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6" r:id="rId4"/>
  </p:sldMasterIdLst>
  <p:notesMasterIdLst>
    <p:notesMasterId r:id="rId34"/>
  </p:notesMasterIdLst>
  <p:handoutMasterIdLst>
    <p:handoutMasterId r:id="rId35"/>
  </p:handoutMasterIdLst>
  <p:sldIdLst>
    <p:sldId id="256" r:id="rId5"/>
    <p:sldId id="278" r:id="rId6"/>
    <p:sldId id="289" r:id="rId7"/>
    <p:sldId id="279" r:id="rId8"/>
    <p:sldId id="290" r:id="rId9"/>
    <p:sldId id="291" r:id="rId10"/>
    <p:sldId id="280" r:id="rId11"/>
    <p:sldId id="292" r:id="rId12"/>
    <p:sldId id="293" r:id="rId13"/>
    <p:sldId id="281" r:id="rId14"/>
    <p:sldId id="294" r:id="rId15"/>
    <p:sldId id="283" r:id="rId16"/>
    <p:sldId id="295" r:id="rId17"/>
    <p:sldId id="296" r:id="rId18"/>
    <p:sldId id="297" r:id="rId19"/>
    <p:sldId id="284" r:id="rId20"/>
    <p:sldId id="298" r:id="rId21"/>
    <p:sldId id="299" r:id="rId22"/>
    <p:sldId id="300" r:id="rId23"/>
    <p:sldId id="301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271" r:id="rId33"/>
  </p:sldIdLst>
  <p:sldSz cx="12192000" cy="6858000"/>
  <p:notesSz cx="6858000" cy="9144000"/>
  <p:embeddedFontLst>
    <p:embeddedFont>
      <p:font typeface="Elsie" panose="020B0604020202020204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0000"/>
    <a:srgbClr val="8D2E82"/>
    <a:srgbClr val="E54DBD"/>
    <a:srgbClr val="F77FD9"/>
    <a:srgbClr val="302B91"/>
    <a:srgbClr val="5F5DBB"/>
    <a:srgbClr val="909EE6"/>
    <a:srgbClr val="504DB4"/>
    <a:srgbClr val="2A267E"/>
    <a:srgbClr val="514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354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9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9C9E19-D1F4-240A-C70A-4A9A90385A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543E79-692A-3590-6E91-2DF8103BA9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BE987-C256-43E1-8650-0656A993DE26}" type="datetimeFigureOut">
              <a:rPr lang="en-IN" smtClean="0"/>
              <a:t>27-11-2025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28A436-C4FF-08ED-C3FE-D31C98E5D6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925522-E59E-91DD-B34D-2FA749DDBC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CF6C0-C461-4E82-83CD-8FF7F08273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284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3025F-B9D9-4586-832D-E4773F510682}" type="datetimeFigureOut">
              <a:rPr lang="en-IN" smtClean="0"/>
              <a:t>27-11-2025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FFBC1-0398-44CF-8A5B-1BD6E9215F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2246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461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53EFA73F-B864-91DB-ACCB-CD6723D9CD4B}"/>
              </a:ext>
            </a:extLst>
          </p:cNvPr>
          <p:cNvSpPr/>
          <p:nvPr userDrawn="1"/>
        </p:nvSpPr>
        <p:spPr bwMode="auto">
          <a:xfrm flipH="1">
            <a:off x="-1" y="1136654"/>
            <a:ext cx="3969835" cy="5332829"/>
          </a:xfrm>
          <a:prstGeom prst="rect">
            <a:avLst/>
          </a:prstGeom>
          <a:gradFill flip="none" rotWithShape="1">
            <a:gsLst>
              <a:gs pos="38000">
                <a:schemeClr val="bg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IN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2A529D8-1058-EE97-F726-822B5E9B16C5}"/>
              </a:ext>
            </a:extLst>
          </p:cNvPr>
          <p:cNvGrpSpPr/>
          <p:nvPr userDrawn="1"/>
        </p:nvGrpSpPr>
        <p:grpSpPr>
          <a:xfrm>
            <a:off x="0" y="0"/>
            <a:ext cx="1168560" cy="1146334"/>
            <a:chOff x="-12227" y="1372"/>
            <a:chExt cx="1818735" cy="1784144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8EBE081-7906-4AB6-54A1-D2F337AC683D}"/>
                </a:ext>
              </a:extLst>
            </p:cNvPr>
            <p:cNvSpPr/>
            <p:nvPr/>
          </p:nvSpPr>
          <p:spPr>
            <a:xfrm flipH="1">
              <a:off x="-12226" y="1373"/>
              <a:ext cx="1818734" cy="1784074"/>
            </a:xfrm>
            <a:custGeom>
              <a:avLst/>
              <a:gdLst>
                <a:gd name="connsiteX0" fmla="*/ 276 w 1818734"/>
                <a:gd name="connsiteY0" fmla="*/ 0 h 1784074"/>
                <a:gd name="connsiteX1" fmla="*/ 233060 w 1818734"/>
                <a:gd name="connsiteY1" fmla="*/ 0 h 1784074"/>
                <a:gd name="connsiteX2" fmla="*/ 236105 w 1818734"/>
                <a:gd name="connsiteY2" fmla="*/ 5589 h 1784074"/>
                <a:gd name="connsiteX3" fmla="*/ 236105 w 1818734"/>
                <a:gd name="connsiteY3" fmla="*/ 5770 h 1784074"/>
                <a:gd name="connsiteX4" fmla="*/ 1063139 w 1818734"/>
                <a:gd name="connsiteY4" fmla="*/ 998268 h 1784074"/>
                <a:gd name="connsiteX5" fmla="*/ 1728860 w 1818734"/>
                <a:gd name="connsiteY5" fmla="*/ 1198388 h 1784074"/>
                <a:gd name="connsiteX6" fmla="*/ 1818734 w 1818734"/>
                <a:gd name="connsiteY6" fmla="*/ 1198494 h 1784074"/>
                <a:gd name="connsiteX7" fmla="*/ 1818734 w 1818734"/>
                <a:gd name="connsiteY7" fmla="*/ 1784074 h 1784074"/>
                <a:gd name="connsiteX8" fmla="*/ 1774424 w 1818734"/>
                <a:gd name="connsiteY8" fmla="*/ 1781279 h 1784074"/>
                <a:gd name="connsiteX9" fmla="*/ 793544 w 1818734"/>
                <a:gd name="connsiteY9" fmla="*/ 1363341 h 1784074"/>
                <a:gd name="connsiteX10" fmla="*/ 743313 w 1818734"/>
                <a:gd name="connsiteY10" fmla="*/ 1322837 h 1784074"/>
                <a:gd name="connsiteX11" fmla="*/ 717112 w 1818734"/>
                <a:gd name="connsiteY11" fmla="*/ 1300944 h 1784074"/>
                <a:gd name="connsiteX12" fmla="*/ 692718 w 1818734"/>
                <a:gd name="connsiteY12" fmla="*/ 1279599 h 1784074"/>
                <a:gd name="connsiteX13" fmla="*/ 677178 w 1818734"/>
                <a:gd name="connsiteY13" fmla="*/ 1266097 h 1784074"/>
                <a:gd name="connsiteX14" fmla="*/ 654772 w 1818734"/>
                <a:gd name="connsiteY14" fmla="*/ 1245847 h 1784074"/>
                <a:gd name="connsiteX15" fmla="*/ 588096 w 1818734"/>
                <a:gd name="connsiteY15" fmla="*/ 1182538 h 1784074"/>
                <a:gd name="connsiteX16" fmla="*/ 554306 w 1818734"/>
                <a:gd name="connsiteY16" fmla="*/ 1148603 h 1784074"/>
                <a:gd name="connsiteX17" fmla="*/ 523589 w 1818734"/>
                <a:gd name="connsiteY17" fmla="*/ 1116858 h 1784074"/>
                <a:gd name="connsiteX18" fmla="*/ 517085 w 1818734"/>
                <a:gd name="connsiteY18" fmla="*/ 1110108 h 1784074"/>
                <a:gd name="connsiteX19" fmla="*/ 494678 w 1818734"/>
                <a:gd name="connsiteY19" fmla="*/ 1086207 h 1784074"/>
                <a:gd name="connsiteX20" fmla="*/ 466310 w 1818734"/>
                <a:gd name="connsiteY20" fmla="*/ 1054826 h 1784074"/>
                <a:gd name="connsiteX21" fmla="*/ 434325 w 1818734"/>
                <a:gd name="connsiteY21" fmla="*/ 1018156 h 1784074"/>
                <a:gd name="connsiteX22" fmla="*/ 409571 w 1818734"/>
                <a:gd name="connsiteY22" fmla="*/ 988965 h 1784074"/>
                <a:gd name="connsiteX23" fmla="*/ 388790 w 1818734"/>
                <a:gd name="connsiteY23" fmla="*/ 963605 h 1784074"/>
                <a:gd name="connsiteX24" fmla="*/ 361505 w 1818734"/>
                <a:gd name="connsiteY24" fmla="*/ 929123 h 1784074"/>
                <a:gd name="connsiteX25" fmla="*/ 327718 w 1818734"/>
                <a:gd name="connsiteY25" fmla="*/ 884607 h 1784074"/>
                <a:gd name="connsiteX26" fmla="*/ 180091 w 1818734"/>
                <a:gd name="connsiteY26" fmla="*/ 654909 h 1784074"/>
                <a:gd name="connsiteX27" fmla="*/ 169067 w 1818734"/>
                <a:gd name="connsiteY27" fmla="*/ 634657 h 1784074"/>
                <a:gd name="connsiteX28" fmla="*/ 158408 w 1818734"/>
                <a:gd name="connsiteY28" fmla="*/ 614223 h 1784074"/>
                <a:gd name="connsiteX29" fmla="*/ 155697 w 1818734"/>
                <a:gd name="connsiteY29" fmla="*/ 608933 h 1784074"/>
                <a:gd name="connsiteX30" fmla="*/ 138350 w 1818734"/>
                <a:gd name="connsiteY30" fmla="*/ 574085 h 1784074"/>
                <a:gd name="connsiteX31" fmla="*/ 29211 w 1818734"/>
                <a:gd name="connsiteY31" fmla="*/ 266118 h 1784074"/>
                <a:gd name="connsiteX32" fmla="*/ 11865 w 1818734"/>
                <a:gd name="connsiteY32" fmla="*/ 173074 h 1784074"/>
                <a:gd name="connsiteX33" fmla="*/ 11865 w 1818734"/>
                <a:gd name="connsiteY33" fmla="*/ 172889 h 1784074"/>
                <a:gd name="connsiteX34" fmla="*/ 7528 w 1818734"/>
                <a:gd name="connsiteY34" fmla="*/ 139137 h 1784074"/>
                <a:gd name="connsiteX35" fmla="*/ 3914 w 1818734"/>
                <a:gd name="connsiteY35" fmla="*/ 103560 h 1784074"/>
                <a:gd name="connsiteX36" fmla="*/ 3914 w 1818734"/>
                <a:gd name="connsiteY36" fmla="*/ 102467 h 1784074"/>
                <a:gd name="connsiteX37" fmla="*/ 1566 w 1818734"/>
                <a:gd name="connsiteY37" fmla="*/ 65796 h 1784074"/>
                <a:gd name="connsiteX38" fmla="*/ 301 w 1818734"/>
                <a:gd name="connsiteY38" fmla="*/ 30766 h 1784074"/>
                <a:gd name="connsiteX39" fmla="*/ 118 w 1818734"/>
                <a:gd name="connsiteY39" fmla="*/ 15623 h 178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18734" h="1784074">
                  <a:moveTo>
                    <a:pt x="276" y="0"/>
                  </a:moveTo>
                  <a:lnTo>
                    <a:pt x="233060" y="0"/>
                  </a:lnTo>
                  <a:lnTo>
                    <a:pt x="236105" y="5589"/>
                  </a:lnTo>
                  <a:cubicBezTo>
                    <a:pt x="236105" y="5589"/>
                    <a:pt x="236105" y="5770"/>
                    <a:pt x="236105" y="5770"/>
                  </a:cubicBezTo>
                  <a:cubicBezTo>
                    <a:pt x="364397" y="236928"/>
                    <a:pt x="642124" y="672424"/>
                    <a:pt x="1063139" y="998268"/>
                  </a:cubicBezTo>
                  <a:cubicBezTo>
                    <a:pt x="1273467" y="1154259"/>
                    <a:pt x="1511441" y="1192071"/>
                    <a:pt x="1728860" y="1198388"/>
                  </a:cubicBezTo>
                  <a:lnTo>
                    <a:pt x="1818734" y="1198494"/>
                  </a:lnTo>
                  <a:lnTo>
                    <a:pt x="1818734" y="1784074"/>
                  </a:lnTo>
                  <a:lnTo>
                    <a:pt x="1774424" y="1781279"/>
                  </a:lnTo>
                  <a:cubicBezTo>
                    <a:pt x="1380788" y="1730429"/>
                    <a:pt x="1019322" y="1534518"/>
                    <a:pt x="793544" y="1363341"/>
                  </a:cubicBezTo>
                  <a:cubicBezTo>
                    <a:pt x="777284" y="1350569"/>
                    <a:pt x="760479" y="1337069"/>
                    <a:pt x="743313" y="1322837"/>
                  </a:cubicBezTo>
                  <a:cubicBezTo>
                    <a:pt x="734640" y="1315722"/>
                    <a:pt x="725784" y="1308423"/>
                    <a:pt x="717112" y="1300944"/>
                  </a:cubicBezTo>
                  <a:cubicBezTo>
                    <a:pt x="708980" y="1294012"/>
                    <a:pt x="700850" y="1286896"/>
                    <a:pt x="692718" y="1279599"/>
                  </a:cubicBezTo>
                  <a:cubicBezTo>
                    <a:pt x="687478" y="1275220"/>
                    <a:pt x="682419" y="1270659"/>
                    <a:pt x="677178" y="1266097"/>
                  </a:cubicBezTo>
                  <a:cubicBezTo>
                    <a:pt x="669590" y="1259529"/>
                    <a:pt x="662362" y="1252778"/>
                    <a:pt x="654772" y="1245847"/>
                  </a:cubicBezTo>
                  <a:cubicBezTo>
                    <a:pt x="632908" y="1225777"/>
                    <a:pt x="610503" y="1204796"/>
                    <a:pt x="588096" y="1182538"/>
                  </a:cubicBezTo>
                  <a:cubicBezTo>
                    <a:pt x="576894" y="1171410"/>
                    <a:pt x="565510" y="1160279"/>
                    <a:pt x="554306" y="1148603"/>
                  </a:cubicBezTo>
                  <a:cubicBezTo>
                    <a:pt x="544187" y="1138385"/>
                    <a:pt x="533888" y="1127804"/>
                    <a:pt x="523589" y="1116858"/>
                  </a:cubicBezTo>
                  <a:cubicBezTo>
                    <a:pt x="521421" y="1114851"/>
                    <a:pt x="519253" y="1112479"/>
                    <a:pt x="517085" y="1110108"/>
                  </a:cubicBezTo>
                  <a:cubicBezTo>
                    <a:pt x="509677" y="1102444"/>
                    <a:pt x="502086" y="1094235"/>
                    <a:pt x="494678" y="1086207"/>
                  </a:cubicBezTo>
                  <a:cubicBezTo>
                    <a:pt x="485100" y="1075990"/>
                    <a:pt x="475704" y="1065592"/>
                    <a:pt x="466310" y="1054826"/>
                  </a:cubicBezTo>
                  <a:cubicBezTo>
                    <a:pt x="455648" y="1042968"/>
                    <a:pt x="444987" y="1030744"/>
                    <a:pt x="434325" y="1018156"/>
                  </a:cubicBezTo>
                  <a:cubicBezTo>
                    <a:pt x="426014" y="1008669"/>
                    <a:pt x="417702" y="998816"/>
                    <a:pt x="409571" y="988965"/>
                  </a:cubicBezTo>
                  <a:cubicBezTo>
                    <a:pt x="402703" y="980571"/>
                    <a:pt x="395658" y="972180"/>
                    <a:pt x="388790" y="963605"/>
                  </a:cubicBezTo>
                  <a:cubicBezTo>
                    <a:pt x="379575" y="952476"/>
                    <a:pt x="370541" y="940981"/>
                    <a:pt x="361505" y="929123"/>
                  </a:cubicBezTo>
                  <a:cubicBezTo>
                    <a:pt x="349944" y="914527"/>
                    <a:pt x="338740" y="899748"/>
                    <a:pt x="327718" y="884607"/>
                  </a:cubicBezTo>
                  <a:cubicBezTo>
                    <a:pt x="274413" y="812723"/>
                    <a:pt x="224361" y="735732"/>
                    <a:pt x="180091" y="654909"/>
                  </a:cubicBezTo>
                  <a:cubicBezTo>
                    <a:pt x="176295" y="648156"/>
                    <a:pt x="172501" y="641407"/>
                    <a:pt x="169067" y="634657"/>
                  </a:cubicBezTo>
                  <a:cubicBezTo>
                    <a:pt x="165454" y="627907"/>
                    <a:pt x="162021" y="621157"/>
                    <a:pt x="158408" y="614223"/>
                  </a:cubicBezTo>
                  <a:cubicBezTo>
                    <a:pt x="157503" y="612400"/>
                    <a:pt x="156600" y="610757"/>
                    <a:pt x="155697" y="608933"/>
                  </a:cubicBezTo>
                  <a:cubicBezTo>
                    <a:pt x="149733" y="597256"/>
                    <a:pt x="144133" y="585944"/>
                    <a:pt x="138350" y="574085"/>
                  </a:cubicBezTo>
                  <a:cubicBezTo>
                    <a:pt x="91189" y="476112"/>
                    <a:pt x="53243" y="373032"/>
                    <a:pt x="29211" y="266118"/>
                  </a:cubicBezTo>
                  <a:cubicBezTo>
                    <a:pt x="22164" y="235468"/>
                    <a:pt x="16561" y="204270"/>
                    <a:pt x="11865" y="173074"/>
                  </a:cubicBezTo>
                  <a:cubicBezTo>
                    <a:pt x="11865" y="173074"/>
                    <a:pt x="11865" y="173074"/>
                    <a:pt x="11865" y="172889"/>
                  </a:cubicBezTo>
                  <a:cubicBezTo>
                    <a:pt x="10056" y="161760"/>
                    <a:pt x="8793" y="150450"/>
                    <a:pt x="7528" y="139137"/>
                  </a:cubicBezTo>
                  <a:cubicBezTo>
                    <a:pt x="6263" y="127279"/>
                    <a:pt x="4997" y="115237"/>
                    <a:pt x="3914" y="103560"/>
                  </a:cubicBezTo>
                  <a:cubicBezTo>
                    <a:pt x="3914" y="103196"/>
                    <a:pt x="3914" y="102831"/>
                    <a:pt x="3914" y="102467"/>
                  </a:cubicBezTo>
                  <a:cubicBezTo>
                    <a:pt x="2829" y="90243"/>
                    <a:pt x="2107" y="78019"/>
                    <a:pt x="1566" y="65796"/>
                  </a:cubicBezTo>
                  <a:cubicBezTo>
                    <a:pt x="1023" y="54120"/>
                    <a:pt x="301" y="42442"/>
                    <a:pt x="301" y="30766"/>
                  </a:cubicBezTo>
                  <a:cubicBezTo>
                    <a:pt x="-62" y="25840"/>
                    <a:pt x="-62" y="20549"/>
                    <a:pt x="118" y="15623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5C0E99A-C3C0-3AB6-090D-26D51B2E2855}"/>
                </a:ext>
              </a:extLst>
            </p:cNvPr>
            <p:cNvSpPr/>
            <p:nvPr/>
          </p:nvSpPr>
          <p:spPr>
            <a:xfrm flipH="1">
              <a:off x="-12227" y="174627"/>
              <a:ext cx="1806509" cy="1610889"/>
            </a:xfrm>
            <a:custGeom>
              <a:avLst/>
              <a:gdLst>
                <a:gd name="connsiteX0" fmla="*/ 0 w 1806509"/>
                <a:gd name="connsiteY0" fmla="*/ 0 h 1610889"/>
                <a:gd name="connsiteX1" fmla="*/ 180 w 1806509"/>
                <a:gd name="connsiteY1" fmla="*/ 0 h 1610889"/>
                <a:gd name="connsiteX2" fmla="*/ 1780357 w 1806509"/>
                <a:gd name="connsiteY2" fmla="*/ 1417047 h 1610889"/>
                <a:gd name="connsiteX3" fmla="*/ 1806509 w 1806509"/>
                <a:gd name="connsiteY3" fmla="*/ 1417782 h 1610889"/>
                <a:gd name="connsiteX4" fmla="*/ 1806509 w 1806509"/>
                <a:gd name="connsiteY4" fmla="*/ 1610889 h 1610889"/>
                <a:gd name="connsiteX5" fmla="*/ 1762559 w 1806509"/>
                <a:gd name="connsiteY5" fmla="*/ 1608108 h 1610889"/>
                <a:gd name="connsiteX6" fmla="*/ 781682 w 1806509"/>
                <a:gd name="connsiteY6" fmla="*/ 1190269 h 1610889"/>
                <a:gd name="connsiteX7" fmla="*/ 0 w 1806509"/>
                <a:gd name="connsiteY7" fmla="*/ 0 h 161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6509" h="1610889">
                  <a:moveTo>
                    <a:pt x="0" y="0"/>
                  </a:moveTo>
                  <a:lnTo>
                    <a:pt x="180" y="0"/>
                  </a:lnTo>
                  <a:cubicBezTo>
                    <a:pt x="544022" y="1136128"/>
                    <a:pt x="1296533" y="1387218"/>
                    <a:pt x="1780357" y="1417047"/>
                  </a:cubicBezTo>
                  <a:lnTo>
                    <a:pt x="1806509" y="1417782"/>
                  </a:lnTo>
                  <a:lnTo>
                    <a:pt x="1806509" y="1610889"/>
                  </a:lnTo>
                  <a:lnTo>
                    <a:pt x="1762559" y="1608108"/>
                  </a:lnTo>
                  <a:cubicBezTo>
                    <a:pt x="1368923" y="1557188"/>
                    <a:pt x="1007458" y="1361311"/>
                    <a:pt x="781682" y="1190269"/>
                  </a:cubicBezTo>
                  <a:cubicBezTo>
                    <a:pt x="504859" y="973888"/>
                    <a:pt x="76614" y="52708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CE9F435-2DA9-EC3B-C665-B3E921ED89BE}"/>
                </a:ext>
              </a:extLst>
            </p:cNvPr>
            <p:cNvSpPr/>
            <p:nvPr/>
          </p:nvSpPr>
          <p:spPr>
            <a:xfrm flipH="1">
              <a:off x="-12226" y="1372"/>
              <a:ext cx="1670910" cy="1329780"/>
            </a:xfrm>
            <a:custGeom>
              <a:avLst/>
              <a:gdLst>
                <a:gd name="connsiteX0" fmla="*/ 0 w 1670910"/>
                <a:gd name="connsiteY0" fmla="*/ 0 h 1329780"/>
                <a:gd name="connsiteX1" fmla="*/ 304492 w 1670910"/>
                <a:gd name="connsiteY1" fmla="*/ 0 h 1329780"/>
                <a:gd name="connsiteX2" fmla="*/ 354466 w 1670910"/>
                <a:gd name="connsiteY2" fmla="*/ 58934 h 1329780"/>
                <a:gd name="connsiteX3" fmla="*/ 1129981 w 1670910"/>
                <a:gd name="connsiteY3" fmla="*/ 705447 h 1329780"/>
                <a:gd name="connsiteX4" fmla="*/ 1631759 w 1670910"/>
                <a:gd name="connsiteY4" fmla="*/ 819226 h 1329780"/>
                <a:gd name="connsiteX5" fmla="*/ 1670910 w 1670910"/>
                <a:gd name="connsiteY5" fmla="*/ 816934 h 1329780"/>
                <a:gd name="connsiteX6" fmla="*/ 1670910 w 1670910"/>
                <a:gd name="connsiteY6" fmla="*/ 1329780 h 1329780"/>
                <a:gd name="connsiteX7" fmla="*/ 1538800 w 1670910"/>
                <a:gd name="connsiteY7" fmla="*/ 1308654 h 1329780"/>
                <a:gd name="connsiteX8" fmla="*/ 921278 w 1670910"/>
                <a:gd name="connsiteY8" fmla="*/ 1079823 h 1329780"/>
                <a:gd name="connsiteX9" fmla="*/ 867976 w 1670910"/>
                <a:gd name="connsiteY9" fmla="*/ 1048260 h 1329780"/>
                <a:gd name="connsiteX10" fmla="*/ 839967 w 1670910"/>
                <a:gd name="connsiteY10" fmla="*/ 1030929 h 1329780"/>
                <a:gd name="connsiteX11" fmla="*/ 813768 w 1670910"/>
                <a:gd name="connsiteY11" fmla="*/ 1013960 h 1329780"/>
                <a:gd name="connsiteX12" fmla="*/ 797143 w 1670910"/>
                <a:gd name="connsiteY12" fmla="*/ 1003197 h 1329780"/>
                <a:gd name="connsiteX13" fmla="*/ 773111 w 1670910"/>
                <a:gd name="connsiteY13" fmla="*/ 987142 h 1329780"/>
                <a:gd name="connsiteX14" fmla="*/ 701014 w 1670910"/>
                <a:gd name="connsiteY14" fmla="*/ 936422 h 1329780"/>
                <a:gd name="connsiteX15" fmla="*/ 664153 w 1670910"/>
                <a:gd name="connsiteY15" fmla="*/ 909056 h 1329780"/>
                <a:gd name="connsiteX16" fmla="*/ 630723 w 1670910"/>
                <a:gd name="connsiteY16" fmla="*/ 883330 h 1329780"/>
                <a:gd name="connsiteX17" fmla="*/ 623677 w 1670910"/>
                <a:gd name="connsiteY17" fmla="*/ 877857 h 1329780"/>
                <a:gd name="connsiteX18" fmla="*/ 599103 w 1670910"/>
                <a:gd name="connsiteY18" fmla="*/ 858335 h 1329780"/>
                <a:gd name="connsiteX19" fmla="*/ 567842 w 1670910"/>
                <a:gd name="connsiteY19" fmla="*/ 832610 h 1329780"/>
                <a:gd name="connsiteX20" fmla="*/ 532426 w 1670910"/>
                <a:gd name="connsiteY20" fmla="*/ 802324 h 1329780"/>
                <a:gd name="connsiteX21" fmla="*/ 504960 w 1670910"/>
                <a:gd name="connsiteY21" fmla="*/ 778060 h 1329780"/>
                <a:gd name="connsiteX22" fmla="*/ 481831 w 1670910"/>
                <a:gd name="connsiteY22" fmla="*/ 756896 h 1329780"/>
                <a:gd name="connsiteX23" fmla="*/ 451115 w 1670910"/>
                <a:gd name="connsiteY23" fmla="*/ 728071 h 1329780"/>
                <a:gd name="connsiteX24" fmla="*/ 412988 w 1670910"/>
                <a:gd name="connsiteY24" fmla="*/ 690668 h 1329780"/>
                <a:gd name="connsiteX25" fmla="*/ 241510 w 1670910"/>
                <a:gd name="connsiteY25" fmla="*/ 494358 h 1329780"/>
                <a:gd name="connsiteX26" fmla="*/ 228320 w 1670910"/>
                <a:gd name="connsiteY26" fmla="*/ 476843 h 1329780"/>
                <a:gd name="connsiteX27" fmla="*/ 215490 w 1670910"/>
                <a:gd name="connsiteY27" fmla="*/ 458964 h 1329780"/>
                <a:gd name="connsiteX28" fmla="*/ 212056 w 1670910"/>
                <a:gd name="connsiteY28" fmla="*/ 454404 h 1329780"/>
                <a:gd name="connsiteX29" fmla="*/ 190916 w 1670910"/>
                <a:gd name="connsiteY29" fmla="*/ 423935 h 1329780"/>
                <a:gd name="connsiteX30" fmla="*/ 45818 w 1670910"/>
                <a:gd name="connsiteY30" fmla="*/ 150086 h 1329780"/>
                <a:gd name="connsiteX31" fmla="*/ 16907 w 1670910"/>
                <a:gd name="connsiteY31" fmla="*/ 65249 h 1329780"/>
                <a:gd name="connsiteX32" fmla="*/ 16907 w 1670910"/>
                <a:gd name="connsiteY32" fmla="*/ 65066 h 1329780"/>
                <a:gd name="connsiteX33" fmla="*/ 8234 w 1670910"/>
                <a:gd name="connsiteY33" fmla="*/ 34233 h 1329780"/>
                <a:gd name="connsiteX34" fmla="*/ 103 w 1670910"/>
                <a:gd name="connsiteY34" fmla="*/ 1393 h 1329780"/>
                <a:gd name="connsiteX35" fmla="*/ 103 w 1670910"/>
                <a:gd name="connsiteY35" fmla="*/ 482 h 1329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70910" h="1329780">
                  <a:moveTo>
                    <a:pt x="0" y="0"/>
                  </a:moveTo>
                  <a:lnTo>
                    <a:pt x="304492" y="0"/>
                  </a:lnTo>
                  <a:lnTo>
                    <a:pt x="354466" y="58934"/>
                  </a:lnTo>
                  <a:cubicBezTo>
                    <a:pt x="530845" y="259712"/>
                    <a:pt x="796059" y="516343"/>
                    <a:pt x="1129981" y="705447"/>
                  </a:cubicBezTo>
                  <a:cubicBezTo>
                    <a:pt x="1296129" y="795141"/>
                    <a:pt x="1468222" y="820849"/>
                    <a:pt x="1631759" y="819226"/>
                  </a:cubicBezTo>
                  <a:lnTo>
                    <a:pt x="1670910" y="816934"/>
                  </a:lnTo>
                  <a:lnTo>
                    <a:pt x="1670910" y="1329780"/>
                  </a:lnTo>
                  <a:lnTo>
                    <a:pt x="1538800" y="1308654"/>
                  </a:lnTo>
                  <a:cubicBezTo>
                    <a:pt x="1297935" y="1258345"/>
                    <a:pt x="1080109" y="1167670"/>
                    <a:pt x="921278" y="1079823"/>
                  </a:cubicBezTo>
                  <a:cubicBezTo>
                    <a:pt x="904114" y="1069971"/>
                    <a:pt x="886225" y="1059390"/>
                    <a:pt x="867976" y="1048260"/>
                  </a:cubicBezTo>
                  <a:cubicBezTo>
                    <a:pt x="858759" y="1042787"/>
                    <a:pt x="849364" y="1036948"/>
                    <a:pt x="839967" y="1030929"/>
                  </a:cubicBezTo>
                  <a:cubicBezTo>
                    <a:pt x="831294" y="1025455"/>
                    <a:pt x="822620" y="1019799"/>
                    <a:pt x="813768" y="1013960"/>
                  </a:cubicBezTo>
                  <a:cubicBezTo>
                    <a:pt x="808166" y="1010495"/>
                    <a:pt x="802743" y="1007028"/>
                    <a:pt x="797143" y="1003197"/>
                  </a:cubicBezTo>
                  <a:cubicBezTo>
                    <a:pt x="789193" y="998089"/>
                    <a:pt x="781243" y="992614"/>
                    <a:pt x="773111" y="987142"/>
                  </a:cubicBezTo>
                  <a:cubicBezTo>
                    <a:pt x="749620" y="971086"/>
                    <a:pt x="725406" y="954302"/>
                    <a:pt x="701014" y="936422"/>
                  </a:cubicBezTo>
                  <a:cubicBezTo>
                    <a:pt x="688728" y="927482"/>
                    <a:pt x="676621" y="918359"/>
                    <a:pt x="664153" y="909056"/>
                  </a:cubicBezTo>
                  <a:cubicBezTo>
                    <a:pt x="653129" y="900662"/>
                    <a:pt x="641927" y="892087"/>
                    <a:pt x="630723" y="883330"/>
                  </a:cubicBezTo>
                  <a:cubicBezTo>
                    <a:pt x="628375" y="881688"/>
                    <a:pt x="626026" y="879864"/>
                    <a:pt x="623677" y="877857"/>
                  </a:cubicBezTo>
                  <a:cubicBezTo>
                    <a:pt x="615547" y="871653"/>
                    <a:pt x="607234" y="864903"/>
                    <a:pt x="599103" y="858335"/>
                  </a:cubicBezTo>
                  <a:cubicBezTo>
                    <a:pt x="588622" y="849944"/>
                    <a:pt x="578323" y="841368"/>
                    <a:pt x="567842" y="832610"/>
                  </a:cubicBezTo>
                  <a:cubicBezTo>
                    <a:pt x="556097" y="822758"/>
                    <a:pt x="544352" y="812725"/>
                    <a:pt x="532426" y="802324"/>
                  </a:cubicBezTo>
                  <a:cubicBezTo>
                    <a:pt x="523212" y="794480"/>
                    <a:pt x="513996" y="786453"/>
                    <a:pt x="504960" y="778060"/>
                  </a:cubicBezTo>
                  <a:cubicBezTo>
                    <a:pt x="497372" y="771127"/>
                    <a:pt x="489422" y="764193"/>
                    <a:pt x="481831" y="756896"/>
                  </a:cubicBezTo>
                  <a:cubicBezTo>
                    <a:pt x="471533" y="747590"/>
                    <a:pt x="461413" y="737921"/>
                    <a:pt x="451115" y="728071"/>
                  </a:cubicBezTo>
                  <a:cubicBezTo>
                    <a:pt x="438284" y="715847"/>
                    <a:pt x="425455" y="703440"/>
                    <a:pt x="412988" y="690668"/>
                  </a:cubicBezTo>
                  <a:cubicBezTo>
                    <a:pt x="352637" y="630096"/>
                    <a:pt x="294453" y="564416"/>
                    <a:pt x="241510" y="494358"/>
                  </a:cubicBezTo>
                  <a:cubicBezTo>
                    <a:pt x="236993" y="488704"/>
                    <a:pt x="232474" y="482682"/>
                    <a:pt x="228320" y="476843"/>
                  </a:cubicBezTo>
                  <a:cubicBezTo>
                    <a:pt x="223983" y="471005"/>
                    <a:pt x="219826" y="465166"/>
                    <a:pt x="215490" y="458964"/>
                  </a:cubicBezTo>
                  <a:cubicBezTo>
                    <a:pt x="214405" y="457505"/>
                    <a:pt x="213321" y="455863"/>
                    <a:pt x="212056" y="454404"/>
                  </a:cubicBezTo>
                  <a:cubicBezTo>
                    <a:pt x="204829" y="444187"/>
                    <a:pt x="197964" y="434334"/>
                    <a:pt x="190916" y="423935"/>
                  </a:cubicBezTo>
                  <a:cubicBezTo>
                    <a:pt x="132914" y="338368"/>
                    <a:pt x="82860" y="246780"/>
                    <a:pt x="45818" y="150086"/>
                  </a:cubicBezTo>
                  <a:cubicBezTo>
                    <a:pt x="34976" y="122354"/>
                    <a:pt x="25400" y="93893"/>
                    <a:pt x="16907" y="65249"/>
                  </a:cubicBezTo>
                  <a:cubicBezTo>
                    <a:pt x="16907" y="65249"/>
                    <a:pt x="16907" y="65249"/>
                    <a:pt x="16907" y="65066"/>
                  </a:cubicBezTo>
                  <a:cubicBezTo>
                    <a:pt x="13656" y="55031"/>
                    <a:pt x="10944" y="44633"/>
                    <a:pt x="8234" y="34233"/>
                  </a:cubicBezTo>
                  <a:cubicBezTo>
                    <a:pt x="5342" y="23287"/>
                    <a:pt x="2632" y="12340"/>
                    <a:pt x="103" y="1393"/>
                  </a:cubicBezTo>
                  <a:cubicBezTo>
                    <a:pt x="103" y="1028"/>
                    <a:pt x="-77" y="845"/>
                    <a:pt x="103" y="482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F7E0954-D279-ECAD-CE4B-862204CAE1FB}"/>
                </a:ext>
              </a:extLst>
            </p:cNvPr>
            <p:cNvSpPr/>
            <p:nvPr/>
          </p:nvSpPr>
          <p:spPr>
            <a:xfrm flipH="1">
              <a:off x="-12226" y="66621"/>
              <a:ext cx="1653824" cy="1264502"/>
            </a:xfrm>
            <a:custGeom>
              <a:avLst/>
              <a:gdLst>
                <a:gd name="connsiteX0" fmla="*/ 180 w 1653824"/>
                <a:gd name="connsiteY0" fmla="*/ 0 h 1264502"/>
                <a:gd name="connsiteX1" fmla="*/ 1632793 w 1653824"/>
                <a:gd name="connsiteY1" fmla="*/ 1100846 h 1264502"/>
                <a:gd name="connsiteX2" fmla="*/ 1653824 w 1653824"/>
                <a:gd name="connsiteY2" fmla="*/ 1101727 h 1264502"/>
                <a:gd name="connsiteX3" fmla="*/ 1653824 w 1653824"/>
                <a:gd name="connsiteY3" fmla="*/ 1264502 h 1264502"/>
                <a:gd name="connsiteX4" fmla="*/ 1521892 w 1653824"/>
                <a:gd name="connsiteY4" fmla="*/ 1243404 h 1264502"/>
                <a:gd name="connsiteX5" fmla="*/ 904371 w 1653824"/>
                <a:gd name="connsiteY5" fmla="*/ 1014573 h 1264502"/>
                <a:gd name="connsiteX6" fmla="*/ 0 w 1653824"/>
                <a:gd name="connsiteY6" fmla="*/ 182 h 126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824" h="1264502">
                  <a:moveTo>
                    <a:pt x="180" y="0"/>
                  </a:moveTo>
                  <a:cubicBezTo>
                    <a:pt x="558863" y="827728"/>
                    <a:pt x="1173871" y="1063723"/>
                    <a:pt x="1632793" y="1100846"/>
                  </a:cubicBezTo>
                  <a:lnTo>
                    <a:pt x="1653824" y="1101727"/>
                  </a:lnTo>
                  <a:lnTo>
                    <a:pt x="1653824" y="1264502"/>
                  </a:lnTo>
                  <a:lnTo>
                    <a:pt x="1521892" y="1243404"/>
                  </a:lnTo>
                  <a:cubicBezTo>
                    <a:pt x="1281028" y="1193095"/>
                    <a:pt x="1063201" y="1102420"/>
                    <a:pt x="904371" y="1014573"/>
                  </a:cubicBezTo>
                  <a:cubicBezTo>
                    <a:pt x="611467" y="846908"/>
                    <a:pt x="143290" y="482749"/>
                    <a:pt x="0" y="182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8F2303A-4A71-14BD-FE03-BD0678A66953}"/>
                </a:ext>
              </a:extLst>
            </p:cNvPr>
            <p:cNvSpPr/>
            <p:nvPr/>
          </p:nvSpPr>
          <p:spPr>
            <a:xfrm flipH="1">
              <a:off x="-12227" y="1373"/>
              <a:ext cx="1589973" cy="941141"/>
            </a:xfrm>
            <a:custGeom>
              <a:avLst/>
              <a:gdLst>
                <a:gd name="connsiteX0" fmla="*/ 0 w 1589973"/>
                <a:gd name="connsiteY0" fmla="*/ 0 h 941141"/>
                <a:gd name="connsiteX1" fmla="*/ 407842 w 1589973"/>
                <a:gd name="connsiteY1" fmla="*/ 0 h 941141"/>
                <a:gd name="connsiteX2" fmla="*/ 585756 w 1589973"/>
                <a:gd name="connsiteY2" fmla="*/ 125297 h 941141"/>
                <a:gd name="connsiteX3" fmla="*/ 1227761 w 1589973"/>
                <a:gd name="connsiteY3" fmla="*/ 437618 h 941141"/>
                <a:gd name="connsiteX4" fmla="*/ 1540879 w 1589973"/>
                <a:gd name="connsiteY4" fmla="*/ 512691 h 941141"/>
                <a:gd name="connsiteX5" fmla="*/ 1589973 w 1589973"/>
                <a:gd name="connsiteY5" fmla="*/ 520018 h 941141"/>
                <a:gd name="connsiteX6" fmla="*/ 1589973 w 1589973"/>
                <a:gd name="connsiteY6" fmla="*/ 941141 h 941141"/>
                <a:gd name="connsiteX7" fmla="*/ 1497844 w 1589973"/>
                <a:gd name="connsiteY7" fmla="*/ 932967 h 941141"/>
                <a:gd name="connsiteX8" fmla="*/ 1094771 w 1589973"/>
                <a:gd name="connsiteY8" fmla="*/ 845565 h 941141"/>
                <a:gd name="connsiteX9" fmla="*/ 1036405 w 1589973"/>
                <a:gd name="connsiteY9" fmla="*/ 824949 h 941141"/>
                <a:gd name="connsiteX10" fmla="*/ 1005689 w 1589973"/>
                <a:gd name="connsiteY10" fmla="*/ 813454 h 941141"/>
                <a:gd name="connsiteX11" fmla="*/ 976776 w 1589973"/>
                <a:gd name="connsiteY11" fmla="*/ 801960 h 941141"/>
                <a:gd name="connsiteX12" fmla="*/ 958346 w 1589973"/>
                <a:gd name="connsiteY12" fmla="*/ 794662 h 941141"/>
                <a:gd name="connsiteX13" fmla="*/ 931604 w 1589973"/>
                <a:gd name="connsiteY13" fmla="*/ 783534 h 941141"/>
                <a:gd name="connsiteX14" fmla="*/ 851196 w 1589973"/>
                <a:gd name="connsiteY14" fmla="*/ 747774 h 941141"/>
                <a:gd name="connsiteX15" fmla="*/ 809817 w 1589973"/>
                <a:gd name="connsiteY15" fmla="*/ 728071 h 941141"/>
                <a:gd name="connsiteX16" fmla="*/ 772050 w 1589973"/>
                <a:gd name="connsiteY16" fmla="*/ 709278 h 941141"/>
                <a:gd name="connsiteX17" fmla="*/ 764101 w 1589973"/>
                <a:gd name="connsiteY17" fmla="*/ 705265 h 941141"/>
                <a:gd name="connsiteX18" fmla="*/ 736275 w 1589973"/>
                <a:gd name="connsiteY18" fmla="*/ 690852 h 941141"/>
                <a:gd name="connsiteX19" fmla="*/ 700677 w 1589973"/>
                <a:gd name="connsiteY19" fmla="*/ 671696 h 941141"/>
                <a:gd name="connsiteX20" fmla="*/ 660203 w 1589973"/>
                <a:gd name="connsiteY20" fmla="*/ 648891 h 941141"/>
                <a:gd name="connsiteX21" fmla="*/ 628581 w 1589973"/>
                <a:gd name="connsiteY21" fmla="*/ 630463 h 941141"/>
                <a:gd name="connsiteX22" fmla="*/ 601838 w 1589973"/>
                <a:gd name="connsiteY22" fmla="*/ 614226 h 941141"/>
                <a:gd name="connsiteX23" fmla="*/ 566240 w 1589973"/>
                <a:gd name="connsiteY23" fmla="*/ 591968 h 941141"/>
                <a:gd name="connsiteX24" fmla="*/ 521610 w 1589973"/>
                <a:gd name="connsiteY24" fmla="*/ 562777 h 941141"/>
                <a:gd name="connsiteX25" fmla="*/ 315800 w 1589973"/>
                <a:gd name="connsiteY25" fmla="*/ 403686 h 941141"/>
                <a:gd name="connsiteX26" fmla="*/ 299538 w 1589973"/>
                <a:gd name="connsiteY26" fmla="*/ 389090 h 941141"/>
                <a:gd name="connsiteX27" fmla="*/ 283455 w 1589973"/>
                <a:gd name="connsiteY27" fmla="*/ 374128 h 941141"/>
                <a:gd name="connsiteX28" fmla="*/ 279299 w 1589973"/>
                <a:gd name="connsiteY28" fmla="*/ 370297 h 941141"/>
                <a:gd name="connsiteX29" fmla="*/ 252738 w 1589973"/>
                <a:gd name="connsiteY29" fmla="*/ 344574 h 941141"/>
                <a:gd name="connsiteX30" fmla="*/ 57950 w 1589973"/>
                <a:gd name="connsiteY30" fmla="*/ 104110 h 941141"/>
                <a:gd name="connsiteX31" fmla="*/ 13318 w 1589973"/>
                <a:gd name="connsiteY31" fmla="*/ 26572 h 941141"/>
                <a:gd name="connsiteX32" fmla="*/ 13318 w 1589973"/>
                <a:gd name="connsiteY32" fmla="*/ 26390 h 941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89973" h="941141">
                  <a:moveTo>
                    <a:pt x="0" y="0"/>
                  </a:moveTo>
                  <a:lnTo>
                    <a:pt x="407842" y="0"/>
                  </a:lnTo>
                  <a:lnTo>
                    <a:pt x="585756" y="125297"/>
                  </a:lnTo>
                  <a:cubicBezTo>
                    <a:pt x="766992" y="241673"/>
                    <a:pt x="985270" y="357344"/>
                    <a:pt x="1227761" y="437618"/>
                  </a:cubicBezTo>
                  <a:cubicBezTo>
                    <a:pt x="1332863" y="470065"/>
                    <a:pt x="1438042" y="494532"/>
                    <a:pt x="1540879" y="512691"/>
                  </a:cubicBezTo>
                  <a:lnTo>
                    <a:pt x="1589973" y="520018"/>
                  </a:lnTo>
                  <a:lnTo>
                    <a:pt x="1589973" y="941141"/>
                  </a:lnTo>
                  <a:lnTo>
                    <a:pt x="1497844" y="932967"/>
                  </a:lnTo>
                  <a:cubicBezTo>
                    <a:pt x="1346533" y="914249"/>
                    <a:pt x="1208075" y="881783"/>
                    <a:pt x="1094771" y="845565"/>
                  </a:cubicBezTo>
                  <a:cubicBezTo>
                    <a:pt x="1075978" y="839179"/>
                    <a:pt x="1056463" y="832429"/>
                    <a:pt x="1036405" y="824949"/>
                  </a:cubicBezTo>
                  <a:cubicBezTo>
                    <a:pt x="1026287" y="821300"/>
                    <a:pt x="1015988" y="817469"/>
                    <a:pt x="1005689" y="813454"/>
                  </a:cubicBezTo>
                  <a:cubicBezTo>
                    <a:pt x="996111" y="809806"/>
                    <a:pt x="986534" y="805974"/>
                    <a:pt x="976776" y="801960"/>
                  </a:cubicBezTo>
                  <a:cubicBezTo>
                    <a:pt x="970634" y="799589"/>
                    <a:pt x="964671" y="797217"/>
                    <a:pt x="958346" y="794662"/>
                  </a:cubicBezTo>
                  <a:cubicBezTo>
                    <a:pt x="949492" y="791197"/>
                    <a:pt x="940637" y="787365"/>
                    <a:pt x="931604" y="783534"/>
                  </a:cubicBezTo>
                  <a:cubicBezTo>
                    <a:pt x="905403" y="772405"/>
                    <a:pt x="878479" y="760547"/>
                    <a:pt x="851196" y="747774"/>
                  </a:cubicBezTo>
                  <a:cubicBezTo>
                    <a:pt x="837462" y="741389"/>
                    <a:pt x="823730" y="734821"/>
                    <a:pt x="809817" y="728071"/>
                  </a:cubicBezTo>
                  <a:cubicBezTo>
                    <a:pt x="797348" y="722051"/>
                    <a:pt x="784700" y="715846"/>
                    <a:pt x="772050" y="709278"/>
                  </a:cubicBezTo>
                  <a:cubicBezTo>
                    <a:pt x="769522" y="708184"/>
                    <a:pt x="766811" y="706725"/>
                    <a:pt x="764101" y="705265"/>
                  </a:cubicBezTo>
                  <a:cubicBezTo>
                    <a:pt x="754885" y="700704"/>
                    <a:pt x="745490" y="695779"/>
                    <a:pt x="736275" y="690852"/>
                  </a:cubicBezTo>
                  <a:cubicBezTo>
                    <a:pt x="724347" y="684648"/>
                    <a:pt x="712603" y="678264"/>
                    <a:pt x="700677" y="671696"/>
                  </a:cubicBezTo>
                  <a:cubicBezTo>
                    <a:pt x="687305" y="664398"/>
                    <a:pt x="673754" y="656735"/>
                    <a:pt x="660203" y="648891"/>
                  </a:cubicBezTo>
                  <a:cubicBezTo>
                    <a:pt x="649722" y="643053"/>
                    <a:pt x="639060" y="636848"/>
                    <a:pt x="628581" y="630463"/>
                  </a:cubicBezTo>
                  <a:cubicBezTo>
                    <a:pt x="619725" y="625172"/>
                    <a:pt x="610692" y="619882"/>
                    <a:pt x="601838" y="614226"/>
                  </a:cubicBezTo>
                  <a:cubicBezTo>
                    <a:pt x="589912" y="607109"/>
                    <a:pt x="578167" y="599630"/>
                    <a:pt x="566240" y="591968"/>
                  </a:cubicBezTo>
                  <a:cubicBezTo>
                    <a:pt x="551244" y="582481"/>
                    <a:pt x="536426" y="572810"/>
                    <a:pt x="521610" y="562777"/>
                  </a:cubicBezTo>
                  <a:cubicBezTo>
                    <a:pt x="450778" y="515158"/>
                    <a:pt x="381212" y="462068"/>
                    <a:pt x="315800" y="403686"/>
                  </a:cubicBezTo>
                  <a:cubicBezTo>
                    <a:pt x="310198" y="398941"/>
                    <a:pt x="304778" y="394014"/>
                    <a:pt x="299538" y="389090"/>
                  </a:cubicBezTo>
                  <a:cubicBezTo>
                    <a:pt x="294117" y="384163"/>
                    <a:pt x="288877" y="379237"/>
                    <a:pt x="283455" y="374128"/>
                  </a:cubicBezTo>
                  <a:cubicBezTo>
                    <a:pt x="282010" y="372850"/>
                    <a:pt x="280746" y="371573"/>
                    <a:pt x="279299" y="370297"/>
                  </a:cubicBezTo>
                  <a:cubicBezTo>
                    <a:pt x="270265" y="361723"/>
                    <a:pt x="261592" y="353329"/>
                    <a:pt x="252738" y="344574"/>
                  </a:cubicBezTo>
                  <a:cubicBezTo>
                    <a:pt x="179375" y="271959"/>
                    <a:pt x="112880" y="191866"/>
                    <a:pt x="57950" y="104110"/>
                  </a:cubicBezTo>
                  <a:cubicBezTo>
                    <a:pt x="42048" y="78934"/>
                    <a:pt x="27232" y="53025"/>
                    <a:pt x="13318" y="26572"/>
                  </a:cubicBezTo>
                  <a:cubicBezTo>
                    <a:pt x="13318" y="26572"/>
                    <a:pt x="13318" y="26572"/>
                    <a:pt x="13318" y="26390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A524244-40E9-AF15-962E-B923682EDAED}"/>
                </a:ext>
              </a:extLst>
            </p:cNvPr>
            <p:cNvSpPr/>
            <p:nvPr/>
          </p:nvSpPr>
          <p:spPr>
            <a:xfrm flipH="1">
              <a:off x="-12226" y="27942"/>
              <a:ext cx="1564418" cy="913484"/>
            </a:xfrm>
            <a:custGeom>
              <a:avLst/>
              <a:gdLst>
                <a:gd name="connsiteX0" fmla="*/ 0 w 1564418"/>
                <a:gd name="connsiteY0" fmla="*/ 0 h 913484"/>
                <a:gd name="connsiteX1" fmla="*/ 1496259 w 1564418"/>
                <a:gd name="connsiteY1" fmla="*/ 769179 h 913484"/>
                <a:gd name="connsiteX2" fmla="*/ 1564418 w 1564418"/>
                <a:gd name="connsiteY2" fmla="*/ 771144 h 913484"/>
                <a:gd name="connsiteX3" fmla="*/ 1564418 w 1564418"/>
                <a:gd name="connsiteY3" fmla="*/ 913484 h 913484"/>
                <a:gd name="connsiteX4" fmla="*/ 1484524 w 1564418"/>
                <a:gd name="connsiteY4" fmla="*/ 906396 h 913484"/>
                <a:gd name="connsiteX5" fmla="*/ 1081450 w 1564418"/>
                <a:gd name="connsiteY5" fmla="*/ 818993 h 913484"/>
                <a:gd name="connsiteX6" fmla="*/ 0 w 1564418"/>
                <a:gd name="connsiteY6" fmla="*/ 0 h 913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4418" h="913484">
                  <a:moveTo>
                    <a:pt x="0" y="0"/>
                  </a:moveTo>
                  <a:cubicBezTo>
                    <a:pt x="556378" y="553778"/>
                    <a:pt x="1076819" y="740676"/>
                    <a:pt x="1496259" y="769179"/>
                  </a:cubicBezTo>
                  <a:lnTo>
                    <a:pt x="1564418" y="771144"/>
                  </a:lnTo>
                  <a:lnTo>
                    <a:pt x="1564418" y="913484"/>
                  </a:lnTo>
                  <a:lnTo>
                    <a:pt x="1484524" y="906396"/>
                  </a:lnTo>
                  <a:cubicBezTo>
                    <a:pt x="1333212" y="887678"/>
                    <a:pt x="1194754" y="855211"/>
                    <a:pt x="1081450" y="818993"/>
                  </a:cubicBezTo>
                  <a:cubicBezTo>
                    <a:pt x="761984" y="711533"/>
                    <a:pt x="232914" y="44553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FCC457A-1A5A-0357-484A-2AC3E7F0D4EC}"/>
              </a:ext>
            </a:extLst>
          </p:cNvPr>
          <p:cNvGrpSpPr/>
          <p:nvPr userDrawn="1"/>
        </p:nvGrpSpPr>
        <p:grpSpPr>
          <a:xfrm flipH="1">
            <a:off x="11023440" y="0"/>
            <a:ext cx="1168560" cy="1146334"/>
            <a:chOff x="-12227" y="1372"/>
            <a:chExt cx="1818735" cy="1784144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43EA9FE-768B-40B6-2DCD-045E0E994D05}"/>
                </a:ext>
              </a:extLst>
            </p:cNvPr>
            <p:cNvSpPr/>
            <p:nvPr/>
          </p:nvSpPr>
          <p:spPr>
            <a:xfrm flipH="1">
              <a:off x="-12226" y="1373"/>
              <a:ext cx="1818734" cy="1784074"/>
            </a:xfrm>
            <a:custGeom>
              <a:avLst/>
              <a:gdLst>
                <a:gd name="connsiteX0" fmla="*/ 276 w 1818734"/>
                <a:gd name="connsiteY0" fmla="*/ 0 h 1784074"/>
                <a:gd name="connsiteX1" fmla="*/ 233060 w 1818734"/>
                <a:gd name="connsiteY1" fmla="*/ 0 h 1784074"/>
                <a:gd name="connsiteX2" fmla="*/ 236105 w 1818734"/>
                <a:gd name="connsiteY2" fmla="*/ 5589 h 1784074"/>
                <a:gd name="connsiteX3" fmla="*/ 236105 w 1818734"/>
                <a:gd name="connsiteY3" fmla="*/ 5770 h 1784074"/>
                <a:gd name="connsiteX4" fmla="*/ 1063139 w 1818734"/>
                <a:gd name="connsiteY4" fmla="*/ 998268 h 1784074"/>
                <a:gd name="connsiteX5" fmla="*/ 1728860 w 1818734"/>
                <a:gd name="connsiteY5" fmla="*/ 1198388 h 1784074"/>
                <a:gd name="connsiteX6" fmla="*/ 1818734 w 1818734"/>
                <a:gd name="connsiteY6" fmla="*/ 1198494 h 1784074"/>
                <a:gd name="connsiteX7" fmla="*/ 1818734 w 1818734"/>
                <a:gd name="connsiteY7" fmla="*/ 1784074 h 1784074"/>
                <a:gd name="connsiteX8" fmla="*/ 1774424 w 1818734"/>
                <a:gd name="connsiteY8" fmla="*/ 1781279 h 1784074"/>
                <a:gd name="connsiteX9" fmla="*/ 793544 w 1818734"/>
                <a:gd name="connsiteY9" fmla="*/ 1363341 h 1784074"/>
                <a:gd name="connsiteX10" fmla="*/ 743313 w 1818734"/>
                <a:gd name="connsiteY10" fmla="*/ 1322837 h 1784074"/>
                <a:gd name="connsiteX11" fmla="*/ 717112 w 1818734"/>
                <a:gd name="connsiteY11" fmla="*/ 1300944 h 1784074"/>
                <a:gd name="connsiteX12" fmla="*/ 692718 w 1818734"/>
                <a:gd name="connsiteY12" fmla="*/ 1279599 h 1784074"/>
                <a:gd name="connsiteX13" fmla="*/ 677178 w 1818734"/>
                <a:gd name="connsiteY13" fmla="*/ 1266097 h 1784074"/>
                <a:gd name="connsiteX14" fmla="*/ 654772 w 1818734"/>
                <a:gd name="connsiteY14" fmla="*/ 1245847 h 1784074"/>
                <a:gd name="connsiteX15" fmla="*/ 588096 w 1818734"/>
                <a:gd name="connsiteY15" fmla="*/ 1182538 h 1784074"/>
                <a:gd name="connsiteX16" fmla="*/ 554306 w 1818734"/>
                <a:gd name="connsiteY16" fmla="*/ 1148603 h 1784074"/>
                <a:gd name="connsiteX17" fmla="*/ 523589 w 1818734"/>
                <a:gd name="connsiteY17" fmla="*/ 1116858 h 1784074"/>
                <a:gd name="connsiteX18" fmla="*/ 517085 w 1818734"/>
                <a:gd name="connsiteY18" fmla="*/ 1110108 h 1784074"/>
                <a:gd name="connsiteX19" fmla="*/ 494678 w 1818734"/>
                <a:gd name="connsiteY19" fmla="*/ 1086207 h 1784074"/>
                <a:gd name="connsiteX20" fmla="*/ 466310 w 1818734"/>
                <a:gd name="connsiteY20" fmla="*/ 1054826 h 1784074"/>
                <a:gd name="connsiteX21" fmla="*/ 434325 w 1818734"/>
                <a:gd name="connsiteY21" fmla="*/ 1018156 h 1784074"/>
                <a:gd name="connsiteX22" fmla="*/ 409571 w 1818734"/>
                <a:gd name="connsiteY22" fmla="*/ 988965 h 1784074"/>
                <a:gd name="connsiteX23" fmla="*/ 388790 w 1818734"/>
                <a:gd name="connsiteY23" fmla="*/ 963605 h 1784074"/>
                <a:gd name="connsiteX24" fmla="*/ 361505 w 1818734"/>
                <a:gd name="connsiteY24" fmla="*/ 929123 h 1784074"/>
                <a:gd name="connsiteX25" fmla="*/ 327718 w 1818734"/>
                <a:gd name="connsiteY25" fmla="*/ 884607 h 1784074"/>
                <a:gd name="connsiteX26" fmla="*/ 180091 w 1818734"/>
                <a:gd name="connsiteY26" fmla="*/ 654909 h 1784074"/>
                <a:gd name="connsiteX27" fmla="*/ 169067 w 1818734"/>
                <a:gd name="connsiteY27" fmla="*/ 634657 h 1784074"/>
                <a:gd name="connsiteX28" fmla="*/ 158408 w 1818734"/>
                <a:gd name="connsiteY28" fmla="*/ 614223 h 1784074"/>
                <a:gd name="connsiteX29" fmla="*/ 155697 w 1818734"/>
                <a:gd name="connsiteY29" fmla="*/ 608933 h 1784074"/>
                <a:gd name="connsiteX30" fmla="*/ 138350 w 1818734"/>
                <a:gd name="connsiteY30" fmla="*/ 574085 h 1784074"/>
                <a:gd name="connsiteX31" fmla="*/ 29211 w 1818734"/>
                <a:gd name="connsiteY31" fmla="*/ 266118 h 1784074"/>
                <a:gd name="connsiteX32" fmla="*/ 11865 w 1818734"/>
                <a:gd name="connsiteY32" fmla="*/ 173074 h 1784074"/>
                <a:gd name="connsiteX33" fmla="*/ 11865 w 1818734"/>
                <a:gd name="connsiteY33" fmla="*/ 172889 h 1784074"/>
                <a:gd name="connsiteX34" fmla="*/ 7528 w 1818734"/>
                <a:gd name="connsiteY34" fmla="*/ 139137 h 1784074"/>
                <a:gd name="connsiteX35" fmla="*/ 3914 w 1818734"/>
                <a:gd name="connsiteY35" fmla="*/ 103560 h 1784074"/>
                <a:gd name="connsiteX36" fmla="*/ 3914 w 1818734"/>
                <a:gd name="connsiteY36" fmla="*/ 102467 h 1784074"/>
                <a:gd name="connsiteX37" fmla="*/ 1566 w 1818734"/>
                <a:gd name="connsiteY37" fmla="*/ 65796 h 1784074"/>
                <a:gd name="connsiteX38" fmla="*/ 301 w 1818734"/>
                <a:gd name="connsiteY38" fmla="*/ 30766 h 1784074"/>
                <a:gd name="connsiteX39" fmla="*/ 118 w 1818734"/>
                <a:gd name="connsiteY39" fmla="*/ 15623 h 178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18734" h="1784074">
                  <a:moveTo>
                    <a:pt x="276" y="0"/>
                  </a:moveTo>
                  <a:lnTo>
                    <a:pt x="233060" y="0"/>
                  </a:lnTo>
                  <a:lnTo>
                    <a:pt x="236105" y="5589"/>
                  </a:lnTo>
                  <a:cubicBezTo>
                    <a:pt x="236105" y="5589"/>
                    <a:pt x="236105" y="5770"/>
                    <a:pt x="236105" y="5770"/>
                  </a:cubicBezTo>
                  <a:cubicBezTo>
                    <a:pt x="364397" y="236928"/>
                    <a:pt x="642124" y="672424"/>
                    <a:pt x="1063139" y="998268"/>
                  </a:cubicBezTo>
                  <a:cubicBezTo>
                    <a:pt x="1273467" y="1154259"/>
                    <a:pt x="1511441" y="1192071"/>
                    <a:pt x="1728860" y="1198388"/>
                  </a:cubicBezTo>
                  <a:lnTo>
                    <a:pt x="1818734" y="1198494"/>
                  </a:lnTo>
                  <a:lnTo>
                    <a:pt x="1818734" y="1784074"/>
                  </a:lnTo>
                  <a:lnTo>
                    <a:pt x="1774424" y="1781279"/>
                  </a:lnTo>
                  <a:cubicBezTo>
                    <a:pt x="1380788" y="1730429"/>
                    <a:pt x="1019322" y="1534518"/>
                    <a:pt x="793544" y="1363341"/>
                  </a:cubicBezTo>
                  <a:cubicBezTo>
                    <a:pt x="777284" y="1350569"/>
                    <a:pt x="760479" y="1337069"/>
                    <a:pt x="743313" y="1322837"/>
                  </a:cubicBezTo>
                  <a:cubicBezTo>
                    <a:pt x="734640" y="1315722"/>
                    <a:pt x="725784" y="1308423"/>
                    <a:pt x="717112" y="1300944"/>
                  </a:cubicBezTo>
                  <a:cubicBezTo>
                    <a:pt x="708980" y="1294012"/>
                    <a:pt x="700850" y="1286896"/>
                    <a:pt x="692718" y="1279599"/>
                  </a:cubicBezTo>
                  <a:cubicBezTo>
                    <a:pt x="687478" y="1275220"/>
                    <a:pt x="682419" y="1270659"/>
                    <a:pt x="677178" y="1266097"/>
                  </a:cubicBezTo>
                  <a:cubicBezTo>
                    <a:pt x="669590" y="1259529"/>
                    <a:pt x="662362" y="1252778"/>
                    <a:pt x="654772" y="1245847"/>
                  </a:cubicBezTo>
                  <a:cubicBezTo>
                    <a:pt x="632908" y="1225777"/>
                    <a:pt x="610503" y="1204796"/>
                    <a:pt x="588096" y="1182538"/>
                  </a:cubicBezTo>
                  <a:cubicBezTo>
                    <a:pt x="576894" y="1171410"/>
                    <a:pt x="565510" y="1160279"/>
                    <a:pt x="554306" y="1148603"/>
                  </a:cubicBezTo>
                  <a:cubicBezTo>
                    <a:pt x="544187" y="1138385"/>
                    <a:pt x="533888" y="1127804"/>
                    <a:pt x="523589" y="1116858"/>
                  </a:cubicBezTo>
                  <a:cubicBezTo>
                    <a:pt x="521421" y="1114851"/>
                    <a:pt x="519253" y="1112479"/>
                    <a:pt x="517085" y="1110108"/>
                  </a:cubicBezTo>
                  <a:cubicBezTo>
                    <a:pt x="509677" y="1102444"/>
                    <a:pt x="502086" y="1094235"/>
                    <a:pt x="494678" y="1086207"/>
                  </a:cubicBezTo>
                  <a:cubicBezTo>
                    <a:pt x="485100" y="1075990"/>
                    <a:pt x="475704" y="1065592"/>
                    <a:pt x="466310" y="1054826"/>
                  </a:cubicBezTo>
                  <a:cubicBezTo>
                    <a:pt x="455648" y="1042968"/>
                    <a:pt x="444987" y="1030744"/>
                    <a:pt x="434325" y="1018156"/>
                  </a:cubicBezTo>
                  <a:cubicBezTo>
                    <a:pt x="426014" y="1008669"/>
                    <a:pt x="417702" y="998816"/>
                    <a:pt x="409571" y="988965"/>
                  </a:cubicBezTo>
                  <a:cubicBezTo>
                    <a:pt x="402703" y="980571"/>
                    <a:pt x="395658" y="972180"/>
                    <a:pt x="388790" y="963605"/>
                  </a:cubicBezTo>
                  <a:cubicBezTo>
                    <a:pt x="379575" y="952476"/>
                    <a:pt x="370541" y="940981"/>
                    <a:pt x="361505" y="929123"/>
                  </a:cubicBezTo>
                  <a:cubicBezTo>
                    <a:pt x="349944" y="914527"/>
                    <a:pt x="338740" y="899748"/>
                    <a:pt x="327718" y="884607"/>
                  </a:cubicBezTo>
                  <a:cubicBezTo>
                    <a:pt x="274413" y="812723"/>
                    <a:pt x="224361" y="735732"/>
                    <a:pt x="180091" y="654909"/>
                  </a:cubicBezTo>
                  <a:cubicBezTo>
                    <a:pt x="176295" y="648156"/>
                    <a:pt x="172501" y="641407"/>
                    <a:pt x="169067" y="634657"/>
                  </a:cubicBezTo>
                  <a:cubicBezTo>
                    <a:pt x="165454" y="627907"/>
                    <a:pt x="162021" y="621157"/>
                    <a:pt x="158408" y="614223"/>
                  </a:cubicBezTo>
                  <a:cubicBezTo>
                    <a:pt x="157503" y="612400"/>
                    <a:pt x="156600" y="610757"/>
                    <a:pt x="155697" y="608933"/>
                  </a:cubicBezTo>
                  <a:cubicBezTo>
                    <a:pt x="149733" y="597256"/>
                    <a:pt x="144133" y="585944"/>
                    <a:pt x="138350" y="574085"/>
                  </a:cubicBezTo>
                  <a:cubicBezTo>
                    <a:pt x="91189" y="476112"/>
                    <a:pt x="53243" y="373032"/>
                    <a:pt x="29211" y="266118"/>
                  </a:cubicBezTo>
                  <a:cubicBezTo>
                    <a:pt x="22164" y="235468"/>
                    <a:pt x="16561" y="204270"/>
                    <a:pt x="11865" y="173074"/>
                  </a:cubicBezTo>
                  <a:cubicBezTo>
                    <a:pt x="11865" y="173074"/>
                    <a:pt x="11865" y="173074"/>
                    <a:pt x="11865" y="172889"/>
                  </a:cubicBezTo>
                  <a:cubicBezTo>
                    <a:pt x="10056" y="161760"/>
                    <a:pt x="8793" y="150450"/>
                    <a:pt x="7528" y="139137"/>
                  </a:cubicBezTo>
                  <a:cubicBezTo>
                    <a:pt x="6263" y="127279"/>
                    <a:pt x="4997" y="115237"/>
                    <a:pt x="3914" y="103560"/>
                  </a:cubicBezTo>
                  <a:cubicBezTo>
                    <a:pt x="3914" y="103196"/>
                    <a:pt x="3914" y="102831"/>
                    <a:pt x="3914" y="102467"/>
                  </a:cubicBezTo>
                  <a:cubicBezTo>
                    <a:pt x="2829" y="90243"/>
                    <a:pt x="2107" y="78019"/>
                    <a:pt x="1566" y="65796"/>
                  </a:cubicBezTo>
                  <a:cubicBezTo>
                    <a:pt x="1023" y="54120"/>
                    <a:pt x="301" y="42442"/>
                    <a:pt x="301" y="30766"/>
                  </a:cubicBezTo>
                  <a:cubicBezTo>
                    <a:pt x="-62" y="25840"/>
                    <a:pt x="-62" y="20549"/>
                    <a:pt x="118" y="15623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8DFF7D7-9ADB-B326-7CB7-02828933F0E6}"/>
                </a:ext>
              </a:extLst>
            </p:cNvPr>
            <p:cNvSpPr/>
            <p:nvPr/>
          </p:nvSpPr>
          <p:spPr>
            <a:xfrm flipH="1">
              <a:off x="-12227" y="174627"/>
              <a:ext cx="1806509" cy="1610889"/>
            </a:xfrm>
            <a:custGeom>
              <a:avLst/>
              <a:gdLst>
                <a:gd name="connsiteX0" fmla="*/ 0 w 1806509"/>
                <a:gd name="connsiteY0" fmla="*/ 0 h 1610889"/>
                <a:gd name="connsiteX1" fmla="*/ 180 w 1806509"/>
                <a:gd name="connsiteY1" fmla="*/ 0 h 1610889"/>
                <a:gd name="connsiteX2" fmla="*/ 1780357 w 1806509"/>
                <a:gd name="connsiteY2" fmla="*/ 1417047 h 1610889"/>
                <a:gd name="connsiteX3" fmla="*/ 1806509 w 1806509"/>
                <a:gd name="connsiteY3" fmla="*/ 1417782 h 1610889"/>
                <a:gd name="connsiteX4" fmla="*/ 1806509 w 1806509"/>
                <a:gd name="connsiteY4" fmla="*/ 1610889 h 1610889"/>
                <a:gd name="connsiteX5" fmla="*/ 1762559 w 1806509"/>
                <a:gd name="connsiteY5" fmla="*/ 1608108 h 1610889"/>
                <a:gd name="connsiteX6" fmla="*/ 781682 w 1806509"/>
                <a:gd name="connsiteY6" fmla="*/ 1190269 h 1610889"/>
                <a:gd name="connsiteX7" fmla="*/ 0 w 1806509"/>
                <a:gd name="connsiteY7" fmla="*/ 0 h 161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6509" h="1610889">
                  <a:moveTo>
                    <a:pt x="0" y="0"/>
                  </a:moveTo>
                  <a:lnTo>
                    <a:pt x="180" y="0"/>
                  </a:lnTo>
                  <a:cubicBezTo>
                    <a:pt x="544022" y="1136128"/>
                    <a:pt x="1296533" y="1387218"/>
                    <a:pt x="1780357" y="1417047"/>
                  </a:cubicBezTo>
                  <a:lnTo>
                    <a:pt x="1806509" y="1417782"/>
                  </a:lnTo>
                  <a:lnTo>
                    <a:pt x="1806509" y="1610889"/>
                  </a:lnTo>
                  <a:lnTo>
                    <a:pt x="1762559" y="1608108"/>
                  </a:lnTo>
                  <a:cubicBezTo>
                    <a:pt x="1368923" y="1557188"/>
                    <a:pt x="1007458" y="1361311"/>
                    <a:pt x="781682" y="1190269"/>
                  </a:cubicBezTo>
                  <a:cubicBezTo>
                    <a:pt x="504859" y="973888"/>
                    <a:pt x="76614" y="52708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FE1D553-CF91-0F04-581B-1AA739C0EEE6}"/>
                </a:ext>
              </a:extLst>
            </p:cNvPr>
            <p:cNvSpPr/>
            <p:nvPr/>
          </p:nvSpPr>
          <p:spPr>
            <a:xfrm flipH="1">
              <a:off x="-12226" y="1372"/>
              <a:ext cx="1670910" cy="1329780"/>
            </a:xfrm>
            <a:custGeom>
              <a:avLst/>
              <a:gdLst>
                <a:gd name="connsiteX0" fmla="*/ 0 w 1670910"/>
                <a:gd name="connsiteY0" fmla="*/ 0 h 1329780"/>
                <a:gd name="connsiteX1" fmla="*/ 304492 w 1670910"/>
                <a:gd name="connsiteY1" fmla="*/ 0 h 1329780"/>
                <a:gd name="connsiteX2" fmla="*/ 354466 w 1670910"/>
                <a:gd name="connsiteY2" fmla="*/ 58934 h 1329780"/>
                <a:gd name="connsiteX3" fmla="*/ 1129981 w 1670910"/>
                <a:gd name="connsiteY3" fmla="*/ 705447 h 1329780"/>
                <a:gd name="connsiteX4" fmla="*/ 1631759 w 1670910"/>
                <a:gd name="connsiteY4" fmla="*/ 819226 h 1329780"/>
                <a:gd name="connsiteX5" fmla="*/ 1670910 w 1670910"/>
                <a:gd name="connsiteY5" fmla="*/ 816934 h 1329780"/>
                <a:gd name="connsiteX6" fmla="*/ 1670910 w 1670910"/>
                <a:gd name="connsiteY6" fmla="*/ 1329780 h 1329780"/>
                <a:gd name="connsiteX7" fmla="*/ 1538800 w 1670910"/>
                <a:gd name="connsiteY7" fmla="*/ 1308654 h 1329780"/>
                <a:gd name="connsiteX8" fmla="*/ 921278 w 1670910"/>
                <a:gd name="connsiteY8" fmla="*/ 1079823 h 1329780"/>
                <a:gd name="connsiteX9" fmla="*/ 867976 w 1670910"/>
                <a:gd name="connsiteY9" fmla="*/ 1048260 h 1329780"/>
                <a:gd name="connsiteX10" fmla="*/ 839967 w 1670910"/>
                <a:gd name="connsiteY10" fmla="*/ 1030929 h 1329780"/>
                <a:gd name="connsiteX11" fmla="*/ 813768 w 1670910"/>
                <a:gd name="connsiteY11" fmla="*/ 1013960 h 1329780"/>
                <a:gd name="connsiteX12" fmla="*/ 797143 w 1670910"/>
                <a:gd name="connsiteY12" fmla="*/ 1003197 h 1329780"/>
                <a:gd name="connsiteX13" fmla="*/ 773111 w 1670910"/>
                <a:gd name="connsiteY13" fmla="*/ 987142 h 1329780"/>
                <a:gd name="connsiteX14" fmla="*/ 701014 w 1670910"/>
                <a:gd name="connsiteY14" fmla="*/ 936422 h 1329780"/>
                <a:gd name="connsiteX15" fmla="*/ 664153 w 1670910"/>
                <a:gd name="connsiteY15" fmla="*/ 909056 h 1329780"/>
                <a:gd name="connsiteX16" fmla="*/ 630723 w 1670910"/>
                <a:gd name="connsiteY16" fmla="*/ 883330 h 1329780"/>
                <a:gd name="connsiteX17" fmla="*/ 623677 w 1670910"/>
                <a:gd name="connsiteY17" fmla="*/ 877857 h 1329780"/>
                <a:gd name="connsiteX18" fmla="*/ 599103 w 1670910"/>
                <a:gd name="connsiteY18" fmla="*/ 858335 h 1329780"/>
                <a:gd name="connsiteX19" fmla="*/ 567842 w 1670910"/>
                <a:gd name="connsiteY19" fmla="*/ 832610 h 1329780"/>
                <a:gd name="connsiteX20" fmla="*/ 532426 w 1670910"/>
                <a:gd name="connsiteY20" fmla="*/ 802324 h 1329780"/>
                <a:gd name="connsiteX21" fmla="*/ 504960 w 1670910"/>
                <a:gd name="connsiteY21" fmla="*/ 778060 h 1329780"/>
                <a:gd name="connsiteX22" fmla="*/ 481831 w 1670910"/>
                <a:gd name="connsiteY22" fmla="*/ 756896 h 1329780"/>
                <a:gd name="connsiteX23" fmla="*/ 451115 w 1670910"/>
                <a:gd name="connsiteY23" fmla="*/ 728071 h 1329780"/>
                <a:gd name="connsiteX24" fmla="*/ 412988 w 1670910"/>
                <a:gd name="connsiteY24" fmla="*/ 690668 h 1329780"/>
                <a:gd name="connsiteX25" fmla="*/ 241510 w 1670910"/>
                <a:gd name="connsiteY25" fmla="*/ 494358 h 1329780"/>
                <a:gd name="connsiteX26" fmla="*/ 228320 w 1670910"/>
                <a:gd name="connsiteY26" fmla="*/ 476843 h 1329780"/>
                <a:gd name="connsiteX27" fmla="*/ 215490 w 1670910"/>
                <a:gd name="connsiteY27" fmla="*/ 458964 h 1329780"/>
                <a:gd name="connsiteX28" fmla="*/ 212056 w 1670910"/>
                <a:gd name="connsiteY28" fmla="*/ 454404 h 1329780"/>
                <a:gd name="connsiteX29" fmla="*/ 190916 w 1670910"/>
                <a:gd name="connsiteY29" fmla="*/ 423935 h 1329780"/>
                <a:gd name="connsiteX30" fmla="*/ 45818 w 1670910"/>
                <a:gd name="connsiteY30" fmla="*/ 150086 h 1329780"/>
                <a:gd name="connsiteX31" fmla="*/ 16907 w 1670910"/>
                <a:gd name="connsiteY31" fmla="*/ 65249 h 1329780"/>
                <a:gd name="connsiteX32" fmla="*/ 16907 w 1670910"/>
                <a:gd name="connsiteY32" fmla="*/ 65066 h 1329780"/>
                <a:gd name="connsiteX33" fmla="*/ 8234 w 1670910"/>
                <a:gd name="connsiteY33" fmla="*/ 34233 h 1329780"/>
                <a:gd name="connsiteX34" fmla="*/ 103 w 1670910"/>
                <a:gd name="connsiteY34" fmla="*/ 1393 h 1329780"/>
                <a:gd name="connsiteX35" fmla="*/ 103 w 1670910"/>
                <a:gd name="connsiteY35" fmla="*/ 482 h 1329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70910" h="1329780">
                  <a:moveTo>
                    <a:pt x="0" y="0"/>
                  </a:moveTo>
                  <a:lnTo>
                    <a:pt x="304492" y="0"/>
                  </a:lnTo>
                  <a:lnTo>
                    <a:pt x="354466" y="58934"/>
                  </a:lnTo>
                  <a:cubicBezTo>
                    <a:pt x="530845" y="259712"/>
                    <a:pt x="796059" y="516343"/>
                    <a:pt x="1129981" y="705447"/>
                  </a:cubicBezTo>
                  <a:cubicBezTo>
                    <a:pt x="1296129" y="795141"/>
                    <a:pt x="1468222" y="820849"/>
                    <a:pt x="1631759" y="819226"/>
                  </a:cubicBezTo>
                  <a:lnTo>
                    <a:pt x="1670910" y="816934"/>
                  </a:lnTo>
                  <a:lnTo>
                    <a:pt x="1670910" y="1329780"/>
                  </a:lnTo>
                  <a:lnTo>
                    <a:pt x="1538800" y="1308654"/>
                  </a:lnTo>
                  <a:cubicBezTo>
                    <a:pt x="1297935" y="1258345"/>
                    <a:pt x="1080109" y="1167670"/>
                    <a:pt x="921278" y="1079823"/>
                  </a:cubicBezTo>
                  <a:cubicBezTo>
                    <a:pt x="904114" y="1069971"/>
                    <a:pt x="886225" y="1059390"/>
                    <a:pt x="867976" y="1048260"/>
                  </a:cubicBezTo>
                  <a:cubicBezTo>
                    <a:pt x="858759" y="1042787"/>
                    <a:pt x="849364" y="1036948"/>
                    <a:pt x="839967" y="1030929"/>
                  </a:cubicBezTo>
                  <a:cubicBezTo>
                    <a:pt x="831294" y="1025455"/>
                    <a:pt x="822620" y="1019799"/>
                    <a:pt x="813768" y="1013960"/>
                  </a:cubicBezTo>
                  <a:cubicBezTo>
                    <a:pt x="808166" y="1010495"/>
                    <a:pt x="802743" y="1007028"/>
                    <a:pt x="797143" y="1003197"/>
                  </a:cubicBezTo>
                  <a:cubicBezTo>
                    <a:pt x="789193" y="998089"/>
                    <a:pt x="781243" y="992614"/>
                    <a:pt x="773111" y="987142"/>
                  </a:cubicBezTo>
                  <a:cubicBezTo>
                    <a:pt x="749620" y="971086"/>
                    <a:pt x="725406" y="954302"/>
                    <a:pt x="701014" y="936422"/>
                  </a:cubicBezTo>
                  <a:cubicBezTo>
                    <a:pt x="688728" y="927482"/>
                    <a:pt x="676621" y="918359"/>
                    <a:pt x="664153" y="909056"/>
                  </a:cubicBezTo>
                  <a:cubicBezTo>
                    <a:pt x="653129" y="900662"/>
                    <a:pt x="641927" y="892087"/>
                    <a:pt x="630723" y="883330"/>
                  </a:cubicBezTo>
                  <a:cubicBezTo>
                    <a:pt x="628375" y="881688"/>
                    <a:pt x="626026" y="879864"/>
                    <a:pt x="623677" y="877857"/>
                  </a:cubicBezTo>
                  <a:cubicBezTo>
                    <a:pt x="615547" y="871653"/>
                    <a:pt x="607234" y="864903"/>
                    <a:pt x="599103" y="858335"/>
                  </a:cubicBezTo>
                  <a:cubicBezTo>
                    <a:pt x="588622" y="849944"/>
                    <a:pt x="578323" y="841368"/>
                    <a:pt x="567842" y="832610"/>
                  </a:cubicBezTo>
                  <a:cubicBezTo>
                    <a:pt x="556097" y="822758"/>
                    <a:pt x="544352" y="812725"/>
                    <a:pt x="532426" y="802324"/>
                  </a:cubicBezTo>
                  <a:cubicBezTo>
                    <a:pt x="523212" y="794480"/>
                    <a:pt x="513996" y="786453"/>
                    <a:pt x="504960" y="778060"/>
                  </a:cubicBezTo>
                  <a:cubicBezTo>
                    <a:pt x="497372" y="771127"/>
                    <a:pt x="489422" y="764193"/>
                    <a:pt x="481831" y="756896"/>
                  </a:cubicBezTo>
                  <a:cubicBezTo>
                    <a:pt x="471533" y="747590"/>
                    <a:pt x="461413" y="737921"/>
                    <a:pt x="451115" y="728071"/>
                  </a:cubicBezTo>
                  <a:cubicBezTo>
                    <a:pt x="438284" y="715847"/>
                    <a:pt x="425455" y="703440"/>
                    <a:pt x="412988" y="690668"/>
                  </a:cubicBezTo>
                  <a:cubicBezTo>
                    <a:pt x="352637" y="630096"/>
                    <a:pt x="294453" y="564416"/>
                    <a:pt x="241510" y="494358"/>
                  </a:cubicBezTo>
                  <a:cubicBezTo>
                    <a:pt x="236993" y="488704"/>
                    <a:pt x="232474" y="482682"/>
                    <a:pt x="228320" y="476843"/>
                  </a:cubicBezTo>
                  <a:cubicBezTo>
                    <a:pt x="223983" y="471005"/>
                    <a:pt x="219826" y="465166"/>
                    <a:pt x="215490" y="458964"/>
                  </a:cubicBezTo>
                  <a:cubicBezTo>
                    <a:pt x="214405" y="457505"/>
                    <a:pt x="213321" y="455863"/>
                    <a:pt x="212056" y="454404"/>
                  </a:cubicBezTo>
                  <a:cubicBezTo>
                    <a:pt x="204829" y="444187"/>
                    <a:pt x="197964" y="434334"/>
                    <a:pt x="190916" y="423935"/>
                  </a:cubicBezTo>
                  <a:cubicBezTo>
                    <a:pt x="132914" y="338368"/>
                    <a:pt x="82860" y="246780"/>
                    <a:pt x="45818" y="150086"/>
                  </a:cubicBezTo>
                  <a:cubicBezTo>
                    <a:pt x="34976" y="122354"/>
                    <a:pt x="25400" y="93893"/>
                    <a:pt x="16907" y="65249"/>
                  </a:cubicBezTo>
                  <a:cubicBezTo>
                    <a:pt x="16907" y="65249"/>
                    <a:pt x="16907" y="65249"/>
                    <a:pt x="16907" y="65066"/>
                  </a:cubicBezTo>
                  <a:cubicBezTo>
                    <a:pt x="13656" y="55031"/>
                    <a:pt x="10944" y="44633"/>
                    <a:pt x="8234" y="34233"/>
                  </a:cubicBezTo>
                  <a:cubicBezTo>
                    <a:pt x="5342" y="23287"/>
                    <a:pt x="2632" y="12340"/>
                    <a:pt x="103" y="1393"/>
                  </a:cubicBezTo>
                  <a:cubicBezTo>
                    <a:pt x="103" y="1028"/>
                    <a:pt x="-77" y="845"/>
                    <a:pt x="103" y="482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50AD65B-B374-B9AC-1B44-06BA8938899D}"/>
                </a:ext>
              </a:extLst>
            </p:cNvPr>
            <p:cNvSpPr/>
            <p:nvPr/>
          </p:nvSpPr>
          <p:spPr>
            <a:xfrm flipH="1">
              <a:off x="-12226" y="66621"/>
              <a:ext cx="1653824" cy="1264502"/>
            </a:xfrm>
            <a:custGeom>
              <a:avLst/>
              <a:gdLst>
                <a:gd name="connsiteX0" fmla="*/ 180 w 1653824"/>
                <a:gd name="connsiteY0" fmla="*/ 0 h 1264502"/>
                <a:gd name="connsiteX1" fmla="*/ 1632793 w 1653824"/>
                <a:gd name="connsiteY1" fmla="*/ 1100846 h 1264502"/>
                <a:gd name="connsiteX2" fmla="*/ 1653824 w 1653824"/>
                <a:gd name="connsiteY2" fmla="*/ 1101727 h 1264502"/>
                <a:gd name="connsiteX3" fmla="*/ 1653824 w 1653824"/>
                <a:gd name="connsiteY3" fmla="*/ 1264502 h 1264502"/>
                <a:gd name="connsiteX4" fmla="*/ 1521892 w 1653824"/>
                <a:gd name="connsiteY4" fmla="*/ 1243404 h 1264502"/>
                <a:gd name="connsiteX5" fmla="*/ 904371 w 1653824"/>
                <a:gd name="connsiteY5" fmla="*/ 1014573 h 1264502"/>
                <a:gd name="connsiteX6" fmla="*/ 0 w 1653824"/>
                <a:gd name="connsiteY6" fmla="*/ 182 h 126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824" h="1264502">
                  <a:moveTo>
                    <a:pt x="180" y="0"/>
                  </a:moveTo>
                  <a:cubicBezTo>
                    <a:pt x="558863" y="827728"/>
                    <a:pt x="1173871" y="1063723"/>
                    <a:pt x="1632793" y="1100846"/>
                  </a:cubicBezTo>
                  <a:lnTo>
                    <a:pt x="1653824" y="1101727"/>
                  </a:lnTo>
                  <a:lnTo>
                    <a:pt x="1653824" y="1264502"/>
                  </a:lnTo>
                  <a:lnTo>
                    <a:pt x="1521892" y="1243404"/>
                  </a:lnTo>
                  <a:cubicBezTo>
                    <a:pt x="1281028" y="1193095"/>
                    <a:pt x="1063201" y="1102420"/>
                    <a:pt x="904371" y="1014573"/>
                  </a:cubicBezTo>
                  <a:cubicBezTo>
                    <a:pt x="611467" y="846908"/>
                    <a:pt x="143290" y="482749"/>
                    <a:pt x="0" y="182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053DE47-3D85-E75E-DCFD-F0BEE9FA1E18}"/>
                </a:ext>
              </a:extLst>
            </p:cNvPr>
            <p:cNvSpPr/>
            <p:nvPr/>
          </p:nvSpPr>
          <p:spPr>
            <a:xfrm flipH="1">
              <a:off x="-12227" y="1373"/>
              <a:ext cx="1589973" cy="941141"/>
            </a:xfrm>
            <a:custGeom>
              <a:avLst/>
              <a:gdLst>
                <a:gd name="connsiteX0" fmla="*/ 0 w 1589973"/>
                <a:gd name="connsiteY0" fmla="*/ 0 h 941141"/>
                <a:gd name="connsiteX1" fmla="*/ 407842 w 1589973"/>
                <a:gd name="connsiteY1" fmla="*/ 0 h 941141"/>
                <a:gd name="connsiteX2" fmla="*/ 585756 w 1589973"/>
                <a:gd name="connsiteY2" fmla="*/ 125297 h 941141"/>
                <a:gd name="connsiteX3" fmla="*/ 1227761 w 1589973"/>
                <a:gd name="connsiteY3" fmla="*/ 437618 h 941141"/>
                <a:gd name="connsiteX4" fmla="*/ 1540879 w 1589973"/>
                <a:gd name="connsiteY4" fmla="*/ 512691 h 941141"/>
                <a:gd name="connsiteX5" fmla="*/ 1589973 w 1589973"/>
                <a:gd name="connsiteY5" fmla="*/ 520018 h 941141"/>
                <a:gd name="connsiteX6" fmla="*/ 1589973 w 1589973"/>
                <a:gd name="connsiteY6" fmla="*/ 941141 h 941141"/>
                <a:gd name="connsiteX7" fmla="*/ 1497844 w 1589973"/>
                <a:gd name="connsiteY7" fmla="*/ 932967 h 941141"/>
                <a:gd name="connsiteX8" fmla="*/ 1094771 w 1589973"/>
                <a:gd name="connsiteY8" fmla="*/ 845565 h 941141"/>
                <a:gd name="connsiteX9" fmla="*/ 1036405 w 1589973"/>
                <a:gd name="connsiteY9" fmla="*/ 824949 h 941141"/>
                <a:gd name="connsiteX10" fmla="*/ 1005689 w 1589973"/>
                <a:gd name="connsiteY10" fmla="*/ 813454 h 941141"/>
                <a:gd name="connsiteX11" fmla="*/ 976776 w 1589973"/>
                <a:gd name="connsiteY11" fmla="*/ 801960 h 941141"/>
                <a:gd name="connsiteX12" fmla="*/ 958346 w 1589973"/>
                <a:gd name="connsiteY12" fmla="*/ 794662 h 941141"/>
                <a:gd name="connsiteX13" fmla="*/ 931604 w 1589973"/>
                <a:gd name="connsiteY13" fmla="*/ 783534 h 941141"/>
                <a:gd name="connsiteX14" fmla="*/ 851196 w 1589973"/>
                <a:gd name="connsiteY14" fmla="*/ 747774 h 941141"/>
                <a:gd name="connsiteX15" fmla="*/ 809817 w 1589973"/>
                <a:gd name="connsiteY15" fmla="*/ 728071 h 941141"/>
                <a:gd name="connsiteX16" fmla="*/ 772050 w 1589973"/>
                <a:gd name="connsiteY16" fmla="*/ 709278 h 941141"/>
                <a:gd name="connsiteX17" fmla="*/ 764101 w 1589973"/>
                <a:gd name="connsiteY17" fmla="*/ 705265 h 941141"/>
                <a:gd name="connsiteX18" fmla="*/ 736275 w 1589973"/>
                <a:gd name="connsiteY18" fmla="*/ 690852 h 941141"/>
                <a:gd name="connsiteX19" fmla="*/ 700677 w 1589973"/>
                <a:gd name="connsiteY19" fmla="*/ 671696 h 941141"/>
                <a:gd name="connsiteX20" fmla="*/ 660203 w 1589973"/>
                <a:gd name="connsiteY20" fmla="*/ 648891 h 941141"/>
                <a:gd name="connsiteX21" fmla="*/ 628581 w 1589973"/>
                <a:gd name="connsiteY21" fmla="*/ 630463 h 941141"/>
                <a:gd name="connsiteX22" fmla="*/ 601838 w 1589973"/>
                <a:gd name="connsiteY22" fmla="*/ 614226 h 941141"/>
                <a:gd name="connsiteX23" fmla="*/ 566240 w 1589973"/>
                <a:gd name="connsiteY23" fmla="*/ 591968 h 941141"/>
                <a:gd name="connsiteX24" fmla="*/ 521610 w 1589973"/>
                <a:gd name="connsiteY24" fmla="*/ 562777 h 941141"/>
                <a:gd name="connsiteX25" fmla="*/ 315800 w 1589973"/>
                <a:gd name="connsiteY25" fmla="*/ 403686 h 941141"/>
                <a:gd name="connsiteX26" fmla="*/ 299538 w 1589973"/>
                <a:gd name="connsiteY26" fmla="*/ 389090 h 941141"/>
                <a:gd name="connsiteX27" fmla="*/ 283455 w 1589973"/>
                <a:gd name="connsiteY27" fmla="*/ 374128 h 941141"/>
                <a:gd name="connsiteX28" fmla="*/ 279299 w 1589973"/>
                <a:gd name="connsiteY28" fmla="*/ 370297 h 941141"/>
                <a:gd name="connsiteX29" fmla="*/ 252738 w 1589973"/>
                <a:gd name="connsiteY29" fmla="*/ 344574 h 941141"/>
                <a:gd name="connsiteX30" fmla="*/ 57950 w 1589973"/>
                <a:gd name="connsiteY30" fmla="*/ 104110 h 941141"/>
                <a:gd name="connsiteX31" fmla="*/ 13318 w 1589973"/>
                <a:gd name="connsiteY31" fmla="*/ 26572 h 941141"/>
                <a:gd name="connsiteX32" fmla="*/ 13318 w 1589973"/>
                <a:gd name="connsiteY32" fmla="*/ 26390 h 941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89973" h="941141">
                  <a:moveTo>
                    <a:pt x="0" y="0"/>
                  </a:moveTo>
                  <a:lnTo>
                    <a:pt x="407842" y="0"/>
                  </a:lnTo>
                  <a:lnTo>
                    <a:pt x="585756" y="125297"/>
                  </a:lnTo>
                  <a:cubicBezTo>
                    <a:pt x="766992" y="241673"/>
                    <a:pt x="985270" y="357344"/>
                    <a:pt x="1227761" y="437618"/>
                  </a:cubicBezTo>
                  <a:cubicBezTo>
                    <a:pt x="1332863" y="470065"/>
                    <a:pt x="1438042" y="494532"/>
                    <a:pt x="1540879" y="512691"/>
                  </a:cubicBezTo>
                  <a:lnTo>
                    <a:pt x="1589973" y="520018"/>
                  </a:lnTo>
                  <a:lnTo>
                    <a:pt x="1589973" y="941141"/>
                  </a:lnTo>
                  <a:lnTo>
                    <a:pt x="1497844" y="932967"/>
                  </a:lnTo>
                  <a:cubicBezTo>
                    <a:pt x="1346533" y="914249"/>
                    <a:pt x="1208075" y="881783"/>
                    <a:pt x="1094771" y="845565"/>
                  </a:cubicBezTo>
                  <a:cubicBezTo>
                    <a:pt x="1075978" y="839179"/>
                    <a:pt x="1056463" y="832429"/>
                    <a:pt x="1036405" y="824949"/>
                  </a:cubicBezTo>
                  <a:cubicBezTo>
                    <a:pt x="1026287" y="821300"/>
                    <a:pt x="1015988" y="817469"/>
                    <a:pt x="1005689" y="813454"/>
                  </a:cubicBezTo>
                  <a:cubicBezTo>
                    <a:pt x="996111" y="809806"/>
                    <a:pt x="986534" y="805974"/>
                    <a:pt x="976776" y="801960"/>
                  </a:cubicBezTo>
                  <a:cubicBezTo>
                    <a:pt x="970634" y="799589"/>
                    <a:pt x="964671" y="797217"/>
                    <a:pt x="958346" y="794662"/>
                  </a:cubicBezTo>
                  <a:cubicBezTo>
                    <a:pt x="949492" y="791197"/>
                    <a:pt x="940637" y="787365"/>
                    <a:pt x="931604" y="783534"/>
                  </a:cubicBezTo>
                  <a:cubicBezTo>
                    <a:pt x="905403" y="772405"/>
                    <a:pt x="878479" y="760547"/>
                    <a:pt x="851196" y="747774"/>
                  </a:cubicBezTo>
                  <a:cubicBezTo>
                    <a:pt x="837462" y="741389"/>
                    <a:pt x="823730" y="734821"/>
                    <a:pt x="809817" y="728071"/>
                  </a:cubicBezTo>
                  <a:cubicBezTo>
                    <a:pt x="797348" y="722051"/>
                    <a:pt x="784700" y="715846"/>
                    <a:pt x="772050" y="709278"/>
                  </a:cubicBezTo>
                  <a:cubicBezTo>
                    <a:pt x="769522" y="708184"/>
                    <a:pt x="766811" y="706725"/>
                    <a:pt x="764101" y="705265"/>
                  </a:cubicBezTo>
                  <a:cubicBezTo>
                    <a:pt x="754885" y="700704"/>
                    <a:pt x="745490" y="695779"/>
                    <a:pt x="736275" y="690852"/>
                  </a:cubicBezTo>
                  <a:cubicBezTo>
                    <a:pt x="724347" y="684648"/>
                    <a:pt x="712603" y="678264"/>
                    <a:pt x="700677" y="671696"/>
                  </a:cubicBezTo>
                  <a:cubicBezTo>
                    <a:pt x="687305" y="664398"/>
                    <a:pt x="673754" y="656735"/>
                    <a:pt x="660203" y="648891"/>
                  </a:cubicBezTo>
                  <a:cubicBezTo>
                    <a:pt x="649722" y="643053"/>
                    <a:pt x="639060" y="636848"/>
                    <a:pt x="628581" y="630463"/>
                  </a:cubicBezTo>
                  <a:cubicBezTo>
                    <a:pt x="619725" y="625172"/>
                    <a:pt x="610692" y="619882"/>
                    <a:pt x="601838" y="614226"/>
                  </a:cubicBezTo>
                  <a:cubicBezTo>
                    <a:pt x="589912" y="607109"/>
                    <a:pt x="578167" y="599630"/>
                    <a:pt x="566240" y="591968"/>
                  </a:cubicBezTo>
                  <a:cubicBezTo>
                    <a:pt x="551244" y="582481"/>
                    <a:pt x="536426" y="572810"/>
                    <a:pt x="521610" y="562777"/>
                  </a:cubicBezTo>
                  <a:cubicBezTo>
                    <a:pt x="450778" y="515158"/>
                    <a:pt x="381212" y="462068"/>
                    <a:pt x="315800" y="403686"/>
                  </a:cubicBezTo>
                  <a:cubicBezTo>
                    <a:pt x="310198" y="398941"/>
                    <a:pt x="304778" y="394014"/>
                    <a:pt x="299538" y="389090"/>
                  </a:cubicBezTo>
                  <a:cubicBezTo>
                    <a:pt x="294117" y="384163"/>
                    <a:pt x="288877" y="379237"/>
                    <a:pt x="283455" y="374128"/>
                  </a:cubicBezTo>
                  <a:cubicBezTo>
                    <a:pt x="282010" y="372850"/>
                    <a:pt x="280746" y="371573"/>
                    <a:pt x="279299" y="370297"/>
                  </a:cubicBezTo>
                  <a:cubicBezTo>
                    <a:pt x="270265" y="361723"/>
                    <a:pt x="261592" y="353329"/>
                    <a:pt x="252738" y="344574"/>
                  </a:cubicBezTo>
                  <a:cubicBezTo>
                    <a:pt x="179375" y="271959"/>
                    <a:pt x="112880" y="191866"/>
                    <a:pt x="57950" y="104110"/>
                  </a:cubicBezTo>
                  <a:cubicBezTo>
                    <a:pt x="42048" y="78934"/>
                    <a:pt x="27232" y="53025"/>
                    <a:pt x="13318" y="26572"/>
                  </a:cubicBezTo>
                  <a:cubicBezTo>
                    <a:pt x="13318" y="26572"/>
                    <a:pt x="13318" y="26572"/>
                    <a:pt x="13318" y="26390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807E750-433E-655C-352F-1D9FFB5A0469}"/>
                </a:ext>
              </a:extLst>
            </p:cNvPr>
            <p:cNvSpPr/>
            <p:nvPr/>
          </p:nvSpPr>
          <p:spPr>
            <a:xfrm flipH="1">
              <a:off x="-12226" y="27942"/>
              <a:ext cx="1564418" cy="913484"/>
            </a:xfrm>
            <a:custGeom>
              <a:avLst/>
              <a:gdLst>
                <a:gd name="connsiteX0" fmla="*/ 0 w 1564418"/>
                <a:gd name="connsiteY0" fmla="*/ 0 h 913484"/>
                <a:gd name="connsiteX1" fmla="*/ 1496259 w 1564418"/>
                <a:gd name="connsiteY1" fmla="*/ 769179 h 913484"/>
                <a:gd name="connsiteX2" fmla="*/ 1564418 w 1564418"/>
                <a:gd name="connsiteY2" fmla="*/ 771144 h 913484"/>
                <a:gd name="connsiteX3" fmla="*/ 1564418 w 1564418"/>
                <a:gd name="connsiteY3" fmla="*/ 913484 h 913484"/>
                <a:gd name="connsiteX4" fmla="*/ 1484524 w 1564418"/>
                <a:gd name="connsiteY4" fmla="*/ 906396 h 913484"/>
                <a:gd name="connsiteX5" fmla="*/ 1081450 w 1564418"/>
                <a:gd name="connsiteY5" fmla="*/ 818993 h 913484"/>
                <a:gd name="connsiteX6" fmla="*/ 0 w 1564418"/>
                <a:gd name="connsiteY6" fmla="*/ 0 h 913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4418" h="913484">
                  <a:moveTo>
                    <a:pt x="0" y="0"/>
                  </a:moveTo>
                  <a:cubicBezTo>
                    <a:pt x="556378" y="553778"/>
                    <a:pt x="1076819" y="740676"/>
                    <a:pt x="1496259" y="769179"/>
                  </a:cubicBezTo>
                  <a:lnTo>
                    <a:pt x="1564418" y="771144"/>
                  </a:lnTo>
                  <a:lnTo>
                    <a:pt x="1564418" y="913484"/>
                  </a:lnTo>
                  <a:lnTo>
                    <a:pt x="1484524" y="906396"/>
                  </a:lnTo>
                  <a:cubicBezTo>
                    <a:pt x="1333212" y="887678"/>
                    <a:pt x="1194754" y="855211"/>
                    <a:pt x="1081450" y="818993"/>
                  </a:cubicBezTo>
                  <a:cubicBezTo>
                    <a:pt x="761984" y="711533"/>
                    <a:pt x="232914" y="44553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749170-CC53-575A-310F-5CB996019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73" y="108000"/>
            <a:ext cx="10907654" cy="7704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Elsie" panose="02000000000000000000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AD90DA9-848E-357B-D3F1-7FE8240187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07600" y="1354359"/>
            <a:ext cx="6976800" cy="3471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Elsie" panose="02000000000000000000" pitchFamily="2" charset="0"/>
              </a:defRPr>
            </a:lvl1pPr>
            <a:lvl2pPr>
              <a:defRPr>
                <a:solidFill>
                  <a:schemeClr val="tx1"/>
                </a:solidFill>
                <a:latin typeface="Elsie" panose="02000000000000000000" pitchFamily="2" charset="0"/>
              </a:defRPr>
            </a:lvl2pPr>
            <a:lvl3pPr>
              <a:defRPr>
                <a:solidFill>
                  <a:schemeClr val="tx1"/>
                </a:solidFill>
                <a:latin typeface="Elsie" panose="02000000000000000000" pitchFamily="2" charset="0"/>
              </a:defRPr>
            </a:lvl3pPr>
            <a:lvl4pPr>
              <a:defRPr>
                <a:solidFill>
                  <a:schemeClr val="tx1"/>
                </a:solidFill>
                <a:latin typeface="Elsie" panose="02000000000000000000" pitchFamily="2" charset="0"/>
              </a:defRPr>
            </a:lvl4pPr>
            <a:lvl5pPr>
              <a:defRPr>
                <a:solidFill>
                  <a:schemeClr val="tx1"/>
                </a:solidFill>
                <a:latin typeface="Elsie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F0ABB74-4BBE-312A-C7D9-50EA9100E696}"/>
              </a:ext>
            </a:extLst>
          </p:cNvPr>
          <p:cNvGrpSpPr/>
          <p:nvPr userDrawn="1"/>
        </p:nvGrpSpPr>
        <p:grpSpPr>
          <a:xfrm>
            <a:off x="8178114" y="5194736"/>
            <a:ext cx="4013886" cy="1663264"/>
            <a:chOff x="7686907" y="4991192"/>
            <a:chExt cx="4505093" cy="1866809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92962CE-257C-6435-1A53-3DEDE820E2AD}"/>
                </a:ext>
              </a:extLst>
            </p:cNvPr>
            <p:cNvSpPr/>
            <p:nvPr/>
          </p:nvSpPr>
          <p:spPr>
            <a:xfrm flipH="1" flipV="1">
              <a:off x="9708184" y="4991192"/>
              <a:ext cx="2483816" cy="1866809"/>
            </a:xfrm>
            <a:custGeom>
              <a:avLst/>
              <a:gdLst>
                <a:gd name="connsiteX0" fmla="*/ 0 w 2483816"/>
                <a:gd name="connsiteY0" fmla="*/ 1866809 h 1866809"/>
                <a:gd name="connsiteX1" fmla="*/ 0 w 2483816"/>
                <a:gd name="connsiteY1" fmla="*/ 107269 h 1866809"/>
                <a:gd name="connsiteX2" fmla="*/ 730318 w 2483816"/>
                <a:gd name="connsiteY2" fmla="*/ 0 h 1866809"/>
                <a:gd name="connsiteX3" fmla="*/ 2465366 w 2483816"/>
                <a:gd name="connsiteY3" fmla="*/ 0 h 1866809"/>
                <a:gd name="connsiteX4" fmla="*/ 2483813 w 2483816"/>
                <a:gd name="connsiteY4" fmla="*/ 122758 h 1866809"/>
                <a:gd name="connsiteX5" fmla="*/ 2468159 w 2483816"/>
                <a:gd name="connsiteY5" fmla="*/ 243596 h 1866809"/>
                <a:gd name="connsiteX6" fmla="*/ 2431012 w 2483816"/>
                <a:gd name="connsiteY6" fmla="*/ 344340 h 1866809"/>
                <a:gd name="connsiteX7" fmla="*/ 2191625 w 2483816"/>
                <a:gd name="connsiteY7" fmla="*/ 452834 h 1866809"/>
                <a:gd name="connsiteX8" fmla="*/ 2057674 w 2483816"/>
                <a:gd name="connsiteY8" fmla="*/ 622706 h 1866809"/>
                <a:gd name="connsiteX9" fmla="*/ 1869031 w 2483816"/>
                <a:gd name="connsiteY9" fmla="*/ 645475 h 1866809"/>
                <a:gd name="connsiteX10" fmla="*/ 1889170 w 2483816"/>
                <a:gd name="connsiteY10" fmla="*/ 761032 h 1866809"/>
                <a:gd name="connsiteX11" fmla="*/ 1806921 w 2483816"/>
                <a:gd name="connsiteY11" fmla="*/ 722490 h 1866809"/>
                <a:gd name="connsiteX12" fmla="*/ 1733612 w 2483816"/>
                <a:gd name="connsiteY12" fmla="*/ 916846 h 1866809"/>
                <a:gd name="connsiteX13" fmla="*/ 1710569 w 2483816"/>
                <a:gd name="connsiteY13" fmla="*/ 731269 h 1866809"/>
                <a:gd name="connsiteX14" fmla="*/ 1474342 w 2483816"/>
                <a:gd name="connsiteY14" fmla="*/ 852655 h 1866809"/>
                <a:gd name="connsiteX15" fmla="*/ 1494509 w 2483816"/>
                <a:gd name="connsiteY15" fmla="*/ 939615 h 1866809"/>
                <a:gd name="connsiteX16" fmla="*/ 1383630 w 2483816"/>
                <a:gd name="connsiteY16" fmla="*/ 911634 h 1866809"/>
                <a:gd name="connsiteX17" fmla="*/ 1390795 w 2483816"/>
                <a:gd name="connsiteY17" fmla="*/ 1076192 h 1866809"/>
                <a:gd name="connsiteX18" fmla="*/ 1219414 w 2483816"/>
                <a:gd name="connsiteY18" fmla="*/ 1007920 h 1866809"/>
                <a:gd name="connsiteX19" fmla="*/ 980621 w 2483816"/>
                <a:gd name="connsiteY19" fmla="*/ 1133970 h 1866809"/>
                <a:gd name="connsiteX20" fmla="*/ 1045551 w 2483816"/>
                <a:gd name="connsiteY20" fmla="*/ 1317833 h 1866809"/>
                <a:gd name="connsiteX21" fmla="*/ 678927 w 2483816"/>
                <a:gd name="connsiteY21" fmla="*/ 1375612 h 1866809"/>
                <a:gd name="connsiteX22" fmla="*/ 808929 w 2483816"/>
                <a:gd name="connsiteY22" fmla="*/ 1501113 h 1866809"/>
                <a:gd name="connsiteX23" fmla="*/ 598172 w 2483816"/>
                <a:gd name="connsiteY23" fmla="*/ 1466652 h 1866809"/>
                <a:gd name="connsiteX24" fmla="*/ 598172 w 2483816"/>
                <a:gd name="connsiteY24" fmla="*/ 1716695 h 1866809"/>
                <a:gd name="connsiteX25" fmla="*/ 506446 w 2483816"/>
                <a:gd name="connsiteY25" fmla="*/ 1565887 h 1866809"/>
                <a:gd name="connsiteX26" fmla="*/ 191157 w 2483816"/>
                <a:gd name="connsiteY26" fmla="*/ 1838973 h 1866809"/>
                <a:gd name="connsiteX27" fmla="*/ 94127 w 2483816"/>
                <a:gd name="connsiteY27" fmla="*/ 1860370 h 1866809"/>
                <a:gd name="connsiteX28" fmla="*/ 34048 w 2483816"/>
                <a:gd name="connsiteY28" fmla="*/ 1866268 h 1866809"/>
                <a:gd name="connsiteX29" fmla="*/ 34020 w 2483816"/>
                <a:gd name="connsiteY29" fmla="*/ 1866268 h 18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483816" h="1866809">
                  <a:moveTo>
                    <a:pt x="0" y="1866809"/>
                  </a:moveTo>
                  <a:lnTo>
                    <a:pt x="0" y="107269"/>
                  </a:lnTo>
                  <a:lnTo>
                    <a:pt x="730318" y="0"/>
                  </a:lnTo>
                  <a:lnTo>
                    <a:pt x="2465366" y="0"/>
                  </a:lnTo>
                  <a:cubicBezTo>
                    <a:pt x="2476536" y="36930"/>
                    <a:pt x="2483616" y="77941"/>
                    <a:pt x="2483813" y="122758"/>
                  </a:cubicBezTo>
                  <a:cubicBezTo>
                    <a:pt x="2483954" y="160374"/>
                    <a:pt x="2479300" y="200734"/>
                    <a:pt x="2468159" y="243596"/>
                  </a:cubicBezTo>
                  <a:cubicBezTo>
                    <a:pt x="2457722" y="283818"/>
                    <a:pt x="2445086" y="317011"/>
                    <a:pt x="2431012" y="344340"/>
                  </a:cubicBezTo>
                  <a:cubicBezTo>
                    <a:pt x="2340582" y="520419"/>
                    <a:pt x="2191625" y="452834"/>
                    <a:pt x="2191625" y="452834"/>
                  </a:cubicBezTo>
                  <a:cubicBezTo>
                    <a:pt x="2191625" y="452834"/>
                    <a:pt x="2115300" y="578918"/>
                    <a:pt x="2057674" y="622706"/>
                  </a:cubicBezTo>
                  <a:cubicBezTo>
                    <a:pt x="2000612" y="666049"/>
                    <a:pt x="1871513" y="645852"/>
                    <a:pt x="1869031" y="645475"/>
                  </a:cubicBezTo>
                  <a:cubicBezTo>
                    <a:pt x="1870244" y="647807"/>
                    <a:pt x="1920479" y="745465"/>
                    <a:pt x="1889170" y="761032"/>
                  </a:cubicBezTo>
                  <a:cubicBezTo>
                    <a:pt x="1857466" y="776771"/>
                    <a:pt x="1806921" y="722490"/>
                    <a:pt x="1806921" y="722490"/>
                  </a:cubicBezTo>
                  <a:cubicBezTo>
                    <a:pt x="1806921" y="722490"/>
                    <a:pt x="1775358" y="890580"/>
                    <a:pt x="1733612" y="916846"/>
                  </a:cubicBezTo>
                  <a:cubicBezTo>
                    <a:pt x="1691840" y="943112"/>
                    <a:pt x="1710569" y="731269"/>
                    <a:pt x="1710569" y="731269"/>
                  </a:cubicBezTo>
                  <a:cubicBezTo>
                    <a:pt x="1601100" y="895861"/>
                    <a:pt x="1474342" y="852655"/>
                    <a:pt x="1474342" y="852655"/>
                  </a:cubicBezTo>
                  <a:cubicBezTo>
                    <a:pt x="1474342" y="852655"/>
                    <a:pt x="1529090" y="925624"/>
                    <a:pt x="1494509" y="939615"/>
                  </a:cubicBezTo>
                  <a:cubicBezTo>
                    <a:pt x="1460379" y="953468"/>
                    <a:pt x="1385633" y="912731"/>
                    <a:pt x="1383630" y="911634"/>
                  </a:cubicBezTo>
                  <a:cubicBezTo>
                    <a:pt x="1385182" y="914720"/>
                    <a:pt x="1475047" y="1093577"/>
                    <a:pt x="1390795" y="1076192"/>
                  </a:cubicBezTo>
                  <a:cubicBezTo>
                    <a:pt x="1305838" y="1058669"/>
                    <a:pt x="1219414" y="1007920"/>
                    <a:pt x="1219414" y="1007920"/>
                  </a:cubicBezTo>
                  <a:cubicBezTo>
                    <a:pt x="1076832" y="1128724"/>
                    <a:pt x="980621" y="1133970"/>
                    <a:pt x="980621" y="1133970"/>
                  </a:cubicBezTo>
                  <a:cubicBezTo>
                    <a:pt x="980621" y="1133970"/>
                    <a:pt x="1145964" y="1254808"/>
                    <a:pt x="1045551" y="1317833"/>
                  </a:cubicBezTo>
                  <a:cubicBezTo>
                    <a:pt x="945165" y="1380858"/>
                    <a:pt x="678927" y="1375612"/>
                    <a:pt x="678927" y="1375612"/>
                  </a:cubicBezTo>
                  <a:cubicBezTo>
                    <a:pt x="678927" y="1375612"/>
                    <a:pt x="774348" y="1449164"/>
                    <a:pt x="808929" y="1501113"/>
                  </a:cubicBezTo>
                  <a:cubicBezTo>
                    <a:pt x="843481" y="1553028"/>
                    <a:pt x="598172" y="1466652"/>
                    <a:pt x="598172" y="1466652"/>
                  </a:cubicBezTo>
                  <a:cubicBezTo>
                    <a:pt x="598172" y="1466652"/>
                    <a:pt x="662003" y="1690806"/>
                    <a:pt x="598172" y="1716695"/>
                  </a:cubicBezTo>
                  <a:cubicBezTo>
                    <a:pt x="534314" y="1742584"/>
                    <a:pt x="506446" y="1565887"/>
                    <a:pt x="506446" y="1565887"/>
                  </a:cubicBezTo>
                  <a:cubicBezTo>
                    <a:pt x="430401" y="1725439"/>
                    <a:pt x="308579" y="1803003"/>
                    <a:pt x="191157" y="1838973"/>
                  </a:cubicBezTo>
                  <a:cubicBezTo>
                    <a:pt x="158071" y="1849123"/>
                    <a:pt x="125380" y="1855946"/>
                    <a:pt x="94127" y="1860370"/>
                  </a:cubicBezTo>
                  <a:cubicBezTo>
                    <a:pt x="73311" y="1863319"/>
                    <a:pt x="53200" y="1865205"/>
                    <a:pt x="34048" y="1866268"/>
                  </a:cubicBezTo>
                  <a:lnTo>
                    <a:pt x="34020" y="1866268"/>
                  </a:ln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6CDC254-6353-C01E-5A73-0A51345AD3DE}"/>
                </a:ext>
              </a:extLst>
            </p:cNvPr>
            <p:cNvSpPr/>
            <p:nvPr/>
          </p:nvSpPr>
          <p:spPr>
            <a:xfrm flipH="1" flipV="1">
              <a:off x="9746886" y="5405218"/>
              <a:ext cx="2445114" cy="1390409"/>
            </a:xfrm>
            <a:custGeom>
              <a:avLst/>
              <a:gdLst>
                <a:gd name="connsiteX0" fmla="*/ 229630 w 2445114"/>
                <a:gd name="connsiteY0" fmla="*/ 1390288 h 1390409"/>
                <a:gd name="connsiteX1" fmla="*/ 47463 w 2445114"/>
                <a:gd name="connsiteY1" fmla="*/ 1308854 h 1390409"/>
                <a:gd name="connsiteX2" fmla="*/ 0 w 2445114"/>
                <a:gd name="connsiteY2" fmla="*/ 1257490 h 1390409"/>
                <a:gd name="connsiteX3" fmla="*/ 0 w 2445114"/>
                <a:gd name="connsiteY3" fmla="*/ 374363 h 1390409"/>
                <a:gd name="connsiteX4" fmla="*/ 2312602 w 2445114"/>
                <a:gd name="connsiteY4" fmla="*/ 0 h 1390409"/>
                <a:gd name="connsiteX5" fmla="*/ 2445114 w 2445114"/>
                <a:gd name="connsiteY5" fmla="*/ 129582 h 1390409"/>
                <a:gd name="connsiteX6" fmla="*/ 2338522 w 2445114"/>
                <a:gd name="connsiteY6" fmla="*/ 323938 h 1390409"/>
                <a:gd name="connsiteX7" fmla="*/ 2276582 w 2445114"/>
                <a:gd name="connsiteY7" fmla="*/ 217124 h 1390409"/>
                <a:gd name="connsiteX8" fmla="*/ 2221862 w 2445114"/>
                <a:gd name="connsiteY8" fmla="*/ 341460 h 1390409"/>
                <a:gd name="connsiteX9" fmla="*/ 2132561 w 2445114"/>
                <a:gd name="connsiteY9" fmla="*/ 367726 h 1390409"/>
                <a:gd name="connsiteX10" fmla="*/ 2030285 w 2445114"/>
                <a:gd name="connsiteY10" fmla="*/ 487158 h 1390409"/>
                <a:gd name="connsiteX11" fmla="*/ 1853122 w 2445114"/>
                <a:gd name="connsiteY11" fmla="*/ 415012 h 1390409"/>
                <a:gd name="connsiteX12" fmla="*/ 1832955 w 2445114"/>
                <a:gd name="connsiteY12" fmla="*/ 523574 h 1390409"/>
                <a:gd name="connsiteX13" fmla="*/ 1711978 w 2445114"/>
                <a:gd name="connsiteY13" fmla="*/ 441347 h 1390409"/>
                <a:gd name="connsiteX14" fmla="*/ 1727830 w 2445114"/>
                <a:gd name="connsiteY14" fmla="*/ 556835 h 1390409"/>
                <a:gd name="connsiteX15" fmla="*/ 1650066 w 2445114"/>
                <a:gd name="connsiteY15" fmla="*/ 535816 h 1390409"/>
                <a:gd name="connsiteX16" fmla="*/ 1382163 w 2445114"/>
                <a:gd name="connsiteY16" fmla="*/ 686383 h 1390409"/>
                <a:gd name="connsiteX17" fmla="*/ 1266941 w 2445114"/>
                <a:gd name="connsiteY17" fmla="*/ 790282 h 1390409"/>
                <a:gd name="connsiteX18" fmla="*/ 1243897 w 2445114"/>
                <a:gd name="connsiteY18" fmla="*/ 886019 h 1390409"/>
                <a:gd name="connsiteX19" fmla="*/ 1194930 w 2445114"/>
                <a:gd name="connsiteY19" fmla="*/ 840482 h 1390409"/>
                <a:gd name="connsiteX20" fmla="*/ 1131354 w 2445114"/>
                <a:gd name="connsiteY20" fmla="*/ 914034 h 1390409"/>
                <a:gd name="connsiteX21" fmla="*/ 1001916 w 2445114"/>
                <a:gd name="connsiteY21" fmla="*/ 810307 h 1390409"/>
                <a:gd name="connsiteX22" fmla="*/ 890191 w 2445114"/>
                <a:gd name="connsiteY22" fmla="*/ 973562 h 1390409"/>
                <a:gd name="connsiteX23" fmla="*/ 564240 w 2445114"/>
                <a:gd name="connsiteY23" fmla="*/ 973562 h 1390409"/>
                <a:gd name="connsiteX24" fmla="*/ 705214 w 2445114"/>
                <a:gd name="connsiteY24" fmla="*/ 1078626 h 1390409"/>
                <a:gd name="connsiteX25" fmla="*/ 477647 w 2445114"/>
                <a:gd name="connsiteY25" fmla="*/ 1057607 h 1390409"/>
                <a:gd name="connsiteX26" fmla="*/ 547091 w 2445114"/>
                <a:gd name="connsiteY26" fmla="*/ 1191372 h 1390409"/>
                <a:gd name="connsiteX27" fmla="*/ 350888 w 2445114"/>
                <a:gd name="connsiteY27" fmla="*/ 1099612 h 1390409"/>
                <a:gd name="connsiteX28" fmla="*/ 229630 w 2445114"/>
                <a:gd name="connsiteY28" fmla="*/ 1390288 h 1390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445114" h="1390409">
                  <a:moveTo>
                    <a:pt x="229630" y="1390288"/>
                  </a:moveTo>
                  <a:cubicBezTo>
                    <a:pt x="151710" y="1386774"/>
                    <a:pt x="89847" y="1347374"/>
                    <a:pt x="47463" y="1308854"/>
                  </a:cubicBezTo>
                  <a:lnTo>
                    <a:pt x="0" y="1257490"/>
                  </a:lnTo>
                  <a:lnTo>
                    <a:pt x="0" y="374363"/>
                  </a:lnTo>
                  <a:lnTo>
                    <a:pt x="2312602" y="0"/>
                  </a:lnTo>
                  <a:lnTo>
                    <a:pt x="2445114" y="129582"/>
                  </a:lnTo>
                  <a:cubicBezTo>
                    <a:pt x="2445114" y="129582"/>
                    <a:pt x="2367321" y="315194"/>
                    <a:pt x="2338522" y="323938"/>
                  </a:cubicBezTo>
                  <a:cubicBezTo>
                    <a:pt x="2309696" y="332682"/>
                    <a:pt x="2276582" y="217124"/>
                    <a:pt x="2276582" y="217124"/>
                  </a:cubicBezTo>
                  <a:cubicBezTo>
                    <a:pt x="2276582" y="217124"/>
                    <a:pt x="2249222" y="311696"/>
                    <a:pt x="2221862" y="341460"/>
                  </a:cubicBezTo>
                  <a:cubicBezTo>
                    <a:pt x="2194502" y="371224"/>
                    <a:pt x="2132561" y="367726"/>
                    <a:pt x="2132561" y="367726"/>
                  </a:cubicBezTo>
                  <a:cubicBezTo>
                    <a:pt x="2132561" y="367726"/>
                    <a:pt x="2102296" y="471042"/>
                    <a:pt x="2030285" y="487158"/>
                  </a:cubicBezTo>
                  <a:cubicBezTo>
                    <a:pt x="1958275" y="503274"/>
                    <a:pt x="1853122" y="415012"/>
                    <a:pt x="1853122" y="415012"/>
                  </a:cubicBezTo>
                  <a:cubicBezTo>
                    <a:pt x="1853122" y="415012"/>
                    <a:pt x="1860314" y="516579"/>
                    <a:pt x="1832955" y="523574"/>
                  </a:cubicBezTo>
                  <a:cubicBezTo>
                    <a:pt x="1805595" y="530569"/>
                    <a:pt x="1711978" y="441347"/>
                    <a:pt x="1711978" y="441347"/>
                  </a:cubicBezTo>
                  <a:cubicBezTo>
                    <a:pt x="1711978" y="441347"/>
                    <a:pt x="1753752" y="507801"/>
                    <a:pt x="1727830" y="556835"/>
                  </a:cubicBezTo>
                  <a:cubicBezTo>
                    <a:pt x="1701909" y="605870"/>
                    <a:pt x="1650066" y="535816"/>
                    <a:pt x="1650066" y="535816"/>
                  </a:cubicBezTo>
                  <a:cubicBezTo>
                    <a:pt x="1626880" y="719781"/>
                    <a:pt x="1382163" y="686383"/>
                    <a:pt x="1382163" y="686383"/>
                  </a:cubicBezTo>
                  <a:cubicBezTo>
                    <a:pt x="1503140" y="780955"/>
                    <a:pt x="1266941" y="790282"/>
                    <a:pt x="1266941" y="790282"/>
                  </a:cubicBezTo>
                  <a:cubicBezTo>
                    <a:pt x="1266941" y="790282"/>
                    <a:pt x="1266941" y="868497"/>
                    <a:pt x="1243897" y="886019"/>
                  </a:cubicBezTo>
                  <a:cubicBezTo>
                    <a:pt x="1220852" y="903507"/>
                    <a:pt x="1194930" y="840482"/>
                    <a:pt x="1194930" y="840482"/>
                  </a:cubicBezTo>
                  <a:cubicBezTo>
                    <a:pt x="1194930" y="840482"/>
                    <a:pt x="1169009" y="896512"/>
                    <a:pt x="1131354" y="914034"/>
                  </a:cubicBezTo>
                  <a:cubicBezTo>
                    <a:pt x="1093699" y="931522"/>
                    <a:pt x="1001916" y="810307"/>
                    <a:pt x="1001916" y="810307"/>
                  </a:cubicBezTo>
                  <a:cubicBezTo>
                    <a:pt x="1001916" y="810307"/>
                    <a:pt x="975994" y="921029"/>
                    <a:pt x="890191" y="973562"/>
                  </a:cubicBezTo>
                  <a:cubicBezTo>
                    <a:pt x="804387" y="1026094"/>
                    <a:pt x="564240" y="973562"/>
                    <a:pt x="564240" y="973562"/>
                  </a:cubicBezTo>
                  <a:cubicBezTo>
                    <a:pt x="564240" y="973562"/>
                    <a:pt x="739767" y="1064636"/>
                    <a:pt x="705214" y="1078626"/>
                  </a:cubicBezTo>
                  <a:cubicBezTo>
                    <a:pt x="670662" y="1092617"/>
                    <a:pt x="477647" y="1057607"/>
                    <a:pt x="477647" y="1057607"/>
                  </a:cubicBezTo>
                  <a:cubicBezTo>
                    <a:pt x="477647" y="1057607"/>
                    <a:pt x="584238" y="1201179"/>
                    <a:pt x="547091" y="1191372"/>
                  </a:cubicBezTo>
                  <a:cubicBezTo>
                    <a:pt x="509943" y="1181565"/>
                    <a:pt x="350888" y="1099612"/>
                    <a:pt x="350888" y="1099612"/>
                  </a:cubicBezTo>
                  <a:cubicBezTo>
                    <a:pt x="350888" y="1099612"/>
                    <a:pt x="385469" y="1397283"/>
                    <a:pt x="229630" y="1390288"/>
                  </a:cubicBezTo>
                  <a:close/>
                </a:path>
              </a:pathLst>
            </a:custGeom>
            <a:solidFill>
              <a:schemeClr val="accent2">
                <a:alpha val="36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02B1F18-C929-5609-D51A-D8768E3E1027}"/>
                </a:ext>
              </a:extLst>
            </p:cNvPr>
            <p:cNvSpPr/>
            <p:nvPr/>
          </p:nvSpPr>
          <p:spPr>
            <a:xfrm flipH="1" flipV="1">
              <a:off x="7686907" y="6005340"/>
              <a:ext cx="4505093" cy="852660"/>
            </a:xfrm>
            <a:custGeom>
              <a:avLst/>
              <a:gdLst>
                <a:gd name="connsiteX0" fmla="*/ 4580115 w 5476798"/>
                <a:gd name="connsiteY0" fmla="*/ 73038 h 852660"/>
                <a:gd name="connsiteX1" fmla="*/ 4642935 w 5476798"/>
                <a:gd name="connsiteY1" fmla="*/ 163941 h 852660"/>
                <a:gd name="connsiteX2" fmla="*/ 4418816 w 5476798"/>
                <a:gd name="connsiteY2" fmla="*/ 114906 h 852660"/>
                <a:gd name="connsiteX3" fmla="*/ 4457323 w 5476798"/>
                <a:gd name="connsiteY3" fmla="*/ 269005 h 852660"/>
                <a:gd name="connsiteX4" fmla="*/ 4299760 w 5476798"/>
                <a:gd name="connsiteY4" fmla="*/ 160443 h 852660"/>
                <a:gd name="connsiteX5" fmla="*/ 3970576 w 5476798"/>
                <a:gd name="connsiteY5" fmla="*/ 202448 h 852660"/>
                <a:gd name="connsiteX6" fmla="*/ 3865512 w 5476798"/>
                <a:gd name="connsiteY6" fmla="*/ 282995 h 852660"/>
                <a:gd name="connsiteX7" fmla="*/ 3606382 w 5476798"/>
                <a:gd name="connsiteY7" fmla="*/ 227000 h 852660"/>
                <a:gd name="connsiteX8" fmla="*/ 3606348 w 5476798"/>
                <a:gd name="connsiteY8" fmla="*/ 398553 h 852660"/>
                <a:gd name="connsiteX9" fmla="*/ 3462776 w 5476798"/>
                <a:gd name="connsiteY9" fmla="*/ 226966 h 852660"/>
                <a:gd name="connsiteX10" fmla="*/ 3399751 w 5476798"/>
                <a:gd name="connsiteY10" fmla="*/ 464630 h 852660"/>
                <a:gd name="connsiteX11" fmla="*/ 3337069 w 5476798"/>
                <a:gd name="connsiteY11" fmla="*/ 344340 h 852660"/>
                <a:gd name="connsiteX12" fmla="*/ 3314506 w 5476798"/>
                <a:gd name="connsiteY12" fmla="*/ 265233 h 852660"/>
                <a:gd name="connsiteX13" fmla="*/ 3305179 w 5476798"/>
                <a:gd name="connsiteY13" fmla="*/ 226966 h 852660"/>
                <a:gd name="connsiteX14" fmla="*/ 3171619 w 5476798"/>
                <a:gd name="connsiteY14" fmla="*/ 331824 h 852660"/>
                <a:gd name="connsiteX15" fmla="*/ 3111818 w 5476798"/>
                <a:gd name="connsiteY15" fmla="*/ 363954 h 852660"/>
                <a:gd name="connsiteX16" fmla="*/ 3111783 w 5476798"/>
                <a:gd name="connsiteY16" fmla="*/ 363954 h 852660"/>
                <a:gd name="connsiteX17" fmla="*/ 2926994 w 5476798"/>
                <a:gd name="connsiteY17" fmla="*/ 416075 h 852660"/>
                <a:gd name="connsiteX18" fmla="*/ 2598085 w 5476798"/>
                <a:gd name="connsiteY18" fmla="*/ 342797 h 852660"/>
                <a:gd name="connsiteX19" fmla="*/ 2683604 w 5476798"/>
                <a:gd name="connsiteY19" fmla="*/ 506566 h 852660"/>
                <a:gd name="connsiteX20" fmla="*/ 2635495 w 5476798"/>
                <a:gd name="connsiteY20" fmla="*/ 514487 h 852660"/>
                <a:gd name="connsiteX21" fmla="*/ 2632821 w 5476798"/>
                <a:gd name="connsiteY21" fmla="*/ 514041 h 852660"/>
                <a:gd name="connsiteX22" fmla="*/ 2321124 w 5476798"/>
                <a:gd name="connsiteY22" fmla="*/ 342523 h 852660"/>
                <a:gd name="connsiteX23" fmla="*/ 1951272 w 5476798"/>
                <a:gd name="connsiteY23" fmla="*/ 622706 h 852660"/>
                <a:gd name="connsiteX24" fmla="*/ 2005965 w 5476798"/>
                <a:gd name="connsiteY24" fmla="*/ 678736 h 852660"/>
                <a:gd name="connsiteX25" fmla="*/ 1785412 w 5476798"/>
                <a:gd name="connsiteY25" fmla="*/ 704214 h 852660"/>
                <a:gd name="connsiteX26" fmla="*/ 1858895 w 5476798"/>
                <a:gd name="connsiteY26" fmla="*/ 815313 h 852660"/>
                <a:gd name="connsiteX27" fmla="*/ 1571716 w 5476798"/>
                <a:gd name="connsiteY27" fmla="*/ 745259 h 852660"/>
                <a:gd name="connsiteX28" fmla="*/ 1256557 w 5476798"/>
                <a:gd name="connsiteY28" fmla="*/ 850289 h 852660"/>
                <a:gd name="connsiteX29" fmla="*/ 774543 w 5476798"/>
                <a:gd name="connsiteY29" fmla="*/ 716970 h 852660"/>
                <a:gd name="connsiteX30" fmla="*/ 642492 w 5476798"/>
                <a:gd name="connsiteY30" fmla="*/ 661214 h 852660"/>
                <a:gd name="connsiteX31" fmla="*/ 584164 w 5476798"/>
                <a:gd name="connsiteY31" fmla="*/ 634365 h 852660"/>
                <a:gd name="connsiteX32" fmla="*/ 368035 w 5476798"/>
                <a:gd name="connsiteY32" fmla="*/ 649967 h 852660"/>
                <a:gd name="connsiteX33" fmla="*/ 329390 w 5476798"/>
                <a:gd name="connsiteY33" fmla="*/ 652779 h 852660"/>
                <a:gd name="connsiteX34" fmla="*/ 188458 w 5476798"/>
                <a:gd name="connsiteY34" fmla="*/ 662963 h 852660"/>
                <a:gd name="connsiteX35" fmla="*/ 165312 w 5476798"/>
                <a:gd name="connsiteY35" fmla="*/ 664609 h 852660"/>
                <a:gd name="connsiteX36" fmla="*/ 0 w 5476798"/>
                <a:gd name="connsiteY36" fmla="*/ 676576 h 852660"/>
                <a:gd name="connsiteX37" fmla="*/ 0 w 5476798"/>
                <a:gd name="connsiteY37" fmla="*/ 0 h 852660"/>
                <a:gd name="connsiteX38" fmla="*/ 5476799 w 5476798"/>
                <a:gd name="connsiteY38" fmla="*/ 0 h 852660"/>
                <a:gd name="connsiteX39" fmla="*/ 4580115 w 5476798"/>
                <a:gd name="connsiteY39" fmla="*/ 73038 h 852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476798" h="852660">
                  <a:moveTo>
                    <a:pt x="4580115" y="73038"/>
                  </a:moveTo>
                  <a:cubicBezTo>
                    <a:pt x="4585430" y="76295"/>
                    <a:pt x="4687306" y="140040"/>
                    <a:pt x="4642935" y="163941"/>
                  </a:cubicBezTo>
                  <a:cubicBezTo>
                    <a:pt x="4597398" y="188458"/>
                    <a:pt x="4418816" y="114906"/>
                    <a:pt x="4418816" y="114906"/>
                  </a:cubicBezTo>
                  <a:cubicBezTo>
                    <a:pt x="4418816" y="114906"/>
                    <a:pt x="4502860" y="272503"/>
                    <a:pt x="4457323" y="269005"/>
                  </a:cubicBezTo>
                  <a:cubicBezTo>
                    <a:pt x="4411820" y="265507"/>
                    <a:pt x="4299760" y="160443"/>
                    <a:pt x="4299760" y="160443"/>
                  </a:cubicBezTo>
                  <a:cubicBezTo>
                    <a:pt x="4124641" y="279498"/>
                    <a:pt x="3970576" y="202448"/>
                    <a:pt x="3970576" y="202448"/>
                  </a:cubicBezTo>
                  <a:cubicBezTo>
                    <a:pt x="3970576" y="202448"/>
                    <a:pt x="3974074" y="300518"/>
                    <a:pt x="3865512" y="282995"/>
                  </a:cubicBezTo>
                  <a:cubicBezTo>
                    <a:pt x="3758013" y="265679"/>
                    <a:pt x="3609331" y="227720"/>
                    <a:pt x="3606382" y="227000"/>
                  </a:cubicBezTo>
                  <a:cubicBezTo>
                    <a:pt x="3607274" y="229640"/>
                    <a:pt x="3651405" y="356993"/>
                    <a:pt x="3606348" y="398553"/>
                  </a:cubicBezTo>
                  <a:cubicBezTo>
                    <a:pt x="3560845" y="440592"/>
                    <a:pt x="3462776" y="226966"/>
                    <a:pt x="3462776" y="226966"/>
                  </a:cubicBezTo>
                  <a:cubicBezTo>
                    <a:pt x="3462776" y="226966"/>
                    <a:pt x="3445254" y="482597"/>
                    <a:pt x="3399751" y="464630"/>
                  </a:cubicBezTo>
                  <a:cubicBezTo>
                    <a:pt x="3377668" y="455920"/>
                    <a:pt x="3354797" y="399856"/>
                    <a:pt x="3337069" y="344340"/>
                  </a:cubicBezTo>
                  <a:cubicBezTo>
                    <a:pt x="3327879" y="315605"/>
                    <a:pt x="3320061" y="287007"/>
                    <a:pt x="3314506" y="265233"/>
                  </a:cubicBezTo>
                  <a:cubicBezTo>
                    <a:pt x="3308608" y="242327"/>
                    <a:pt x="3305179" y="226966"/>
                    <a:pt x="3305179" y="226966"/>
                  </a:cubicBezTo>
                  <a:cubicBezTo>
                    <a:pt x="3305179" y="226966"/>
                    <a:pt x="3255527" y="281144"/>
                    <a:pt x="3171619" y="331824"/>
                  </a:cubicBezTo>
                  <a:cubicBezTo>
                    <a:pt x="3153274" y="342900"/>
                    <a:pt x="3133283" y="353839"/>
                    <a:pt x="3111818" y="363954"/>
                  </a:cubicBezTo>
                  <a:lnTo>
                    <a:pt x="3111783" y="363954"/>
                  </a:lnTo>
                  <a:cubicBezTo>
                    <a:pt x="3058462" y="389157"/>
                    <a:pt x="2996055" y="409594"/>
                    <a:pt x="2926994" y="416075"/>
                  </a:cubicBezTo>
                  <a:cubicBezTo>
                    <a:pt x="2709459" y="436477"/>
                    <a:pt x="2604120" y="348009"/>
                    <a:pt x="2598085" y="342797"/>
                  </a:cubicBezTo>
                  <a:cubicBezTo>
                    <a:pt x="2604086" y="349449"/>
                    <a:pt x="2713162" y="471110"/>
                    <a:pt x="2683604" y="506566"/>
                  </a:cubicBezTo>
                  <a:cubicBezTo>
                    <a:pt x="2676540" y="515036"/>
                    <a:pt x="2661624" y="518568"/>
                    <a:pt x="2635495" y="514487"/>
                  </a:cubicBezTo>
                  <a:cubicBezTo>
                    <a:pt x="2634638" y="514350"/>
                    <a:pt x="2633712" y="514213"/>
                    <a:pt x="2632821" y="514041"/>
                  </a:cubicBezTo>
                  <a:cubicBezTo>
                    <a:pt x="2489248" y="489455"/>
                    <a:pt x="2321124" y="342523"/>
                    <a:pt x="2321124" y="342523"/>
                  </a:cubicBezTo>
                  <a:cubicBezTo>
                    <a:pt x="2247607" y="468607"/>
                    <a:pt x="1951272" y="622706"/>
                    <a:pt x="1951272" y="622706"/>
                  </a:cubicBezTo>
                  <a:cubicBezTo>
                    <a:pt x="1951272" y="622706"/>
                    <a:pt x="2097005" y="605184"/>
                    <a:pt x="2005965" y="678736"/>
                  </a:cubicBezTo>
                  <a:cubicBezTo>
                    <a:pt x="1916228" y="751191"/>
                    <a:pt x="1789081" y="705551"/>
                    <a:pt x="1785412" y="704214"/>
                  </a:cubicBezTo>
                  <a:cubicBezTo>
                    <a:pt x="1790178" y="706545"/>
                    <a:pt x="1990363" y="804924"/>
                    <a:pt x="1858895" y="815313"/>
                  </a:cubicBezTo>
                  <a:cubicBezTo>
                    <a:pt x="1725816" y="825806"/>
                    <a:pt x="1571716" y="745259"/>
                    <a:pt x="1571716" y="745259"/>
                  </a:cubicBezTo>
                  <a:cubicBezTo>
                    <a:pt x="1571716" y="745259"/>
                    <a:pt x="1526214" y="871343"/>
                    <a:pt x="1256557" y="850289"/>
                  </a:cubicBezTo>
                  <a:cubicBezTo>
                    <a:pt x="1106298" y="838562"/>
                    <a:pt x="914720" y="772862"/>
                    <a:pt x="774543" y="716970"/>
                  </a:cubicBezTo>
                  <a:cubicBezTo>
                    <a:pt x="721496" y="695847"/>
                    <a:pt x="675787" y="676096"/>
                    <a:pt x="642492" y="661214"/>
                  </a:cubicBezTo>
                  <a:cubicBezTo>
                    <a:pt x="605836" y="644858"/>
                    <a:pt x="584164" y="634365"/>
                    <a:pt x="584164" y="634365"/>
                  </a:cubicBezTo>
                  <a:lnTo>
                    <a:pt x="368035" y="649967"/>
                  </a:lnTo>
                  <a:lnTo>
                    <a:pt x="329390" y="652779"/>
                  </a:lnTo>
                  <a:lnTo>
                    <a:pt x="188458" y="662963"/>
                  </a:lnTo>
                  <a:lnTo>
                    <a:pt x="165312" y="664609"/>
                  </a:lnTo>
                  <a:lnTo>
                    <a:pt x="0" y="676576"/>
                  </a:lnTo>
                  <a:lnTo>
                    <a:pt x="0" y="0"/>
                  </a:lnTo>
                  <a:lnTo>
                    <a:pt x="5476799" y="0"/>
                  </a:lnTo>
                  <a:cubicBezTo>
                    <a:pt x="5005449" y="295134"/>
                    <a:pt x="4590677" y="78627"/>
                    <a:pt x="4580115" y="73038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A81F6D7-D691-FEAD-12F0-4596D0743243}"/>
                </a:ext>
              </a:extLst>
            </p:cNvPr>
            <p:cNvSpPr/>
            <p:nvPr/>
          </p:nvSpPr>
          <p:spPr>
            <a:xfrm flipH="1" flipV="1">
              <a:off x="8568576" y="6354317"/>
              <a:ext cx="3623424" cy="503683"/>
            </a:xfrm>
            <a:custGeom>
              <a:avLst/>
              <a:gdLst>
                <a:gd name="connsiteX0" fmla="*/ 4404962 w 4404961"/>
                <a:gd name="connsiteY0" fmla="*/ 0 h 503683"/>
                <a:gd name="connsiteX1" fmla="*/ 4107154 w 4404961"/>
                <a:gd name="connsiteY1" fmla="*/ 65871 h 503683"/>
                <a:gd name="connsiteX2" fmla="*/ 3784965 w 4404961"/>
                <a:gd name="connsiteY2" fmla="*/ 153413 h 503683"/>
                <a:gd name="connsiteX3" fmla="*/ 3487293 w 4404961"/>
                <a:gd name="connsiteY3" fmla="*/ 86891 h 503683"/>
                <a:gd name="connsiteX4" fmla="*/ 3401259 w 4404961"/>
                <a:gd name="connsiteY4" fmla="*/ 122758 h 503683"/>
                <a:gd name="connsiteX5" fmla="*/ 3293109 w 4404961"/>
                <a:gd name="connsiteY5" fmla="*/ 142818 h 503683"/>
                <a:gd name="connsiteX6" fmla="*/ 3091586 w 4404961"/>
                <a:gd name="connsiteY6" fmla="*/ 125399 h 503683"/>
                <a:gd name="connsiteX7" fmla="*/ 3011039 w 4404961"/>
                <a:gd name="connsiteY7" fmla="*/ 265953 h 503683"/>
                <a:gd name="connsiteX8" fmla="*/ 2986522 w 4404961"/>
                <a:gd name="connsiteY8" fmla="*/ 170936 h 503683"/>
                <a:gd name="connsiteX9" fmla="*/ 2912970 w 4404961"/>
                <a:gd name="connsiteY9" fmla="*/ 265953 h 503683"/>
                <a:gd name="connsiteX10" fmla="*/ 2933955 w 4404961"/>
                <a:gd name="connsiteY10" fmla="*/ 128965 h 503683"/>
                <a:gd name="connsiteX11" fmla="*/ 2769398 w 4404961"/>
                <a:gd name="connsiteY11" fmla="*/ 195453 h 503683"/>
                <a:gd name="connsiteX12" fmla="*/ 2469874 w 4404961"/>
                <a:gd name="connsiteY12" fmla="*/ 158694 h 503683"/>
                <a:gd name="connsiteX13" fmla="*/ 2469806 w 4404961"/>
                <a:gd name="connsiteY13" fmla="*/ 158694 h 503683"/>
                <a:gd name="connsiteX14" fmla="*/ 2454204 w 4404961"/>
                <a:gd name="connsiteY14" fmla="*/ 153413 h 503683"/>
                <a:gd name="connsiteX15" fmla="*/ 2453004 w 4404961"/>
                <a:gd name="connsiteY15" fmla="*/ 160923 h 503683"/>
                <a:gd name="connsiteX16" fmla="*/ 2419194 w 4404961"/>
                <a:gd name="connsiteY16" fmla="*/ 242773 h 503683"/>
                <a:gd name="connsiteX17" fmla="*/ 2273153 w 4404961"/>
                <a:gd name="connsiteY17" fmla="*/ 184892 h 503683"/>
                <a:gd name="connsiteX18" fmla="*/ 2273118 w 4404961"/>
                <a:gd name="connsiteY18" fmla="*/ 184892 h 503683"/>
                <a:gd name="connsiteX19" fmla="*/ 2244109 w 4404961"/>
                <a:gd name="connsiteY19" fmla="*/ 163941 h 503683"/>
                <a:gd name="connsiteX20" fmla="*/ 2234576 w 4404961"/>
                <a:gd name="connsiteY20" fmla="*/ 190001 h 503683"/>
                <a:gd name="connsiteX21" fmla="*/ 2186330 w 4404961"/>
                <a:gd name="connsiteY21" fmla="*/ 265953 h 503683"/>
                <a:gd name="connsiteX22" fmla="*/ 2167300 w 4404961"/>
                <a:gd name="connsiteY22" fmla="*/ 198985 h 503683"/>
                <a:gd name="connsiteX23" fmla="*/ 2167059 w 4404961"/>
                <a:gd name="connsiteY23" fmla="*/ 163941 h 503683"/>
                <a:gd name="connsiteX24" fmla="*/ 2131398 w 4404961"/>
                <a:gd name="connsiteY24" fmla="*/ 203751 h 503683"/>
                <a:gd name="connsiteX25" fmla="*/ 1942940 w 4404961"/>
                <a:gd name="connsiteY25" fmla="*/ 289991 h 503683"/>
                <a:gd name="connsiteX26" fmla="*/ 1816822 w 4404961"/>
                <a:gd name="connsiteY26" fmla="*/ 245654 h 503683"/>
                <a:gd name="connsiteX27" fmla="*/ 1813358 w 4404961"/>
                <a:gd name="connsiteY27" fmla="*/ 242773 h 503683"/>
                <a:gd name="connsiteX28" fmla="*/ 1809758 w 4404961"/>
                <a:gd name="connsiteY28" fmla="*/ 246579 h 503683"/>
                <a:gd name="connsiteX29" fmla="*/ 1617254 w 4404961"/>
                <a:gd name="connsiteY29" fmla="*/ 416075 h 503683"/>
                <a:gd name="connsiteX30" fmla="*/ 1361622 w 4404961"/>
                <a:gd name="connsiteY30" fmla="*/ 370538 h 503683"/>
                <a:gd name="connsiteX31" fmla="*/ 1344100 w 4404961"/>
                <a:gd name="connsiteY31" fmla="*/ 503617 h 503683"/>
                <a:gd name="connsiteX32" fmla="*/ 1218632 w 4404961"/>
                <a:gd name="connsiteY32" fmla="*/ 424544 h 503683"/>
                <a:gd name="connsiteX33" fmla="*/ 1218598 w 4404961"/>
                <a:gd name="connsiteY33" fmla="*/ 424544 h 503683"/>
                <a:gd name="connsiteX34" fmla="*/ 1141446 w 4404961"/>
                <a:gd name="connsiteY34" fmla="*/ 361177 h 503683"/>
                <a:gd name="connsiteX35" fmla="*/ 1142200 w 4404961"/>
                <a:gd name="connsiteY35" fmla="*/ 445839 h 503683"/>
                <a:gd name="connsiteX36" fmla="*/ 1019236 w 4404961"/>
                <a:gd name="connsiteY36" fmla="*/ 470767 h 503683"/>
                <a:gd name="connsiteX37" fmla="*/ 1019099 w 4404961"/>
                <a:gd name="connsiteY37" fmla="*/ 470767 h 503683"/>
                <a:gd name="connsiteX38" fmla="*/ 997359 w 4404961"/>
                <a:gd name="connsiteY38" fmla="*/ 467236 h 503683"/>
                <a:gd name="connsiteX39" fmla="*/ 997256 w 4404961"/>
                <a:gd name="connsiteY39" fmla="*/ 467236 h 503683"/>
                <a:gd name="connsiteX40" fmla="*/ 886362 w 4404961"/>
                <a:gd name="connsiteY40" fmla="*/ 423001 h 503683"/>
                <a:gd name="connsiteX41" fmla="*/ 886328 w 4404961"/>
                <a:gd name="connsiteY41" fmla="*/ 423001 h 503683"/>
                <a:gd name="connsiteX42" fmla="*/ 821074 w 4404961"/>
                <a:gd name="connsiteY42" fmla="*/ 378219 h 503683"/>
                <a:gd name="connsiteX43" fmla="*/ 738435 w 4404961"/>
                <a:gd name="connsiteY43" fmla="*/ 302746 h 503683"/>
                <a:gd name="connsiteX44" fmla="*/ 660871 w 4404961"/>
                <a:gd name="connsiteY44" fmla="*/ 210609 h 503683"/>
                <a:gd name="connsiteX45" fmla="*/ 300518 w 4404961"/>
                <a:gd name="connsiteY45" fmla="*/ 377567 h 503683"/>
                <a:gd name="connsiteX46" fmla="*/ 182217 w 4404961"/>
                <a:gd name="connsiteY46" fmla="*/ 340637 h 503683"/>
                <a:gd name="connsiteX47" fmla="*/ 98481 w 4404961"/>
                <a:gd name="connsiteY47" fmla="*/ 294997 h 503683"/>
                <a:gd name="connsiteX48" fmla="*/ 40119 w 4404961"/>
                <a:gd name="connsiteY48" fmla="*/ 255392 h 503683"/>
                <a:gd name="connsiteX49" fmla="*/ 0 w 4404961"/>
                <a:gd name="connsiteY49" fmla="*/ 224840 h 503683"/>
                <a:gd name="connsiteX50" fmla="*/ 0 w 4404961"/>
                <a:gd name="connsiteY50" fmla="*/ 0 h 503683"/>
                <a:gd name="connsiteX51" fmla="*/ 4404962 w 4404961"/>
                <a:gd name="connsiteY51" fmla="*/ 0 h 50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404961" h="503683">
                  <a:moveTo>
                    <a:pt x="4404962" y="0"/>
                  </a:moveTo>
                  <a:cubicBezTo>
                    <a:pt x="4255663" y="134177"/>
                    <a:pt x="4107154" y="65871"/>
                    <a:pt x="4107154" y="65871"/>
                  </a:cubicBezTo>
                  <a:cubicBezTo>
                    <a:pt x="4107154" y="65871"/>
                    <a:pt x="3939030" y="125399"/>
                    <a:pt x="3784965" y="153413"/>
                  </a:cubicBezTo>
                  <a:cubicBezTo>
                    <a:pt x="3630865" y="181428"/>
                    <a:pt x="3487293" y="86891"/>
                    <a:pt x="3487293" y="86891"/>
                  </a:cubicBezTo>
                  <a:cubicBezTo>
                    <a:pt x="3458901" y="102424"/>
                    <a:pt x="3429960" y="114083"/>
                    <a:pt x="3401259" y="122758"/>
                  </a:cubicBezTo>
                  <a:cubicBezTo>
                    <a:pt x="3364158" y="133937"/>
                    <a:pt x="3327502" y="140040"/>
                    <a:pt x="3293109" y="142818"/>
                  </a:cubicBezTo>
                  <a:cubicBezTo>
                    <a:pt x="3180158" y="151973"/>
                    <a:pt x="3091586" y="125399"/>
                    <a:pt x="3091586" y="125399"/>
                  </a:cubicBezTo>
                  <a:cubicBezTo>
                    <a:pt x="3091586" y="125399"/>
                    <a:pt x="3039054" y="265507"/>
                    <a:pt x="3011039" y="265953"/>
                  </a:cubicBezTo>
                  <a:cubicBezTo>
                    <a:pt x="2983024" y="266433"/>
                    <a:pt x="2986522" y="170936"/>
                    <a:pt x="2986522" y="170936"/>
                  </a:cubicBezTo>
                  <a:cubicBezTo>
                    <a:pt x="2986522" y="170936"/>
                    <a:pt x="2944482" y="265507"/>
                    <a:pt x="2912970" y="265953"/>
                  </a:cubicBezTo>
                  <a:cubicBezTo>
                    <a:pt x="2881766" y="266433"/>
                    <a:pt x="2932961" y="131639"/>
                    <a:pt x="2933955" y="128965"/>
                  </a:cubicBezTo>
                  <a:cubicBezTo>
                    <a:pt x="2932241" y="130028"/>
                    <a:pt x="2876280" y="164421"/>
                    <a:pt x="2769398" y="195453"/>
                  </a:cubicBezTo>
                  <a:cubicBezTo>
                    <a:pt x="2678838" y="221753"/>
                    <a:pt x="2520075" y="174913"/>
                    <a:pt x="2469874" y="158694"/>
                  </a:cubicBezTo>
                  <a:lnTo>
                    <a:pt x="2469806" y="158694"/>
                  </a:lnTo>
                  <a:cubicBezTo>
                    <a:pt x="2459896" y="155437"/>
                    <a:pt x="2454204" y="153413"/>
                    <a:pt x="2454204" y="153413"/>
                  </a:cubicBezTo>
                  <a:cubicBezTo>
                    <a:pt x="2454204" y="153413"/>
                    <a:pt x="2453861" y="156191"/>
                    <a:pt x="2453004" y="160923"/>
                  </a:cubicBezTo>
                  <a:cubicBezTo>
                    <a:pt x="2450021" y="177279"/>
                    <a:pt x="2440968" y="216919"/>
                    <a:pt x="2419194" y="242773"/>
                  </a:cubicBezTo>
                  <a:cubicBezTo>
                    <a:pt x="2399066" y="266708"/>
                    <a:pt x="2317490" y="215547"/>
                    <a:pt x="2273153" y="184892"/>
                  </a:cubicBezTo>
                  <a:lnTo>
                    <a:pt x="2273118" y="184892"/>
                  </a:lnTo>
                  <a:cubicBezTo>
                    <a:pt x="2255768" y="172822"/>
                    <a:pt x="2244109" y="163941"/>
                    <a:pt x="2244109" y="163941"/>
                  </a:cubicBezTo>
                  <a:cubicBezTo>
                    <a:pt x="2244109" y="163941"/>
                    <a:pt x="2240406" y="175085"/>
                    <a:pt x="2234576" y="190001"/>
                  </a:cubicBezTo>
                  <a:cubicBezTo>
                    <a:pt x="2222575" y="220896"/>
                    <a:pt x="2201658" y="268011"/>
                    <a:pt x="2186330" y="265953"/>
                  </a:cubicBezTo>
                  <a:cubicBezTo>
                    <a:pt x="2172683" y="264136"/>
                    <a:pt x="2168465" y="227788"/>
                    <a:pt x="2167300" y="198985"/>
                  </a:cubicBezTo>
                  <a:cubicBezTo>
                    <a:pt x="2166511" y="179782"/>
                    <a:pt x="2167059" y="163941"/>
                    <a:pt x="2167059" y="163941"/>
                  </a:cubicBezTo>
                  <a:cubicBezTo>
                    <a:pt x="2167059" y="163941"/>
                    <a:pt x="2153549" y="181566"/>
                    <a:pt x="2131398" y="203751"/>
                  </a:cubicBezTo>
                  <a:cubicBezTo>
                    <a:pt x="2088844" y="246442"/>
                    <a:pt x="2014366" y="306107"/>
                    <a:pt x="1942940" y="289991"/>
                  </a:cubicBezTo>
                  <a:cubicBezTo>
                    <a:pt x="1857386" y="270685"/>
                    <a:pt x="1826183" y="252477"/>
                    <a:pt x="1816822" y="245654"/>
                  </a:cubicBezTo>
                  <a:cubicBezTo>
                    <a:pt x="1814284" y="243802"/>
                    <a:pt x="1813358" y="242773"/>
                    <a:pt x="1813358" y="242773"/>
                  </a:cubicBezTo>
                  <a:cubicBezTo>
                    <a:pt x="1813358" y="242773"/>
                    <a:pt x="1812089" y="244111"/>
                    <a:pt x="1809758" y="246579"/>
                  </a:cubicBezTo>
                  <a:cubicBezTo>
                    <a:pt x="1786235" y="271131"/>
                    <a:pt x="1655453" y="406542"/>
                    <a:pt x="1617254" y="416075"/>
                  </a:cubicBezTo>
                  <a:cubicBezTo>
                    <a:pt x="1575214" y="426568"/>
                    <a:pt x="1361622" y="370538"/>
                    <a:pt x="1361622" y="370538"/>
                  </a:cubicBezTo>
                  <a:cubicBezTo>
                    <a:pt x="1361622" y="370538"/>
                    <a:pt x="1386105" y="507115"/>
                    <a:pt x="1344100" y="503617"/>
                  </a:cubicBezTo>
                  <a:cubicBezTo>
                    <a:pt x="1321777" y="501766"/>
                    <a:pt x="1266021" y="461681"/>
                    <a:pt x="1218632" y="424544"/>
                  </a:cubicBezTo>
                  <a:lnTo>
                    <a:pt x="1218598" y="424544"/>
                  </a:lnTo>
                  <a:cubicBezTo>
                    <a:pt x="1177553" y="392312"/>
                    <a:pt x="1142852" y="362342"/>
                    <a:pt x="1141446" y="361177"/>
                  </a:cubicBezTo>
                  <a:cubicBezTo>
                    <a:pt x="1142543" y="363268"/>
                    <a:pt x="1168020" y="413332"/>
                    <a:pt x="1142200" y="445839"/>
                  </a:cubicBezTo>
                  <a:cubicBezTo>
                    <a:pt x="1126358" y="465795"/>
                    <a:pt x="1091211" y="479168"/>
                    <a:pt x="1019236" y="470767"/>
                  </a:cubicBezTo>
                  <a:cubicBezTo>
                    <a:pt x="1019202" y="470733"/>
                    <a:pt x="1019167" y="470767"/>
                    <a:pt x="1019099" y="470767"/>
                  </a:cubicBezTo>
                  <a:cubicBezTo>
                    <a:pt x="1011795" y="469876"/>
                    <a:pt x="1004594" y="468710"/>
                    <a:pt x="997359" y="467236"/>
                  </a:cubicBezTo>
                  <a:cubicBezTo>
                    <a:pt x="997359" y="467270"/>
                    <a:pt x="997290" y="467270"/>
                    <a:pt x="997256" y="467236"/>
                  </a:cubicBezTo>
                  <a:cubicBezTo>
                    <a:pt x="958611" y="459452"/>
                    <a:pt x="921270" y="443438"/>
                    <a:pt x="886362" y="423001"/>
                  </a:cubicBezTo>
                  <a:lnTo>
                    <a:pt x="886328" y="423001"/>
                  </a:lnTo>
                  <a:cubicBezTo>
                    <a:pt x="863388" y="409628"/>
                    <a:pt x="841511" y="394301"/>
                    <a:pt x="821074" y="378219"/>
                  </a:cubicBezTo>
                  <a:cubicBezTo>
                    <a:pt x="789836" y="353633"/>
                    <a:pt x="761890" y="327195"/>
                    <a:pt x="738435" y="302746"/>
                  </a:cubicBezTo>
                  <a:cubicBezTo>
                    <a:pt x="690223" y="252512"/>
                    <a:pt x="660871" y="210609"/>
                    <a:pt x="660871" y="210609"/>
                  </a:cubicBezTo>
                  <a:cubicBezTo>
                    <a:pt x="660871" y="210609"/>
                    <a:pt x="559647" y="416075"/>
                    <a:pt x="300518" y="377567"/>
                  </a:cubicBezTo>
                  <a:cubicBezTo>
                    <a:pt x="261393" y="371738"/>
                    <a:pt x="221582" y="358673"/>
                    <a:pt x="182217" y="340637"/>
                  </a:cubicBezTo>
                  <a:cubicBezTo>
                    <a:pt x="153962" y="327675"/>
                    <a:pt x="125913" y="312176"/>
                    <a:pt x="98481" y="294997"/>
                  </a:cubicBezTo>
                  <a:cubicBezTo>
                    <a:pt x="78661" y="282584"/>
                    <a:pt x="59150" y="269245"/>
                    <a:pt x="40119" y="255392"/>
                  </a:cubicBezTo>
                  <a:cubicBezTo>
                    <a:pt x="26472" y="245448"/>
                    <a:pt x="13099" y="235229"/>
                    <a:pt x="0" y="224840"/>
                  </a:cubicBezTo>
                  <a:lnTo>
                    <a:pt x="0" y="0"/>
                  </a:lnTo>
                  <a:lnTo>
                    <a:pt x="4404962" y="0"/>
                  </a:lnTo>
                  <a:close/>
                </a:path>
              </a:pathLst>
            </a:custGeom>
            <a:solidFill>
              <a:schemeClr val="accent2">
                <a:alpha val="36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3CC80F8-8661-109A-5AF3-6995B8D5B9B5}"/>
              </a:ext>
            </a:extLst>
          </p:cNvPr>
          <p:cNvGrpSpPr/>
          <p:nvPr userDrawn="1"/>
        </p:nvGrpSpPr>
        <p:grpSpPr>
          <a:xfrm>
            <a:off x="10310720" y="4230879"/>
            <a:ext cx="1639301" cy="804021"/>
            <a:chOff x="9708583" y="546947"/>
            <a:chExt cx="1895523" cy="92968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F16E897-B9D4-A91C-73C7-3631E72A4FB1}"/>
                </a:ext>
              </a:extLst>
            </p:cNvPr>
            <p:cNvSpPr/>
            <p:nvPr/>
          </p:nvSpPr>
          <p:spPr>
            <a:xfrm>
              <a:off x="9802351" y="965564"/>
              <a:ext cx="121481" cy="156616"/>
            </a:xfrm>
            <a:custGeom>
              <a:avLst/>
              <a:gdLst>
                <a:gd name="connsiteX0" fmla="*/ 117183 w 121481"/>
                <a:gd name="connsiteY0" fmla="*/ 111296 h 156616"/>
                <a:gd name="connsiteX1" fmla="*/ 117183 w 121481"/>
                <a:gd name="connsiteY1" fmla="*/ 111365 h 156616"/>
                <a:gd name="connsiteX2" fmla="*/ 56954 w 121481"/>
                <a:gd name="connsiteY2" fmla="*/ 156356 h 156616"/>
                <a:gd name="connsiteX3" fmla="*/ 32292 w 121481"/>
                <a:gd name="connsiteY3" fmla="*/ 145934 h 156616"/>
                <a:gd name="connsiteX4" fmla="*/ 24621 w 121481"/>
                <a:gd name="connsiteY4" fmla="*/ 138745 h 156616"/>
                <a:gd name="connsiteX5" fmla="*/ 23074 w 121481"/>
                <a:gd name="connsiteY5" fmla="*/ 136887 h 156616"/>
                <a:gd name="connsiteX6" fmla="*/ 18499 w 121481"/>
                <a:gd name="connsiteY6" fmla="*/ 130696 h 156616"/>
                <a:gd name="connsiteX7" fmla="*/ 17089 w 121481"/>
                <a:gd name="connsiteY7" fmla="*/ 128529 h 156616"/>
                <a:gd name="connsiteX8" fmla="*/ 544 w 121481"/>
                <a:gd name="connsiteY8" fmla="*/ 53029 h 156616"/>
                <a:gd name="connsiteX9" fmla="*/ 9728 w 121481"/>
                <a:gd name="connsiteY9" fmla="*/ 14814 h 156616"/>
                <a:gd name="connsiteX10" fmla="*/ 39790 w 121481"/>
                <a:gd name="connsiteY10" fmla="*/ 643 h 156616"/>
                <a:gd name="connsiteX11" fmla="*/ 61735 w 121481"/>
                <a:gd name="connsiteY11" fmla="*/ 1331 h 156616"/>
                <a:gd name="connsiteX12" fmla="*/ 91729 w 121481"/>
                <a:gd name="connsiteY12" fmla="*/ 15158 h 156616"/>
                <a:gd name="connsiteX13" fmla="*/ 117217 w 121481"/>
                <a:gd name="connsiteY13" fmla="*/ 111296 h 156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481" h="156616">
                  <a:moveTo>
                    <a:pt x="117183" y="111296"/>
                  </a:moveTo>
                  <a:cubicBezTo>
                    <a:pt x="117183" y="111296"/>
                    <a:pt x="117183" y="111331"/>
                    <a:pt x="117183" y="111365"/>
                  </a:cubicBezTo>
                  <a:cubicBezTo>
                    <a:pt x="105557" y="140327"/>
                    <a:pt x="82098" y="159073"/>
                    <a:pt x="56954" y="156356"/>
                  </a:cubicBezTo>
                  <a:cubicBezTo>
                    <a:pt x="47908" y="155393"/>
                    <a:pt x="39550" y="151678"/>
                    <a:pt x="32292" y="145934"/>
                  </a:cubicBezTo>
                  <a:cubicBezTo>
                    <a:pt x="29575" y="143835"/>
                    <a:pt x="27029" y="141393"/>
                    <a:pt x="24621" y="138745"/>
                  </a:cubicBezTo>
                  <a:cubicBezTo>
                    <a:pt x="24105" y="138126"/>
                    <a:pt x="23555" y="137541"/>
                    <a:pt x="23074" y="136887"/>
                  </a:cubicBezTo>
                  <a:cubicBezTo>
                    <a:pt x="21491" y="134927"/>
                    <a:pt x="19978" y="132897"/>
                    <a:pt x="18499" y="130696"/>
                  </a:cubicBezTo>
                  <a:cubicBezTo>
                    <a:pt x="18017" y="130008"/>
                    <a:pt x="17536" y="129251"/>
                    <a:pt x="17089" y="128529"/>
                  </a:cubicBezTo>
                  <a:cubicBezTo>
                    <a:pt x="4534" y="108682"/>
                    <a:pt x="-2002" y="81784"/>
                    <a:pt x="544" y="53029"/>
                  </a:cubicBezTo>
                  <a:cubicBezTo>
                    <a:pt x="1782" y="39270"/>
                    <a:pt x="4981" y="26337"/>
                    <a:pt x="9728" y="14814"/>
                  </a:cubicBezTo>
                  <a:cubicBezTo>
                    <a:pt x="15885" y="9276"/>
                    <a:pt x="25894" y="2672"/>
                    <a:pt x="39790" y="643"/>
                  </a:cubicBezTo>
                  <a:cubicBezTo>
                    <a:pt x="46257" y="-320"/>
                    <a:pt x="53549" y="-286"/>
                    <a:pt x="61735" y="1331"/>
                  </a:cubicBezTo>
                  <a:cubicBezTo>
                    <a:pt x="72639" y="3463"/>
                    <a:pt x="82889" y="8175"/>
                    <a:pt x="91729" y="15158"/>
                  </a:cubicBezTo>
                  <a:cubicBezTo>
                    <a:pt x="115394" y="33801"/>
                    <a:pt x="128877" y="68369"/>
                    <a:pt x="117217" y="111296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61D46B4-37C6-3DA2-0B88-F723AF84311E}"/>
                </a:ext>
              </a:extLst>
            </p:cNvPr>
            <p:cNvSpPr/>
            <p:nvPr/>
          </p:nvSpPr>
          <p:spPr>
            <a:xfrm>
              <a:off x="9812010" y="925745"/>
              <a:ext cx="138764" cy="201619"/>
            </a:xfrm>
            <a:custGeom>
              <a:avLst/>
              <a:gdLst>
                <a:gd name="connsiteX0" fmla="*/ 138240 w 138764"/>
                <a:gd name="connsiteY0" fmla="*/ 108807 h 201619"/>
                <a:gd name="connsiteX1" fmla="*/ 55550 w 138764"/>
                <a:gd name="connsiteY1" fmla="*/ 201299 h 201619"/>
                <a:gd name="connsiteX2" fmla="*/ 20810 w 138764"/>
                <a:gd name="connsiteY2" fmla="*/ 184686 h 201619"/>
                <a:gd name="connsiteX3" fmla="*/ 14928 w 138764"/>
                <a:gd name="connsiteY3" fmla="*/ 178563 h 201619"/>
                <a:gd name="connsiteX4" fmla="*/ 22599 w 138764"/>
                <a:gd name="connsiteY4" fmla="*/ 185752 h 201619"/>
                <a:gd name="connsiteX5" fmla="*/ 47261 w 138764"/>
                <a:gd name="connsiteY5" fmla="*/ 196174 h 201619"/>
                <a:gd name="connsiteX6" fmla="*/ 107489 w 138764"/>
                <a:gd name="connsiteY6" fmla="*/ 151183 h 201619"/>
                <a:gd name="connsiteX7" fmla="*/ 107489 w 138764"/>
                <a:gd name="connsiteY7" fmla="*/ 151114 h 201619"/>
                <a:gd name="connsiteX8" fmla="*/ 82001 w 138764"/>
                <a:gd name="connsiteY8" fmla="*/ 54976 h 201619"/>
                <a:gd name="connsiteX9" fmla="*/ 52008 w 138764"/>
                <a:gd name="connsiteY9" fmla="*/ 41149 h 201619"/>
                <a:gd name="connsiteX10" fmla="*/ 30063 w 138764"/>
                <a:gd name="connsiteY10" fmla="*/ 40461 h 201619"/>
                <a:gd name="connsiteX11" fmla="*/ 0 w 138764"/>
                <a:gd name="connsiteY11" fmla="*/ 54632 h 201619"/>
                <a:gd name="connsiteX12" fmla="*/ 18746 w 138764"/>
                <a:gd name="connsiteY12" fmla="*/ 24191 h 201619"/>
                <a:gd name="connsiteX13" fmla="*/ 73505 w 138764"/>
                <a:gd name="connsiteY13" fmla="*/ 320 h 201619"/>
                <a:gd name="connsiteX14" fmla="*/ 138205 w 138764"/>
                <a:gd name="connsiteY14" fmla="*/ 108807 h 20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764" h="201619">
                  <a:moveTo>
                    <a:pt x="138240" y="108807"/>
                  </a:moveTo>
                  <a:cubicBezTo>
                    <a:pt x="133287" y="164288"/>
                    <a:pt x="96242" y="205702"/>
                    <a:pt x="55550" y="201299"/>
                  </a:cubicBezTo>
                  <a:cubicBezTo>
                    <a:pt x="42514" y="199889"/>
                    <a:pt x="30682" y="193973"/>
                    <a:pt x="20810" y="184686"/>
                  </a:cubicBezTo>
                  <a:cubicBezTo>
                    <a:pt x="18746" y="182794"/>
                    <a:pt x="16786" y="180730"/>
                    <a:pt x="14928" y="178563"/>
                  </a:cubicBezTo>
                  <a:cubicBezTo>
                    <a:pt x="17336" y="181211"/>
                    <a:pt x="19881" y="183654"/>
                    <a:pt x="22599" y="185752"/>
                  </a:cubicBezTo>
                  <a:cubicBezTo>
                    <a:pt x="29856" y="191496"/>
                    <a:pt x="38215" y="195211"/>
                    <a:pt x="47261" y="196174"/>
                  </a:cubicBezTo>
                  <a:cubicBezTo>
                    <a:pt x="72405" y="198891"/>
                    <a:pt x="95863" y="180145"/>
                    <a:pt x="107489" y="151183"/>
                  </a:cubicBezTo>
                  <a:cubicBezTo>
                    <a:pt x="107489" y="151183"/>
                    <a:pt x="107489" y="151159"/>
                    <a:pt x="107489" y="151114"/>
                  </a:cubicBezTo>
                  <a:cubicBezTo>
                    <a:pt x="119150" y="108188"/>
                    <a:pt x="105666" y="73619"/>
                    <a:pt x="82001" y="54976"/>
                  </a:cubicBezTo>
                  <a:cubicBezTo>
                    <a:pt x="73162" y="47994"/>
                    <a:pt x="62911" y="43281"/>
                    <a:pt x="52008" y="41149"/>
                  </a:cubicBezTo>
                  <a:cubicBezTo>
                    <a:pt x="43821" y="39532"/>
                    <a:pt x="36529" y="39498"/>
                    <a:pt x="30063" y="40461"/>
                  </a:cubicBezTo>
                  <a:cubicBezTo>
                    <a:pt x="16166" y="42490"/>
                    <a:pt x="6157" y="49094"/>
                    <a:pt x="0" y="54632"/>
                  </a:cubicBezTo>
                  <a:cubicBezTo>
                    <a:pt x="4816" y="42937"/>
                    <a:pt x="11179" y="32618"/>
                    <a:pt x="18746" y="24191"/>
                  </a:cubicBezTo>
                  <a:cubicBezTo>
                    <a:pt x="33674" y="7406"/>
                    <a:pt x="53143" y="-1881"/>
                    <a:pt x="73505" y="320"/>
                  </a:cubicBezTo>
                  <a:cubicBezTo>
                    <a:pt x="114231" y="4757"/>
                    <a:pt x="143193" y="53325"/>
                    <a:pt x="138205" y="108807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7D3AD74-AF91-FD01-EE40-08B137CF7FA8}"/>
                </a:ext>
              </a:extLst>
            </p:cNvPr>
            <p:cNvSpPr/>
            <p:nvPr/>
          </p:nvSpPr>
          <p:spPr>
            <a:xfrm>
              <a:off x="9808330" y="1006347"/>
              <a:ext cx="54415" cy="89981"/>
            </a:xfrm>
            <a:custGeom>
              <a:avLst/>
              <a:gdLst>
                <a:gd name="connsiteX0" fmla="*/ 54415 w 54415"/>
                <a:gd name="connsiteY0" fmla="*/ 44991 h 89981"/>
                <a:gd name="connsiteX1" fmla="*/ 27208 w 54415"/>
                <a:gd name="connsiteY1" fmla="*/ 89981 h 89981"/>
                <a:gd name="connsiteX2" fmla="*/ 0 w 54415"/>
                <a:gd name="connsiteY2" fmla="*/ 44991 h 89981"/>
                <a:gd name="connsiteX3" fmla="*/ 27208 w 54415"/>
                <a:gd name="connsiteY3" fmla="*/ 0 h 89981"/>
                <a:gd name="connsiteX4" fmla="*/ 54415 w 54415"/>
                <a:gd name="connsiteY4" fmla="*/ 44991 h 8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15" h="89981">
                  <a:moveTo>
                    <a:pt x="54415" y="44991"/>
                  </a:moveTo>
                  <a:cubicBezTo>
                    <a:pt x="54415" y="69838"/>
                    <a:pt x="42234" y="89981"/>
                    <a:pt x="27208" y="89981"/>
                  </a:cubicBezTo>
                  <a:cubicBezTo>
                    <a:pt x="12181" y="89981"/>
                    <a:pt x="0" y="69838"/>
                    <a:pt x="0" y="44991"/>
                  </a:cubicBezTo>
                  <a:cubicBezTo>
                    <a:pt x="0" y="20143"/>
                    <a:pt x="12181" y="0"/>
                    <a:pt x="27208" y="0"/>
                  </a:cubicBezTo>
                  <a:cubicBezTo>
                    <a:pt x="42234" y="0"/>
                    <a:pt x="54415" y="20143"/>
                    <a:pt x="54415" y="44991"/>
                  </a:cubicBezTo>
                  <a:close/>
                </a:path>
              </a:pathLst>
            </a:custGeom>
            <a:solidFill>
              <a:srgbClr val="3D1A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9DFB07E-363D-4E92-58FD-4AA158836099}"/>
                </a:ext>
              </a:extLst>
            </p:cNvPr>
            <p:cNvSpPr/>
            <p:nvPr/>
          </p:nvSpPr>
          <p:spPr>
            <a:xfrm>
              <a:off x="9804698" y="944588"/>
              <a:ext cx="102700" cy="171810"/>
            </a:xfrm>
            <a:custGeom>
              <a:avLst/>
              <a:gdLst>
                <a:gd name="connsiteX0" fmla="*/ 51416 w 102700"/>
                <a:gd name="connsiteY0" fmla="*/ 171794 h 171810"/>
                <a:gd name="connsiteX1" fmla="*/ 32292 w 102700"/>
                <a:gd name="connsiteY1" fmla="*/ 166909 h 171810"/>
                <a:gd name="connsiteX2" fmla="*/ 30503 w 102700"/>
                <a:gd name="connsiteY2" fmla="*/ 165843 h 171810"/>
                <a:gd name="connsiteX3" fmla="*/ 24621 w 102700"/>
                <a:gd name="connsiteY3" fmla="*/ 159720 h 171810"/>
                <a:gd name="connsiteX4" fmla="*/ 23074 w 102700"/>
                <a:gd name="connsiteY4" fmla="*/ 157863 h 171810"/>
                <a:gd name="connsiteX5" fmla="*/ 18499 w 102700"/>
                <a:gd name="connsiteY5" fmla="*/ 151672 h 171810"/>
                <a:gd name="connsiteX6" fmla="*/ 17089 w 102700"/>
                <a:gd name="connsiteY6" fmla="*/ 149505 h 171810"/>
                <a:gd name="connsiteX7" fmla="*/ 544 w 102700"/>
                <a:gd name="connsiteY7" fmla="*/ 74004 h 171810"/>
                <a:gd name="connsiteX8" fmla="*/ 9728 w 102700"/>
                <a:gd name="connsiteY8" fmla="*/ 35790 h 171810"/>
                <a:gd name="connsiteX9" fmla="*/ 28474 w 102700"/>
                <a:gd name="connsiteY9" fmla="*/ 5349 h 171810"/>
                <a:gd name="connsiteX10" fmla="*/ 46051 w 102700"/>
                <a:gd name="connsiteY10" fmla="*/ 17 h 171810"/>
                <a:gd name="connsiteX11" fmla="*/ 91729 w 102700"/>
                <a:gd name="connsiteY11" fmla="*/ 36134 h 171810"/>
                <a:gd name="connsiteX12" fmla="*/ 102633 w 102700"/>
                <a:gd name="connsiteY12" fmla="*/ 84220 h 171810"/>
                <a:gd name="connsiteX13" fmla="*/ 51416 w 102700"/>
                <a:gd name="connsiteY13" fmla="*/ 171794 h 171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2700" h="171810">
                  <a:moveTo>
                    <a:pt x="51416" y="171794"/>
                  </a:moveTo>
                  <a:cubicBezTo>
                    <a:pt x="44743" y="172000"/>
                    <a:pt x="38311" y="170280"/>
                    <a:pt x="32292" y="166909"/>
                  </a:cubicBezTo>
                  <a:cubicBezTo>
                    <a:pt x="31673" y="166565"/>
                    <a:pt x="31088" y="166221"/>
                    <a:pt x="30503" y="165843"/>
                  </a:cubicBezTo>
                  <a:cubicBezTo>
                    <a:pt x="28439" y="163951"/>
                    <a:pt x="26479" y="161887"/>
                    <a:pt x="24621" y="159720"/>
                  </a:cubicBezTo>
                  <a:cubicBezTo>
                    <a:pt x="24105" y="159101"/>
                    <a:pt x="23555" y="158517"/>
                    <a:pt x="23074" y="157863"/>
                  </a:cubicBezTo>
                  <a:cubicBezTo>
                    <a:pt x="21491" y="155902"/>
                    <a:pt x="19978" y="153873"/>
                    <a:pt x="18499" y="151672"/>
                  </a:cubicBezTo>
                  <a:cubicBezTo>
                    <a:pt x="18017" y="150984"/>
                    <a:pt x="17536" y="150227"/>
                    <a:pt x="17089" y="149505"/>
                  </a:cubicBezTo>
                  <a:cubicBezTo>
                    <a:pt x="4534" y="129658"/>
                    <a:pt x="-2002" y="102760"/>
                    <a:pt x="544" y="74004"/>
                  </a:cubicBezTo>
                  <a:cubicBezTo>
                    <a:pt x="1782" y="60246"/>
                    <a:pt x="4981" y="47312"/>
                    <a:pt x="9728" y="35790"/>
                  </a:cubicBezTo>
                  <a:cubicBezTo>
                    <a:pt x="14543" y="24095"/>
                    <a:pt x="20907" y="13776"/>
                    <a:pt x="28474" y="5349"/>
                  </a:cubicBezTo>
                  <a:cubicBezTo>
                    <a:pt x="33943" y="2081"/>
                    <a:pt x="39825" y="224"/>
                    <a:pt x="46051" y="17"/>
                  </a:cubicBezTo>
                  <a:cubicBezTo>
                    <a:pt x="64556" y="-568"/>
                    <a:pt x="81307" y="13776"/>
                    <a:pt x="91729" y="36134"/>
                  </a:cubicBezTo>
                  <a:cubicBezTo>
                    <a:pt x="98093" y="49720"/>
                    <a:pt x="102083" y="66265"/>
                    <a:pt x="102633" y="84220"/>
                  </a:cubicBezTo>
                  <a:cubicBezTo>
                    <a:pt x="104112" y="131653"/>
                    <a:pt x="81169" y="170831"/>
                    <a:pt x="51416" y="171794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5316F85-A470-1625-4AB7-83AAA7D27695}"/>
                </a:ext>
              </a:extLst>
            </p:cNvPr>
            <p:cNvSpPr/>
            <p:nvPr/>
          </p:nvSpPr>
          <p:spPr>
            <a:xfrm>
              <a:off x="10020529" y="611762"/>
              <a:ext cx="227694" cy="473191"/>
            </a:xfrm>
            <a:custGeom>
              <a:avLst/>
              <a:gdLst>
                <a:gd name="connsiteX0" fmla="*/ 226942 w 227694"/>
                <a:gd name="connsiteY0" fmla="*/ 428362 h 473191"/>
                <a:gd name="connsiteX1" fmla="*/ 108274 w 227694"/>
                <a:gd name="connsiteY1" fmla="*/ 473146 h 473191"/>
                <a:gd name="connsiteX2" fmla="*/ 20562 w 227694"/>
                <a:gd name="connsiteY2" fmla="*/ 387086 h 473191"/>
                <a:gd name="connsiteX3" fmla="*/ 30022 w 227694"/>
                <a:gd name="connsiteY3" fmla="*/ 369028 h 473191"/>
                <a:gd name="connsiteX4" fmla="*/ 12720 w 227694"/>
                <a:gd name="connsiteY4" fmla="*/ 118931 h 473191"/>
                <a:gd name="connsiteX5" fmla="*/ 8489 w 227694"/>
                <a:gd name="connsiteY5" fmla="*/ 2189 h 473191"/>
                <a:gd name="connsiteX6" fmla="*/ 8524 w 227694"/>
                <a:gd name="connsiteY6" fmla="*/ 2189 h 473191"/>
                <a:gd name="connsiteX7" fmla="*/ 117733 w 227694"/>
                <a:gd name="connsiteY7" fmla="*/ 61764 h 473191"/>
                <a:gd name="connsiteX8" fmla="*/ 220923 w 227694"/>
                <a:gd name="connsiteY8" fmla="*/ 229137 h 473191"/>
                <a:gd name="connsiteX9" fmla="*/ 226942 w 227694"/>
                <a:gd name="connsiteY9" fmla="*/ 428362 h 473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694" h="473191">
                  <a:moveTo>
                    <a:pt x="226942" y="428362"/>
                  </a:moveTo>
                  <a:cubicBezTo>
                    <a:pt x="223502" y="471358"/>
                    <a:pt x="114293" y="470498"/>
                    <a:pt x="108274" y="473146"/>
                  </a:cubicBezTo>
                  <a:cubicBezTo>
                    <a:pt x="104112" y="474969"/>
                    <a:pt x="52242" y="420795"/>
                    <a:pt x="20562" y="387086"/>
                  </a:cubicBezTo>
                  <a:cubicBezTo>
                    <a:pt x="24105" y="381342"/>
                    <a:pt x="27304" y="375323"/>
                    <a:pt x="30022" y="369028"/>
                  </a:cubicBezTo>
                  <a:cubicBezTo>
                    <a:pt x="59259" y="301095"/>
                    <a:pt x="38621" y="197045"/>
                    <a:pt x="12720" y="118931"/>
                  </a:cubicBezTo>
                  <a:cubicBezTo>
                    <a:pt x="-12699" y="42329"/>
                    <a:pt x="7698" y="3668"/>
                    <a:pt x="8489" y="2189"/>
                  </a:cubicBezTo>
                  <a:lnTo>
                    <a:pt x="8524" y="2189"/>
                  </a:lnTo>
                  <a:cubicBezTo>
                    <a:pt x="35525" y="-8474"/>
                    <a:pt x="77145" y="21176"/>
                    <a:pt x="117733" y="61764"/>
                  </a:cubicBezTo>
                  <a:cubicBezTo>
                    <a:pt x="178512" y="122508"/>
                    <a:pt x="220923" y="229137"/>
                    <a:pt x="220923" y="229137"/>
                  </a:cubicBezTo>
                  <a:cubicBezTo>
                    <a:pt x="220923" y="229137"/>
                    <a:pt x="230382" y="385366"/>
                    <a:pt x="226942" y="428362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659D18D-8504-06E0-3B91-C2F030BAF499}"/>
                </a:ext>
              </a:extLst>
            </p:cNvPr>
            <p:cNvSpPr/>
            <p:nvPr/>
          </p:nvSpPr>
          <p:spPr>
            <a:xfrm>
              <a:off x="9996485" y="613951"/>
              <a:ext cx="68348" cy="384897"/>
            </a:xfrm>
            <a:custGeom>
              <a:avLst/>
              <a:gdLst>
                <a:gd name="connsiteX0" fmla="*/ 54065 w 68348"/>
                <a:gd name="connsiteY0" fmla="*/ 366839 h 384897"/>
                <a:gd name="connsiteX1" fmla="*/ 44606 w 68348"/>
                <a:gd name="connsiteY1" fmla="*/ 384897 h 384897"/>
                <a:gd name="connsiteX2" fmla="*/ 20253 w 68348"/>
                <a:gd name="connsiteY2" fmla="*/ 358825 h 384897"/>
                <a:gd name="connsiteX3" fmla="*/ 36867 w 68348"/>
                <a:gd name="connsiteY3" fmla="*/ 273177 h 384897"/>
                <a:gd name="connsiteX4" fmla="*/ 1404 w 68348"/>
                <a:gd name="connsiteY4" fmla="*/ 41792 h 384897"/>
                <a:gd name="connsiteX5" fmla="*/ 32533 w 68348"/>
                <a:gd name="connsiteY5" fmla="*/ 0 h 384897"/>
                <a:gd name="connsiteX6" fmla="*/ 36764 w 68348"/>
                <a:gd name="connsiteY6" fmla="*/ 116742 h 384897"/>
                <a:gd name="connsiteX7" fmla="*/ 54065 w 68348"/>
                <a:gd name="connsiteY7" fmla="*/ 366839 h 38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348" h="384897">
                  <a:moveTo>
                    <a:pt x="54065" y="366839"/>
                  </a:moveTo>
                  <a:cubicBezTo>
                    <a:pt x="51348" y="373134"/>
                    <a:pt x="48149" y="379153"/>
                    <a:pt x="44606" y="384897"/>
                  </a:cubicBezTo>
                  <a:cubicBezTo>
                    <a:pt x="30400" y="369797"/>
                    <a:pt x="20253" y="358825"/>
                    <a:pt x="20253" y="358825"/>
                  </a:cubicBezTo>
                  <a:cubicBezTo>
                    <a:pt x="20253" y="358825"/>
                    <a:pt x="37658" y="322330"/>
                    <a:pt x="36867" y="273177"/>
                  </a:cubicBezTo>
                  <a:cubicBezTo>
                    <a:pt x="35697" y="200635"/>
                    <a:pt x="-8330" y="106561"/>
                    <a:pt x="1404" y="41792"/>
                  </a:cubicBezTo>
                  <a:cubicBezTo>
                    <a:pt x="5738" y="13036"/>
                    <a:pt x="19118" y="5297"/>
                    <a:pt x="32533" y="0"/>
                  </a:cubicBezTo>
                  <a:cubicBezTo>
                    <a:pt x="31742" y="1479"/>
                    <a:pt x="11345" y="40141"/>
                    <a:pt x="36764" y="116742"/>
                  </a:cubicBezTo>
                  <a:cubicBezTo>
                    <a:pt x="62664" y="194856"/>
                    <a:pt x="83302" y="298906"/>
                    <a:pt x="54065" y="366839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71FBFB5-82C6-1418-D2E0-9C33B0C755CB}"/>
                </a:ext>
              </a:extLst>
            </p:cNvPr>
            <p:cNvSpPr/>
            <p:nvPr/>
          </p:nvSpPr>
          <p:spPr>
            <a:xfrm>
              <a:off x="9932811" y="989753"/>
              <a:ext cx="137296" cy="160955"/>
            </a:xfrm>
            <a:custGeom>
              <a:avLst/>
              <a:gdLst>
                <a:gd name="connsiteX0" fmla="*/ 132495 w 137296"/>
                <a:gd name="connsiteY0" fmla="*/ 114383 h 160955"/>
                <a:gd name="connsiteX1" fmla="*/ 132461 w 137296"/>
                <a:gd name="connsiteY1" fmla="*/ 114452 h 160955"/>
                <a:gd name="connsiteX2" fmla="*/ 130638 w 137296"/>
                <a:gd name="connsiteY2" fmla="*/ 118339 h 160955"/>
                <a:gd name="connsiteX3" fmla="*/ 128780 w 137296"/>
                <a:gd name="connsiteY3" fmla="*/ 121881 h 160955"/>
                <a:gd name="connsiteX4" fmla="*/ 126304 w 137296"/>
                <a:gd name="connsiteY4" fmla="*/ 126112 h 160955"/>
                <a:gd name="connsiteX5" fmla="*/ 124378 w 137296"/>
                <a:gd name="connsiteY5" fmla="*/ 129070 h 160955"/>
                <a:gd name="connsiteX6" fmla="*/ 124309 w 137296"/>
                <a:gd name="connsiteY6" fmla="*/ 129173 h 160955"/>
                <a:gd name="connsiteX7" fmla="*/ 113818 w 137296"/>
                <a:gd name="connsiteY7" fmla="*/ 141763 h 160955"/>
                <a:gd name="connsiteX8" fmla="*/ 112511 w 137296"/>
                <a:gd name="connsiteY8" fmla="*/ 143001 h 160955"/>
                <a:gd name="connsiteX9" fmla="*/ 107936 w 137296"/>
                <a:gd name="connsiteY9" fmla="*/ 146956 h 160955"/>
                <a:gd name="connsiteX10" fmla="*/ 106388 w 137296"/>
                <a:gd name="connsiteY10" fmla="*/ 148126 h 160955"/>
                <a:gd name="connsiteX11" fmla="*/ 105184 w 137296"/>
                <a:gd name="connsiteY11" fmla="*/ 149020 h 160955"/>
                <a:gd name="connsiteX12" fmla="*/ 103705 w 137296"/>
                <a:gd name="connsiteY12" fmla="*/ 150052 h 160955"/>
                <a:gd name="connsiteX13" fmla="*/ 102261 w 137296"/>
                <a:gd name="connsiteY13" fmla="*/ 151015 h 160955"/>
                <a:gd name="connsiteX14" fmla="*/ 100128 w 137296"/>
                <a:gd name="connsiteY14" fmla="*/ 152357 h 160955"/>
                <a:gd name="connsiteX15" fmla="*/ 87023 w 137296"/>
                <a:gd name="connsiteY15" fmla="*/ 158273 h 160955"/>
                <a:gd name="connsiteX16" fmla="*/ 86989 w 137296"/>
                <a:gd name="connsiteY16" fmla="*/ 158273 h 160955"/>
                <a:gd name="connsiteX17" fmla="*/ 85475 w 137296"/>
                <a:gd name="connsiteY17" fmla="*/ 158720 h 160955"/>
                <a:gd name="connsiteX18" fmla="*/ 83583 w 137296"/>
                <a:gd name="connsiteY18" fmla="*/ 159236 h 160955"/>
                <a:gd name="connsiteX19" fmla="*/ 79009 w 137296"/>
                <a:gd name="connsiteY19" fmla="*/ 160199 h 160955"/>
                <a:gd name="connsiteX20" fmla="*/ 77151 w 137296"/>
                <a:gd name="connsiteY20" fmla="*/ 160474 h 160955"/>
                <a:gd name="connsiteX21" fmla="*/ 72301 w 137296"/>
                <a:gd name="connsiteY21" fmla="*/ 160887 h 160955"/>
                <a:gd name="connsiteX22" fmla="*/ 69825 w 137296"/>
                <a:gd name="connsiteY22" fmla="*/ 160956 h 160955"/>
                <a:gd name="connsiteX23" fmla="*/ 69481 w 137296"/>
                <a:gd name="connsiteY23" fmla="*/ 160956 h 160955"/>
                <a:gd name="connsiteX24" fmla="*/ 64356 w 137296"/>
                <a:gd name="connsiteY24" fmla="*/ 160681 h 160955"/>
                <a:gd name="connsiteX25" fmla="*/ 27826 w 137296"/>
                <a:gd name="connsiteY25" fmla="*/ 142588 h 160955"/>
                <a:gd name="connsiteX26" fmla="*/ 26072 w 137296"/>
                <a:gd name="connsiteY26" fmla="*/ 140696 h 160955"/>
                <a:gd name="connsiteX27" fmla="*/ 20913 w 137296"/>
                <a:gd name="connsiteY27" fmla="*/ 134333 h 160955"/>
                <a:gd name="connsiteX28" fmla="*/ 19330 w 137296"/>
                <a:gd name="connsiteY28" fmla="*/ 132097 h 160955"/>
                <a:gd name="connsiteX29" fmla="*/ 619 w 137296"/>
                <a:gd name="connsiteY29" fmla="*/ 54499 h 160955"/>
                <a:gd name="connsiteX30" fmla="*/ 11007 w 137296"/>
                <a:gd name="connsiteY30" fmla="*/ 15218 h 160955"/>
                <a:gd name="connsiteX31" fmla="*/ 44990 w 137296"/>
                <a:gd name="connsiteY31" fmla="*/ 668 h 160955"/>
                <a:gd name="connsiteX32" fmla="*/ 69790 w 137296"/>
                <a:gd name="connsiteY32" fmla="*/ 1356 h 160955"/>
                <a:gd name="connsiteX33" fmla="*/ 123999 w 137296"/>
                <a:gd name="connsiteY33" fmla="*/ 36750 h 160955"/>
                <a:gd name="connsiteX34" fmla="*/ 132495 w 137296"/>
                <a:gd name="connsiteY34" fmla="*/ 114383 h 16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7296" h="160955">
                  <a:moveTo>
                    <a:pt x="132495" y="114383"/>
                  </a:moveTo>
                  <a:cubicBezTo>
                    <a:pt x="132495" y="114383"/>
                    <a:pt x="132461" y="114417"/>
                    <a:pt x="132461" y="114452"/>
                  </a:cubicBezTo>
                  <a:cubicBezTo>
                    <a:pt x="131876" y="115759"/>
                    <a:pt x="131291" y="117066"/>
                    <a:pt x="130638" y="118339"/>
                  </a:cubicBezTo>
                  <a:cubicBezTo>
                    <a:pt x="130053" y="119542"/>
                    <a:pt x="129434" y="120712"/>
                    <a:pt x="128780" y="121881"/>
                  </a:cubicBezTo>
                  <a:cubicBezTo>
                    <a:pt x="127989" y="123326"/>
                    <a:pt x="127164" y="124736"/>
                    <a:pt x="126304" y="126112"/>
                  </a:cubicBezTo>
                  <a:cubicBezTo>
                    <a:pt x="125685" y="127110"/>
                    <a:pt x="125031" y="128107"/>
                    <a:pt x="124378" y="129070"/>
                  </a:cubicBezTo>
                  <a:cubicBezTo>
                    <a:pt x="124343" y="129070"/>
                    <a:pt x="124343" y="129139"/>
                    <a:pt x="124309" y="129173"/>
                  </a:cubicBezTo>
                  <a:cubicBezTo>
                    <a:pt x="121144" y="133783"/>
                    <a:pt x="117636" y="138013"/>
                    <a:pt x="113818" y="141763"/>
                  </a:cubicBezTo>
                  <a:cubicBezTo>
                    <a:pt x="113371" y="142175"/>
                    <a:pt x="112958" y="142588"/>
                    <a:pt x="112511" y="143001"/>
                  </a:cubicBezTo>
                  <a:cubicBezTo>
                    <a:pt x="111032" y="144377"/>
                    <a:pt x="109518" y="145718"/>
                    <a:pt x="107936" y="146956"/>
                  </a:cubicBezTo>
                  <a:cubicBezTo>
                    <a:pt x="107420" y="147369"/>
                    <a:pt x="106939" y="147748"/>
                    <a:pt x="106388" y="148126"/>
                  </a:cubicBezTo>
                  <a:cubicBezTo>
                    <a:pt x="106010" y="148436"/>
                    <a:pt x="105597" y="148745"/>
                    <a:pt x="105184" y="149020"/>
                  </a:cubicBezTo>
                  <a:cubicBezTo>
                    <a:pt x="104703" y="149399"/>
                    <a:pt x="104187" y="149743"/>
                    <a:pt x="103705" y="150052"/>
                  </a:cubicBezTo>
                  <a:cubicBezTo>
                    <a:pt x="103224" y="150396"/>
                    <a:pt x="102742" y="150706"/>
                    <a:pt x="102261" y="151015"/>
                  </a:cubicBezTo>
                  <a:cubicBezTo>
                    <a:pt x="101573" y="151497"/>
                    <a:pt x="100850" y="151910"/>
                    <a:pt x="100128" y="152357"/>
                  </a:cubicBezTo>
                  <a:cubicBezTo>
                    <a:pt x="95966" y="154833"/>
                    <a:pt x="91563" y="156828"/>
                    <a:pt x="87023" y="158273"/>
                  </a:cubicBezTo>
                  <a:cubicBezTo>
                    <a:pt x="87023" y="158273"/>
                    <a:pt x="86989" y="158307"/>
                    <a:pt x="86989" y="158273"/>
                  </a:cubicBezTo>
                  <a:cubicBezTo>
                    <a:pt x="86507" y="158445"/>
                    <a:pt x="85991" y="158582"/>
                    <a:pt x="85475" y="158720"/>
                  </a:cubicBezTo>
                  <a:cubicBezTo>
                    <a:pt x="84856" y="158926"/>
                    <a:pt x="84202" y="159098"/>
                    <a:pt x="83583" y="159236"/>
                  </a:cubicBezTo>
                  <a:cubicBezTo>
                    <a:pt x="82070" y="159614"/>
                    <a:pt x="80556" y="159924"/>
                    <a:pt x="79009" y="160199"/>
                  </a:cubicBezTo>
                  <a:cubicBezTo>
                    <a:pt x="78389" y="160302"/>
                    <a:pt x="77770" y="160405"/>
                    <a:pt x="77151" y="160474"/>
                  </a:cubicBezTo>
                  <a:cubicBezTo>
                    <a:pt x="75569" y="160681"/>
                    <a:pt x="73952" y="160818"/>
                    <a:pt x="72301" y="160887"/>
                  </a:cubicBezTo>
                  <a:cubicBezTo>
                    <a:pt x="71476" y="160887"/>
                    <a:pt x="70650" y="160956"/>
                    <a:pt x="69825" y="160956"/>
                  </a:cubicBezTo>
                  <a:lnTo>
                    <a:pt x="69481" y="160956"/>
                  </a:lnTo>
                  <a:cubicBezTo>
                    <a:pt x="67761" y="160956"/>
                    <a:pt x="66075" y="160853"/>
                    <a:pt x="64356" y="160681"/>
                  </a:cubicBezTo>
                  <a:cubicBezTo>
                    <a:pt x="50322" y="159305"/>
                    <a:pt x="37801" y="152701"/>
                    <a:pt x="27826" y="142588"/>
                  </a:cubicBezTo>
                  <a:cubicBezTo>
                    <a:pt x="27242" y="141969"/>
                    <a:pt x="26623" y="141350"/>
                    <a:pt x="26072" y="140696"/>
                  </a:cubicBezTo>
                  <a:cubicBezTo>
                    <a:pt x="24284" y="138667"/>
                    <a:pt x="22564" y="136569"/>
                    <a:pt x="20913" y="134333"/>
                  </a:cubicBezTo>
                  <a:cubicBezTo>
                    <a:pt x="20362" y="133611"/>
                    <a:pt x="19812" y="132854"/>
                    <a:pt x="19330" y="132097"/>
                  </a:cubicBezTo>
                  <a:cubicBezTo>
                    <a:pt x="5125" y="111700"/>
                    <a:pt x="-2271" y="84045"/>
                    <a:pt x="619" y="54499"/>
                  </a:cubicBezTo>
                  <a:cubicBezTo>
                    <a:pt x="1995" y="40362"/>
                    <a:pt x="5641" y="27084"/>
                    <a:pt x="11007" y="15218"/>
                  </a:cubicBezTo>
                  <a:cubicBezTo>
                    <a:pt x="17955" y="9542"/>
                    <a:pt x="29271" y="2766"/>
                    <a:pt x="44990" y="668"/>
                  </a:cubicBezTo>
                  <a:cubicBezTo>
                    <a:pt x="52282" y="-330"/>
                    <a:pt x="60538" y="-295"/>
                    <a:pt x="69790" y="1356"/>
                  </a:cubicBezTo>
                  <a:cubicBezTo>
                    <a:pt x="91873" y="5277"/>
                    <a:pt x="111651" y="17866"/>
                    <a:pt x="123999" y="36750"/>
                  </a:cubicBezTo>
                  <a:cubicBezTo>
                    <a:pt x="136932" y="56562"/>
                    <a:pt x="141748" y="83357"/>
                    <a:pt x="132495" y="11438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CC6225C-4BBF-3F43-7B92-486384743DFF}"/>
                </a:ext>
              </a:extLst>
            </p:cNvPr>
            <p:cNvSpPr/>
            <p:nvPr/>
          </p:nvSpPr>
          <p:spPr>
            <a:xfrm>
              <a:off x="9943818" y="948852"/>
              <a:ext cx="156826" cy="207178"/>
            </a:xfrm>
            <a:custGeom>
              <a:avLst/>
              <a:gdLst>
                <a:gd name="connsiteX0" fmla="*/ 156195 w 156826"/>
                <a:gd name="connsiteY0" fmla="*/ 111807 h 207178"/>
                <a:gd name="connsiteX1" fmla="*/ 128884 w 156826"/>
                <a:gd name="connsiteY1" fmla="*/ 177779 h 207178"/>
                <a:gd name="connsiteX2" fmla="*/ 62739 w 156826"/>
                <a:gd name="connsiteY2" fmla="*/ 206844 h 207178"/>
                <a:gd name="connsiteX3" fmla="*/ 57649 w 156826"/>
                <a:gd name="connsiteY3" fmla="*/ 206122 h 207178"/>
                <a:gd name="connsiteX4" fmla="*/ 55310 w 156826"/>
                <a:gd name="connsiteY4" fmla="*/ 205641 h 207178"/>
                <a:gd name="connsiteX5" fmla="*/ 16820 w 156826"/>
                <a:gd name="connsiteY5" fmla="*/ 183489 h 207178"/>
                <a:gd name="connsiteX6" fmla="*/ 53349 w 156826"/>
                <a:gd name="connsiteY6" fmla="*/ 201582 h 207178"/>
                <a:gd name="connsiteX7" fmla="*/ 58474 w 156826"/>
                <a:gd name="connsiteY7" fmla="*/ 201857 h 207178"/>
                <a:gd name="connsiteX8" fmla="*/ 58818 w 156826"/>
                <a:gd name="connsiteY8" fmla="*/ 201857 h 207178"/>
                <a:gd name="connsiteX9" fmla="*/ 61295 w 156826"/>
                <a:gd name="connsiteY9" fmla="*/ 201788 h 207178"/>
                <a:gd name="connsiteX10" fmla="*/ 66145 w 156826"/>
                <a:gd name="connsiteY10" fmla="*/ 201375 h 207178"/>
                <a:gd name="connsiteX11" fmla="*/ 68002 w 156826"/>
                <a:gd name="connsiteY11" fmla="*/ 201100 h 207178"/>
                <a:gd name="connsiteX12" fmla="*/ 72577 w 156826"/>
                <a:gd name="connsiteY12" fmla="*/ 200137 h 207178"/>
                <a:gd name="connsiteX13" fmla="*/ 74469 w 156826"/>
                <a:gd name="connsiteY13" fmla="*/ 199621 h 207178"/>
                <a:gd name="connsiteX14" fmla="*/ 75982 w 156826"/>
                <a:gd name="connsiteY14" fmla="*/ 199174 h 207178"/>
                <a:gd name="connsiteX15" fmla="*/ 76016 w 156826"/>
                <a:gd name="connsiteY15" fmla="*/ 199174 h 207178"/>
                <a:gd name="connsiteX16" fmla="*/ 89122 w 156826"/>
                <a:gd name="connsiteY16" fmla="*/ 193258 h 207178"/>
                <a:gd name="connsiteX17" fmla="*/ 91254 w 156826"/>
                <a:gd name="connsiteY17" fmla="*/ 191916 h 207178"/>
                <a:gd name="connsiteX18" fmla="*/ 92699 w 156826"/>
                <a:gd name="connsiteY18" fmla="*/ 190953 h 207178"/>
                <a:gd name="connsiteX19" fmla="*/ 94178 w 156826"/>
                <a:gd name="connsiteY19" fmla="*/ 189921 h 207178"/>
                <a:gd name="connsiteX20" fmla="*/ 95382 w 156826"/>
                <a:gd name="connsiteY20" fmla="*/ 189027 h 207178"/>
                <a:gd name="connsiteX21" fmla="*/ 96930 w 156826"/>
                <a:gd name="connsiteY21" fmla="*/ 187858 h 207178"/>
                <a:gd name="connsiteX22" fmla="*/ 101504 w 156826"/>
                <a:gd name="connsiteY22" fmla="*/ 183902 h 207178"/>
                <a:gd name="connsiteX23" fmla="*/ 102811 w 156826"/>
                <a:gd name="connsiteY23" fmla="*/ 182664 h 207178"/>
                <a:gd name="connsiteX24" fmla="*/ 113302 w 156826"/>
                <a:gd name="connsiteY24" fmla="*/ 170074 h 207178"/>
                <a:gd name="connsiteX25" fmla="*/ 113371 w 156826"/>
                <a:gd name="connsiteY25" fmla="*/ 169971 h 207178"/>
                <a:gd name="connsiteX26" fmla="*/ 115297 w 156826"/>
                <a:gd name="connsiteY26" fmla="*/ 167013 h 207178"/>
                <a:gd name="connsiteX27" fmla="*/ 117774 w 156826"/>
                <a:gd name="connsiteY27" fmla="*/ 162782 h 207178"/>
                <a:gd name="connsiteX28" fmla="*/ 119631 w 156826"/>
                <a:gd name="connsiteY28" fmla="*/ 159240 h 207178"/>
                <a:gd name="connsiteX29" fmla="*/ 121454 w 156826"/>
                <a:gd name="connsiteY29" fmla="*/ 155353 h 207178"/>
                <a:gd name="connsiteX30" fmla="*/ 121489 w 156826"/>
                <a:gd name="connsiteY30" fmla="*/ 155284 h 207178"/>
                <a:gd name="connsiteX31" fmla="*/ 112993 w 156826"/>
                <a:gd name="connsiteY31" fmla="*/ 77651 h 207178"/>
                <a:gd name="connsiteX32" fmla="*/ 58784 w 156826"/>
                <a:gd name="connsiteY32" fmla="*/ 42257 h 207178"/>
                <a:gd name="connsiteX33" fmla="*/ 33984 w 156826"/>
                <a:gd name="connsiteY33" fmla="*/ 41569 h 207178"/>
                <a:gd name="connsiteX34" fmla="*/ 0 w 156826"/>
                <a:gd name="connsiteY34" fmla="*/ 56119 h 207178"/>
                <a:gd name="connsiteX35" fmla="*/ 6260 w 156826"/>
                <a:gd name="connsiteY35" fmla="*/ 44149 h 207178"/>
                <a:gd name="connsiteX36" fmla="*/ 6329 w 156826"/>
                <a:gd name="connsiteY36" fmla="*/ 44045 h 207178"/>
                <a:gd name="connsiteX37" fmla="*/ 83068 w 156826"/>
                <a:gd name="connsiteY37" fmla="*/ 327 h 207178"/>
                <a:gd name="connsiteX38" fmla="*/ 156195 w 156826"/>
                <a:gd name="connsiteY38" fmla="*/ 111807 h 20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56826" h="207178">
                  <a:moveTo>
                    <a:pt x="156195" y="111807"/>
                  </a:moveTo>
                  <a:cubicBezTo>
                    <a:pt x="153649" y="137845"/>
                    <a:pt x="143503" y="160891"/>
                    <a:pt x="128884" y="177779"/>
                  </a:cubicBezTo>
                  <a:cubicBezTo>
                    <a:pt x="111479" y="197867"/>
                    <a:pt x="87711" y="209321"/>
                    <a:pt x="62739" y="206844"/>
                  </a:cubicBezTo>
                  <a:cubicBezTo>
                    <a:pt x="61020" y="206672"/>
                    <a:pt x="59334" y="206466"/>
                    <a:pt x="57649" y="206122"/>
                  </a:cubicBezTo>
                  <a:cubicBezTo>
                    <a:pt x="56858" y="205984"/>
                    <a:pt x="56066" y="205847"/>
                    <a:pt x="55310" y="205641"/>
                  </a:cubicBezTo>
                  <a:cubicBezTo>
                    <a:pt x="40554" y="202579"/>
                    <a:pt x="27414" y="194737"/>
                    <a:pt x="16820" y="183489"/>
                  </a:cubicBezTo>
                  <a:cubicBezTo>
                    <a:pt x="26795" y="193602"/>
                    <a:pt x="39315" y="200206"/>
                    <a:pt x="53349" y="201582"/>
                  </a:cubicBezTo>
                  <a:cubicBezTo>
                    <a:pt x="55069" y="201754"/>
                    <a:pt x="56754" y="201857"/>
                    <a:pt x="58474" y="201857"/>
                  </a:cubicBezTo>
                  <a:lnTo>
                    <a:pt x="58818" y="201857"/>
                  </a:lnTo>
                  <a:cubicBezTo>
                    <a:pt x="59644" y="201857"/>
                    <a:pt x="60469" y="201823"/>
                    <a:pt x="61295" y="201788"/>
                  </a:cubicBezTo>
                  <a:cubicBezTo>
                    <a:pt x="62946" y="201719"/>
                    <a:pt x="64562" y="201582"/>
                    <a:pt x="66145" y="201375"/>
                  </a:cubicBezTo>
                  <a:cubicBezTo>
                    <a:pt x="66798" y="201307"/>
                    <a:pt x="67383" y="201203"/>
                    <a:pt x="68002" y="201100"/>
                  </a:cubicBezTo>
                  <a:cubicBezTo>
                    <a:pt x="69550" y="200825"/>
                    <a:pt x="71063" y="200515"/>
                    <a:pt x="72577" y="200137"/>
                  </a:cubicBezTo>
                  <a:cubicBezTo>
                    <a:pt x="73196" y="200000"/>
                    <a:pt x="73849" y="199828"/>
                    <a:pt x="74469" y="199621"/>
                  </a:cubicBezTo>
                  <a:cubicBezTo>
                    <a:pt x="74985" y="199484"/>
                    <a:pt x="75500" y="199346"/>
                    <a:pt x="75982" y="199174"/>
                  </a:cubicBezTo>
                  <a:cubicBezTo>
                    <a:pt x="75982" y="199208"/>
                    <a:pt x="76016" y="199174"/>
                    <a:pt x="76016" y="199174"/>
                  </a:cubicBezTo>
                  <a:cubicBezTo>
                    <a:pt x="80557" y="197729"/>
                    <a:pt x="84960" y="195734"/>
                    <a:pt x="89122" y="193258"/>
                  </a:cubicBezTo>
                  <a:cubicBezTo>
                    <a:pt x="89844" y="192845"/>
                    <a:pt x="90532" y="192398"/>
                    <a:pt x="91254" y="191916"/>
                  </a:cubicBezTo>
                  <a:cubicBezTo>
                    <a:pt x="91736" y="191607"/>
                    <a:pt x="92217" y="191297"/>
                    <a:pt x="92699" y="190953"/>
                  </a:cubicBezTo>
                  <a:cubicBezTo>
                    <a:pt x="93180" y="190644"/>
                    <a:pt x="93696" y="190300"/>
                    <a:pt x="94178" y="189921"/>
                  </a:cubicBezTo>
                  <a:cubicBezTo>
                    <a:pt x="94591" y="189646"/>
                    <a:pt x="95003" y="189337"/>
                    <a:pt x="95382" y="189027"/>
                  </a:cubicBezTo>
                  <a:cubicBezTo>
                    <a:pt x="95898" y="188649"/>
                    <a:pt x="96414" y="188270"/>
                    <a:pt x="96930" y="187858"/>
                  </a:cubicBezTo>
                  <a:cubicBezTo>
                    <a:pt x="98512" y="186619"/>
                    <a:pt x="100025" y="185278"/>
                    <a:pt x="101504" y="183902"/>
                  </a:cubicBezTo>
                  <a:cubicBezTo>
                    <a:pt x="101951" y="183489"/>
                    <a:pt x="102364" y="183076"/>
                    <a:pt x="102811" y="182664"/>
                  </a:cubicBezTo>
                  <a:cubicBezTo>
                    <a:pt x="106629" y="178914"/>
                    <a:pt x="110138" y="174684"/>
                    <a:pt x="113302" y="170074"/>
                  </a:cubicBezTo>
                  <a:cubicBezTo>
                    <a:pt x="113337" y="170040"/>
                    <a:pt x="113337" y="170006"/>
                    <a:pt x="113371" y="169971"/>
                  </a:cubicBezTo>
                  <a:cubicBezTo>
                    <a:pt x="114025" y="169008"/>
                    <a:pt x="114678" y="168011"/>
                    <a:pt x="115297" y="167013"/>
                  </a:cubicBezTo>
                  <a:cubicBezTo>
                    <a:pt x="116157" y="165637"/>
                    <a:pt x="116983" y="164227"/>
                    <a:pt x="117774" y="162782"/>
                  </a:cubicBezTo>
                  <a:cubicBezTo>
                    <a:pt x="118427" y="161613"/>
                    <a:pt x="119047" y="160443"/>
                    <a:pt x="119631" y="159240"/>
                  </a:cubicBezTo>
                  <a:cubicBezTo>
                    <a:pt x="120285" y="157967"/>
                    <a:pt x="120870" y="156660"/>
                    <a:pt x="121454" y="155353"/>
                  </a:cubicBezTo>
                  <a:cubicBezTo>
                    <a:pt x="121454" y="155353"/>
                    <a:pt x="121465" y="155329"/>
                    <a:pt x="121489" y="155284"/>
                  </a:cubicBezTo>
                  <a:cubicBezTo>
                    <a:pt x="130741" y="124258"/>
                    <a:pt x="125926" y="97463"/>
                    <a:pt x="112993" y="77651"/>
                  </a:cubicBezTo>
                  <a:cubicBezTo>
                    <a:pt x="100644" y="58767"/>
                    <a:pt x="80866" y="46178"/>
                    <a:pt x="58784" y="42257"/>
                  </a:cubicBezTo>
                  <a:cubicBezTo>
                    <a:pt x="49531" y="40606"/>
                    <a:pt x="41276" y="40571"/>
                    <a:pt x="33984" y="41569"/>
                  </a:cubicBezTo>
                  <a:cubicBezTo>
                    <a:pt x="18265" y="43667"/>
                    <a:pt x="6948" y="50443"/>
                    <a:pt x="0" y="56119"/>
                  </a:cubicBezTo>
                  <a:cubicBezTo>
                    <a:pt x="1892" y="51957"/>
                    <a:pt x="3990" y="47967"/>
                    <a:pt x="6260" y="44149"/>
                  </a:cubicBezTo>
                  <a:cubicBezTo>
                    <a:pt x="6295" y="44149"/>
                    <a:pt x="6329" y="44080"/>
                    <a:pt x="6329" y="44045"/>
                  </a:cubicBezTo>
                  <a:cubicBezTo>
                    <a:pt x="23802" y="15084"/>
                    <a:pt x="52524" y="-2665"/>
                    <a:pt x="83068" y="327"/>
                  </a:cubicBezTo>
                  <a:cubicBezTo>
                    <a:pt x="129090" y="4868"/>
                    <a:pt x="161836" y="54777"/>
                    <a:pt x="156195" y="111807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7914112-B1A9-C8DF-DEB6-3D0759CB47F2}"/>
                </a:ext>
              </a:extLst>
            </p:cNvPr>
            <p:cNvSpPr/>
            <p:nvPr/>
          </p:nvSpPr>
          <p:spPr>
            <a:xfrm>
              <a:off x="9792576" y="1084909"/>
              <a:ext cx="198812" cy="82207"/>
            </a:xfrm>
            <a:custGeom>
              <a:avLst/>
              <a:gdLst>
                <a:gd name="connsiteX0" fmla="*/ 198812 w 198812"/>
                <a:gd name="connsiteY0" fmla="*/ 67555 h 82207"/>
                <a:gd name="connsiteX1" fmla="*/ 194272 w 198812"/>
                <a:gd name="connsiteY1" fmla="*/ 66385 h 82207"/>
                <a:gd name="connsiteX2" fmla="*/ 132014 w 198812"/>
                <a:gd name="connsiteY2" fmla="*/ 56101 h 82207"/>
                <a:gd name="connsiteX3" fmla="*/ 86404 w 198812"/>
                <a:gd name="connsiteY3" fmla="*/ 55413 h 82207"/>
                <a:gd name="connsiteX4" fmla="*/ 69 w 198812"/>
                <a:gd name="connsiteY4" fmla="*/ 82139 h 82207"/>
                <a:gd name="connsiteX5" fmla="*/ 0 w 198812"/>
                <a:gd name="connsiteY5" fmla="*/ 82208 h 82207"/>
                <a:gd name="connsiteX6" fmla="*/ 118427 w 198812"/>
                <a:gd name="connsiteY6" fmla="*/ 1754 h 82207"/>
                <a:gd name="connsiteX7" fmla="*/ 143434 w 198812"/>
                <a:gd name="connsiteY7" fmla="*/ 0 h 82207"/>
                <a:gd name="connsiteX8" fmla="*/ 151758 w 198812"/>
                <a:gd name="connsiteY8" fmla="*/ 23596 h 82207"/>
                <a:gd name="connsiteX9" fmla="*/ 159566 w 198812"/>
                <a:gd name="connsiteY9" fmla="*/ 36942 h 82207"/>
                <a:gd name="connsiteX10" fmla="*/ 161148 w 198812"/>
                <a:gd name="connsiteY10" fmla="*/ 39178 h 82207"/>
                <a:gd name="connsiteX11" fmla="*/ 166307 w 198812"/>
                <a:gd name="connsiteY11" fmla="*/ 45541 h 82207"/>
                <a:gd name="connsiteX12" fmla="*/ 168062 w 198812"/>
                <a:gd name="connsiteY12" fmla="*/ 47433 h 82207"/>
                <a:gd name="connsiteX13" fmla="*/ 194306 w 198812"/>
                <a:gd name="connsiteY13" fmla="*/ 65869 h 82207"/>
                <a:gd name="connsiteX14" fmla="*/ 198812 w 198812"/>
                <a:gd name="connsiteY14" fmla="*/ 67555 h 8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812" h="82207">
                  <a:moveTo>
                    <a:pt x="198812" y="67555"/>
                  </a:moveTo>
                  <a:cubicBezTo>
                    <a:pt x="197918" y="67348"/>
                    <a:pt x="196370" y="66936"/>
                    <a:pt x="194272" y="66385"/>
                  </a:cubicBezTo>
                  <a:cubicBezTo>
                    <a:pt x="183953" y="63874"/>
                    <a:pt x="159944" y="58543"/>
                    <a:pt x="132014" y="56101"/>
                  </a:cubicBezTo>
                  <a:cubicBezTo>
                    <a:pt x="117430" y="54828"/>
                    <a:pt x="101745" y="54312"/>
                    <a:pt x="86404" y="55413"/>
                  </a:cubicBezTo>
                  <a:cubicBezTo>
                    <a:pt x="28171" y="59540"/>
                    <a:pt x="1685" y="80832"/>
                    <a:pt x="69" y="82139"/>
                  </a:cubicBezTo>
                  <a:lnTo>
                    <a:pt x="0" y="82208"/>
                  </a:lnTo>
                  <a:cubicBezTo>
                    <a:pt x="27861" y="23562"/>
                    <a:pt x="82999" y="6501"/>
                    <a:pt x="118427" y="1754"/>
                  </a:cubicBezTo>
                  <a:cubicBezTo>
                    <a:pt x="128884" y="344"/>
                    <a:pt x="137621" y="0"/>
                    <a:pt x="143434" y="0"/>
                  </a:cubicBezTo>
                  <a:cubicBezTo>
                    <a:pt x="145360" y="8358"/>
                    <a:pt x="148180" y="16270"/>
                    <a:pt x="151758" y="23596"/>
                  </a:cubicBezTo>
                  <a:cubicBezTo>
                    <a:pt x="154062" y="28308"/>
                    <a:pt x="156676" y="32780"/>
                    <a:pt x="159566" y="36942"/>
                  </a:cubicBezTo>
                  <a:cubicBezTo>
                    <a:pt x="160047" y="37699"/>
                    <a:pt x="160598" y="38455"/>
                    <a:pt x="161148" y="39178"/>
                  </a:cubicBezTo>
                  <a:cubicBezTo>
                    <a:pt x="162799" y="41413"/>
                    <a:pt x="164519" y="43512"/>
                    <a:pt x="166307" y="45541"/>
                  </a:cubicBezTo>
                  <a:cubicBezTo>
                    <a:pt x="166858" y="46195"/>
                    <a:pt x="167477" y="46814"/>
                    <a:pt x="168062" y="47433"/>
                  </a:cubicBezTo>
                  <a:cubicBezTo>
                    <a:pt x="175629" y="55447"/>
                    <a:pt x="184503" y="61776"/>
                    <a:pt x="194306" y="65869"/>
                  </a:cubicBezTo>
                  <a:cubicBezTo>
                    <a:pt x="195785" y="66489"/>
                    <a:pt x="197264" y="67039"/>
                    <a:pt x="198812" y="67555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6BB7F4F-82C3-BAC3-2097-639E8E720458}"/>
                </a:ext>
              </a:extLst>
            </p:cNvPr>
            <p:cNvSpPr/>
            <p:nvPr/>
          </p:nvSpPr>
          <p:spPr>
            <a:xfrm>
              <a:off x="9708583" y="752857"/>
              <a:ext cx="224193" cy="204715"/>
            </a:xfrm>
            <a:custGeom>
              <a:avLst/>
              <a:gdLst>
                <a:gd name="connsiteX0" fmla="*/ 224194 w 224193"/>
                <a:gd name="connsiteY0" fmla="*/ 204715 h 204715"/>
                <a:gd name="connsiteX1" fmla="*/ 217039 w 224193"/>
                <a:gd name="connsiteY1" fmla="*/ 195325 h 204715"/>
                <a:gd name="connsiteX2" fmla="*/ 167095 w 224193"/>
                <a:gd name="connsiteY2" fmla="*/ 59596 h 204715"/>
                <a:gd name="connsiteX3" fmla="*/ 54928 w 224193"/>
                <a:gd name="connsiteY3" fmla="*/ 9411 h 204715"/>
                <a:gd name="connsiteX4" fmla="*/ 7598 w 224193"/>
                <a:gd name="connsiteY4" fmla="*/ 57979 h 204715"/>
                <a:gd name="connsiteX5" fmla="*/ 37764 w 224193"/>
                <a:gd name="connsiteY5" fmla="*/ 105103 h 204715"/>
                <a:gd name="connsiteX6" fmla="*/ 81757 w 224193"/>
                <a:gd name="connsiteY6" fmla="*/ 80819 h 204715"/>
                <a:gd name="connsiteX7" fmla="*/ 81414 w 224193"/>
                <a:gd name="connsiteY7" fmla="*/ 51685 h 204715"/>
                <a:gd name="connsiteX8" fmla="*/ 102946 w 224193"/>
                <a:gd name="connsiteY8" fmla="*/ 35897 h 204715"/>
                <a:gd name="connsiteX9" fmla="*/ 108312 w 224193"/>
                <a:gd name="connsiteY9" fmla="*/ 62038 h 204715"/>
                <a:gd name="connsiteX10" fmla="*/ 88018 w 224193"/>
                <a:gd name="connsiteY10" fmla="*/ 83742 h 204715"/>
                <a:gd name="connsiteX11" fmla="*/ 36182 w 224193"/>
                <a:gd name="connsiteY11" fmla="*/ 111776 h 204715"/>
                <a:gd name="connsiteX12" fmla="*/ 822 w 224193"/>
                <a:gd name="connsiteY12" fmla="*/ 56741 h 204715"/>
                <a:gd name="connsiteX13" fmla="*/ 53105 w 224193"/>
                <a:gd name="connsiteY13" fmla="*/ 2773 h 204715"/>
                <a:gd name="connsiteX14" fmla="*/ 172324 w 224193"/>
                <a:gd name="connsiteY14" fmla="*/ 55124 h 204715"/>
                <a:gd name="connsiteX15" fmla="*/ 224194 w 224193"/>
                <a:gd name="connsiteY15" fmla="*/ 204715 h 20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4193" h="204715">
                  <a:moveTo>
                    <a:pt x="224194" y="204715"/>
                  </a:moveTo>
                  <a:cubicBezTo>
                    <a:pt x="221958" y="201344"/>
                    <a:pt x="219585" y="198214"/>
                    <a:pt x="217039" y="195325"/>
                  </a:cubicBezTo>
                  <a:cubicBezTo>
                    <a:pt x="215079" y="153911"/>
                    <a:pt x="203762" y="102592"/>
                    <a:pt x="167095" y="59596"/>
                  </a:cubicBezTo>
                  <a:cubicBezTo>
                    <a:pt x="131667" y="18045"/>
                    <a:pt x="90769" y="-254"/>
                    <a:pt x="54928" y="9411"/>
                  </a:cubicBezTo>
                  <a:cubicBezTo>
                    <a:pt x="30335" y="16016"/>
                    <a:pt x="11760" y="35106"/>
                    <a:pt x="7598" y="57979"/>
                  </a:cubicBezTo>
                  <a:cubicBezTo>
                    <a:pt x="3093" y="82814"/>
                    <a:pt x="19775" y="100769"/>
                    <a:pt x="37764" y="105103"/>
                  </a:cubicBezTo>
                  <a:cubicBezTo>
                    <a:pt x="52555" y="108611"/>
                    <a:pt x="70785" y="103555"/>
                    <a:pt x="81757" y="80819"/>
                  </a:cubicBezTo>
                  <a:cubicBezTo>
                    <a:pt x="79969" y="73630"/>
                    <a:pt x="77802" y="61109"/>
                    <a:pt x="81414" y="51685"/>
                  </a:cubicBezTo>
                  <a:cubicBezTo>
                    <a:pt x="86814" y="37685"/>
                    <a:pt x="95516" y="33042"/>
                    <a:pt x="102946" y="35897"/>
                  </a:cubicBezTo>
                  <a:cubicBezTo>
                    <a:pt x="110375" y="38752"/>
                    <a:pt x="113677" y="48039"/>
                    <a:pt x="108312" y="62038"/>
                  </a:cubicBezTo>
                  <a:cubicBezTo>
                    <a:pt x="104562" y="71704"/>
                    <a:pt x="94106" y="79718"/>
                    <a:pt x="88018" y="83742"/>
                  </a:cubicBezTo>
                  <a:cubicBezTo>
                    <a:pt x="75222" y="110228"/>
                    <a:pt x="52933" y="115800"/>
                    <a:pt x="36182" y="111776"/>
                  </a:cubicBezTo>
                  <a:cubicBezTo>
                    <a:pt x="14822" y="106685"/>
                    <a:pt x="-4234" y="84671"/>
                    <a:pt x="822" y="56741"/>
                  </a:cubicBezTo>
                  <a:cubicBezTo>
                    <a:pt x="5466" y="31253"/>
                    <a:pt x="26001" y="10065"/>
                    <a:pt x="53105" y="2773"/>
                  </a:cubicBezTo>
                  <a:cubicBezTo>
                    <a:pt x="91664" y="-7615"/>
                    <a:pt x="135107" y="11475"/>
                    <a:pt x="172324" y="55124"/>
                  </a:cubicBezTo>
                  <a:cubicBezTo>
                    <a:pt x="213118" y="102970"/>
                    <a:pt x="223540" y="160653"/>
                    <a:pt x="224194" y="204715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254D122-5793-8F45-56E0-FA68460CA4AA}"/>
                </a:ext>
              </a:extLst>
            </p:cNvPr>
            <p:cNvSpPr/>
            <p:nvPr/>
          </p:nvSpPr>
          <p:spPr>
            <a:xfrm>
              <a:off x="9920677" y="711348"/>
              <a:ext cx="154401" cy="242028"/>
            </a:xfrm>
            <a:custGeom>
              <a:avLst/>
              <a:gdLst>
                <a:gd name="connsiteX0" fmla="*/ 123923 w 154401"/>
                <a:gd name="connsiteY0" fmla="*/ 242028 h 242028"/>
                <a:gd name="connsiteX1" fmla="*/ 117319 w 154401"/>
                <a:gd name="connsiteY1" fmla="*/ 239861 h 242028"/>
                <a:gd name="connsiteX2" fmla="*/ 147072 w 154401"/>
                <a:gd name="connsiteY2" fmla="*/ 118957 h 242028"/>
                <a:gd name="connsiteX3" fmla="*/ 86947 w 154401"/>
                <a:gd name="connsiteY3" fmla="*/ 11778 h 242028"/>
                <a:gd name="connsiteX4" fmla="*/ 19976 w 154401"/>
                <a:gd name="connsiteY4" fmla="*/ 22544 h 242028"/>
                <a:gd name="connsiteX5" fmla="*/ 16124 w 154401"/>
                <a:gd name="connsiteY5" fmla="*/ 78370 h 242028"/>
                <a:gd name="connsiteX6" fmla="*/ 65930 w 154401"/>
                <a:gd name="connsiteY6" fmla="*/ 85111 h 242028"/>
                <a:gd name="connsiteX7" fmla="*/ 83025 w 154401"/>
                <a:gd name="connsiteY7" fmla="*/ 61515 h 242028"/>
                <a:gd name="connsiteX8" fmla="*/ 109717 w 154401"/>
                <a:gd name="connsiteY8" fmla="*/ 61653 h 242028"/>
                <a:gd name="connsiteX9" fmla="*/ 98401 w 154401"/>
                <a:gd name="connsiteY9" fmla="*/ 85868 h 242028"/>
                <a:gd name="connsiteX10" fmla="*/ 69198 w 154401"/>
                <a:gd name="connsiteY10" fmla="*/ 91165 h 242028"/>
                <a:gd name="connsiteX11" fmla="*/ 10861 w 154401"/>
                <a:gd name="connsiteY11" fmla="*/ 82772 h 242028"/>
                <a:gd name="connsiteX12" fmla="*/ 15298 w 154401"/>
                <a:gd name="connsiteY12" fmla="*/ 17522 h 242028"/>
                <a:gd name="connsiteX13" fmla="*/ 89457 w 154401"/>
                <a:gd name="connsiteY13" fmla="*/ 5380 h 242028"/>
                <a:gd name="connsiteX14" fmla="*/ 153951 w 154401"/>
                <a:gd name="connsiteY14" fmla="*/ 118510 h 242028"/>
                <a:gd name="connsiteX15" fmla="*/ 123923 w 154401"/>
                <a:gd name="connsiteY15" fmla="*/ 242028 h 24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4401" h="242028">
                  <a:moveTo>
                    <a:pt x="123923" y="242028"/>
                  </a:moveTo>
                  <a:cubicBezTo>
                    <a:pt x="121756" y="241168"/>
                    <a:pt x="119554" y="240480"/>
                    <a:pt x="117319" y="239861"/>
                  </a:cubicBezTo>
                  <a:cubicBezTo>
                    <a:pt x="135686" y="207494"/>
                    <a:pt x="150236" y="166184"/>
                    <a:pt x="147072" y="118957"/>
                  </a:cubicBezTo>
                  <a:cubicBezTo>
                    <a:pt x="143391" y="64473"/>
                    <a:pt x="121481" y="25399"/>
                    <a:pt x="86947" y="11778"/>
                  </a:cubicBezTo>
                  <a:cubicBezTo>
                    <a:pt x="63247" y="2422"/>
                    <a:pt x="36968" y="6653"/>
                    <a:pt x="19976" y="22544"/>
                  </a:cubicBezTo>
                  <a:cubicBezTo>
                    <a:pt x="1574" y="39777"/>
                    <a:pt x="4257" y="64164"/>
                    <a:pt x="16124" y="78370"/>
                  </a:cubicBezTo>
                  <a:cubicBezTo>
                    <a:pt x="25858" y="89996"/>
                    <a:pt x="43538" y="96806"/>
                    <a:pt x="65930" y="85111"/>
                  </a:cubicBezTo>
                  <a:cubicBezTo>
                    <a:pt x="68751" y="78266"/>
                    <a:pt x="74495" y="66915"/>
                    <a:pt x="83025" y="61515"/>
                  </a:cubicBezTo>
                  <a:cubicBezTo>
                    <a:pt x="95683" y="53501"/>
                    <a:pt x="105452" y="54945"/>
                    <a:pt x="109717" y="61653"/>
                  </a:cubicBezTo>
                  <a:cubicBezTo>
                    <a:pt x="113948" y="68395"/>
                    <a:pt x="111093" y="77819"/>
                    <a:pt x="98401" y="85868"/>
                  </a:cubicBezTo>
                  <a:cubicBezTo>
                    <a:pt x="89664" y="91406"/>
                    <a:pt x="76490" y="91578"/>
                    <a:pt x="69198" y="91165"/>
                  </a:cubicBezTo>
                  <a:cubicBezTo>
                    <a:pt x="43125" y="104820"/>
                    <a:pt x="21937" y="96015"/>
                    <a:pt x="10861" y="82772"/>
                  </a:cubicBezTo>
                  <a:cubicBezTo>
                    <a:pt x="-3241" y="65952"/>
                    <a:pt x="-5443" y="36922"/>
                    <a:pt x="15298" y="17522"/>
                  </a:cubicBezTo>
                  <a:cubicBezTo>
                    <a:pt x="34217" y="-158"/>
                    <a:pt x="63316" y="-4939"/>
                    <a:pt x="89457" y="5380"/>
                  </a:cubicBezTo>
                  <a:cubicBezTo>
                    <a:pt x="126606" y="20033"/>
                    <a:pt x="150099" y="61240"/>
                    <a:pt x="153951" y="118510"/>
                  </a:cubicBezTo>
                  <a:cubicBezTo>
                    <a:pt x="157184" y="166700"/>
                    <a:pt x="142566" y="208870"/>
                    <a:pt x="123923" y="242028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C82B502-4853-5F33-7F41-9DF5404AA891}"/>
                </a:ext>
              </a:extLst>
            </p:cNvPr>
            <p:cNvSpPr/>
            <p:nvPr/>
          </p:nvSpPr>
          <p:spPr>
            <a:xfrm>
              <a:off x="10001466" y="1126632"/>
              <a:ext cx="316609" cy="350004"/>
            </a:xfrm>
            <a:custGeom>
              <a:avLst/>
              <a:gdLst>
                <a:gd name="connsiteX0" fmla="*/ 313937 w 316609"/>
                <a:gd name="connsiteY0" fmla="*/ 311633 h 350004"/>
                <a:gd name="connsiteX1" fmla="*/ 236992 w 316609"/>
                <a:gd name="connsiteY1" fmla="*/ 332030 h 350004"/>
                <a:gd name="connsiteX2" fmla="*/ 230526 w 316609"/>
                <a:gd name="connsiteY2" fmla="*/ 311633 h 350004"/>
                <a:gd name="connsiteX3" fmla="*/ 212089 w 316609"/>
                <a:gd name="connsiteY3" fmla="*/ 161664 h 350004"/>
                <a:gd name="connsiteX4" fmla="*/ 179791 w 316609"/>
                <a:gd name="connsiteY4" fmla="*/ 123312 h 350004"/>
                <a:gd name="connsiteX5" fmla="*/ 0 w 316609"/>
                <a:gd name="connsiteY5" fmla="*/ 28377 h 350004"/>
                <a:gd name="connsiteX6" fmla="*/ 0 w 316609"/>
                <a:gd name="connsiteY6" fmla="*/ 28377 h 350004"/>
                <a:gd name="connsiteX7" fmla="*/ 5091 w 316609"/>
                <a:gd name="connsiteY7" fmla="*/ 29065 h 350004"/>
                <a:gd name="connsiteX8" fmla="*/ 44784 w 316609"/>
                <a:gd name="connsiteY8" fmla="*/ 21154 h 350004"/>
                <a:gd name="connsiteX9" fmla="*/ 71235 w 316609"/>
                <a:gd name="connsiteY9" fmla="*/ 0 h 350004"/>
                <a:gd name="connsiteX10" fmla="*/ 235685 w 316609"/>
                <a:gd name="connsiteY10" fmla="*/ 118152 h 350004"/>
                <a:gd name="connsiteX11" fmla="*/ 275413 w 316609"/>
                <a:gd name="connsiteY11" fmla="*/ 164897 h 350004"/>
                <a:gd name="connsiteX12" fmla="*/ 275448 w 316609"/>
                <a:gd name="connsiteY12" fmla="*/ 164897 h 350004"/>
                <a:gd name="connsiteX13" fmla="*/ 313937 w 316609"/>
                <a:gd name="connsiteY13" fmla="*/ 311633 h 35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6609" h="350004">
                  <a:moveTo>
                    <a:pt x="313937" y="311633"/>
                  </a:moveTo>
                  <a:cubicBezTo>
                    <a:pt x="305270" y="355041"/>
                    <a:pt x="255223" y="361301"/>
                    <a:pt x="236992" y="332030"/>
                  </a:cubicBezTo>
                  <a:cubicBezTo>
                    <a:pt x="233518" y="326492"/>
                    <a:pt x="231214" y="319716"/>
                    <a:pt x="230526" y="311633"/>
                  </a:cubicBezTo>
                  <a:cubicBezTo>
                    <a:pt x="227086" y="271011"/>
                    <a:pt x="242565" y="214394"/>
                    <a:pt x="212089" y="161664"/>
                  </a:cubicBezTo>
                  <a:cubicBezTo>
                    <a:pt x="204522" y="148524"/>
                    <a:pt x="194065" y="135660"/>
                    <a:pt x="179791" y="123312"/>
                  </a:cubicBezTo>
                  <a:cubicBezTo>
                    <a:pt x="93799" y="49084"/>
                    <a:pt x="0" y="28377"/>
                    <a:pt x="0" y="28377"/>
                  </a:cubicBezTo>
                  <a:lnTo>
                    <a:pt x="0" y="28377"/>
                  </a:lnTo>
                  <a:cubicBezTo>
                    <a:pt x="1685" y="28687"/>
                    <a:pt x="3371" y="28893"/>
                    <a:pt x="5091" y="29065"/>
                  </a:cubicBezTo>
                  <a:cubicBezTo>
                    <a:pt x="18987" y="30441"/>
                    <a:pt x="32539" y="27517"/>
                    <a:pt x="44784" y="21154"/>
                  </a:cubicBezTo>
                  <a:cubicBezTo>
                    <a:pt x="54553" y="16098"/>
                    <a:pt x="63530" y="8909"/>
                    <a:pt x="71235" y="0"/>
                  </a:cubicBezTo>
                  <a:cubicBezTo>
                    <a:pt x="96173" y="12520"/>
                    <a:pt x="167615" y="51457"/>
                    <a:pt x="235685" y="118152"/>
                  </a:cubicBezTo>
                  <a:cubicBezTo>
                    <a:pt x="251473" y="133631"/>
                    <a:pt x="264647" y="149281"/>
                    <a:pt x="275413" y="164897"/>
                  </a:cubicBezTo>
                  <a:lnTo>
                    <a:pt x="275448" y="164897"/>
                  </a:lnTo>
                  <a:cubicBezTo>
                    <a:pt x="312734" y="218762"/>
                    <a:pt x="321952" y="271630"/>
                    <a:pt x="313937" y="311633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DD110F4-A7E9-0438-B1D4-71DC6EE0C7F9}"/>
                </a:ext>
              </a:extLst>
            </p:cNvPr>
            <p:cNvSpPr/>
            <p:nvPr/>
          </p:nvSpPr>
          <p:spPr>
            <a:xfrm>
              <a:off x="10038205" y="769540"/>
              <a:ext cx="573156" cy="539724"/>
            </a:xfrm>
            <a:custGeom>
              <a:avLst/>
              <a:gdLst>
                <a:gd name="connsiteX0" fmla="*/ 529914 w 573156"/>
                <a:gd name="connsiteY0" fmla="*/ 443345 h 539724"/>
                <a:gd name="connsiteX1" fmla="*/ 362505 w 573156"/>
                <a:gd name="connsiteY1" fmla="*/ 517883 h 539724"/>
                <a:gd name="connsiteX2" fmla="*/ 204212 w 573156"/>
                <a:gd name="connsiteY2" fmla="*/ 539724 h 539724"/>
                <a:gd name="connsiteX3" fmla="*/ 164450 w 573156"/>
                <a:gd name="connsiteY3" fmla="*/ 492945 h 539724"/>
                <a:gd name="connsiteX4" fmla="*/ 0 w 573156"/>
                <a:gd name="connsiteY4" fmla="*/ 374793 h 539724"/>
                <a:gd name="connsiteX5" fmla="*/ 27070 w 573156"/>
                <a:gd name="connsiteY5" fmla="*/ 311056 h 539724"/>
                <a:gd name="connsiteX6" fmla="*/ 54106 w 573156"/>
                <a:gd name="connsiteY6" fmla="*/ 213714 h 539724"/>
                <a:gd name="connsiteX7" fmla="*/ 187083 w 573156"/>
                <a:gd name="connsiteY7" fmla="*/ 20268 h 539724"/>
                <a:gd name="connsiteX8" fmla="*/ 310876 w 573156"/>
                <a:gd name="connsiteY8" fmla="*/ 2450 h 539724"/>
                <a:gd name="connsiteX9" fmla="*/ 319647 w 573156"/>
                <a:gd name="connsiteY9" fmla="*/ 4170 h 539724"/>
                <a:gd name="connsiteX10" fmla="*/ 322089 w 573156"/>
                <a:gd name="connsiteY10" fmla="*/ 4720 h 539724"/>
                <a:gd name="connsiteX11" fmla="*/ 329760 w 573156"/>
                <a:gd name="connsiteY11" fmla="*/ 6750 h 539724"/>
                <a:gd name="connsiteX12" fmla="*/ 342143 w 573156"/>
                <a:gd name="connsiteY12" fmla="*/ 10912 h 539724"/>
                <a:gd name="connsiteX13" fmla="*/ 350054 w 573156"/>
                <a:gd name="connsiteY13" fmla="*/ 14214 h 539724"/>
                <a:gd name="connsiteX14" fmla="*/ 382696 w 573156"/>
                <a:gd name="connsiteY14" fmla="*/ 35368 h 539724"/>
                <a:gd name="connsiteX15" fmla="*/ 386033 w 573156"/>
                <a:gd name="connsiteY15" fmla="*/ 38498 h 539724"/>
                <a:gd name="connsiteX16" fmla="*/ 400410 w 573156"/>
                <a:gd name="connsiteY16" fmla="*/ 55730 h 539724"/>
                <a:gd name="connsiteX17" fmla="*/ 402543 w 573156"/>
                <a:gd name="connsiteY17" fmla="*/ 59101 h 539724"/>
                <a:gd name="connsiteX18" fmla="*/ 404710 w 573156"/>
                <a:gd name="connsiteY18" fmla="*/ 62851 h 539724"/>
                <a:gd name="connsiteX19" fmla="*/ 408459 w 573156"/>
                <a:gd name="connsiteY19" fmla="*/ 70487 h 539724"/>
                <a:gd name="connsiteX20" fmla="*/ 410042 w 573156"/>
                <a:gd name="connsiteY20" fmla="*/ 74270 h 539724"/>
                <a:gd name="connsiteX21" fmla="*/ 410042 w 573156"/>
                <a:gd name="connsiteY21" fmla="*/ 74408 h 539724"/>
                <a:gd name="connsiteX22" fmla="*/ 415235 w 573156"/>
                <a:gd name="connsiteY22" fmla="*/ 94805 h 539724"/>
                <a:gd name="connsiteX23" fmla="*/ 409113 w 573156"/>
                <a:gd name="connsiteY23" fmla="*/ 209242 h 539724"/>
                <a:gd name="connsiteX24" fmla="*/ 400307 w 573156"/>
                <a:gd name="connsiteY24" fmla="*/ 248454 h 539724"/>
                <a:gd name="connsiteX25" fmla="*/ 537894 w 573156"/>
                <a:gd name="connsiteY25" fmla="*/ 274699 h 539724"/>
                <a:gd name="connsiteX26" fmla="*/ 571981 w 573156"/>
                <a:gd name="connsiteY26" fmla="*/ 322201 h 539724"/>
                <a:gd name="connsiteX27" fmla="*/ 529879 w 573156"/>
                <a:gd name="connsiteY27" fmla="*/ 443345 h 53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3156" h="539724">
                  <a:moveTo>
                    <a:pt x="529914" y="443345"/>
                  </a:moveTo>
                  <a:cubicBezTo>
                    <a:pt x="476014" y="513308"/>
                    <a:pt x="441618" y="529337"/>
                    <a:pt x="362505" y="517883"/>
                  </a:cubicBezTo>
                  <a:cubicBezTo>
                    <a:pt x="283393" y="506429"/>
                    <a:pt x="241980" y="509971"/>
                    <a:pt x="204212" y="539724"/>
                  </a:cubicBezTo>
                  <a:cubicBezTo>
                    <a:pt x="193412" y="524108"/>
                    <a:pt x="180238" y="508424"/>
                    <a:pt x="164450" y="492945"/>
                  </a:cubicBezTo>
                  <a:cubicBezTo>
                    <a:pt x="96379" y="426250"/>
                    <a:pt x="24938" y="387313"/>
                    <a:pt x="0" y="374793"/>
                  </a:cubicBezTo>
                  <a:cubicBezTo>
                    <a:pt x="14206" y="358386"/>
                    <a:pt x="24181" y="336166"/>
                    <a:pt x="27070" y="311056"/>
                  </a:cubicBezTo>
                  <a:cubicBezTo>
                    <a:pt x="38937" y="281681"/>
                    <a:pt x="50253" y="246769"/>
                    <a:pt x="54106" y="213714"/>
                  </a:cubicBezTo>
                  <a:cubicBezTo>
                    <a:pt x="63255" y="134946"/>
                    <a:pt x="87299" y="62266"/>
                    <a:pt x="187083" y="20268"/>
                  </a:cubicBezTo>
                  <a:cubicBezTo>
                    <a:pt x="233140" y="902"/>
                    <a:pt x="275448" y="-3466"/>
                    <a:pt x="310876" y="2450"/>
                  </a:cubicBezTo>
                  <a:cubicBezTo>
                    <a:pt x="313834" y="2932"/>
                    <a:pt x="316792" y="3516"/>
                    <a:pt x="319647" y="4170"/>
                  </a:cubicBezTo>
                  <a:cubicBezTo>
                    <a:pt x="320473" y="4308"/>
                    <a:pt x="321298" y="4514"/>
                    <a:pt x="322089" y="4720"/>
                  </a:cubicBezTo>
                  <a:cubicBezTo>
                    <a:pt x="324704" y="5305"/>
                    <a:pt x="327249" y="5993"/>
                    <a:pt x="329760" y="6750"/>
                  </a:cubicBezTo>
                  <a:cubicBezTo>
                    <a:pt x="334025" y="7954"/>
                    <a:pt x="338153" y="9364"/>
                    <a:pt x="342143" y="10912"/>
                  </a:cubicBezTo>
                  <a:cubicBezTo>
                    <a:pt x="344826" y="11944"/>
                    <a:pt x="347474" y="13044"/>
                    <a:pt x="350054" y="14214"/>
                  </a:cubicBezTo>
                  <a:cubicBezTo>
                    <a:pt x="362505" y="19889"/>
                    <a:pt x="373444" y="27044"/>
                    <a:pt x="382696" y="35368"/>
                  </a:cubicBezTo>
                  <a:cubicBezTo>
                    <a:pt x="383831" y="36400"/>
                    <a:pt x="384932" y="37431"/>
                    <a:pt x="386033" y="38498"/>
                  </a:cubicBezTo>
                  <a:cubicBezTo>
                    <a:pt x="391536" y="43829"/>
                    <a:pt x="396352" y="49608"/>
                    <a:pt x="400410" y="55730"/>
                  </a:cubicBezTo>
                  <a:cubicBezTo>
                    <a:pt x="401133" y="56866"/>
                    <a:pt x="401855" y="57966"/>
                    <a:pt x="402543" y="59101"/>
                  </a:cubicBezTo>
                  <a:cubicBezTo>
                    <a:pt x="403300" y="60340"/>
                    <a:pt x="404022" y="61578"/>
                    <a:pt x="404710" y="62851"/>
                  </a:cubicBezTo>
                  <a:cubicBezTo>
                    <a:pt x="406086" y="65327"/>
                    <a:pt x="407324" y="67907"/>
                    <a:pt x="408459" y="70487"/>
                  </a:cubicBezTo>
                  <a:cubicBezTo>
                    <a:pt x="409010" y="71725"/>
                    <a:pt x="409526" y="72998"/>
                    <a:pt x="410042" y="74270"/>
                  </a:cubicBezTo>
                  <a:cubicBezTo>
                    <a:pt x="410042" y="74373"/>
                    <a:pt x="410042" y="74408"/>
                    <a:pt x="410042" y="74408"/>
                  </a:cubicBezTo>
                  <a:cubicBezTo>
                    <a:pt x="412587" y="80978"/>
                    <a:pt x="414341" y="87822"/>
                    <a:pt x="415235" y="94805"/>
                  </a:cubicBezTo>
                  <a:cubicBezTo>
                    <a:pt x="420326" y="134258"/>
                    <a:pt x="414823" y="178423"/>
                    <a:pt x="409113" y="209242"/>
                  </a:cubicBezTo>
                  <a:cubicBezTo>
                    <a:pt x="404779" y="232735"/>
                    <a:pt x="400307" y="248454"/>
                    <a:pt x="400307" y="248454"/>
                  </a:cubicBezTo>
                  <a:cubicBezTo>
                    <a:pt x="400307" y="248454"/>
                    <a:pt x="487468" y="249383"/>
                    <a:pt x="537894" y="274699"/>
                  </a:cubicBezTo>
                  <a:cubicBezTo>
                    <a:pt x="557259" y="284433"/>
                    <a:pt x="568507" y="301253"/>
                    <a:pt x="571981" y="322201"/>
                  </a:cubicBezTo>
                  <a:cubicBezTo>
                    <a:pt x="577587" y="355875"/>
                    <a:pt x="563072" y="400246"/>
                    <a:pt x="529879" y="443345"/>
                  </a:cubicBez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BA6AC6A-58BA-D86D-E4E4-BD6746D396CC}"/>
                </a:ext>
              </a:extLst>
            </p:cNvPr>
            <p:cNvSpPr/>
            <p:nvPr/>
          </p:nvSpPr>
          <p:spPr>
            <a:xfrm>
              <a:off x="10057789" y="746268"/>
              <a:ext cx="391845" cy="351537"/>
            </a:xfrm>
            <a:custGeom>
              <a:avLst/>
              <a:gdLst>
                <a:gd name="connsiteX0" fmla="*/ 391846 w 391845"/>
                <a:gd name="connsiteY0" fmla="*/ 114751 h 351537"/>
                <a:gd name="connsiteX1" fmla="*/ 390263 w 391845"/>
                <a:gd name="connsiteY1" fmla="*/ 110967 h 351537"/>
                <a:gd name="connsiteX2" fmla="*/ 386514 w 391845"/>
                <a:gd name="connsiteY2" fmla="*/ 103331 h 351537"/>
                <a:gd name="connsiteX3" fmla="*/ 384347 w 391845"/>
                <a:gd name="connsiteY3" fmla="*/ 99582 h 351537"/>
                <a:gd name="connsiteX4" fmla="*/ 382215 w 391845"/>
                <a:gd name="connsiteY4" fmla="*/ 96211 h 351537"/>
                <a:gd name="connsiteX5" fmla="*/ 367837 w 391845"/>
                <a:gd name="connsiteY5" fmla="*/ 78979 h 351537"/>
                <a:gd name="connsiteX6" fmla="*/ 364500 w 391845"/>
                <a:gd name="connsiteY6" fmla="*/ 75849 h 351537"/>
                <a:gd name="connsiteX7" fmla="*/ 331858 w 391845"/>
                <a:gd name="connsiteY7" fmla="*/ 54695 h 351537"/>
                <a:gd name="connsiteX8" fmla="*/ 323947 w 391845"/>
                <a:gd name="connsiteY8" fmla="*/ 51393 h 351537"/>
                <a:gd name="connsiteX9" fmla="*/ 311564 w 391845"/>
                <a:gd name="connsiteY9" fmla="*/ 47231 h 351537"/>
                <a:gd name="connsiteX10" fmla="*/ 303894 w 391845"/>
                <a:gd name="connsiteY10" fmla="*/ 45201 h 351537"/>
                <a:gd name="connsiteX11" fmla="*/ 301452 w 391845"/>
                <a:gd name="connsiteY11" fmla="*/ 44651 h 351537"/>
                <a:gd name="connsiteX12" fmla="*/ 292680 w 391845"/>
                <a:gd name="connsiteY12" fmla="*/ 42931 h 351537"/>
                <a:gd name="connsiteX13" fmla="*/ 168887 w 391845"/>
                <a:gd name="connsiteY13" fmla="*/ 60749 h 351537"/>
                <a:gd name="connsiteX14" fmla="*/ 37595 w 391845"/>
                <a:gd name="connsiteY14" fmla="*/ 240986 h 351537"/>
                <a:gd name="connsiteX15" fmla="*/ 35910 w 391845"/>
                <a:gd name="connsiteY15" fmla="*/ 254195 h 351537"/>
                <a:gd name="connsiteX16" fmla="*/ 8874 w 391845"/>
                <a:gd name="connsiteY16" fmla="*/ 351537 h 351537"/>
                <a:gd name="connsiteX17" fmla="*/ 9115 w 391845"/>
                <a:gd name="connsiteY17" fmla="*/ 349301 h 351537"/>
                <a:gd name="connsiteX18" fmla="*/ 0 w 391845"/>
                <a:gd name="connsiteY18" fmla="*/ 288866 h 351537"/>
                <a:gd name="connsiteX19" fmla="*/ 18643 w 391845"/>
                <a:gd name="connsiteY19" fmla="*/ 213676 h 351537"/>
                <a:gd name="connsiteX20" fmla="*/ 20328 w 391845"/>
                <a:gd name="connsiteY20" fmla="*/ 200571 h 351537"/>
                <a:gd name="connsiteX21" fmla="*/ 151654 w 391845"/>
                <a:gd name="connsiteY21" fmla="*/ 20264 h 351537"/>
                <a:gd name="connsiteX22" fmla="*/ 347681 w 391845"/>
                <a:gd name="connsiteY22" fmla="*/ 35742 h 351537"/>
                <a:gd name="connsiteX23" fmla="*/ 347715 w 391845"/>
                <a:gd name="connsiteY23" fmla="*/ 35777 h 351537"/>
                <a:gd name="connsiteX24" fmla="*/ 391846 w 391845"/>
                <a:gd name="connsiteY24" fmla="*/ 114751 h 35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1845" h="351537">
                  <a:moveTo>
                    <a:pt x="391846" y="114751"/>
                  </a:moveTo>
                  <a:cubicBezTo>
                    <a:pt x="391330" y="113478"/>
                    <a:pt x="390814" y="112206"/>
                    <a:pt x="390263" y="110967"/>
                  </a:cubicBezTo>
                  <a:cubicBezTo>
                    <a:pt x="389163" y="108388"/>
                    <a:pt x="387925" y="105842"/>
                    <a:pt x="386514" y="103331"/>
                  </a:cubicBezTo>
                  <a:cubicBezTo>
                    <a:pt x="385826" y="102059"/>
                    <a:pt x="385104" y="100821"/>
                    <a:pt x="384347" y="99582"/>
                  </a:cubicBezTo>
                  <a:cubicBezTo>
                    <a:pt x="383659" y="98447"/>
                    <a:pt x="382971" y="97312"/>
                    <a:pt x="382215" y="96211"/>
                  </a:cubicBezTo>
                  <a:cubicBezTo>
                    <a:pt x="378156" y="90089"/>
                    <a:pt x="373340" y="84310"/>
                    <a:pt x="367837" y="78979"/>
                  </a:cubicBezTo>
                  <a:cubicBezTo>
                    <a:pt x="366771" y="77912"/>
                    <a:pt x="365636" y="76881"/>
                    <a:pt x="364500" y="75849"/>
                  </a:cubicBezTo>
                  <a:cubicBezTo>
                    <a:pt x="355248" y="67525"/>
                    <a:pt x="344310" y="60370"/>
                    <a:pt x="331858" y="54695"/>
                  </a:cubicBezTo>
                  <a:cubicBezTo>
                    <a:pt x="329278" y="53525"/>
                    <a:pt x="326630" y="52425"/>
                    <a:pt x="323947" y="51393"/>
                  </a:cubicBezTo>
                  <a:cubicBezTo>
                    <a:pt x="319957" y="49845"/>
                    <a:pt x="315829" y="48435"/>
                    <a:pt x="311564" y="47231"/>
                  </a:cubicBezTo>
                  <a:cubicBezTo>
                    <a:pt x="309053" y="46474"/>
                    <a:pt x="306508" y="45786"/>
                    <a:pt x="303894" y="45201"/>
                  </a:cubicBezTo>
                  <a:cubicBezTo>
                    <a:pt x="303103" y="44995"/>
                    <a:pt x="302277" y="44789"/>
                    <a:pt x="301452" y="44651"/>
                  </a:cubicBezTo>
                  <a:cubicBezTo>
                    <a:pt x="298597" y="43997"/>
                    <a:pt x="295639" y="43413"/>
                    <a:pt x="292680" y="42931"/>
                  </a:cubicBezTo>
                  <a:cubicBezTo>
                    <a:pt x="257252" y="37015"/>
                    <a:pt x="214944" y="41383"/>
                    <a:pt x="168887" y="60749"/>
                  </a:cubicBezTo>
                  <a:cubicBezTo>
                    <a:pt x="74709" y="100373"/>
                    <a:pt x="48018" y="167343"/>
                    <a:pt x="37595" y="240986"/>
                  </a:cubicBezTo>
                  <a:cubicBezTo>
                    <a:pt x="36976" y="245355"/>
                    <a:pt x="36426" y="249758"/>
                    <a:pt x="35910" y="254195"/>
                  </a:cubicBezTo>
                  <a:cubicBezTo>
                    <a:pt x="32058" y="287250"/>
                    <a:pt x="20741" y="322162"/>
                    <a:pt x="8874" y="351537"/>
                  </a:cubicBezTo>
                  <a:cubicBezTo>
                    <a:pt x="8978" y="350780"/>
                    <a:pt x="9046" y="350058"/>
                    <a:pt x="9115" y="349301"/>
                  </a:cubicBezTo>
                  <a:cubicBezTo>
                    <a:pt x="11282" y="327391"/>
                    <a:pt x="7774" y="306512"/>
                    <a:pt x="0" y="288866"/>
                  </a:cubicBezTo>
                  <a:cubicBezTo>
                    <a:pt x="8496" y="264892"/>
                    <a:pt x="15719" y="238751"/>
                    <a:pt x="18643" y="213676"/>
                  </a:cubicBezTo>
                  <a:cubicBezTo>
                    <a:pt x="19159" y="209273"/>
                    <a:pt x="19709" y="204905"/>
                    <a:pt x="20328" y="200571"/>
                  </a:cubicBezTo>
                  <a:cubicBezTo>
                    <a:pt x="30751" y="126893"/>
                    <a:pt x="57408" y="59889"/>
                    <a:pt x="151654" y="20264"/>
                  </a:cubicBezTo>
                  <a:cubicBezTo>
                    <a:pt x="236098" y="-15268"/>
                    <a:pt x="308056" y="-237"/>
                    <a:pt x="347681" y="35742"/>
                  </a:cubicBezTo>
                  <a:cubicBezTo>
                    <a:pt x="347715" y="35742"/>
                    <a:pt x="347715" y="35777"/>
                    <a:pt x="347715" y="35777"/>
                  </a:cubicBezTo>
                  <a:cubicBezTo>
                    <a:pt x="382971" y="62228"/>
                    <a:pt x="391364" y="111690"/>
                    <a:pt x="391846" y="114751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601A314-5FB0-5582-AE79-D1013684DD3F}"/>
                </a:ext>
              </a:extLst>
            </p:cNvPr>
            <p:cNvSpPr/>
            <p:nvPr/>
          </p:nvSpPr>
          <p:spPr>
            <a:xfrm>
              <a:off x="10439688" y="981569"/>
              <a:ext cx="171673" cy="112958"/>
            </a:xfrm>
            <a:custGeom>
              <a:avLst/>
              <a:gdLst>
                <a:gd name="connsiteX0" fmla="*/ 171673 w 171673"/>
                <a:gd name="connsiteY0" fmla="*/ 112958 h 112958"/>
                <a:gd name="connsiteX1" fmla="*/ 137586 w 171673"/>
                <a:gd name="connsiteY1" fmla="*/ 65457 h 112958"/>
                <a:gd name="connsiteX2" fmla="*/ 0 w 171673"/>
                <a:gd name="connsiteY2" fmla="*/ 39212 h 112958"/>
                <a:gd name="connsiteX3" fmla="*/ 8806 w 171673"/>
                <a:gd name="connsiteY3" fmla="*/ 0 h 112958"/>
                <a:gd name="connsiteX4" fmla="*/ 120354 w 171673"/>
                <a:gd name="connsiteY4" fmla="*/ 24972 h 112958"/>
                <a:gd name="connsiteX5" fmla="*/ 133528 w 171673"/>
                <a:gd name="connsiteY5" fmla="*/ 33709 h 112958"/>
                <a:gd name="connsiteX6" fmla="*/ 133596 w 171673"/>
                <a:gd name="connsiteY6" fmla="*/ 33743 h 112958"/>
                <a:gd name="connsiteX7" fmla="*/ 171673 w 171673"/>
                <a:gd name="connsiteY7" fmla="*/ 112958 h 11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673" h="112958">
                  <a:moveTo>
                    <a:pt x="171673" y="112958"/>
                  </a:moveTo>
                  <a:cubicBezTo>
                    <a:pt x="168199" y="92011"/>
                    <a:pt x="156952" y="75191"/>
                    <a:pt x="137586" y="65457"/>
                  </a:cubicBezTo>
                  <a:cubicBezTo>
                    <a:pt x="87161" y="40141"/>
                    <a:pt x="0" y="39212"/>
                    <a:pt x="0" y="39212"/>
                  </a:cubicBezTo>
                  <a:cubicBezTo>
                    <a:pt x="0" y="39212"/>
                    <a:pt x="4472" y="23493"/>
                    <a:pt x="8806" y="0"/>
                  </a:cubicBezTo>
                  <a:cubicBezTo>
                    <a:pt x="38524" y="2270"/>
                    <a:pt x="87299" y="8393"/>
                    <a:pt x="120354" y="24972"/>
                  </a:cubicBezTo>
                  <a:cubicBezTo>
                    <a:pt x="125272" y="27414"/>
                    <a:pt x="129641" y="30372"/>
                    <a:pt x="133528" y="33709"/>
                  </a:cubicBezTo>
                  <a:cubicBezTo>
                    <a:pt x="133528" y="33709"/>
                    <a:pt x="133528" y="33709"/>
                    <a:pt x="133596" y="33743"/>
                  </a:cubicBezTo>
                  <a:cubicBezTo>
                    <a:pt x="169403" y="58956"/>
                    <a:pt x="171673" y="112958"/>
                    <a:pt x="171673" y="112958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D37D897-B86D-758C-5B2D-F7A83BEA9FB9}"/>
                </a:ext>
              </a:extLst>
            </p:cNvPr>
            <p:cNvSpPr/>
            <p:nvPr/>
          </p:nvSpPr>
          <p:spPr>
            <a:xfrm>
              <a:off x="10139668" y="822192"/>
              <a:ext cx="256073" cy="385803"/>
            </a:xfrm>
            <a:custGeom>
              <a:avLst/>
              <a:gdLst>
                <a:gd name="connsiteX0" fmla="*/ 219626 w 256073"/>
                <a:gd name="connsiteY0" fmla="*/ 234649 h 385803"/>
                <a:gd name="connsiteX1" fmla="*/ 181205 w 256073"/>
                <a:gd name="connsiteY1" fmla="*/ 348536 h 385803"/>
                <a:gd name="connsiteX2" fmla="*/ 170336 w 256073"/>
                <a:gd name="connsiteY2" fmla="*/ 373508 h 385803"/>
                <a:gd name="connsiteX3" fmla="*/ 143059 w 256073"/>
                <a:gd name="connsiteY3" fmla="*/ 385616 h 385803"/>
                <a:gd name="connsiteX4" fmla="*/ 2893 w 256073"/>
                <a:gd name="connsiteY4" fmla="*/ 256629 h 385803"/>
                <a:gd name="connsiteX5" fmla="*/ 55933 w 256073"/>
                <a:gd name="connsiteY5" fmla="*/ 196435 h 385803"/>
                <a:gd name="connsiteX6" fmla="*/ 80010 w 256073"/>
                <a:gd name="connsiteY6" fmla="*/ 97820 h 385803"/>
                <a:gd name="connsiteX7" fmla="*/ 140239 w 256073"/>
                <a:gd name="connsiteY7" fmla="*/ 3401 h 385803"/>
                <a:gd name="connsiteX8" fmla="*/ 215292 w 256073"/>
                <a:gd name="connsiteY8" fmla="*/ 15818 h 385803"/>
                <a:gd name="connsiteX9" fmla="*/ 219626 w 256073"/>
                <a:gd name="connsiteY9" fmla="*/ 234649 h 38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6073" h="385803">
                  <a:moveTo>
                    <a:pt x="219626" y="234649"/>
                  </a:moveTo>
                  <a:cubicBezTo>
                    <a:pt x="193519" y="283561"/>
                    <a:pt x="192418" y="312351"/>
                    <a:pt x="181205" y="348536"/>
                  </a:cubicBezTo>
                  <a:cubicBezTo>
                    <a:pt x="177662" y="359956"/>
                    <a:pt x="174050" y="367936"/>
                    <a:pt x="170336" y="373508"/>
                  </a:cubicBezTo>
                  <a:cubicBezTo>
                    <a:pt x="161977" y="386029"/>
                    <a:pt x="153068" y="386235"/>
                    <a:pt x="143059" y="385616"/>
                  </a:cubicBezTo>
                  <a:cubicBezTo>
                    <a:pt x="89332" y="382314"/>
                    <a:pt x="-19052" y="299246"/>
                    <a:pt x="2893" y="256629"/>
                  </a:cubicBezTo>
                  <a:cubicBezTo>
                    <a:pt x="12799" y="237401"/>
                    <a:pt x="37565" y="222232"/>
                    <a:pt x="55933" y="196435"/>
                  </a:cubicBezTo>
                  <a:cubicBezTo>
                    <a:pt x="55933" y="196435"/>
                    <a:pt x="73131" y="175797"/>
                    <a:pt x="80010" y="97820"/>
                  </a:cubicBezTo>
                  <a:cubicBezTo>
                    <a:pt x="84241" y="49974"/>
                    <a:pt x="106599" y="14202"/>
                    <a:pt x="140239" y="3401"/>
                  </a:cubicBezTo>
                  <a:cubicBezTo>
                    <a:pt x="161392" y="-3409"/>
                    <a:pt x="186983" y="-348"/>
                    <a:pt x="215292" y="15818"/>
                  </a:cubicBezTo>
                  <a:cubicBezTo>
                    <a:pt x="288660" y="57713"/>
                    <a:pt x="245767" y="185737"/>
                    <a:pt x="219626" y="234649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017A8EE-ABAD-2251-94DA-736D9EC78DAB}"/>
                </a:ext>
              </a:extLst>
            </p:cNvPr>
            <p:cNvSpPr/>
            <p:nvPr/>
          </p:nvSpPr>
          <p:spPr>
            <a:xfrm>
              <a:off x="10358407" y="1061175"/>
              <a:ext cx="219282" cy="166232"/>
            </a:xfrm>
            <a:custGeom>
              <a:avLst/>
              <a:gdLst>
                <a:gd name="connsiteX0" fmla="*/ 219271 w 219282"/>
                <a:gd name="connsiteY0" fmla="*/ 55482 h 166232"/>
                <a:gd name="connsiteX1" fmla="*/ 194402 w 219282"/>
                <a:gd name="connsiteY1" fmla="*/ 119253 h 166232"/>
                <a:gd name="connsiteX2" fmla="*/ 194368 w 219282"/>
                <a:gd name="connsiteY2" fmla="*/ 119253 h 166232"/>
                <a:gd name="connsiteX3" fmla="*/ 100602 w 219282"/>
                <a:gd name="connsiteY3" fmla="*/ 164003 h 166232"/>
                <a:gd name="connsiteX4" fmla="*/ 887 w 219282"/>
                <a:gd name="connsiteY4" fmla="*/ 127714 h 166232"/>
                <a:gd name="connsiteX5" fmla="*/ 59327 w 219282"/>
                <a:gd name="connsiteY5" fmla="*/ 12864 h 166232"/>
                <a:gd name="connsiteX6" fmla="*/ 62354 w 219282"/>
                <a:gd name="connsiteY6" fmla="*/ 11213 h 166232"/>
                <a:gd name="connsiteX7" fmla="*/ 219271 w 219282"/>
                <a:gd name="connsiteY7" fmla="*/ 55482 h 16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282" h="166232">
                  <a:moveTo>
                    <a:pt x="219271" y="55482"/>
                  </a:moveTo>
                  <a:cubicBezTo>
                    <a:pt x="219649" y="78321"/>
                    <a:pt x="210775" y="100713"/>
                    <a:pt x="194402" y="119253"/>
                  </a:cubicBezTo>
                  <a:lnTo>
                    <a:pt x="194368" y="119253"/>
                  </a:lnTo>
                  <a:cubicBezTo>
                    <a:pt x="173764" y="142608"/>
                    <a:pt x="141328" y="159806"/>
                    <a:pt x="100602" y="164003"/>
                  </a:cubicBezTo>
                  <a:cubicBezTo>
                    <a:pt x="27510" y="171570"/>
                    <a:pt x="-6027" y="159978"/>
                    <a:pt x="887" y="127714"/>
                  </a:cubicBezTo>
                  <a:cubicBezTo>
                    <a:pt x="887" y="127714"/>
                    <a:pt x="12031" y="40760"/>
                    <a:pt x="59327" y="12864"/>
                  </a:cubicBezTo>
                  <a:cubicBezTo>
                    <a:pt x="60290" y="12280"/>
                    <a:pt x="61322" y="11729"/>
                    <a:pt x="62354" y="11213"/>
                  </a:cubicBezTo>
                  <a:cubicBezTo>
                    <a:pt x="111197" y="-14240"/>
                    <a:pt x="218445" y="4953"/>
                    <a:pt x="219271" y="55482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75FEBDD-3C1C-2837-676B-31443DC91141}"/>
                </a:ext>
              </a:extLst>
            </p:cNvPr>
            <p:cNvSpPr/>
            <p:nvPr/>
          </p:nvSpPr>
          <p:spPr>
            <a:xfrm>
              <a:off x="9936270" y="1032315"/>
              <a:ext cx="62011" cy="89847"/>
            </a:xfrm>
            <a:custGeom>
              <a:avLst/>
              <a:gdLst>
                <a:gd name="connsiteX0" fmla="*/ 61791 w 62011"/>
                <a:gd name="connsiteY0" fmla="*/ 47434 h 89847"/>
                <a:gd name="connsiteX1" fmla="*/ 27360 w 62011"/>
                <a:gd name="connsiteY1" fmla="*/ 89777 h 89847"/>
                <a:gd name="connsiteX2" fmla="*/ 221 w 62011"/>
                <a:gd name="connsiteY2" fmla="*/ 42413 h 89847"/>
                <a:gd name="connsiteX3" fmla="*/ 34652 w 62011"/>
                <a:gd name="connsiteY3" fmla="*/ 70 h 89847"/>
                <a:gd name="connsiteX4" fmla="*/ 61791 w 62011"/>
                <a:gd name="connsiteY4" fmla="*/ 47434 h 8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11" h="89847">
                  <a:moveTo>
                    <a:pt x="61791" y="47434"/>
                  </a:moveTo>
                  <a:cubicBezTo>
                    <a:pt x="59761" y="72200"/>
                    <a:pt x="44352" y="91152"/>
                    <a:pt x="27360" y="89777"/>
                  </a:cubicBezTo>
                  <a:cubicBezTo>
                    <a:pt x="10368" y="88401"/>
                    <a:pt x="-1808" y="67178"/>
                    <a:pt x="221" y="42413"/>
                  </a:cubicBezTo>
                  <a:cubicBezTo>
                    <a:pt x="2250" y="17647"/>
                    <a:pt x="17660" y="-1305"/>
                    <a:pt x="34652" y="70"/>
                  </a:cubicBezTo>
                  <a:cubicBezTo>
                    <a:pt x="51644" y="1446"/>
                    <a:pt x="63820" y="22669"/>
                    <a:pt x="61791" y="47434"/>
                  </a:cubicBezTo>
                  <a:close/>
                </a:path>
              </a:pathLst>
            </a:custGeom>
            <a:solidFill>
              <a:srgbClr val="3D1A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01CAE38-4042-66D6-6836-EFAD8F528330}"/>
                </a:ext>
              </a:extLst>
            </p:cNvPr>
            <p:cNvSpPr/>
            <p:nvPr/>
          </p:nvSpPr>
          <p:spPr>
            <a:xfrm>
              <a:off x="10072707" y="669640"/>
              <a:ext cx="76700" cy="123315"/>
            </a:xfrm>
            <a:custGeom>
              <a:avLst/>
              <a:gdLst>
                <a:gd name="connsiteX0" fmla="*/ 25001 w 76700"/>
                <a:gd name="connsiteY0" fmla="*/ 10284 h 123315"/>
                <a:gd name="connsiteX1" fmla="*/ 4466 w 76700"/>
                <a:gd name="connsiteY1" fmla="*/ 1410 h 123315"/>
                <a:gd name="connsiteX2" fmla="*/ 4053 w 76700"/>
                <a:gd name="connsiteY2" fmla="*/ 23802 h 123315"/>
                <a:gd name="connsiteX3" fmla="*/ 19429 w 76700"/>
                <a:gd name="connsiteY3" fmla="*/ 34086 h 123315"/>
                <a:gd name="connsiteX4" fmla="*/ 19463 w 76700"/>
                <a:gd name="connsiteY4" fmla="*/ 34086 h 123315"/>
                <a:gd name="connsiteX5" fmla="*/ 21458 w 76700"/>
                <a:gd name="connsiteY5" fmla="*/ 33880 h 123315"/>
                <a:gd name="connsiteX6" fmla="*/ 21699 w 76700"/>
                <a:gd name="connsiteY6" fmla="*/ 33846 h 123315"/>
                <a:gd name="connsiteX7" fmla="*/ 24622 w 76700"/>
                <a:gd name="connsiteY7" fmla="*/ 32676 h 123315"/>
                <a:gd name="connsiteX8" fmla="*/ 25001 w 76700"/>
                <a:gd name="connsiteY8" fmla="*/ 10284 h 123315"/>
                <a:gd name="connsiteX9" fmla="*/ 43197 w 76700"/>
                <a:gd name="connsiteY9" fmla="*/ 100472 h 123315"/>
                <a:gd name="connsiteX10" fmla="*/ 24141 w 76700"/>
                <a:gd name="connsiteY10" fmla="*/ 88674 h 123315"/>
                <a:gd name="connsiteX11" fmla="*/ 20495 w 76700"/>
                <a:gd name="connsiteY11" fmla="*/ 110756 h 123315"/>
                <a:gd name="connsiteX12" fmla="*/ 39516 w 76700"/>
                <a:gd name="connsiteY12" fmla="*/ 122554 h 123315"/>
                <a:gd name="connsiteX13" fmla="*/ 43197 w 76700"/>
                <a:gd name="connsiteY13" fmla="*/ 100472 h 123315"/>
                <a:gd name="connsiteX14" fmla="*/ 70851 w 76700"/>
                <a:gd name="connsiteY14" fmla="*/ 45093 h 123315"/>
                <a:gd name="connsiteX15" fmla="*/ 52553 w 76700"/>
                <a:gd name="connsiteY15" fmla="*/ 41482 h 123315"/>
                <a:gd name="connsiteX16" fmla="*/ 56164 w 76700"/>
                <a:gd name="connsiteY16" fmla="*/ 59781 h 123315"/>
                <a:gd name="connsiteX17" fmla="*/ 74463 w 76700"/>
                <a:gd name="connsiteY17" fmla="*/ 63392 h 123315"/>
                <a:gd name="connsiteX18" fmla="*/ 70851 w 76700"/>
                <a:gd name="connsiteY18" fmla="*/ 45093 h 12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700" h="123315">
                  <a:moveTo>
                    <a:pt x="25001" y="10284"/>
                  </a:moveTo>
                  <a:cubicBezTo>
                    <a:pt x="19463" y="1651"/>
                    <a:pt x="10245" y="-2339"/>
                    <a:pt x="4466" y="1410"/>
                  </a:cubicBezTo>
                  <a:cubicBezTo>
                    <a:pt x="-1312" y="5125"/>
                    <a:pt x="-1519" y="15168"/>
                    <a:pt x="4053" y="23802"/>
                  </a:cubicBezTo>
                  <a:cubicBezTo>
                    <a:pt x="8147" y="30165"/>
                    <a:pt x="14166" y="33983"/>
                    <a:pt x="19429" y="34086"/>
                  </a:cubicBezTo>
                  <a:lnTo>
                    <a:pt x="19463" y="34086"/>
                  </a:lnTo>
                  <a:cubicBezTo>
                    <a:pt x="20151" y="34086"/>
                    <a:pt x="20805" y="34018"/>
                    <a:pt x="21458" y="33880"/>
                  </a:cubicBezTo>
                  <a:cubicBezTo>
                    <a:pt x="21527" y="33880"/>
                    <a:pt x="21630" y="33880"/>
                    <a:pt x="21699" y="33846"/>
                  </a:cubicBezTo>
                  <a:cubicBezTo>
                    <a:pt x="22731" y="33674"/>
                    <a:pt x="23728" y="33261"/>
                    <a:pt x="24622" y="32676"/>
                  </a:cubicBezTo>
                  <a:cubicBezTo>
                    <a:pt x="30401" y="28927"/>
                    <a:pt x="30573" y="18918"/>
                    <a:pt x="25001" y="10284"/>
                  </a:cubicBezTo>
                  <a:close/>
                  <a:moveTo>
                    <a:pt x="43197" y="100472"/>
                  </a:moveTo>
                  <a:cubicBezTo>
                    <a:pt x="38966" y="91116"/>
                    <a:pt x="30436" y="85819"/>
                    <a:pt x="24141" y="88674"/>
                  </a:cubicBezTo>
                  <a:cubicBezTo>
                    <a:pt x="17881" y="91494"/>
                    <a:pt x="16230" y="101401"/>
                    <a:pt x="20495" y="110756"/>
                  </a:cubicBezTo>
                  <a:cubicBezTo>
                    <a:pt x="24726" y="120112"/>
                    <a:pt x="33256" y="125375"/>
                    <a:pt x="39516" y="122554"/>
                  </a:cubicBezTo>
                  <a:cubicBezTo>
                    <a:pt x="45776" y="119700"/>
                    <a:pt x="47427" y="109828"/>
                    <a:pt x="43197" y="100472"/>
                  </a:cubicBezTo>
                  <a:close/>
                  <a:moveTo>
                    <a:pt x="70851" y="45093"/>
                  </a:moveTo>
                  <a:cubicBezTo>
                    <a:pt x="64798" y="39040"/>
                    <a:pt x="56611" y="37423"/>
                    <a:pt x="52553" y="41482"/>
                  </a:cubicBezTo>
                  <a:cubicBezTo>
                    <a:pt x="48494" y="45541"/>
                    <a:pt x="50110" y="53727"/>
                    <a:pt x="56164" y="59781"/>
                  </a:cubicBezTo>
                  <a:cubicBezTo>
                    <a:pt x="62218" y="65835"/>
                    <a:pt x="70404" y="67451"/>
                    <a:pt x="74463" y="63392"/>
                  </a:cubicBezTo>
                  <a:cubicBezTo>
                    <a:pt x="78522" y="59334"/>
                    <a:pt x="76905" y="51147"/>
                    <a:pt x="70851" y="45093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B2FB9B-3F1E-EAF4-3EC6-714E065CB8F2}"/>
                </a:ext>
              </a:extLst>
            </p:cNvPr>
            <p:cNvSpPr/>
            <p:nvPr/>
          </p:nvSpPr>
          <p:spPr>
            <a:xfrm>
              <a:off x="9792645" y="1108470"/>
              <a:ext cx="484234" cy="182989"/>
            </a:xfrm>
            <a:custGeom>
              <a:avLst/>
              <a:gdLst>
                <a:gd name="connsiteX0" fmla="*/ 196886 w 484234"/>
                <a:gd name="connsiteY0" fmla="*/ 43305 h 182989"/>
                <a:gd name="connsiteX1" fmla="*/ 194719 w 484234"/>
                <a:gd name="connsiteY1" fmla="*/ 42445 h 182989"/>
                <a:gd name="connsiteX2" fmla="*/ 193137 w 484234"/>
                <a:gd name="connsiteY2" fmla="*/ 41757 h 182989"/>
                <a:gd name="connsiteX3" fmla="*/ 191279 w 484234"/>
                <a:gd name="connsiteY3" fmla="*/ 40932 h 182989"/>
                <a:gd name="connsiteX4" fmla="*/ 190626 w 484234"/>
                <a:gd name="connsiteY4" fmla="*/ 40588 h 182989"/>
                <a:gd name="connsiteX5" fmla="*/ 189422 w 484234"/>
                <a:gd name="connsiteY5" fmla="*/ 40003 h 182989"/>
                <a:gd name="connsiteX6" fmla="*/ 188115 w 484234"/>
                <a:gd name="connsiteY6" fmla="*/ 39350 h 182989"/>
                <a:gd name="connsiteX7" fmla="*/ 188080 w 484234"/>
                <a:gd name="connsiteY7" fmla="*/ 39350 h 182989"/>
                <a:gd name="connsiteX8" fmla="*/ 187805 w 484234"/>
                <a:gd name="connsiteY8" fmla="*/ 39178 h 182989"/>
                <a:gd name="connsiteX9" fmla="*/ 186395 w 484234"/>
                <a:gd name="connsiteY9" fmla="*/ 38387 h 182989"/>
                <a:gd name="connsiteX10" fmla="*/ 184400 w 484234"/>
                <a:gd name="connsiteY10" fmla="*/ 37217 h 182989"/>
                <a:gd name="connsiteX11" fmla="*/ 184194 w 484234"/>
                <a:gd name="connsiteY11" fmla="*/ 37079 h 182989"/>
                <a:gd name="connsiteX12" fmla="*/ 182439 w 484234"/>
                <a:gd name="connsiteY12" fmla="*/ 35979 h 182989"/>
                <a:gd name="connsiteX13" fmla="*/ 182027 w 484234"/>
                <a:gd name="connsiteY13" fmla="*/ 35704 h 182989"/>
                <a:gd name="connsiteX14" fmla="*/ 179825 w 484234"/>
                <a:gd name="connsiteY14" fmla="*/ 34190 h 182989"/>
                <a:gd name="connsiteX15" fmla="*/ 179069 w 484234"/>
                <a:gd name="connsiteY15" fmla="*/ 33640 h 182989"/>
                <a:gd name="connsiteX16" fmla="*/ 177589 w 484234"/>
                <a:gd name="connsiteY16" fmla="*/ 32539 h 182989"/>
                <a:gd name="connsiteX17" fmla="*/ 176902 w 484234"/>
                <a:gd name="connsiteY17" fmla="*/ 31989 h 182989"/>
                <a:gd name="connsiteX18" fmla="*/ 176833 w 484234"/>
                <a:gd name="connsiteY18" fmla="*/ 31954 h 182989"/>
                <a:gd name="connsiteX19" fmla="*/ 175560 w 484234"/>
                <a:gd name="connsiteY19" fmla="*/ 30888 h 182989"/>
                <a:gd name="connsiteX20" fmla="*/ 175010 w 484234"/>
                <a:gd name="connsiteY20" fmla="*/ 30441 h 182989"/>
                <a:gd name="connsiteX21" fmla="*/ 174356 w 484234"/>
                <a:gd name="connsiteY21" fmla="*/ 29891 h 182989"/>
                <a:gd name="connsiteX22" fmla="*/ 173909 w 484234"/>
                <a:gd name="connsiteY22" fmla="*/ 29512 h 182989"/>
                <a:gd name="connsiteX23" fmla="*/ 171742 w 484234"/>
                <a:gd name="connsiteY23" fmla="*/ 27552 h 182989"/>
                <a:gd name="connsiteX24" fmla="*/ 167993 w 484234"/>
                <a:gd name="connsiteY24" fmla="*/ 23837 h 182989"/>
                <a:gd name="connsiteX25" fmla="*/ 166239 w 484234"/>
                <a:gd name="connsiteY25" fmla="*/ 21945 h 182989"/>
                <a:gd name="connsiteX26" fmla="*/ 161079 w 484234"/>
                <a:gd name="connsiteY26" fmla="*/ 15582 h 182989"/>
                <a:gd name="connsiteX27" fmla="*/ 159497 w 484234"/>
                <a:gd name="connsiteY27" fmla="*/ 13346 h 182989"/>
                <a:gd name="connsiteX28" fmla="*/ 157399 w 484234"/>
                <a:gd name="connsiteY28" fmla="*/ 10181 h 182989"/>
                <a:gd name="connsiteX29" fmla="*/ 156608 w 484234"/>
                <a:gd name="connsiteY29" fmla="*/ 8909 h 182989"/>
                <a:gd name="connsiteX30" fmla="*/ 153477 w 484234"/>
                <a:gd name="connsiteY30" fmla="*/ 3474 h 182989"/>
                <a:gd name="connsiteX31" fmla="*/ 153409 w 484234"/>
                <a:gd name="connsiteY31" fmla="*/ 3336 h 182989"/>
                <a:gd name="connsiteX32" fmla="*/ 151861 w 484234"/>
                <a:gd name="connsiteY32" fmla="*/ 310 h 182989"/>
                <a:gd name="connsiteX33" fmla="*/ 151689 w 484234"/>
                <a:gd name="connsiteY33" fmla="*/ 0 h 182989"/>
                <a:gd name="connsiteX34" fmla="*/ 151104 w 484234"/>
                <a:gd name="connsiteY34" fmla="*/ 34 h 182989"/>
                <a:gd name="connsiteX35" fmla="*/ 131739 w 484234"/>
                <a:gd name="connsiteY35" fmla="*/ 1961 h 182989"/>
                <a:gd name="connsiteX36" fmla="*/ 120388 w 484234"/>
                <a:gd name="connsiteY36" fmla="*/ 3680 h 182989"/>
                <a:gd name="connsiteX37" fmla="*/ 74709 w 484234"/>
                <a:gd name="connsiteY37" fmla="*/ 15375 h 182989"/>
                <a:gd name="connsiteX38" fmla="*/ 68862 w 484234"/>
                <a:gd name="connsiteY38" fmla="*/ 17508 h 182989"/>
                <a:gd name="connsiteX39" fmla="*/ 68828 w 484234"/>
                <a:gd name="connsiteY39" fmla="*/ 17508 h 182989"/>
                <a:gd name="connsiteX40" fmla="*/ 0 w 484234"/>
                <a:gd name="connsiteY40" fmla="*/ 58543 h 182989"/>
                <a:gd name="connsiteX41" fmla="*/ 654 w 484234"/>
                <a:gd name="connsiteY41" fmla="*/ 58027 h 182989"/>
                <a:gd name="connsiteX42" fmla="*/ 1685 w 484234"/>
                <a:gd name="connsiteY42" fmla="*/ 57270 h 182989"/>
                <a:gd name="connsiteX43" fmla="*/ 4781 w 484234"/>
                <a:gd name="connsiteY43" fmla="*/ 55172 h 182989"/>
                <a:gd name="connsiteX44" fmla="*/ 5985 w 484234"/>
                <a:gd name="connsiteY44" fmla="*/ 54415 h 182989"/>
                <a:gd name="connsiteX45" fmla="*/ 23080 w 484234"/>
                <a:gd name="connsiteY45" fmla="*/ 45747 h 182989"/>
                <a:gd name="connsiteX46" fmla="*/ 28549 w 484234"/>
                <a:gd name="connsiteY46" fmla="*/ 43615 h 182989"/>
                <a:gd name="connsiteX47" fmla="*/ 30647 w 484234"/>
                <a:gd name="connsiteY47" fmla="*/ 42858 h 182989"/>
                <a:gd name="connsiteX48" fmla="*/ 33846 w 484234"/>
                <a:gd name="connsiteY48" fmla="*/ 41757 h 182989"/>
                <a:gd name="connsiteX49" fmla="*/ 46504 w 484234"/>
                <a:gd name="connsiteY49" fmla="*/ 38077 h 182989"/>
                <a:gd name="connsiteX50" fmla="*/ 49015 w 484234"/>
                <a:gd name="connsiteY50" fmla="*/ 37458 h 182989"/>
                <a:gd name="connsiteX51" fmla="*/ 61432 w 484234"/>
                <a:gd name="connsiteY51" fmla="*/ 34878 h 182989"/>
                <a:gd name="connsiteX52" fmla="*/ 75328 w 484234"/>
                <a:gd name="connsiteY52" fmla="*/ 32849 h 182989"/>
                <a:gd name="connsiteX53" fmla="*/ 80316 w 484234"/>
                <a:gd name="connsiteY53" fmla="*/ 32333 h 182989"/>
                <a:gd name="connsiteX54" fmla="*/ 86335 w 484234"/>
                <a:gd name="connsiteY54" fmla="*/ 31817 h 182989"/>
                <a:gd name="connsiteX55" fmla="*/ 95210 w 484234"/>
                <a:gd name="connsiteY55" fmla="*/ 31370 h 182989"/>
                <a:gd name="connsiteX56" fmla="*/ 131945 w 484234"/>
                <a:gd name="connsiteY56" fmla="*/ 32505 h 182989"/>
                <a:gd name="connsiteX57" fmla="*/ 135798 w 484234"/>
                <a:gd name="connsiteY57" fmla="*/ 32849 h 182989"/>
                <a:gd name="connsiteX58" fmla="*/ 161217 w 484234"/>
                <a:gd name="connsiteY58" fmla="*/ 36185 h 182989"/>
                <a:gd name="connsiteX59" fmla="*/ 165551 w 484234"/>
                <a:gd name="connsiteY59" fmla="*/ 36907 h 182989"/>
                <a:gd name="connsiteX60" fmla="*/ 169678 w 484234"/>
                <a:gd name="connsiteY60" fmla="*/ 37630 h 182989"/>
                <a:gd name="connsiteX61" fmla="*/ 169885 w 484234"/>
                <a:gd name="connsiteY61" fmla="*/ 37630 h 182989"/>
                <a:gd name="connsiteX62" fmla="*/ 173600 w 484234"/>
                <a:gd name="connsiteY62" fmla="*/ 38318 h 182989"/>
                <a:gd name="connsiteX63" fmla="*/ 182474 w 484234"/>
                <a:gd name="connsiteY63" fmla="*/ 40106 h 182989"/>
                <a:gd name="connsiteX64" fmla="*/ 185398 w 484234"/>
                <a:gd name="connsiteY64" fmla="*/ 40726 h 182989"/>
                <a:gd name="connsiteX65" fmla="*/ 185569 w 484234"/>
                <a:gd name="connsiteY65" fmla="*/ 40726 h 182989"/>
                <a:gd name="connsiteX66" fmla="*/ 188115 w 484234"/>
                <a:gd name="connsiteY66" fmla="*/ 41310 h 182989"/>
                <a:gd name="connsiteX67" fmla="*/ 194203 w 484234"/>
                <a:gd name="connsiteY67" fmla="*/ 42721 h 182989"/>
                <a:gd name="connsiteX68" fmla="*/ 195682 w 484234"/>
                <a:gd name="connsiteY68" fmla="*/ 43099 h 182989"/>
                <a:gd name="connsiteX69" fmla="*/ 197952 w 484234"/>
                <a:gd name="connsiteY69" fmla="*/ 43684 h 182989"/>
                <a:gd name="connsiteX70" fmla="*/ 198743 w 484234"/>
                <a:gd name="connsiteY70" fmla="*/ 43890 h 182989"/>
                <a:gd name="connsiteX71" fmla="*/ 196886 w 484234"/>
                <a:gd name="connsiteY71" fmla="*/ 43236 h 182989"/>
                <a:gd name="connsiteX72" fmla="*/ 444507 w 484234"/>
                <a:gd name="connsiteY72" fmla="*/ 136279 h 182989"/>
                <a:gd name="connsiteX73" fmla="*/ 280057 w 484234"/>
                <a:gd name="connsiteY73" fmla="*/ 18127 h 182989"/>
                <a:gd name="connsiteX74" fmla="*/ 274037 w 484234"/>
                <a:gd name="connsiteY74" fmla="*/ 24456 h 182989"/>
                <a:gd name="connsiteX75" fmla="*/ 274003 w 484234"/>
                <a:gd name="connsiteY75" fmla="*/ 24490 h 182989"/>
                <a:gd name="connsiteX76" fmla="*/ 270873 w 484234"/>
                <a:gd name="connsiteY76" fmla="*/ 27380 h 182989"/>
                <a:gd name="connsiteX77" fmla="*/ 270701 w 484234"/>
                <a:gd name="connsiteY77" fmla="*/ 27552 h 182989"/>
                <a:gd name="connsiteX78" fmla="*/ 267605 w 484234"/>
                <a:gd name="connsiteY78" fmla="*/ 30131 h 182989"/>
                <a:gd name="connsiteX79" fmla="*/ 264234 w 484234"/>
                <a:gd name="connsiteY79" fmla="*/ 32711 h 182989"/>
                <a:gd name="connsiteX80" fmla="*/ 263237 w 484234"/>
                <a:gd name="connsiteY80" fmla="*/ 33433 h 182989"/>
                <a:gd name="connsiteX81" fmla="*/ 261620 w 484234"/>
                <a:gd name="connsiteY81" fmla="*/ 34534 h 182989"/>
                <a:gd name="connsiteX82" fmla="*/ 260760 w 484234"/>
                <a:gd name="connsiteY82" fmla="*/ 35084 h 182989"/>
                <a:gd name="connsiteX83" fmla="*/ 259453 w 484234"/>
                <a:gd name="connsiteY83" fmla="*/ 35944 h 182989"/>
                <a:gd name="connsiteX84" fmla="*/ 258077 w 484234"/>
                <a:gd name="connsiteY84" fmla="*/ 36770 h 182989"/>
                <a:gd name="connsiteX85" fmla="*/ 257768 w 484234"/>
                <a:gd name="connsiteY85" fmla="*/ 36942 h 182989"/>
                <a:gd name="connsiteX86" fmla="*/ 256564 w 484234"/>
                <a:gd name="connsiteY86" fmla="*/ 37664 h 182989"/>
                <a:gd name="connsiteX87" fmla="*/ 253709 w 484234"/>
                <a:gd name="connsiteY87" fmla="*/ 39212 h 182989"/>
                <a:gd name="connsiteX88" fmla="*/ 253606 w 484234"/>
                <a:gd name="connsiteY88" fmla="*/ 39281 h 182989"/>
                <a:gd name="connsiteX89" fmla="*/ 250407 w 484234"/>
                <a:gd name="connsiteY89" fmla="*/ 40829 h 182989"/>
                <a:gd name="connsiteX90" fmla="*/ 248412 w 484234"/>
                <a:gd name="connsiteY90" fmla="*/ 41723 h 182989"/>
                <a:gd name="connsiteX91" fmla="*/ 247862 w 484234"/>
                <a:gd name="connsiteY91" fmla="*/ 41964 h 182989"/>
                <a:gd name="connsiteX92" fmla="*/ 246486 w 484234"/>
                <a:gd name="connsiteY92" fmla="*/ 42514 h 182989"/>
                <a:gd name="connsiteX93" fmla="*/ 246383 w 484234"/>
                <a:gd name="connsiteY93" fmla="*/ 42583 h 182989"/>
                <a:gd name="connsiteX94" fmla="*/ 245144 w 484234"/>
                <a:gd name="connsiteY94" fmla="*/ 43030 h 182989"/>
                <a:gd name="connsiteX95" fmla="*/ 241602 w 484234"/>
                <a:gd name="connsiteY95" fmla="*/ 44268 h 182989"/>
                <a:gd name="connsiteX96" fmla="*/ 241498 w 484234"/>
                <a:gd name="connsiteY96" fmla="*/ 44303 h 182989"/>
                <a:gd name="connsiteX97" fmla="*/ 239194 w 484234"/>
                <a:gd name="connsiteY97" fmla="*/ 44956 h 182989"/>
                <a:gd name="connsiteX98" fmla="*/ 238712 w 484234"/>
                <a:gd name="connsiteY98" fmla="*/ 45094 h 182989"/>
                <a:gd name="connsiteX99" fmla="*/ 238540 w 484234"/>
                <a:gd name="connsiteY99" fmla="*/ 45128 h 182989"/>
                <a:gd name="connsiteX100" fmla="*/ 237405 w 484234"/>
                <a:gd name="connsiteY100" fmla="*/ 45438 h 182989"/>
                <a:gd name="connsiteX101" fmla="*/ 236511 w 484234"/>
                <a:gd name="connsiteY101" fmla="*/ 45644 h 182989"/>
                <a:gd name="connsiteX102" fmla="*/ 234825 w 484234"/>
                <a:gd name="connsiteY102" fmla="*/ 46023 h 182989"/>
                <a:gd name="connsiteX103" fmla="*/ 234275 w 484234"/>
                <a:gd name="connsiteY103" fmla="*/ 46126 h 182989"/>
                <a:gd name="connsiteX104" fmla="*/ 232039 w 484234"/>
                <a:gd name="connsiteY104" fmla="*/ 46539 h 182989"/>
                <a:gd name="connsiteX105" fmla="*/ 229769 w 484234"/>
                <a:gd name="connsiteY105" fmla="*/ 46883 h 182989"/>
                <a:gd name="connsiteX106" fmla="*/ 227740 w 484234"/>
                <a:gd name="connsiteY106" fmla="*/ 47123 h 182989"/>
                <a:gd name="connsiteX107" fmla="*/ 225229 w 484234"/>
                <a:gd name="connsiteY107" fmla="*/ 47364 h 182989"/>
                <a:gd name="connsiteX108" fmla="*/ 224850 w 484234"/>
                <a:gd name="connsiteY108" fmla="*/ 47364 h 182989"/>
                <a:gd name="connsiteX109" fmla="*/ 222615 w 484234"/>
                <a:gd name="connsiteY109" fmla="*/ 47433 h 182989"/>
                <a:gd name="connsiteX110" fmla="*/ 218281 w 484234"/>
                <a:gd name="connsiteY110" fmla="*/ 47433 h 182989"/>
                <a:gd name="connsiteX111" fmla="*/ 213912 w 484234"/>
                <a:gd name="connsiteY111" fmla="*/ 47158 h 182989"/>
                <a:gd name="connsiteX112" fmla="*/ 208822 w 484234"/>
                <a:gd name="connsiteY112" fmla="*/ 46435 h 182989"/>
                <a:gd name="connsiteX113" fmla="*/ 208822 w 484234"/>
                <a:gd name="connsiteY113" fmla="*/ 46435 h 182989"/>
                <a:gd name="connsiteX114" fmla="*/ 388612 w 484234"/>
                <a:gd name="connsiteY114" fmla="*/ 141404 h 182989"/>
                <a:gd name="connsiteX115" fmla="*/ 420911 w 484234"/>
                <a:gd name="connsiteY115" fmla="*/ 179756 h 182989"/>
                <a:gd name="connsiteX116" fmla="*/ 437834 w 484234"/>
                <a:gd name="connsiteY116" fmla="*/ 175491 h 182989"/>
                <a:gd name="connsiteX117" fmla="*/ 484235 w 484234"/>
                <a:gd name="connsiteY117" fmla="*/ 182990 h 182989"/>
                <a:gd name="connsiteX118" fmla="*/ 444507 w 484234"/>
                <a:gd name="connsiteY118" fmla="*/ 136245 h 18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484234" h="182989">
                  <a:moveTo>
                    <a:pt x="196886" y="43305"/>
                  </a:moveTo>
                  <a:cubicBezTo>
                    <a:pt x="196164" y="43030"/>
                    <a:pt x="195441" y="42755"/>
                    <a:pt x="194719" y="42445"/>
                  </a:cubicBezTo>
                  <a:cubicBezTo>
                    <a:pt x="194203" y="42239"/>
                    <a:pt x="193653" y="41998"/>
                    <a:pt x="193137" y="41757"/>
                  </a:cubicBezTo>
                  <a:cubicBezTo>
                    <a:pt x="192483" y="41482"/>
                    <a:pt x="191864" y="41207"/>
                    <a:pt x="191279" y="40932"/>
                  </a:cubicBezTo>
                  <a:cubicBezTo>
                    <a:pt x="191039" y="40829"/>
                    <a:pt x="190832" y="40726"/>
                    <a:pt x="190626" y="40588"/>
                  </a:cubicBezTo>
                  <a:cubicBezTo>
                    <a:pt x="190213" y="40382"/>
                    <a:pt x="189800" y="40210"/>
                    <a:pt x="189422" y="40003"/>
                  </a:cubicBezTo>
                  <a:cubicBezTo>
                    <a:pt x="188975" y="39831"/>
                    <a:pt x="188562" y="39590"/>
                    <a:pt x="188115" y="39350"/>
                  </a:cubicBezTo>
                  <a:lnTo>
                    <a:pt x="188080" y="39350"/>
                  </a:lnTo>
                  <a:cubicBezTo>
                    <a:pt x="188080" y="39350"/>
                    <a:pt x="187908" y="39246"/>
                    <a:pt x="187805" y="39178"/>
                  </a:cubicBezTo>
                  <a:cubicBezTo>
                    <a:pt x="187324" y="38937"/>
                    <a:pt x="186877" y="38662"/>
                    <a:pt x="186395" y="38387"/>
                  </a:cubicBezTo>
                  <a:cubicBezTo>
                    <a:pt x="185741" y="38008"/>
                    <a:pt x="185054" y="37630"/>
                    <a:pt x="184400" y="37217"/>
                  </a:cubicBezTo>
                  <a:cubicBezTo>
                    <a:pt x="184331" y="37217"/>
                    <a:pt x="184262" y="37148"/>
                    <a:pt x="184194" y="37079"/>
                  </a:cubicBezTo>
                  <a:cubicBezTo>
                    <a:pt x="183609" y="36735"/>
                    <a:pt x="183024" y="36357"/>
                    <a:pt x="182439" y="35979"/>
                  </a:cubicBezTo>
                  <a:cubicBezTo>
                    <a:pt x="182302" y="35910"/>
                    <a:pt x="182164" y="35807"/>
                    <a:pt x="182027" y="35704"/>
                  </a:cubicBezTo>
                  <a:cubicBezTo>
                    <a:pt x="181304" y="35222"/>
                    <a:pt x="180548" y="34741"/>
                    <a:pt x="179825" y="34190"/>
                  </a:cubicBezTo>
                  <a:cubicBezTo>
                    <a:pt x="179585" y="34018"/>
                    <a:pt x="179309" y="33812"/>
                    <a:pt x="179069" y="33640"/>
                  </a:cubicBezTo>
                  <a:cubicBezTo>
                    <a:pt x="178587" y="33296"/>
                    <a:pt x="178105" y="32918"/>
                    <a:pt x="177589" y="32539"/>
                  </a:cubicBezTo>
                  <a:cubicBezTo>
                    <a:pt x="177349" y="32367"/>
                    <a:pt x="177142" y="32161"/>
                    <a:pt x="176902" y="31989"/>
                  </a:cubicBezTo>
                  <a:cubicBezTo>
                    <a:pt x="176902" y="31989"/>
                    <a:pt x="176879" y="31978"/>
                    <a:pt x="176833" y="31954"/>
                  </a:cubicBezTo>
                  <a:cubicBezTo>
                    <a:pt x="176420" y="31610"/>
                    <a:pt x="175973" y="31232"/>
                    <a:pt x="175560" y="30888"/>
                  </a:cubicBezTo>
                  <a:cubicBezTo>
                    <a:pt x="175354" y="30751"/>
                    <a:pt x="175182" y="30613"/>
                    <a:pt x="175010" y="30441"/>
                  </a:cubicBezTo>
                  <a:cubicBezTo>
                    <a:pt x="174803" y="30269"/>
                    <a:pt x="174563" y="30097"/>
                    <a:pt x="174356" y="29891"/>
                  </a:cubicBezTo>
                  <a:cubicBezTo>
                    <a:pt x="174184" y="29787"/>
                    <a:pt x="174047" y="29650"/>
                    <a:pt x="173909" y="29512"/>
                  </a:cubicBezTo>
                  <a:cubicBezTo>
                    <a:pt x="173152" y="28893"/>
                    <a:pt x="172430" y="28240"/>
                    <a:pt x="171742" y="27552"/>
                  </a:cubicBezTo>
                  <a:cubicBezTo>
                    <a:pt x="170469" y="26382"/>
                    <a:pt x="169197" y="25109"/>
                    <a:pt x="167993" y="23837"/>
                  </a:cubicBezTo>
                  <a:cubicBezTo>
                    <a:pt x="167408" y="23218"/>
                    <a:pt x="166789" y="22599"/>
                    <a:pt x="166239" y="21945"/>
                  </a:cubicBezTo>
                  <a:cubicBezTo>
                    <a:pt x="164450" y="19916"/>
                    <a:pt x="162730" y="17817"/>
                    <a:pt x="161079" y="15582"/>
                  </a:cubicBezTo>
                  <a:cubicBezTo>
                    <a:pt x="160529" y="14859"/>
                    <a:pt x="159978" y="14103"/>
                    <a:pt x="159497" y="13346"/>
                  </a:cubicBezTo>
                  <a:cubicBezTo>
                    <a:pt x="158775" y="12314"/>
                    <a:pt x="158087" y="11248"/>
                    <a:pt x="157399" y="10181"/>
                  </a:cubicBezTo>
                  <a:cubicBezTo>
                    <a:pt x="157124" y="9769"/>
                    <a:pt x="156848" y="9356"/>
                    <a:pt x="156608" y="8909"/>
                  </a:cubicBezTo>
                  <a:cubicBezTo>
                    <a:pt x="155507" y="7154"/>
                    <a:pt x="154441" y="5331"/>
                    <a:pt x="153477" y="3474"/>
                  </a:cubicBezTo>
                  <a:cubicBezTo>
                    <a:pt x="153443" y="3440"/>
                    <a:pt x="153409" y="3371"/>
                    <a:pt x="153409" y="3336"/>
                  </a:cubicBezTo>
                  <a:cubicBezTo>
                    <a:pt x="152858" y="2339"/>
                    <a:pt x="152342" y="1341"/>
                    <a:pt x="151861" y="310"/>
                  </a:cubicBezTo>
                  <a:cubicBezTo>
                    <a:pt x="151792" y="206"/>
                    <a:pt x="151723" y="103"/>
                    <a:pt x="151689" y="0"/>
                  </a:cubicBezTo>
                  <a:cubicBezTo>
                    <a:pt x="151483" y="0"/>
                    <a:pt x="151311" y="34"/>
                    <a:pt x="151104" y="34"/>
                  </a:cubicBezTo>
                  <a:cubicBezTo>
                    <a:pt x="144466" y="482"/>
                    <a:pt x="137999" y="1101"/>
                    <a:pt x="131739" y="1961"/>
                  </a:cubicBezTo>
                  <a:cubicBezTo>
                    <a:pt x="127886" y="2442"/>
                    <a:pt x="124103" y="3027"/>
                    <a:pt x="120388" y="3680"/>
                  </a:cubicBezTo>
                  <a:cubicBezTo>
                    <a:pt x="103740" y="6501"/>
                    <a:pt x="88434" y="10594"/>
                    <a:pt x="74709" y="15375"/>
                  </a:cubicBezTo>
                  <a:cubicBezTo>
                    <a:pt x="72714" y="16098"/>
                    <a:pt x="70754" y="16786"/>
                    <a:pt x="68862" y="17508"/>
                  </a:cubicBezTo>
                  <a:lnTo>
                    <a:pt x="68828" y="17508"/>
                  </a:lnTo>
                  <a:cubicBezTo>
                    <a:pt x="34775" y="30269"/>
                    <a:pt x="10938" y="47089"/>
                    <a:pt x="0" y="58543"/>
                  </a:cubicBezTo>
                  <a:cubicBezTo>
                    <a:pt x="103" y="58440"/>
                    <a:pt x="310" y="58268"/>
                    <a:pt x="654" y="58027"/>
                  </a:cubicBezTo>
                  <a:cubicBezTo>
                    <a:pt x="929" y="57821"/>
                    <a:pt x="1273" y="57580"/>
                    <a:pt x="1685" y="57270"/>
                  </a:cubicBezTo>
                  <a:cubicBezTo>
                    <a:pt x="2442" y="56686"/>
                    <a:pt x="3474" y="55998"/>
                    <a:pt x="4781" y="55172"/>
                  </a:cubicBezTo>
                  <a:cubicBezTo>
                    <a:pt x="5159" y="54931"/>
                    <a:pt x="5572" y="54656"/>
                    <a:pt x="5985" y="54415"/>
                  </a:cubicBezTo>
                  <a:cubicBezTo>
                    <a:pt x="9803" y="52042"/>
                    <a:pt x="15444" y="48912"/>
                    <a:pt x="23080" y="45747"/>
                  </a:cubicBezTo>
                  <a:cubicBezTo>
                    <a:pt x="24800" y="45060"/>
                    <a:pt x="26623" y="44337"/>
                    <a:pt x="28549" y="43615"/>
                  </a:cubicBezTo>
                  <a:cubicBezTo>
                    <a:pt x="29237" y="43340"/>
                    <a:pt x="29925" y="43099"/>
                    <a:pt x="30647" y="42858"/>
                  </a:cubicBezTo>
                  <a:cubicBezTo>
                    <a:pt x="31679" y="42480"/>
                    <a:pt x="32746" y="42101"/>
                    <a:pt x="33846" y="41757"/>
                  </a:cubicBezTo>
                  <a:cubicBezTo>
                    <a:pt x="37699" y="40450"/>
                    <a:pt x="41929" y="39212"/>
                    <a:pt x="46504" y="38077"/>
                  </a:cubicBezTo>
                  <a:cubicBezTo>
                    <a:pt x="47330" y="37836"/>
                    <a:pt x="48155" y="37630"/>
                    <a:pt x="49015" y="37458"/>
                  </a:cubicBezTo>
                  <a:cubicBezTo>
                    <a:pt x="52902" y="36495"/>
                    <a:pt x="57030" y="35635"/>
                    <a:pt x="61432" y="34878"/>
                  </a:cubicBezTo>
                  <a:cubicBezTo>
                    <a:pt x="65801" y="34087"/>
                    <a:pt x="70444" y="33399"/>
                    <a:pt x="75328" y="32849"/>
                  </a:cubicBezTo>
                  <a:cubicBezTo>
                    <a:pt x="76980" y="32642"/>
                    <a:pt x="78631" y="32470"/>
                    <a:pt x="80316" y="32333"/>
                  </a:cubicBezTo>
                  <a:cubicBezTo>
                    <a:pt x="82277" y="32126"/>
                    <a:pt x="84272" y="31954"/>
                    <a:pt x="86335" y="31817"/>
                  </a:cubicBezTo>
                  <a:cubicBezTo>
                    <a:pt x="89294" y="31610"/>
                    <a:pt x="92252" y="31438"/>
                    <a:pt x="95210" y="31370"/>
                  </a:cubicBezTo>
                  <a:cubicBezTo>
                    <a:pt x="107661" y="30957"/>
                    <a:pt x="120147" y="31473"/>
                    <a:pt x="131945" y="32505"/>
                  </a:cubicBezTo>
                  <a:cubicBezTo>
                    <a:pt x="133252" y="32608"/>
                    <a:pt x="134525" y="32746"/>
                    <a:pt x="135798" y="32849"/>
                  </a:cubicBezTo>
                  <a:cubicBezTo>
                    <a:pt x="144844" y="33743"/>
                    <a:pt x="153443" y="34912"/>
                    <a:pt x="161217" y="36185"/>
                  </a:cubicBezTo>
                  <a:cubicBezTo>
                    <a:pt x="162696" y="36426"/>
                    <a:pt x="164140" y="36667"/>
                    <a:pt x="165551" y="36907"/>
                  </a:cubicBezTo>
                  <a:cubicBezTo>
                    <a:pt x="166961" y="37148"/>
                    <a:pt x="168337" y="37389"/>
                    <a:pt x="169678" y="37630"/>
                  </a:cubicBezTo>
                  <a:cubicBezTo>
                    <a:pt x="169747" y="37630"/>
                    <a:pt x="169816" y="37630"/>
                    <a:pt x="169885" y="37630"/>
                  </a:cubicBezTo>
                  <a:cubicBezTo>
                    <a:pt x="171157" y="37871"/>
                    <a:pt x="172396" y="38077"/>
                    <a:pt x="173600" y="38318"/>
                  </a:cubicBezTo>
                  <a:cubicBezTo>
                    <a:pt x="176798" y="38937"/>
                    <a:pt x="179756" y="39522"/>
                    <a:pt x="182474" y="40106"/>
                  </a:cubicBezTo>
                  <a:cubicBezTo>
                    <a:pt x="183471" y="40313"/>
                    <a:pt x="184469" y="40519"/>
                    <a:pt x="185398" y="40726"/>
                  </a:cubicBezTo>
                  <a:cubicBezTo>
                    <a:pt x="185466" y="40726"/>
                    <a:pt x="185501" y="40726"/>
                    <a:pt x="185569" y="40726"/>
                  </a:cubicBezTo>
                  <a:cubicBezTo>
                    <a:pt x="186464" y="40932"/>
                    <a:pt x="187289" y="41104"/>
                    <a:pt x="188115" y="41310"/>
                  </a:cubicBezTo>
                  <a:cubicBezTo>
                    <a:pt x="190488" y="41826"/>
                    <a:pt x="192518" y="42308"/>
                    <a:pt x="194203" y="42721"/>
                  </a:cubicBezTo>
                  <a:cubicBezTo>
                    <a:pt x="194719" y="42858"/>
                    <a:pt x="195235" y="42996"/>
                    <a:pt x="195682" y="43099"/>
                  </a:cubicBezTo>
                  <a:cubicBezTo>
                    <a:pt x="196576" y="43340"/>
                    <a:pt x="197333" y="43512"/>
                    <a:pt x="197952" y="43684"/>
                  </a:cubicBezTo>
                  <a:cubicBezTo>
                    <a:pt x="198262" y="43752"/>
                    <a:pt x="198537" y="43821"/>
                    <a:pt x="198743" y="43890"/>
                  </a:cubicBezTo>
                  <a:cubicBezTo>
                    <a:pt x="198124" y="43684"/>
                    <a:pt x="197505" y="43443"/>
                    <a:pt x="196886" y="43236"/>
                  </a:cubicBezTo>
                  <a:close/>
                  <a:moveTo>
                    <a:pt x="444507" y="136279"/>
                  </a:moveTo>
                  <a:cubicBezTo>
                    <a:pt x="376436" y="69584"/>
                    <a:pt x="304994" y="30647"/>
                    <a:pt x="280057" y="18127"/>
                  </a:cubicBezTo>
                  <a:cubicBezTo>
                    <a:pt x="278131" y="20363"/>
                    <a:pt x="276136" y="22461"/>
                    <a:pt x="274037" y="24456"/>
                  </a:cubicBezTo>
                  <a:cubicBezTo>
                    <a:pt x="274037" y="24456"/>
                    <a:pt x="274037" y="24490"/>
                    <a:pt x="274003" y="24490"/>
                  </a:cubicBezTo>
                  <a:cubicBezTo>
                    <a:pt x="273006" y="25488"/>
                    <a:pt x="271939" y="26451"/>
                    <a:pt x="270873" y="27380"/>
                  </a:cubicBezTo>
                  <a:cubicBezTo>
                    <a:pt x="270839" y="27448"/>
                    <a:pt x="270770" y="27483"/>
                    <a:pt x="270701" y="27552"/>
                  </a:cubicBezTo>
                  <a:cubicBezTo>
                    <a:pt x="269704" y="28446"/>
                    <a:pt x="268637" y="29306"/>
                    <a:pt x="267605" y="30131"/>
                  </a:cubicBezTo>
                  <a:cubicBezTo>
                    <a:pt x="266505" y="31026"/>
                    <a:pt x="265370" y="31886"/>
                    <a:pt x="264234" y="32711"/>
                  </a:cubicBezTo>
                  <a:cubicBezTo>
                    <a:pt x="263891" y="32952"/>
                    <a:pt x="263581" y="33193"/>
                    <a:pt x="263237" y="33433"/>
                  </a:cubicBezTo>
                  <a:cubicBezTo>
                    <a:pt x="262687" y="33812"/>
                    <a:pt x="262171" y="34190"/>
                    <a:pt x="261620" y="34534"/>
                  </a:cubicBezTo>
                  <a:cubicBezTo>
                    <a:pt x="261345" y="34741"/>
                    <a:pt x="261036" y="34912"/>
                    <a:pt x="260760" y="35084"/>
                  </a:cubicBezTo>
                  <a:cubicBezTo>
                    <a:pt x="260313" y="35394"/>
                    <a:pt x="259900" y="35669"/>
                    <a:pt x="259453" y="35944"/>
                  </a:cubicBezTo>
                  <a:cubicBezTo>
                    <a:pt x="259006" y="36254"/>
                    <a:pt x="258559" y="36529"/>
                    <a:pt x="258077" y="36770"/>
                  </a:cubicBezTo>
                  <a:cubicBezTo>
                    <a:pt x="257974" y="36839"/>
                    <a:pt x="257871" y="36873"/>
                    <a:pt x="257768" y="36942"/>
                  </a:cubicBezTo>
                  <a:cubicBezTo>
                    <a:pt x="257390" y="37183"/>
                    <a:pt x="256977" y="37423"/>
                    <a:pt x="256564" y="37664"/>
                  </a:cubicBezTo>
                  <a:cubicBezTo>
                    <a:pt x="255635" y="38215"/>
                    <a:pt x="254672" y="38731"/>
                    <a:pt x="253709" y="39212"/>
                  </a:cubicBezTo>
                  <a:cubicBezTo>
                    <a:pt x="253709" y="39212"/>
                    <a:pt x="253640" y="39212"/>
                    <a:pt x="253606" y="39281"/>
                  </a:cubicBezTo>
                  <a:cubicBezTo>
                    <a:pt x="252540" y="39831"/>
                    <a:pt x="251473" y="40347"/>
                    <a:pt x="250407" y="40829"/>
                  </a:cubicBezTo>
                  <a:cubicBezTo>
                    <a:pt x="249754" y="41138"/>
                    <a:pt x="249100" y="41448"/>
                    <a:pt x="248412" y="41723"/>
                  </a:cubicBezTo>
                  <a:cubicBezTo>
                    <a:pt x="248240" y="41826"/>
                    <a:pt x="248034" y="41895"/>
                    <a:pt x="247862" y="41964"/>
                  </a:cubicBezTo>
                  <a:cubicBezTo>
                    <a:pt x="247415" y="42170"/>
                    <a:pt x="246967" y="42342"/>
                    <a:pt x="246486" y="42514"/>
                  </a:cubicBezTo>
                  <a:cubicBezTo>
                    <a:pt x="246451" y="42549"/>
                    <a:pt x="246417" y="42549"/>
                    <a:pt x="246383" y="42583"/>
                  </a:cubicBezTo>
                  <a:cubicBezTo>
                    <a:pt x="245970" y="42721"/>
                    <a:pt x="245557" y="42893"/>
                    <a:pt x="245144" y="43030"/>
                  </a:cubicBezTo>
                  <a:cubicBezTo>
                    <a:pt x="243975" y="43477"/>
                    <a:pt x="242805" y="43890"/>
                    <a:pt x="241602" y="44268"/>
                  </a:cubicBezTo>
                  <a:cubicBezTo>
                    <a:pt x="241567" y="44268"/>
                    <a:pt x="241533" y="44303"/>
                    <a:pt x="241498" y="44303"/>
                  </a:cubicBezTo>
                  <a:cubicBezTo>
                    <a:pt x="240742" y="44544"/>
                    <a:pt x="239950" y="44784"/>
                    <a:pt x="239194" y="44956"/>
                  </a:cubicBezTo>
                  <a:cubicBezTo>
                    <a:pt x="239022" y="45025"/>
                    <a:pt x="238884" y="45060"/>
                    <a:pt x="238712" y="45094"/>
                  </a:cubicBezTo>
                  <a:cubicBezTo>
                    <a:pt x="238643" y="45094"/>
                    <a:pt x="238609" y="45128"/>
                    <a:pt x="238540" y="45128"/>
                  </a:cubicBezTo>
                  <a:cubicBezTo>
                    <a:pt x="238162" y="45266"/>
                    <a:pt x="237783" y="45369"/>
                    <a:pt x="237405" y="45438"/>
                  </a:cubicBezTo>
                  <a:cubicBezTo>
                    <a:pt x="237096" y="45541"/>
                    <a:pt x="236820" y="45610"/>
                    <a:pt x="236511" y="45644"/>
                  </a:cubicBezTo>
                  <a:cubicBezTo>
                    <a:pt x="235926" y="45782"/>
                    <a:pt x="235376" y="45919"/>
                    <a:pt x="234825" y="46023"/>
                  </a:cubicBezTo>
                  <a:cubicBezTo>
                    <a:pt x="234653" y="46057"/>
                    <a:pt x="234447" y="46091"/>
                    <a:pt x="234275" y="46126"/>
                  </a:cubicBezTo>
                  <a:cubicBezTo>
                    <a:pt x="233518" y="46298"/>
                    <a:pt x="232762" y="46435"/>
                    <a:pt x="232039" y="46539"/>
                  </a:cubicBezTo>
                  <a:cubicBezTo>
                    <a:pt x="231283" y="46676"/>
                    <a:pt x="230526" y="46779"/>
                    <a:pt x="229769" y="46883"/>
                  </a:cubicBezTo>
                  <a:cubicBezTo>
                    <a:pt x="229081" y="46986"/>
                    <a:pt x="228428" y="47054"/>
                    <a:pt x="227740" y="47123"/>
                  </a:cubicBezTo>
                  <a:cubicBezTo>
                    <a:pt x="226914" y="47226"/>
                    <a:pt x="226054" y="47295"/>
                    <a:pt x="225229" y="47364"/>
                  </a:cubicBezTo>
                  <a:cubicBezTo>
                    <a:pt x="225126" y="47364"/>
                    <a:pt x="224988" y="47364"/>
                    <a:pt x="224850" y="47364"/>
                  </a:cubicBezTo>
                  <a:cubicBezTo>
                    <a:pt x="224094" y="47398"/>
                    <a:pt x="223337" y="47433"/>
                    <a:pt x="222615" y="47433"/>
                  </a:cubicBezTo>
                  <a:cubicBezTo>
                    <a:pt x="221170" y="47467"/>
                    <a:pt x="219725" y="47467"/>
                    <a:pt x="218281" y="47433"/>
                  </a:cubicBezTo>
                  <a:cubicBezTo>
                    <a:pt x="216836" y="47398"/>
                    <a:pt x="215357" y="47295"/>
                    <a:pt x="213912" y="47158"/>
                  </a:cubicBezTo>
                  <a:cubicBezTo>
                    <a:pt x="212192" y="46986"/>
                    <a:pt x="210507" y="46779"/>
                    <a:pt x="208822" y="46435"/>
                  </a:cubicBezTo>
                  <a:lnTo>
                    <a:pt x="208822" y="46435"/>
                  </a:lnTo>
                  <a:cubicBezTo>
                    <a:pt x="208822" y="46435"/>
                    <a:pt x="302621" y="67176"/>
                    <a:pt x="388612" y="141404"/>
                  </a:cubicBezTo>
                  <a:cubicBezTo>
                    <a:pt x="402887" y="153753"/>
                    <a:pt x="413344" y="166617"/>
                    <a:pt x="420911" y="179756"/>
                  </a:cubicBezTo>
                  <a:cubicBezTo>
                    <a:pt x="426621" y="177521"/>
                    <a:pt x="432331" y="176179"/>
                    <a:pt x="437834" y="175491"/>
                  </a:cubicBezTo>
                  <a:cubicBezTo>
                    <a:pt x="462462" y="172396"/>
                    <a:pt x="483100" y="182439"/>
                    <a:pt x="484235" y="182990"/>
                  </a:cubicBezTo>
                  <a:cubicBezTo>
                    <a:pt x="473469" y="167374"/>
                    <a:pt x="460295" y="151723"/>
                    <a:pt x="444507" y="136245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88B3EBF-6C27-04B2-3E7D-BF92981C0018}"/>
                </a:ext>
              </a:extLst>
            </p:cNvPr>
            <p:cNvSpPr/>
            <p:nvPr/>
          </p:nvSpPr>
          <p:spPr>
            <a:xfrm>
              <a:off x="9911003" y="1084874"/>
              <a:ext cx="358120" cy="373868"/>
            </a:xfrm>
            <a:custGeom>
              <a:avLst/>
              <a:gdLst>
                <a:gd name="connsiteX0" fmla="*/ 74778 w 358120"/>
                <a:gd name="connsiteY0" fmla="*/ 65353 h 373868"/>
                <a:gd name="connsiteX1" fmla="*/ 72921 w 358120"/>
                <a:gd name="connsiteY1" fmla="*/ 64528 h 373868"/>
                <a:gd name="connsiteX2" fmla="*/ 72267 w 358120"/>
                <a:gd name="connsiteY2" fmla="*/ 64184 h 373868"/>
                <a:gd name="connsiteX3" fmla="*/ 71063 w 358120"/>
                <a:gd name="connsiteY3" fmla="*/ 63599 h 373868"/>
                <a:gd name="connsiteX4" fmla="*/ 69756 w 358120"/>
                <a:gd name="connsiteY4" fmla="*/ 62946 h 373868"/>
                <a:gd name="connsiteX5" fmla="*/ 69722 w 358120"/>
                <a:gd name="connsiteY5" fmla="*/ 62946 h 373868"/>
                <a:gd name="connsiteX6" fmla="*/ 69447 w 358120"/>
                <a:gd name="connsiteY6" fmla="*/ 62774 h 373868"/>
                <a:gd name="connsiteX7" fmla="*/ 68036 w 358120"/>
                <a:gd name="connsiteY7" fmla="*/ 61983 h 373868"/>
                <a:gd name="connsiteX8" fmla="*/ 66041 w 358120"/>
                <a:gd name="connsiteY8" fmla="*/ 60813 h 373868"/>
                <a:gd name="connsiteX9" fmla="*/ 65835 w 358120"/>
                <a:gd name="connsiteY9" fmla="*/ 60676 h 373868"/>
                <a:gd name="connsiteX10" fmla="*/ 64906 w 358120"/>
                <a:gd name="connsiteY10" fmla="*/ 60125 h 373868"/>
                <a:gd name="connsiteX11" fmla="*/ 64081 w 358120"/>
                <a:gd name="connsiteY11" fmla="*/ 59575 h 373868"/>
                <a:gd name="connsiteX12" fmla="*/ 63668 w 358120"/>
                <a:gd name="connsiteY12" fmla="*/ 59300 h 373868"/>
                <a:gd name="connsiteX13" fmla="*/ 61467 w 358120"/>
                <a:gd name="connsiteY13" fmla="*/ 57786 h 373868"/>
                <a:gd name="connsiteX14" fmla="*/ 60710 w 358120"/>
                <a:gd name="connsiteY14" fmla="*/ 57236 h 373868"/>
                <a:gd name="connsiteX15" fmla="*/ 59231 w 358120"/>
                <a:gd name="connsiteY15" fmla="*/ 56135 h 373868"/>
                <a:gd name="connsiteX16" fmla="*/ 58543 w 358120"/>
                <a:gd name="connsiteY16" fmla="*/ 55585 h 373868"/>
                <a:gd name="connsiteX17" fmla="*/ 58474 w 358120"/>
                <a:gd name="connsiteY17" fmla="*/ 55550 h 373868"/>
                <a:gd name="connsiteX18" fmla="*/ 57202 w 358120"/>
                <a:gd name="connsiteY18" fmla="*/ 54484 h 373868"/>
                <a:gd name="connsiteX19" fmla="*/ 56651 w 358120"/>
                <a:gd name="connsiteY19" fmla="*/ 54037 h 373868"/>
                <a:gd name="connsiteX20" fmla="*/ 55998 w 358120"/>
                <a:gd name="connsiteY20" fmla="*/ 53487 h 373868"/>
                <a:gd name="connsiteX21" fmla="*/ 55550 w 358120"/>
                <a:gd name="connsiteY21" fmla="*/ 53108 h 373868"/>
                <a:gd name="connsiteX22" fmla="*/ 53383 w 358120"/>
                <a:gd name="connsiteY22" fmla="*/ 51148 h 373868"/>
                <a:gd name="connsiteX23" fmla="*/ 49634 w 358120"/>
                <a:gd name="connsiteY23" fmla="*/ 47433 h 373868"/>
                <a:gd name="connsiteX24" fmla="*/ 47880 w 358120"/>
                <a:gd name="connsiteY24" fmla="*/ 45541 h 373868"/>
                <a:gd name="connsiteX25" fmla="*/ 42721 w 358120"/>
                <a:gd name="connsiteY25" fmla="*/ 39178 h 373868"/>
                <a:gd name="connsiteX26" fmla="*/ 41138 w 358120"/>
                <a:gd name="connsiteY26" fmla="*/ 36942 h 373868"/>
                <a:gd name="connsiteX27" fmla="*/ 39040 w 358120"/>
                <a:gd name="connsiteY27" fmla="*/ 33777 h 373868"/>
                <a:gd name="connsiteX28" fmla="*/ 38249 w 358120"/>
                <a:gd name="connsiteY28" fmla="*/ 32505 h 373868"/>
                <a:gd name="connsiteX29" fmla="*/ 35119 w 358120"/>
                <a:gd name="connsiteY29" fmla="*/ 27070 h 373868"/>
                <a:gd name="connsiteX30" fmla="*/ 35050 w 358120"/>
                <a:gd name="connsiteY30" fmla="*/ 26933 h 373868"/>
                <a:gd name="connsiteX31" fmla="*/ 33502 w 358120"/>
                <a:gd name="connsiteY31" fmla="*/ 23906 h 373868"/>
                <a:gd name="connsiteX32" fmla="*/ 33330 w 358120"/>
                <a:gd name="connsiteY32" fmla="*/ 23596 h 373868"/>
                <a:gd name="connsiteX33" fmla="*/ 29684 w 358120"/>
                <a:gd name="connsiteY33" fmla="*/ 15238 h 373868"/>
                <a:gd name="connsiteX34" fmla="*/ 29650 w 358120"/>
                <a:gd name="connsiteY34" fmla="*/ 15100 h 373868"/>
                <a:gd name="connsiteX35" fmla="*/ 28584 w 358120"/>
                <a:gd name="connsiteY35" fmla="*/ 12211 h 373868"/>
                <a:gd name="connsiteX36" fmla="*/ 28549 w 358120"/>
                <a:gd name="connsiteY36" fmla="*/ 12211 h 373868"/>
                <a:gd name="connsiteX37" fmla="*/ 27552 w 358120"/>
                <a:gd name="connsiteY37" fmla="*/ 9218 h 373868"/>
                <a:gd name="connsiteX38" fmla="*/ 26623 w 358120"/>
                <a:gd name="connsiteY38" fmla="*/ 6191 h 373868"/>
                <a:gd name="connsiteX39" fmla="*/ 25797 w 358120"/>
                <a:gd name="connsiteY39" fmla="*/ 3268 h 373868"/>
                <a:gd name="connsiteX40" fmla="*/ 25763 w 358120"/>
                <a:gd name="connsiteY40" fmla="*/ 3130 h 373868"/>
                <a:gd name="connsiteX41" fmla="*/ 25006 w 358120"/>
                <a:gd name="connsiteY41" fmla="*/ 0 h 373868"/>
                <a:gd name="connsiteX42" fmla="*/ 24215 w 358120"/>
                <a:gd name="connsiteY42" fmla="*/ 0 h 373868"/>
                <a:gd name="connsiteX43" fmla="*/ 20122 w 358120"/>
                <a:gd name="connsiteY43" fmla="*/ 69 h 373868"/>
                <a:gd name="connsiteX44" fmla="*/ 15616 w 358120"/>
                <a:gd name="connsiteY44" fmla="*/ 275 h 373868"/>
                <a:gd name="connsiteX45" fmla="*/ 4231 w 358120"/>
                <a:gd name="connsiteY45" fmla="*/ 1238 h 373868"/>
                <a:gd name="connsiteX46" fmla="*/ 0 w 358120"/>
                <a:gd name="connsiteY46" fmla="*/ 1754 h 373868"/>
                <a:gd name="connsiteX47" fmla="*/ 2683 w 358120"/>
                <a:gd name="connsiteY47" fmla="*/ 4059 h 373868"/>
                <a:gd name="connsiteX48" fmla="*/ 11385 w 358120"/>
                <a:gd name="connsiteY48" fmla="*/ 18196 h 373868"/>
                <a:gd name="connsiteX49" fmla="*/ 13380 w 358120"/>
                <a:gd name="connsiteY49" fmla="*/ 25557 h 373868"/>
                <a:gd name="connsiteX50" fmla="*/ 13587 w 358120"/>
                <a:gd name="connsiteY50" fmla="*/ 56101 h 373868"/>
                <a:gd name="connsiteX51" fmla="*/ 17439 w 358120"/>
                <a:gd name="connsiteY51" fmla="*/ 56445 h 373868"/>
                <a:gd name="connsiteX52" fmla="*/ 42858 w 358120"/>
                <a:gd name="connsiteY52" fmla="*/ 59781 h 373868"/>
                <a:gd name="connsiteX53" fmla="*/ 47192 w 358120"/>
                <a:gd name="connsiteY53" fmla="*/ 60504 h 373868"/>
                <a:gd name="connsiteX54" fmla="*/ 51320 w 358120"/>
                <a:gd name="connsiteY54" fmla="*/ 61226 h 373868"/>
                <a:gd name="connsiteX55" fmla="*/ 51526 w 358120"/>
                <a:gd name="connsiteY55" fmla="*/ 61226 h 373868"/>
                <a:gd name="connsiteX56" fmla="*/ 55241 w 358120"/>
                <a:gd name="connsiteY56" fmla="*/ 61914 h 373868"/>
                <a:gd name="connsiteX57" fmla="*/ 64115 w 358120"/>
                <a:gd name="connsiteY57" fmla="*/ 63702 h 373868"/>
                <a:gd name="connsiteX58" fmla="*/ 67039 w 358120"/>
                <a:gd name="connsiteY58" fmla="*/ 64322 h 373868"/>
                <a:gd name="connsiteX59" fmla="*/ 67211 w 358120"/>
                <a:gd name="connsiteY59" fmla="*/ 64322 h 373868"/>
                <a:gd name="connsiteX60" fmla="*/ 69756 w 358120"/>
                <a:gd name="connsiteY60" fmla="*/ 64906 h 373868"/>
                <a:gd name="connsiteX61" fmla="*/ 75844 w 358120"/>
                <a:gd name="connsiteY61" fmla="*/ 66317 h 373868"/>
                <a:gd name="connsiteX62" fmla="*/ 75879 w 358120"/>
                <a:gd name="connsiteY62" fmla="*/ 65801 h 373868"/>
                <a:gd name="connsiteX63" fmla="*/ 74778 w 358120"/>
                <a:gd name="connsiteY63" fmla="*/ 65285 h 373868"/>
                <a:gd name="connsiteX64" fmla="*/ 319475 w 358120"/>
                <a:gd name="connsiteY64" fmla="*/ 199122 h 373868"/>
                <a:gd name="connsiteX65" fmla="*/ 297186 w 358120"/>
                <a:gd name="connsiteY65" fmla="*/ 169334 h 373868"/>
                <a:gd name="connsiteX66" fmla="*/ 135247 w 358120"/>
                <a:gd name="connsiteY66" fmla="*/ 62877 h 373868"/>
                <a:gd name="connsiteX67" fmla="*/ 132048 w 358120"/>
                <a:gd name="connsiteY67" fmla="*/ 64425 h 373868"/>
                <a:gd name="connsiteX68" fmla="*/ 130053 w 358120"/>
                <a:gd name="connsiteY68" fmla="*/ 65319 h 373868"/>
                <a:gd name="connsiteX69" fmla="*/ 129503 w 358120"/>
                <a:gd name="connsiteY69" fmla="*/ 65560 h 373868"/>
                <a:gd name="connsiteX70" fmla="*/ 128127 w 358120"/>
                <a:gd name="connsiteY70" fmla="*/ 66110 h 373868"/>
                <a:gd name="connsiteX71" fmla="*/ 126786 w 358120"/>
                <a:gd name="connsiteY71" fmla="*/ 66626 h 373868"/>
                <a:gd name="connsiteX72" fmla="*/ 123243 w 358120"/>
                <a:gd name="connsiteY72" fmla="*/ 67864 h 373868"/>
                <a:gd name="connsiteX73" fmla="*/ 123140 w 358120"/>
                <a:gd name="connsiteY73" fmla="*/ 67899 h 373868"/>
                <a:gd name="connsiteX74" fmla="*/ 120835 w 358120"/>
                <a:gd name="connsiteY74" fmla="*/ 68552 h 373868"/>
                <a:gd name="connsiteX75" fmla="*/ 120354 w 358120"/>
                <a:gd name="connsiteY75" fmla="*/ 68690 h 373868"/>
                <a:gd name="connsiteX76" fmla="*/ 120182 w 358120"/>
                <a:gd name="connsiteY76" fmla="*/ 68724 h 373868"/>
                <a:gd name="connsiteX77" fmla="*/ 119047 w 358120"/>
                <a:gd name="connsiteY77" fmla="*/ 69034 h 373868"/>
                <a:gd name="connsiteX78" fmla="*/ 118152 w 358120"/>
                <a:gd name="connsiteY78" fmla="*/ 69240 h 373868"/>
                <a:gd name="connsiteX79" fmla="*/ 116467 w 358120"/>
                <a:gd name="connsiteY79" fmla="*/ 69619 h 373868"/>
                <a:gd name="connsiteX80" fmla="*/ 115916 w 358120"/>
                <a:gd name="connsiteY80" fmla="*/ 69722 h 373868"/>
                <a:gd name="connsiteX81" fmla="*/ 113681 w 358120"/>
                <a:gd name="connsiteY81" fmla="*/ 70135 h 373868"/>
                <a:gd name="connsiteX82" fmla="*/ 111410 w 358120"/>
                <a:gd name="connsiteY82" fmla="*/ 70479 h 373868"/>
                <a:gd name="connsiteX83" fmla="*/ 109381 w 358120"/>
                <a:gd name="connsiteY83" fmla="*/ 70719 h 373868"/>
                <a:gd name="connsiteX84" fmla="*/ 106870 w 358120"/>
                <a:gd name="connsiteY84" fmla="*/ 70960 h 373868"/>
                <a:gd name="connsiteX85" fmla="*/ 106492 w 358120"/>
                <a:gd name="connsiteY85" fmla="*/ 70960 h 373868"/>
                <a:gd name="connsiteX86" fmla="*/ 104256 w 358120"/>
                <a:gd name="connsiteY86" fmla="*/ 71029 h 373868"/>
                <a:gd name="connsiteX87" fmla="*/ 99922 w 358120"/>
                <a:gd name="connsiteY87" fmla="*/ 71029 h 373868"/>
                <a:gd name="connsiteX88" fmla="*/ 95554 w 358120"/>
                <a:gd name="connsiteY88" fmla="*/ 70754 h 373868"/>
                <a:gd name="connsiteX89" fmla="*/ 90463 w 358120"/>
                <a:gd name="connsiteY89" fmla="*/ 70031 h 373868"/>
                <a:gd name="connsiteX90" fmla="*/ 90463 w 358120"/>
                <a:gd name="connsiteY90" fmla="*/ 70031 h 373868"/>
                <a:gd name="connsiteX91" fmla="*/ 270254 w 358120"/>
                <a:gd name="connsiteY91" fmla="*/ 165000 h 373868"/>
                <a:gd name="connsiteX92" fmla="*/ 302552 w 358120"/>
                <a:gd name="connsiteY92" fmla="*/ 203352 h 373868"/>
                <a:gd name="connsiteX93" fmla="*/ 320989 w 358120"/>
                <a:gd name="connsiteY93" fmla="*/ 353321 h 373868"/>
                <a:gd name="connsiteX94" fmla="*/ 327455 w 358120"/>
                <a:gd name="connsiteY94" fmla="*/ 373719 h 373868"/>
                <a:gd name="connsiteX95" fmla="*/ 356692 w 358120"/>
                <a:gd name="connsiteY95" fmla="*/ 346442 h 373868"/>
                <a:gd name="connsiteX96" fmla="*/ 319475 w 358120"/>
                <a:gd name="connsiteY96" fmla="*/ 199087 h 37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358120" h="373868">
                  <a:moveTo>
                    <a:pt x="74778" y="65353"/>
                  </a:moveTo>
                  <a:cubicBezTo>
                    <a:pt x="74125" y="65078"/>
                    <a:pt x="73505" y="64803"/>
                    <a:pt x="72921" y="64528"/>
                  </a:cubicBezTo>
                  <a:cubicBezTo>
                    <a:pt x="72680" y="64425"/>
                    <a:pt x="72474" y="64322"/>
                    <a:pt x="72267" y="64184"/>
                  </a:cubicBezTo>
                  <a:cubicBezTo>
                    <a:pt x="71854" y="63978"/>
                    <a:pt x="71442" y="63806"/>
                    <a:pt x="71063" y="63599"/>
                  </a:cubicBezTo>
                  <a:cubicBezTo>
                    <a:pt x="70616" y="63427"/>
                    <a:pt x="70203" y="63186"/>
                    <a:pt x="69756" y="62946"/>
                  </a:cubicBezTo>
                  <a:lnTo>
                    <a:pt x="69722" y="62946"/>
                  </a:lnTo>
                  <a:cubicBezTo>
                    <a:pt x="69722" y="62946"/>
                    <a:pt x="69550" y="62843"/>
                    <a:pt x="69447" y="62774"/>
                  </a:cubicBezTo>
                  <a:cubicBezTo>
                    <a:pt x="68965" y="62533"/>
                    <a:pt x="68518" y="62258"/>
                    <a:pt x="68036" y="61983"/>
                  </a:cubicBezTo>
                  <a:cubicBezTo>
                    <a:pt x="67383" y="61604"/>
                    <a:pt x="66695" y="61226"/>
                    <a:pt x="66041" y="60813"/>
                  </a:cubicBezTo>
                  <a:cubicBezTo>
                    <a:pt x="65973" y="60813"/>
                    <a:pt x="65904" y="60744"/>
                    <a:pt x="65835" y="60676"/>
                  </a:cubicBezTo>
                  <a:cubicBezTo>
                    <a:pt x="65525" y="60504"/>
                    <a:pt x="65216" y="60297"/>
                    <a:pt x="64906" y="60125"/>
                  </a:cubicBezTo>
                  <a:cubicBezTo>
                    <a:pt x="64631" y="59953"/>
                    <a:pt x="64356" y="59747"/>
                    <a:pt x="64081" y="59575"/>
                  </a:cubicBezTo>
                  <a:cubicBezTo>
                    <a:pt x="63943" y="59506"/>
                    <a:pt x="63806" y="59403"/>
                    <a:pt x="63668" y="59300"/>
                  </a:cubicBezTo>
                  <a:cubicBezTo>
                    <a:pt x="62946" y="58818"/>
                    <a:pt x="62189" y="58337"/>
                    <a:pt x="61467" y="57786"/>
                  </a:cubicBezTo>
                  <a:cubicBezTo>
                    <a:pt x="61226" y="57614"/>
                    <a:pt x="60985" y="57442"/>
                    <a:pt x="60710" y="57236"/>
                  </a:cubicBezTo>
                  <a:cubicBezTo>
                    <a:pt x="60228" y="56892"/>
                    <a:pt x="59747" y="56514"/>
                    <a:pt x="59231" y="56135"/>
                  </a:cubicBezTo>
                  <a:cubicBezTo>
                    <a:pt x="58990" y="55963"/>
                    <a:pt x="58784" y="55757"/>
                    <a:pt x="58543" y="55585"/>
                  </a:cubicBezTo>
                  <a:cubicBezTo>
                    <a:pt x="58543" y="55585"/>
                    <a:pt x="58520" y="55575"/>
                    <a:pt x="58474" y="55550"/>
                  </a:cubicBezTo>
                  <a:cubicBezTo>
                    <a:pt x="58061" y="55206"/>
                    <a:pt x="57614" y="54828"/>
                    <a:pt x="57202" y="54484"/>
                  </a:cubicBezTo>
                  <a:cubicBezTo>
                    <a:pt x="56995" y="54347"/>
                    <a:pt x="56823" y="54209"/>
                    <a:pt x="56651" y="54037"/>
                  </a:cubicBezTo>
                  <a:cubicBezTo>
                    <a:pt x="56445" y="53865"/>
                    <a:pt x="56204" y="53693"/>
                    <a:pt x="55998" y="53487"/>
                  </a:cubicBezTo>
                  <a:cubicBezTo>
                    <a:pt x="55826" y="53383"/>
                    <a:pt x="55688" y="53246"/>
                    <a:pt x="55550" y="53108"/>
                  </a:cubicBezTo>
                  <a:cubicBezTo>
                    <a:pt x="54794" y="52489"/>
                    <a:pt x="54071" y="51836"/>
                    <a:pt x="53383" y="51148"/>
                  </a:cubicBezTo>
                  <a:cubicBezTo>
                    <a:pt x="52111" y="49978"/>
                    <a:pt x="50838" y="48706"/>
                    <a:pt x="49634" y="47433"/>
                  </a:cubicBezTo>
                  <a:cubicBezTo>
                    <a:pt x="49050" y="46814"/>
                    <a:pt x="48430" y="46195"/>
                    <a:pt x="47880" y="45541"/>
                  </a:cubicBezTo>
                  <a:cubicBezTo>
                    <a:pt x="46091" y="43512"/>
                    <a:pt x="44372" y="41413"/>
                    <a:pt x="42721" y="39178"/>
                  </a:cubicBezTo>
                  <a:cubicBezTo>
                    <a:pt x="42170" y="38455"/>
                    <a:pt x="41620" y="37699"/>
                    <a:pt x="41138" y="36942"/>
                  </a:cubicBezTo>
                  <a:cubicBezTo>
                    <a:pt x="40416" y="35910"/>
                    <a:pt x="39728" y="34844"/>
                    <a:pt x="39040" y="33777"/>
                  </a:cubicBezTo>
                  <a:cubicBezTo>
                    <a:pt x="38765" y="33365"/>
                    <a:pt x="38490" y="32952"/>
                    <a:pt x="38249" y="32505"/>
                  </a:cubicBezTo>
                  <a:cubicBezTo>
                    <a:pt x="37148" y="30751"/>
                    <a:pt x="36082" y="28928"/>
                    <a:pt x="35119" y="27070"/>
                  </a:cubicBezTo>
                  <a:cubicBezTo>
                    <a:pt x="35085" y="27036"/>
                    <a:pt x="35050" y="26967"/>
                    <a:pt x="35050" y="26933"/>
                  </a:cubicBezTo>
                  <a:cubicBezTo>
                    <a:pt x="34500" y="25935"/>
                    <a:pt x="33984" y="24938"/>
                    <a:pt x="33502" y="23906"/>
                  </a:cubicBezTo>
                  <a:cubicBezTo>
                    <a:pt x="33433" y="23802"/>
                    <a:pt x="33365" y="23699"/>
                    <a:pt x="33330" y="23596"/>
                  </a:cubicBezTo>
                  <a:cubicBezTo>
                    <a:pt x="31989" y="20879"/>
                    <a:pt x="30785" y="18093"/>
                    <a:pt x="29684" y="15238"/>
                  </a:cubicBezTo>
                  <a:cubicBezTo>
                    <a:pt x="29650" y="15169"/>
                    <a:pt x="29650" y="15134"/>
                    <a:pt x="29650" y="15100"/>
                  </a:cubicBezTo>
                  <a:cubicBezTo>
                    <a:pt x="29271" y="14171"/>
                    <a:pt x="28893" y="13174"/>
                    <a:pt x="28584" y="12211"/>
                  </a:cubicBezTo>
                  <a:lnTo>
                    <a:pt x="28549" y="12211"/>
                  </a:lnTo>
                  <a:cubicBezTo>
                    <a:pt x="28205" y="11213"/>
                    <a:pt x="27861" y="10216"/>
                    <a:pt x="27552" y="9218"/>
                  </a:cubicBezTo>
                  <a:cubicBezTo>
                    <a:pt x="27208" y="8221"/>
                    <a:pt x="26898" y="7189"/>
                    <a:pt x="26623" y="6191"/>
                  </a:cubicBezTo>
                  <a:cubicBezTo>
                    <a:pt x="26348" y="5228"/>
                    <a:pt x="26073" y="4265"/>
                    <a:pt x="25797" y="3268"/>
                  </a:cubicBezTo>
                  <a:cubicBezTo>
                    <a:pt x="25797" y="3233"/>
                    <a:pt x="25797" y="3164"/>
                    <a:pt x="25763" y="3130"/>
                  </a:cubicBezTo>
                  <a:cubicBezTo>
                    <a:pt x="25488" y="2098"/>
                    <a:pt x="25247" y="1066"/>
                    <a:pt x="25006" y="0"/>
                  </a:cubicBezTo>
                  <a:lnTo>
                    <a:pt x="24215" y="0"/>
                  </a:lnTo>
                  <a:cubicBezTo>
                    <a:pt x="22977" y="0"/>
                    <a:pt x="21601" y="34"/>
                    <a:pt x="20122" y="69"/>
                  </a:cubicBezTo>
                  <a:cubicBezTo>
                    <a:pt x="18712" y="138"/>
                    <a:pt x="17198" y="172"/>
                    <a:pt x="15616" y="275"/>
                  </a:cubicBezTo>
                  <a:cubicBezTo>
                    <a:pt x="12211" y="447"/>
                    <a:pt x="8393" y="757"/>
                    <a:pt x="4231" y="1238"/>
                  </a:cubicBezTo>
                  <a:cubicBezTo>
                    <a:pt x="2855" y="1376"/>
                    <a:pt x="1445" y="1548"/>
                    <a:pt x="0" y="1754"/>
                  </a:cubicBezTo>
                  <a:cubicBezTo>
                    <a:pt x="791" y="2339"/>
                    <a:pt x="1720" y="3096"/>
                    <a:pt x="2683" y="4059"/>
                  </a:cubicBezTo>
                  <a:cubicBezTo>
                    <a:pt x="5538" y="6845"/>
                    <a:pt x="8909" y="11316"/>
                    <a:pt x="11385" y="18196"/>
                  </a:cubicBezTo>
                  <a:cubicBezTo>
                    <a:pt x="12176" y="20397"/>
                    <a:pt x="12864" y="22839"/>
                    <a:pt x="13380" y="25557"/>
                  </a:cubicBezTo>
                  <a:cubicBezTo>
                    <a:pt x="14997" y="33330"/>
                    <a:pt x="15444" y="43340"/>
                    <a:pt x="13587" y="56101"/>
                  </a:cubicBezTo>
                  <a:cubicBezTo>
                    <a:pt x="14894" y="56204"/>
                    <a:pt x="16166" y="56342"/>
                    <a:pt x="17439" y="56445"/>
                  </a:cubicBezTo>
                  <a:cubicBezTo>
                    <a:pt x="26485" y="57339"/>
                    <a:pt x="35085" y="58509"/>
                    <a:pt x="42858" y="59781"/>
                  </a:cubicBezTo>
                  <a:cubicBezTo>
                    <a:pt x="44337" y="60022"/>
                    <a:pt x="45782" y="60263"/>
                    <a:pt x="47192" y="60504"/>
                  </a:cubicBezTo>
                  <a:cubicBezTo>
                    <a:pt x="48602" y="60744"/>
                    <a:pt x="49978" y="60985"/>
                    <a:pt x="51320" y="61226"/>
                  </a:cubicBezTo>
                  <a:cubicBezTo>
                    <a:pt x="51388" y="61226"/>
                    <a:pt x="51457" y="61226"/>
                    <a:pt x="51526" y="61226"/>
                  </a:cubicBezTo>
                  <a:cubicBezTo>
                    <a:pt x="52799" y="61467"/>
                    <a:pt x="54037" y="61673"/>
                    <a:pt x="55241" y="61914"/>
                  </a:cubicBezTo>
                  <a:cubicBezTo>
                    <a:pt x="58440" y="62533"/>
                    <a:pt x="61398" y="63118"/>
                    <a:pt x="64115" y="63702"/>
                  </a:cubicBezTo>
                  <a:cubicBezTo>
                    <a:pt x="65113" y="63909"/>
                    <a:pt x="66110" y="64115"/>
                    <a:pt x="67039" y="64322"/>
                  </a:cubicBezTo>
                  <a:cubicBezTo>
                    <a:pt x="67108" y="64322"/>
                    <a:pt x="67142" y="64322"/>
                    <a:pt x="67211" y="64322"/>
                  </a:cubicBezTo>
                  <a:cubicBezTo>
                    <a:pt x="68105" y="64528"/>
                    <a:pt x="68931" y="64700"/>
                    <a:pt x="69756" y="64906"/>
                  </a:cubicBezTo>
                  <a:cubicBezTo>
                    <a:pt x="72130" y="65422"/>
                    <a:pt x="74159" y="65904"/>
                    <a:pt x="75844" y="66317"/>
                  </a:cubicBezTo>
                  <a:cubicBezTo>
                    <a:pt x="75844" y="66145"/>
                    <a:pt x="75844" y="65973"/>
                    <a:pt x="75879" y="65801"/>
                  </a:cubicBezTo>
                  <a:cubicBezTo>
                    <a:pt x="75500" y="65663"/>
                    <a:pt x="75157" y="65491"/>
                    <a:pt x="74778" y="65285"/>
                  </a:cubicBezTo>
                  <a:close/>
                  <a:moveTo>
                    <a:pt x="319475" y="199122"/>
                  </a:moveTo>
                  <a:cubicBezTo>
                    <a:pt x="313112" y="189215"/>
                    <a:pt x="305717" y="179275"/>
                    <a:pt x="297186" y="169334"/>
                  </a:cubicBezTo>
                  <a:cubicBezTo>
                    <a:pt x="251611" y="116364"/>
                    <a:pt x="175044" y="79525"/>
                    <a:pt x="135247" y="62877"/>
                  </a:cubicBezTo>
                  <a:cubicBezTo>
                    <a:pt x="134181" y="63427"/>
                    <a:pt x="133115" y="63943"/>
                    <a:pt x="132048" y="64425"/>
                  </a:cubicBezTo>
                  <a:cubicBezTo>
                    <a:pt x="131395" y="64734"/>
                    <a:pt x="130741" y="65044"/>
                    <a:pt x="130053" y="65319"/>
                  </a:cubicBezTo>
                  <a:cubicBezTo>
                    <a:pt x="129881" y="65422"/>
                    <a:pt x="129675" y="65491"/>
                    <a:pt x="129503" y="65560"/>
                  </a:cubicBezTo>
                  <a:cubicBezTo>
                    <a:pt x="129056" y="65766"/>
                    <a:pt x="128609" y="65938"/>
                    <a:pt x="128127" y="66110"/>
                  </a:cubicBezTo>
                  <a:cubicBezTo>
                    <a:pt x="127680" y="66317"/>
                    <a:pt x="127233" y="66454"/>
                    <a:pt x="126786" y="66626"/>
                  </a:cubicBezTo>
                  <a:cubicBezTo>
                    <a:pt x="125616" y="67073"/>
                    <a:pt x="124447" y="67486"/>
                    <a:pt x="123243" y="67864"/>
                  </a:cubicBezTo>
                  <a:cubicBezTo>
                    <a:pt x="123209" y="67864"/>
                    <a:pt x="123174" y="67899"/>
                    <a:pt x="123140" y="67899"/>
                  </a:cubicBezTo>
                  <a:cubicBezTo>
                    <a:pt x="122383" y="68140"/>
                    <a:pt x="121592" y="68380"/>
                    <a:pt x="120835" y="68552"/>
                  </a:cubicBezTo>
                  <a:cubicBezTo>
                    <a:pt x="120663" y="68621"/>
                    <a:pt x="120526" y="68656"/>
                    <a:pt x="120354" y="68690"/>
                  </a:cubicBezTo>
                  <a:cubicBezTo>
                    <a:pt x="120285" y="68690"/>
                    <a:pt x="120250" y="68724"/>
                    <a:pt x="120182" y="68724"/>
                  </a:cubicBezTo>
                  <a:cubicBezTo>
                    <a:pt x="119803" y="68862"/>
                    <a:pt x="119425" y="68965"/>
                    <a:pt x="119047" y="69034"/>
                  </a:cubicBezTo>
                  <a:cubicBezTo>
                    <a:pt x="118737" y="69137"/>
                    <a:pt x="118462" y="69206"/>
                    <a:pt x="118152" y="69240"/>
                  </a:cubicBezTo>
                  <a:cubicBezTo>
                    <a:pt x="117567" y="69378"/>
                    <a:pt x="117017" y="69515"/>
                    <a:pt x="116467" y="69619"/>
                  </a:cubicBezTo>
                  <a:cubicBezTo>
                    <a:pt x="116295" y="69653"/>
                    <a:pt x="116088" y="69687"/>
                    <a:pt x="115916" y="69722"/>
                  </a:cubicBezTo>
                  <a:cubicBezTo>
                    <a:pt x="115160" y="69894"/>
                    <a:pt x="114403" y="70031"/>
                    <a:pt x="113681" y="70135"/>
                  </a:cubicBezTo>
                  <a:cubicBezTo>
                    <a:pt x="112924" y="70272"/>
                    <a:pt x="112167" y="70375"/>
                    <a:pt x="111410" y="70479"/>
                  </a:cubicBezTo>
                  <a:cubicBezTo>
                    <a:pt x="110723" y="70582"/>
                    <a:pt x="110069" y="70651"/>
                    <a:pt x="109381" y="70719"/>
                  </a:cubicBezTo>
                  <a:cubicBezTo>
                    <a:pt x="108556" y="70822"/>
                    <a:pt x="107696" y="70891"/>
                    <a:pt x="106870" y="70960"/>
                  </a:cubicBezTo>
                  <a:cubicBezTo>
                    <a:pt x="106767" y="70960"/>
                    <a:pt x="106629" y="70960"/>
                    <a:pt x="106492" y="70960"/>
                  </a:cubicBezTo>
                  <a:cubicBezTo>
                    <a:pt x="105735" y="70994"/>
                    <a:pt x="104978" y="71029"/>
                    <a:pt x="104256" y="71029"/>
                  </a:cubicBezTo>
                  <a:cubicBezTo>
                    <a:pt x="102811" y="71063"/>
                    <a:pt x="101367" y="71063"/>
                    <a:pt x="99922" y="71029"/>
                  </a:cubicBezTo>
                  <a:cubicBezTo>
                    <a:pt x="98477" y="70994"/>
                    <a:pt x="96998" y="70891"/>
                    <a:pt x="95554" y="70754"/>
                  </a:cubicBezTo>
                  <a:cubicBezTo>
                    <a:pt x="93834" y="70582"/>
                    <a:pt x="92148" y="70375"/>
                    <a:pt x="90463" y="70031"/>
                  </a:cubicBezTo>
                  <a:lnTo>
                    <a:pt x="90463" y="70031"/>
                  </a:lnTo>
                  <a:cubicBezTo>
                    <a:pt x="90463" y="70031"/>
                    <a:pt x="184262" y="90773"/>
                    <a:pt x="270254" y="165000"/>
                  </a:cubicBezTo>
                  <a:cubicBezTo>
                    <a:pt x="284528" y="177349"/>
                    <a:pt x="294985" y="190213"/>
                    <a:pt x="302552" y="203352"/>
                  </a:cubicBezTo>
                  <a:cubicBezTo>
                    <a:pt x="333028" y="256082"/>
                    <a:pt x="317549" y="312699"/>
                    <a:pt x="320989" y="353321"/>
                  </a:cubicBezTo>
                  <a:cubicBezTo>
                    <a:pt x="321677" y="361405"/>
                    <a:pt x="323981" y="368181"/>
                    <a:pt x="327455" y="373719"/>
                  </a:cubicBezTo>
                  <a:cubicBezTo>
                    <a:pt x="340285" y="375404"/>
                    <a:pt x="354353" y="362677"/>
                    <a:pt x="356692" y="346442"/>
                  </a:cubicBezTo>
                  <a:cubicBezTo>
                    <a:pt x="360098" y="323121"/>
                    <a:pt x="360682" y="262824"/>
                    <a:pt x="319475" y="199087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FCA8AD2-5C60-88FD-7A60-B4789A71DE1E}"/>
                </a:ext>
              </a:extLst>
            </p:cNvPr>
            <p:cNvSpPr/>
            <p:nvPr/>
          </p:nvSpPr>
          <p:spPr>
            <a:xfrm>
              <a:off x="9932811" y="970471"/>
              <a:ext cx="129399" cy="184021"/>
            </a:xfrm>
            <a:custGeom>
              <a:avLst/>
              <a:gdLst>
                <a:gd name="connsiteX0" fmla="*/ 129400 w 129399"/>
                <a:gd name="connsiteY0" fmla="*/ 92114 h 184021"/>
                <a:gd name="connsiteX1" fmla="*/ 87023 w 129399"/>
                <a:gd name="connsiteY1" fmla="*/ 177555 h 184021"/>
                <a:gd name="connsiteX2" fmla="*/ 86989 w 129399"/>
                <a:gd name="connsiteY2" fmla="*/ 177555 h 184021"/>
                <a:gd name="connsiteX3" fmla="*/ 66316 w 129399"/>
                <a:gd name="connsiteY3" fmla="*/ 184022 h 184021"/>
                <a:gd name="connsiteX4" fmla="*/ 27826 w 129399"/>
                <a:gd name="connsiteY4" fmla="*/ 161870 h 184021"/>
                <a:gd name="connsiteX5" fmla="*/ 26072 w 129399"/>
                <a:gd name="connsiteY5" fmla="*/ 159978 h 184021"/>
                <a:gd name="connsiteX6" fmla="*/ 20913 w 129399"/>
                <a:gd name="connsiteY6" fmla="*/ 153615 h 184021"/>
                <a:gd name="connsiteX7" fmla="*/ 19330 w 129399"/>
                <a:gd name="connsiteY7" fmla="*/ 151379 h 184021"/>
                <a:gd name="connsiteX8" fmla="*/ 619 w 129399"/>
                <a:gd name="connsiteY8" fmla="*/ 73781 h 184021"/>
                <a:gd name="connsiteX9" fmla="*/ 11007 w 129399"/>
                <a:gd name="connsiteY9" fmla="*/ 34500 h 184021"/>
                <a:gd name="connsiteX10" fmla="*/ 17267 w 129399"/>
                <a:gd name="connsiteY10" fmla="*/ 22530 h 184021"/>
                <a:gd name="connsiteX11" fmla="*/ 17336 w 129399"/>
                <a:gd name="connsiteY11" fmla="*/ 22427 h 184021"/>
                <a:gd name="connsiteX12" fmla="*/ 61673 w 129399"/>
                <a:gd name="connsiteY12" fmla="*/ 0 h 184021"/>
                <a:gd name="connsiteX13" fmla="*/ 123999 w 129399"/>
                <a:gd name="connsiteY13" fmla="*/ 56032 h 184021"/>
                <a:gd name="connsiteX14" fmla="*/ 129400 w 129399"/>
                <a:gd name="connsiteY14" fmla="*/ 92114 h 18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9399" h="184021">
                  <a:moveTo>
                    <a:pt x="129400" y="92114"/>
                  </a:moveTo>
                  <a:cubicBezTo>
                    <a:pt x="129400" y="130810"/>
                    <a:pt x="111892" y="163934"/>
                    <a:pt x="87023" y="177555"/>
                  </a:cubicBezTo>
                  <a:cubicBezTo>
                    <a:pt x="87023" y="177555"/>
                    <a:pt x="86989" y="177589"/>
                    <a:pt x="86989" y="177555"/>
                  </a:cubicBezTo>
                  <a:cubicBezTo>
                    <a:pt x="80522" y="181167"/>
                    <a:pt x="73574" y="183368"/>
                    <a:pt x="66316" y="184022"/>
                  </a:cubicBezTo>
                  <a:cubicBezTo>
                    <a:pt x="51560" y="180960"/>
                    <a:pt x="38421" y="173118"/>
                    <a:pt x="27826" y="161870"/>
                  </a:cubicBezTo>
                  <a:cubicBezTo>
                    <a:pt x="27242" y="161251"/>
                    <a:pt x="26623" y="160632"/>
                    <a:pt x="26072" y="159978"/>
                  </a:cubicBezTo>
                  <a:cubicBezTo>
                    <a:pt x="24284" y="157949"/>
                    <a:pt x="22564" y="155851"/>
                    <a:pt x="20913" y="153615"/>
                  </a:cubicBezTo>
                  <a:cubicBezTo>
                    <a:pt x="20362" y="152893"/>
                    <a:pt x="19812" y="152136"/>
                    <a:pt x="19330" y="151379"/>
                  </a:cubicBezTo>
                  <a:cubicBezTo>
                    <a:pt x="5125" y="130982"/>
                    <a:pt x="-2271" y="103327"/>
                    <a:pt x="619" y="73781"/>
                  </a:cubicBezTo>
                  <a:cubicBezTo>
                    <a:pt x="1995" y="59644"/>
                    <a:pt x="5641" y="46367"/>
                    <a:pt x="11007" y="34500"/>
                  </a:cubicBezTo>
                  <a:cubicBezTo>
                    <a:pt x="12898" y="30338"/>
                    <a:pt x="14997" y="26348"/>
                    <a:pt x="17267" y="22530"/>
                  </a:cubicBezTo>
                  <a:cubicBezTo>
                    <a:pt x="17301" y="22530"/>
                    <a:pt x="17336" y="22461"/>
                    <a:pt x="17336" y="22427"/>
                  </a:cubicBezTo>
                  <a:cubicBezTo>
                    <a:pt x="29237" y="8462"/>
                    <a:pt x="44715" y="0"/>
                    <a:pt x="61673" y="0"/>
                  </a:cubicBezTo>
                  <a:cubicBezTo>
                    <a:pt x="89671" y="0"/>
                    <a:pt x="113715" y="23115"/>
                    <a:pt x="123999" y="56032"/>
                  </a:cubicBezTo>
                  <a:cubicBezTo>
                    <a:pt x="127473" y="67108"/>
                    <a:pt x="129400" y="79318"/>
                    <a:pt x="129400" y="92114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9BB03A5-FD7A-1307-82A9-1107120212C7}"/>
                </a:ext>
              </a:extLst>
            </p:cNvPr>
            <p:cNvSpPr/>
            <p:nvPr/>
          </p:nvSpPr>
          <p:spPr>
            <a:xfrm>
              <a:off x="10139668" y="825593"/>
              <a:ext cx="170335" cy="382402"/>
            </a:xfrm>
            <a:custGeom>
              <a:avLst/>
              <a:gdLst>
                <a:gd name="connsiteX0" fmla="*/ 170336 w 170335"/>
                <a:gd name="connsiteY0" fmla="*/ 370107 h 382402"/>
                <a:gd name="connsiteX1" fmla="*/ 143059 w 170335"/>
                <a:gd name="connsiteY1" fmla="*/ 382215 h 382402"/>
                <a:gd name="connsiteX2" fmla="*/ 2893 w 170335"/>
                <a:gd name="connsiteY2" fmla="*/ 253227 h 382402"/>
                <a:gd name="connsiteX3" fmla="*/ 55933 w 170335"/>
                <a:gd name="connsiteY3" fmla="*/ 193033 h 382402"/>
                <a:gd name="connsiteX4" fmla="*/ 80010 w 170335"/>
                <a:gd name="connsiteY4" fmla="*/ 94419 h 382402"/>
                <a:gd name="connsiteX5" fmla="*/ 140239 w 170335"/>
                <a:gd name="connsiteY5" fmla="*/ 0 h 382402"/>
                <a:gd name="connsiteX6" fmla="*/ 118981 w 170335"/>
                <a:gd name="connsiteY6" fmla="*/ 37664 h 382402"/>
                <a:gd name="connsiteX7" fmla="*/ 99479 w 170335"/>
                <a:gd name="connsiteY7" fmla="*/ 196095 h 382402"/>
                <a:gd name="connsiteX8" fmla="*/ 27831 w 170335"/>
                <a:gd name="connsiteY8" fmla="*/ 262411 h 382402"/>
                <a:gd name="connsiteX9" fmla="*/ 112102 w 170335"/>
                <a:gd name="connsiteY9" fmla="*/ 358137 h 382402"/>
                <a:gd name="connsiteX10" fmla="*/ 170336 w 170335"/>
                <a:gd name="connsiteY10" fmla="*/ 370107 h 38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335" h="382402">
                  <a:moveTo>
                    <a:pt x="170336" y="370107"/>
                  </a:moveTo>
                  <a:cubicBezTo>
                    <a:pt x="161977" y="382627"/>
                    <a:pt x="153068" y="382834"/>
                    <a:pt x="143059" y="382215"/>
                  </a:cubicBezTo>
                  <a:cubicBezTo>
                    <a:pt x="89332" y="378912"/>
                    <a:pt x="-19052" y="295845"/>
                    <a:pt x="2893" y="253227"/>
                  </a:cubicBezTo>
                  <a:cubicBezTo>
                    <a:pt x="12799" y="234000"/>
                    <a:pt x="37565" y="218831"/>
                    <a:pt x="55933" y="193033"/>
                  </a:cubicBezTo>
                  <a:cubicBezTo>
                    <a:pt x="55933" y="193033"/>
                    <a:pt x="73131" y="172396"/>
                    <a:pt x="80010" y="94419"/>
                  </a:cubicBezTo>
                  <a:cubicBezTo>
                    <a:pt x="84241" y="46573"/>
                    <a:pt x="106599" y="10801"/>
                    <a:pt x="140239" y="0"/>
                  </a:cubicBezTo>
                  <a:cubicBezTo>
                    <a:pt x="131674" y="7464"/>
                    <a:pt x="123419" y="19193"/>
                    <a:pt x="118981" y="37664"/>
                  </a:cubicBezTo>
                  <a:cubicBezTo>
                    <a:pt x="107527" y="85269"/>
                    <a:pt x="125276" y="163074"/>
                    <a:pt x="99479" y="196095"/>
                  </a:cubicBezTo>
                  <a:cubicBezTo>
                    <a:pt x="73681" y="229150"/>
                    <a:pt x="32990" y="236029"/>
                    <a:pt x="27831" y="262411"/>
                  </a:cubicBezTo>
                  <a:cubicBezTo>
                    <a:pt x="22671" y="288759"/>
                    <a:pt x="81730" y="344963"/>
                    <a:pt x="112102" y="358137"/>
                  </a:cubicBezTo>
                  <a:cubicBezTo>
                    <a:pt x="133634" y="367493"/>
                    <a:pt x="157987" y="369625"/>
                    <a:pt x="170336" y="370107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2E0F1DC-AB0C-96F4-1FB1-414CAB1E6210}"/>
                </a:ext>
              </a:extLst>
            </p:cNvPr>
            <p:cNvSpPr/>
            <p:nvPr/>
          </p:nvSpPr>
          <p:spPr>
            <a:xfrm>
              <a:off x="10358407" y="1072388"/>
              <a:ext cx="194367" cy="155019"/>
            </a:xfrm>
            <a:custGeom>
              <a:avLst/>
              <a:gdLst>
                <a:gd name="connsiteX0" fmla="*/ 194368 w 194367"/>
                <a:gd name="connsiteY0" fmla="*/ 108074 h 155019"/>
                <a:gd name="connsiteX1" fmla="*/ 100602 w 194367"/>
                <a:gd name="connsiteY1" fmla="*/ 152790 h 155019"/>
                <a:gd name="connsiteX2" fmla="*/ 887 w 194367"/>
                <a:gd name="connsiteY2" fmla="*/ 116501 h 155019"/>
                <a:gd name="connsiteX3" fmla="*/ 59327 w 194367"/>
                <a:gd name="connsiteY3" fmla="*/ 1651 h 155019"/>
                <a:gd name="connsiteX4" fmla="*/ 62354 w 194367"/>
                <a:gd name="connsiteY4" fmla="*/ 0 h 155019"/>
                <a:gd name="connsiteX5" fmla="*/ 37347 w 194367"/>
                <a:gd name="connsiteY5" fmla="*/ 62327 h 155019"/>
                <a:gd name="connsiteX6" fmla="*/ 83404 w 194367"/>
                <a:gd name="connsiteY6" fmla="*/ 136692 h 155019"/>
                <a:gd name="connsiteX7" fmla="*/ 194368 w 194367"/>
                <a:gd name="connsiteY7" fmla="*/ 108074 h 15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367" h="155019">
                  <a:moveTo>
                    <a:pt x="194368" y="108074"/>
                  </a:moveTo>
                  <a:cubicBezTo>
                    <a:pt x="173764" y="131395"/>
                    <a:pt x="141328" y="148593"/>
                    <a:pt x="100602" y="152790"/>
                  </a:cubicBezTo>
                  <a:cubicBezTo>
                    <a:pt x="27510" y="160357"/>
                    <a:pt x="-6027" y="148765"/>
                    <a:pt x="887" y="116501"/>
                  </a:cubicBezTo>
                  <a:cubicBezTo>
                    <a:pt x="887" y="116501"/>
                    <a:pt x="12031" y="29547"/>
                    <a:pt x="59327" y="1651"/>
                  </a:cubicBezTo>
                  <a:cubicBezTo>
                    <a:pt x="60290" y="1066"/>
                    <a:pt x="61322" y="516"/>
                    <a:pt x="62354" y="0"/>
                  </a:cubicBezTo>
                  <a:cubicBezTo>
                    <a:pt x="52757" y="14481"/>
                    <a:pt x="42472" y="35360"/>
                    <a:pt x="37347" y="62327"/>
                  </a:cubicBezTo>
                  <a:cubicBezTo>
                    <a:pt x="26650" y="118221"/>
                    <a:pt x="39549" y="132805"/>
                    <a:pt x="83404" y="136692"/>
                  </a:cubicBezTo>
                  <a:cubicBezTo>
                    <a:pt x="126606" y="140510"/>
                    <a:pt x="192441" y="109003"/>
                    <a:pt x="194368" y="108074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3FB9F9C-646F-054B-F653-D24F7F2C1C49}"/>
                </a:ext>
              </a:extLst>
            </p:cNvPr>
            <p:cNvSpPr/>
            <p:nvPr/>
          </p:nvSpPr>
          <p:spPr>
            <a:xfrm>
              <a:off x="10453024" y="1079872"/>
              <a:ext cx="102590" cy="72900"/>
            </a:xfrm>
            <a:custGeom>
              <a:avLst/>
              <a:gdLst>
                <a:gd name="connsiteX0" fmla="*/ 19193 w 102590"/>
                <a:gd name="connsiteY0" fmla="*/ 46759 h 72900"/>
                <a:gd name="connsiteX1" fmla="*/ 38387 w 102590"/>
                <a:gd name="connsiteY1" fmla="*/ 59830 h 72900"/>
                <a:gd name="connsiteX2" fmla="*/ 19193 w 102590"/>
                <a:gd name="connsiteY2" fmla="*/ 72900 h 72900"/>
                <a:gd name="connsiteX3" fmla="*/ 0 w 102590"/>
                <a:gd name="connsiteY3" fmla="*/ 59830 h 72900"/>
                <a:gd name="connsiteX4" fmla="*/ 19193 w 102590"/>
                <a:gd name="connsiteY4" fmla="*/ 46759 h 72900"/>
                <a:gd name="connsiteX5" fmla="*/ 73919 w 102590"/>
                <a:gd name="connsiteY5" fmla="*/ 1527 h 72900"/>
                <a:gd name="connsiteX6" fmla="*/ 102124 w 102590"/>
                <a:gd name="connsiteY6" fmla="*/ 32415 h 72900"/>
                <a:gd name="connsiteX7" fmla="*/ 62740 w 102590"/>
                <a:gd name="connsiteY7" fmla="*/ 46483 h 72900"/>
                <a:gd name="connsiteX8" fmla="*/ 34535 w 102590"/>
                <a:gd name="connsiteY8" fmla="*/ 15595 h 72900"/>
                <a:gd name="connsiteX9" fmla="*/ 73919 w 102590"/>
                <a:gd name="connsiteY9" fmla="*/ 1527 h 7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590" h="72900">
                  <a:moveTo>
                    <a:pt x="19193" y="46759"/>
                  </a:moveTo>
                  <a:cubicBezTo>
                    <a:pt x="29787" y="46759"/>
                    <a:pt x="38387" y="52606"/>
                    <a:pt x="38387" y="59830"/>
                  </a:cubicBezTo>
                  <a:cubicBezTo>
                    <a:pt x="38387" y="67053"/>
                    <a:pt x="29787" y="72900"/>
                    <a:pt x="19193" y="72900"/>
                  </a:cubicBezTo>
                  <a:cubicBezTo>
                    <a:pt x="8599" y="72900"/>
                    <a:pt x="0" y="67053"/>
                    <a:pt x="0" y="59830"/>
                  </a:cubicBezTo>
                  <a:cubicBezTo>
                    <a:pt x="0" y="52606"/>
                    <a:pt x="8599" y="46759"/>
                    <a:pt x="19193" y="46759"/>
                  </a:cubicBezTo>
                  <a:close/>
                  <a:moveTo>
                    <a:pt x="73919" y="1527"/>
                  </a:moveTo>
                  <a:cubicBezTo>
                    <a:pt x="92596" y="6171"/>
                    <a:pt x="105220" y="19998"/>
                    <a:pt x="102124" y="32415"/>
                  </a:cubicBezTo>
                  <a:cubicBezTo>
                    <a:pt x="99028" y="44832"/>
                    <a:pt x="81383" y="51127"/>
                    <a:pt x="62740" y="46483"/>
                  </a:cubicBezTo>
                  <a:cubicBezTo>
                    <a:pt x="44063" y="41840"/>
                    <a:pt x="31439" y="28012"/>
                    <a:pt x="34535" y="15595"/>
                  </a:cubicBezTo>
                  <a:cubicBezTo>
                    <a:pt x="37631" y="3178"/>
                    <a:pt x="55276" y="-3116"/>
                    <a:pt x="73919" y="1527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4642EF9-8CEF-BB51-7F4A-B5F145FDE862}"/>
                </a:ext>
              </a:extLst>
            </p:cNvPr>
            <p:cNvSpPr/>
            <p:nvPr/>
          </p:nvSpPr>
          <p:spPr>
            <a:xfrm>
              <a:off x="10269140" y="854594"/>
              <a:ext cx="109090" cy="312418"/>
            </a:xfrm>
            <a:custGeom>
              <a:avLst/>
              <a:gdLst>
                <a:gd name="connsiteX0" fmla="*/ 15822 w 109090"/>
                <a:gd name="connsiteY0" fmla="*/ 263506 h 312418"/>
                <a:gd name="connsiteX1" fmla="*/ 31645 w 109090"/>
                <a:gd name="connsiteY1" fmla="*/ 287962 h 312418"/>
                <a:gd name="connsiteX2" fmla="*/ 15822 w 109090"/>
                <a:gd name="connsiteY2" fmla="*/ 312418 h 312418"/>
                <a:gd name="connsiteX3" fmla="*/ 0 w 109090"/>
                <a:gd name="connsiteY3" fmla="*/ 287962 h 312418"/>
                <a:gd name="connsiteX4" fmla="*/ 15822 w 109090"/>
                <a:gd name="connsiteY4" fmla="*/ 263506 h 312418"/>
                <a:gd name="connsiteX5" fmla="*/ 75319 w 109090"/>
                <a:gd name="connsiteY5" fmla="*/ 161 h 312418"/>
                <a:gd name="connsiteX6" fmla="*/ 107836 w 109090"/>
                <a:gd name="connsiteY6" fmla="*/ 45441 h 312418"/>
                <a:gd name="connsiteX7" fmla="*/ 91181 w 109090"/>
                <a:gd name="connsiteY7" fmla="*/ 98641 h 312418"/>
                <a:gd name="connsiteX8" fmla="*/ 58664 w 109090"/>
                <a:gd name="connsiteY8" fmla="*/ 53361 h 312418"/>
                <a:gd name="connsiteX9" fmla="*/ 75319 w 109090"/>
                <a:gd name="connsiteY9" fmla="*/ 161 h 31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090" h="312418">
                  <a:moveTo>
                    <a:pt x="15822" y="263506"/>
                  </a:moveTo>
                  <a:cubicBezTo>
                    <a:pt x="24561" y="263506"/>
                    <a:pt x="31645" y="274455"/>
                    <a:pt x="31645" y="287962"/>
                  </a:cubicBezTo>
                  <a:cubicBezTo>
                    <a:pt x="31645" y="301469"/>
                    <a:pt x="24561" y="312418"/>
                    <a:pt x="15822" y="312418"/>
                  </a:cubicBezTo>
                  <a:cubicBezTo>
                    <a:pt x="7084" y="312418"/>
                    <a:pt x="0" y="301469"/>
                    <a:pt x="0" y="287962"/>
                  </a:cubicBezTo>
                  <a:cubicBezTo>
                    <a:pt x="0" y="274455"/>
                    <a:pt x="7084" y="263506"/>
                    <a:pt x="15822" y="263506"/>
                  </a:cubicBezTo>
                  <a:close/>
                  <a:moveTo>
                    <a:pt x="75319" y="161"/>
                  </a:moveTo>
                  <a:cubicBezTo>
                    <a:pt x="88898" y="-2027"/>
                    <a:pt x="103456" y="18246"/>
                    <a:pt x="107836" y="45441"/>
                  </a:cubicBezTo>
                  <a:cubicBezTo>
                    <a:pt x="112216" y="72635"/>
                    <a:pt x="104760" y="96454"/>
                    <a:pt x="91181" y="98641"/>
                  </a:cubicBezTo>
                  <a:cubicBezTo>
                    <a:pt x="77602" y="100828"/>
                    <a:pt x="63044" y="80556"/>
                    <a:pt x="58664" y="53361"/>
                  </a:cubicBezTo>
                  <a:cubicBezTo>
                    <a:pt x="54284" y="26167"/>
                    <a:pt x="61740" y="2348"/>
                    <a:pt x="75319" y="161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14C6439-7DED-BAE9-349D-09CECD4ADC49}"/>
                </a:ext>
              </a:extLst>
            </p:cNvPr>
            <p:cNvSpPr/>
            <p:nvPr/>
          </p:nvSpPr>
          <p:spPr>
            <a:xfrm>
              <a:off x="9831857" y="1022513"/>
              <a:ext cx="21188" cy="37285"/>
            </a:xfrm>
            <a:custGeom>
              <a:avLst/>
              <a:gdLst>
                <a:gd name="connsiteX0" fmla="*/ 21188 w 21188"/>
                <a:gd name="connsiteY0" fmla="*/ 18643 h 37285"/>
                <a:gd name="connsiteX1" fmla="*/ 10594 w 21188"/>
                <a:gd name="connsiteY1" fmla="*/ 37286 h 37285"/>
                <a:gd name="connsiteX2" fmla="*/ 0 w 21188"/>
                <a:gd name="connsiteY2" fmla="*/ 18643 h 37285"/>
                <a:gd name="connsiteX3" fmla="*/ 10594 w 21188"/>
                <a:gd name="connsiteY3" fmla="*/ 0 h 37285"/>
                <a:gd name="connsiteX4" fmla="*/ 21188 w 21188"/>
                <a:gd name="connsiteY4" fmla="*/ 18643 h 3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88" h="37285">
                  <a:moveTo>
                    <a:pt x="21188" y="18643"/>
                  </a:moveTo>
                  <a:cubicBezTo>
                    <a:pt x="21188" y="28928"/>
                    <a:pt x="16442" y="37286"/>
                    <a:pt x="10594" y="37286"/>
                  </a:cubicBezTo>
                  <a:cubicBezTo>
                    <a:pt x="4747" y="37286"/>
                    <a:pt x="0" y="28928"/>
                    <a:pt x="0" y="18643"/>
                  </a:cubicBezTo>
                  <a:cubicBezTo>
                    <a:pt x="0" y="8358"/>
                    <a:pt x="4747" y="0"/>
                    <a:pt x="10594" y="0"/>
                  </a:cubicBezTo>
                  <a:cubicBezTo>
                    <a:pt x="16442" y="0"/>
                    <a:pt x="21188" y="8358"/>
                    <a:pt x="21188" y="18643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7A3A792-FFDC-50AE-E0CA-6C61D0AC5F75}"/>
                </a:ext>
              </a:extLst>
            </p:cNvPr>
            <p:cNvSpPr/>
            <p:nvPr/>
          </p:nvSpPr>
          <p:spPr>
            <a:xfrm>
              <a:off x="9967276" y="1045181"/>
              <a:ext cx="21222" cy="37285"/>
            </a:xfrm>
            <a:custGeom>
              <a:avLst/>
              <a:gdLst>
                <a:gd name="connsiteX0" fmla="*/ 21223 w 21222"/>
                <a:gd name="connsiteY0" fmla="*/ 21360 h 37285"/>
                <a:gd name="connsiteX1" fmla="*/ 12314 w 21222"/>
                <a:gd name="connsiteY1" fmla="*/ 37286 h 37285"/>
                <a:gd name="connsiteX2" fmla="*/ 0 w 21222"/>
                <a:gd name="connsiteY2" fmla="*/ 18643 h 37285"/>
                <a:gd name="connsiteX3" fmla="*/ 12314 w 21222"/>
                <a:gd name="connsiteY3" fmla="*/ 0 h 37285"/>
                <a:gd name="connsiteX4" fmla="*/ 21223 w 21222"/>
                <a:gd name="connsiteY4" fmla="*/ 21360 h 3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2" h="37285">
                  <a:moveTo>
                    <a:pt x="21223" y="21360"/>
                  </a:moveTo>
                  <a:cubicBezTo>
                    <a:pt x="21223" y="31645"/>
                    <a:pt x="19124" y="37286"/>
                    <a:pt x="12314" y="37286"/>
                  </a:cubicBezTo>
                  <a:cubicBezTo>
                    <a:pt x="5503" y="37286"/>
                    <a:pt x="0" y="28927"/>
                    <a:pt x="0" y="18643"/>
                  </a:cubicBezTo>
                  <a:cubicBezTo>
                    <a:pt x="0" y="8358"/>
                    <a:pt x="5503" y="0"/>
                    <a:pt x="12314" y="0"/>
                  </a:cubicBezTo>
                  <a:cubicBezTo>
                    <a:pt x="19124" y="0"/>
                    <a:pt x="21223" y="11076"/>
                    <a:pt x="21223" y="21360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884A25-A207-278C-80CE-FDB86C568839}"/>
                </a:ext>
              </a:extLst>
            </p:cNvPr>
            <p:cNvSpPr/>
            <p:nvPr/>
          </p:nvSpPr>
          <p:spPr>
            <a:xfrm>
              <a:off x="10407105" y="546947"/>
              <a:ext cx="1197001" cy="880345"/>
            </a:xfrm>
            <a:custGeom>
              <a:avLst/>
              <a:gdLst>
                <a:gd name="connsiteX0" fmla="*/ 326768 w 1197001"/>
                <a:gd name="connsiteY0" fmla="*/ 809282 h 880345"/>
                <a:gd name="connsiteX1" fmla="*/ 362299 w 1197001"/>
                <a:gd name="connsiteY1" fmla="*/ 844814 h 880345"/>
                <a:gd name="connsiteX2" fmla="*/ 326768 w 1197001"/>
                <a:gd name="connsiteY2" fmla="*/ 880345 h 880345"/>
                <a:gd name="connsiteX3" fmla="*/ 291236 w 1197001"/>
                <a:gd name="connsiteY3" fmla="*/ 844814 h 880345"/>
                <a:gd name="connsiteX4" fmla="*/ 326768 w 1197001"/>
                <a:gd name="connsiteY4" fmla="*/ 809282 h 880345"/>
                <a:gd name="connsiteX5" fmla="*/ 30957 w 1197001"/>
                <a:gd name="connsiteY5" fmla="*/ 788644 h 880345"/>
                <a:gd name="connsiteX6" fmla="*/ 61914 w 1197001"/>
                <a:gd name="connsiteY6" fmla="*/ 819601 h 880345"/>
                <a:gd name="connsiteX7" fmla="*/ 30957 w 1197001"/>
                <a:gd name="connsiteY7" fmla="*/ 850558 h 880345"/>
                <a:gd name="connsiteX8" fmla="*/ 0 w 1197001"/>
                <a:gd name="connsiteY8" fmla="*/ 819601 h 880345"/>
                <a:gd name="connsiteX9" fmla="*/ 30957 w 1197001"/>
                <a:gd name="connsiteY9" fmla="*/ 788644 h 880345"/>
                <a:gd name="connsiteX10" fmla="*/ 323122 w 1197001"/>
                <a:gd name="connsiteY10" fmla="*/ 620169 h 880345"/>
                <a:gd name="connsiteX11" fmla="*/ 343553 w 1197001"/>
                <a:gd name="connsiteY11" fmla="*/ 640601 h 880345"/>
                <a:gd name="connsiteX12" fmla="*/ 323122 w 1197001"/>
                <a:gd name="connsiteY12" fmla="*/ 661032 h 880345"/>
                <a:gd name="connsiteX13" fmla="*/ 302690 w 1197001"/>
                <a:gd name="connsiteY13" fmla="*/ 640601 h 880345"/>
                <a:gd name="connsiteX14" fmla="*/ 323122 w 1197001"/>
                <a:gd name="connsiteY14" fmla="*/ 620169 h 880345"/>
                <a:gd name="connsiteX15" fmla="*/ 660345 w 1197001"/>
                <a:gd name="connsiteY15" fmla="*/ 595748 h 880345"/>
                <a:gd name="connsiteX16" fmla="*/ 691302 w 1197001"/>
                <a:gd name="connsiteY16" fmla="*/ 626705 h 880345"/>
                <a:gd name="connsiteX17" fmla="*/ 660345 w 1197001"/>
                <a:gd name="connsiteY17" fmla="*/ 657662 h 880345"/>
                <a:gd name="connsiteX18" fmla="*/ 629388 w 1197001"/>
                <a:gd name="connsiteY18" fmla="*/ 626705 h 880345"/>
                <a:gd name="connsiteX19" fmla="*/ 660345 w 1197001"/>
                <a:gd name="connsiteY19" fmla="*/ 595748 h 880345"/>
                <a:gd name="connsiteX20" fmla="*/ 442788 w 1197001"/>
                <a:gd name="connsiteY20" fmla="*/ 454309 h 880345"/>
                <a:gd name="connsiteX21" fmla="*/ 463219 w 1197001"/>
                <a:gd name="connsiteY21" fmla="*/ 474741 h 880345"/>
                <a:gd name="connsiteX22" fmla="*/ 442788 w 1197001"/>
                <a:gd name="connsiteY22" fmla="*/ 495172 h 880345"/>
                <a:gd name="connsiteX23" fmla="*/ 422356 w 1197001"/>
                <a:gd name="connsiteY23" fmla="*/ 474741 h 880345"/>
                <a:gd name="connsiteX24" fmla="*/ 442788 w 1197001"/>
                <a:gd name="connsiteY24" fmla="*/ 454309 h 880345"/>
                <a:gd name="connsiteX25" fmla="*/ 711734 w 1197001"/>
                <a:gd name="connsiteY25" fmla="*/ 319750 h 880345"/>
                <a:gd name="connsiteX26" fmla="*/ 732165 w 1197001"/>
                <a:gd name="connsiteY26" fmla="*/ 340182 h 880345"/>
                <a:gd name="connsiteX27" fmla="*/ 711734 w 1197001"/>
                <a:gd name="connsiteY27" fmla="*/ 360613 h 880345"/>
                <a:gd name="connsiteX28" fmla="*/ 691302 w 1197001"/>
                <a:gd name="connsiteY28" fmla="*/ 340182 h 880345"/>
                <a:gd name="connsiteX29" fmla="*/ 711734 w 1197001"/>
                <a:gd name="connsiteY29" fmla="*/ 319750 h 880345"/>
                <a:gd name="connsiteX30" fmla="*/ 202080 w 1197001"/>
                <a:gd name="connsiteY30" fmla="*/ 288690 h 880345"/>
                <a:gd name="connsiteX31" fmla="*/ 237611 w 1197001"/>
                <a:gd name="connsiteY31" fmla="*/ 324222 h 880345"/>
                <a:gd name="connsiteX32" fmla="*/ 202080 w 1197001"/>
                <a:gd name="connsiteY32" fmla="*/ 359753 h 880345"/>
                <a:gd name="connsiteX33" fmla="*/ 166548 w 1197001"/>
                <a:gd name="connsiteY33" fmla="*/ 324222 h 880345"/>
                <a:gd name="connsiteX34" fmla="*/ 202080 w 1197001"/>
                <a:gd name="connsiteY34" fmla="*/ 288690 h 880345"/>
                <a:gd name="connsiteX35" fmla="*/ 1176570 w 1197001"/>
                <a:gd name="connsiteY35" fmla="*/ 143983 h 880345"/>
                <a:gd name="connsiteX36" fmla="*/ 1197001 w 1197001"/>
                <a:gd name="connsiteY36" fmla="*/ 164415 h 880345"/>
                <a:gd name="connsiteX37" fmla="*/ 1176570 w 1197001"/>
                <a:gd name="connsiteY37" fmla="*/ 184846 h 880345"/>
                <a:gd name="connsiteX38" fmla="*/ 1156138 w 1197001"/>
                <a:gd name="connsiteY38" fmla="*/ 164415 h 880345"/>
                <a:gd name="connsiteX39" fmla="*/ 1176570 w 1197001"/>
                <a:gd name="connsiteY39" fmla="*/ 143983 h 880345"/>
                <a:gd name="connsiteX40" fmla="*/ 732200 w 1197001"/>
                <a:gd name="connsiteY40" fmla="*/ 0 h 880345"/>
                <a:gd name="connsiteX41" fmla="*/ 752631 w 1197001"/>
                <a:gd name="connsiteY41" fmla="*/ 20432 h 880345"/>
                <a:gd name="connsiteX42" fmla="*/ 732200 w 1197001"/>
                <a:gd name="connsiteY42" fmla="*/ 40863 h 880345"/>
                <a:gd name="connsiteX43" fmla="*/ 711768 w 1197001"/>
                <a:gd name="connsiteY43" fmla="*/ 20432 h 880345"/>
                <a:gd name="connsiteX44" fmla="*/ 732200 w 1197001"/>
                <a:gd name="connsiteY44" fmla="*/ 0 h 88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97001" h="880345">
                  <a:moveTo>
                    <a:pt x="326768" y="809282"/>
                  </a:moveTo>
                  <a:cubicBezTo>
                    <a:pt x="346391" y="809282"/>
                    <a:pt x="362299" y="825190"/>
                    <a:pt x="362299" y="844814"/>
                  </a:cubicBezTo>
                  <a:cubicBezTo>
                    <a:pt x="362299" y="864437"/>
                    <a:pt x="346391" y="880345"/>
                    <a:pt x="326768" y="880345"/>
                  </a:cubicBezTo>
                  <a:cubicBezTo>
                    <a:pt x="307144" y="880345"/>
                    <a:pt x="291236" y="864437"/>
                    <a:pt x="291236" y="844814"/>
                  </a:cubicBezTo>
                  <a:cubicBezTo>
                    <a:pt x="291236" y="825190"/>
                    <a:pt x="307144" y="809282"/>
                    <a:pt x="326768" y="809282"/>
                  </a:cubicBezTo>
                  <a:close/>
                  <a:moveTo>
                    <a:pt x="30957" y="788644"/>
                  </a:moveTo>
                  <a:cubicBezTo>
                    <a:pt x="48054" y="788644"/>
                    <a:pt x="61914" y="802504"/>
                    <a:pt x="61914" y="819601"/>
                  </a:cubicBezTo>
                  <a:cubicBezTo>
                    <a:pt x="61914" y="836698"/>
                    <a:pt x="48054" y="850558"/>
                    <a:pt x="30957" y="850558"/>
                  </a:cubicBezTo>
                  <a:cubicBezTo>
                    <a:pt x="13860" y="850558"/>
                    <a:pt x="0" y="836698"/>
                    <a:pt x="0" y="819601"/>
                  </a:cubicBezTo>
                  <a:cubicBezTo>
                    <a:pt x="0" y="802504"/>
                    <a:pt x="13860" y="788644"/>
                    <a:pt x="30957" y="788644"/>
                  </a:cubicBezTo>
                  <a:close/>
                  <a:moveTo>
                    <a:pt x="323122" y="620169"/>
                  </a:moveTo>
                  <a:cubicBezTo>
                    <a:pt x="334406" y="620169"/>
                    <a:pt x="343553" y="629317"/>
                    <a:pt x="343553" y="640601"/>
                  </a:cubicBezTo>
                  <a:cubicBezTo>
                    <a:pt x="343553" y="651885"/>
                    <a:pt x="334406" y="661032"/>
                    <a:pt x="323122" y="661032"/>
                  </a:cubicBezTo>
                  <a:cubicBezTo>
                    <a:pt x="311837" y="661032"/>
                    <a:pt x="302690" y="651885"/>
                    <a:pt x="302690" y="640601"/>
                  </a:cubicBezTo>
                  <a:cubicBezTo>
                    <a:pt x="302690" y="629317"/>
                    <a:pt x="311837" y="620169"/>
                    <a:pt x="323122" y="620169"/>
                  </a:cubicBezTo>
                  <a:close/>
                  <a:moveTo>
                    <a:pt x="660345" y="595748"/>
                  </a:moveTo>
                  <a:cubicBezTo>
                    <a:pt x="677442" y="595748"/>
                    <a:pt x="691302" y="609608"/>
                    <a:pt x="691302" y="626705"/>
                  </a:cubicBezTo>
                  <a:cubicBezTo>
                    <a:pt x="691302" y="643802"/>
                    <a:pt x="677442" y="657662"/>
                    <a:pt x="660345" y="657662"/>
                  </a:cubicBezTo>
                  <a:cubicBezTo>
                    <a:pt x="643248" y="657662"/>
                    <a:pt x="629388" y="643802"/>
                    <a:pt x="629388" y="626705"/>
                  </a:cubicBezTo>
                  <a:cubicBezTo>
                    <a:pt x="629388" y="609608"/>
                    <a:pt x="643248" y="595748"/>
                    <a:pt x="660345" y="595748"/>
                  </a:cubicBezTo>
                  <a:close/>
                  <a:moveTo>
                    <a:pt x="442788" y="454309"/>
                  </a:moveTo>
                  <a:cubicBezTo>
                    <a:pt x="454072" y="454309"/>
                    <a:pt x="463219" y="463457"/>
                    <a:pt x="463219" y="474741"/>
                  </a:cubicBezTo>
                  <a:cubicBezTo>
                    <a:pt x="463219" y="486025"/>
                    <a:pt x="454072" y="495172"/>
                    <a:pt x="442788" y="495172"/>
                  </a:cubicBezTo>
                  <a:cubicBezTo>
                    <a:pt x="431503" y="495172"/>
                    <a:pt x="422356" y="486025"/>
                    <a:pt x="422356" y="474741"/>
                  </a:cubicBezTo>
                  <a:cubicBezTo>
                    <a:pt x="422356" y="463457"/>
                    <a:pt x="431503" y="454309"/>
                    <a:pt x="442788" y="454309"/>
                  </a:cubicBezTo>
                  <a:close/>
                  <a:moveTo>
                    <a:pt x="711734" y="319750"/>
                  </a:moveTo>
                  <a:cubicBezTo>
                    <a:pt x="723018" y="319750"/>
                    <a:pt x="732165" y="328898"/>
                    <a:pt x="732165" y="340182"/>
                  </a:cubicBezTo>
                  <a:cubicBezTo>
                    <a:pt x="732165" y="351466"/>
                    <a:pt x="723018" y="360613"/>
                    <a:pt x="711734" y="360613"/>
                  </a:cubicBezTo>
                  <a:cubicBezTo>
                    <a:pt x="700449" y="360613"/>
                    <a:pt x="691302" y="351466"/>
                    <a:pt x="691302" y="340182"/>
                  </a:cubicBezTo>
                  <a:cubicBezTo>
                    <a:pt x="691302" y="328898"/>
                    <a:pt x="700449" y="319750"/>
                    <a:pt x="711734" y="319750"/>
                  </a:cubicBezTo>
                  <a:close/>
                  <a:moveTo>
                    <a:pt x="202080" y="288690"/>
                  </a:moveTo>
                  <a:cubicBezTo>
                    <a:pt x="221703" y="288690"/>
                    <a:pt x="237611" y="304598"/>
                    <a:pt x="237611" y="324222"/>
                  </a:cubicBezTo>
                  <a:cubicBezTo>
                    <a:pt x="237611" y="343845"/>
                    <a:pt x="221703" y="359753"/>
                    <a:pt x="202080" y="359753"/>
                  </a:cubicBezTo>
                  <a:cubicBezTo>
                    <a:pt x="182456" y="359753"/>
                    <a:pt x="166548" y="343845"/>
                    <a:pt x="166548" y="324222"/>
                  </a:cubicBezTo>
                  <a:cubicBezTo>
                    <a:pt x="166548" y="304598"/>
                    <a:pt x="182456" y="288690"/>
                    <a:pt x="202080" y="288690"/>
                  </a:cubicBezTo>
                  <a:close/>
                  <a:moveTo>
                    <a:pt x="1176570" y="143983"/>
                  </a:moveTo>
                  <a:cubicBezTo>
                    <a:pt x="1187854" y="143983"/>
                    <a:pt x="1197001" y="153131"/>
                    <a:pt x="1197001" y="164415"/>
                  </a:cubicBezTo>
                  <a:cubicBezTo>
                    <a:pt x="1197001" y="175699"/>
                    <a:pt x="1187854" y="184846"/>
                    <a:pt x="1176570" y="184846"/>
                  </a:cubicBezTo>
                  <a:cubicBezTo>
                    <a:pt x="1165286" y="184846"/>
                    <a:pt x="1156138" y="175699"/>
                    <a:pt x="1156138" y="164415"/>
                  </a:cubicBezTo>
                  <a:cubicBezTo>
                    <a:pt x="1156138" y="153131"/>
                    <a:pt x="1165286" y="143983"/>
                    <a:pt x="1176570" y="143983"/>
                  </a:cubicBezTo>
                  <a:close/>
                  <a:moveTo>
                    <a:pt x="732200" y="0"/>
                  </a:moveTo>
                  <a:cubicBezTo>
                    <a:pt x="743484" y="0"/>
                    <a:pt x="752631" y="9148"/>
                    <a:pt x="752631" y="20432"/>
                  </a:cubicBezTo>
                  <a:cubicBezTo>
                    <a:pt x="752631" y="31716"/>
                    <a:pt x="743484" y="40863"/>
                    <a:pt x="732200" y="40863"/>
                  </a:cubicBezTo>
                  <a:cubicBezTo>
                    <a:pt x="720916" y="40863"/>
                    <a:pt x="711768" y="31716"/>
                    <a:pt x="711768" y="20432"/>
                  </a:cubicBezTo>
                  <a:cubicBezTo>
                    <a:pt x="711768" y="9148"/>
                    <a:pt x="720916" y="0"/>
                    <a:pt x="732200" y="0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3B1D3D2-FD3F-CF39-D076-614C7C49781E}"/>
              </a:ext>
            </a:extLst>
          </p:cNvPr>
          <p:cNvGrpSpPr/>
          <p:nvPr userDrawn="1"/>
        </p:nvGrpSpPr>
        <p:grpSpPr>
          <a:xfrm>
            <a:off x="9906330" y="5310488"/>
            <a:ext cx="1504922" cy="738113"/>
            <a:chOff x="9708583" y="546947"/>
            <a:chExt cx="1895523" cy="929689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6060A20-516C-3E65-DE42-F9A44E716A0A}"/>
                </a:ext>
              </a:extLst>
            </p:cNvPr>
            <p:cNvSpPr/>
            <p:nvPr/>
          </p:nvSpPr>
          <p:spPr>
            <a:xfrm>
              <a:off x="9802351" y="965564"/>
              <a:ext cx="121481" cy="156616"/>
            </a:xfrm>
            <a:custGeom>
              <a:avLst/>
              <a:gdLst>
                <a:gd name="connsiteX0" fmla="*/ 117183 w 121481"/>
                <a:gd name="connsiteY0" fmla="*/ 111296 h 156616"/>
                <a:gd name="connsiteX1" fmla="*/ 117183 w 121481"/>
                <a:gd name="connsiteY1" fmla="*/ 111365 h 156616"/>
                <a:gd name="connsiteX2" fmla="*/ 56954 w 121481"/>
                <a:gd name="connsiteY2" fmla="*/ 156356 h 156616"/>
                <a:gd name="connsiteX3" fmla="*/ 32292 w 121481"/>
                <a:gd name="connsiteY3" fmla="*/ 145934 h 156616"/>
                <a:gd name="connsiteX4" fmla="*/ 24621 w 121481"/>
                <a:gd name="connsiteY4" fmla="*/ 138745 h 156616"/>
                <a:gd name="connsiteX5" fmla="*/ 23074 w 121481"/>
                <a:gd name="connsiteY5" fmla="*/ 136887 h 156616"/>
                <a:gd name="connsiteX6" fmla="*/ 18499 w 121481"/>
                <a:gd name="connsiteY6" fmla="*/ 130696 h 156616"/>
                <a:gd name="connsiteX7" fmla="*/ 17089 w 121481"/>
                <a:gd name="connsiteY7" fmla="*/ 128529 h 156616"/>
                <a:gd name="connsiteX8" fmla="*/ 544 w 121481"/>
                <a:gd name="connsiteY8" fmla="*/ 53029 h 156616"/>
                <a:gd name="connsiteX9" fmla="*/ 9728 w 121481"/>
                <a:gd name="connsiteY9" fmla="*/ 14814 h 156616"/>
                <a:gd name="connsiteX10" fmla="*/ 39790 w 121481"/>
                <a:gd name="connsiteY10" fmla="*/ 643 h 156616"/>
                <a:gd name="connsiteX11" fmla="*/ 61735 w 121481"/>
                <a:gd name="connsiteY11" fmla="*/ 1331 h 156616"/>
                <a:gd name="connsiteX12" fmla="*/ 91729 w 121481"/>
                <a:gd name="connsiteY12" fmla="*/ 15158 h 156616"/>
                <a:gd name="connsiteX13" fmla="*/ 117217 w 121481"/>
                <a:gd name="connsiteY13" fmla="*/ 111296 h 156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481" h="156616">
                  <a:moveTo>
                    <a:pt x="117183" y="111296"/>
                  </a:moveTo>
                  <a:cubicBezTo>
                    <a:pt x="117183" y="111296"/>
                    <a:pt x="117183" y="111331"/>
                    <a:pt x="117183" y="111365"/>
                  </a:cubicBezTo>
                  <a:cubicBezTo>
                    <a:pt x="105557" y="140327"/>
                    <a:pt x="82098" y="159073"/>
                    <a:pt x="56954" y="156356"/>
                  </a:cubicBezTo>
                  <a:cubicBezTo>
                    <a:pt x="47908" y="155393"/>
                    <a:pt x="39550" y="151678"/>
                    <a:pt x="32292" y="145934"/>
                  </a:cubicBezTo>
                  <a:cubicBezTo>
                    <a:pt x="29575" y="143835"/>
                    <a:pt x="27029" y="141393"/>
                    <a:pt x="24621" y="138745"/>
                  </a:cubicBezTo>
                  <a:cubicBezTo>
                    <a:pt x="24105" y="138126"/>
                    <a:pt x="23555" y="137541"/>
                    <a:pt x="23074" y="136887"/>
                  </a:cubicBezTo>
                  <a:cubicBezTo>
                    <a:pt x="21491" y="134927"/>
                    <a:pt x="19978" y="132897"/>
                    <a:pt x="18499" y="130696"/>
                  </a:cubicBezTo>
                  <a:cubicBezTo>
                    <a:pt x="18017" y="130008"/>
                    <a:pt x="17536" y="129251"/>
                    <a:pt x="17089" y="128529"/>
                  </a:cubicBezTo>
                  <a:cubicBezTo>
                    <a:pt x="4534" y="108682"/>
                    <a:pt x="-2002" y="81784"/>
                    <a:pt x="544" y="53029"/>
                  </a:cubicBezTo>
                  <a:cubicBezTo>
                    <a:pt x="1782" y="39270"/>
                    <a:pt x="4981" y="26337"/>
                    <a:pt x="9728" y="14814"/>
                  </a:cubicBezTo>
                  <a:cubicBezTo>
                    <a:pt x="15885" y="9276"/>
                    <a:pt x="25894" y="2672"/>
                    <a:pt x="39790" y="643"/>
                  </a:cubicBezTo>
                  <a:cubicBezTo>
                    <a:pt x="46257" y="-320"/>
                    <a:pt x="53549" y="-286"/>
                    <a:pt x="61735" y="1331"/>
                  </a:cubicBezTo>
                  <a:cubicBezTo>
                    <a:pt x="72639" y="3463"/>
                    <a:pt x="82889" y="8175"/>
                    <a:pt x="91729" y="15158"/>
                  </a:cubicBezTo>
                  <a:cubicBezTo>
                    <a:pt x="115394" y="33801"/>
                    <a:pt x="128877" y="68369"/>
                    <a:pt x="117217" y="111296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752DAA1-F9D2-50F0-FB9A-EDE5C47C32A7}"/>
                </a:ext>
              </a:extLst>
            </p:cNvPr>
            <p:cNvSpPr/>
            <p:nvPr/>
          </p:nvSpPr>
          <p:spPr>
            <a:xfrm>
              <a:off x="9812010" y="925745"/>
              <a:ext cx="138764" cy="201619"/>
            </a:xfrm>
            <a:custGeom>
              <a:avLst/>
              <a:gdLst>
                <a:gd name="connsiteX0" fmla="*/ 138240 w 138764"/>
                <a:gd name="connsiteY0" fmla="*/ 108807 h 201619"/>
                <a:gd name="connsiteX1" fmla="*/ 55550 w 138764"/>
                <a:gd name="connsiteY1" fmla="*/ 201299 h 201619"/>
                <a:gd name="connsiteX2" fmla="*/ 20810 w 138764"/>
                <a:gd name="connsiteY2" fmla="*/ 184686 h 201619"/>
                <a:gd name="connsiteX3" fmla="*/ 14928 w 138764"/>
                <a:gd name="connsiteY3" fmla="*/ 178563 h 201619"/>
                <a:gd name="connsiteX4" fmla="*/ 22599 w 138764"/>
                <a:gd name="connsiteY4" fmla="*/ 185752 h 201619"/>
                <a:gd name="connsiteX5" fmla="*/ 47261 w 138764"/>
                <a:gd name="connsiteY5" fmla="*/ 196174 h 201619"/>
                <a:gd name="connsiteX6" fmla="*/ 107489 w 138764"/>
                <a:gd name="connsiteY6" fmla="*/ 151183 h 201619"/>
                <a:gd name="connsiteX7" fmla="*/ 107489 w 138764"/>
                <a:gd name="connsiteY7" fmla="*/ 151114 h 201619"/>
                <a:gd name="connsiteX8" fmla="*/ 82001 w 138764"/>
                <a:gd name="connsiteY8" fmla="*/ 54976 h 201619"/>
                <a:gd name="connsiteX9" fmla="*/ 52008 w 138764"/>
                <a:gd name="connsiteY9" fmla="*/ 41149 h 201619"/>
                <a:gd name="connsiteX10" fmla="*/ 30063 w 138764"/>
                <a:gd name="connsiteY10" fmla="*/ 40461 h 201619"/>
                <a:gd name="connsiteX11" fmla="*/ 0 w 138764"/>
                <a:gd name="connsiteY11" fmla="*/ 54632 h 201619"/>
                <a:gd name="connsiteX12" fmla="*/ 18746 w 138764"/>
                <a:gd name="connsiteY12" fmla="*/ 24191 h 201619"/>
                <a:gd name="connsiteX13" fmla="*/ 73505 w 138764"/>
                <a:gd name="connsiteY13" fmla="*/ 320 h 201619"/>
                <a:gd name="connsiteX14" fmla="*/ 138205 w 138764"/>
                <a:gd name="connsiteY14" fmla="*/ 108807 h 20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764" h="201619">
                  <a:moveTo>
                    <a:pt x="138240" y="108807"/>
                  </a:moveTo>
                  <a:cubicBezTo>
                    <a:pt x="133287" y="164288"/>
                    <a:pt x="96242" y="205702"/>
                    <a:pt x="55550" y="201299"/>
                  </a:cubicBezTo>
                  <a:cubicBezTo>
                    <a:pt x="42514" y="199889"/>
                    <a:pt x="30682" y="193973"/>
                    <a:pt x="20810" y="184686"/>
                  </a:cubicBezTo>
                  <a:cubicBezTo>
                    <a:pt x="18746" y="182794"/>
                    <a:pt x="16786" y="180730"/>
                    <a:pt x="14928" y="178563"/>
                  </a:cubicBezTo>
                  <a:cubicBezTo>
                    <a:pt x="17336" y="181211"/>
                    <a:pt x="19881" y="183654"/>
                    <a:pt x="22599" y="185752"/>
                  </a:cubicBezTo>
                  <a:cubicBezTo>
                    <a:pt x="29856" y="191496"/>
                    <a:pt x="38215" y="195211"/>
                    <a:pt x="47261" y="196174"/>
                  </a:cubicBezTo>
                  <a:cubicBezTo>
                    <a:pt x="72405" y="198891"/>
                    <a:pt x="95863" y="180145"/>
                    <a:pt x="107489" y="151183"/>
                  </a:cubicBezTo>
                  <a:cubicBezTo>
                    <a:pt x="107489" y="151183"/>
                    <a:pt x="107489" y="151159"/>
                    <a:pt x="107489" y="151114"/>
                  </a:cubicBezTo>
                  <a:cubicBezTo>
                    <a:pt x="119150" y="108188"/>
                    <a:pt x="105666" y="73619"/>
                    <a:pt x="82001" y="54976"/>
                  </a:cubicBezTo>
                  <a:cubicBezTo>
                    <a:pt x="73162" y="47994"/>
                    <a:pt x="62911" y="43281"/>
                    <a:pt x="52008" y="41149"/>
                  </a:cubicBezTo>
                  <a:cubicBezTo>
                    <a:pt x="43821" y="39532"/>
                    <a:pt x="36529" y="39498"/>
                    <a:pt x="30063" y="40461"/>
                  </a:cubicBezTo>
                  <a:cubicBezTo>
                    <a:pt x="16166" y="42490"/>
                    <a:pt x="6157" y="49094"/>
                    <a:pt x="0" y="54632"/>
                  </a:cubicBezTo>
                  <a:cubicBezTo>
                    <a:pt x="4816" y="42937"/>
                    <a:pt x="11179" y="32618"/>
                    <a:pt x="18746" y="24191"/>
                  </a:cubicBezTo>
                  <a:cubicBezTo>
                    <a:pt x="33674" y="7406"/>
                    <a:pt x="53143" y="-1881"/>
                    <a:pt x="73505" y="320"/>
                  </a:cubicBezTo>
                  <a:cubicBezTo>
                    <a:pt x="114231" y="4757"/>
                    <a:pt x="143193" y="53325"/>
                    <a:pt x="138205" y="108807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9B3B59E-F3FE-70C6-F2B3-13F54E438C9B}"/>
                </a:ext>
              </a:extLst>
            </p:cNvPr>
            <p:cNvSpPr/>
            <p:nvPr/>
          </p:nvSpPr>
          <p:spPr>
            <a:xfrm>
              <a:off x="9808330" y="1006347"/>
              <a:ext cx="54415" cy="89981"/>
            </a:xfrm>
            <a:custGeom>
              <a:avLst/>
              <a:gdLst>
                <a:gd name="connsiteX0" fmla="*/ 54415 w 54415"/>
                <a:gd name="connsiteY0" fmla="*/ 44991 h 89981"/>
                <a:gd name="connsiteX1" fmla="*/ 27208 w 54415"/>
                <a:gd name="connsiteY1" fmla="*/ 89981 h 89981"/>
                <a:gd name="connsiteX2" fmla="*/ 0 w 54415"/>
                <a:gd name="connsiteY2" fmla="*/ 44991 h 89981"/>
                <a:gd name="connsiteX3" fmla="*/ 27208 w 54415"/>
                <a:gd name="connsiteY3" fmla="*/ 0 h 89981"/>
                <a:gd name="connsiteX4" fmla="*/ 54415 w 54415"/>
                <a:gd name="connsiteY4" fmla="*/ 44991 h 8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15" h="89981">
                  <a:moveTo>
                    <a:pt x="54415" y="44991"/>
                  </a:moveTo>
                  <a:cubicBezTo>
                    <a:pt x="54415" y="69838"/>
                    <a:pt x="42234" y="89981"/>
                    <a:pt x="27208" y="89981"/>
                  </a:cubicBezTo>
                  <a:cubicBezTo>
                    <a:pt x="12181" y="89981"/>
                    <a:pt x="0" y="69838"/>
                    <a:pt x="0" y="44991"/>
                  </a:cubicBezTo>
                  <a:cubicBezTo>
                    <a:pt x="0" y="20143"/>
                    <a:pt x="12181" y="0"/>
                    <a:pt x="27208" y="0"/>
                  </a:cubicBezTo>
                  <a:cubicBezTo>
                    <a:pt x="42234" y="0"/>
                    <a:pt x="54415" y="20143"/>
                    <a:pt x="54415" y="44991"/>
                  </a:cubicBezTo>
                  <a:close/>
                </a:path>
              </a:pathLst>
            </a:custGeom>
            <a:solidFill>
              <a:srgbClr val="3D1A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9F2A8EA-64FE-2D3E-8512-A60CA5F1908B}"/>
                </a:ext>
              </a:extLst>
            </p:cNvPr>
            <p:cNvSpPr/>
            <p:nvPr/>
          </p:nvSpPr>
          <p:spPr>
            <a:xfrm>
              <a:off x="9804698" y="944588"/>
              <a:ext cx="102700" cy="171810"/>
            </a:xfrm>
            <a:custGeom>
              <a:avLst/>
              <a:gdLst>
                <a:gd name="connsiteX0" fmla="*/ 51416 w 102700"/>
                <a:gd name="connsiteY0" fmla="*/ 171794 h 171810"/>
                <a:gd name="connsiteX1" fmla="*/ 32292 w 102700"/>
                <a:gd name="connsiteY1" fmla="*/ 166909 h 171810"/>
                <a:gd name="connsiteX2" fmla="*/ 30503 w 102700"/>
                <a:gd name="connsiteY2" fmla="*/ 165843 h 171810"/>
                <a:gd name="connsiteX3" fmla="*/ 24621 w 102700"/>
                <a:gd name="connsiteY3" fmla="*/ 159720 h 171810"/>
                <a:gd name="connsiteX4" fmla="*/ 23074 w 102700"/>
                <a:gd name="connsiteY4" fmla="*/ 157863 h 171810"/>
                <a:gd name="connsiteX5" fmla="*/ 18499 w 102700"/>
                <a:gd name="connsiteY5" fmla="*/ 151672 h 171810"/>
                <a:gd name="connsiteX6" fmla="*/ 17089 w 102700"/>
                <a:gd name="connsiteY6" fmla="*/ 149505 h 171810"/>
                <a:gd name="connsiteX7" fmla="*/ 544 w 102700"/>
                <a:gd name="connsiteY7" fmla="*/ 74004 h 171810"/>
                <a:gd name="connsiteX8" fmla="*/ 9728 w 102700"/>
                <a:gd name="connsiteY8" fmla="*/ 35790 h 171810"/>
                <a:gd name="connsiteX9" fmla="*/ 28474 w 102700"/>
                <a:gd name="connsiteY9" fmla="*/ 5349 h 171810"/>
                <a:gd name="connsiteX10" fmla="*/ 46051 w 102700"/>
                <a:gd name="connsiteY10" fmla="*/ 17 h 171810"/>
                <a:gd name="connsiteX11" fmla="*/ 91729 w 102700"/>
                <a:gd name="connsiteY11" fmla="*/ 36134 h 171810"/>
                <a:gd name="connsiteX12" fmla="*/ 102633 w 102700"/>
                <a:gd name="connsiteY12" fmla="*/ 84220 h 171810"/>
                <a:gd name="connsiteX13" fmla="*/ 51416 w 102700"/>
                <a:gd name="connsiteY13" fmla="*/ 171794 h 171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2700" h="171810">
                  <a:moveTo>
                    <a:pt x="51416" y="171794"/>
                  </a:moveTo>
                  <a:cubicBezTo>
                    <a:pt x="44743" y="172000"/>
                    <a:pt x="38311" y="170280"/>
                    <a:pt x="32292" y="166909"/>
                  </a:cubicBezTo>
                  <a:cubicBezTo>
                    <a:pt x="31673" y="166565"/>
                    <a:pt x="31088" y="166221"/>
                    <a:pt x="30503" y="165843"/>
                  </a:cubicBezTo>
                  <a:cubicBezTo>
                    <a:pt x="28439" y="163951"/>
                    <a:pt x="26479" y="161887"/>
                    <a:pt x="24621" y="159720"/>
                  </a:cubicBezTo>
                  <a:cubicBezTo>
                    <a:pt x="24105" y="159101"/>
                    <a:pt x="23555" y="158517"/>
                    <a:pt x="23074" y="157863"/>
                  </a:cubicBezTo>
                  <a:cubicBezTo>
                    <a:pt x="21491" y="155902"/>
                    <a:pt x="19978" y="153873"/>
                    <a:pt x="18499" y="151672"/>
                  </a:cubicBezTo>
                  <a:cubicBezTo>
                    <a:pt x="18017" y="150984"/>
                    <a:pt x="17536" y="150227"/>
                    <a:pt x="17089" y="149505"/>
                  </a:cubicBezTo>
                  <a:cubicBezTo>
                    <a:pt x="4534" y="129658"/>
                    <a:pt x="-2002" y="102760"/>
                    <a:pt x="544" y="74004"/>
                  </a:cubicBezTo>
                  <a:cubicBezTo>
                    <a:pt x="1782" y="60246"/>
                    <a:pt x="4981" y="47312"/>
                    <a:pt x="9728" y="35790"/>
                  </a:cubicBezTo>
                  <a:cubicBezTo>
                    <a:pt x="14543" y="24095"/>
                    <a:pt x="20907" y="13776"/>
                    <a:pt x="28474" y="5349"/>
                  </a:cubicBezTo>
                  <a:cubicBezTo>
                    <a:pt x="33943" y="2081"/>
                    <a:pt x="39825" y="224"/>
                    <a:pt x="46051" y="17"/>
                  </a:cubicBezTo>
                  <a:cubicBezTo>
                    <a:pt x="64556" y="-568"/>
                    <a:pt x="81307" y="13776"/>
                    <a:pt x="91729" y="36134"/>
                  </a:cubicBezTo>
                  <a:cubicBezTo>
                    <a:pt x="98093" y="49720"/>
                    <a:pt x="102083" y="66265"/>
                    <a:pt x="102633" y="84220"/>
                  </a:cubicBezTo>
                  <a:cubicBezTo>
                    <a:pt x="104112" y="131653"/>
                    <a:pt x="81169" y="170831"/>
                    <a:pt x="51416" y="171794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69DB4A7-2AD3-4098-96C2-1109A1719FC6}"/>
                </a:ext>
              </a:extLst>
            </p:cNvPr>
            <p:cNvSpPr/>
            <p:nvPr/>
          </p:nvSpPr>
          <p:spPr>
            <a:xfrm>
              <a:off x="10020529" y="611762"/>
              <a:ext cx="227694" cy="473191"/>
            </a:xfrm>
            <a:custGeom>
              <a:avLst/>
              <a:gdLst>
                <a:gd name="connsiteX0" fmla="*/ 226942 w 227694"/>
                <a:gd name="connsiteY0" fmla="*/ 428362 h 473191"/>
                <a:gd name="connsiteX1" fmla="*/ 108274 w 227694"/>
                <a:gd name="connsiteY1" fmla="*/ 473146 h 473191"/>
                <a:gd name="connsiteX2" fmla="*/ 20562 w 227694"/>
                <a:gd name="connsiteY2" fmla="*/ 387086 h 473191"/>
                <a:gd name="connsiteX3" fmla="*/ 30022 w 227694"/>
                <a:gd name="connsiteY3" fmla="*/ 369028 h 473191"/>
                <a:gd name="connsiteX4" fmla="*/ 12720 w 227694"/>
                <a:gd name="connsiteY4" fmla="*/ 118931 h 473191"/>
                <a:gd name="connsiteX5" fmla="*/ 8489 w 227694"/>
                <a:gd name="connsiteY5" fmla="*/ 2189 h 473191"/>
                <a:gd name="connsiteX6" fmla="*/ 8524 w 227694"/>
                <a:gd name="connsiteY6" fmla="*/ 2189 h 473191"/>
                <a:gd name="connsiteX7" fmla="*/ 117733 w 227694"/>
                <a:gd name="connsiteY7" fmla="*/ 61764 h 473191"/>
                <a:gd name="connsiteX8" fmla="*/ 220923 w 227694"/>
                <a:gd name="connsiteY8" fmla="*/ 229137 h 473191"/>
                <a:gd name="connsiteX9" fmla="*/ 226942 w 227694"/>
                <a:gd name="connsiteY9" fmla="*/ 428362 h 473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694" h="473191">
                  <a:moveTo>
                    <a:pt x="226942" y="428362"/>
                  </a:moveTo>
                  <a:cubicBezTo>
                    <a:pt x="223502" y="471358"/>
                    <a:pt x="114293" y="470498"/>
                    <a:pt x="108274" y="473146"/>
                  </a:cubicBezTo>
                  <a:cubicBezTo>
                    <a:pt x="104112" y="474969"/>
                    <a:pt x="52242" y="420795"/>
                    <a:pt x="20562" y="387086"/>
                  </a:cubicBezTo>
                  <a:cubicBezTo>
                    <a:pt x="24105" y="381342"/>
                    <a:pt x="27304" y="375323"/>
                    <a:pt x="30022" y="369028"/>
                  </a:cubicBezTo>
                  <a:cubicBezTo>
                    <a:pt x="59259" y="301095"/>
                    <a:pt x="38621" y="197045"/>
                    <a:pt x="12720" y="118931"/>
                  </a:cubicBezTo>
                  <a:cubicBezTo>
                    <a:pt x="-12699" y="42329"/>
                    <a:pt x="7698" y="3668"/>
                    <a:pt x="8489" y="2189"/>
                  </a:cubicBezTo>
                  <a:lnTo>
                    <a:pt x="8524" y="2189"/>
                  </a:lnTo>
                  <a:cubicBezTo>
                    <a:pt x="35525" y="-8474"/>
                    <a:pt x="77145" y="21176"/>
                    <a:pt x="117733" y="61764"/>
                  </a:cubicBezTo>
                  <a:cubicBezTo>
                    <a:pt x="178512" y="122508"/>
                    <a:pt x="220923" y="229137"/>
                    <a:pt x="220923" y="229137"/>
                  </a:cubicBezTo>
                  <a:cubicBezTo>
                    <a:pt x="220923" y="229137"/>
                    <a:pt x="230382" y="385366"/>
                    <a:pt x="226942" y="428362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7FBA8A6-9D42-C00A-5FBE-9269DC44C369}"/>
                </a:ext>
              </a:extLst>
            </p:cNvPr>
            <p:cNvSpPr/>
            <p:nvPr/>
          </p:nvSpPr>
          <p:spPr>
            <a:xfrm>
              <a:off x="9996485" y="613951"/>
              <a:ext cx="68348" cy="384897"/>
            </a:xfrm>
            <a:custGeom>
              <a:avLst/>
              <a:gdLst>
                <a:gd name="connsiteX0" fmla="*/ 54065 w 68348"/>
                <a:gd name="connsiteY0" fmla="*/ 366839 h 384897"/>
                <a:gd name="connsiteX1" fmla="*/ 44606 w 68348"/>
                <a:gd name="connsiteY1" fmla="*/ 384897 h 384897"/>
                <a:gd name="connsiteX2" fmla="*/ 20253 w 68348"/>
                <a:gd name="connsiteY2" fmla="*/ 358825 h 384897"/>
                <a:gd name="connsiteX3" fmla="*/ 36867 w 68348"/>
                <a:gd name="connsiteY3" fmla="*/ 273177 h 384897"/>
                <a:gd name="connsiteX4" fmla="*/ 1404 w 68348"/>
                <a:gd name="connsiteY4" fmla="*/ 41792 h 384897"/>
                <a:gd name="connsiteX5" fmla="*/ 32533 w 68348"/>
                <a:gd name="connsiteY5" fmla="*/ 0 h 384897"/>
                <a:gd name="connsiteX6" fmla="*/ 36764 w 68348"/>
                <a:gd name="connsiteY6" fmla="*/ 116742 h 384897"/>
                <a:gd name="connsiteX7" fmla="*/ 54065 w 68348"/>
                <a:gd name="connsiteY7" fmla="*/ 366839 h 38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348" h="384897">
                  <a:moveTo>
                    <a:pt x="54065" y="366839"/>
                  </a:moveTo>
                  <a:cubicBezTo>
                    <a:pt x="51348" y="373134"/>
                    <a:pt x="48149" y="379153"/>
                    <a:pt x="44606" y="384897"/>
                  </a:cubicBezTo>
                  <a:cubicBezTo>
                    <a:pt x="30400" y="369797"/>
                    <a:pt x="20253" y="358825"/>
                    <a:pt x="20253" y="358825"/>
                  </a:cubicBezTo>
                  <a:cubicBezTo>
                    <a:pt x="20253" y="358825"/>
                    <a:pt x="37658" y="322330"/>
                    <a:pt x="36867" y="273177"/>
                  </a:cubicBezTo>
                  <a:cubicBezTo>
                    <a:pt x="35697" y="200635"/>
                    <a:pt x="-8330" y="106561"/>
                    <a:pt x="1404" y="41792"/>
                  </a:cubicBezTo>
                  <a:cubicBezTo>
                    <a:pt x="5738" y="13036"/>
                    <a:pt x="19118" y="5297"/>
                    <a:pt x="32533" y="0"/>
                  </a:cubicBezTo>
                  <a:cubicBezTo>
                    <a:pt x="31742" y="1479"/>
                    <a:pt x="11345" y="40141"/>
                    <a:pt x="36764" y="116742"/>
                  </a:cubicBezTo>
                  <a:cubicBezTo>
                    <a:pt x="62664" y="194856"/>
                    <a:pt x="83302" y="298906"/>
                    <a:pt x="54065" y="366839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5BB48DA-57A1-DF26-FB2F-0FC5AA3F6D11}"/>
                </a:ext>
              </a:extLst>
            </p:cNvPr>
            <p:cNvSpPr/>
            <p:nvPr/>
          </p:nvSpPr>
          <p:spPr>
            <a:xfrm>
              <a:off x="9932811" y="989753"/>
              <a:ext cx="137296" cy="160955"/>
            </a:xfrm>
            <a:custGeom>
              <a:avLst/>
              <a:gdLst>
                <a:gd name="connsiteX0" fmla="*/ 132495 w 137296"/>
                <a:gd name="connsiteY0" fmla="*/ 114383 h 160955"/>
                <a:gd name="connsiteX1" fmla="*/ 132461 w 137296"/>
                <a:gd name="connsiteY1" fmla="*/ 114452 h 160955"/>
                <a:gd name="connsiteX2" fmla="*/ 130638 w 137296"/>
                <a:gd name="connsiteY2" fmla="*/ 118339 h 160955"/>
                <a:gd name="connsiteX3" fmla="*/ 128780 w 137296"/>
                <a:gd name="connsiteY3" fmla="*/ 121881 h 160955"/>
                <a:gd name="connsiteX4" fmla="*/ 126304 w 137296"/>
                <a:gd name="connsiteY4" fmla="*/ 126112 h 160955"/>
                <a:gd name="connsiteX5" fmla="*/ 124378 w 137296"/>
                <a:gd name="connsiteY5" fmla="*/ 129070 h 160955"/>
                <a:gd name="connsiteX6" fmla="*/ 124309 w 137296"/>
                <a:gd name="connsiteY6" fmla="*/ 129173 h 160955"/>
                <a:gd name="connsiteX7" fmla="*/ 113818 w 137296"/>
                <a:gd name="connsiteY7" fmla="*/ 141763 h 160955"/>
                <a:gd name="connsiteX8" fmla="*/ 112511 w 137296"/>
                <a:gd name="connsiteY8" fmla="*/ 143001 h 160955"/>
                <a:gd name="connsiteX9" fmla="*/ 107936 w 137296"/>
                <a:gd name="connsiteY9" fmla="*/ 146956 h 160955"/>
                <a:gd name="connsiteX10" fmla="*/ 106388 w 137296"/>
                <a:gd name="connsiteY10" fmla="*/ 148126 h 160955"/>
                <a:gd name="connsiteX11" fmla="*/ 105184 w 137296"/>
                <a:gd name="connsiteY11" fmla="*/ 149020 h 160955"/>
                <a:gd name="connsiteX12" fmla="*/ 103705 w 137296"/>
                <a:gd name="connsiteY12" fmla="*/ 150052 h 160955"/>
                <a:gd name="connsiteX13" fmla="*/ 102261 w 137296"/>
                <a:gd name="connsiteY13" fmla="*/ 151015 h 160955"/>
                <a:gd name="connsiteX14" fmla="*/ 100128 w 137296"/>
                <a:gd name="connsiteY14" fmla="*/ 152357 h 160955"/>
                <a:gd name="connsiteX15" fmla="*/ 87023 w 137296"/>
                <a:gd name="connsiteY15" fmla="*/ 158273 h 160955"/>
                <a:gd name="connsiteX16" fmla="*/ 86989 w 137296"/>
                <a:gd name="connsiteY16" fmla="*/ 158273 h 160955"/>
                <a:gd name="connsiteX17" fmla="*/ 85475 w 137296"/>
                <a:gd name="connsiteY17" fmla="*/ 158720 h 160955"/>
                <a:gd name="connsiteX18" fmla="*/ 83583 w 137296"/>
                <a:gd name="connsiteY18" fmla="*/ 159236 h 160955"/>
                <a:gd name="connsiteX19" fmla="*/ 79009 w 137296"/>
                <a:gd name="connsiteY19" fmla="*/ 160199 h 160955"/>
                <a:gd name="connsiteX20" fmla="*/ 77151 w 137296"/>
                <a:gd name="connsiteY20" fmla="*/ 160474 h 160955"/>
                <a:gd name="connsiteX21" fmla="*/ 72301 w 137296"/>
                <a:gd name="connsiteY21" fmla="*/ 160887 h 160955"/>
                <a:gd name="connsiteX22" fmla="*/ 69825 w 137296"/>
                <a:gd name="connsiteY22" fmla="*/ 160956 h 160955"/>
                <a:gd name="connsiteX23" fmla="*/ 69481 w 137296"/>
                <a:gd name="connsiteY23" fmla="*/ 160956 h 160955"/>
                <a:gd name="connsiteX24" fmla="*/ 64356 w 137296"/>
                <a:gd name="connsiteY24" fmla="*/ 160681 h 160955"/>
                <a:gd name="connsiteX25" fmla="*/ 27826 w 137296"/>
                <a:gd name="connsiteY25" fmla="*/ 142588 h 160955"/>
                <a:gd name="connsiteX26" fmla="*/ 26072 w 137296"/>
                <a:gd name="connsiteY26" fmla="*/ 140696 h 160955"/>
                <a:gd name="connsiteX27" fmla="*/ 20913 w 137296"/>
                <a:gd name="connsiteY27" fmla="*/ 134333 h 160955"/>
                <a:gd name="connsiteX28" fmla="*/ 19330 w 137296"/>
                <a:gd name="connsiteY28" fmla="*/ 132097 h 160955"/>
                <a:gd name="connsiteX29" fmla="*/ 619 w 137296"/>
                <a:gd name="connsiteY29" fmla="*/ 54499 h 160955"/>
                <a:gd name="connsiteX30" fmla="*/ 11007 w 137296"/>
                <a:gd name="connsiteY30" fmla="*/ 15218 h 160955"/>
                <a:gd name="connsiteX31" fmla="*/ 44990 w 137296"/>
                <a:gd name="connsiteY31" fmla="*/ 668 h 160955"/>
                <a:gd name="connsiteX32" fmla="*/ 69790 w 137296"/>
                <a:gd name="connsiteY32" fmla="*/ 1356 h 160955"/>
                <a:gd name="connsiteX33" fmla="*/ 123999 w 137296"/>
                <a:gd name="connsiteY33" fmla="*/ 36750 h 160955"/>
                <a:gd name="connsiteX34" fmla="*/ 132495 w 137296"/>
                <a:gd name="connsiteY34" fmla="*/ 114383 h 16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7296" h="160955">
                  <a:moveTo>
                    <a:pt x="132495" y="114383"/>
                  </a:moveTo>
                  <a:cubicBezTo>
                    <a:pt x="132495" y="114383"/>
                    <a:pt x="132461" y="114417"/>
                    <a:pt x="132461" y="114452"/>
                  </a:cubicBezTo>
                  <a:cubicBezTo>
                    <a:pt x="131876" y="115759"/>
                    <a:pt x="131291" y="117066"/>
                    <a:pt x="130638" y="118339"/>
                  </a:cubicBezTo>
                  <a:cubicBezTo>
                    <a:pt x="130053" y="119542"/>
                    <a:pt x="129434" y="120712"/>
                    <a:pt x="128780" y="121881"/>
                  </a:cubicBezTo>
                  <a:cubicBezTo>
                    <a:pt x="127989" y="123326"/>
                    <a:pt x="127164" y="124736"/>
                    <a:pt x="126304" y="126112"/>
                  </a:cubicBezTo>
                  <a:cubicBezTo>
                    <a:pt x="125685" y="127110"/>
                    <a:pt x="125031" y="128107"/>
                    <a:pt x="124378" y="129070"/>
                  </a:cubicBezTo>
                  <a:cubicBezTo>
                    <a:pt x="124343" y="129070"/>
                    <a:pt x="124343" y="129139"/>
                    <a:pt x="124309" y="129173"/>
                  </a:cubicBezTo>
                  <a:cubicBezTo>
                    <a:pt x="121144" y="133783"/>
                    <a:pt x="117636" y="138013"/>
                    <a:pt x="113818" y="141763"/>
                  </a:cubicBezTo>
                  <a:cubicBezTo>
                    <a:pt x="113371" y="142175"/>
                    <a:pt x="112958" y="142588"/>
                    <a:pt x="112511" y="143001"/>
                  </a:cubicBezTo>
                  <a:cubicBezTo>
                    <a:pt x="111032" y="144377"/>
                    <a:pt x="109518" y="145718"/>
                    <a:pt x="107936" y="146956"/>
                  </a:cubicBezTo>
                  <a:cubicBezTo>
                    <a:pt x="107420" y="147369"/>
                    <a:pt x="106939" y="147748"/>
                    <a:pt x="106388" y="148126"/>
                  </a:cubicBezTo>
                  <a:cubicBezTo>
                    <a:pt x="106010" y="148436"/>
                    <a:pt x="105597" y="148745"/>
                    <a:pt x="105184" y="149020"/>
                  </a:cubicBezTo>
                  <a:cubicBezTo>
                    <a:pt x="104703" y="149399"/>
                    <a:pt x="104187" y="149743"/>
                    <a:pt x="103705" y="150052"/>
                  </a:cubicBezTo>
                  <a:cubicBezTo>
                    <a:pt x="103224" y="150396"/>
                    <a:pt x="102742" y="150706"/>
                    <a:pt x="102261" y="151015"/>
                  </a:cubicBezTo>
                  <a:cubicBezTo>
                    <a:pt x="101573" y="151497"/>
                    <a:pt x="100850" y="151910"/>
                    <a:pt x="100128" y="152357"/>
                  </a:cubicBezTo>
                  <a:cubicBezTo>
                    <a:pt x="95966" y="154833"/>
                    <a:pt x="91563" y="156828"/>
                    <a:pt x="87023" y="158273"/>
                  </a:cubicBezTo>
                  <a:cubicBezTo>
                    <a:pt x="87023" y="158273"/>
                    <a:pt x="86989" y="158307"/>
                    <a:pt x="86989" y="158273"/>
                  </a:cubicBezTo>
                  <a:cubicBezTo>
                    <a:pt x="86507" y="158445"/>
                    <a:pt x="85991" y="158582"/>
                    <a:pt x="85475" y="158720"/>
                  </a:cubicBezTo>
                  <a:cubicBezTo>
                    <a:pt x="84856" y="158926"/>
                    <a:pt x="84202" y="159098"/>
                    <a:pt x="83583" y="159236"/>
                  </a:cubicBezTo>
                  <a:cubicBezTo>
                    <a:pt x="82070" y="159614"/>
                    <a:pt x="80556" y="159924"/>
                    <a:pt x="79009" y="160199"/>
                  </a:cubicBezTo>
                  <a:cubicBezTo>
                    <a:pt x="78389" y="160302"/>
                    <a:pt x="77770" y="160405"/>
                    <a:pt x="77151" y="160474"/>
                  </a:cubicBezTo>
                  <a:cubicBezTo>
                    <a:pt x="75569" y="160681"/>
                    <a:pt x="73952" y="160818"/>
                    <a:pt x="72301" y="160887"/>
                  </a:cubicBezTo>
                  <a:cubicBezTo>
                    <a:pt x="71476" y="160887"/>
                    <a:pt x="70650" y="160956"/>
                    <a:pt x="69825" y="160956"/>
                  </a:cubicBezTo>
                  <a:lnTo>
                    <a:pt x="69481" y="160956"/>
                  </a:lnTo>
                  <a:cubicBezTo>
                    <a:pt x="67761" y="160956"/>
                    <a:pt x="66075" y="160853"/>
                    <a:pt x="64356" y="160681"/>
                  </a:cubicBezTo>
                  <a:cubicBezTo>
                    <a:pt x="50322" y="159305"/>
                    <a:pt x="37801" y="152701"/>
                    <a:pt x="27826" y="142588"/>
                  </a:cubicBezTo>
                  <a:cubicBezTo>
                    <a:pt x="27242" y="141969"/>
                    <a:pt x="26623" y="141350"/>
                    <a:pt x="26072" y="140696"/>
                  </a:cubicBezTo>
                  <a:cubicBezTo>
                    <a:pt x="24284" y="138667"/>
                    <a:pt x="22564" y="136569"/>
                    <a:pt x="20913" y="134333"/>
                  </a:cubicBezTo>
                  <a:cubicBezTo>
                    <a:pt x="20362" y="133611"/>
                    <a:pt x="19812" y="132854"/>
                    <a:pt x="19330" y="132097"/>
                  </a:cubicBezTo>
                  <a:cubicBezTo>
                    <a:pt x="5125" y="111700"/>
                    <a:pt x="-2271" y="84045"/>
                    <a:pt x="619" y="54499"/>
                  </a:cubicBezTo>
                  <a:cubicBezTo>
                    <a:pt x="1995" y="40362"/>
                    <a:pt x="5641" y="27084"/>
                    <a:pt x="11007" y="15218"/>
                  </a:cubicBezTo>
                  <a:cubicBezTo>
                    <a:pt x="17955" y="9542"/>
                    <a:pt x="29271" y="2766"/>
                    <a:pt x="44990" y="668"/>
                  </a:cubicBezTo>
                  <a:cubicBezTo>
                    <a:pt x="52282" y="-330"/>
                    <a:pt x="60538" y="-295"/>
                    <a:pt x="69790" y="1356"/>
                  </a:cubicBezTo>
                  <a:cubicBezTo>
                    <a:pt x="91873" y="5277"/>
                    <a:pt x="111651" y="17866"/>
                    <a:pt x="123999" y="36750"/>
                  </a:cubicBezTo>
                  <a:cubicBezTo>
                    <a:pt x="136932" y="56562"/>
                    <a:pt x="141748" y="83357"/>
                    <a:pt x="132495" y="11438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7022BEA-1BED-9B6C-CCCA-482307CF8838}"/>
                </a:ext>
              </a:extLst>
            </p:cNvPr>
            <p:cNvSpPr/>
            <p:nvPr/>
          </p:nvSpPr>
          <p:spPr>
            <a:xfrm>
              <a:off x="9943818" y="948852"/>
              <a:ext cx="156826" cy="207178"/>
            </a:xfrm>
            <a:custGeom>
              <a:avLst/>
              <a:gdLst>
                <a:gd name="connsiteX0" fmla="*/ 156195 w 156826"/>
                <a:gd name="connsiteY0" fmla="*/ 111807 h 207178"/>
                <a:gd name="connsiteX1" fmla="*/ 128884 w 156826"/>
                <a:gd name="connsiteY1" fmla="*/ 177779 h 207178"/>
                <a:gd name="connsiteX2" fmla="*/ 62739 w 156826"/>
                <a:gd name="connsiteY2" fmla="*/ 206844 h 207178"/>
                <a:gd name="connsiteX3" fmla="*/ 57649 w 156826"/>
                <a:gd name="connsiteY3" fmla="*/ 206122 h 207178"/>
                <a:gd name="connsiteX4" fmla="*/ 55310 w 156826"/>
                <a:gd name="connsiteY4" fmla="*/ 205641 h 207178"/>
                <a:gd name="connsiteX5" fmla="*/ 16820 w 156826"/>
                <a:gd name="connsiteY5" fmla="*/ 183489 h 207178"/>
                <a:gd name="connsiteX6" fmla="*/ 53349 w 156826"/>
                <a:gd name="connsiteY6" fmla="*/ 201582 h 207178"/>
                <a:gd name="connsiteX7" fmla="*/ 58474 w 156826"/>
                <a:gd name="connsiteY7" fmla="*/ 201857 h 207178"/>
                <a:gd name="connsiteX8" fmla="*/ 58818 w 156826"/>
                <a:gd name="connsiteY8" fmla="*/ 201857 h 207178"/>
                <a:gd name="connsiteX9" fmla="*/ 61295 w 156826"/>
                <a:gd name="connsiteY9" fmla="*/ 201788 h 207178"/>
                <a:gd name="connsiteX10" fmla="*/ 66145 w 156826"/>
                <a:gd name="connsiteY10" fmla="*/ 201375 h 207178"/>
                <a:gd name="connsiteX11" fmla="*/ 68002 w 156826"/>
                <a:gd name="connsiteY11" fmla="*/ 201100 h 207178"/>
                <a:gd name="connsiteX12" fmla="*/ 72577 w 156826"/>
                <a:gd name="connsiteY12" fmla="*/ 200137 h 207178"/>
                <a:gd name="connsiteX13" fmla="*/ 74469 w 156826"/>
                <a:gd name="connsiteY13" fmla="*/ 199621 h 207178"/>
                <a:gd name="connsiteX14" fmla="*/ 75982 w 156826"/>
                <a:gd name="connsiteY14" fmla="*/ 199174 h 207178"/>
                <a:gd name="connsiteX15" fmla="*/ 76016 w 156826"/>
                <a:gd name="connsiteY15" fmla="*/ 199174 h 207178"/>
                <a:gd name="connsiteX16" fmla="*/ 89122 w 156826"/>
                <a:gd name="connsiteY16" fmla="*/ 193258 h 207178"/>
                <a:gd name="connsiteX17" fmla="*/ 91254 w 156826"/>
                <a:gd name="connsiteY17" fmla="*/ 191916 h 207178"/>
                <a:gd name="connsiteX18" fmla="*/ 92699 w 156826"/>
                <a:gd name="connsiteY18" fmla="*/ 190953 h 207178"/>
                <a:gd name="connsiteX19" fmla="*/ 94178 w 156826"/>
                <a:gd name="connsiteY19" fmla="*/ 189921 h 207178"/>
                <a:gd name="connsiteX20" fmla="*/ 95382 w 156826"/>
                <a:gd name="connsiteY20" fmla="*/ 189027 h 207178"/>
                <a:gd name="connsiteX21" fmla="*/ 96930 w 156826"/>
                <a:gd name="connsiteY21" fmla="*/ 187858 h 207178"/>
                <a:gd name="connsiteX22" fmla="*/ 101504 w 156826"/>
                <a:gd name="connsiteY22" fmla="*/ 183902 h 207178"/>
                <a:gd name="connsiteX23" fmla="*/ 102811 w 156826"/>
                <a:gd name="connsiteY23" fmla="*/ 182664 h 207178"/>
                <a:gd name="connsiteX24" fmla="*/ 113302 w 156826"/>
                <a:gd name="connsiteY24" fmla="*/ 170074 h 207178"/>
                <a:gd name="connsiteX25" fmla="*/ 113371 w 156826"/>
                <a:gd name="connsiteY25" fmla="*/ 169971 h 207178"/>
                <a:gd name="connsiteX26" fmla="*/ 115297 w 156826"/>
                <a:gd name="connsiteY26" fmla="*/ 167013 h 207178"/>
                <a:gd name="connsiteX27" fmla="*/ 117774 w 156826"/>
                <a:gd name="connsiteY27" fmla="*/ 162782 h 207178"/>
                <a:gd name="connsiteX28" fmla="*/ 119631 w 156826"/>
                <a:gd name="connsiteY28" fmla="*/ 159240 h 207178"/>
                <a:gd name="connsiteX29" fmla="*/ 121454 w 156826"/>
                <a:gd name="connsiteY29" fmla="*/ 155353 h 207178"/>
                <a:gd name="connsiteX30" fmla="*/ 121489 w 156826"/>
                <a:gd name="connsiteY30" fmla="*/ 155284 h 207178"/>
                <a:gd name="connsiteX31" fmla="*/ 112993 w 156826"/>
                <a:gd name="connsiteY31" fmla="*/ 77651 h 207178"/>
                <a:gd name="connsiteX32" fmla="*/ 58784 w 156826"/>
                <a:gd name="connsiteY32" fmla="*/ 42257 h 207178"/>
                <a:gd name="connsiteX33" fmla="*/ 33984 w 156826"/>
                <a:gd name="connsiteY33" fmla="*/ 41569 h 207178"/>
                <a:gd name="connsiteX34" fmla="*/ 0 w 156826"/>
                <a:gd name="connsiteY34" fmla="*/ 56119 h 207178"/>
                <a:gd name="connsiteX35" fmla="*/ 6260 w 156826"/>
                <a:gd name="connsiteY35" fmla="*/ 44149 h 207178"/>
                <a:gd name="connsiteX36" fmla="*/ 6329 w 156826"/>
                <a:gd name="connsiteY36" fmla="*/ 44045 h 207178"/>
                <a:gd name="connsiteX37" fmla="*/ 83068 w 156826"/>
                <a:gd name="connsiteY37" fmla="*/ 327 h 207178"/>
                <a:gd name="connsiteX38" fmla="*/ 156195 w 156826"/>
                <a:gd name="connsiteY38" fmla="*/ 111807 h 20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56826" h="207178">
                  <a:moveTo>
                    <a:pt x="156195" y="111807"/>
                  </a:moveTo>
                  <a:cubicBezTo>
                    <a:pt x="153649" y="137845"/>
                    <a:pt x="143503" y="160891"/>
                    <a:pt x="128884" y="177779"/>
                  </a:cubicBezTo>
                  <a:cubicBezTo>
                    <a:pt x="111479" y="197867"/>
                    <a:pt x="87711" y="209321"/>
                    <a:pt x="62739" y="206844"/>
                  </a:cubicBezTo>
                  <a:cubicBezTo>
                    <a:pt x="61020" y="206672"/>
                    <a:pt x="59334" y="206466"/>
                    <a:pt x="57649" y="206122"/>
                  </a:cubicBezTo>
                  <a:cubicBezTo>
                    <a:pt x="56858" y="205984"/>
                    <a:pt x="56066" y="205847"/>
                    <a:pt x="55310" y="205641"/>
                  </a:cubicBezTo>
                  <a:cubicBezTo>
                    <a:pt x="40554" y="202579"/>
                    <a:pt x="27414" y="194737"/>
                    <a:pt x="16820" y="183489"/>
                  </a:cubicBezTo>
                  <a:cubicBezTo>
                    <a:pt x="26795" y="193602"/>
                    <a:pt x="39315" y="200206"/>
                    <a:pt x="53349" y="201582"/>
                  </a:cubicBezTo>
                  <a:cubicBezTo>
                    <a:pt x="55069" y="201754"/>
                    <a:pt x="56754" y="201857"/>
                    <a:pt x="58474" y="201857"/>
                  </a:cubicBezTo>
                  <a:lnTo>
                    <a:pt x="58818" y="201857"/>
                  </a:lnTo>
                  <a:cubicBezTo>
                    <a:pt x="59644" y="201857"/>
                    <a:pt x="60469" y="201823"/>
                    <a:pt x="61295" y="201788"/>
                  </a:cubicBezTo>
                  <a:cubicBezTo>
                    <a:pt x="62946" y="201719"/>
                    <a:pt x="64562" y="201582"/>
                    <a:pt x="66145" y="201375"/>
                  </a:cubicBezTo>
                  <a:cubicBezTo>
                    <a:pt x="66798" y="201307"/>
                    <a:pt x="67383" y="201203"/>
                    <a:pt x="68002" y="201100"/>
                  </a:cubicBezTo>
                  <a:cubicBezTo>
                    <a:pt x="69550" y="200825"/>
                    <a:pt x="71063" y="200515"/>
                    <a:pt x="72577" y="200137"/>
                  </a:cubicBezTo>
                  <a:cubicBezTo>
                    <a:pt x="73196" y="200000"/>
                    <a:pt x="73849" y="199828"/>
                    <a:pt x="74469" y="199621"/>
                  </a:cubicBezTo>
                  <a:cubicBezTo>
                    <a:pt x="74985" y="199484"/>
                    <a:pt x="75500" y="199346"/>
                    <a:pt x="75982" y="199174"/>
                  </a:cubicBezTo>
                  <a:cubicBezTo>
                    <a:pt x="75982" y="199208"/>
                    <a:pt x="76016" y="199174"/>
                    <a:pt x="76016" y="199174"/>
                  </a:cubicBezTo>
                  <a:cubicBezTo>
                    <a:pt x="80557" y="197729"/>
                    <a:pt x="84960" y="195734"/>
                    <a:pt x="89122" y="193258"/>
                  </a:cubicBezTo>
                  <a:cubicBezTo>
                    <a:pt x="89844" y="192845"/>
                    <a:pt x="90532" y="192398"/>
                    <a:pt x="91254" y="191916"/>
                  </a:cubicBezTo>
                  <a:cubicBezTo>
                    <a:pt x="91736" y="191607"/>
                    <a:pt x="92217" y="191297"/>
                    <a:pt x="92699" y="190953"/>
                  </a:cubicBezTo>
                  <a:cubicBezTo>
                    <a:pt x="93180" y="190644"/>
                    <a:pt x="93696" y="190300"/>
                    <a:pt x="94178" y="189921"/>
                  </a:cubicBezTo>
                  <a:cubicBezTo>
                    <a:pt x="94591" y="189646"/>
                    <a:pt x="95003" y="189337"/>
                    <a:pt x="95382" y="189027"/>
                  </a:cubicBezTo>
                  <a:cubicBezTo>
                    <a:pt x="95898" y="188649"/>
                    <a:pt x="96414" y="188270"/>
                    <a:pt x="96930" y="187858"/>
                  </a:cubicBezTo>
                  <a:cubicBezTo>
                    <a:pt x="98512" y="186619"/>
                    <a:pt x="100025" y="185278"/>
                    <a:pt x="101504" y="183902"/>
                  </a:cubicBezTo>
                  <a:cubicBezTo>
                    <a:pt x="101951" y="183489"/>
                    <a:pt x="102364" y="183076"/>
                    <a:pt x="102811" y="182664"/>
                  </a:cubicBezTo>
                  <a:cubicBezTo>
                    <a:pt x="106629" y="178914"/>
                    <a:pt x="110138" y="174684"/>
                    <a:pt x="113302" y="170074"/>
                  </a:cubicBezTo>
                  <a:cubicBezTo>
                    <a:pt x="113337" y="170040"/>
                    <a:pt x="113337" y="170006"/>
                    <a:pt x="113371" y="169971"/>
                  </a:cubicBezTo>
                  <a:cubicBezTo>
                    <a:pt x="114025" y="169008"/>
                    <a:pt x="114678" y="168011"/>
                    <a:pt x="115297" y="167013"/>
                  </a:cubicBezTo>
                  <a:cubicBezTo>
                    <a:pt x="116157" y="165637"/>
                    <a:pt x="116983" y="164227"/>
                    <a:pt x="117774" y="162782"/>
                  </a:cubicBezTo>
                  <a:cubicBezTo>
                    <a:pt x="118427" y="161613"/>
                    <a:pt x="119047" y="160443"/>
                    <a:pt x="119631" y="159240"/>
                  </a:cubicBezTo>
                  <a:cubicBezTo>
                    <a:pt x="120285" y="157967"/>
                    <a:pt x="120870" y="156660"/>
                    <a:pt x="121454" y="155353"/>
                  </a:cubicBezTo>
                  <a:cubicBezTo>
                    <a:pt x="121454" y="155353"/>
                    <a:pt x="121465" y="155329"/>
                    <a:pt x="121489" y="155284"/>
                  </a:cubicBezTo>
                  <a:cubicBezTo>
                    <a:pt x="130741" y="124258"/>
                    <a:pt x="125926" y="97463"/>
                    <a:pt x="112993" y="77651"/>
                  </a:cubicBezTo>
                  <a:cubicBezTo>
                    <a:pt x="100644" y="58767"/>
                    <a:pt x="80866" y="46178"/>
                    <a:pt x="58784" y="42257"/>
                  </a:cubicBezTo>
                  <a:cubicBezTo>
                    <a:pt x="49531" y="40606"/>
                    <a:pt x="41276" y="40571"/>
                    <a:pt x="33984" y="41569"/>
                  </a:cubicBezTo>
                  <a:cubicBezTo>
                    <a:pt x="18265" y="43667"/>
                    <a:pt x="6948" y="50443"/>
                    <a:pt x="0" y="56119"/>
                  </a:cubicBezTo>
                  <a:cubicBezTo>
                    <a:pt x="1892" y="51957"/>
                    <a:pt x="3990" y="47967"/>
                    <a:pt x="6260" y="44149"/>
                  </a:cubicBezTo>
                  <a:cubicBezTo>
                    <a:pt x="6295" y="44149"/>
                    <a:pt x="6329" y="44080"/>
                    <a:pt x="6329" y="44045"/>
                  </a:cubicBezTo>
                  <a:cubicBezTo>
                    <a:pt x="23802" y="15084"/>
                    <a:pt x="52524" y="-2665"/>
                    <a:pt x="83068" y="327"/>
                  </a:cubicBezTo>
                  <a:cubicBezTo>
                    <a:pt x="129090" y="4868"/>
                    <a:pt x="161836" y="54777"/>
                    <a:pt x="156195" y="111807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69FEA26-054B-93F0-7264-915E3CB7F77F}"/>
                </a:ext>
              </a:extLst>
            </p:cNvPr>
            <p:cNvSpPr/>
            <p:nvPr/>
          </p:nvSpPr>
          <p:spPr>
            <a:xfrm>
              <a:off x="9792576" y="1084909"/>
              <a:ext cx="198812" cy="82207"/>
            </a:xfrm>
            <a:custGeom>
              <a:avLst/>
              <a:gdLst>
                <a:gd name="connsiteX0" fmla="*/ 198812 w 198812"/>
                <a:gd name="connsiteY0" fmla="*/ 67555 h 82207"/>
                <a:gd name="connsiteX1" fmla="*/ 194272 w 198812"/>
                <a:gd name="connsiteY1" fmla="*/ 66385 h 82207"/>
                <a:gd name="connsiteX2" fmla="*/ 132014 w 198812"/>
                <a:gd name="connsiteY2" fmla="*/ 56101 h 82207"/>
                <a:gd name="connsiteX3" fmla="*/ 86404 w 198812"/>
                <a:gd name="connsiteY3" fmla="*/ 55413 h 82207"/>
                <a:gd name="connsiteX4" fmla="*/ 69 w 198812"/>
                <a:gd name="connsiteY4" fmla="*/ 82139 h 82207"/>
                <a:gd name="connsiteX5" fmla="*/ 0 w 198812"/>
                <a:gd name="connsiteY5" fmla="*/ 82208 h 82207"/>
                <a:gd name="connsiteX6" fmla="*/ 118427 w 198812"/>
                <a:gd name="connsiteY6" fmla="*/ 1754 h 82207"/>
                <a:gd name="connsiteX7" fmla="*/ 143434 w 198812"/>
                <a:gd name="connsiteY7" fmla="*/ 0 h 82207"/>
                <a:gd name="connsiteX8" fmla="*/ 151758 w 198812"/>
                <a:gd name="connsiteY8" fmla="*/ 23596 h 82207"/>
                <a:gd name="connsiteX9" fmla="*/ 159566 w 198812"/>
                <a:gd name="connsiteY9" fmla="*/ 36942 h 82207"/>
                <a:gd name="connsiteX10" fmla="*/ 161148 w 198812"/>
                <a:gd name="connsiteY10" fmla="*/ 39178 h 82207"/>
                <a:gd name="connsiteX11" fmla="*/ 166307 w 198812"/>
                <a:gd name="connsiteY11" fmla="*/ 45541 h 82207"/>
                <a:gd name="connsiteX12" fmla="*/ 168062 w 198812"/>
                <a:gd name="connsiteY12" fmla="*/ 47433 h 82207"/>
                <a:gd name="connsiteX13" fmla="*/ 194306 w 198812"/>
                <a:gd name="connsiteY13" fmla="*/ 65869 h 82207"/>
                <a:gd name="connsiteX14" fmla="*/ 198812 w 198812"/>
                <a:gd name="connsiteY14" fmla="*/ 67555 h 8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812" h="82207">
                  <a:moveTo>
                    <a:pt x="198812" y="67555"/>
                  </a:moveTo>
                  <a:cubicBezTo>
                    <a:pt x="197918" y="67348"/>
                    <a:pt x="196370" y="66936"/>
                    <a:pt x="194272" y="66385"/>
                  </a:cubicBezTo>
                  <a:cubicBezTo>
                    <a:pt x="183953" y="63874"/>
                    <a:pt x="159944" y="58543"/>
                    <a:pt x="132014" y="56101"/>
                  </a:cubicBezTo>
                  <a:cubicBezTo>
                    <a:pt x="117430" y="54828"/>
                    <a:pt x="101745" y="54312"/>
                    <a:pt x="86404" y="55413"/>
                  </a:cubicBezTo>
                  <a:cubicBezTo>
                    <a:pt x="28171" y="59540"/>
                    <a:pt x="1685" y="80832"/>
                    <a:pt x="69" y="82139"/>
                  </a:cubicBezTo>
                  <a:lnTo>
                    <a:pt x="0" y="82208"/>
                  </a:lnTo>
                  <a:cubicBezTo>
                    <a:pt x="27861" y="23562"/>
                    <a:pt x="82999" y="6501"/>
                    <a:pt x="118427" y="1754"/>
                  </a:cubicBezTo>
                  <a:cubicBezTo>
                    <a:pt x="128884" y="344"/>
                    <a:pt x="137621" y="0"/>
                    <a:pt x="143434" y="0"/>
                  </a:cubicBezTo>
                  <a:cubicBezTo>
                    <a:pt x="145360" y="8358"/>
                    <a:pt x="148180" y="16270"/>
                    <a:pt x="151758" y="23596"/>
                  </a:cubicBezTo>
                  <a:cubicBezTo>
                    <a:pt x="154062" y="28308"/>
                    <a:pt x="156676" y="32780"/>
                    <a:pt x="159566" y="36942"/>
                  </a:cubicBezTo>
                  <a:cubicBezTo>
                    <a:pt x="160047" y="37699"/>
                    <a:pt x="160598" y="38455"/>
                    <a:pt x="161148" y="39178"/>
                  </a:cubicBezTo>
                  <a:cubicBezTo>
                    <a:pt x="162799" y="41413"/>
                    <a:pt x="164519" y="43512"/>
                    <a:pt x="166307" y="45541"/>
                  </a:cubicBezTo>
                  <a:cubicBezTo>
                    <a:pt x="166858" y="46195"/>
                    <a:pt x="167477" y="46814"/>
                    <a:pt x="168062" y="47433"/>
                  </a:cubicBezTo>
                  <a:cubicBezTo>
                    <a:pt x="175629" y="55447"/>
                    <a:pt x="184503" y="61776"/>
                    <a:pt x="194306" y="65869"/>
                  </a:cubicBezTo>
                  <a:cubicBezTo>
                    <a:pt x="195785" y="66489"/>
                    <a:pt x="197264" y="67039"/>
                    <a:pt x="198812" y="67555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19CB0A2-16FD-6746-3273-663D916B2EEA}"/>
                </a:ext>
              </a:extLst>
            </p:cNvPr>
            <p:cNvSpPr/>
            <p:nvPr/>
          </p:nvSpPr>
          <p:spPr>
            <a:xfrm>
              <a:off x="9708583" y="752857"/>
              <a:ext cx="224193" cy="204715"/>
            </a:xfrm>
            <a:custGeom>
              <a:avLst/>
              <a:gdLst>
                <a:gd name="connsiteX0" fmla="*/ 224194 w 224193"/>
                <a:gd name="connsiteY0" fmla="*/ 204715 h 204715"/>
                <a:gd name="connsiteX1" fmla="*/ 217039 w 224193"/>
                <a:gd name="connsiteY1" fmla="*/ 195325 h 204715"/>
                <a:gd name="connsiteX2" fmla="*/ 167095 w 224193"/>
                <a:gd name="connsiteY2" fmla="*/ 59596 h 204715"/>
                <a:gd name="connsiteX3" fmla="*/ 54928 w 224193"/>
                <a:gd name="connsiteY3" fmla="*/ 9411 h 204715"/>
                <a:gd name="connsiteX4" fmla="*/ 7598 w 224193"/>
                <a:gd name="connsiteY4" fmla="*/ 57979 h 204715"/>
                <a:gd name="connsiteX5" fmla="*/ 37764 w 224193"/>
                <a:gd name="connsiteY5" fmla="*/ 105103 h 204715"/>
                <a:gd name="connsiteX6" fmla="*/ 81757 w 224193"/>
                <a:gd name="connsiteY6" fmla="*/ 80819 h 204715"/>
                <a:gd name="connsiteX7" fmla="*/ 81414 w 224193"/>
                <a:gd name="connsiteY7" fmla="*/ 51685 h 204715"/>
                <a:gd name="connsiteX8" fmla="*/ 102946 w 224193"/>
                <a:gd name="connsiteY8" fmla="*/ 35897 h 204715"/>
                <a:gd name="connsiteX9" fmla="*/ 108312 w 224193"/>
                <a:gd name="connsiteY9" fmla="*/ 62038 h 204715"/>
                <a:gd name="connsiteX10" fmla="*/ 88018 w 224193"/>
                <a:gd name="connsiteY10" fmla="*/ 83742 h 204715"/>
                <a:gd name="connsiteX11" fmla="*/ 36182 w 224193"/>
                <a:gd name="connsiteY11" fmla="*/ 111776 h 204715"/>
                <a:gd name="connsiteX12" fmla="*/ 822 w 224193"/>
                <a:gd name="connsiteY12" fmla="*/ 56741 h 204715"/>
                <a:gd name="connsiteX13" fmla="*/ 53105 w 224193"/>
                <a:gd name="connsiteY13" fmla="*/ 2773 h 204715"/>
                <a:gd name="connsiteX14" fmla="*/ 172324 w 224193"/>
                <a:gd name="connsiteY14" fmla="*/ 55124 h 204715"/>
                <a:gd name="connsiteX15" fmla="*/ 224194 w 224193"/>
                <a:gd name="connsiteY15" fmla="*/ 204715 h 20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4193" h="204715">
                  <a:moveTo>
                    <a:pt x="224194" y="204715"/>
                  </a:moveTo>
                  <a:cubicBezTo>
                    <a:pt x="221958" y="201344"/>
                    <a:pt x="219585" y="198214"/>
                    <a:pt x="217039" y="195325"/>
                  </a:cubicBezTo>
                  <a:cubicBezTo>
                    <a:pt x="215079" y="153911"/>
                    <a:pt x="203762" y="102592"/>
                    <a:pt x="167095" y="59596"/>
                  </a:cubicBezTo>
                  <a:cubicBezTo>
                    <a:pt x="131667" y="18045"/>
                    <a:pt x="90769" y="-254"/>
                    <a:pt x="54928" y="9411"/>
                  </a:cubicBezTo>
                  <a:cubicBezTo>
                    <a:pt x="30335" y="16016"/>
                    <a:pt x="11760" y="35106"/>
                    <a:pt x="7598" y="57979"/>
                  </a:cubicBezTo>
                  <a:cubicBezTo>
                    <a:pt x="3093" y="82814"/>
                    <a:pt x="19775" y="100769"/>
                    <a:pt x="37764" y="105103"/>
                  </a:cubicBezTo>
                  <a:cubicBezTo>
                    <a:pt x="52555" y="108611"/>
                    <a:pt x="70785" y="103555"/>
                    <a:pt x="81757" y="80819"/>
                  </a:cubicBezTo>
                  <a:cubicBezTo>
                    <a:pt x="79969" y="73630"/>
                    <a:pt x="77802" y="61109"/>
                    <a:pt x="81414" y="51685"/>
                  </a:cubicBezTo>
                  <a:cubicBezTo>
                    <a:pt x="86814" y="37685"/>
                    <a:pt x="95516" y="33042"/>
                    <a:pt x="102946" y="35897"/>
                  </a:cubicBezTo>
                  <a:cubicBezTo>
                    <a:pt x="110375" y="38752"/>
                    <a:pt x="113677" y="48039"/>
                    <a:pt x="108312" y="62038"/>
                  </a:cubicBezTo>
                  <a:cubicBezTo>
                    <a:pt x="104562" y="71704"/>
                    <a:pt x="94106" y="79718"/>
                    <a:pt x="88018" y="83742"/>
                  </a:cubicBezTo>
                  <a:cubicBezTo>
                    <a:pt x="75222" y="110228"/>
                    <a:pt x="52933" y="115800"/>
                    <a:pt x="36182" y="111776"/>
                  </a:cubicBezTo>
                  <a:cubicBezTo>
                    <a:pt x="14822" y="106685"/>
                    <a:pt x="-4234" y="84671"/>
                    <a:pt x="822" y="56741"/>
                  </a:cubicBezTo>
                  <a:cubicBezTo>
                    <a:pt x="5466" y="31253"/>
                    <a:pt x="26001" y="10065"/>
                    <a:pt x="53105" y="2773"/>
                  </a:cubicBezTo>
                  <a:cubicBezTo>
                    <a:pt x="91664" y="-7615"/>
                    <a:pt x="135107" y="11475"/>
                    <a:pt x="172324" y="55124"/>
                  </a:cubicBezTo>
                  <a:cubicBezTo>
                    <a:pt x="213118" y="102970"/>
                    <a:pt x="223540" y="160653"/>
                    <a:pt x="224194" y="204715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CEACE9B-845E-3966-6E31-9CF58D5A0C4E}"/>
                </a:ext>
              </a:extLst>
            </p:cNvPr>
            <p:cNvSpPr/>
            <p:nvPr/>
          </p:nvSpPr>
          <p:spPr>
            <a:xfrm>
              <a:off x="9920677" y="711348"/>
              <a:ext cx="154401" cy="242028"/>
            </a:xfrm>
            <a:custGeom>
              <a:avLst/>
              <a:gdLst>
                <a:gd name="connsiteX0" fmla="*/ 123923 w 154401"/>
                <a:gd name="connsiteY0" fmla="*/ 242028 h 242028"/>
                <a:gd name="connsiteX1" fmla="*/ 117319 w 154401"/>
                <a:gd name="connsiteY1" fmla="*/ 239861 h 242028"/>
                <a:gd name="connsiteX2" fmla="*/ 147072 w 154401"/>
                <a:gd name="connsiteY2" fmla="*/ 118957 h 242028"/>
                <a:gd name="connsiteX3" fmla="*/ 86947 w 154401"/>
                <a:gd name="connsiteY3" fmla="*/ 11778 h 242028"/>
                <a:gd name="connsiteX4" fmla="*/ 19976 w 154401"/>
                <a:gd name="connsiteY4" fmla="*/ 22544 h 242028"/>
                <a:gd name="connsiteX5" fmla="*/ 16124 w 154401"/>
                <a:gd name="connsiteY5" fmla="*/ 78370 h 242028"/>
                <a:gd name="connsiteX6" fmla="*/ 65930 w 154401"/>
                <a:gd name="connsiteY6" fmla="*/ 85111 h 242028"/>
                <a:gd name="connsiteX7" fmla="*/ 83025 w 154401"/>
                <a:gd name="connsiteY7" fmla="*/ 61515 h 242028"/>
                <a:gd name="connsiteX8" fmla="*/ 109717 w 154401"/>
                <a:gd name="connsiteY8" fmla="*/ 61653 h 242028"/>
                <a:gd name="connsiteX9" fmla="*/ 98401 w 154401"/>
                <a:gd name="connsiteY9" fmla="*/ 85868 h 242028"/>
                <a:gd name="connsiteX10" fmla="*/ 69198 w 154401"/>
                <a:gd name="connsiteY10" fmla="*/ 91165 h 242028"/>
                <a:gd name="connsiteX11" fmla="*/ 10861 w 154401"/>
                <a:gd name="connsiteY11" fmla="*/ 82772 h 242028"/>
                <a:gd name="connsiteX12" fmla="*/ 15298 w 154401"/>
                <a:gd name="connsiteY12" fmla="*/ 17522 h 242028"/>
                <a:gd name="connsiteX13" fmla="*/ 89457 w 154401"/>
                <a:gd name="connsiteY13" fmla="*/ 5380 h 242028"/>
                <a:gd name="connsiteX14" fmla="*/ 153951 w 154401"/>
                <a:gd name="connsiteY14" fmla="*/ 118510 h 242028"/>
                <a:gd name="connsiteX15" fmla="*/ 123923 w 154401"/>
                <a:gd name="connsiteY15" fmla="*/ 242028 h 24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4401" h="242028">
                  <a:moveTo>
                    <a:pt x="123923" y="242028"/>
                  </a:moveTo>
                  <a:cubicBezTo>
                    <a:pt x="121756" y="241168"/>
                    <a:pt x="119554" y="240480"/>
                    <a:pt x="117319" y="239861"/>
                  </a:cubicBezTo>
                  <a:cubicBezTo>
                    <a:pt x="135686" y="207494"/>
                    <a:pt x="150236" y="166184"/>
                    <a:pt x="147072" y="118957"/>
                  </a:cubicBezTo>
                  <a:cubicBezTo>
                    <a:pt x="143391" y="64473"/>
                    <a:pt x="121481" y="25399"/>
                    <a:pt x="86947" y="11778"/>
                  </a:cubicBezTo>
                  <a:cubicBezTo>
                    <a:pt x="63247" y="2422"/>
                    <a:pt x="36968" y="6653"/>
                    <a:pt x="19976" y="22544"/>
                  </a:cubicBezTo>
                  <a:cubicBezTo>
                    <a:pt x="1574" y="39777"/>
                    <a:pt x="4257" y="64164"/>
                    <a:pt x="16124" y="78370"/>
                  </a:cubicBezTo>
                  <a:cubicBezTo>
                    <a:pt x="25858" y="89996"/>
                    <a:pt x="43538" y="96806"/>
                    <a:pt x="65930" y="85111"/>
                  </a:cubicBezTo>
                  <a:cubicBezTo>
                    <a:pt x="68751" y="78266"/>
                    <a:pt x="74495" y="66915"/>
                    <a:pt x="83025" y="61515"/>
                  </a:cubicBezTo>
                  <a:cubicBezTo>
                    <a:pt x="95683" y="53501"/>
                    <a:pt x="105452" y="54945"/>
                    <a:pt x="109717" y="61653"/>
                  </a:cubicBezTo>
                  <a:cubicBezTo>
                    <a:pt x="113948" y="68395"/>
                    <a:pt x="111093" y="77819"/>
                    <a:pt x="98401" y="85868"/>
                  </a:cubicBezTo>
                  <a:cubicBezTo>
                    <a:pt x="89664" y="91406"/>
                    <a:pt x="76490" y="91578"/>
                    <a:pt x="69198" y="91165"/>
                  </a:cubicBezTo>
                  <a:cubicBezTo>
                    <a:pt x="43125" y="104820"/>
                    <a:pt x="21937" y="96015"/>
                    <a:pt x="10861" y="82772"/>
                  </a:cubicBezTo>
                  <a:cubicBezTo>
                    <a:pt x="-3241" y="65952"/>
                    <a:pt x="-5443" y="36922"/>
                    <a:pt x="15298" y="17522"/>
                  </a:cubicBezTo>
                  <a:cubicBezTo>
                    <a:pt x="34217" y="-158"/>
                    <a:pt x="63316" y="-4939"/>
                    <a:pt x="89457" y="5380"/>
                  </a:cubicBezTo>
                  <a:cubicBezTo>
                    <a:pt x="126606" y="20033"/>
                    <a:pt x="150099" y="61240"/>
                    <a:pt x="153951" y="118510"/>
                  </a:cubicBezTo>
                  <a:cubicBezTo>
                    <a:pt x="157184" y="166700"/>
                    <a:pt x="142566" y="208870"/>
                    <a:pt x="123923" y="242028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6B87DF9-0A89-DC19-2F1A-8A25C911030B}"/>
                </a:ext>
              </a:extLst>
            </p:cNvPr>
            <p:cNvSpPr/>
            <p:nvPr/>
          </p:nvSpPr>
          <p:spPr>
            <a:xfrm>
              <a:off x="10001466" y="1126632"/>
              <a:ext cx="316609" cy="350004"/>
            </a:xfrm>
            <a:custGeom>
              <a:avLst/>
              <a:gdLst>
                <a:gd name="connsiteX0" fmla="*/ 313937 w 316609"/>
                <a:gd name="connsiteY0" fmla="*/ 311633 h 350004"/>
                <a:gd name="connsiteX1" fmla="*/ 236992 w 316609"/>
                <a:gd name="connsiteY1" fmla="*/ 332030 h 350004"/>
                <a:gd name="connsiteX2" fmla="*/ 230526 w 316609"/>
                <a:gd name="connsiteY2" fmla="*/ 311633 h 350004"/>
                <a:gd name="connsiteX3" fmla="*/ 212089 w 316609"/>
                <a:gd name="connsiteY3" fmla="*/ 161664 h 350004"/>
                <a:gd name="connsiteX4" fmla="*/ 179791 w 316609"/>
                <a:gd name="connsiteY4" fmla="*/ 123312 h 350004"/>
                <a:gd name="connsiteX5" fmla="*/ 0 w 316609"/>
                <a:gd name="connsiteY5" fmla="*/ 28377 h 350004"/>
                <a:gd name="connsiteX6" fmla="*/ 0 w 316609"/>
                <a:gd name="connsiteY6" fmla="*/ 28377 h 350004"/>
                <a:gd name="connsiteX7" fmla="*/ 5091 w 316609"/>
                <a:gd name="connsiteY7" fmla="*/ 29065 h 350004"/>
                <a:gd name="connsiteX8" fmla="*/ 44784 w 316609"/>
                <a:gd name="connsiteY8" fmla="*/ 21154 h 350004"/>
                <a:gd name="connsiteX9" fmla="*/ 71235 w 316609"/>
                <a:gd name="connsiteY9" fmla="*/ 0 h 350004"/>
                <a:gd name="connsiteX10" fmla="*/ 235685 w 316609"/>
                <a:gd name="connsiteY10" fmla="*/ 118152 h 350004"/>
                <a:gd name="connsiteX11" fmla="*/ 275413 w 316609"/>
                <a:gd name="connsiteY11" fmla="*/ 164897 h 350004"/>
                <a:gd name="connsiteX12" fmla="*/ 275448 w 316609"/>
                <a:gd name="connsiteY12" fmla="*/ 164897 h 350004"/>
                <a:gd name="connsiteX13" fmla="*/ 313937 w 316609"/>
                <a:gd name="connsiteY13" fmla="*/ 311633 h 35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6609" h="350004">
                  <a:moveTo>
                    <a:pt x="313937" y="311633"/>
                  </a:moveTo>
                  <a:cubicBezTo>
                    <a:pt x="305270" y="355041"/>
                    <a:pt x="255223" y="361301"/>
                    <a:pt x="236992" y="332030"/>
                  </a:cubicBezTo>
                  <a:cubicBezTo>
                    <a:pt x="233518" y="326492"/>
                    <a:pt x="231214" y="319716"/>
                    <a:pt x="230526" y="311633"/>
                  </a:cubicBezTo>
                  <a:cubicBezTo>
                    <a:pt x="227086" y="271011"/>
                    <a:pt x="242565" y="214394"/>
                    <a:pt x="212089" y="161664"/>
                  </a:cubicBezTo>
                  <a:cubicBezTo>
                    <a:pt x="204522" y="148524"/>
                    <a:pt x="194065" y="135660"/>
                    <a:pt x="179791" y="123312"/>
                  </a:cubicBezTo>
                  <a:cubicBezTo>
                    <a:pt x="93799" y="49084"/>
                    <a:pt x="0" y="28377"/>
                    <a:pt x="0" y="28377"/>
                  </a:cubicBezTo>
                  <a:lnTo>
                    <a:pt x="0" y="28377"/>
                  </a:lnTo>
                  <a:cubicBezTo>
                    <a:pt x="1685" y="28687"/>
                    <a:pt x="3371" y="28893"/>
                    <a:pt x="5091" y="29065"/>
                  </a:cubicBezTo>
                  <a:cubicBezTo>
                    <a:pt x="18987" y="30441"/>
                    <a:pt x="32539" y="27517"/>
                    <a:pt x="44784" y="21154"/>
                  </a:cubicBezTo>
                  <a:cubicBezTo>
                    <a:pt x="54553" y="16098"/>
                    <a:pt x="63530" y="8909"/>
                    <a:pt x="71235" y="0"/>
                  </a:cubicBezTo>
                  <a:cubicBezTo>
                    <a:pt x="96173" y="12520"/>
                    <a:pt x="167615" y="51457"/>
                    <a:pt x="235685" y="118152"/>
                  </a:cubicBezTo>
                  <a:cubicBezTo>
                    <a:pt x="251473" y="133631"/>
                    <a:pt x="264647" y="149281"/>
                    <a:pt x="275413" y="164897"/>
                  </a:cubicBezTo>
                  <a:lnTo>
                    <a:pt x="275448" y="164897"/>
                  </a:lnTo>
                  <a:cubicBezTo>
                    <a:pt x="312734" y="218762"/>
                    <a:pt x="321952" y="271630"/>
                    <a:pt x="313937" y="311633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05941CF-2457-1CCB-D16B-796A1CA57701}"/>
                </a:ext>
              </a:extLst>
            </p:cNvPr>
            <p:cNvSpPr/>
            <p:nvPr/>
          </p:nvSpPr>
          <p:spPr>
            <a:xfrm>
              <a:off x="10038205" y="769540"/>
              <a:ext cx="573156" cy="539724"/>
            </a:xfrm>
            <a:custGeom>
              <a:avLst/>
              <a:gdLst>
                <a:gd name="connsiteX0" fmla="*/ 529914 w 573156"/>
                <a:gd name="connsiteY0" fmla="*/ 443345 h 539724"/>
                <a:gd name="connsiteX1" fmla="*/ 362505 w 573156"/>
                <a:gd name="connsiteY1" fmla="*/ 517883 h 539724"/>
                <a:gd name="connsiteX2" fmla="*/ 204212 w 573156"/>
                <a:gd name="connsiteY2" fmla="*/ 539724 h 539724"/>
                <a:gd name="connsiteX3" fmla="*/ 164450 w 573156"/>
                <a:gd name="connsiteY3" fmla="*/ 492945 h 539724"/>
                <a:gd name="connsiteX4" fmla="*/ 0 w 573156"/>
                <a:gd name="connsiteY4" fmla="*/ 374793 h 539724"/>
                <a:gd name="connsiteX5" fmla="*/ 27070 w 573156"/>
                <a:gd name="connsiteY5" fmla="*/ 311056 h 539724"/>
                <a:gd name="connsiteX6" fmla="*/ 54106 w 573156"/>
                <a:gd name="connsiteY6" fmla="*/ 213714 h 539724"/>
                <a:gd name="connsiteX7" fmla="*/ 187083 w 573156"/>
                <a:gd name="connsiteY7" fmla="*/ 20268 h 539724"/>
                <a:gd name="connsiteX8" fmla="*/ 310876 w 573156"/>
                <a:gd name="connsiteY8" fmla="*/ 2450 h 539724"/>
                <a:gd name="connsiteX9" fmla="*/ 319647 w 573156"/>
                <a:gd name="connsiteY9" fmla="*/ 4170 h 539724"/>
                <a:gd name="connsiteX10" fmla="*/ 322089 w 573156"/>
                <a:gd name="connsiteY10" fmla="*/ 4720 h 539724"/>
                <a:gd name="connsiteX11" fmla="*/ 329760 w 573156"/>
                <a:gd name="connsiteY11" fmla="*/ 6750 h 539724"/>
                <a:gd name="connsiteX12" fmla="*/ 342143 w 573156"/>
                <a:gd name="connsiteY12" fmla="*/ 10912 h 539724"/>
                <a:gd name="connsiteX13" fmla="*/ 350054 w 573156"/>
                <a:gd name="connsiteY13" fmla="*/ 14214 h 539724"/>
                <a:gd name="connsiteX14" fmla="*/ 382696 w 573156"/>
                <a:gd name="connsiteY14" fmla="*/ 35368 h 539724"/>
                <a:gd name="connsiteX15" fmla="*/ 386033 w 573156"/>
                <a:gd name="connsiteY15" fmla="*/ 38498 h 539724"/>
                <a:gd name="connsiteX16" fmla="*/ 400410 w 573156"/>
                <a:gd name="connsiteY16" fmla="*/ 55730 h 539724"/>
                <a:gd name="connsiteX17" fmla="*/ 402543 w 573156"/>
                <a:gd name="connsiteY17" fmla="*/ 59101 h 539724"/>
                <a:gd name="connsiteX18" fmla="*/ 404710 w 573156"/>
                <a:gd name="connsiteY18" fmla="*/ 62851 h 539724"/>
                <a:gd name="connsiteX19" fmla="*/ 408459 w 573156"/>
                <a:gd name="connsiteY19" fmla="*/ 70487 h 539724"/>
                <a:gd name="connsiteX20" fmla="*/ 410042 w 573156"/>
                <a:gd name="connsiteY20" fmla="*/ 74270 h 539724"/>
                <a:gd name="connsiteX21" fmla="*/ 410042 w 573156"/>
                <a:gd name="connsiteY21" fmla="*/ 74408 h 539724"/>
                <a:gd name="connsiteX22" fmla="*/ 415235 w 573156"/>
                <a:gd name="connsiteY22" fmla="*/ 94805 h 539724"/>
                <a:gd name="connsiteX23" fmla="*/ 409113 w 573156"/>
                <a:gd name="connsiteY23" fmla="*/ 209242 h 539724"/>
                <a:gd name="connsiteX24" fmla="*/ 400307 w 573156"/>
                <a:gd name="connsiteY24" fmla="*/ 248454 h 539724"/>
                <a:gd name="connsiteX25" fmla="*/ 537894 w 573156"/>
                <a:gd name="connsiteY25" fmla="*/ 274699 h 539724"/>
                <a:gd name="connsiteX26" fmla="*/ 571981 w 573156"/>
                <a:gd name="connsiteY26" fmla="*/ 322201 h 539724"/>
                <a:gd name="connsiteX27" fmla="*/ 529879 w 573156"/>
                <a:gd name="connsiteY27" fmla="*/ 443345 h 53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3156" h="539724">
                  <a:moveTo>
                    <a:pt x="529914" y="443345"/>
                  </a:moveTo>
                  <a:cubicBezTo>
                    <a:pt x="476014" y="513308"/>
                    <a:pt x="441618" y="529337"/>
                    <a:pt x="362505" y="517883"/>
                  </a:cubicBezTo>
                  <a:cubicBezTo>
                    <a:pt x="283393" y="506429"/>
                    <a:pt x="241980" y="509971"/>
                    <a:pt x="204212" y="539724"/>
                  </a:cubicBezTo>
                  <a:cubicBezTo>
                    <a:pt x="193412" y="524108"/>
                    <a:pt x="180238" y="508424"/>
                    <a:pt x="164450" y="492945"/>
                  </a:cubicBezTo>
                  <a:cubicBezTo>
                    <a:pt x="96379" y="426250"/>
                    <a:pt x="24938" y="387313"/>
                    <a:pt x="0" y="374793"/>
                  </a:cubicBezTo>
                  <a:cubicBezTo>
                    <a:pt x="14206" y="358386"/>
                    <a:pt x="24181" y="336166"/>
                    <a:pt x="27070" y="311056"/>
                  </a:cubicBezTo>
                  <a:cubicBezTo>
                    <a:pt x="38937" y="281681"/>
                    <a:pt x="50253" y="246769"/>
                    <a:pt x="54106" y="213714"/>
                  </a:cubicBezTo>
                  <a:cubicBezTo>
                    <a:pt x="63255" y="134946"/>
                    <a:pt x="87299" y="62266"/>
                    <a:pt x="187083" y="20268"/>
                  </a:cubicBezTo>
                  <a:cubicBezTo>
                    <a:pt x="233140" y="902"/>
                    <a:pt x="275448" y="-3466"/>
                    <a:pt x="310876" y="2450"/>
                  </a:cubicBezTo>
                  <a:cubicBezTo>
                    <a:pt x="313834" y="2932"/>
                    <a:pt x="316792" y="3516"/>
                    <a:pt x="319647" y="4170"/>
                  </a:cubicBezTo>
                  <a:cubicBezTo>
                    <a:pt x="320473" y="4308"/>
                    <a:pt x="321298" y="4514"/>
                    <a:pt x="322089" y="4720"/>
                  </a:cubicBezTo>
                  <a:cubicBezTo>
                    <a:pt x="324704" y="5305"/>
                    <a:pt x="327249" y="5993"/>
                    <a:pt x="329760" y="6750"/>
                  </a:cubicBezTo>
                  <a:cubicBezTo>
                    <a:pt x="334025" y="7954"/>
                    <a:pt x="338153" y="9364"/>
                    <a:pt x="342143" y="10912"/>
                  </a:cubicBezTo>
                  <a:cubicBezTo>
                    <a:pt x="344826" y="11944"/>
                    <a:pt x="347474" y="13044"/>
                    <a:pt x="350054" y="14214"/>
                  </a:cubicBezTo>
                  <a:cubicBezTo>
                    <a:pt x="362505" y="19889"/>
                    <a:pt x="373444" y="27044"/>
                    <a:pt x="382696" y="35368"/>
                  </a:cubicBezTo>
                  <a:cubicBezTo>
                    <a:pt x="383831" y="36400"/>
                    <a:pt x="384932" y="37431"/>
                    <a:pt x="386033" y="38498"/>
                  </a:cubicBezTo>
                  <a:cubicBezTo>
                    <a:pt x="391536" y="43829"/>
                    <a:pt x="396352" y="49608"/>
                    <a:pt x="400410" y="55730"/>
                  </a:cubicBezTo>
                  <a:cubicBezTo>
                    <a:pt x="401133" y="56866"/>
                    <a:pt x="401855" y="57966"/>
                    <a:pt x="402543" y="59101"/>
                  </a:cubicBezTo>
                  <a:cubicBezTo>
                    <a:pt x="403300" y="60340"/>
                    <a:pt x="404022" y="61578"/>
                    <a:pt x="404710" y="62851"/>
                  </a:cubicBezTo>
                  <a:cubicBezTo>
                    <a:pt x="406086" y="65327"/>
                    <a:pt x="407324" y="67907"/>
                    <a:pt x="408459" y="70487"/>
                  </a:cubicBezTo>
                  <a:cubicBezTo>
                    <a:pt x="409010" y="71725"/>
                    <a:pt x="409526" y="72998"/>
                    <a:pt x="410042" y="74270"/>
                  </a:cubicBezTo>
                  <a:cubicBezTo>
                    <a:pt x="410042" y="74373"/>
                    <a:pt x="410042" y="74408"/>
                    <a:pt x="410042" y="74408"/>
                  </a:cubicBezTo>
                  <a:cubicBezTo>
                    <a:pt x="412587" y="80978"/>
                    <a:pt x="414341" y="87822"/>
                    <a:pt x="415235" y="94805"/>
                  </a:cubicBezTo>
                  <a:cubicBezTo>
                    <a:pt x="420326" y="134258"/>
                    <a:pt x="414823" y="178423"/>
                    <a:pt x="409113" y="209242"/>
                  </a:cubicBezTo>
                  <a:cubicBezTo>
                    <a:pt x="404779" y="232735"/>
                    <a:pt x="400307" y="248454"/>
                    <a:pt x="400307" y="248454"/>
                  </a:cubicBezTo>
                  <a:cubicBezTo>
                    <a:pt x="400307" y="248454"/>
                    <a:pt x="487468" y="249383"/>
                    <a:pt x="537894" y="274699"/>
                  </a:cubicBezTo>
                  <a:cubicBezTo>
                    <a:pt x="557259" y="284433"/>
                    <a:pt x="568507" y="301253"/>
                    <a:pt x="571981" y="322201"/>
                  </a:cubicBezTo>
                  <a:cubicBezTo>
                    <a:pt x="577587" y="355875"/>
                    <a:pt x="563072" y="400246"/>
                    <a:pt x="529879" y="443345"/>
                  </a:cubicBez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FE3BA5B-1572-3D83-22DB-D65E7C253D1F}"/>
                </a:ext>
              </a:extLst>
            </p:cNvPr>
            <p:cNvSpPr/>
            <p:nvPr/>
          </p:nvSpPr>
          <p:spPr>
            <a:xfrm>
              <a:off x="10057789" y="746268"/>
              <a:ext cx="391845" cy="351537"/>
            </a:xfrm>
            <a:custGeom>
              <a:avLst/>
              <a:gdLst>
                <a:gd name="connsiteX0" fmla="*/ 391846 w 391845"/>
                <a:gd name="connsiteY0" fmla="*/ 114751 h 351537"/>
                <a:gd name="connsiteX1" fmla="*/ 390263 w 391845"/>
                <a:gd name="connsiteY1" fmla="*/ 110967 h 351537"/>
                <a:gd name="connsiteX2" fmla="*/ 386514 w 391845"/>
                <a:gd name="connsiteY2" fmla="*/ 103331 h 351537"/>
                <a:gd name="connsiteX3" fmla="*/ 384347 w 391845"/>
                <a:gd name="connsiteY3" fmla="*/ 99582 h 351537"/>
                <a:gd name="connsiteX4" fmla="*/ 382215 w 391845"/>
                <a:gd name="connsiteY4" fmla="*/ 96211 h 351537"/>
                <a:gd name="connsiteX5" fmla="*/ 367837 w 391845"/>
                <a:gd name="connsiteY5" fmla="*/ 78979 h 351537"/>
                <a:gd name="connsiteX6" fmla="*/ 364500 w 391845"/>
                <a:gd name="connsiteY6" fmla="*/ 75849 h 351537"/>
                <a:gd name="connsiteX7" fmla="*/ 331858 w 391845"/>
                <a:gd name="connsiteY7" fmla="*/ 54695 h 351537"/>
                <a:gd name="connsiteX8" fmla="*/ 323947 w 391845"/>
                <a:gd name="connsiteY8" fmla="*/ 51393 h 351537"/>
                <a:gd name="connsiteX9" fmla="*/ 311564 w 391845"/>
                <a:gd name="connsiteY9" fmla="*/ 47231 h 351537"/>
                <a:gd name="connsiteX10" fmla="*/ 303894 w 391845"/>
                <a:gd name="connsiteY10" fmla="*/ 45201 h 351537"/>
                <a:gd name="connsiteX11" fmla="*/ 301452 w 391845"/>
                <a:gd name="connsiteY11" fmla="*/ 44651 h 351537"/>
                <a:gd name="connsiteX12" fmla="*/ 292680 w 391845"/>
                <a:gd name="connsiteY12" fmla="*/ 42931 h 351537"/>
                <a:gd name="connsiteX13" fmla="*/ 168887 w 391845"/>
                <a:gd name="connsiteY13" fmla="*/ 60749 h 351537"/>
                <a:gd name="connsiteX14" fmla="*/ 37595 w 391845"/>
                <a:gd name="connsiteY14" fmla="*/ 240986 h 351537"/>
                <a:gd name="connsiteX15" fmla="*/ 35910 w 391845"/>
                <a:gd name="connsiteY15" fmla="*/ 254195 h 351537"/>
                <a:gd name="connsiteX16" fmla="*/ 8874 w 391845"/>
                <a:gd name="connsiteY16" fmla="*/ 351537 h 351537"/>
                <a:gd name="connsiteX17" fmla="*/ 9115 w 391845"/>
                <a:gd name="connsiteY17" fmla="*/ 349301 h 351537"/>
                <a:gd name="connsiteX18" fmla="*/ 0 w 391845"/>
                <a:gd name="connsiteY18" fmla="*/ 288866 h 351537"/>
                <a:gd name="connsiteX19" fmla="*/ 18643 w 391845"/>
                <a:gd name="connsiteY19" fmla="*/ 213676 h 351537"/>
                <a:gd name="connsiteX20" fmla="*/ 20328 w 391845"/>
                <a:gd name="connsiteY20" fmla="*/ 200571 h 351537"/>
                <a:gd name="connsiteX21" fmla="*/ 151654 w 391845"/>
                <a:gd name="connsiteY21" fmla="*/ 20264 h 351537"/>
                <a:gd name="connsiteX22" fmla="*/ 347681 w 391845"/>
                <a:gd name="connsiteY22" fmla="*/ 35742 h 351537"/>
                <a:gd name="connsiteX23" fmla="*/ 347715 w 391845"/>
                <a:gd name="connsiteY23" fmla="*/ 35777 h 351537"/>
                <a:gd name="connsiteX24" fmla="*/ 391846 w 391845"/>
                <a:gd name="connsiteY24" fmla="*/ 114751 h 35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1845" h="351537">
                  <a:moveTo>
                    <a:pt x="391846" y="114751"/>
                  </a:moveTo>
                  <a:cubicBezTo>
                    <a:pt x="391330" y="113478"/>
                    <a:pt x="390814" y="112206"/>
                    <a:pt x="390263" y="110967"/>
                  </a:cubicBezTo>
                  <a:cubicBezTo>
                    <a:pt x="389163" y="108388"/>
                    <a:pt x="387925" y="105842"/>
                    <a:pt x="386514" y="103331"/>
                  </a:cubicBezTo>
                  <a:cubicBezTo>
                    <a:pt x="385826" y="102059"/>
                    <a:pt x="385104" y="100821"/>
                    <a:pt x="384347" y="99582"/>
                  </a:cubicBezTo>
                  <a:cubicBezTo>
                    <a:pt x="383659" y="98447"/>
                    <a:pt x="382971" y="97312"/>
                    <a:pt x="382215" y="96211"/>
                  </a:cubicBezTo>
                  <a:cubicBezTo>
                    <a:pt x="378156" y="90089"/>
                    <a:pt x="373340" y="84310"/>
                    <a:pt x="367837" y="78979"/>
                  </a:cubicBezTo>
                  <a:cubicBezTo>
                    <a:pt x="366771" y="77912"/>
                    <a:pt x="365636" y="76881"/>
                    <a:pt x="364500" y="75849"/>
                  </a:cubicBezTo>
                  <a:cubicBezTo>
                    <a:pt x="355248" y="67525"/>
                    <a:pt x="344310" y="60370"/>
                    <a:pt x="331858" y="54695"/>
                  </a:cubicBezTo>
                  <a:cubicBezTo>
                    <a:pt x="329278" y="53525"/>
                    <a:pt x="326630" y="52425"/>
                    <a:pt x="323947" y="51393"/>
                  </a:cubicBezTo>
                  <a:cubicBezTo>
                    <a:pt x="319957" y="49845"/>
                    <a:pt x="315829" y="48435"/>
                    <a:pt x="311564" y="47231"/>
                  </a:cubicBezTo>
                  <a:cubicBezTo>
                    <a:pt x="309053" y="46474"/>
                    <a:pt x="306508" y="45786"/>
                    <a:pt x="303894" y="45201"/>
                  </a:cubicBezTo>
                  <a:cubicBezTo>
                    <a:pt x="303103" y="44995"/>
                    <a:pt x="302277" y="44789"/>
                    <a:pt x="301452" y="44651"/>
                  </a:cubicBezTo>
                  <a:cubicBezTo>
                    <a:pt x="298597" y="43997"/>
                    <a:pt x="295639" y="43413"/>
                    <a:pt x="292680" y="42931"/>
                  </a:cubicBezTo>
                  <a:cubicBezTo>
                    <a:pt x="257252" y="37015"/>
                    <a:pt x="214944" y="41383"/>
                    <a:pt x="168887" y="60749"/>
                  </a:cubicBezTo>
                  <a:cubicBezTo>
                    <a:pt x="74709" y="100373"/>
                    <a:pt x="48018" y="167343"/>
                    <a:pt x="37595" y="240986"/>
                  </a:cubicBezTo>
                  <a:cubicBezTo>
                    <a:pt x="36976" y="245355"/>
                    <a:pt x="36426" y="249758"/>
                    <a:pt x="35910" y="254195"/>
                  </a:cubicBezTo>
                  <a:cubicBezTo>
                    <a:pt x="32058" y="287250"/>
                    <a:pt x="20741" y="322162"/>
                    <a:pt x="8874" y="351537"/>
                  </a:cubicBezTo>
                  <a:cubicBezTo>
                    <a:pt x="8978" y="350780"/>
                    <a:pt x="9046" y="350058"/>
                    <a:pt x="9115" y="349301"/>
                  </a:cubicBezTo>
                  <a:cubicBezTo>
                    <a:pt x="11282" y="327391"/>
                    <a:pt x="7774" y="306512"/>
                    <a:pt x="0" y="288866"/>
                  </a:cubicBezTo>
                  <a:cubicBezTo>
                    <a:pt x="8496" y="264892"/>
                    <a:pt x="15719" y="238751"/>
                    <a:pt x="18643" y="213676"/>
                  </a:cubicBezTo>
                  <a:cubicBezTo>
                    <a:pt x="19159" y="209273"/>
                    <a:pt x="19709" y="204905"/>
                    <a:pt x="20328" y="200571"/>
                  </a:cubicBezTo>
                  <a:cubicBezTo>
                    <a:pt x="30751" y="126893"/>
                    <a:pt x="57408" y="59889"/>
                    <a:pt x="151654" y="20264"/>
                  </a:cubicBezTo>
                  <a:cubicBezTo>
                    <a:pt x="236098" y="-15268"/>
                    <a:pt x="308056" y="-237"/>
                    <a:pt x="347681" y="35742"/>
                  </a:cubicBezTo>
                  <a:cubicBezTo>
                    <a:pt x="347715" y="35742"/>
                    <a:pt x="347715" y="35777"/>
                    <a:pt x="347715" y="35777"/>
                  </a:cubicBezTo>
                  <a:cubicBezTo>
                    <a:pt x="382971" y="62228"/>
                    <a:pt x="391364" y="111690"/>
                    <a:pt x="391846" y="114751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B14C88D-895F-4862-9689-C37A530C66D8}"/>
                </a:ext>
              </a:extLst>
            </p:cNvPr>
            <p:cNvSpPr/>
            <p:nvPr/>
          </p:nvSpPr>
          <p:spPr>
            <a:xfrm>
              <a:off x="10439688" y="981569"/>
              <a:ext cx="171673" cy="112958"/>
            </a:xfrm>
            <a:custGeom>
              <a:avLst/>
              <a:gdLst>
                <a:gd name="connsiteX0" fmla="*/ 171673 w 171673"/>
                <a:gd name="connsiteY0" fmla="*/ 112958 h 112958"/>
                <a:gd name="connsiteX1" fmla="*/ 137586 w 171673"/>
                <a:gd name="connsiteY1" fmla="*/ 65457 h 112958"/>
                <a:gd name="connsiteX2" fmla="*/ 0 w 171673"/>
                <a:gd name="connsiteY2" fmla="*/ 39212 h 112958"/>
                <a:gd name="connsiteX3" fmla="*/ 8806 w 171673"/>
                <a:gd name="connsiteY3" fmla="*/ 0 h 112958"/>
                <a:gd name="connsiteX4" fmla="*/ 120354 w 171673"/>
                <a:gd name="connsiteY4" fmla="*/ 24972 h 112958"/>
                <a:gd name="connsiteX5" fmla="*/ 133528 w 171673"/>
                <a:gd name="connsiteY5" fmla="*/ 33709 h 112958"/>
                <a:gd name="connsiteX6" fmla="*/ 133596 w 171673"/>
                <a:gd name="connsiteY6" fmla="*/ 33743 h 112958"/>
                <a:gd name="connsiteX7" fmla="*/ 171673 w 171673"/>
                <a:gd name="connsiteY7" fmla="*/ 112958 h 11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673" h="112958">
                  <a:moveTo>
                    <a:pt x="171673" y="112958"/>
                  </a:moveTo>
                  <a:cubicBezTo>
                    <a:pt x="168199" y="92011"/>
                    <a:pt x="156952" y="75191"/>
                    <a:pt x="137586" y="65457"/>
                  </a:cubicBezTo>
                  <a:cubicBezTo>
                    <a:pt x="87161" y="40141"/>
                    <a:pt x="0" y="39212"/>
                    <a:pt x="0" y="39212"/>
                  </a:cubicBezTo>
                  <a:cubicBezTo>
                    <a:pt x="0" y="39212"/>
                    <a:pt x="4472" y="23493"/>
                    <a:pt x="8806" y="0"/>
                  </a:cubicBezTo>
                  <a:cubicBezTo>
                    <a:pt x="38524" y="2270"/>
                    <a:pt x="87299" y="8393"/>
                    <a:pt x="120354" y="24972"/>
                  </a:cubicBezTo>
                  <a:cubicBezTo>
                    <a:pt x="125272" y="27414"/>
                    <a:pt x="129641" y="30372"/>
                    <a:pt x="133528" y="33709"/>
                  </a:cubicBezTo>
                  <a:cubicBezTo>
                    <a:pt x="133528" y="33709"/>
                    <a:pt x="133528" y="33709"/>
                    <a:pt x="133596" y="33743"/>
                  </a:cubicBezTo>
                  <a:cubicBezTo>
                    <a:pt x="169403" y="58956"/>
                    <a:pt x="171673" y="112958"/>
                    <a:pt x="171673" y="112958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CBC1A9B-778E-5D6F-F32A-F617203D087F}"/>
                </a:ext>
              </a:extLst>
            </p:cNvPr>
            <p:cNvSpPr/>
            <p:nvPr/>
          </p:nvSpPr>
          <p:spPr>
            <a:xfrm>
              <a:off x="10139668" y="822192"/>
              <a:ext cx="256073" cy="385803"/>
            </a:xfrm>
            <a:custGeom>
              <a:avLst/>
              <a:gdLst>
                <a:gd name="connsiteX0" fmla="*/ 219626 w 256073"/>
                <a:gd name="connsiteY0" fmla="*/ 234649 h 385803"/>
                <a:gd name="connsiteX1" fmla="*/ 181205 w 256073"/>
                <a:gd name="connsiteY1" fmla="*/ 348536 h 385803"/>
                <a:gd name="connsiteX2" fmla="*/ 170336 w 256073"/>
                <a:gd name="connsiteY2" fmla="*/ 373508 h 385803"/>
                <a:gd name="connsiteX3" fmla="*/ 143059 w 256073"/>
                <a:gd name="connsiteY3" fmla="*/ 385616 h 385803"/>
                <a:gd name="connsiteX4" fmla="*/ 2893 w 256073"/>
                <a:gd name="connsiteY4" fmla="*/ 256629 h 385803"/>
                <a:gd name="connsiteX5" fmla="*/ 55933 w 256073"/>
                <a:gd name="connsiteY5" fmla="*/ 196435 h 385803"/>
                <a:gd name="connsiteX6" fmla="*/ 80010 w 256073"/>
                <a:gd name="connsiteY6" fmla="*/ 97820 h 385803"/>
                <a:gd name="connsiteX7" fmla="*/ 140239 w 256073"/>
                <a:gd name="connsiteY7" fmla="*/ 3401 h 385803"/>
                <a:gd name="connsiteX8" fmla="*/ 215292 w 256073"/>
                <a:gd name="connsiteY8" fmla="*/ 15818 h 385803"/>
                <a:gd name="connsiteX9" fmla="*/ 219626 w 256073"/>
                <a:gd name="connsiteY9" fmla="*/ 234649 h 38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6073" h="385803">
                  <a:moveTo>
                    <a:pt x="219626" y="234649"/>
                  </a:moveTo>
                  <a:cubicBezTo>
                    <a:pt x="193519" y="283561"/>
                    <a:pt x="192418" y="312351"/>
                    <a:pt x="181205" y="348536"/>
                  </a:cubicBezTo>
                  <a:cubicBezTo>
                    <a:pt x="177662" y="359956"/>
                    <a:pt x="174050" y="367936"/>
                    <a:pt x="170336" y="373508"/>
                  </a:cubicBezTo>
                  <a:cubicBezTo>
                    <a:pt x="161977" y="386029"/>
                    <a:pt x="153068" y="386235"/>
                    <a:pt x="143059" y="385616"/>
                  </a:cubicBezTo>
                  <a:cubicBezTo>
                    <a:pt x="89332" y="382314"/>
                    <a:pt x="-19052" y="299246"/>
                    <a:pt x="2893" y="256629"/>
                  </a:cubicBezTo>
                  <a:cubicBezTo>
                    <a:pt x="12799" y="237401"/>
                    <a:pt x="37565" y="222232"/>
                    <a:pt x="55933" y="196435"/>
                  </a:cubicBezTo>
                  <a:cubicBezTo>
                    <a:pt x="55933" y="196435"/>
                    <a:pt x="73131" y="175797"/>
                    <a:pt x="80010" y="97820"/>
                  </a:cubicBezTo>
                  <a:cubicBezTo>
                    <a:pt x="84241" y="49974"/>
                    <a:pt x="106599" y="14202"/>
                    <a:pt x="140239" y="3401"/>
                  </a:cubicBezTo>
                  <a:cubicBezTo>
                    <a:pt x="161392" y="-3409"/>
                    <a:pt x="186983" y="-348"/>
                    <a:pt x="215292" y="15818"/>
                  </a:cubicBezTo>
                  <a:cubicBezTo>
                    <a:pt x="288660" y="57713"/>
                    <a:pt x="245767" y="185737"/>
                    <a:pt x="219626" y="234649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1F9B3F3-8CD5-1F3E-0FD0-F75EE5691DDF}"/>
                </a:ext>
              </a:extLst>
            </p:cNvPr>
            <p:cNvSpPr/>
            <p:nvPr/>
          </p:nvSpPr>
          <p:spPr>
            <a:xfrm>
              <a:off x="10358407" y="1061175"/>
              <a:ext cx="219282" cy="166232"/>
            </a:xfrm>
            <a:custGeom>
              <a:avLst/>
              <a:gdLst>
                <a:gd name="connsiteX0" fmla="*/ 219271 w 219282"/>
                <a:gd name="connsiteY0" fmla="*/ 55482 h 166232"/>
                <a:gd name="connsiteX1" fmla="*/ 194402 w 219282"/>
                <a:gd name="connsiteY1" fmla="*/ 119253 h 166232"/>
                <a:gd name="connsiteX2" fmla="*/ 194368 w 219282"/>
                <a:gd name="connsiteY2" fmla="*/ 119253 h 166232"/>
                <a:gd name="connsiteX3" fmla="*/ 100602 w 219282"/>
                <a:gd name="connsiteY3" fmla="*/ 164003 h 166232"/>
                <a:gd name="connsiteX4" fmla="*/ 887 w 219282"/>
                <a:gd name="connsiteY4" fmla="*/ 127714 h 166232"/>
                <a:gd name="connsiteX5" fmla="*/ 59327 w 219282"/>
                <a:gd name="connsiteY5" fmla="*/ 12864 h 166232"/>
                <a:gd name="connsiteX6" fmla="*/ 62354 w 219282"/>
                <a:gd name="connsiteY6" fmla="*/ 11213 h 166232"/>
                <a:gd name="connsiteX7" fmla="*/ 219271 w 219282"/>
                <a:gd name="connsiteY7" fmla="*/ 55482 h 16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282" h="166232">
                  <a:moveTo>
                    <a:pt x="219271" y="55482"/>
                  </a:moveTo>
                  <a:cubicBezTo>
                    <a:pt x="219649" y="78321"/>
                    <a:pt x="210775" y="100713"/>
                    <a:pt x="194402" y="119253"/>
                  </a:cubicBezTo>
                  <a:lnTo>
                    <a:pt x="194368" y="119253"/>
                  </a:lnTo>
                  <a:cubicBezTo>
                    <a:pt x="173764" y="142608"/>
                    <a:pt x="141328" y="159806"/>
                    <a:pt x="100602" y="164003"/>
                  </a:cubicBezTo>
                  <a:cubicBezTo>
                    <a:pt x="27510" y="171570"/>
                    <a:pt x="-6027" y="159978"/>
                    <a:pt x="887" y="127714"/>
                  </a:cubicBezTo>
                  <a:cubicBezTo>
                    <a:pt x="887" y="127714"/>
                    <a:pt x="12031" y="40760"/>
                    <a:pt x="59327" y="12864"/>
                  </a:cubicBezTo>
                  <a:cubicBezTo>
                    <a:pt x="60290" y="12280"/>
                    <a:pt x="61322" y="11729"/>
                    <a:pt x="62354" y="11213"/>
                  </a:cubicBezTo>
                  <a:cubicBezTo>
                    <a:pt x="111197" y="-14240"/>
                    <a:pt x="218445" y="4953"/>
                    <a:pt x="219271" y="55482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2E9E95B-C207-4CB2-9B41-90459B658DF5}"/>
                </a:ext>
              </a:extLst>
            </p:cNvPr>
            <p:cNvSpPr/>
            <p:nvPr/>
          </p:nvSpPr>
          <p:spPr>
            <a:xfrm>
              <a:off x="9936270" y="1032315"/>
              <a:ext cx="62011" cy="89847"/>
            </a:xfrm>
            <a:custGeom>
              <a:avLst/>
              <a:gdLst>
                <a:gd name="connsiteX0" fmla="*/ 61791 w 62011"/>
                <a:gd name="connsiteY0" fmla="*/ 47434 h 89847"/>
                <a:gd name="connsiteX1" fmla="*/ 27360 w 62011"/>
                <a:gd name="connsiteY1" fmla="*/ 89777 h 89847"/>
                <a:gd name="connsiteX2" fmla="*/ 221 w 62011"/>
                <a:gd name="connsiteY2" fmla="*/ 42413 h 89847"/>
                <a:gd name="connsiteX3" fmla="*/ 34652 w 62011"/>
                <a:gd name="connsiteY3" fmla="*/ 70 h 89847"/>
                <a:gd name="connsiteX4" fmla="*/ 61791 w 62011"/>
                <a:gd name="connsiteY4" fmla="*/ 47434 h 8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11" h="89847">
                  <a:moveTo>
                    <a:pt x="61791" y="47434"/>
                  </a:moveTo>
                  <a:cubicBezTo>
                    <a:pt x="59761" y="72200"/>
                    <a:pt x="44352" y="91152"/>
                    <a:pt x="27360" y="89777"/>
                  </a:cubicBezTo>
                  <a:cubicBezTo>
                    <a:pt x="10368" y="88401"/>
                    <a:pt x="-1808" y="67178"/>
                    <a:pt x="221" y="42413"/>
                  </a:cubicBezTo>
                  <a:cubicBezTo>
                    <a:pt x="2250" y="17647"/>
                    <a:pt x="17660" y="-1305"/>
                    <a:pt x="34652" y="70"/>
                  </a:cubicBezTo>
                  <a:cubicBezTo>
                    <a:pt x="51644" y="1446"/>
                    <a:pt x="63820" y="22669"/>
                    <a:pt x="61791" y="47434"/>
                  </a:cubicBezTo>
                  <a:close/>
                </a:path>
              </a:pathLst>
            </a:custGeom>
            <a:solidFill>
              <a:srgbClr val="3D1A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3CDB003-51F9-433E-23E1-A85BFE96D4F1}"/>
                </a:ext>
              </a:extLst>
            </p:cNvPr>
            <p:cNvSpPr/>
            <p:nvPr/>
          </p:nvSpPr>
          <p:spPr>
            <a:xfrm>
              <a:off x="10072707" y="669640"/>
              <a:ext cx="76700" cy="123315"/>
            </a:xfrm>
            <a:custGeom>
              <a:avLst/>
              <a:gdLst>
                <a:gd name="connsiteX0" fmla="*/ 25001 w 76700"/>
                <a:gd name="connsiteY0" fmla="*/ 10284 h 123315"/>
                <a:gd name="connsiteX1" fmla="*/ 4466 w 76700"/>
                <a:gd name="connsiteY1" fmla="*/ 1410 h 123315"/>
                <a:gd name="connsiteX2" fmla="*/ 4053 w 76700"/>
                <a:gd name="connsiteY2" fmla="*/ 23802 h 123315"/>
                <a:gd name="connsiteX3" fmla="*/ 19429 w 76700"/>
                <a:gd name="connsiteY3" fmla="*/ 34086 h 123315"/>
                <a:gd name="connsiteX4" fmla="*/ 19463 w 76700"/>
                <a:gd name="connsiteY4" fmla="*/ 34086 h 123315"/>
                <a:gd name="connsiteX5" fmla="*/ 21458 w 76700"/>
                <a:gd name="connsiteY5" fmla="*/ 33880 h 123315"/>
                <a:gd name="connsiteX6" fmla="*/ 21699 w 76700"/>
                <a:gd name="connsiteY6" fmla="*/ 33846 h 123315"/>
                <a:gd name="connsiteX7" fmla="*/ 24622 w 76700"/>
                <a:gd name="connsiteY7" fmla="*/ 32676 h 123315"/>
                <a:gd name="connsiteX8" fmla="*/ 25001 w 76700"/>
                <a:gd name="connsiteY8" fmla="*/ 10284 h 123315"/>
                <a:gd name="connsiteX9" fmla="*/ 43197 w 76700"/>
                <a:gd name="connsiteY9" fmla="*/ 100472 h 123315"/>
                <a:gd name="connsiteX10" fmla="*/ 24141 w 76700"/>
                <a:gd name="connsiteY10" fmla="*/ 88674 h 123315"/>
                <a:gd name="connsiteX11" fmla="*/ 20495 w 76700"/>
                <a:gd name="connsiteY11" fmla="*/ 110756 h 123315"/>
                <a:gd name="connsiteX12" fmla="*/ 39516 w 76700"/>
                <a:gd name="connsiteY12" fmla="*/ 122554 h 123315"/>
                <a:gd name="connsiteX13" fmla="*/ 43197 w 76700"/>
                <a:gd name="connsiteY13" fmla="*/ 100472 h 123315"/>
                <a:gd name="connsiteX14" fmla="*/ 70851 w 76700"/>
                <a:gd name="connsiteY14" fmla="*/ 45093 h 123315"/>
                <a:gd name="connsiteX15" fmla="*/ 52553 w 76700"/>
                <a:gd name="connsiteY15" fmla="*/ 41482 h 123315"/>
                <a:gd name="connsiteX16" fmla="*/ 56164 w 76700"/>
                <a:gd name="connsiteY16" fmla="*/ 59781 h 123315"/>
                <a:gd name="connsiteX17" fmla="*/ 74463 w 76700"/>
                <a:gd name="connsiteY17" fmla="*/ 63392 h 123315"/>
                <a:gd name="connsiteX18" fmla="*/ 70851 w 76700"/>
                <a:gd name="connsiteY18" fmla="*/ 45093 h 12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700" h="123315">
                  <a:moveTo>
                    <a:pt x="25001" y="10284"/>
                  </a:moveTo>
                  <a:cubicBezTo>
                    <a:pt x="19463" y="1651"/>
                    <a:pt x="10245" y="-2339"/>
                    <a:pt x="4466" y="1410"/>
                  </a:cubicBezTo>
                  <a:cubicBezTo>
                    <a:pt x="-1312" y="5125"/>
                    <a:pt x="-1519" y="15168"/>
                    <a:pt x="4053" y="23802"/>
                  </a:cubicBezTo>
                  <a:cubicBezTo>
                    <a:pt x="8147" y="30165"/>
                    <a:pt x="14166" y="33983"/>
                    <a:pt x="19429" y="34086"/>
                  </a:cubicBezTo>
                  <a:lnTo>
                    <a:pt x="19463" y="34086"/>
                  </a:lnTo>
                  <a:cubicBezTo>
                    <a:pt x="20151" y="34086"/>
                    <a:pt x="20805" y="34018"/>
                    <a:pt x="21458" y="33880"/>
                  </a:cubicBezTo>
                  <a:cubicBezTo>
                    <a:pt x="21527" y="33880"/>
                    <a:pt x="21630" y="33880"/>
                    <a:pt x="21699" y="33846"/>
                  </a:cubicBezTo>
                  <a:cubicBezTo>
                    <a:pt x="22731" y="33674"/>
                    <a:pt x="23728" y="33261"/>
                    <a:pt x="24622" y="32676"/>
                  </a:cubicBezTo>
                  <a:cubicBezTo>
                    <a:pt x="30401" y="28927"/>
                    <a:pt x="30573" y="18918"/>
                    <a:pt x="25001" y="10284"/>
                  </a:cubicBezTo>
                  <a:close/>
                  <a:moveTo>
                    <a:pt x="43197" y="100472"/>
                  </a:moveTo>
                  <a:cubicBezTo>
                    <a:pt x="38966" y="91116"/>
                    <a:pt x="30436" y="85819"/>
                    <a:pt x="24141" y="88674"/>
                  </a:cubicBezTo>
                  <a:cubicBezTo>
                    <a:pt x="17881" y="91494"/>
                    <a:pt x="16230" y="101401"/>
                    <a:pt x="20495" y="110756"/>
                  </a:cubicBezTo>
                  <a:cubicBezTo>
                    <a:pt x="24726" y="120112"/>
                    <a:pt x="33256" y="125375"/>
                    <a:pt x="39516" y="122554"/>
                  </a:cubicBezTo>
                  <a:cubicBezTo>
                    <a:pt x="45776" y="119700"/>
                    <a:pt x="47427" y="109828"/>
                    <a:pt x="43197" y="100472"/>
                  </a:cubicBezTo>
                  <a:close/>
                  <a:moveTo>
                    <a:pt x="70851" y="45093"/>
                  </a:moveTo>
                  <a:cubicBezTo>
                    <a:pt x="64798" y="39040"/>
                    <a:pt x="56611" y="37423"/>
                    <a:pt x="52553" y="41482"/>
                  </a:cubicBezTo>
                  <a:cubicBezTo>
                    <a:pt x="48494" y="45541"/>
                    <a:pt x="50110" y="53727"/>
                    <a:pt x="56164" y="59781"/>
                  </a:cubicBezTo>
                  <a:cubicBezTo>
                    <a:pt x="62218" y="65835"/>
                    <a:pt x="70404" y="67451"/>
                    <a:pt x="74463" y="63392"/>
                  </a:cubicBezTo>
                  <a:cubicBezTo>
                    <a:pt x="78522" y="59334"/>
                    <a:pt x="76905" y="51147"/>
                    <a:pt x="70851" y="45093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BE32F00-A518-2437-6BC1-BEE350269055}"/>
                </a:ext>
              </a:extLst>
            </p:cNvPr>
            <p:cNvSpPr/>
            <p:nvPr/>
          </p:nvSpPr>
          <p:spPr>
            <a:xfrm>
              <a:off x="9792645" y="1108470"/>
              <a:ext cx="484234" cy="182989"/>
            </a:xfrm>
            <a:custGeom>
              <a:avLst/>
              <a:gdLst>
                <a:gd name="connsiteX0" fmla="*/ 196886 w 484234"/>
                <a:gd name="connsiteY0" fmla="*/ 43305 h 182989"/>
                <a:gd name="connsiteX1" fmla="*/ 194719 w 484234"/>
                <a:gd name="connsiteY1" fmla="*/ 42445 h 182989"/>
                <a:gd name="connsiteX2" fmla="*/ 193137 w 484234"/>
                <a:gd name="connsiteY2" fmla="*/ 41757 h 182989"/>
                <a:gd name="connsiteX3" fmla="*/ 191279 w 484234"/>
                <a:gd name="connsiteY3" fmla="*/ 40932 h 182989"/>
                <a:gd name="connsiteX4" fmla="*/ 190626 w 484234"/>
                <a:gd name="connsiteY4" fmla="*/ 40588 h 182989"/>
                <a:gd name="connsiteX5" fmla="*/ 189422 w 484234"/>
                <a:gd name="connsiteY5" fmla="*/ 40003 h 182989"/>
                <a:gd name="connsiteX6" fmla="*/ 188115 w 484234"/>
                <a:gd name="connsiteY6" fmla="*/ 39350 h 182989"/>
                <a:gd name="connsiteX7" fmla="*/ 188080 w 484234"/>
                <a:gd name="connsiteY7" fmla="*/ 39350 h 182989"/>
                <a:gd name="connsiteX8" fmla="*/ 187805 w 484234"/>
                <a:gd name="connsiteY8" fmla="*/ 39178 h 182989"/>
                <a:gd name="connsiteX9" fmla="*/ 186395 w 484234"/>
                <a:gd name="connsiteY9" fmla="*/ 38387 h 182989"/>
                <a:gd name="connsiteX10" fmla="*/ 184400 w 484234"/>
                <a:gd name="connsiteY10" fmla="*/ 37217 h 182989"/>
                <a:gd name="connsiteX11" fmla="*/ 184194 w 484234"/>
                <a:gd name="connsiteY11" fmla="*/ 37079 h 182989"/>
                <a:gd name="connsiteX12" fmla="*/ 182439 w 484234"/>
                <a:gd name="connsiteY12" fmla="*/ 35979 h 182989"/>
                <a:gd name="connsiteX13" fmla="*/ 182027 w 484234"/>
                <a:gd name="connsiteY13" fmla="*/ 35704 h 182989"/>
                <a:gd name="connsiteX14" fmla="*/ 179825 w 484234"/>
                <a:gd name="connsiteY14" fmla="*/ 34190 h 182989"/>
                <a:gd name="connsiteX15" fmla="*/ 179069 w 484234"/>
                <a:gd name="connsiteY15" fmla="*/ 33640 h 182989"/>
                <a:gd name="connsiteX16" fmla="*/ 177589 w 484234"/>
                <a:gd name="connsiteY16" fmla="*/ 32539 h 182989"/>
                <a:gd name="connsiteX17" fmla="*/ 176902 w 484234"/>
                <a:gd name="connsiteY17" fmla="*/ 31989 h 182989"/>
                <a:gd name="connsiteX18" fmla="*/ 176833 w 484234"/>
                <a:gd name="connsiteY18" fmla="*/ 31954 h 182989"/>
                <a:gd name="connsiteX19" fmla="*/ 175560 w 484234"/>
                <a:gd name="connsiteY19" fmla="*/ 30888 h 182989"/>
                <a:gd name="connsiteX20" fmla="*/ 175010 w 484234"/>
                <a:gd name="connsiteY20" fmla="*/ 30441 h 182989"/>
                <a:gd name="connsiteX21" fmla="*/ 174356 w 484234"/>
                <a:gd name="connsiteY21" fmla="*/ 29891 h 182989"/>
                <a:gd name="connsiteX22" fmla="*/ 173909 w 484234"/>
                <a:gd name="connsiteY22" fmla="*/ 29512 h 182989"/>
                <a:gd name="connsiteX23" fmla="*/ 171742 w 484234"/>
                <a:gd name="connsiteY23" fmla="*/ 27552 h 182989"/>
                <a:gd name="connsiteX24" fmla="*/ 167993 w 484234"/>
                <a:gd name="connsiteY24" fmla="*/ 23837 h 182989"/>
                <a:gd name="connsiteX25" fmla="*/ 166239 w 484234"/>
                <a:gd name="connsiteY25" fmla="*/ 21945 h 182989"/>
                <a:gd name="connsiteX26" fmla="*/ 161079 w 484234"/>
                <a:gd name="connsiteY26" fmla="*/ 15582 h 182989"/>
                <a:gd name="connsiteX27" fmla="*/ 159497 w 484234"/>
                <a:gd name="connsiteY27" fmla="*/ 13346 h 182989"/>
                <a:gd name="connsiteX28" fmla="*/ 157399 w 484234"/>
                <a:gd name="connsiteY28" fmla="*/ 10181 h 182989"/>
                <a:gd name="connsiteX29" fmla="*/ 156608 w 484234"/>
                <a:gd name="connsiteY29" fmla="*/ 8909 h 182989"/>
                <a:gd name="connsiteX30" fmla="*/ 153477 w 484234"/>
                <a:gd name="connsiteY30" fmla="*/ 3474 h 182989"/>
                <a:gd name="connsiteX31" fmla="*/ 153409 w 484234"/>
                <a:gd name="connsiteY31" fmla="*/ 3336 h 182989"/>
                <a:gd name="connsiteX32" fmla="*/ 151861 w 484234"/>
                <a:gd name="connsiteY32" fmla="*/ 310 h 182989"/>
                <a:gd name="connsiteX33" fmla="*/ 151689 w 484234"/>
                <a:gd name="connsiteY33" fmla="*/ 0 h 182989"/>
                <a:gd name="connsiteX34" fmla="*/ 151104 w 484234"/>
                <a:gd name="connsiteY34" fmla="*/ 34 h 182989"/>
                <a:gd name="connsiteX35" fmla="*/ 131739 w 484234"/>
                <a:gd name="connsiteY35" fmla="*/ 1961 h 182989"/>
                <a:gd name="connsiteX36" fmla="*/ 120388 w 484234"/>
                <a:gd name="connsiteY36" fmla="*/ 3680 h 182989"/>
                <a:gd name="connsiteX37" fmla="*/ 74709 w 484234"/>
                <a:gd name="connsiteY37" fmla="*/ 15375 h 182989"/>
                <a:gd name="connsiteX38" fmla="*/ 68862 w 484234"/>
                <a:gd name="connsiteY38" fmla="*/ 17508 h 182989"/>
                <a:gd name="connsiteX39" fmla="*/ 68828 w 484234"/>
                <a:gd name="connsiteY39" fmla="*/ 17508 h 182989"/>
                <a:gd name="connsiteX40" fmla="*/ 0 w 484234"/>
                <a:gd name="connsiteY40" fmla="*/ 58543 h 182989"/>
                <a:gd name="connsiteX41" fmla="*/ 654 w 484234"/>
                <a:gd name="connsiteY41" fmla="*/ 58027 h 182989"/>
                <a:gd name="connsiteX42" fmla="*/ 1685 w 484234"/>
                <a:gd name="connsiteY42" fmla="*/ 57270 h 182989"/>
                <a:gd name="connsiteX43" fmla="*/ 4781 w 484234"/>
                <a:gd name="connsiteY43" fmla="*/ 55172 h 182989"/>
                <a:gd name="connsiteX44" fmla="*/ 5985 w 484234"/>
                <a:gd name="connsiteY44" fmla="*/ 54415 h 182989"/>
                <a:gd name="connsiteX45" fmla="*/ 23080 w 484234"/>
                <a:gd name="connsiteY45" fmla="*/ 45747 h 182989"/>
                <a:gd name="connsiteX46" fmla="*/ 28549 w 484234"/>
                <a:gd name="connsiteY46" fmla="*/ 43615 h 182989"/>
                <a:gd name="connsiteX47" fmla="*/ 30647 w 484234"/>
                <a:gd name="connsiteY47" fmla="*/ 42858 h 182989"/>
                <a:gd name="connsiteX48" fmla="*/ 33846 w 484234"/>
                <a:gd name="connsiteY48" fmla="*/ 41757 h 182989"/>
                <a:gd name="connsiteX49" fmla="*/ 46504 w 484234"/>
                <a:gd name="connsiteY49" fmla="*/ 38077 h 182989"/>
                <a:gd name="connsiteX50" fmla="*/ 49015 w 484234"/>
                <a:gd name="connsiteY50" fmla="*/ 37458 h 182989"/>
                <a:gd name="connsiteX51" fmla="*/ 61432 w 484234"/>
                <a:gd name="connsiteY51" fmla="*/ 34878 h 182989"/>
                <a:gd name="connsiteX52" fmla="*/ 75328 w 484234"/>
                <a:gd name="connsiteY52" fmla="*/ 32849 h 182989"/>
                <a:gd name="connsiteX53" fmla="*/ 80316 w 484234"/>
                <a:gd name="connsiteY53" fmla="*/ 32333 h 182989"/>
                <a:gd name="connsiteX54" fmla="*/ 86335 w 484234"/>
                <a:gd name="connsiteY54" fmla="*/ 31817 h 182989"/>
                <a:gd name="connsiteX55" fmla="*/ 95210 w 484234"/>
                <a:gd name="connsiteY55" fmla="*/ 31370 h 182989"/>
                <a:gd name="connsiteX56" fmla="*/ 131945 w 484234"/>
                <a:gd name="connsiteY56" fmla="*/ 32505 h 182989"/>
                <a:gd name="connsiteX57" fmla="*/ 135798 w 484234"/>
                <a:gd name="connsiteY57" fmla="*/ 32849 h 182989"/>
                <a:gd name="connsiteX58" fmla="*/ 161217 w 484234"/>
                <a:gd name="connsiteY58" fmla="*/ 36185 h 182989"/>
                <a:gd name="connsiteX59" fmla="*/ 165551 w 484234"/>
                <a:gd name="connsiteY59" fmla="*/ 36907 h 182989"/>
                <a:gd name="connsiteX60" fmla="*/ 169678 w 484234"/>
                <a:gd name="connsiteY60" fmla="*/ 37630 h 182989"/>
                <a:gd name="connsiteX61" fmla="*/ 169885 w 484234"/>
                <a:gd name="connsiteY61" fmla="*/ 37630 h 182989"/>
                <a:gd name="connsiteX62" fmla="*/ 173600 w 484234"/>
                <a:gd name="connsiteY62" fmla="*/ 38318 h 182989"/>
                <a:gd name="connsiteX63" fmla="*/ 182474 w 484234"/>
                <a:gd name="connsiteY63" fmla="*/ 40106 h 182989"/>
                <a:gd name="connsiteX64" fmla="*/ 185398 w 484234"/>
                <a:gd name="connsiteY64" fmla="*/ 40726 h 182989"/>
                <a:gd name="connsiteX65" fmla="*/ 185569 w 484234"/>
                <a:gd name="connsiteY65" fmla="*/ 40726 h 182989"/>
                <a:gd name="connsiteX66" fmla="*/ 188115 w 484234"/>
                <a:gd name="connsiteY66" fmla="*/ 41310 h 182989"/>
                <a:gd name="connsiteX67" fmla="*/ 194203 w 484234"/>
                <a:gd name="connsiteY67" fmla="*/ 42721 h 182989"/>
                <a:gd name="connsiteX68" fmla="*/ 195682 w 484234"/>
                <a:gd name="connsiteY68" fmla="*/ 43099 h 182989"/>
                <a:gd name="connsiteX69" fmla="*/ 197952 w 484234"/>
                <a:gd name="connsiteY69" fmla="*/ 43684 h 182989"/>
                <a:gd name="connsiteX70" fmla="*/ 198743 w 484234"/>
                <a:gd name="connsiteY70" fmla="*/ 43890 h 182989"/>
                <a:gd name="connsiteX71" fmla="*/ 196886 w 484234"/>
                <a:gd name="connsiteY71" fmla="*/ 43236 h 182989"/>
                <a:gd name="connsiteX72" fmla="*/ 444507 w 484234"/>
                <a:gd name="connsiteY72" fmla="*/ 136279 h 182989"/>
                <a:gd name="connsiteX73" fmla="*/ 280057 w 484234"/>
                <a:gd name="connsiteY73" fmla="*/ 18127 h 182989"/>
                <a:gd name="connsiteX74" fmla="*/ 274037 w 484234"/>
                <a:gd name="connsiteY74" fmla="*/ 24456 h 182989"/>
                <a:gd name="connsiteX75" fmla="*/ 274003 w 484234"/>
                <a:gd name="connsiteY75" fmla="*/ 24490 h 182989"/>
                <a:gd name="connsiteX76" fmla="*/ 270873 w 484234"/>
                <a:gd name="connsiteY76" fmla="*/ 27380 h 182989"/>
                <a:gd name="connsiteX77" fmla="*/ 270701 w 484234"/>
                <a:gd name="connsiteY77" fmla="*/ 27552 h 182989"/>
                <a:gd name="connsiteX78" fmla="*/ 267605 w 484234"/>
                <a:gd name="connsiteY78" fmla="*/ 30131 h 182989"/>
                <a:gd name="connsiteX79" fmla="*/ 264234 w 484234"/>
                <a:gd name="connsiteY79" fmla="*/ 32711 h 182989"/>
                <a:gd name="connsiteX80" fmla="*/ 263237 w 484234"/>
                <a:gd name="connsiteY80" fmla="*/ 33433 h 182989"/>
                <a:gd name="connsiteX81" fmla="*/ 261620 w 484234"/>
                <a:gd name="connsiteY81" fmla="*/ 34534 h 182989"/>
                <a:gd name="connsiteX82" fmla="*/ 260760 w 484234"/>
                <a:gd name="connsiteY82" fmla="*/ 35084 h 182989"/>
                <a:gd name="connsiteX83" fmla="*/ 259453 w 484234"/>
                <a:gd name="connsiteY83" fmla="*/ 35944 h 182989"/>
                <a:gd name="connsiteX84" fmla="*/ 258077 w 484234"/>
                <a:gd name="connsiteY84" fmla="*/ 36770 h 182989"/>
                <a:gd name="connsiteX85" fmla="*/ 257768 w 484234"/>
                <a:gd name="connsiteY85" fmla="*/ 36942 h 182989"/>
                <a:gd name="connsiteX86" fmla="*/ 256564 w 484234"/>
                <a:gd name="connsiteY86" fmla="*/ 37664 h 182989"/>
                <a:gd name="connsiteX87" fmla="*/ 253709 w 484234"/>
                <a:gd name="connsiteY87" fmla="*/ 39212 h 182989"/>
                <a:gd name="connsiteX88" fmla="*/ 253606 w 484234"/>
                <a:gd name="connsiteY88" fmla="*/ 39281 h 182989"/>
                <a:gd name="connsiteX89" fmla="*/ 250407 w 484234"/>
                <a:gd name="connsiteY89" fmla="*/ 40829 h 182989"/>
                <a:gd name="connsiteX90" fmla="*/ 248412 w 484234"/>
                <a:gd name="connsiteY90" fmla="*/ 41723 h 182989"/>
                <a:gd name="connsiteX91" fmla="*/ 247862 w 484234"/>
                <a:gd name="connsiteY91" fmla="*/ 41964 h 182989"/>
                <a:gd name="connsiteX92" fmla="*/ 246486 w 484234"/>
                <a:gd name="connsiteY92" fmla="*/ 42514 h 182989"/>
                <a:gd name="connsiteX93" fmla="*/ 246383 w 484234"/>
                <a:gd name="connsiteY93" fmla="*/ 42583 h 182989"/>
                <a:gd name="connsiteX94" fmla="*/ 245144 w 484234"/>
                <a:gd name="connsiteY94" fmla="*/ 43030 h 182989"/>
                <a:gd name="connsiteX95" fmla="*/ 241602 w 484234"/>
                <a:gd name="connsiteY95" fmla="*/ 44268 h 182989"/>
                <a:gd name="connsiteX96" fmla="*/ 241498 w 484234"/>
                <a:gd name="connsiteY96" fmla="*/ 44303 h 182989"/>
                <a:gd name="connsiteX97" fmla="*/ 239194 w 484234"/>
                <a:gd name="connsiteY97" fmla="*/ 44956 h 182989"/>
                <a:gd name="connsiteX98" fmla="*/ 238712 w 484234"/>
                <a:gd name="connsiteY98" fmla="*/ 45094 h 182989"/>
                <a:gd name="connsiteX99" fmla="*/ 238540 w 484234"/>
                <a:gd name="connsiteY99" fmla="*/ 45128 h 182989"/>
                <a:gd name="connsiteX100" fmla="*/ 237405 w 484234"/>
                <a:gd name="connsiteY100" fmla="*/ 45438 h 182989"/>
                <a:gd name="connsiteX101" fmla="*/ 236511 w 484234"/>
                <a:gd name="connsiteY101" fmla="*/ 45644 h 182989"/>
                <a:gd name="connsiteX102" fmla="*/ 234825 w 484234"/>
                <a:gd name="connsiteY102" fmla="*/ 46023 h 182989"/>
                <a:gd name="connsiteX103" fmla="*/ 234275 w 484234"/>
                <a:gd name="connsiteY103" fmla="*/ 46126 h 182989"/>
                <a:gd name="connsiteX104" fmla="*/ 232039 w 484234"/>
                <a:gd name="connsiteY104" fmla="*/ 46539 h 182989"/>
                <a:gd name="connsiteX105" fmla="*/ 229769 w 484234"/>
                <a:gd name="connsiteY105" fmla="*/ 46883 h 182989"/>
                <a:gd name="connsiteX106" fmla="*/ 227740 w 484234"/>
                <a:gd name="connsiteY106" fmla="*/ 47123 h 182989"/>
                <a:gd name="connsiteX107" fmla="*/ 225229 w 484234"/>
                <a:gd name="connsiteY107" fmla="*/ 47364 h 182989"/>
                <a:gd name="connsiteX108" fmla="*/ 224850 w 484234"/>
                <a:gd name="connsiteY108" fmla="*/ 47364 h 182989"/>
                <a:gd name="connsiteX109" fmla="*/ 222615 w 484234"/>
                <a:gd name="connsiteY109" fmla="*/ 47433 h 182989"/>
                <a:gd name="connsiteX110" fmla="*/ 218281 w 484234"/>
                <a:gd name="connsiteY110" fmla="*/ 47433 h 182989"/>
                <a:gd name="connsiteX111" fmla="*/ 213912 w 484234"/>
                <a:gd name="connsiteY111" fmla="*/ 47158 h 182989"/>
                <a:gd name="connsiteX112" fmla="*/ 208822 w 484234"/>
                <a:gd name="connsiteY112" fmla="*/ 46435 h 182989"/>
                <a:gd name="connsiteX113" fmla="*/ 208822 w 484234"/>
                <a:gd name="connsiteY113" fmla="*/ 46435 h 182989"/>
                <a:gd name="connsiteX114" fmla="*/ 388612 w 484234"/>
                <a:gd name="connsiteY114" fmla="*/ 141404 h 182989"/>
                <a:gd name="connsiteX115" fmla="*/ 420911 w 484234"/>
                <a:gd name="connsiteY115" fmla="*/ 179756 h 182989"/>
                <a:gd name="connsiteX116" fmla="*/ 437834 w 484234"/>
                <a:gd name="connsiteY116" fmla="*/ 175491 h 182989"/>
                <a:gd name="connsiteX117" fmla="*/ 484235 w 484234"/>
                <a:gd name="connsiteY117" fmla="*/ 182990 h 182989"/>
                <a:gd name="connsiteX118" fmla="*/ 444507 w 484234"/>
                <a:gd name="connsiteY118" fmla="*/ 136245 h 18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484234" h="182989">
                  <a:moveTo>
                    <a:pt x="196886" y="43305"/>
                  </a:moveTo>
                  <a:cubicBezTo>
                    <a:pt x="196164" y="43030"/>
                    <a:pt x="195441" y="42755"/>
                    <a:pt x="194719" y="42445"/>
                  </a:cubicBezTo>
                  <a:cubicBezTo>
                    <a:pt x="194203" y="42239"/>
                    <a:pt x="193653" y="41998"/>
                    <a:pt x="193137" y="41757"/>
                  </a:cubicBezTo>
                  <a:cubicBezTo>
                    <a:pt x="192483" y="41482"/>
                    <a:pt x="191864" y="41207"/>
                    <a:pt x="191279" y="40932"/>
                  </a:cubicBezTo>
                  <a:cubicBezTo>
                    <a:pt x="191039" y="40829"/>
                    <a:pt x="190832" y="40726"/>
                    <a:pt x="190626" y="40588"/>
                  </a:cubicBezTo>
                  <a:cubicBezTo>
                    <a:pt x="190213" y="40382"/>
                    <a:pt x="189800" y="40210"/>
                    <a:pt x="189422" y="40003"/>
                  </a:cubicBezTo>
                  <a:cubicBezTo>
                    <a:pt x="188975" y="39831"/>
                    <a:pt x="188562" y="39590"/>
                    <a:pt x="188115" y="39350"/>
                  </a:cubicBezTo>
                  <a:lnTo>
                    <a:pt x="188080" y="39350"/>
                  </a:lnTo>
                  <a:cubicBezTo>
                    <a:pt x="188080" y="39350"/>
                    <a:pt x="187908" y="39246"/>
                    <a:pt x="187805" y="39178"/>
                  </a:cubicBezTo>
                  <a:cubicBezTo>
                    <a:pt x="187324" y="38937"/>
                    <a:pt x="186877" y="38662"/>
                    <a:pt x="186395" y="38387"/>
                  </a:cubicBezTo>
                  <a:cubicBezTo>
                    <a:pt x="185741" y="38008"/>
                    <a:pt x="185054" y="37630"/>
                    <a:pt x="184400" y="37217"/>
                  </a:cubicBezTo>
                  <a:cubicBezTo>
                    <a:pt x="184331" y="37217"/>
                    <a:pt x="184262" y="37148"/>
                    <a:pt x="184194" y="37079"/>
                  </a:cubicBezTo>
                  <a:cubicBezTo>
                    <a:pt x="183609" y="36735"/>
                    <a:pt x="183024" y="36357"/>
                    <a:pt x="182439" y="35979"/>
                  </a:cubicBezTo>
                  <a:cubicBezTo>
                    <a:pt x="182302" y="35910"/>
                    <a:pt x="182164" y="35807"/>
                    <a:pt x="182027" y="35704"/>
                  </a:cubicBezTo>
                  <a:cubicBezTo>
                    <a:pt x="181304" y="35222"/>
                    <a:pt x="180548" y="34741"/>
                    <a:pt x="179825" y="34190"/>
                  </a:cubicBezTo>
                  <a:cubicBezTo>
                    <a:pt x="179585" y="34018"/>
                    <a:pt x="179309" y="33812"/>
                    <a:pt x="179069" y="33640"/>
                  </a:cubicBezTo>
                  <a:cubicBezTo>
                    <a:pt x="178587" y="33296"/>
                    <a:pt x="178105" y="32918"/>
                    <a:pt x="177589" y="32539"/>
                  </a:cubicBezTo>
                  <a:cubicBezTo>
                    <a:pt x="177349" y="32367"/>
                    <a:pt x="177142" y="32161"/>
                    <a:pt x="176902" y="31989"/>
                  </a:cubicBezTo>
                  <a:cubicBezTo>
                    <a:pt x="176902" y="31989"/>
                    <a:pt x="176879" y="31978"/>
                    <a:pt x="176833" y="31954"/>
                  </a:cubicBezTo>
                  <a:cubicBezTo>
                    <a:pt x="176420" y="31610"/>
                    <a:pt x="175973" y="31232"/>
                    <a:pt x="175560" y="30888"/>
                  </a:cubicBezTo>
                  <a:cubicBezTo>
                    <a:pt x="175354" y="30751"/>
                    <a:pt x="175182" y="30613"/>
                    <a:pt x="175010" y="30441"/>
                  </a:cubicBezTo>
                  <a:cubicBezTo>
                    <a:pt x="174803" y="30269"/>
                    <a:pt x="174563" y="30097"/>
                    <a:pt x="174356" y="29891"/>
                  </a:cubicBezTo>
                  <a:cubicBezTo>
                    <a:pt x="174184" y="29787"/>
                    <a:pt x="174047" y="29650"/>
                    <a:pt x="173909" y="29512"/>
                  </a:cubicBezTo>
                  <a:cubicBezTo>
                    <a:pt x="173152" y="28893"/>
                    <a:pt x="172430" y="28240"/>
                    <a:pt x="171742" y="27552"/>
                  </a:cubicBezTo>
                  <a:cubicBezTo>
                    <a:pt x="170469" y="26382"/>
                    <a:pt x="169197" y="25109"/>
                    <a:pt x="167993" y="23837"/>
                  </a:cubicBezTo>
                  <a:cubicBezTo>
                    <a:pt x="167408" y="23218"/>
                    <a:pt x="166789" y="22599"/>
                    <a:pt x="166239" y="21945"/>
                  </a:cubicBezTo>
                  <a:cubicBezTo>
                    <a:pt x="164450" y="19916"/>
                    <a:pt x="162730" y="17817"/>
                    <a:pt x="161079" y="15582"/>
                  </a:cubicBezTo>
                  <a:cubicBezTo>
                    <a:pt x="160529" y="14859"/>
                    <a:pt x="159978" y="14103"/>
                    <a:pt x="159497" y="13346"/>
                  </a:cubicBezTo>
                  <a:cubicBezTo>
                    <a:pt x="158775" y="12314"/>
                    <a:pt x="158087" y="11248"/>
                    <a:pt x="157399" y="10181"/>
                  </a:cubicBezTo>
                  <a:cubicBezTo>
                    <a:pt x="157124" y="9769"/>
                    <a:pt x="156848" y="9356"/>
                    <a:pt x="156608" y="8909"/>
                  </a:cubicBezTo>
                  <a:cubicBezTo>
                    <a:pt x="155507" y="7154"/>
                    <a:pt x="154441" y="5331"/>
                    <a:pt x="153477" y="3474"/>
                  </a:cubicBezTo>
                  <a:cubicBezTo>
                    <a:pt x="153443" y="3440"/>
                    <a:pt x="153409" y="3371"/>
                    <a:pt x="153409" y="3336"/>
                  </a:cubicBezTo>
                  <a:cubicBezTo>
                    <a:pt x="152858" y="2339"/>
                    <a:pt x="152342" y="1341"/>
                    <a:pt x="151861" y="310"/>
                  </a:cubicBezTo>
                  <a:cubicBezTo>
                    <a:pt x="151792" y="206"/>
                    <a:pt x="151723" y="103"/>
                    <a:pt x="151689" y="0"/>
                  </a:cubicBezTo>
                  <a:cubicBezTo>
                    <a:pt x="151483" y="0"/>
                    <a:pt x="151311" y="34"/>
                    <a:pt x="151104" y="34"/>
                  </a:cubicBezTo>
                  <a:cubicBezTo>
                    <a:pt x="144466" y="482"/>
                    <a:pt x="137999" y="1101"/>
                    <a:pt x="131739" y="1961"/>
                  </a:cubicBezTo>
                  <a:cubicBezTo>
                    <a:pt x="127886" y="2442"/>
                    <a:pt x="124103" y="3027"/>
                    <a:pt x="120388" y="3680"/>
                  </a:cubicBezTo>
                  <a:cubicBezTo>
                    <a:pt x="103740" y="6501"/>
                    <a:pt x="88434" y="10594"/>
                    <a:pt x="74709" y="15375"/>
                  </a:cubicBezTo>
                  <a:cubicBezTo>
                    <a:pt x="72714" y="16098"/>
                    <a:pt x="70754" y="16786"/>
                    <a:pt x="68862" y="17508"/>
                  </a:cubicBezTo>
                  <a:lnTo>
                    <a:pt x="68828" y="17508"/>
                  </a:lnTo>
                  <a:cubicBezTo>
                    <a:pt x="34775" y="30269"/>
                    <a:pt x="10938" y="47089"/>
                    <a:pt x="0" y="58543"/>
                  </a:cubicBezTo>
                  <a:cubicBezTo>
                    <a:pt x="103" y="58440"/>
                    <a:pt x="310" y="58268"/>
                    <a:pt x="654" y="58027"/>
                  </a:cubicBezTo>
                  <a:cubicBezTo>
                    <a:pt x="929" y="57821"/>
                    <a:pt x="1273" y="57580"/>
                    <a:pt x="1685" y="57270"/>
                  </a:cubicBezTo>
                  <a:cubicBezTo>
                    <a:pt x="2442" y="56686"/>
                    <a:pt x="3474" y="55998"/>
                    <a:pt x="4781" y="55172"/>
                  </a:cubicBezTo>
                  <a:cubicBezTo>
                    <a:pt x="5159" y="54931"/>
                    <a:pt x="5572" y="54656"/>
                    <a:pt x="5985" y="54415"/>
                  </a:cubicBezTo>
                  <a:cubicBezTo>
                    <a:pt x="9803" y="52042"/>
                    <a:pt x="15444" y="48912"/>
                    <a:pt x="23080" y="45747"/>
                  </a:cubicBezTo>
                  <a:cubicBezTo>
                    <a:pt x="24800" y="45060"/>
                    <a:pt x="26623" y="44337"/>
                    <a:pt x="28549" y="43615"/>
                  </a:cubicBezTo>
                  <a:cubicBezTo>
                    <a:pt x="29237" y="43340"/>
                    <a:pt x="29925" y="43099"/>
                    <a:pt x="30647" y="42858"/>
                  </a:cubicBezTo>
                  <a:cubicBezTo>
                    <a:pt x="31679" y="42480"/>
                    <a:pt x="32746" y="42101"/>
                    <a:pt x="33846" y="41757"/>
                  </a:cubicBezTo>
                  <a:cubicBezTo>
                    <a:pt x="37699" y="40450"/>
                    <a:pt x="41929" y="39212"/>
                    <a:pt x="46504" y="38077"/>
                  </a:cubicBezTo>
                  <a:cubicBezTo>
                    <a:pt x="47330" y="37836"/>
                    <a:pt x="48155" y="37630"/>
                    <a:pt x="49015" y="37458"/>
                  </a:cubicBezTo>
                  <a:cubicBezTo>
                    <a:pt x="52902" y="36495"/>
                    <a:pt x="57030" y="35635"/>
                    <a:pt x="61432" y="34878"/>
                  </a:cubicBezTo>
                  <a:cubicBezTo>
                    <a:pt x="65801" y="34087"/>
                    <a:pt x="70444" y="33399"/>
                    <a:pt x="75328" y="32849"/>
                  </a:cubicBezTo>
                  <a:cubicBezTo>
                    <a:pt x="76980" y="32642"/>
                    <a:pt x="78631" y="32470"/>
                    <a:pt x="80316" y="32333"/>
                  </a:cubicBezTo>
                  <a:cubicBezTo>
                    <a:pt x="82277" y="32126"/>
                    <a:pt x="84272" y="31954"/>
                    <a:pt x="86335" y="31817"/>
                  </a:cubicBezTo>
                  <a:cubicBezTo>
                    <a:pt x="89294" y="31610"/>
                    <a:pt x="92252" y="31438"/>
                    <a:pt x="95210" y="31370"/>
                  </a:cubicBezTo>
                  <a:cubicBezTo>
                    <a:pt x="107661" y="30957"/>
                    <a:pt x="120147" y="31473"/>
                    <a:pt x="131945" y="32505"/>
                  </a:cubicBezTo>
                  <a:cubicBezTo>
                    <a:pt x="133252" y="32608"/>
                    <a:pt x="134525" y="32746"/>
                    <a:pt x="135798" y="32849"/>
                  </a:cubicBezTo>
                  <a:cubicBezTo>
                    <a:pt x="144844" y="33743"/>
                    <a:pt x="153443" y="34912"/>
                    <a:pt x="161217" y="36185"/>
                  </a:cubicBezTo>
                  <a:cubicBezTo>
                    <a:pt x="162696" y="36426"/>
                    <a:pt x="164140" y="36667"/>
                    <a:pt x="165551" y="36907"/>
                  </a:cubicBezTo>
                  <a:cubicBezTo>
                    <a:pt x="166961" y="37148"/>
                    <a:pt x="168337" y="37389"/>
                    <a:pt x="169678" y="37630"/>
                  </a:cubicBezTo>
                  <a:cubicBezTo>
                    <a:pt x="169747" y="37630"/>
                    <a:pt x="169816" y="37630"/>
                    <a:pt x="169885" y="37630"/>
                  </a:cubicBezTo>
                  <a:cubicBezTo>
                    <a:pt x="171157" y="37871"/>
                    <a:pt x="172396" y="38077"/>
                    <a:pt x="173600" y="38318"/>
                  </a:cubicBezTo>
                  <a:cubicBezTo>
                    <a:pt x="176798" y="38937"/>
                    <a:pt x="179756" y="39522"/>
                    <a:pt x="182474" y="40106"/>
                  </a:cubicBezTo>
                  <a:cubicBezTo>
                    <a:pt x="183471" y="40313"/>
                    <a:pt x="184469" y="40519"/>
                    <a:pt x="185398" y="40726"/>
                  </a:cubicBezTo>
                  <a:cubicBezTo>
                    <a:pt x="185466" y="40726"/>
                    <a:pt x="185501" y="40726"/>
                    <a:pt x="185569" y="40726"/>
                  </a:cubicBezTo>
                  <a:cubicBezTo>
                    <a:pt x="186464" y="40932"/>
                    <a:pt x="187289" y="41104"/>
                    <a:pt x="188115" y="41310"/>
                  </a:cubicBezTo>
                  <a:cubicBezTo>
                    <a:pt x="190488" y="41826"/>
                    <a:pt x="192518" y="42308"/>
                    <a:pt x="194203" y="42721"/>
                  </a:cubicBezTo>
                  <a:cubicBezTo>
                    <a:pt x="194719" y="42858"/>
                    <a:pt x="195235" y="42996"/>
                    <a:pt x="195682" y="43099"/>
                  </a:cubicBezTo>
                  <a:cubicBezTo>
                    <a:pt x="196576" y="43340"/>
                    <a:pt x="197333" y="43512"/>
                    <a:pt x="197952" y="43684"/>
                  </a:cubicBezTo>
                  <a:cubicBezTo>
                    <a:pt x="198262" y="43752"/>
                    <a:pt x="198537" y="43821"/>
                    <a:pt x="198743" y="43890"/>
                  </a:cubicBezTo>
                  <a:cubicBezTo>
                    <a:pt x="198124" y="43684"/>
                    <a:pt x="197505" y="43443"/>
                    <a:pt x="196886" y="43236"/>
                  </a:cubicBezTo>
                  <a:close/>
                  <a:moveTo>
                    <a:pt x="444507" y="136279"/>
                  </a:moveTo>
                  <a:cubicBezTo>
                    <a:pt x="376436" y="69584"/>
                    <a:pt x="304994" y="30647"/>
                    <a:pt x="280057" y="18127"/>
                  </a:cubicBezTo>
                  <a:cubicBezTo>
                    <a:pt x="278131" y="20363"/>
                    <a:pt x="276136" y="22461"/>
                    <a:pt x="274037" y="24456"/>
                  </a:cubicBezTo>
                  <a:cubicBezTo>
                    <a:pt x="274037" y="24456"/>
                    <a:pt x="274037" y="24490"/>
                    <a:pt x="274003" y="24490"/>
                  </a:cubicBezTo>
                  <a:cubicBezTo>
                    <a:pt x="273006" y="25488"/>
                    <a:pt x="271939" y="26451"/>
                    <a:pt x="270873" y="27380"/>
                  </a:cubicBezTo>
                  <a:cubicBezTo>
                    <a:pt x="270839" y="27448"/>
                    <a:pt x="270770" y="27483"/>
                    <a:pt x="270701" y="27552"/>
                  </a:cubicBezTo>
                  <a:cubicBezTo>
                    <a:pt x="269704" y="28446"/>
                    <a:pt x="268637" y="29306"/>
                    <a:pt x="267605" y="30131"/>
                  </a:cubicBezTo>
                  <a:cubicBezTo>
                    <a:pt x="266505" y="31026"/>
                    <a:pt x="265370" y="31886"/>
                    <a:pt x="264234" y="32711"/>
                  </a:cubicBezTo>
                  <a:cubicBezTo>
                    <a:pt x="263891" y="32952"/>
                    <a:pt x="263581" y="33193"/>
                    <a:pt x="263237" y="33433"/>
                  </a:cubicBezTo>
                  <a:cubicBezTo>
                    <a:pt x="262687" y="33812"/>
                    <a:pt x="262171" y="34190"/>
                    <a:pt x="261620" y="34534"/>
                  </a:cubicBezTo>
                  <a:cubicBezTo>
                    <a:pt x="261345" y="34741"/>
                    <a:pt x="261036" y="34912"/>
                    <a:pt x="260760" y="35084"/>
                  </a:cubicBezTo>
                  <a:cubicBezTo>
                    <a:pt x="260313" y="35394"/>
                    <a:pt x="259900" y="35669"/>
                    <a:pt x="259453" y="35944"/>
                  </a:cubicBezTo>
                  <a:cubicBezTo>
                    <a:pt x="259006" y="36254"/>
                    <a:pt x="258559" y="36529"/>
                    <a:pt x="258077" y="36770"/>
                  </a:cubicBezTo>
                  <a:cubicBezTo>
                    <a:pt x="257974" y="36839"/>
                    <a:pt x="257871" y="36873"/>
                    <a:pt x="257768" y="36942"/>
                  </a:cubicBezTo>
                  <a:cubicBezTo>
                    <a:pt x="257390" y="37183"/>
                    <a:pt x="256977" y="37423"/>
                    <a:pt x="256564" y="37664"/>
                  </a:cubicBezTo>
                  <a:cubicBezTo>
                    <a:pt x="255635" y="38215"/>
                    <a:pt x="254672" y="38731"/>
                    <a:pt x="253709" y="39212"/>
                  </a:cubicBezTo>
                  <a:cubicBezTo>
                    <a:pt x="253709" y="39212"/>
                    <a:pt x="253640" y="39212"/>
                    <a:pt x="253606" y="39281"/>
                  </a:cubicBezTo>
                  <a:cubicBezTo>
                    <a:pt x="252540" y="39831"/>
                    <a:pt x="251473" y="40347"/>
                    <a:pt x="250407" y="40829"/>
                  </a:cubicBezTo>
                  <a:cubicBezTo>
                    <a:pt x="249754" y="41138"/>
                    <a:pt x="249100" y="41448"/>
                    <a:pt x="248412" y="41723"/>
                  </a:cubicBezTo>
                  <a:cubicBezTo>
                    <a:pt x="248240" y="41826"/>
                    <a:pt x="248034" y="41895"/>
                    <a:pt x="247862" y="41964"/>
                  </a:cubicBezTo>
                  <a:cubicBezTo>
                    <a:pt x="247415" y="42170"/>
                    <a:pt x="246967" y="42342"/>
                    <a:pt x="246486" y="42514"/>
                  </a:cubicBezTo>
                  <a:cubicBezTo>
                    <a:pt x="246451" y="42549"/>
                    <a:pt x="246417" y="42549"/>
                    <a:pt x="246383" y="42583"/>
                  </a:cubicBezTo>
                  <a:cubicBezTo>
                    <a:pt x="245970" y="42721"/>
                    <a:pt x="245557" y="42893"/>
                    <a:pt x="245144" y="43030"/>
                  </a:cubicBezTo>
                  <a:cubicBezTo>
                    <a:pt x="243975" y="43477"/>
                    <a:pt x="242805" y="43890"/>
                    <a:pt x="241602" y="44268"/>
                  </a:cubicBezTo>
                  <a:cubicBezTo>
                    <a:pt x="241567" y="44268"/>
                    <a:pt x="241533" y="44303"/>
                    <a:pt x="241498" y="44303"/>
                  </a:cubicBezTo>
                  <a:cubicBezTo>
                    <a:pt x="240742" y="44544"/>
                    <a:pt x="239950" y="44784"/>
                    <a:pt x="239194" y="44956"/>
                  </a:cubicBezTo>
                  <a:cubicBezTo>
                    <a:pt x="239022" y="45025"/>
                    <a:pt x="238884" y="45060"/>
                    <a:pt x="238712" y="45094"/>
                  </a:cubicBezTo>
                  <a:cubicBezTo>
                    <a:pt x="238643" y="45094"/>
                    <a:pt x="238609" y="45128"/>
                    <a:pt x="238540" y="45128"/>
                  </a:cubicBezTo>
                  <a:cubicBezTo>
                    <a:pt x="238162" y="45266"/>
                    <a:pt x="237783" y="45369"/>
                    <a:pt x="237405" y="45438"/>
                  </a:cubicBezTo>
                  <a:cubicBezTo>
                    <a:pt x="237096" y="45541"/>
                    <a:pt x="236820" y="45610"/>
                    <a:pt x="236511" y="45644"/>
                  </a:cubicBezTo>
                  <a:cubicBezTo>
                    <a:pt x="235926" y="45782"/>
                    <a:pt x="235376" y="45919"/>
                    <a:pt x="234825" y="46023"/>
                  </a:cubicBezTo>
                  <a:cubicBezTo>
                    <a:pt x="234653" y="46057"/>
                    <a:pt x="234447" y="46091"/>
                    <a:pt x="234275" y="46126"/>
                  </a:cubicBezTo>
                  <a:cubicBezTo>
                    <a:pt x="233518" y="46298"/>
                    <a:pt x="232762" y="46435"/>
                    <a:pt x="232039" y="46539"/>
                  </a:cubicBezTo>
                  <a:cubicBezTo>
                    <a:pt x="231283" y="46676"/>
                    <a:pt x="230526" y="46779"/>
                    <a:pt x="229769" y="46883"/>
                  </a:cubicBezTo>
                  <a:cubicBezTo>
                    <a:pt x="229081" y="46986"/>
                    <a:pt x="228428" y="47054"/>
                    <a:pt x="227740" y="47123"/>
                  </a:cubicBezTo>
                  <a:cubicBezTo>
                    <a:pt x="226914" y="47226"/>
                    <a:pt x="226054" y="47295"/>
                    <a:pt x="225229" y="47364"/>
                  </a:cubicBezTo>
                  <a:cubicBezTo>
                    <a:pt x="225126" y="47364"/>
                    <a:pt x="224988" y="47364"/>
                    <a:pt x="224850" y="47364"/>
                  </a:cubicBezTo>
                  <a:cubicBezTo>
                    <a:pt x="224094" y="47398"/>
                    <a:pt x="223337" y="47433"/>
                    <a:pt x="222615" y="47433"/>
                  </a:cubicBezTo>
                  <a:cubicBezTo>
                    <a:pt x="221170" y="47467"/>
                    <a:pt x="219725" y="47467"/>
                    <a:pt x="218281" y="47433"/>
                  </a:cubicBezTo>
                  <a:cubicBezTo>
                    <a:pt x="216836" y="47398"/>
                    <a:pt x="215357" y="47295"/>
                    <a:pt x="213912" y="47158"/>
                  </a:cubicBezTo>
                  <a:cubicBezTo>
                    <a:pt x="212192" y="46986"/>
                    <a:pt x="210507" y="46779"/>
                    <a:pt x="208822" y="46435"/>
                  </a:cubicBezTo>
                  <a:lnTo>
                    <a:pt x="208822" y="46435"/>
                  </a:lnTo>
                  <a:cubicBezTo>
                    <a:pt x="208822" y="46435"/>
                    <a:pt x="302621" y="67176"/>
                    <a:pt x="388612" y="141404"/>
                  </a:cubicBezTo>
                  <a:cubicBezTo>
                    <a:pt x="402887" y="153753"/>
                    <a:pt x="413344" y="166617"/>
                    <a:pt x="420911" y="179756"/>
                  </a:cubicBezTo>
                  <a:cubicBezTo>
                    <a:pt x="426621" y="177521"/>
                    <a:pt x="432331" y="176179"/>
                    <a:pt x="437834" y="175491"/>
                  </a:cubicBezTo>
                  <a:cubicBezTo>
                    <a:pt x="462462" y="172396"/>
                    <a:pt x="483100" y="182439"/>
                    <a:pt x="484235" y="182990"/>
                  </a:cubicBezTo>
                  <a:cubicBezTo>
                    <a:pt x="473469" y="167374"/>
                    <a:pt x="460295" y="151723"/>
                    <a:pt x="444507" y="136245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6974155-6807-388D-CE42-E965B3ED665C}"/>
                </a:ext>
              </a:extLst>
            </p:cNvPr>
            <p:cNvSpPr/>
            <p:nvPr/>
          </p:nvSpPr>
          <p:spPr>
            <a:xfrm>
              <a:off x="9911003" y="1084874"/>
              <a:ext cx="358120" cy="373868"/>
            </a:xfrm>
            <a:custGeom>
              <a:avLst/>
              <a:gdLst>
                <a:gd name="connsiteX0" fmla="*/ 74778 w 358120"/>
                <a:gd name="connsiteY0" fmla="*/ 65353 h 373868"/>
                <a:gd name="connsiteX1" fmla="*/ 72921 w 358120"/>
                <a:gd name="connsiteY1" fmla="*/ 64528 h 373868"/>
                <a:gd name="connsiteX2" fmla="*/ 72267 w 358120"/>
                <a:gd name="connsiteY2" fmla="*/ 64184 h 373868"/>
                <a:gd name="connsiteX3" fmla="*/ 71063 w 358120"/>
                <a:gd name="connsiteY3" fmla="*/ 63599 h 373868"/>
                <a:gd name="connsiteX4" fmla="*/ 69756 w 358120"/>
                <a:gd name="connsiteY4" fmla="*/ 62946 h 373868"/>
                <a:gd name="connsiteX5" fmla="*/ 69722 w 358120"/>
                <a:gd name="connsiteY5" fmla="*/ 62946 h 373868"/>
                <a:gd name="connsiteX6" fmla="*/ 69447 w 358120"/>
                <a:gd name="connsiteY6" fmla="*/ 62774 h 373868"/>
                <a:gd name="connsiteX7" fmla="*/ 68036 w 358120"/>
                <a:gd name="connsiteY7" fmla="*/ 61983 h 373868"/>
                <a:gd name="connsiteX8" fmla="*/ 66041 w 358120"/>
                <a:gd name="connsiteY8" fmla="*/ 60813 h 373868"/>
                <a:gd name="connsiteX9" fmla="*/ 65835 w 358120"/>
                <a:gd name="connsiteY9" fmla="*/ 60676 h 373868"/>
                <a:gd name="connsiteX10" fmla="*/ 64906 w 358120"/>
                <a:gd name="connsiteY10" fmla="*/ 60125 h 373868"/>
                <a:gd name="connsiteX11" fmla="*/ 64081 w 358120"/>
                <a:gd name="connsiteY11" fmla="*/ 59575 h 373868"/>
                <a:gd name="connsiteX12" fmla="*/ 63668 w 358120"/>
                <a:gd name="connsiteY12" fmla="*/ 59300 h 373868"/>
                <a:gd name="connsiteX13" fmla="*/ 61467 w 358120"/>
                <a:gd name="connsiteY13" fmla="*/ 57786 h 373868"/>
                <a:gd name="connsiteX14" fmla="*/ 60710 w 358120"/>
                <a:gd name="connsiteY14" fmla="*/ 57236 h 373868"/>
                <a:gd name="connsiteX15" fmla="*/ 59231 w 358120"/>
                <a:gd name="connsiteY15" fmla="*/ 56135 h 373868"/>
                <a:gd name="connsiteX16" fmla="*/ 58543 w 358120"/>
                <a:gd name="connsiteY16" fmla="*/ 55585 h 373868"/>
                <a:gd name="connsiteX17" fmla="*/ 58474 w 358120"/>
                <a:gd name="connsiteY17" fmla="*/ 55550 h 373868"/>
                <a:gd name="connsiteX18" fmla="*/ 57202 w 358120"/>
                <a:gd name="connsiteY18" fmla="*/ 54484 h 373868"/>
                <a:gd name="connsiteX19" fmla="*/ 56651 w 358120"/>
                <a:gd name="connsiteY19" fmla="*/ 54037 h 373868"/>
                <a:gd name="connsiteX20" fmla="*/ 55998 w 358120"/>
                <a:gd name="connsiteY20" fmla="*/ 53487 h 373868"/>
                <a:gd name="connsiteX21" fmla="*/ 55550 w 358120"/>
                <a:gd name="connsiteY21" fmla="*/ 53108 h 373868"/>
                <a:gd name="connsiteX22" fmla="*/ 53383 w 358120"/>
                <a:gd name="connsiteY22" fmla="*/ 51148 h 373868"/>
                <a:gd name="connsiteX23" fmla="*/ 49634 w 358120"/>
                <a:gd name="connsiteY23" fmla="*/ 47433 h 373868"/>
                <a:gd name="connsiteX24" fmla="*/ 47880 w 358120"/>
                <a:gd name="connsiteY24" fmla="*/ 45541 h 373868"/>
                <a:gd name="connsiteX25" fmla="*/ 42721 w 358120"/>
                <a:gd name="connsiteY25" fmla="*/ 39178 h 373868"/>
                <a:gd name="connsiteX26" fmla="*/ 41138 w 358120"/>
                <a:gd name="connsiteY26" fmla="*/ 36942 h 373868"/>
                <a:gd name="connsiteX27" fmla="*/ 39040 w 358120"/>
                <a:gd name="connsiteY27" fmla="*/ 33777 h 373868"/>
                <a:gd name="connsiteX28" fmla="*/ 38249 w 358120"/>
                <a:gd name="connsiteY28" fmla="*/ 32505 h 373868"/>
                <a:gd name="connsiteX29" fmla="*/ 35119 w 358120"/>
                <a:gd name="connsiteY29" fmla="*/ 27070 h 373868"/>
                <a:gd name="connsiteX30" fmla="*/ 35050 w 358120"/>
                <a:gd name="connsiteY30" fmla="*/ 26933 h 373868"/>
                <a:gd name="connsiteX31" fmla="*/ 33502 w 358120"/>
                <a:gd name="connsiteY31" fmla="*/ 23906 h 373868"/>
                <a:gd name="connsiteX32" fmla="*/ 33330 w 358120"/>
                <a:gd name="connsiteY32" fmla="*/ 23596 h 373868"/>
                <a:gd name="connsiteX33" fmla="*/ 29684 w 358120"/>
                <a:gd name="connsiteY33" fmla="*/ 15238 h 373868"/>
                <a:gd name="connsiteX34" fmla="*/ 29650 w 358120"/>
                <a:gd name="connsiteY34" fmla="*/ 15100 h 373868"/>
                <a:gd name="connsiteX35" fmla="*/ 28584 w 358120"/>
                <a:gd name="connsiteY35" fmla="*/ 12211 h 373868"/>
                <a:gd name="connsiteX36" fmla="*/ 28549 w 358120"/>
                <a:gd name="connsiteY36" fmla="*/ 12211 h 373868"/>
                <a:gd name="connsiteX37" fmla="*/ 27552 w 358120"/>
                <a:gd name="connsiteY37" fmla="*/ 9218 h 373868"/>
                <a:gd name="connsiteX38" fmla="*/ 26623 w 358120"/>
                <a:gd name="connsiteY38" fmla="*/ 6191 h 373868"/>
                <a:gd name="connsiteX39" fmla="*/ 25797 w 358120"/>
                <a:gd name="connsiteY39" fmla="*/ 3268 h 373868"/>
                <a:gd name="connsiteX40" fmla="*/ 25763 w 358120"/>
                <a:gd name="connsiteY40" fmla="*/ 3130 h 373868"/>
                <a:gd name="connsiteX41" fmla="*/ 25006 w 358120"/>
                <a:gd name="connsiteY41" fmla="*/ 0 h 373868"/>
                <a:gd name="connsiteX42" fmla="*/ 24215 w 358120"/>
                <a:gd name="connsiteY42" fmla="*/ 0 h 373868"/>
                <a:gd name="connsiteX43" fmla="*/ 20122 w 358120"/>
                <a:gd name="connsiteY43" fmla="*/ 69 h 373868"/>
                <a:gd name="connsiteX44" fmla="*/ 15616 w 358120"/>
                <a:gd name="connsiteY44" fmla="*/ 275 h 373868"/>
                <a:gd name="connsiteX45" fmla="*/ 4231 w 358120"/>
                <a:gd name="connsiteY45" fmla="*/ 1238 h 373868"/>
                <a:gd name="connsiteX46" fmla="*/ 0 w 358120"/>
                <a:gd name="connsiteY46" fmla="*/ 1754 h 373868"/>
                <a:gd name="connsiteX47" fmla="*/ 2683 w 358120"/>
                <a:gd name="connsiteY47" fmla="*/ 4059 h 373868"/>
                <a:gd name="connsiteX48" fmla="*/ 11385 w 358120"/>
                <a:gd name="connsiteY48" fmla="*/ 18196 h 373868"/>
                <a:gd name="connsiteX49" fmla="*/ 13380 w 358120"/>
                <a:gd name="connsiteY49" fmla="*/ 25557 h 373868"/>
                <a:gd name="connsiteX50" fmla="*/ 13587 w 358120"/>
                <a:gd name="connsiteY50" fmla="*/ 56101 h 373868"/>
                <a:gd name="connsiteX51" fmla="*/ 17439 w 358120"/>
                <a:gd name="connsiteY51" fmla="*/ 56445 h 373868"/>
                <a:gd name="connsiteX52" fmla="*/ 42858 w 358120"/>
                <a:gd name="connsiteY52" fmla="*/ 59781 h 373868"/>
                <a:gd name="connsiteX53" fmla="*/ 47192 w 358120"/>
                <a:gd name="connsiteY53" fmla="*/ 60504 h 373868"/>
                <a:gd name="connsiteX54" fmla="*/ 51320 w 358120"/>
                <a:gd name="connsiteY54" fmla="*/ 61226 h 373868"/>
                <a:gd name="connsiteX55" fmla="*/ 51526 w 358120"/>
                <a:gd name="connsiteY55" fmla="*/ 61226 h 373868"/>
                <a:gd name="connsiteX56" fmla="*/ 55241 w 358120"/>
                <a:gd name="connsiteY56" fmla="*/ 61914 h 373868"/>
                <a:gd name="connsiteX57" fmla="*/ 64115 w 358120"/>
                <a:gd name="connsiteY57" fmla="*/ 63702 h 373868"/>
                <a:gd name="connsiteX58" fmla="*/ 67039 w 358120"/>
                <a:gd name="connsiteY58" fmla="*/ 64322 h 373868"/>
                <a:gd name="connsiteX59" fmla="*/ 67211 w 358120"/>
                <a:gd name="connsiteY59" fmla="*/ 64322 h 373868"/>
                <a:gd name="connsiteX60" fmla="*/ 69756 w 358120"/>
                <a:gd name="connsiteY60" fmla="*/ 64906 h 373868"/>
                <a:gd name="connsiteX61" fmla="*/ 75844 w 358120"/>
                <a:gd name="connsiteY61" fmla="*/ 66317 h 373868"/>
                <a:gd name="connsiteX62" fmla="*/ 75879 w 358120"/>
                <a:gd name="connsiteY62" fmla="*/ 65801 h 373868"/>
                <a:gd name="connsiteX63" fmla="*/ 74778 w 358120"/>
                <a:gd name="connsiteY63" fmla="*/ 65285 h 373868"/>
                <a:gd name="connsiteX64" fmla="*/ 319475 w 358120"/>
                <a:gd name="connsiteY64" fmla="*/ 199122 h 373868"/>
                <a:gd name="connsiteX65" fmla="*/ 297186 w 358120"/>
                <a:gd name="connsiteY65" fmla="*/ 169334 h 373868"/>
                <a:gd name="connsiteX66" fmla="*/ 135247 w 358120"/>
                <a:gd name="connsiteY66" fmla="*/ 62877 h 373868"/>
                <a:gd name="connsiteX67" fmla="*/ 132048 w 358120"/>
                <a:gd name="connsiteY67" fmla="*/ 64425 h 373868"/>
                <a:gd name="connsiteX68" fmla="*/ 130053 w 358120"/>
                <a:gd name="connsiteY68" fmla="*/ 65319 h 373868"/>
                <a:gd name="connsiteX69" fmla="*/ 129503 w 358120"/>
                <a:gd name="connsiteY69" fmla="*/ 65560 h 373868"/>
                <a:gd name="connsiteX70" fmla="*/ 128127 w 358120"/>
                <a:gd name="connsiteY70" fmla="*/ 66110 h 373868"/>
                <a:gd name="connsiteX71" fmla="*/ 126786 w 358120"/>
                <a:gd name="connsiteY71" fmla="*/ 66626 h 373868"/>
                <a:gd name="connsiteX72" fmla="*/ 123243 w 358120"/>
                <a:gd name="connsiteY72" fmla="*/ 67864 h 373868"/>
                <a:gd name="connsiteX73" fmla="*/ 123140 w 358120"/>
                <a:gd name="connsiteY73" fmla="*/ 67899 h 373868"/>
                <a:gd name="connsiteX74" fmla="*/ 120835 w 358120"/>
                <a:gd name="connsiteY74" fmla="*/ 68552 h 373868"/>
                <a:gd name="connsiteX75" fmla="*/ 120354 w 358120"/>
                <a:gd name="connsiteY75" fmla="*/ 68690 h 373868"/>
                <a:gd name="connsiteX76" fmla="*/ 120182 w 358120"/>
                <a:gd name="connsiteY76" fmla="*/ 68724 h 373868"/>
                <a:gd name="connsiteX77" fmla="*/ 119047 w 358120"/>
                <a:gd name="connsiteY77" fmla="*/ 69034 h 373868"/>
                <a:gd name="connsiteX78" fmla="*/ 118152 w 358120"/>
                <a:gd name="connsiteY78" fmla="*/ 69240 h 373868"/>
                <a:gd name="connsiteX79" fmla="*/ 116467 w 358120"/>
                <a:gd name="connsiteY79" fmla="*/ 69619 h 373868"/>
                <a:gd name="connsiteX80" fmla="*/ 115916 w 358120"/>
                <a:gd name="connsiteY80" fmla="*/ 69722 h 373868"/>
                <a:gd name="connsiteX81" fmla="*/ 113681 w 358120"/>
                <a:gd name="connsiteY81" fmla="*/ 70135 h 373868"/>
                <a:gd name="connsiteX82" fmla="*/ 111410 w 358120"/>
                <a:gd name="connsiteY82" fmla="*/ 70479 h 373868"/>
                <a:gd name="connsiteX83" fmla="*/ 109381 w 358120"/>
                <a:gd name="connsiteY83" fmla="*/ 70719 h 373868"/>
                <a:gd name="connsiteX84" fmla="*/ 106870 w 358120"/>
                <a:gd name="connsiteY84" fmla="*/ 70960 h 373868"/>
                <a:gd name="connsiteX85" fmla="*/ 106492 w 358120"/>
                <a:gd name="connsiteY85" fmla="*/ 70960 h 373868"/>
                <a:gd name="connsiteX86" fmla="*/ 104256 w 358120"/>
                <a:gd name="connsiteY86" fmla="*/ 71029 h 373868"/>
                <a:gd name="connsiteX87" fmla="*/ 99922 w 358120"/>
                <a:gd name="connsiteY87" fmla="*/ 71029 h 373868"/>
                <a:gd name="connsiteX88" fmla="*/ 95554 w 358120"/>
                <a:gd name="connsiteY88" fmla="*/ 70754 h 373868"/>
                <a:gd name="connsiteX89" fmla="*/ 90463 w 358120"/>
                <a:gd name="connsiteY89" fmla="*/ 70031 h 373868"/>
                <a:gd name="connsiteX90" fmla="*/ 90463 w 358120"/>
                <a:gd name="connsiteY90" fmla="*/ 70031 h 373868"/>
                <a:gd name="connsiteX91" fmla="*/ 270254 w 358120"/>
                <a:gd name="connsiteY91" fmla="*/ 165000 h 373868"/>
                <a:gd name="connsiteX92" fmla="*/ 302552 w 358120"/>
                <a:gd name="connsiteY92" fmla="*/ 203352 h 373868"/>
                <a:gd name="connsiteX93" fmla="*/ 320989 w 358120"/>
                <a:gd name="connsiteY93" fmla="*/ 353321 h 373868"/>
                <a:gd name="connsiteX94" fmla="*/ 327455 w 358120"/>
                <a:gd name="connsiteY94" fmla="*/ 373719 h 373868"/>
                <a:gd name="connsiteX95" fmla="*/ 356692 w 358120"/>
                <a:gd name="connsiteY95" fmla="*/ 346442 h 373868"/>
                <a:gd name="connsiteX96" fmla="*/ 319475 w 358120"/>
                <a:gd name="connsiteY96" fmla="*/ 199087 h 37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358120" h="373868">
                  <a:moveTo>
                    <a:pt x="74778" y="65353"/>
                  </a:moveTo>
                  <a:cubicBezTo>
                    <a:pt x="74125" y="65078"/>
                    <a:pt x="73505" y="64803"/>
                    <a:pt x="72921" y="64528"/>
                  </a:cubicBezTo>
                  <a:cubicBezTo>
                    <a:pt x="72680" y="64425"/>
                    <a:pt x="72474" y="64322"/>
                    <a:pt x="72267" y="64184"/>
                  </a:cubicBezTo>
                  <a:cubicBezTo>
                    <a:pt x="71854" y="63978"/>
                    <a:pt x="71442" y="63806"/>
                    <a:pt x="71063" y="63599"/>
                  </a:cubicBezTo>
                  <a:cubicBezTo>
                    <a:pt x="70616" y="63427"/>
                    <a:pt x="70203" y="63186"/>
                    <a:pt x="69756" y="62946"/>
                  </a:cubicBezTo>
                  <a:lnTo>
                    <a:pt x="69722" y="62946"/>
                  </a:lnTo>
                  <a:cubicBezTo>
                    <a:pt x="69722" y="62946"/>
                    <a:pt x="69550" y="62843"/>
                    <a:pt x="69447" y="62774"/>
                  </a:cubicBezTo>
                  <a:cubicBezTo>
                    <a:pt x="68965" y="62533"/>
                    <a:pt x="68518" y="62258"/>
                    <a:pt x="68036" y="61983"/>
                  </a:cubicBezTo>
                  <a:cubicBezTo>
                    <a:pt x="67383" y="61604"/>
                    <a:pt x="66695" y="61226"/>
                    <a:pt x="66041" y="60813"/>
                  </a:cubicBezTo>
                  <a:cubicBezTo>
                    <a:pt x="65973" y="60813"/>
                    <a:pt x="65904" y="60744"/>
                    <a:pt x="65835" y="60676"/>
                  </a:cubicBezTo>
                  <a:cubicBezTo>
                    <a:pt x="65525" y="60504"/>
                    <a:pt x="65216" y="60297"/>
                    <a:pt x="64906" y="60125"/>
                  </a:cubicBezTo>
                  <a:cubicBezTo>
                    <a:pt x="64631" y="59953"/>
                    <a:pt x="64356" y="59747"/>
                    <a:pt x="64081" y="59575"/>
                  </a:cubicBezTo>
                  <a:cubicBezTo>
                    <a:pt x="63943" y="59506"/>
                    <a:pt x="63806" y="59403"/>
                    <a:pt x="63668" y="59300"/>
                  </a:cubicBezTo>
                  <a:cubicBezTo>
                    <a:pt x="62946" y="58818"/>
                    <a:pt x="62189" y="58337"/>
                    <a:pt x="61467" y="57786"/>
                  </a:cubicBezTo>
                  <a:cubicBezTo>
                    <a:pt x="61226" y="57614"/>
                    <a:pt x="60985" y="57442"/>
                    <a:pt x="60710" y="57236"/>
                  </a:cubicBezTo>
                  <a:cubicBezTo>
                    <a:pt x="60228" y="56892"/>
                    <a:pt x="59747" y="56514"/>
                    <a:pt x="59231" y="56135"/>
                  </a:cubicBezTo>
                  <a:cubicBezTo>
                    <a:pt x="58990" y="55963"/>
                    <a:pt x="58784" y="55757"/>
                    <a:pt x="58543" y="55585"/>
                  </a:cubicBezTo>
                  <a:cubicBezTo>
                    <a:pt x="58543" y="55585"/>
                    <a:pt x="58520" y="55575"/>
                    <a:pt x="58474" y="55550"/>
                  </a:cubicBezTo>
                  <a:cubicBezTo>
                    <a:pt x="58061" y="55206"/>
                    <a:pt x="57614" y="54828"/>
                    <a:pt x="57202" y="54484"/>
                  </a:cubicBezTo>
                  <a:cubicBezTo>
                    <a:pt x="56995" y="54347"/>
                    <a:pt x="56823" y="54209"/>
                    <a:pt x="56651" y="54037"/>
                  </a:cubicBezTo>
                  <a:cubicBezTo>
                    <a:pt x="56445" y="53865"/>
                    <a:pt x="56204" y="53693"/>
                    <a:pt x="55998" y="53487"/>
                  </a:cubicBezTo>
                  <a:cubicBezTo>
                    <a:pt x="55826" y="53383"/>
                    <a:pt x="55688" y="53246"/>
                    <a:pt x="55550" y="53108"/>
                  </a:cubicBezTo>
                  <a:cubicBezTo>
                    <a:pt x="54794" y="52489"/>
                    <a:pt x="54071" y="51836"/>
                    <a:pt x="53383" y="51148"/>
                  </a:cubicBezTo>
                  <a:cubicBezTo>
                    <a:pt x="52111" y="49978"/>
                    <a:pt x="50838" y="48706"/>
                    <a:pt x="49634" y="47433"/>
                  </a:cubicBezTo>
                  <a:cubicBezTo>
                    <a:pt x="49050" y="46814"/>
                    <a:pt x="48430" y="46195"/>
                    <a:pt x="47880" y="45541"/>
                  </a:cubicBezTo>
                  <a:cubicBezTo>
                    <a:pt x="46091" y="43512"/>
                    <a:pt x="44372" y="41413"/>
                    <a:pt x="42721" y="39178"/>
                  </a:cubicBezTo>
                  <a:cubicBezTo>
                    <a:pt x="42170" y="38455"/>
                    <a:pt x="41620" y="37699"/>
                    <a:pt x="41138" y="36942"/>
                  </a:cubicBezTo>
                  <a:cubicBezTo>
                    <a:pt x="40416" y="35910"/>
                    <a:pt x="39728" y="34844"/>
                    <a:pt x="39040" y="33777"/>
                  </a:cubicBezTo>
                  <a:cubicBezTo>
                    <a:pt x="38765" y="33365"/>
                    <a:pt x="38490" y="32952"/>
                    <a:pt x="38249" y="32505"/>
                  </a:cubicBezTo>
                  <a:cubicBezTo>
                    <a:pt x="37148" y="30751"/>
                    <a:pt x="36082" y="28928"/>
                    <a:pt x="35119" y="27070"/>
                  </a:cubicBezTo>
                  <a:cubicBezTo>
                    <a:pt x="35085" y="27036"/>
                    <a:pt x="35050" y="26967"/>
                    <a:pt x="35050" y="26933"/>
                  </a:cubicBezTo>
                  <a:cubicBezTo>
                    <a:pt x="34500" y="25935"/>
                    <a:pt x="33984" y="24938"/>
                    <a:pt x="33502" y="23906"/>
                  </a:cubicBezTo>
                  <a:cubicBezTo>
                    <a:pt x="33433" y="23802"/>
                    <a:pt x="33365" y="23699"/>
                    <a:pt x="33330" y="23596"/>
                  </a:cubicBezTo>
                  <a:cubicBezTo>
                    <a:pt x="31989" y="20879"/>
                    <a:pt x="30785" y="18093"/>
                    <a:pt x="29684" y="15238"/>
                  </a:cubicBezTo>
                  <a:cubicBezTo>
                    <a:pt x="29650" y="15169"/>
                    <a:pt x="29650" y="15134"/>
                    <a:pt x="29650" y="15100"/>
                  </a:cubicBezTo>
                  <a:cubicBezTo>
                    <a:pt x="29271" y="14171"/>
                    <a:pt x="28893" y="13174"/>
                    <a:pt x="28584" y="12211"/>
                  </a:cubicBezTo>
                  <a:lnTo>
                    <a:pt x="28549" y="12211"/>
                  </a:lnTo>
                  <a:cubicBezTo>
                    <a:pt x="28205" y="11213"/>
                    <a:pt x="27861" y="10216"/>
                    <a:pt x="27552" y="9218"/>
                  </a:cubicBezTo>
                  <a:cubicBezTo>
                    <a:pt x="27208" y="8221"/>
                    <a:pt x="26898" y="7189"/>
                    <a:pt x="26623" y="6191"/>
                  </a:cubicBezTo>
                  <a:cubicBezTo>
                    <a:pt x="26348" y="5228"/>
                    <a:pt x="26073" y="4265"/>
                    <a:pt x="25797" y="3268"/>
                  </a:cubicBezTo>
                  <a:cubicBezTo>
                    <a:pt x="25797" y="3233"/>
                    <a:pt x="25797" y="3164"/>
                    <a:pt x="25763" y="3130"/>
                  </a:cubicBezTo>
                  <a:cubicBezTo>
                    <a:pt x="25488" y="2098"/>
                    <a:pt x="25247" y="1066"/>
                    <a:pt x="25006" y="0"/>
                  </a:cubicBezTo>
                  <a:lnTo>
                    <a:pt x="24215" y="0"/>
                  </a:lnTo>
                  <a:cubicBezTo>
                    <a:pt x="22977" y="0"/>
                    <a:pt x="21601" y="34"/>
                    <a:pt x="20122" y="69"/>
                  </a:cubicBezTo>
                  <a:cubicBezTo>
                    <a:pt x="18712" y="138"/>
                    <a:pt x="17198" y="172"/>
                    <a:pt x="15616" y="275"/>
                  </a:cubicBezTo>
                  <a:cubicBezTo>
                    <a:pt x="12211" y="447"/>
                    <a:pt x="8393" y="757"/>
                    <a:pt x="4231" y="1238"/>
                  </a:cubicBezTo>
                  <a:cubicBezTo>
                    <a:pt x="2855" y="1376"/>
                    <a:pt x="1445" y="1548"/>
                    <a:pt x="0" y="1754"/>
                  </a:cubicBezTo>
                  <a:cubicBezTo>
                    <a:pt x="791" y="2339"/>
                    <a:pt x="1720" y="3096"/>
                    <a:pt x="2683" y="4059"/>
                  </a:cubicBezTo>
                  <a:cubicBezTo>
                    <a:pt x="5538" y="6845"/>
                    <a:pt x="8909" y="11316"/>
                    <a:pt x="11385" y="18196"/>
                  </a:cubicBezTo>
                  <a:cubicBezTo>
                    <a:pt x="12176" y="20397"/>
                    <a:pt x="12864" y="22839"/>
                    <a:pt x="13380" y="25557"/>
                  </a:cubicBezTo>
                  <a:cubicBezTo>
                    <a:pt x="14997" y="33330"/>
                    <a:pt x="15444" y="43340"/>
                    <a:pt x="13587" y="56101"/>
                  </a:cubicBezTo>
                  <a:cubicBezTo>
                    <a:pt x="14894" y="56204"/>
                    <a:pt x="16166" y="56342"/>
                    <a:pt x="17439" y="56445"/>
                  </a:cubicBezTo>
                  <a:cubicBezTo>
                    <a:pt x="26485" y="57339"/>
                    <a:pt x="35085" y="58509"/>
                    <a:pt x="42858" y="59781"/>
                  </a:cubicBezTo>
                  <a:cubicBezTo>
                    <a:pt x="44337" y="60022"/>
                    <a:pt x="45782" y="60263"/>
                    <a:pt x="47192" y="60504"/>
                  </a:cubicBezTo>
                  <a:cubicBezTo>
                    <a:pt x="48602" y="60744"/>
                    <a:pt x="49978" y="60985"/>
                    <a:pt x="51320" y="61226"/>
                  </a:cubicBezTo>
                  <a:cubicBezTo>
                    <a:pt x="51388" y="61226"/>
                    <a:pt x="51457" y="61226"/>
                    <a:pt x="51526" y="61226"/>
                  </a:cubicBezTo>
                  <a:cubicBezTo>
                    <a:pt x="52799" y="61467"/>
                    <a:pt x="54037" y="61673"/>
                    <a:pt x="55241" y="61914"/>
                  </a:cubicBezTo>
                  <a:cubicBezTo>
                    <a:pt x="58440" y="62533"/>
                    <a:pt x="61398" y="63118"/>
                    <a:pt x="64115" y="63702"/>
                  </a:cubicBezTo>
                  <a:cubicBezTo>
                    <a:pt x="65113" y="63909"/>
                    <a:pt x="66110" y="64115"/>
                    <a:pt x="67039" y="64322"/>
                  </a:cubicBezTo>
                  <a:cubicBezTo>
                    <a:pt x="67108" y="64322"/>
                    <a:pt x="67142" y="64322"/>
                    <a:pt x="67211" y="64322"/>
                  </a:cubicBezTo>
                  <a:cubicBezTo>
                    <a:pt x="68105" y="64528"/>
                    <a:pt x="68931" y="64700"/>
                    <a:pt x="69756" y="64906"/>
                  </a:cubicBezTo>
                  <a:cubicBezTo>
                    <a:pt x="72130" y="65422"/>
                    <a:pt x="74159" y="65904"/>
                    <a:pt x="75844" y="66317"/>
                  </a:cubicBezTo>
                  <a:cubicBezTo>
                    <a:pt x="75844" y="66145"/>
                    <a:pt x="75844" y="65973"/>
                    <a:pt x="75879" y="65801"/>
                  </a:cubicBezTo>
                  <a:cubicBezTo>
                    <a:pt x="75500" y="65663"/>
                    <a:pt x="75157" y="65491"/>
                    <a:pt x="74778" y="65285"/>
                  </a:cubicBezTo>
                  <a:close/>
                  <a:moveTo>
                    <a:pt x="319475" y="199122"/>
                  </a:moveTo>
                  <a:cubicBezTo>
                    <a:pt x="313112" y="189215"/>
                    <a:pt x="305717" y="179275"/>
                    <a:pt x="297186" y="169334"/>
                  </a:cubicBezTo>
                  <a:cubicBezTo>
                    <a:pt x="251611" y="116364"/>
                    <a:pt x="175044" y="79525"/>
                    <a:pt x="135247" y="62877"/>
                  </a:cubicBezTo>
                  <a:cubicBezTo>
                    <a:pt x="134181" y="63427"/>
                    <a:pt x="133115" y="63943"/>
                    <a:pt x="132048" y="64425"/>
                  </a:cubicBezTo>
                  <a:cubicBezTo>
                    <a:pt x="131395" y="64734"/>
                    <a:pt x="130741" y="65044"/>
                    <a:pt x="130053" y="65319"/>
                  </a:cubicBezTo>
                  <a:cubicBezTo>
                    <a:pt x="129881" y="65422"/>
                    <a:pt x="129675" y="65491"/>
                    <a:pt x="129503" y="65560"/>
                  </a:cubicBezTo>
                  <a:cubicBezTo>
                    <a:pt x="129056" y="65766"/>
                    <a:pt x="128609" y="65938"/>
                    <a:pt x="128127" y="66110"/>
                  </a:cubicBezTo>
                  <a:cubicBezTo>
                    <a:pt x="127680" y="66317"/>
                    <a:pt x="127233" y="66454"/>
                    <a:pt x="126786" y="66626"/>
                  </a:cubicBezTo>
                  <a:cubicBezTo>
                    <a:pt x="125616" y="67073"/>
                    <a:pt x="124447" y="67486"/>
                    <a:pt x="123243" y="67864"/>
                  </a:cubicBezTo>
                  <a:cubicBezTo>
                    <a:pt x="123209" y="67864"/>
                    <a:pt x="123174" y="67899"/>
                    <a:pt x="123140" y="67899"/>
                  </a:cubicBezTo>
                  <a:cubicBezTo>
                    <a:pt x="122383" y="68140"/>
                    <a:pt x="121592" y="68380"/>
                    <a:pt x="120835" y="68552"/>
                  </a:cubicBezTo>
                  <a:cubicBezTo>
                    <a:pt x="120663" y="68621"/>
                    <a:pt x="120526" y="68656"/>
                    <a:pt x="120354" y="68690"/>
                  </a:cubicBezTo>
                  <a:cubicBezTo>
                    <a:pt x="120285" y="68690"/>
                    <a:pt x="120250" y="68724"/>
                    <a:pt x="120182" y="68724"/>
                  </a:cubicBezTo>
                  <a:cubicBezTo>
                    <a:pt x="119803" y="68862"/>
                    <a:pt x="119425" y="68965"/>
                    <a:pt x="119047" y="69034"/>
                  </a:cubicBezTo>
                  <a:cubicBezTo>
                    <a:pt x="118737" y="69137"/>
                    <a:pt x="118462" y="69206"/>
                    <a:pt x="118152" y="69240"/>
                  </a:cubicBezTo>
                  <a:cubicBezTo>
                    <a:pt x="117567" y="69378"/>
                    <a:pt x="117017" y="69515"/>
                    <a:pt x="116467" y="69619"/>
                  </a:cubicBezTo>
                  <a:cubicBezTo>
                    <a:pt x="116295" y="69653"/>
                    <a:pt x="116088" y="69687"/>
                    <a:pt x="115916" y="69722"/>
                  </a:cubicBezTo>
                  <a:cubicBezTo>
                    <a:pt x="115160" y="69894"/>
                    <a:pt x="114403" y="70031"/>
                    <a:pt x="113681" y="70135"/>
                  </a:cubicBezTo>
                  <a:cubicBezTo>
                    <a:pt x="112924" y="70272"/>
                    <a:pt x="112167" y="70375"/>
                    <a:pt x="111410" y="70479"/>
                  </a:cubicBezTo>
                  <a:cubicBezTo>
                    <a:pt x="110723" y="70582"/>
                    <a:pt x="110069" y="70651"/>
                    <a:pt x="109381" y="70719"/>
                  </a:cubicBezTo>
                  <a:cubicBezTo>
                    <a:pt x="108556" y="70822"/>
                    <a:pt x="107696" y="70891"/>
                    <a:pt x="106870" y="70960"/>
                  </a:cubicBezTo>
                  <a:cubicBezTo>
                    <a:pt x="106767" y="70960"/>
                    <a:pt x="106629" y="70960"/>
                    <a:pt x="106492" y="70960"/>
                  </a:cubicBezTo>
                  <a:cubicBezTo>
                    <a:pt x="105735" y="70994"/>
                    <a:pt x="104978" y="71029"/>
                    <a:pt x="104256" y="71029"/>
                  </a:cubicBezTo>
                  <a:cubicBezTo>
                    <a:pt x="102811" y="71063"/>
                    <a:pt x="101367" y="71063"/>
                    <a:pt x="99922" y="71029"/>
                  </a:cubicBezTo>
                  <a:cubicBezTo>
                    <a:pt x="98477" y="70994"/>
                    <a:pt x="96998" y="70891"/>
                    <a:pt x="95554" y="70754"/>
                  </a:cubicBezTo>
                  <a:cubicBezTo>
                    <a:pt x="93834" y="70582"/>
                    <a:pt x="92148" y="70375"/>
                    <a:pt x="90463" y="70031"/>
                  </a:cubicBezTo>
                  <a:lnTo>
                    <a:pt x="90463" y="70031"/>
                  </a:lnTo>
                  <a:cubicBezTo>
                    <a:pt x="90463" y="70031"/>
                    <a:pt x="184262" y="90773"/>
                    <a:pt x="270254" y="165000"/>
                  </a:cubicBezTo>
                  <a:cubicBezTo>
                    <a:pt x="284528" y="177349"/>
                    <a:pt x="294985" y="190213"/>
                    <a:pt x="302552" y="203352"/>
                  </a:cubicBezTo>
                  <a:cubicBezTo>
                    <a:pt x="333028" y="256082"/>
                    <a:pt x="317549" y="312699"/>
                    <a:pt x="320989" y="353321"/>
                  </a:cubicBezTo>
                  <a:cubicBezTo>
                    <a:pt x="321677" y="361405"/>
                    <a:pt x="323981" y="368181"/>
                    <a:pt x="327455" y="373719"/>
                  </a:cubicBezTo>
                  <a:cubicBezTo>
                    <a:pt x="340285" y="375404"/>
                    <a:pt x="354353" y="362677"/>
                    <a:pt x="356692" y="346442"/>
                  </a:cubicBezTo>
                  <a:cubicBezTo>
                    <a:pt x="360098" y="323121"/>
                    <a:pt x="360682" y="262824"/>
                    <a:pt x="319475" y="199087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3AD10BA-AEC4-3EDA-AB81-2229D78903BB}"/>
                </a:ext>
              </a:extLst>
            </p:cNvPr>
            <p:cNvSpPr/>
            <p:nvPr/>
          </p:nvSpPr>
          <p:spPr>
            <a:xfrm>
              <a:off x="9932811" y="970471"/>
              <a:ext cx="129399" cy="184021"/>
            </a:xfrm>
            <a:custGeom>
              <a:avLst/>
              <a:gdLst>
                <a:gd name="connsiteX0" fmla="*/ 129400 w 129399"/>
                <a:gd name="connsiteY0" fmla="*/ 92114 h 184021"/>
                <a:gd name="connsiteX1" fmla="*/ 87023 w 129399"/>
                <a:gd name="connsiteY1" fmla="*/ 177555 h 184021"/>
                <a:gd name="connsiteX2" fmla="*/ 86989 w 129399"/>
                <a:gd name="connsiteY2" fmla="*/ 177555 h 184021"/>
                <a:gd name="connsiteX3" fmla="*/ 66316 w 129399"/>
                <a:gd name="connsiteY3" fmla="*/ 184022 h 184021"/>
                <a:gd name="connsiteX4" fmla="*/ 27826 w 129399"/>
                <a:gd name="connsiteY4" fmla="*/ 161870 h 184021"/>
                <a:gd name="connsiteX5" fmla="*/ 26072 w 129399"/>
                <a:gd name="connsiteY5" fmla="*/ 159978 h 184021"/>
                <a:gd name="connsiteX6" fmla="*/ 20913 w 129399"/>
                <a:gd name="connsiteY6" fmla="*/ 153615 h 184021"/>
                <a:gd name="connsiteX7" fmla="*/ 19330 w 129399"/>
                <a:gd name="connsiteY7" fmla="*/ 151379 h 184021"/>
                <a:gd name="connsiteX8" fmla="*/ 619 w 129399"/>
                <a:gd name="connsiteY8" fmla="*/ 73781 h 184021"/>
                <a:gd name="connsiteX9" fmla="*/ 11007 w 129399"/>
                <a:gd name="connsiteY9" fmla="*/ 34500 h 184021"/>
                <a:gd name="connsiteX10" fmla="*/ 17267 w 129399"/>
                <a:gd name="connsiteY10" fmla="*/ 22530 h 184021"/>
                <a:gd name="connsiteX11" fmla="*/ 17336 w 129399"/>
                <a:gd name="connsiteY11" fmla="*/ 22427 h 184021"/>
                <a:gd name="connsiteX12" fmla="*/ 61673 w 129399"/>
                <a:gd name="connsiteY12" fmla="*/ 0 h 184021"/>
                <a:gd name="connsiteX13" fmla="*/ 123999 w 129399"/>
                <a:gd name="connsiteY13" fmla="*/ 56032 h 184021"/>
                <a:gd name="connsiteX14" fmla="*/ 129400 w 129399"/>
                <a:gd name="connsiteY14" fmla="*/ 92114 h 18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9399" h="184021">
                  <a:moveTo>
                    <a:pt x="129400" y="92114"/>
                  </a:moveTo>
                  <a:cubicBezTo>
                    <a:pt x="129400" y="130810"/>
                    <a:pt x="111892" y="163934"/>
                    <a:pt x="87023" y="177555"/>
                  </a:cubicBezTo>
                  <a:cubicBezTo>
                    <a:pt x="87023" y="177555"/>
                    <a:pt x="86989" y="177589"/>
                    <a:pt x="86989" y="177555"/>
                  </a:cubicBezTo>
                  <a:cubicBezTo>
                    <a:pt x="80522" y="181167"/>
                    <a:pt x="73574" y="183368"/>
                    <a:pt x="66316" y="184022"/>
                  </a:cubicBezTo>
                  <a:cubicBezTo>
                    <a:pt x="51560" y="180960"/>
                    <a:pt x="38421" y="173118"/>
                    <a:pt x="27826" y="161870"/>
                  </a:cubicBezTo>
                  <a:cubicBezTo>
                    <a:pt x="27242" y="161251"/>
                    <a:pt x="26623" y="160632"/>
                    <a:pt x="26072" y="159978"/>
                  </a:cubicBezTo>
                  <a:cubicBezTo>
                    <a:pt x="24284" y="157949"/>
                    <a:pt x="22564" y="155851"/>
                    <a:pt x="20913" y="153615"/>
                  </a:cubicBezTo>
                  <a:cubicBezTo>
                    <a:pt x="20362" y="152893"/>
                    <a:pt x="19812" y="152136"/>
                    <a:pt x="19330" y="151379"/>
                  </a:cubicBezTo>
                  <a:cubicBezTo>
                    <a:pt x="5125" y="130982"/>
                    <a:pt x="-2271" y="103327"/>
                    <a:pt x="619" y="73781"/>
                  </a:cubicBezTo>
                  <a:cubicBezTo>
                    <a:pt x="1995" y="59644"/>
                    <a:pt x="5641" y="46367"/>
                    <a:pt x="11007" y="34500"/>
                  </a:cubicBezTo>
                  <a:cubicBezTo>
                    <a:pt x="12898" y="30338"/>
                    <a:pt x="14997" y="26348"/>
                    <a:pt x="17267" y="22530"/>
                  </a:cubicBezTo>
                  <a:cubicBezTo>
                    <a:pt x="17301" y="22530"/>
                    <a:pt x="17336" y="22461"/>
                    <a:pt x="17336" y="22427"/>
                  </a:cubicBezTo>
                  <a:cubicBezTo>
                    <a:pt x="29237" y="8462"/>
                    <a:pt x="44715" y="0"/>
                    <a:pt x="61673" y="0"/>
                  </a:cubicBezTo>
                  <a:cubicBezTo>
                    <a:pt x="89671" y="0"/>
                    <a:pt x="113715" y="23115"/>
                    <a:pt x="123999" y="56032"/>
                  </a:cubicBezTo>
                  <a:cubicBezTo>
                    <a:pt x="127473" y="67108"/>
                    <a:pt x="129400" y="79318"/>
                    <a:pt x="129400" y="92114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71BC56F-372A-6FCC-72DC-FCBF5379AC3A}"/>
                </a:ext>
              </a:extLst>
            </p:cNvPr>
            <p:cNvSpPr/>
            <p:nvPr/>
          </p:nvSpPr>
          <p:spPr>
            <a:xfrm>
              <a:off x="10139668" y="825593"/>
              <a:ext cx="170335" cy="382402"/>
            </a:xfrm>
            <a:custGeom>
              <a:avLst/>
              <a:gdLst>
                <a:gd name="connsiteX0" fmla="*/ 170336 w 170335"/>
                <a:gd name="connsiteY0" fmla="*/ 370107 h 382402"/>
                <a:gd name="connsiteX1" fmla="*/ 143059 w 170335"/>
                <a:gd name="connsiteY1" fmla="*/ 382215 h 382402"/>
                <a:gd name="connsiteX2" fmla="*/ 2893 w 170335"/>
                <a:gd name="connsiteY2" fmla="*/ 253227 h 382402"/>
                <a:gd name="connsiteX3" fmla="*/ 55933 w 170335"/>
                <a:gd name="connsiteY3" fmla="*/ 193033 h 382402"/>
                <a:gd name="connsiteX4" fmla="*/ 80010 w 170335"/>
                <a:gd name="connsiteY4" fmla="*/ 94419 h 382402"/>
                <a:gd name="connsiteX5" fmla="*/ 140239 w 170335"/>
                <a:gd name="connsiteY5" fmla="*/ 0 h 382402"/>
                <a:gd name="connsiteX6" fmla="*/ 118981 w 170335"/>
                <a:gd name="connsiteY6" fmla="*/ 37664 h 382402"/>
                <a:gd name="connsiteX7" fmla="*/ 99479 w 170335"/>
                <a:gd name="connsiteY7" fmla="*/ 196095 h 382402"/>
                <a:gd name="connsiteX8" fmla="*/ 27831 w 170335"/>
                <a:gd name="connsiteY8" fmla="*/ 262411 h 382402"/>
                <a:gd name="connsiteX9" fmla="*/ 112102 w 170335"/>
                <a:gd name="connsiteY9" fmla="*/ 358137 h 382402"/>
                <a:gd name="connsiteX10" fmla="*/ 170336 w 170335"/>
                <a:gd name="connsiteY10" fmla="*/ 370107 h 38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335" h="382402">
                  <a:moveTo>
                    <a:pt x="170336" y="370107"/>
                  </a:moveTo>
                  <a:cubicBezTo>
                    <a:pt x="161977" y="382627"/>
                    <a:pt x="153068" y="382834"/>
                    <a:pt x="143059" y="382215"/>
                  </a:cubicBezTo>
                  <a:cubicBezTo>
                    <a:pt x="89332" y="378912"/>
                    <a:pt x="-19052" y="295845"/>
                    <a:pt x="2893" y="253227"/>
                  </a:cubicBezTo>
                  <a:cubicBezTo>
                    <a:pt x="12799" y="234000"/>
                    <a:pt x="37565" y="218831"/>
                    <a:pt x="55933" y="193033"/>
                  </a:cubicBezTo>
                  <a:cubicBezTo>
                    <a:pt x="55933" y="193033"/>
                    <a:pt x="73131" y="172396"/>
                    <a:pt x="80010" y="94419"/>
                  </a:cubicBezTo>
                  <a:cubicBezTo>
                    <a:pt x="84241" y="46573"/>
                    <a:pt x="106599" y="10801"/>
                    <a:pt x="140239" y="0"/>
                  </a:cubicBezTo>
                  <a:cubicBezTo>
                    <a:pt x="131674" y="7464"/>
                    <a:pt x="123419" y="19193"/>
                    <a:pt x="118981" y="37664"/>
                  </a:cubicBezTo>
                  <a:cubicBezTo>
                    <a:pt x="107527" y="85269"/>
                    <a:pt x="125276" y="163074"/>
                    <a:pt x="99479" y="196095"/>
                  </a:cubicBezTo>
                  <a:cubicBezTo>
                    <a:pt x="73681" y="229150"/>
                    <a:pt x="32990" y="236029"/>
                    <a:pt x="27831" y="262411"/>
                  </a:cubicBezTo>
                  <a:cubicBezTo>
                    <a:pt x="22671" y="288759"/>
                    <a:pt x="81730" y="344963"/>
                    <a:pt x="112102" y="358137"/>
                  </a:cubicBezTo>
                  <a:cubicBezTo>
                    <a:pt x="133634" y="367493"/>
                    <a:pt x="157987" y="369625"/>
                    <a:pt x="170336" y="370107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CE712F3-EBF4-9EB0-3FEC-5863B297690B}"/>
                </a:ext>
              </a:extLst>
            </p:cNvPr>
            <p:cNvSpPr/>
            <p:nvPr/>
          </p:nvSpPr>
          <p:spPr>
            <a:xfrm>
              <a:off x="10358407" y="1072388"/>
              <a:ext cx="194367" cy="155019"/>
            </a:xfrm>
            <a:custGeom>
              <a:avLst/>
              <a:gdLst>
                <a:gd name="connsiteX0" fmla="*/ 194368 w 194367"/>
                <a:gd name="connsiteY0" fmla="*/ 108074 h 155019"/>
                <a:gd name="connsiteX1" fmla="*/ 100602 w 194367"/>
                <a:gd name="connsiteY1" fmla="*/ 152790 h 155019"/>
                <a:gd name="connsiteX2" fmla="*/ 887 w 194367"/>
                <a:gd name="connsiteY2" fmla="*/ 116501 h 155019"/>
                <a:gd name="connsiteX3" fmla="*/ 59327 w 194367"/>
                <a:gd name="connsiteY3" fmla="*/ 1651 h 155019"/>
                <a:gd name="connsiteX4" fmla="*/ 62354 w 194367"/>
                <a:gd name="connsiteY4" fmla="*/ 0 h 155019"/>
                <a:gd name="connsiteX5" fmla="*/ 37347 w 194367"/>
                <a:gd name="connsiteY5" fmla="*/ 62327 h 155019"/>
                <a:gd name="connsiteX6" fmla="*/ 83404 w 194367"/>
                <a:gd name="connsiteY6" fmla="*/ 136692 h 155019"/>
                <a:gd name="connsiteX7" fmla="*/ 194368 w 194367"/>
                <a:gd name="connsiteY7" fmla="*/ 108074 h 15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367" h="155019">
                  <a:moveTo>
                    <a:pt x="194368" y="108074"/>
                  </a:moveTo>
                  <a:cubicBezTo>
                    <a:pt x="173764" y="131395"/>
                    <a:pt x="141328" y="148593"/>
                    <a:pt x="100602" y="152790"/>
                  </a:cubicBezTo>
                  <a:cubicBezTo>
                    <a:pt x="27510" y="160357"/>
                    <a:pt x="-6027" y="148765"/>
                    <a:pt x="887" y="116501"/>
                  </a:cubicBezTo>
                  <a:cubicBezTo>
                    <a:pt x="887" y="116501"/>
                    <a:pt x="12031" y="29547"/>
                    <a:pt x="59327" y="1651"/>
                  </a:cubicBezTo>
                  <a:cubicBezTo>
                    <a:pt x="60290" y="1066"/>
                    <a:pt x="61322" y="516"/>
                    <a:pt x="62354" y="0"/>
                  </a:cubicBezTo>
                  <a:cubicBezTo>
                    <a:pt x="52757" y="14481"/>
                    <a:pt x="42472" y="35360"/>
                    <a:pt x="37347" y="62327"/>
                  </a:cubicBezTo>
                  <a:cubicBezTo>
                    <a:pt x="26650" y="118221"/>
                    <a:pt x="39549" y="132805"/>
                    <a:pt x="83404" y="136692"/>
                  </a:cubicBezTo>
                  <a:cubicBezTo>
                    <a:pt x="126606" y="140510"/>
                    <a:pt x="192441" y="109003"/>
                    <a:pt x="194368" y="108074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A1B5BDD-EA85-C663-E243-AACF1E4908D5}"/>
                </a:ext>
              </a:extLst>
            </p:cNvPr>
            <p:cNvSpPr/>
            <p:nvPr/>
          </p:nvSpPr>
          <p:spPr>
            <a:xfrm>
              <a:off x="10453024" y="1079872"/>
              <a:ext cx="102590" cy="72900"/>
            </a:xfrm>
            <a:custGeom>
              <a:avLst/>
              <a:gdLst>
                <a:gd name="connsiteX0" fmla="*/ 19193 w 102590"/>
                <a:gd name="connsiteY0" fmla="*/ 46759 h 72900"/>
                <a:gd name="connsiteX1" fmla="*/ 38387 w 102590"/>
                <a:gd name="connsiteY1" fmla="*/ 59830 h 72900"/>
                <a:gd name="connsiteX2" fmla="*/ 19193 w 102590"/>
                <a:gd name="connsiteY2" fmla="*/ 72900 h 72900"/>
                <a:gd name="connsiteX3" fmla="*/ 0 w 102590"/>
                <a:gd name="connsiteY3" fmla="*/ 59830 h 72900"/>
                <a:gd name="connsiteX4" fmla="*/ 19193 w 102590"/>
                <a:gd name="connsiteY4" fmla="*/ 46759 h 72900"/>
                <a:gd name="connsiteX5" fmla="*/ 73919 w 102590"/>
                <a:gd name="connsiteY5" fmla="*/ 1527 h 72900"/>
                <a:gd name="connsiteX6" fmla="*/ 102124 w 102590"/>
                <a:gd name="connsiteY6" fmla="*/ 32415 h 72900"/>
                <a:gd name="connsiteX7" fmla="*/ 62740 w 102590"/>
                <a:gd name="connsiteY7" fmla="*/ 46483 h 72900"/>
                <a:gd name="connsiteX8" fmla="*/ 34535 w 102590"/>
                <a:gd name="connsiteY8" fmla="*/ 15595 h 72900"/>
                <a:gd name="connsiteX9" fmla="*/ 73919 w 102590"/>
                <a:gd name="connsiteY9" fmla="*/ 1527 h 7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590" h="72900">
                  <a:moveTo>
                    <a:pt x="19193" y="46759"/>
                  </a:moveTo>
                  <a:cubicBezTo>
                    <a:pt x="29787" y="46759"/>
                    <a:pt x="38387" y="52606"/>
                    <a:pt x="38387" y="59830"/>
                  </a:cubicBezTo>
                  <a:cubicBezTo>
                    <a:pt x="38387" y="67053"/>
                    <a:pt x="29787" y="72900"/>
                    <a:pt x="19193" y="72900"/>
                  </a:cubicBezTo>
                  <a:cubicBezTo>
                    <a:pt x="8599" y="72900"/>
                    <a:pt x="0" y="67053"/>
                    <a:pt x="0" y="59830"/>
                  </a:cubicBezTo>
                  <a:cubicBezTo>
                    <a:pt x="0" y="52606"/>
                    <a:pt x="8599" y="46759"/>
                    <a:pt x="19193" y="46759"/>
                  </a:cubicBezTo>
                  <a:close/>
                  <a:moveTo>
                    <a:pt x="73919" y="1527"/>
                  </a:moveTo>
                  <a:cubicBezTo>
                    <a:pt x="92596" y="6171"/>
                    <a:pt x="105220" y="19998"/>
                    <a:pt x="102124" y="32415"/>
                  </a:cubicBezTo>
                  <a:cubicBezTo>
                    <a:pt x="99028" y="44832"/>
                    <a:pt x="81383" y="51127"/>
                    <a:pt x="62740" y="46483"/>
                  </a:cubicBezTo>
                  <a:cubicBezTo>
                    <a:pt x="44063" y="41840"/>
                    <a:pt x="31439" y="28012"/>
                    <a:pt x="34535" y="15595"/>
                  </a:cubicBezTo>
                  <a:cubicBezTo>
                    <a:pt x="37631" y="3178"/>
                    <a:pt x="55276" y="-3116"/>
                    <a:pt x="73919" y="1527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065BA26-92DC-D043-A02D-0C662F4AF2AC}"/>
                </a:ext>
              </a:extLst>
            </p:cNvPr>
            <p:cNvSpPr/>
            <p:nvPr/>
          </p:nvSpPr>
          <p:spPr>
            <a:xfrm>
              <a:off x="10269140" y="854594"/>
              <a:ext cx="109090" cy="312418"/>
            </a:xfrm>
            <a:custGeom>
              <a:avLst/>
              <a:gdLst>
                <a:gd name="connsiteX0" fmla="*/ 15822 w 109090"/>
                <a:gd name="connsiteY0" fmla="*/ 263506 h 312418"/>
                <a:gd name="connsiteX1" fmla="*/ 31645 w 109090"/>
                <a:gd name="connsiteY1" fmla="*/ 287962 h 312418"/>
                <a:gd name="connsiteX2" fmla="*/ 15822 w 109090"/>
                <a:gd name="connsiteY2" fmla="*/ 312418 h 312418"/>
                <a:gd name="connsiteX3" fmla="*/ 0 w 109090"/>
                <a:gd name="connsiteY3" fmla="*/ 287962 h 312418"/>
                <a:gd name="connsiteX4" fmla="*/ 15822 w 109090"/>
                <a:gd name="connsiteY4" fmla="*/ 263506 h 312418"/>
                <a:gd name="connsiteX5" fmla="*/ 75319 w 109090"/>
                <a:gd name="connsiteY5" fmla="*/ 161 h 312418"/>
                <a:gd name="connsiteX6" fmla="*/ 107836 w 109090"/>
                <a:gd name="connsiteY6" fmla="*/ 45441 h 312418"/>
                <a:gd name="connsiteX7" fmla="*/ 91181 w 109090"/>
                <a:gd name="connsiteY7" fmla="*/ 98641 h 312418"/>
                <a:gd name="connsiteX8" fmla="*/ 58664 w 109090"/>
                <a:gd name="connsiteY8" fmla="*/ 53361 h 312418"/>
                <a:gd name="connsiteX9" fmla="*/ 75319 w 109090"/>
                <a:gd name="connsiteY9" fmla="*/ 161 h 31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090" h="312418">
                  <a:moveTo>
                    <a:pt x="15822" y="263506"/>
                  </a:moveTo>
                  <a:cubicBezTo>
                    <a:pt x="24561" y="263506"/>
                    <a:pt x="31645" y="274455"/>
                    <a:pt x="31645" y="287962"/>
                  </a:cubicBezTo>
                  <a:cubicBezTo>
                    <a:pt x="31645" y="301469"/>
                    <a:pt x="24561" y="312418"/>
                    <a:pt x="15822" y="312418"/>
                  </a:cubicBezTo>
                  <a:cubicBezTo>
                    <a:pt x="7084" y="312418"/>
                    <a:pt x="0" y="301469"/>
                    <a:pt x="0" y="287962"/>
                  </a:cubicBezTo>
                  <a:cubicBezTo>
                    <a:pt x="0" y="274455"/>
                    <a:pt x="7084" y="263506"/>
                    <a:pt x="15822" y="263506"/>
                  </a:cubicBezTo>
                  <a:close/>
                  <a:moveTo>
                    <a:pt x="75319" y="161"/>
                  </a:moveTo>
                  <a:cubicBezTo>
                    <a:pt x="88898" y="-2027"/>
                    <a:pt x="103456" y="18246"/>
                    <a:pt x="107836" y="45441"/>
                  </a:cubicBezTo>
                  <a:cubicBezTo>
                    <a:pt x="112216" y="72635"/>
                    <a:pt x="104760" y="96454"/>
                    <a:pt x="91181" y="98641"/>
                  </a:cubicBezTo>
                  <a:cubicBezTo>
                    <a:pt x="77602" y="100828"/>
                    <a:pt x="63044" y="80556"/>
                    <a:pt x="58664" y="53361"/>
                  </a:cubicBezTo>
                  <a:cubicBezTo>
                    <a:pt x="54284" y="26167"/>
                    <a:pt x="61740" y="2348"/>
                    <a:pt x="75319" y="161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E032E6B-8312-D494-2CBA-6EBF5A815420}"/>
                </a:ext>
              </a:extLst>
            </p:cNvPr>
            <p:cNvSpPr/>
            <p:nvPr/>
          </p:nvSpPr>
          <p:spPr>
            <a:xfrm>
              <a:off x="9831857" y="1022513"/>
              <a:ext cx="21188" cy="37285"/>
            </a:xfrm>
            <a:custGeom>
              <a:avLst/>
              <a:gdLst>
                <a:gd name="connsiteX0" fmla="*/ 21188 w 21188"/>
                <a:gd name="connsiteY0" fmla="*/ 18643 h 37285"/>
                <a:gd name="connsiteX1" fmla="*/ 10594 w 21188"/>
                <a:gd name="connsiteY1" fmla="*/ 37286 h 37285"/>
                <a:gd name="connsiteX2" fmla="*/ 0 w 21188"/>
                <a:gd name="connsiteY2" fmla="*/ 18643 h 37285"/>
                <a:gd name="connsiteX3" fmla="*/ 10594 w 21188"/>
                <a:gd name="connsiteY3" fmla="*/ 0 h 37285"/>
                <a:gd name="connsiteX4" fmla="*/ 21188 w 21188"/>
                <a:gd name="connsiteY4" fmla="*/ 18643 h 3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88" h="37285">
                  <a:moveTo>
                    <a:pt x="21188" y="18643"/>
                  </a:moveTo>
                  <a:cubicBezTo>
                    <a:pt x="21188" y="28928"/>
                    <a:pt x="16442" y="37286"/>
                    <a:pt x="10594" y="37286"/>
                  </a:cubicBezTo>
                  <a:cubicBezTo>
                    <a:pt x="4747" y="37286"/>
                    <a:pt x="0" y="28928"/>
                    <a:pt x="0" y="18643"/>
                  </a:cubicBezTo>
                  <a:cubicBezTo>
                    <a:pt x="0" y="8358"/>
                    <a:pt x="4747" y="0"/>
                    <a:pt x="10594" y="0"/>
                  </a:cubicBezTo>
                  <a:cubicBezTo>
                    <a:pt x="16442" y="0"/>
                    <a:pt x="21188" y="8358"/>
                    <a:pt x="21188" y="18643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189CE25-B5CD-1CC4-DD35-3E5635E167F1}"/>
                </a:ext>
              </a:extLst>
            </p:cNvPr>
            <p:cNvSpPr/>
            <p:nvPr/>
          </p:nvSpPr>
          <p:spPr>
            <a:xfrm>
              <a:off x="9967276" y="1045181"/>
              <a:ext cx="21222" cy="37285"/>
            </a:xfrm>
            <a:custGeom>
              <a:avLst/>
              <a:gdLst>
                <a:gd name="connsiteX0" fmla="*/ 21223 w 21222"/>
                <a:gd name="connsiteY0" fmla="*/ 21360 h 37285"/>
                <a:gd name="connsiteX1" fmla="*/ 12314 w 21222"/>
                <a:gd name="connsiteY1" fmla="*/ 37286 h 37285"/>
                <a:gd name="connsiteX2" fmla="*/ 0 w 21222"/>
                <a:gd name="connsiteY2" fmla="*/ 18643 h 37285"/>
                <a:gd name="connsiteX3" fmla="*/ 12314 w 21222"/>
                <a:gd name="connsiteY3" fmla="*/ 0 h 37285"/>
                <a:gd name="connsiteX4" fmla="*/ 21223 w 21222"/>
                <a:gd name="connsiteY4" fmla="*/ 21360 h 3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2" h="37285">
                  <a:moveTo>
                    <a:pt x="21223" y="21360"/>
                  </a:moveTo>
                  <a:cubicBezTo>
                    <a:pt x="21223" y="31645"/>
                    <a:pt x="19124" y="37286"/>
                    <a:pt x="12314" y="37286"/>
                  </a:cubicBezTo>
                  <a:cubicBezTo>
                    <a:pt x="5503" y="37286"/>
                    <a:pt x="0" y="28927"/>
                    <a:pt x="0" y="18643"/>
                  </a:cubicBezTo>
                  <a:cubicBezTo>
                    <a:pt x="0" y="8358"/>
                    <a:pt x="5503" y="0"/>
                    <a:pt x="12314" y="0"/>
                  </a:cubicBezTo>
                  <a:cubicBezTo>
                    <a:pt x="19124" y="0"/>
                    <a:pt x="21223" y="11076"/>
                    <a:pt x="21223" y="21360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B93FCCF-8A50-DB76-DBD0-72C10DA6AA92}"/>
                </a:ext>
              </a:extLst>
            </p:cNvPr>
            <p:cNvSpPr/>
            <p:nvPr/>
          </p:nvSpPr>
          <p:spPr>
            <a:xfrm>
              <a:off x="10407105" y="546947"/>
              <a:ext cx="1197001" cy="880345"/>
            </a:xfrm>
            <a:custGeom>
              <a:avLst/>
              <a:gdLst>
                <a:gd name="connsiteX0" fmla="*/ 326768 w 1197001"/>
                <a:gd name="connsiteY0" fmla="*/ 809282 h 880345"/>
                <a:gd name="connsiteX1" fmla="*/ 362299 w 1197001"/>
                <a:gd name="connsiteY1" fmla="*/ 844814 h 880345"/>
                <a:gd name="connsiteX2" fmla="*/ 326768 w 1197001"/>
                <a:gd name="connsiteY2" fmla="*/ 880345 h 880345"/>
                <a:gd name="connsiteX3" fmla="*/ 291236 w 1197001"/>
                <a:gd name="connsiteY3" fmla="*/ 844814 h 880345"/>
                <a:gd name="connsiteX4" fmla="*/ 326768 w 1197001"/>
                <a:gd name="connsiteY4" fmla="*/ 809282 h 880345"/>
                <a:gd name="connsiteX5" fmla="*/ 30957 w 1197001"/>
                <a:gd name="connsiteY5" fmla="*/ 788644 h 880345"/>
                <a:gd name="connsiteX6" fmla="*/ 61914 w 1197001"/>
                <a:gd name="connsiteY6" fmla="*/ 819601 h 880345"/>
                <a:gd name="connsiteX7" fmla="*/ 30957 w 1197001"/>
                <a:gd name="connsiteY7" fmla="*/ 850558 h 880345"/>
                <a:gd name="connsiteX8" fmla="*/ 0 w 1197001"/>
                <a:gd name="connsiteY8" fmla="*/ 819601 h 880345"/>
                <a:gd name="connsiteX9" fmla="*/ 30957 w 1197001"/>
                <a:gd name="connsiteY9" fmla="*/ 788644 h 880345"/>
                <a:gd name="connsiteX10" fmla="*/ 323122 w 1197001"/>
                <a:gd name="connsiteY10" fmla="*/ 620169 h 880345"/>
                <a:gd name="connsiteX11" fmla="*/ 343553 w 1197001"/>
                <a:gd name="connsiteY11" fmla="*/ 640601 h 880345"/>
                <a:gd name="connsiteX12" fmla="*/ 323122 w 1197001"/>
                <a:gd name="connsiteY12" fmla="*/ 661032 h 880345"/>
                <a:gd name="connsiteX13" fmla="*/ 302690 w 1197001"/>
                <a:gd name="connsiteY13" fmla="*/ 640601 h 880345"/>
                <a:gd name="connsiteX14" fmla="*/ 323122 w 1197001"/>
                <a:gd name="connsiteY14" fmla="*/ 620169 h 880345"/>
                <a:gd name="connsiteX15" fmla="*/ 660345 w 1197001"/>
                <a:gd name="connsiteY15" fmla="*/ 595748 h 880345"/>
                <a:gd name="connsiteX16" fmla="*/ 691302 w 1197001"/>
                <a:gd name="connsiteY16" fmla="*/ 626705 h 880345"/>
                <a:gd name="connsiteX17" fmla="*/ 660345 w 1197001"/>
                <a:gd name="connsiteY17" fmla="*/ 657662 h 880345"/>
                <a:gd name="connsiteX18" fmla="*/ 629388 w 1197001"/>
                <a:gd name="connsiteY18" fmla="*/ 626705 h 880345"/>
                <a:gd name="connsiteX19" fmla="*/ 660345 w 1197001"/>
                <a:gd name="connsiteY19" fmla="*/ 595748 h 880345"/>
                <a:gd name="connsiteX20" fmla="*/ 442788 w 1197001"/>
                <a:gd name="connsiteY20" fmla="*/ 454309 h 880345"/>
                <a:gd name="connsiteX21" fmla="*/ 463219 w 1197001"/>
                <a:gd name="connsiteY21" fmla="*/ 474741 h 880345"/>
                <a:gd name="connsiteX22" fmla="*/ 442788 w 1197001"/>
                <a:gd name="connsiteY22" fmla="*/ 495172 h 880345"/>
                <a:gd name="connsiteX23" fmla="*/ 422356 w 1197001"/>
                <a:gd name="connsiteY23" fmla="*/ 474741 h 880345"/>
                <a:gd name="connsiteX24" fmla="*/ 442788 w 1197001"/>
                <a:gd name="connsiteY24" fmla="*/ 454309 h 880345"/>
                <a:gd name="connsiteX25" fmla="*/ 711734 w 1197001"/>
                <a:gd name="connsiteY25" fmla="*/ 319750 h 880345"/>
                <a:gd name="connsiteX26" fmla="*/ 732165 w 1197001"/>
                <a:gd name="connsiteY26" fmla="*/ 340182 h 880345"/>
                <a:gd name="connsiteX27" fmla="*/ 711734 w 1197001"/>
                <a:gd name="connsiteY27" fmla="*/ 360613 h 880345"/>
                <a:gd name="connsiteX28" fmla="*/ 691302 w 1197001"/>
                <a:gd name="connsiteY28" fmla="*/ 340182 h 880345"/>
                <a:gd name="connsiteX29" fmla="*/ 711734 w 1197001"/>
                <a:gd name="connsiteY29" fmla="*/ 319750 h 880345"/>
                <a:gd name="connsiteX30" fmla="*/ 202080 w 1197001"/>
                <a:gd name="connsiteY30" fmla="*/ 288690 h 880345"/>
                <a:gd name="connsiteX31" fmla="*/ 237611 w 1197001"/>
                <a:gd name="connsiteY31" fmla="*/ 324222 h 880345"/>
                <a:gd name="connsiteX32" fmla="*/ 202080 w 1197001"/>
                <a:gd name="connsiteY32" fmla="*/ 359753 h 880345"/>
                <a:gd name="connsiteX33" fmla="*/ 166548 w 1197001"/>
                <a:gd name="connsiteY33" fmla="*/ 324222 h 880345"/>
                <a:gd name="connsiteX34" fmla="*/ 202080 w 1197001"/>
                <a:gd name="connsiteY34" fmla="*/ 288690 h 880345"/>
                <a:gd name="connsiteX35" fmla="*/ 1176570 w 1197001"/>
                <a:gd name="connsiteY35" fmla="*/ 143983 h 880345"/>
                <a:gd name="connsiteX36" fmla="*/ 1197001 w 1197001"/>
                <a:gd name="connsiteY36" fmla="*/ 164415 h 880345"/>
                <a:gd name="connsiteX37" fmla="*/ 1176570 w 1197001"/>
                <a:gd name="connsiteY37" fmla="*/ 184846 h 880345"/>
                <a:gd name="connsiteX38" fmla="*/ 1156138 w 1197001"/>
                <a:gd name="connsiteY38" fmla="*/ 164415 h 880345"/>
                <a:gd name="connsiteX39" fmla="*/ 1176570 w 1197001"/>
                <a:gd name="connsiteY39" fmla="*/ 143983 h 880345"/>
                <a:gd name="connsiteX40" fmla="*/ 732200 w 1197001"/>
                <a:gd name="connsiteY40" fmla="*/ 0 h 880345"/>
                <a:gd name="connsiteX41" fmla="*/ 752631 w 1197001"/>
                <a:gd name="connsiteY41" fmla="*/ 20432 h 880345"/>
                <a:gd name="connsiteX42" fmla="*/ 732200 w 1197001"/>
                <a:gd name="connsiteY42" fmla="*/ 40863 h 880345"/>
                <a:gd name="connsiteX43" fmla="*/ 711768 w 1197001"/>
                <a:gd name="connsiteY43" fmla="*/ 20432 h 880345"/>
                <a:gd name="connsiteX44" fmla="*/ 732200 w 1197001"/>
                <a:gd name="connsiteY44" fmla="*/ 0 h 88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97001" h="880345">
                  <a:moveTo>
                    <a:pt x="326768" y="809282"/>
                  </a:moveTo>
                  <a:cubicBezTo>
                    <a:pt x="346391" y="809282"/>
                    <a:pt x="362299" y="825190"/>
                    <a:pt x="362299" y="844814"/>
                  </a:cubicBezTo>
                  <a:cubicBezTo>
                    <a:pt x="362299" y="864437"/>
                    <a:pt x="346391" y="880345"/>
                    <a:pt x="326768" y="880345"/>
                  </a:cubicBezTo>
                  <a:cubicBezTo>
                    <a:pt x="307144" y="880345"/>
                    <a:pt x="291236" y="864437"/>
                    <a:pt x="291236" y="844814"/>
                  </a:cubicBezTo>
                  <a:cubicBezTo>
                    <a:pt x="291236" y="825190"/>
                    <a:pt x="307144" y="809282"/>
                    <a:pt x="326768" y="809282"/>
                  </a:cubicBezTo>
                  <a:close/>
                  <a:moveTo>
                    <a:pt x="30957" y="788644"/>
                  </a:moveTo>
                  <a:cubicBezTo>
                    <a:pt x="48054" y="788644"/>
                    <a:pt x="61914" y="802504"/>
                    <a:pt x="61914" y="819601"/>
                  </a:cubicBezTo>
                  <a:cubicBezTo>
                    <a:pt x="61914" y="836698"/>
                    <a:pt x="48054" y="850558"/>
                    <a:pt x="30957" y="850558"/>
                  </a:cubicBezTo>
                  <a:cubicBezTo>
                    <a:pt x="13860" y="850558"/>
                    <a:pt x="0" y="836698"/>
                    <a:pt x="0" y="819601"/>
                  </a:cubicBezTo>
                  <a:cubicBezTo>
                    <a:pt x="0" y="802504"/>
                    <a:pt x="13860" y="788644"/>
                    <a:pt x="30957" y="788644"/>
                  </a:cubicBezTo>
                  <a:close/>
                  <a:moveTo>
                    <a:pt x="323122" y="620169"/>
                  </a:moveTo>
                  <a:cubicBezTo>
                    <a:pt x="334406" y="620169"/>
                    <a:pt x="343553" y="629317"/>
                    <a:pt x="343553" y="640601"/>
                  </a:cubicBezTo>
                  <a:cubicBezTo>
                    <a:pt x="343553" y="651885"/>
                    <a:pt x="334406" y="661032"/>
                    <a:pt x="323122" y="661032"/>
                  </a:cubicBezTo>
                  <a:cubicBezTo>
                    <a:pt x="311837" y="661032"/>
                    <a:pt x="302690" y="651885"/>
                    <a:pt x="302690" y="640601"/>
                  </a:cubicBezTo>
                  <a:cubicBezTo>
                    <a:pt x="302690" y="629317"/>
                    <a:pt x="311837" y="620169"/>
                    <a:pt x="323122" y="620169"/>
                  </a:cubicBezTo>
                  <a:close/>
                  <a:moveTo>
                    <a:pt x="660345" y="595748"/>
                  </a:moveTo>
                  <a:cubicBezTo>
                    <a:pt x="677442" y="595748"/>
                    <a:pt x="691302" y="609608"/>
                    <a:pt x="691302" y="626705"/>
                  </a:cubicBezTo>
                  <a:cubicBezTo>
                    <a:pt x="691302" y="643802"/>
                    <a:pt x="677442" y="657662"/>
                    <a:pt x="660345" y="657662"/>
                  </a:cubicBezTo>
                  <a:cubicBezTo>
                    <a:pt x="643248" y="657662"/>
                    <a:pt x="629388" y="643802"/>
                    <a:pt x="629388" y="626705"/>
                  </a:cubicBezTo>
                  <a:cubicBezTo>
                    <a:pt x="629388" y="609608"/>
                    <a:pt x="643248" y="595748"/>
                    <a:pt x="660345" y="595748"/>
                  </a:cubicBezTo>
                  <a:close/>
                  <a:moveTo>
                    <a:pt x="442788" y="454309"/>
                  </a:moveTo>
                  <a:cubicBezTo>
                    <a:pt x="454072" y="454309"/>
                    <a:pt x="463219" y="463457"/>
                    <a:pt x="463219" y="474741"/>
                  </a:cubicBezTo>
                  <a:cubicBezTo>
                    <a:pt x="463219" y="486025"/>
                    <a:pt x="454072" y="495172"/>
                    <a:pt x="442788" y="495172"/>
                  </a:cubicBezTo>
                  <a:cubicBezTo>
                    <a:pt x="431503" y="495172"/>
                    <a:pt x="422356" y="486025"/>
                    <a:pt x="422356" y="474741"/>
                  </a:cubicBezTo>
                  <a:cubicBezTo>
                    <a:pt x="422356" y="463457"/>
                    <a:pt x="431503" y="454309"/>
                    <a:pt x="442788" y="454309"/>
                  </a:cubicBezTo>
                  <a:close/>
                  <a:moveTo>
                    <a:pt x="711734" y="319750"/>
                  </a:moveTo>
                  <a:cubicBezTo>
                    <a:pt x="723018" y="319750"/>
                    <a:pt x="732165" y="328898"/>
                    <a:pt x="732165" y="340182"/>
                  </a:cubicBezTo>
                  <a:cubicBezTo>
                    <a:pt x="732165" y="351466"/>
                    <a:pt x="723018" y="360613"/>
                    <a:pt x="711734" y="360613"/>
                  </a:cubicBezTo>
                  <a:cubicBezTo>
                    <a:pt x="700449" y="360613"/>
                    <a:pt x="691302" y="351466"/>
                    <a:pt x="691302" y="340182"/>
                  </a:cubicBezTo>
                  <a:cubicBezTo>
                    <a:pt x="691302" y="328898"/>
                    <a:pt x="700449" y="319750"/>
                    <a:pt x="711734" y="319750"/>
                  </a:cubicBezTo>
                  <a:close/>
                  <a:moveTo>
                    <a:pt x="202080" y="288690"/>
                  </a:moveTo>
                  <a:cubicBezTo>
                    <a:pt x="221703" y="288690"/>
                    <a:pt x="237611" y="304598"/>
                    <a:pt x="237611" y="324222"/>
                  </a:cubicBezTo>
                  <a:cubicBezTo>
                    <a:pt x="237611" y="343845"/>
                    <a:pt x="221703" y="359753"/>
                    <a:pt x="202080" y="359753"/>
                  </a:cubicBezTo>
                  <a:cubicBezTo>
                    <a:pt x="182456" y="359753"/>
                    <a:pt x="166548" y="343845"/>
                    <a:pt x="166548" y="324222"/>
                  </a:cubicBezTo>
                  <a:cubicBezTo>
                    <a:pt x="166548" y="304598"/>
                    <a:pt x="182456" y="288690"/>
                    <a:pt x="202080" y="288690"/>
                  </a:cubicBezTo>
                  <a:close/>
                  <a:moveTo>
                    <a:pt x="1176570" y="143983"/>
                  </a:moveTo>
                  <a:cubicBezTo>
                    <a:pt x="1187854" y="143983"/>
                    <a:pt x="1197001" y="153131"/>
                    <a:pt x="1197001" y="164415"/>
                  </a:cubicBezTo>
                  <a:cubicBezTo>
                    <a:pt x="1197001" y="175699"/>
                    <a:pt x="1187854" y="184846"/>
                    <a:pt x="1176570" y="184846"/>
                  </a:cubicBezTo>
                  <a:cubicBezTo>
                    <a:pt x="1165286" y="184846"/>
                    <a:pt x="1156138" y="175699"/>
                    <a:pt x="1156138" y="164415"/>
                  </a:cubicBezTo>
                  <a:cubicBezTo>
                    <a:pt x="1156138" y="153131"/>
                    <a:pt x="1165286" y="143983"/>
                    <a:pt x="1176570" y="143983"/>
                  </a:cubicBezTo>
                  <a:close/>
                  <a:moveTo>
                    <a:pt x="732200" y="0"/>
                  </a:moveTo>
                  <a:cubicBezTo>
                    <a:pt x="743484" y="0"/>
                    <a:pt x="752631" y="9148"/>
                    <a:pt x="752631" y="20432"/>
                  </a:cubicBezTo>
                  <a:cubicBezTo>
                    <a:pt x="752631" y="31716"/>
                    <a:pt x="743484" y="40863"/>
                    <a:pt x="732200" y="40863"/>
                  </a:cubicBezTo>
                  <a:cubicBezTo>
                    <a:pt x="720916" y="40863"/>
                    <a:pt x="711768" y="31716"/>
                    <a:pt x="711768" y="20432"/>
                  </a:cubicBezTo>
                  <a:cubicBezTo>
                    <a:pt x="711768" y="9148"/>
                    <a:pt x="720916" y="0"/>
                    <a:pt x="732200" y="0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00147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B2A529D8-1058-EE97-F726-822B5E9B16C5}"/>
              </a:ext>
            </a:extLst>
          </p:cNvPr>
          <p:cNvGrpSpPr/>
          <p:nvPr userDrawn="1"/>
        </p:nvGrpSpPr>
        <p:grpSpPr>
          <a:xfrm>
            <a:off x="0" y="0"/>
            <a:ext cx="1199042" cy="1176236"/>
            <a:chOff x="-12227" y="1372"/>
            <a:chExt cx="1818735" cy="1784144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8EBE081-7906-4AB6-54A1-D2F337AC683D}"/>
                </a:ext>
              </a:extLst>
            </p:cNvPr>
            <p:cNvSpPr/>
            <p:nvPr/>
          </p:nvSpPr>
          <p:spPr>
            <a:xfrm flipH="1">
              <a:off x="-12226" y="1373"/>
              <a:ext cx="1818734" cy="1784074"/>
            </a:xfrm>
            <a:custGeom>
              <a:avLst/>
              <a:gdLst>
                <a:gd name="connsiteX0" fmla="*/ 276 w 1818734"/>
                <a:gd name="connsiteY0" fmla="*/ 0 h 1784074"/>
                <a:gd name="connsiteX1" fmla="*/ 233060 w 1818734"/>
                <a:gd name="connsiteY1" fmla="*/ 0 h 1784074"/>
                <a:gd name="connsiteX2" fmla="*/ 236105 w 1818734"/>
                <a:gd name="connsiteY2" fmla="*/ 5589 h 1784074"/>
                <a:gd name="connsiteX3" fmla="*/ 236105 w 1818734"/>
                <a:gd name="connsiteY3" fmla="*/ 5770 h 1784074"/>
                <a:gd name="connsiteX4" fmla="*/ 1063139 w 1818734"/>
                <a:gd name="connsiteY4" fmla="*/ 998268 h 1784074"/>
                <a:gd name="connsiteX5" fmla="*/ 1728860 w 1818734"/>
                <a:gd name="connsiteY5" fmla="*/ 1198388 h 1784074"/>
                <a:gd name="connsiteX6" fmla="*/ 1818734 w 1818734"/>
                <a:gd name="connsiteY6" fmla="*/ 1198494 h 1784074"/>
                <a:gd name="connsiteX7" fmla="*/ 1818734 w 1818734"/>
                <a:gd name="connsiteY7" fmla="*/ 1784074 h 1784074"/>
                <a:gd name="connsiteX8" fmla="*/ 1774424 w 1818734"/>
                <a:gd name="connsiteY8" fmla="*/ 1781279 h 1784074"/>
                <a:gd name="connsiteX9" fmla="*/ 793544 w 1818734"/>
                <a:gd name="connsiteY9" fmla="*/ 1363341 h 1784074"/>
                <a:gd name="connsiteX10" fmla="*/ 743313 w 1818734"/>
                <a:gd name="connsiteY10" fmla="*/ 1322837 h 1784074"/>
                <a:gd name="connsiteX11" fmla="*/ 717112 w 1818734"/>
                <a:gd name="connsiteY11" fmla="*/ 1300944 h 1784074"/>
                <a:gd name="connsiteX12" fmla="*/ 692718 w 1818734"/>
                <a:gd name="connsiteY12" fmla="*/ 1279599 h 1784074"/>
                <a:gd name="connsiteX13" fmla="*/ 677178 w 1818734"/>
                <a:gd name="connsiteY13" fmla="*/ 1266097 h 1784074"/>
                <a:gd name="connsiteX14" fmla="*/ 654772 w 1818734"/>
                <a:gd name="connsiteY14" fmla="*/ 1245847 h 1784074"/>
                <a:gd name="connsiteX15" fmla="*/ 588096 w 1818734"/>
                <a:gd name="connsiteY15" fmla="*/ 1182538 h 1784074"/>
                <a:gd name="connsiteX16" fmla="*/ 554306 w 1818734"/>
                <a:gd name="connsiteY16" fmla="*/ 1148603 h 1784074"/>
                <a:gd name="connsiteX17" fmla="*/ 523589 w 1818734"/>
                <a:gd name="connsiteY17" fmla="*/ 1116858 h 1784074"/>
                <a:gd name="connsiteX18" fmla="*/ 517085 w 1818734"/>
                <a:gd name="connsiteY18" fmla="*/ 1110108 h 1784074"/>
                <a:gd name="connsiteX19" fmla="*/ 494678 w 1818734"/>
                <a:gd name="connsiteY19" fmla="*/ 1086207 h 1784074"/>
                <a:gd name="connsiteX20" fmla="*/ 466310 w 1818734"/>
                <a:gd name="connsiteY20" fmla="*/ 1054826 h 1784074"/>
                <a:gd name="connsiteX21" fmla="*/ 434325 w 1818734"/>
                <a:gd name="connsiteY21" fmla="*/ 1018156 h 1784074"/>
                <a:gd name="connsiteX22" fmla="*/ 409571 w 1818734"/>
                <a:gd name="connsiteY22" fmla="*/ 988965 h 1784074"/>
                <a:gd name="connsiteX23" fmla="*/ 388790 w 1818734"/>
                <a:gd name="connsiteY23" fmla="*/ 963605 h 1784074"/>
                <a:gd name="connsiteX24" fmla="*/ 361505 w 1818734"/>
                <a:gd name="connsiteY24" fmla="*/ 929123 h 1784074"/>
                <a:gd name="connsiteX25" fmla="*/ 327718 w 1818734"/>
                <a:gd name="connsiteY25" fmla="*/ 884607 h 1784074"/>
                <a:gd name="connsiteX26" fmla="*/ 180091 w 1818734"/>
                <a:gd name="connsiteY26" fmla="*/ 654909 h 1784074"/>
                <a:gd name="connsiteX27" fmla="*/ 169067 w 1818734"/>
                <a:gd name="connsiteY27" fmla="*/ 634657 h 1784074"/>
                <a:gd name="connsiteX28" fmla="*/ 158408 w 1818734"/>
                <a:gd name="connsiteY28" fmla="*/ 614223 h 1784074"/>
                <a:gd name="connsiteX29" fmla="*/ 155697 w 1818734"/>
                <a:gd name="connsiteY29" fmla="*/ 608933 h 1784074"/>
                <a:gd name="connsiteX30" fmla="*/ 138350 w 1818734"/>
                <a:gd name="connsiteY30" fmla="*/ 574085 h 1784074"/>
                <a:gd name="connsiteX31" fmla="*/ 29211 w 1818734"/>
                <a:gd name="connsiteY31" fmla="*/ 266118 h 1784074"/>
                <a:gd name="connsiteX32" fmla="*/ 11865 w 1818734"/>
                <a:gd name="connsiteY32" fmla="*/ 173074 h 1784074"/>
                <a:gd name="connsiteX33" fmla="*/ 11865 w 1818734"/>
                <a:gd name="connsiteY33" fmla="*/ 172889 h 1784074"/>
                <a:gd name="connsiteX34" fmla="*/ 7528 w 1818734"/>
                <a:gd name="connsiteY34" fmla="*/ 139137 h 1784074"/>
                <a:gd name="connsiteX35" fmla="*/ 3914 w 1818734"/>
                <a:gd name="connsiteY35" fmla="*/ 103560 h 1784074"/>
                <a:gd name="connsiteX36" fmla="*/ 3914 w 1818734"/>
                <a:gd name="connsiteY36" fmla="*/ 102467 h 1784074"/>
                <a:gd name="connsiteX37" fmla="*/ 1566 w 1818734"/>
                <a:gd name="connsiteY37" fmla="*/ 65796 h 1784074"/>
                <a:gd name="connsiteX38" fmla="*/ 301 w 1818734"/>
                <a:gd name="connsiteY38" fmla="*/ 30766 h 1784074"/>
                <a:gd name="connsiteX39" fmla="*/ 118 w 1818734"/>
                <a:gd name="connsiteY39" fmla="*/ 15623 h 178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18734" h="1784074">
                  <a:moveTo>
                    <a:pt x="276" y="0"/>
                  </a:moveTo>
                  <a:lnTo>
                    <a:pt x="233060" y="0"/>
                  </a:lnTo>
                  <a:lnTo>
                    <a:pt x="236105" y="5589"/>
                  </a:lnTo>
                  <a:cubicBezTo>
                    <a:pt x="236105" y="5589"/>
                    <a:pt x="236105" y="5770"/>
                    <a:pt x="236105" y="5770"/>
                  </a:cubicBezTo>
                  <a:cubicBezTo>
                    <a:pt x="364397" y="236928"/>
                    <a:pt x="642124" y="672424"/>
                    <a:pt x="1063139" y="998268"/>
                  </a:cubicBezTo>
                  <a:cubicBezTo>
                    <a:pt x="1273467" y="1154259"/>
                    <a:pt x="1511441" y="1192071"/>
                    <a:pt x="1728860" y="1198388"/>
                  </a:cubicBezTo>
                  <a:lnTo>
                    <a:pt x="1818734" y="1198494"/>
                  </a:lnTo>
                  <a:lnTo>
                    <a:pt x="1818734" y="1784074"/>
                  </a:lnTo>
                  <a:lnTo>
                    <a:pt x="1774424" y="1781279"/>
                  </a:lnTo>
                  <a:cubicBezTo>
                    <a:pt x="1380788" y="1730429"/>
                    <a:pt x="1019322" y="1534518"/>
                    <a:pt x="793544" y="1363341"/>
                  </a:cubicBezTo>
                  <a:cubicBezTo>
                    <a:pt x="777284" y="1350569"/>
                    <a:pt x="760479" y="1337069"/>
                    <a:pt x="743313" y="1322837"/>
                  </a:cubicBezTo>
                  <a:cubicBezTo>
                    <a:pt x="734640" y="1315722"/>
                    <a:pt x="725784" y="1308423"/>
                    <a:pt x="717112" y="1300944"/>
                  </a:cubicBezTo>
                  <a:cubicBezTo>
                    <a:pt x="708980" y="1294012"/>
                    <a:pt x="700850" y="1286896"/>
                    <a:pt x="692718" y="1279599"/>
                  </a:cubicBezTo>
                  <a:cubicBezTo>
                    <a:pt x="687478" y="1275220"/>
                    <a:pt x="682419" y="1270659"/>
                    <a:pt x="677178" y="1266097"/>
                  </a:cubicBezTo>
                  <a:cubicBezTo>
                    <a:pt x="669590" y="1259529"/>
                    <a:pt x="662362" y="1252778"/>
                    <a:pt x="654772" y="1245847"/>
                  </a:cubicBezTo>
                  <a:cubicBezTo>
                    <a:pt x="632908" y="1225777"/>
                    <a:pt x="610503" y="1204796"/>
                    <a:pt x="588096" y="1182538"/>
                  </a:cubicBezTo>
                  <a:cubicBezTo>
                    <a:pt x="576894" y="1171410"/>
                    <a:pt x="565510" y="1160279"/>
                    <a:pt x="554306" y="1148603"/>
                  </a:cubicBezTo>
                  <a:cubicBezTo>
                    <a:pt x="544187" y="1138385"/>
                    <a:pt x="533888" y="1127804"/>
                    <a:pt x="523589" y="1116858"/>
                  </a:cubicBezTo>
                  <a:cubicBezTo>
                    <a:pt x="521421" y="1114851"/>
                    <a:pt x="519253" y="1112479"/>
                    <a:pt x="517085" y="1110108"/>
                  </a:cubicBezTo>
                  <a:cubicBezTo>
                    <a:pt x="509677" y="1102444"/>
                    <a:pt x="502086" y="1094235"/>
                    <a:pt x="494678" y="1086207"/>
                  </a:cubicBezTo>
                  <a:cubicBezTo>
                    <a:pt x="485100" y="1075990"/>
                    <a:pt x="475704" y="1065592"/>
                    <a:pt x="466310" y="1054826"/>
                  </a:cubicBezTo>
                  <a:cubicBezTo>
                    <a:pt x="455648" y="1042968"/>
                    <a:pt x="444987" y="1030744"/>
                    <a:pt x="434325" y="1018156"/>
                  </a:cubicBezTo>
                  <a:cubicBezTo>
                    <a:pt x="426014" y="1008669"/>
                    <a:pt x="417702" y="998816"/>
                    <a:pt x="409571" y="988965"/>
                  </a:cubicBezTo>
                  <a:cubicBezTo>
                    <a:pt x="402703" y="980571"/>
                    <a:pt x="395658" y="972180"/>
                    <a:pt x="388790" y="963605"/>
                  </a:cubicBezTo>
                  <a:cubicBezTo>
                    <a:pt x="379575" y="952476"/>
                    <a:pt x="370541" y="940981"/>
                    <a:pt x="361505" y="929123"/>
                  </a:cubicBezTo>
                  <a:cubicBezTo>
                    <a:pt x="349944" y="914527"/>
                    <a:pt x="338740" y="899748"/>
                    <a:pt x="327718" y="884607"/>
                  </a:cubicBezTo>
                  <a:cubicBezTo>
                    <a:pt x="274413" y="812723"/>
                    <a:pt x="224361" y="735732"/>
                    <a:pt x="180091" y="654909"/>
                  </a:cubicBezTo>
                  <a:cubicBezTo>
                    <a:pt x="176295" y="648156"/>
                    <a:pt x="172501" y="641407"/>
                    <a:pt x="169067" y="634657"/>
                  </a:cubicBezTo>
                  <a:cubicBezTo>
                    <a:pt x="165454" y="627907"/>
                    <a:pt x="162021" y="621157"/>
                    <a:pt x="158408" y="614223"/>
                  </a:cubicBezTo>
                  <a:cubicBezTo>
                    <a:pt x="157503" y="612400"/>
                    <a:pt x="156600" y="610757"/>
                    <a:pt x="155697" y="608933"/>
                  </a:cubicBezTo>
                  <a:cubicBezTo>
                    <a:pt x="149733" y="597256"/>
                    <a:pt x="144133" y="585944"/>
                    <a:pt x="138350" y="574085"/>
                  </a:cubicBezTo>
                  <a:cubicBezTo>
                    <a:pt x="91189" y="476112"/>
                    <a:pt x="53243" y="373032"/>
                    <a:pt x="29211" y="266118"/>
                  </a:cubicBezTo>
                  <a:cubicBezTo>
                    <a:pt x="22164" y="235468"/>
                    <a:pt x="16561" y="204270"/>
                    <a:pt x="11865" y="173074"/>
                  </a:cubicBezTo>
                  <a:cubicBezTo>
                    <a:pt x="11865" y="173074"/>
                    <a:pt x="11865" y="173074"/>
                    <a:pt x="11865" y="172889"/>
                  </a:cubicBezTo>
                  <a:cubicBezTo>
                    <a:pt x="10056" y="161760"/>
                    <a:pt x="8793" y="150450"/>
                    <a:pt x="7528" y="139137"/>
                  </a:cubicBezTo>
                  <a:cubicBezTo>
                    <a:pt x="6263" y="127279"/>
                    <a:pt x="4997" y="115237"/>
                    <a:pt x="3914" y="103560"/>
                  </a:cubicBezTo>
                  <a:cubicBezTo>
                    <a:pt x="3914" y="103196"/>
                    <a:pt x="3914" y="102831"/>
                    <a:pt x="3914" y="102467"/>
                  </a:cubicBezTo>
                  <a:cubicBezTo>
                    <a:pt x="2829" y="90243"/>
                    <a:pt x="2107" y="78019"/>
                    <a:pt x="1566" y="65796"/>
                  </a:cubicBezTo>
                  <a:cubicBezTo>
                    <a:pt x="1023" y="54120"/>
                    <a:pt x="301" y="42442"/>
                    <a:pt x="301" y="30766"/>
                  </a:cubicBezTo>
                  <a:cubicBezTo>
                    <a:pt x="-62" y="25840"/>
                    <a:pt x="-62" y="20549"/>
                    <a:pt x="118" y="15623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5C0E99A-C3C0-3AB6-090D-26D51B2E2855}"/>
                </a:ext>
              </a:extLst>
            </p:cNvPr>
            <p:cNvSpPr/>
            <p:nvPr/>
          </p:nvSpPr>
          <p:spPr>
            <a:xfrm flipH="1">
              <a:off x="-12227" y="174627"/>
              <a:ext cx="1806509" cy="1610889"/>
            </a:xfrm>
            <a:custGeom>
              <a:avLst/>
              <a:gdLst>
                <a:gd name="connsiteX0" fmla="*/ 0 w 1806509"/>
                <a:gd name="connsiteY0" fmla="*/ 0 h 1610889"/>
                <a:gd name="connsiteX1" fmla="*/ 180 w 1806509"/>
                <a:gd name="connsiteY1" fmla="*/ 0 h 1610889"/>
                <a:gd name="connsiteX2" fmla="*/ 1780357 w 1806509"/>
                <a:gd name="connsiteY2" fmla="*/ 1417047 h 1610889"/>
                <a:gd name="connsiteX3" fmla="*/ 1806509 w 1806509"/>
                <a:gd name="connsiteY3" fmla="*/ 1417782 h 1610889"/>
                <a:gd name="connsiteX4" fmla="*/ 1806509 w 1806509"/>
                <a:gd name="connsiteY4" fmla="*/ 1610889 h 1610889"/>
                <a:gd name="connsiteX5" fmla="*/ 1762559 w 1806509"/>
                <a:gd name="connsiteY5" fmla="*/ 1608108 h 1610889"/>
                <a:gd name="connsiteX6" fmla="*/ 781682 w 1806509"/>
                <a:gd name="connsiteY6" fmla="*/ 1190269 h 1610889"/>
                <a:gd name="connsiteX7" fmla="*/ 0 w 1806509"/>
                <a:gd name="connsiteY7" fmla="*/ 0 h 161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6509" h="1610889">
                  <a:moveTo>
                    <a:pt x="0" y="0"/>
                  </a:moveTo>
                  <a:lnTo>
                    <a:pt x="180" y="0"/>
                  </a:lnTo>
                  <a:cubicBezTo>
                    <a:pt x="544022" y="1136128"/>
                    <a:pt x="1296533" y="1387218"/>
                    <a:pt x="1780357" y="1417047"/>
                  </a:cubicBezTo>
                  <a:lnTo>
                    <a:pt x="1806509" y="1417782"/>
                  </a:lnTo>
                  <a:lnTo>
                    <a:pt x="1806509" y="1610889"/>
                  </a:lnTo>
                  <a:lnTo>
                    <a:pt x="1762559" y="1608108"/>
                  </a:lnTo>
                  <a:cubicBezTo>
                    <a:pt x="1368923" y="1557188"/>
                    <a:pt x="1007458" y="1361311"/>
                    <a:pt x="781682" y="1190269"/>
                  </a:cubicBezTo>
                  <a:cubicBezTo>
                    <a:pt x="504859" y="973888"/>
                    <a:pt x="76614" y="52708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CE9F435-2DA9-EC3B-C665-B3E921ED89BE}"/>
                </a:ext>
              </a:extLst>
            </p:cNvPr>
            <p:cNvSpPr/>
            <p:nvPr/>
          </p:nvSpPr>
          <p:spPr>
            <a:xfrm flipH="1">
              <a:off x="-12226" y="1372"/>
              <a:ext cx="1670910" cy="1329780"/>
            </a:xfrm>
            <a:custGeom>
              <a:avLst/>
              <a:gdLst>
                <a:gd name="connsiteX0" fmla="*/ 0 w 1670910"/>
                <a:gd name="connsiteY0" fmla="*/ 0 h 1329780"/>
                <a:gd name="connsiteX1" fmla="*/ 304492 w 1670910"/>
                <a:gd name="connsiteY1" fmla="*/ 0 h 1329780"/>
                <a:gd name="connsiteX2" fmla="*/ 354466 w 1670910"/>
                <a:gd name="connsiteY2" fmla="*/ 58934 h 1329780"/>
                <a:gd name="connsiteX3" fmla="*/ 1129981 w 1670910"/>
                <a:gd name="connsiteY3" fmla="*/ 705447 h 1329780"/>
                <a:gd name="connsiteX4" fmla="*/ 1631759 w 1670910"/>
                <a:gd name="connsiteY4" fmla="*/ 819226 h 1329780"/>
                <a:gd name="connsiteX5" fmla="*/ 1670910 w 1670910"/>
                <a:gd name="connsiteY5" fmla="*/ 816934 h 1329780"/>
                <a:gd name="connsiteX6" fmla="*/ 1670910 w 1670910"/>
                <a:gd name="connsiteY6" fmla="*/ 1329780 h 1329780"/>
                <a:gd name="connsiteX7" fmla="*/ 1538800 w 1670910"/>
                <a:gd name="connsiteY7" fmla="*/ 1308654 h 1329780"/>
                <a:gd name="connsiteX8" fmla="*/ 921278 w 1670910"/>
                <a:gd name="connsiteY8" fmla="*/ 1079823 h 1329780"/>
                <a:gd name="connsiteX9" fmla="*/ 867976 w 1670910"/>
                <a:gd name="connsiteY9" fmla="*/ 1048260 h 1329780"/>
                <a:gd name="connsiteX10" fmla="*/ 839967 w 1670910"/>
                <a:gd name="connsiteY10" fmla="*/ 1030929 h 1329780"/>
                <a:gd name="connsiteX11" fmla="*/ 813768 w 1670910"/>
                <a:gd name="connsiteY11" fmla="*/ 1013960 h 1329780"/>
                <a:gd name="connsiteX12" fmla="*/ 797143 w 1670910"/>
                <a:gd name="connsiteY12" fmla="*/ 1003197 h 1329780"/>
                <a:gd name="connsiteX13" fmla="*/ 773111 w 1670910"/>
                <a:gd name="connsiteY13" fmla="*/ 987142 h 1329780"/>
                <a:gd name="connsiteX14" fmla="*/ 701014 w 1670910"/>
                <a:gd name="connsiteY14" fmla="*/ 936422 h 1329780"/>
                <a:gd name="connsiteX15" fmla="*/ 664153 w 1670910"/>
                <a:gd name="connsiteY15" fmla="*/ 909056 h 1329780"/>
                <a:gd name="connsiteX16" fmla="*/ 630723 w 1670910"/>
                <a:gd name="connsiteY16" fmla="*/ 883330 h 1329780"/>
                <a:gd name="connsiteX17" fmla="*/ 623677 w 1670910"/>
                <a:gd name="connsiteY17" fmla="*/ 877857 h 1329780"/>
                <a:gd name="connsiteX18" fmla="*/ 599103 w 1670910"/>
                <a:gd name="connsiteY18" fmla="*/ 858335 h 1329780"/>
                <a:gd name="connsiteX19" fmla="*/ 567842 w 1670910"/>
                <a:gd name="connsiteY19" fmla="*/ 832610 h 1329780"/>
                <a:gd name="connsiteX20" fmla="*/ 532426 w 1670910"/>
                <a:gd name="connsiteY20" fmla="*/ 802324 h 1329780"/>
                <a:gd name="connsiteX21" fmla="*/ 504960 w 1670910"/>
                <a:gd name="connsiteY21" fmla="*/ 778060 h 1329780"/>
                <a:gd name="connsiteX22" fmla="*/ 481831 w 1670910"/>
                <a:gd name="connsiteY22" fmla="*/ 756896 h 1329780"/>
                <a:gd name="connsiteX23" fmla="*/ 451115 w 1670910"/>
                <a:gd name="connsiteY23" fmla="*/ 728071 h 1329780"/>
                <a:gd name="connsiteX24" fmla="*/ 412988 w 1670910"/>
                <a:gd name="connsiteY24" fmla="*/ 690668 h 1329780"/>
                <a:gd name="connsiteX25" fmla="*/ 241510 w 1670910"/>
                <a:gd name="connsiteY25" fmla="*/ 494358 h 1329780"/>
                <a:gd name="connsiteX26" fmla="*/ 228320 w 1670910"/>
                <a:gd name="connsiteY26" fmla="*/ 476843 h 1329780"/>
                <a:gd name="connsiteX27" fmla="*/ 215490 w 1670910"/>
                <a:gd name="connsiteY27" fmla="*/ 458964 h 1329780"/>
                <a:gd name="connsiteX28" fmla="*/ 212056 w 1670910"/>
                <a:gd name="connsiteY28" fmla="*/ 454404 h 1329780"/>
                <a:gd name="connsiteX29" fmla="*/ 190916 w 1670910"/>
                <a:gd name="connsiteY29" fmla="*/ 423935 h 1329780"/>
                <a:gd name="connsiteX30" fmla="*/ 45818 w 1670910"/>
                <a:gd name="connsiteY30" fmla="*/ 150086 h 1329780"/>
                <a:gd name="connsiteX31" fmla="*/ 16907 w 1670910"/>
                <a:gd name="connsiteY31" fmla="*/ 65249 h 1329780"/>
                <a:gd name="connsiteX32" fmla="*/ 16907 w 1670910"/>
                <a:gd name="connsiteY32" fmla="*/ 65066 h 1329780"/>
                <a:gd name="connsiteX33" fmla="*/ 8234 w 1670910"/>
                <a:gd name="connsiteY33" fmla="*/ 34233 h 1329780"/>
                <a:gd name="connsiteX34" fmla="*/ 103 w 1670910"/>
                <a:gd name="connsiteY34" fmla="*/ 1393 h 1329780"/>
                <a:gd name="connsiteX35" fmla="*/ 103 w 1670910"/>
                <a:gd name="connsiteY35" fmla="*/ 482 h 1329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70910" h="1329780">
                  <a:moveTo>
                    <a:pt x="0" y="0"/>
                  </a:moveTo>
                  <a:lnTo>
                    <a:pt x="304492" y="0"/>
                  </a:lnTo>
                  <a:lnTo>
                    <a:pt x="354466" y="58934"/>
                  </a:lnTo>
                  <a:cubicBezTo>
                    <a:pt x="530845" y="259712"/>
                    <a:pt x="796059" y="516343"/>
                    <a:pt x="1129981" y="705447"/>
                  </a:cubicBezTo>
                  <a:cubicBezTo>
                    <a:pt x="1296129" y="795141"/>
                    <a:pt x="1468222" y="820849"/>
                    <a:pt x="1631759" y="819226"/>
                  </a:cubicBezTo>
                  <a:lnTo>
                    <a:pt x="1670910" y="816934"/>
                  </a:lnTo>
                  <a:lnTo>
                    <a:pt x="1670910" y="1329780"/>
                  </a:lnTo>
                  <a:lnTo>
                    <a:pt x="1538800" y="1308654"/>
                  </a:lnTo>
                  <a:cubicBezTo>
                    <a:pt x="1297935" y="1258345"/>
                    <a:pt x="1080109" y="1167670"/>
                    <a:pt x="921278" y="1079823"/>
                  </a:cubicBezTo>
                  <a:cubicBezTo>
                    <a:pt x="904114" y="1069971"/>
                    <a:pt x="886225" y="1059390"/>
                    <a:pt x="867976" y="1048260"/>
                  </a:cubicBezTo>
                  <a:cubicBezTo>
                    <a:pt x="858759" y="1042787"/>
                    <a:pt x="849364" y="1036948"/>
                    <a:pt x="839967" y="1030929"/>
                  </a:cubicBezTo>
                  <a:cubicBezTo>
                    <a:pt x="831294" y="1025455"/>
                    <a:pt x="822620" y="1019799"/>
                    <a:pt x="813768" y="1013960"/>
                  </a:cubicBezTo>
                  <a:cubicBezTo>
                    <a:pt x="808166" y="1010495"/>
                    <a:pt x="802743" y="1007028"/>
                    <a:pt x="797143" y="1003197"/>
                  </a:cubicBezTo>
                  <a:cubicBezTo>
                    <a:pt x="789193" y="998089"/>
                    <a:pt x="781243" y="992614"/>
                    <a:pt x="773111" y="987142"/>
                  </a:cubicBezTo>
                  <a:cubicBezTo>
                    <a:pt x="749620" y="971086"/>
                    <a:pt x="725406" y="954302"/>
                    <a:pt x="701014" y="936422"/>
                  </a:cubicBezTo>
                  <a:cubicBezTo>
                    <a:pt x="688728" y="927482"/>
                    <a:pt x="676621" y="918359"/>
                    <a:pt x="664153" y="909056"/>
                  </a:cubicBezTo>
                  <a:cubicBezTo>
                    <a:pt x="653129" y="900662"/>
                    <a:pt x="641927" y="892087"/>
                    <a:pt x="630723" y="883330"/>
                  </a:cubicBezTo>
                  <a:cubicBezTo>
                    <a:pt x="628375" y="881688"/>
                    <a:pt x="626026" y="879864"/>
                    <a:pt x="623677" y="877857"/>
                  </a:cubicBezTo>
                  <a:cubicBezTo>
                    <a:pt x="615547" y="871653"/>
                    <a:pt x="607234" y="864903"/>
                    <a:pt x="599103" y="858335"/>
                  </a:cubicBezTo>
                  <a:cubicBezTo>
                    <a:pt x="588622" y="849944"/>
                    <a:pt x="578323" y="841368"/>
                    <a:pt x="567842" y="832610"/>
                  </a:cubicBezTo>
                  <a:cubicBezTo>
                    <a:pt x="556097" y="822758"/>
                    <a:pt x="544352" y="812725"/>
                    <a:pt x="532426" y="802324"/>
                  </a:cubicBezTo>
                  <a:cubicBezTo>
                    <a:pt x="523212" y="794480"/>
                    <a:pt x="513996" y="786453"/>
                    <a:pt x="504960" y="778060"/>
                  </a:cubicBezTo>
                  <a:cubicBezTo>
                    <a:pt x="497372" y="771127"/>
                    <a:pt x="489422" y="764193"/>
                    <a:pt x="481831" y="756896"/>
                  </a:cubicBezTo>
                  <a:cubicBezTo>
                    <a:pt x="471533" y="747590"/>
                    <a:pt x="461413" y="737921"/>
                    <a:pt x="451115" y="728071"/>
                  </a:cubicBezTo>
                  <a:cubicBezTo>
                    <a:pt x="438284" y="715847"/>
                    <a:pt x="425455" y="703440"/>
                    <a:pt x="412988" y="690668"/>
                  </a:cubicBezTo>
                  <a:cubicBezTo>
                    <a:pt x="352637" y="630096"/>
                    <a:pt x="294453" y="564416"/>
                    <a:pt x="241510" y="494358"/>
                  </a:cubicBezTo>
                  <a:cubicBezTo>
                    <a:pt x="236993" y="488704"/>
                    <a:pt x="232474" y="482682"/>
                    <a:pt x="228320" y="476843"/>
                  </a:cubicBezTo>
                  <a:cubicBezTo>
                    <a:pt x="223983" y="471005"/>
                    <a:pt x="219826" y="465166"/>
                    <a:pt x="215490" y="458964"/>
                  </a:cubicBezTo>
                  <a:cubicBezTo>
                    <a:pt x="214405" y="457505"/>
                    <a:pt x="213321" y="455863"/>
                    <a:pt x="212056" y="454404"/>
                  </a:cubicBezTo>
                  <a:cubicBezTo>
                    <a:pt x="204829" y="444187"/>
                    <a:pt x="197964" y="434334"/>
                    <a:pt x="190916" y="423935"/>
                  </a:cubicBezTo>
                  <a:cubicBezTo>
                    <a:pt x="132914" y="338368"/>
                    <a:pt x="82860" y="246780"/>
                    <a:pt x="45818" y="150086"/>
                  </a:cubicBezTo>
                  <a:cubicBezTo>
                    <a:pt x="34976" y="122354"/>
                    <a:pt x="25400" y="93893"/>
                    <a:pt x="16907" y="65249"/>
                  </a:cubicBezTo>
                  <a:cubicBezTo>
                    <a:pt x="16907" y="65249"/>
                    <a:pt x="16907" y="65249"/>
                    <a:pt x="16907" y="65066"/>
                  </a:cubicBezTo>
                  <a:cubicBezTo>
                    <a:pt x="13656" y="55031"/>
                    <a:pt x="10944" y="44633"/>
                    <a:pt x="8234" y="34233"/>
                  </a:cubicBezTo>
                  <a:cubicBezTo>
                    <a:pt x="5342" y="23287"/>
                    <a:pt x="2632" y="12340"/>
                    <a:pt x="103" y="1393"/>
                  </a:cubicBezTo>
                  <a:cubicBezTo>
                    <a:pt x="103" y="1028"/>
                    <a:pt x="-77" y="845"/>
                    <a:pt x="103" y="482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F7E0954-D279-ECAD-CE4B-862204CAE1FB}"/>
                </a:ext>
              </a:extLst>
            </p:cNvPr>
            <p:cNvSpPr/>
            <p:nvPr/>
          </p:nvSpPr>
          <p:spPr>
            <a:xfrm flipH="1">
              <a:off x="-12226" y="66621"/>
              <a:ext cx="1653824" cy="1264502"/>
            </a:xfrm>
            <a:custGeom>
              <a:avLst/>
              <a:gdLst>
                <a:gd name="connsiteX0" fmla="*/ 180 w 1653824"/>
                <a:gd name="connsiteY0" fmla="*/ 0 h 1264502"/>
                <a:gd name="connsiteX1" fmla="*/ 1632793 w 1653824"/>
                <a:gd name="connsiteY1" fmla="*/ 1100846 h 1264502"/>
                <a:gd name="connsiteX2" fmla="*/ 1653824 w 1653824"/>
                <a:gd name="connsiteY2" fmla="*/ 1101727 h 1264502"/>
                <a:gd name="connsiteX3" fmla="*/ 1653824 w 1653824"/>
                <a:gd name="connsiteY3" fmla="*/ 1264502 h 1264502"/>
                <a:gd name="connsiteX4" fmla="*/ 1521892 w 1653824"/>
                <a:gd name="connsiteY4" fmla="*/ 1243404 h 1264502"/>
                <a:gd name="connsiteX5" fmla="*/ 904371 w 1653824"/>
                <a:gd name="connsiteY5" fmla="*/ 1014573 h 1264502"/>
                <a:gd name="connsiteX6" fmla="*/ 0 w 1653824"/>
                <a:gd name="connsiteY6" fmla="*/ 182 h 126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824" h="1264502">
                  <a:moveTo>
                    <a:pt x="180" y="0"/>
                  </a:moveTo>
                  <a:cubicBezTo>
                    <a:pt x="558863" y="827728"/>
                    <a:pt x="1173871" y="1063723"/>
                    <a:pt x="1632793" y="1100846"/>
                  </a:cubicBezTo>
                  <a:lnTo>
                    <a:pt x="1653824" y="1101727"/>
                  </a:lnTo>
                  <a:lnTo>
                    <a:pt x="1653824" y="1264502"/>
                  </a:lnTo>
                  <a:lnTo>
                    <a:pt x="1521892" y="1243404"/>
                  </a:lnTo>
                  <a:cubicBezTo>
                    <a:pt x="1281028" y="1193095"/>
                    <a:pt x="1063201" y="1102420"/>
                    <a:pt x="904371" y="1014573"/>
                  </a:cubicBezTo>
                  <a:cubicBezTo>
                    <a:pt x="611467" y="846908"/>
                    <a:pt x="143290" y="482749"/>
                    <a:pt x="0" y="182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8F2303A-4A71-14BD-FE03-BD0678A66953}"/>
                </a:ext>
              </a:extLst>
            </p:cNvPr>
            <p:cNvSpPr/>
            <p:nvPr/>
          </p:nvSpPr>
          <p:spPr>
            <a:xfrm flipH="1">
              <a:off x="-12227" y="1373"/>
              <a:ext cx="1589973" cy="941141"/>
            </a:xfrm>
            <a:custGeom>
              <a:avLst/>
              <a:gdLst>
                <a:gd name="connsiteX0" fmla="*/ 0 w 1589973"/>
                <a:gd name="connsiteY0" fmla="*/ 0 h 941141"/>
                <a:gd name="connsiteX1" fmla="*/ 407842 w 1589973"/>
                <a:gd name="connsiteY1" fmla="*/ 0 h 941141"/>
                <a:gd name="connsiteX2" fmla="*/ 585756 w 1589973"/>
                <a:gd name="connsiteY2" fmla="*/ 125297 h 941141"/>
                <a:gd name="connsiteX3" fmla="*/ 1227761 w 1589973"/>
                <a:gd name="connsiteY3" fmla="*/ 437618 h 941141"/>
                <a:gd name="connsiteX4" fmla="*/ 1540879 w 1589973"/>
                <a:gd name="connsiteY4" fmla="*/ 512691 h 941141"/>
                <a:gd name="connsiteX5" fmla="*/ 1589973 w 1589973"/>
                <a:gd name="connsiteY5" fmla="*/ 520018 h 941141"/>
                <a:gd name="connsiteX6" fmla="*/ 1589973 w 1589973"/>
                <a:gd name="connsiteY6" fmla="*/ 941141 h 941141"/>
                <a:gd name="connsiteX7" fmla="*/ 1497844 w 1589973"/>
                <a:gd name="connsiteY7" fmla="*/ 932967 h 941141"/>
                <a:gd name="connsiteX8" fmla="*/ 1094771 w 1589973"/>
                <a:gd name="connsiteY8" fmla="*/ 845565 h 941141"/>
                <a:gd name="connsiteX9" fmla="*/ 1036405 w 1589973"/>
                <a:gd name="connsiteY9" fmla="*/ 824949 h 941141"/>
                <a:gd name="connsiteX10" fmla="*/ 1005689 w 1589973"/>
                <a:gd name="connsiteY10" fmla="*/ 813454 h 941141"/>
                <a:gd name="connsiteX11" fmla="*/ 976776 w 1589973"/>
                <a:gd name="connsiteY11" fmla="*/ 801960 h 941141"/>
                <a:gd name="connsiteX12" fmla="*/ 958346 w 1589973"/>
                <a:gd name="connsiteY12" fmla="*/ 794662 h 941141"/>
                <a:gd name="connsiteX13" fmla="*/ 931604 w 1589973"/>
                <a:gd name="connsiteY13" fmla="*/ 783534 h 941141"/>
                <a:gd name="connsiteX14" fmla="*/ 851196 w 1589973"/>
                <a:gd name="connsiteY14" fmla="*/ 747774 h 941141"/>
                <a:gd name="connsiteX15" fmla="*/ 809817 w 1589973"/>
                <a:gd name="connsiteY15" fmla="*/ 728071 h 941141"/>
                <a:gd name="connsiteX16" fmla="*/ 772050 w 1589973"/>
                <a:gd name="connsiteY16" fmla="*/ 709278 h 941141"/>
                <a:gd name="connsiteX17" fmla="*/ 764101 w 1589973"/>
                <a:gd name="connsiteY17" fmla="*/ 705265 h 941141"/>
                <a:gd name="connsiteX18" fmla="*/ 736275 w 1589973"/>
                <a:gd name="connsiteY18" fmla="*/ 690852 h 941141"/>
                <a:gd name="connsiteX19" fmla="*/ 700677 w 1589973"/>
                <a:gd name="connsiteY19" fmla="*/ 671696 h 941141"/>
                <a:gd name="connsiteX20" fmla="*/ 660203 w 1589973"/>
                <a:gd name="connsiteY20" fmla="*/ 648891 h 941141"/>
                <a:gd name="connsiteX21" fmla="*/ 628581 w 1589973"/>
                <a:gd name="connsiteY21" fmla="*/ 630463 h 941141"/>
                <a:gd name="connsiteX22" fmla="*/ 601838 w 1589973"/>
                <a:gd name="connsiteY22" fmla="*/ 614226 h 941141"/>
                <a:gd name="connsiteX23" fmla="*/ 566240 w 1589973"/>
                <a:gd name="connsiteY23" fmla="*/ 591968 h 941141"/>
                <a:gd name="connsiteX24" fmla="*/ 521610 w 1589973"/>
                <a:gd name="connsiteY24" fmla="*/ 562777 h 941141"/>
                <a:gd name="connsiteX25" fmla="*/ 315800 w 1589973"/>
                <a:gd name="connsiteY25" fmla="*/ 403686 h 941141"/>
                <a:gd name="connsiteX26" fmla="*/ 299538 w 1589973"/>
                <a:gd name="connsiteY26" fmla="*/ 389090 h 941141"/>
                <a:gd name="connsiteX27" fmla="*/ 283455 w 1589973"/>
                <a:gd name="connsiteY27" fmla="*/ 374128 h 941141"/>
                <a:gd name="connsiteX28" fmla="*/ 279299 w 1589973"/>
                <a:gd name="connsiteY28" fmla="*/ 370297 h 941141"/>
                <a:gd name="connsiteX29" fmla="*/ 252738 w 1589973"/>
                <a:gd name="connsiteY29" fmla="*/ 344574 h 941141"/>
                <a:gd name="connsiteX30" fmla="*/ 57950 w 1589973"/>
                <a:gd name="connsiteY30" fmla="*/ 104110 h 941141"/>
                <a:gd name="connsiteX31" fmla="*/ 13318 w 1589973"/>
                <a:gd name="connsiteY31" fmla="*/ 26572 h 941141"/>
                <a:gd name="connsiteX32" fmla="*/ 13318 w 1589973"/>
                <a:gd name="connsiteY32" fmla="*/ 26390 h 941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89973" h="941141">
                  <a:moveTo>
                    <a:pt x="0" y="0"/>
                  </a:moveTo>
                  <a:lnTo>
                    <a:pt x="407842" y="0"/>
                  </a:lnTo>
                  <a:lnTo>
                    <a:pt x="585756" y="125297"/>
                  </a:lnTo>
                  <a:cubicBezTo>
                    <a:pt x="766992" y="241673"/>
                    <a:pt x="985270" y="357344"/>
                    <a:pt x="1227761" y="437618"/>
                  </a:cubicBezTo>
                  <a:cubicBezTo>
                    <a:pt x="1332863" y="470065"/>
                    <a:pt x="1438042" y="494532"/>
                    <a:pt x="1540879" y="512691"/>
                  </a:cubicBezTo>
                  <a:lnTo>
                    <a:pt x="1589973" y="520018"/>
                  </a:lnTo>
                  <a:lnTo>
                    <a:pt x="1589973" y="941141"/>
                  </a:lnTo>
                  <a:lnTo>
                    <a:pt x="1497844" y="932967"/>
                  </a:lnTo>
                  <a:cubicBezTo>
                    <a:pt x="1346533" y="914249"/>
                    <a:pt x="1208075" y="881783"/>
                    <a:pt x="1094771" y="845565"/>
                  </a:cubicBezTo>
                  <a:cubicBezTo>
                    <a:pt x="1075978" y="839179"/>
                    <a:pt x="1056463" y="832429"/>
                    <a:pt x="1036405" y="824949"/>
                  </a:cubicBezTo>
                  <a:cubicBezTo>
                    <a:pt x="1026287" y="821300"/>
                    <a:pt x="1015988" y="817469"/>
                    <a:pt x="1005689" y="813454"/>
                  </a:cubicBezTo>
                  <a:cubicBezTo>
                    <a:pt x="996111" y="809806"/>
                    <a:pt x="986534" y="805974"/>
                    <a:pt x="976776" y="801960"/>
                  </a:cubicBezTo>
                  <a:cubicBezTo>
                    <a:pt x="970634" y="799589"/>
                    <a:pt x="964671" y="797217"/>
                    <a:pt x="958346" y="794662"/>
                  </a:cubicBezTo>
                  <a:cubicBezTo>
                    <a:pt x="949492" y="791197"/>
                    <a:pt x="940637" y="787365"/>
                    <a:pt x="931604" y="783534"/>
                  </a:cubicBezTo>
                  <a:cubicBezTo>
                    <a:pt x="905403" y="772405"/>
                    <a:pt x="878479" y="760547"/>
                    <a:pt x="851196" y="747774"/>
                  </a:cubicBezTo>
                  <a:cubicBezTo>
                    <a:pt x="837462" y="741389"/>
                    <a:pt x="823730" y="734821"/>
                    <a:pt x="809817" y="728071"/>
                  </a:cubicBezTo>
                  <a:cubicBezTo>
                    <a:pt x="797348" y="722051"/>
                    <a:pt x="784700" y="715846"/>
                    <a:pt x="772050" y="709278"/>
                  </a:cubicBezTo>
                  <a:cubicBezTo>
                    <a:pt x="769522" y="708184"/>
                    <a:pt x="766811" y="706725"/>
                    <a:pt x="764101" y="705265"/>
                  </a:cubicBezTo>
                  <a:cubicBezTo>
                    <a:pt x="754885" y="700704"/>
                    <a:pt x="745490" y="695779"/>
                    <a:pt x="736275" y="690852"/>
                  </a:cubicBezTo>
                  <a:cubicBezTo>
                    <a:pt x="724347" y="684648"/>
                    <a:pt x="712603" y="678264"/>
                    <a:pt x="700677" y="671696"/>
                  </a:cubicBezTo>
                  <a:cubicBezTo>
                    <a:pt x="687305" y="664398"/>
                    <a:pt x="673754" y="656735"/>
                    <a:pt x="660203" y="648891"/>
                  </a:cubicBezTo>
                  <a:cubicBezTo>
                    <a:pt x="649722" y="643053"/>
                    <a:pt x="639060" y="636848"/>
                    <a:pt x="628581" y="630463"/>
                  </a:cubicBezTo>
                  <a:cubicBezTo>
                    <a:pt x="619725" y="625172"/>
                    <a:pt x="610692" y="619882"/>
                    <a:pt x="601838" y="614226"/>
                  </a:cubicBezTo>
                  <a:cubicBezTo>
                    <a:pt x="589912" y="607109"/>
                    <a:pt x="578167" y="599630"/>
                    <a:pt x="566240" y="591968"/>
                  </a:cubicBezTo>
                  <a:cubicBezTo>
                    <a:pt x="551244" y="582481"/>
                    <a:pt x="536426" y="572810"/>
                    <a:pt x="521610" y="562777"/>
                  </a:cubicBezTo>
                  <a:cubicBezTo>
                    <a:pt x="450778" y="515158"/>
                    <a:pt x="381212" y="462068"/>
                    <a:pt x="315800" y="403686"/>
                  </a:cubicBezTo>
                  <a:cubicBezTo>
                    <a:pt x="310198" y="398941"/>
                    <a:pt x="304778" y="394014"/>
                    <a:pt x="299538" y="389090"/>
                  </a:cubicBezTo>
                  <a:cubicBezTo>
                    <a:pt x="294117" y="384163"/>
                    <a:pt x="288877" y="379237"/>
                    <a:pt x="283455" y="374128"/>
                  </a:cubicBezTo>
                  <a:cubicBezTo>
                    <a:pt x="282010" y="372850"/>
                    <a:pt x="280746" y="371573"/>
                    <a:pt x="279299" y="370297"/>
                  </a:cubicBezTo>
                  <a:cubicBezTo>
                    <a:pt x="270265" y="361723"/>
                    <a:pt x="261592" y="353329"/>
                    <a:pt x="252738" y="344574"/>
                  </a:cubicBezTo>
                  <a:cubicBezTo>
                    <a:pt x="179375" y="271959"/>
                    <a:pt x="112880" y="191866"/>
                    <a:pt x="57950" y="104110"/>
                  </a:cubicBezTo>
                  <a:cubicBezTo>
                    <a:pt x="42048" y="78934"/>
                    <a:pt x="27232" y="53025"/>
                    <a:pt x="13318" y="26572"/>
                  </a:cubicBezTo>
                  <a:cubicBezTo>
                    <a:pt x="13318" y="26572"/>
                    <a:pt x="13318" y="26572"/>
                    <a:pt x="13318" y="26390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A524244-40E9-AF15-962E-B923682EDAED}"/>
                </a:ext>
              </a:extLst>
            </p:cNvPr>
            <p:cNvSpPr/>
            <p:nvPr/>
          </p:nvSpPr>
          <p:spPr>
            <a:xfrm flipH="1">
              <a:off x="-12226" y="27942"/>
              <a:ext cx="1564418" cy="913484"/>
            </a:xfrm>
            <a:custGeom>
              <a:avLst/>
              <a:gdLst>
                <a:gd name="connsiteX0" fmla="*/ 0 w 1564418"/>
                <a:gd name="connsiteY0" fmla="*/ 0 h 913484"/>
                <a:gd name="connsiteX1" fmla="*/ 1496259 w 1564418"/>
                <a:gd name="connsiteY1" fmla="*/ 769179 h 913484"/>
                <a:gd name="connsiteX2" fmla="*/ 1564418 w 1564418"/>
                <a:gd name="connsiteY2" fmla="*/ 771144 h 913484"/>
                <a:gd name="connsiteX3" fmla="*/ 1564418 w 1564418"/>
                <a:gd name="connsiteY3" fmla="*/ 913484 h 913484"/>
                <a:gd name="connsiteX4" fmla="*/ 1484524 w 1564418"/>
                <a:gd name="connsiteY4" fmla="*/ 906396 h 913484"/>
                <a:gd name="connsiteX5" fmla="*/ 1081450 w 1564418"/>
                <a:gd name="connsiteY5" fmla="*/ 818993 h 913484"/>
                <a:gd name="connsiteX6" fmla="*/ 0 w 1564418"/>
                <a:gd name="connsiteY6" fmla="*/ 0 h 913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4418" h="913484">
                  <a:moveTo>
                    <a:pt x="0" y="0"/>
                  </a:moveTo>
                  <a:cubicBezTo>
                    <a:pt x="556378" y="553778"/>
                    <a:pt x="1076819" y="740676"/>
                    <a:pt x="1496259" y="769179"/>
                  </a:cubicBezTo>
                  <a:lnTo>
                    <a:pt x="1564418" y="771144"/>
                  </a:lnTo>
                  <a:lnTo>
                    <a:pt x="1564418" y="913484"/>
                  </a:lnTo>
                  <a:lnTo>
                    <a:pt x="1484524" y="906396"/>
                  </a:lnTo>
                  <a:cubicBezTo>
                    <a:pt x="1333212" y="887678"/>
                    <a:pt x="1194754" y="855211"/>
                    <a:pt x="1081450" y="818993"/>
                  </a:cubicBezTo>
                  <a:cubicBezTo>
                    <a:pt x="761984" y="711533"/>
                    <a:pt x="232914" y="44553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FCC457A-1A5A-0357-484A-2AC3E7F0D4EC}"/>
              </a:ext>
            </a:extLst>
          </p:cNvPr>
          <p:cNvGrpSpPr/>
          <p:nvPr userDrawn="1"/>
        </p:nvGrpSpPr>
        <p:grpSpPr>
          <a:xfrm flipH="1">
            <a:off x="10992958" y="0"/>
            <a:ext cx="1199042" cy="1176236"/>
            <a:chOff x="-12227" y="1372"/>
            <a:chExt cx="1818735" cy="1784144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43EA9FE-768B-40B6-2DCD-045E0E994D05}"/>
                </a:ext>
              </a:extLst>
            </p:cNvPr>
            <p:cNvSpPr/>
            <p:nvPr/>
          </p:nvSpPr>
          <p:spPr>
            <a:xfrm flipH="1">
              <a:off x="-12226" y="1373"/>
              <a:ext cx="1818734" cy="1784074"/>
            </a:xfrm>
            <a:custGeom>
              <a:avLst/>
              <a:gdLst>
                <a:gd name="connsiteX0" fmla="*/ 276 w 1818734"/>
                <a:gd name="connsiteY0" fmla="*/ 0 h 1784074"/>
                <a:gd name="connsiteX1" fmla="*/ 233060 w 1818734"/>
                <a:gd name="connsiteY1" fmla="*/ 0 h 1784074"/>
                <a:gd name="connsiteX2" fmla="*/ 236105 w 1818734"/>
                <a:gd name="connsiteY2" fmla="*/ 5589 h 1784074"/>
                <a:gd name="connsiteX3" fmla="*/ 236105 w 1818734"/>
                <a:gd name="connsiteY3" fmla="*/ 5770 h 1784074"/>
                <a:gd name="connsiteX4" fmla="*/ 1063139 w 1818734"/>
                <a:gd name="connsiteY4" fmla="*/ 998268 h 1784074"/>
                <a:gd name="connsiteX5" fmla="*/ 1728860 w 1818734"/>
                <a:gd name="connsiteY5" fmla="*/ 1198388 h 1784074"/>
                <a:gd name="connsiteX6" fmla="*/ 1818734 w 1818734"/>
                <a:gd name="connsiteY6" fmla="*/ 1198494 h 1784074"/>
                <a:gd name="connsiteX7" fmla="*/ 1818734 w 1818734"/>
                <a:gd name="connsiteY7" fmla="*/ 1784074 h 1784074"/>
                <a:gd name="connsiteX8" fmla="*/ 1774424 w 1818734"/>
                <a:gd name="connsiteY8" fmla="*/ 1781279 h 1784074"/>
                <a:gd name="connsiteX9" fmla="*/ 793544 w 1818734"/>
                <a:gd name="connsiteY9" fmla="*/ 1363341 h 1784074"/>
                <a:gd name="connsiteX10" fmla="*/ 743313 w 1818734"/>
                <a:gd name="connsiteY10" fmla="*/ 1322837 h 1784074"/>
                <a:gd name="connsiteX11" fmla="*/ 717112 w 1818734"/>
                <a:gd name="connsiteY11" fmla="*/ 1300944 h 1784074"/>
                <a:gd name="connsiteX12" fmla="*/ 692718 w 1818734"/>
                <a:gd name="connsiteY12" fmla="*/ 1279599 h 1784074"/>
                <a:gd name="connsiteX13" fmla="*/ 677178 w 1818734"/>
                <a:gd name="connsiteY13" fmla="*/ 1266097 h 1784074"/>
                <a:gd name="connsiteX14" fmla="*/ 654772 w 1818734"/>
                <a:gd name="connsiteY14" fmla="*/ 1245847 h 1784074"/>
                <a:gd name="connsiteX15" fmla="*/ 588096 w 1818734"/>
                <a:gd name="connsiteY15" fmla="*/ 1182538 h 1784074"/>
                <a:gd name="connsiteX16" fmla="*/ 554306 w 1818734"/>
                <a:gd name="connsiteY16" fmla="*/ 1148603 h 1784074"/>
                <a:gd name="connsiteX17" fmla="*/ 523589 w 1818734"/>
                <a:gd name="connsiteY17" fmla="*/ 1116858 h 1784074"/>
                <a:gd name="connsiteX18" fmla="*/ 517085 w 1818734"/>
                <a:gd name="connsiteY18" fmla="*/ 1110108 h 1784074"/>
                <a:gd name="connsiteX19" fmla="*/ 494678 w 1818734"/>
                <a:gd name="connsiteY19" fmla="*/ 1086207 h 1784074"/>
                <a:gd name="connsiteX20" fmla="*/ 466310 w 1818734"/>
                <a:gd name="connsiteY20" fmla="*/ 1054826 h 1784074"/>
                <a:gd name="connsiteX21" fmla="*/ 434325 w 1818734"/>
                <a:gd name="connsiteY21" fmla="*/ 1018156 h 1784074"/>
                <a:gd name="connsiteX22" fmla="*/ 409571 w 1818734"/>
                <a:gd name="connsiteY22" fmla="*/ 988965 h 1784074"/>
                <a:gd name="connsiteX23" fmla="*/ 388790 w 1818734"/>
                <a:gd name="connsiteY23" fmla="*/ 963605 h 1784074"/>
                <a:gd name="connsiteX24" fmla="*/ 361505 w 1818734"/>
                <a:gd name="connsiteY24" fmla="*/ 929123 h 1784074"/>
                <a:gd name="connsiteX25" fmla="*/ 327718 w 1818734"/>
                <a:gd name="connsiteY25" fmla="*/ 884607 h 1784074"/>
                <a:gd name="connsiteX26" fmla="*/ 180091 w 1818734"/>
                <a:gd name="connsiteY26" fmla="*/ 654909 h 1784074"/>
                <a:gd name="connsiteX27" fmla="*/ 169067 w 1818734"/>
                <a:gd name="connsiteY27" fmla="*/ 634657 h 1784074"/>
                <a:gd name="connsiteX28" fmla="*/ 158408 w 1818734"/>
                <a:gd name="connsiteY28" fmla="*/ 614223 h 1784074"/>
                <a:gd name="connsiteX29" fmla="*/ 155697 w 1818734"/>
                <a:gd name="connsiteY29" fmla="*/ 608933 h 1784074"/>
                <a:gd name="connsiteX30" fmla="*/ 138350 w 1818734"/>
                <a:gd name="connsiteY30" fmla="*/ 574085 h 1784074"/>
                <a:gd name="connsiteX31" fmla="*/ 29211 w 1818734"/>
                <a:gd name="connsiteY31" fmla="*/ 266118 h 1784074"/>
                <a:gd name="connsiteX32" fmla="*/ 11865 w 1818734"/>
                <a:gd name="connsiteY32" fmla="*/ 173074 h 1784074"/>
                <a:gd name="connsiteX33" fmla="*/ 11865 w 1818734"/>
                <a:gd name="connsiteY33" fmla="*/ 172889 h 1784074"/>
                <a:gd name="connsiteX34" fmla="*/ 7528 w 1818734"/>
                <a:gd name="connsiteY34" fmla="*/ 139137 h 1784074"/>
                <a:gd name="connsiteX35" fmla="*/ 3914 w 1818734"/>
                <a:gd name="connsiteY35" fmla="*/ 103560 h 1784074"/>
                <a:gd name="connsiteX36" fmla="*/ 3914 w 1818734"/>
                <a:gd name="connsiteY36" fmla="*/ 102467 h 1784074"/>
                <a:gd name="connsiteX37" fmla="*/ 1566 w 1818734"/>
                <a:gd name="connsiteY37" fmla="*/ 65796 h 1784074"/>
                <a:gd name="connsiteX38" fmla="*/ 301 w 1818734"/>
                <a:gd name="connsiteY38" fmla="*/ 30766 h 1784074"/>
                <a:gd name="connsiteX39" fmla="*/ 118 w 1818734"/>
                <a:gd name="connsiteY39" fmla="*/ 15623 h 178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18734" h="1784074">
                  <a:moveTo>
                    <a:pt x="276" y="0"/>
                  </a:moveTo>
                  <a:lnTo>
                    <a:pt x="233060" y="0"/>
                  </a:lnTo>
                  <a:lnTo>
                    <a:pt x="236105" y="5589"/>
                  </a:lnTo>
                  <a:cubicBezTo>
                    <a:pt x="236105" y="5589"/>
                    <a:pt x="236105" y="5770"/>
                    <a:pt x="236105" y="5770"/>
                  </a:cubicBezTo>
                  <a:cubicBezTo>
                    <a:pt x="364397" y="236928"/>
                    <a:pt x="642124" y="672424"/>
                    <a:pt x="1063139" y="998268"/>
                  </a:cubicBezTo>
                  <a:cubicBezTo>
                    <a:pt x="1273467" y="1154259"/>
                    <a:pt x="1511441" y="1192071"/>
                    <a:pt x="1728860" y="1198388"/>
                  </a:cubicBezTo>
                  <a:lnTo>
                    <a:pt x="1818734" y="1198494"/>
                  </a:lnTo>
                  <a:lnTo>
                    <a:pt x="1818734" y="1784074"/>
                  </a:lnTo>
                  <a:lnTo>
                    <a:pt x="1774424" y="1781279"/>
                  </a:lnTo>
                  <a:cubicBezTo>
                    <a:pt x="1380788" y="1730429"/>
                    <a:pt x="1019322" y="1534518"/>
                    <a:pt x="793544" y="1363341"/>
                  </a:cubicBezTo>
                  <a:cubicBezTo>
                    <a:pt x="777284" y="1350569"/>
                    <a:pt x="760479" y="1337069"/>
                    <a:pt x="743313" y="1322837"/>
                  </a:cubicBezTo>
                  <a:cubicBezTo>
                    <a:pt x="734640" y="1315722"/>
                    <a:pt x="725784" y="1308423"/>
                    <a:pt x="717112" y="1300944"/>
                  </a:cubicBezTo>
                  <a:cubicBezTo>
                    <a:pt x="708980" y="1294012"/>
                    <a:pt x="700850" y="1286896"/>
                    <a:pt x="692718" y="1279599"/>
                  </a:cubicBezTo>
                  <a:cubicBezTo>
                    <a:pt x="687478" y="1275220"/>
                    <a:pt x="682419" y="1270659"/>
                    <a:pt x="677178" y="1266097"/>
                  </a:cubicBezTo>
                  <a:cubicBezTo>
                    <a:pt x="669590" y="1259529"/>
                    <a:pt x="662362" y="1252778"/>
                    <a:pt x="654772" y="1245847"/>
                  </a:cubicBezTo>
                  <a:cubicBezTo>
                    <a:pt x="632908" y="1225777"/>
                    <a:pt x="610503" y="1204796"/>
                    <a:pt x="588096" y="1182538"/>
                  </a:cubicBezTo>
                  <a:cubicBezTo>
                    <a:pt x="576894" y="1171410"/>
                    <a:pt x="565510" y="1160279"/>
                    <a:pt x="554306" y="1148603"/>
                  </a:cubicBezTo>
                  <a:cubicBezTo>
                    <a:pt x="544187" y="1138385"/>
                    <a:pt x="533888" y="1127804"/>
                    <a:pt x="523589" y="1116858"/>
                  </a:cubicBezTo>
                  <a:cubicBezTo>
                    <a:pt x="521421" y="1114851"/>
                    <a:pt x="519253" y="1112479"/>
                    <a:pt x="517085" y="1110108"/>
                  </a:cubicBezTo>
                  <a:cubicBezTo>
                    <a:pt x="509677" y="1102444"/>
                    <a:pt x="502086" y="1094235"/>
                    <a:pt x="494678" y="1086207"/>
                  </a:cubicBezTo>
                  <a:cubicBezTo>
                    <a:pt x="485100" y="1075990"/>
                    <a:pt x="475704" y="1065592"/>
                    <a:pt x="466310" y="1054826"/>
                  </a:cubicBezTo>
                  <a:cubicBezTo>
                    <a:pt x="455648" y="1042968"/>
                    <a:pt x="444987" y="1030744"/>
                    <a:pt x="434325" y="1018156"/>
                  </a:cubicBezTo>
                  <a:cubicBezTo>
                    <a:pt x="426014" y="1008669"/>
                    <a:pt x="417702" y="998816"/>
                    <a:pt x="409571" y="988965"/>
                  </a:cubicBezTo>
                  <a:cubicBezTo>
                    <a:pt x="402703" y="980571"/>
                    <a:pt x="395658" y="972180"/>
                    <a:pt x="388790" y="963605"/>
                  </a:cubicBezTo>
                  <a:cubicBezTo>
                    <a:pt x="379575" y="952476"/>
                    <a:pt x="370541" y="940981"/>
                    <a:pt x="361505" y="929123"/>
                  </a:cubicBezTo>
                  <a:cubicBezTo>
                    <a:pt x="349944" y="914527"/>
                    <a:pt x="338740" y="899748"/>
                    <a:pt x="327718" y="884607"/>
                  </a:cubicBezTo>
                  <a:cubicBezTo>
                    <a:pt x="274413" y="812723"/>
                    <a:pt x="224361" y="735732"/>
                    <a:pt x="180091" y="654909"/>
                  </a:cubicBezTo>
                  <a:cubicBezTo>
                    <a:pt x="176295" y="648156"/>
                    <a:pt x="172501" y="641407"/>
                    <a:pt x="169067" y="634657"/>
                  </a:cubicBezTo>
                  <a:cubicBezTo>
                    <a:pt x="165454" y="627907"/>
                    <a:pt x="162021" y="621157"/>
                    <a:pt x="158408" y="614223"/>
                  </a:cubicBezTo>
                  <a:cubicBezTo>
                    <a:pt x="157503" y="612400"/>
                    <a:pt x="156600" y="610757"/>
                    <a:pt x="155697" y="608933"/>
                  </a:cubicBezTo>
                  <a:cubicBezTo>
                    <a:pt x="149733" y="597256"/>
                    <a:pt x="144133" y="585944"/>
                    <a:pt x="138350" y="574085"/>
                  </a:cubicBezTo>
                  <a:cubicBezTo>
                    <a:pt x="91189" y="476112"/>
                    <a:pt x="53243" y="373032"/>
                    <a:pt x="29211" y="266118"/>
                  </a:cubicBezTo>
                  <a:cubicBezTo>
                    <a:pt x="22164" y="235468"/>
                    <a:pt x="16561" y="204270"/>
                    <a:pt x="11865" y="173074"/>
                  </a:cubicBezTo>
                  <a:cubicBezTo>
                    <a:pt x="11865" y="173074"/>
                    <a:pt x="11865" y="173074"/>
                    <a:pt x="11865" y="172889"/>
                  </a:cubicBezTo>
                  <a:cubicBezTo>
                    <a:pt x="10056" y="161760"/>
                    <a:pt x="8793" y="150450"/>
                    <a:pt x="7528" y="139137"/>
                  </a:cubicBezTo>
                  <a:cubicBezTo>
                    <a:pt x="6263" y="127279"/>
                    <a:pt x="4997" y="115237"/>
                    <a:pt x="3914" y="103560"/>
                  </a:cubicBezTo>
                  <a:cubicBezTo>
                    <a:pt x="3914" y="103196"/>
                    <a:pt x="3914" y="102831"/>
                    <a:pt x="3914" y="102467"/>
                  </a:cubicBezTo>
                  <a:cubicBezTo>
                    <a:pt x="2829" y="90243"/>
                    <a:pt x="2107" y="78019"/>
                    <a:pt x="1566" y="65796"/>
                  </a:cubicBezTo>
                  <a:cubicBezTo>
                    <a:pt x="1023" y="54120"/>
                    <a:pt x="301" y="42442"/>
                    <a:pt x="301" y="30766"/>
                  </a:cubicBezTo>
                  <a:cubicBezTo>
                    <a:pt x="-62" y="25840"/>
                    <a:pt x="-62" y="20549"/>
                    <a:pt x="118" y="15623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8DFF7D7-9ADB-B326-7CB7-02828933F0E6}"/>
                </a:ext>
              </a:extLst>
            </p:cNvPr>
            <p:cNvSpPr/>
            <p:nvPr/>
          </p:nvSpPr>
          <p:spPr>
            <a:xfrm flipH="1">
              <a:off x="-12227" y="174627"/>
              <a:ext cx="1806509" cy="1610889"/>
            </a:xfrm>
            <a:custGeom>
              <a:avLst/>
              <a:gdLst>
                <a:gd name="connsiteX0" fmla="*/ 0 w 1806509"/>
                <a:gd name="connsiteY0" fmla="*/ 0 h 1610889"/>
                <a:gd name="connsiteX1" fmla="*/ 180 w 1806509"/>
                <a:gd name="connsiteY1" fmla="*/ 0 h 1610889"/>
                <a:gd name="connsiteX2" fmla="*/ 1780357 w 1806509"/>
                <a:gd name="connsiteY2" fmla="*/ 1417047 h 1610889"/>
                <a:gd name="connsiteX3" fmla="*/ 1806509 w 1806509"/>
                <a:gd name="connsiteY3" fmla="*/ 1417782 h 1610889"/>
                <a:gd name="connsiteX4" fmla="*/ 1806509 w 1806509"/>
                <a:gd name="connsiteY4" fmla="*/ 1610889 h 1610889"/>
                <a:gd name="connsiteX5" fmla="*/ 1762559 w 1806509"/>
                <a:gd name="connsiteY5" fmla="*/ 1608108 h 1610889"/>
                <a:gd name="connsiteX6" fmla="*/ 781682 w 1806509"/>
                <a:gd name="connsiteY6" fmla="*/ 1190269 h 1610889"/>
                <a:gd name="connsiteX7" fmla="*/ 0 w 1806509"/>
                <a:gd name="connsiteY7" fmla="*/ 0 h 161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6509" h="1610889">
                  <a:moveTo>
                    <a:pt x="0" y="0"/>
                  </a:moveTo>
                  <a:lnTo>
                    <a:pt x="180" y="0"/>
                  </a:lnTo>
                  <a:cubicBezTo>
                    <a:pt x="544022" y="1136128"/>
                    <a:pt x="1296533" y="1387218"/>
                    <a:pt x="1780357" y="1417047"/>
                  </a:cubicBezTo>
                  <a:lnTo>
                    <a:pt x="1806509" y="1417782"/>
                  </a:lnTo>
                  <a:lnTo>
                    <a:pt x="1806509" y="1610889"/>
                  </a:lnTo>
                  <a:lnTo>
                    <a:pt x="1762559" y="1608108"/>
                  </a:lnTo>
                  <a:cubicBezTo>
                    <a:pt x="1368923" y="1557188"/>
                    <a:pt x="1007458" y="1361311"/>
                    <a:pt x="781682" y="1190269"/>
                  </a:cubicBezTo>
                  <a:cubicBezTo>
                    <a:pt x="504859" y="973888"/>
                    <a:pt x="76614" y="52708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FE1D553-CF91-0F04-581B-1AA739C0EEE6}"/>
                </a:ext>
              </a:extLst>
            </p:cNvPr>
            <p:cNvSpPr/>
            <p:nvPr/>
          </p:nvSpPr>
          <p:spPr>
            <a:xfrm flipH="1">
              <a:off x="-12226" y="1372"/>
              <a:ext cx="1670910" cy="1329780"/>
            </a:xfrm>
            <a:custGeom>
              <a:avLst/>
              <a:gdLst>
                <a:gd name="connsiteX0" fmla="*/ 0 w 1670910"/>
                <a:gd name="connsiteY0" fmla="*/ 0 h 1329780"/>
                <a:gd name="connsiteX1" fmla="*/ 304492 w 1670910"/>
                <a:gd name="connsiteY1" fmla="*/ 0 h 1329780"/>
                <a:gd name="connsiteX2" fmla="*/ 354466 w 1670910"/>
                <a:gd name="connsiteY2" fmla="*/ 58934 h 1329780"/>
                <a:gd name="connsiteX3" fmla="*/ 1129981 w 1670910"/>
                <a:gd name="connsiteY3" fmla="*/ 705447 h 1329780"/>
                <a:gd name="connsiteX4" fmla="*/ 1631759 w 1670910"/>
                <a:gd name="connsiteY4" fmla="*/ 819226 h 1329780"/>
                <a:gd name="connsiteX5" fmla="*/ 1670910 w 1670910"/>
                <a:gd name="connsiteY5" fmla="*/ 816934 h 1329780"/>
                <a:gd name="connsiteX6" fmla="*/ 1670910 w 1670910"/>
                <a:gd name="connsiteY6" fmla="*/ 1329780 h 1329780"/>
                <a:gd name="connsiteX7" fmla="*/ 1538800 w 1670910"/>
                <a:gd name="connsiteY7" fmla="*/ 1308654 h 1329780"/>
                <a:gd name="connsiteX8" fmla="*/ 921278 w 1670910"/>
                <a:gd name="connsiteY8" fmla="*/ 1079823 h 1329780"/>
                <a:gd name="connsiteX9" fmla="*/ 867976 w 1670910"/>
                <a:gd name="connsiteY9" fmla="*/ 1048260 h 1329780"/>
                <a:gd name="connsiteX10" fmla="*/ 839967 w 1670910"/>
                <a:gd name="connsiteY10" fmla="*/ 1030929 h 1329780"/>
                <a:gd name="connsiteX11" fmla="*/ 813768 w 1670910"/>
                <a:gd name="connsiteY11" fmla="*/ 1013960 h 1329780"/>
                <a:gd name="connsiteX12" fmla="*/ 797143 w 1670910"/>
                <a:gd name="connsiteY12" fmla="*/ 1003197 h 1329780"/>
                <a:gd name="connsiteX13" fmla="*/ 773111 w 1670910"/>
                <a:gd name="connsiteY13" fmla="*/ 987142 h 1329780"/>
                <a:gd name="connsiteX14" fmla="*/ 701014 w 1670910"/>
                <a:gd name="connsiteY14" fmla="*/ 936422 h 1329780"/>
                <a:gd name="connsiteX15" fmla="*/ 664153 w 1670910"/>
                <a:gd name="connsiteY15" fmla="*/ 909056 h 1329780"/>
                <a:gd name="connsiteX16" fmla="*/ 630723 w 1670910"/>
                <a:gd name="connsiteY16" fmla="*/ 883330 h 1329780"/>
                <a:gd name="connsiteX17" fmla="*/ 623677 w 1670910"/>
                <a:gd name="connsiteY17" fmla="*/ 877857 h 1329780"/>
                <a:gd name="connsiteX18" fmla="*/ 599103 w 1670910"/>
                <a:gd name="connsiteY18" fmla="*/ 858335 h 1329780"/>
                <a:gd name="connsiteX19" fmla="*/ 567842 w 1670910"/>
                <a:gd name="connsiteY19" fmla="*/ 832610 h 1329780"/>
                <a:gd name="connsiteX20" fmla="*/ 532426 w 1670910"/>
                <a:gd name="connsiteY20" fmla="*/ 802324 h 1329780"/>
                <a:gd name="connsiteX21" fmla="*/ 504960 w 1670910"/>
                <a:gd name="connsiteY21" fmla="*/ 778060 h 1329780"/>
                <a:gd name="connsiteX22" fmla="*/ 481831 w 1670910"/>
                <a:gd name="connsiteY22" fmla="*/ 756896 h 1329780"/>
                <a:gd name="connsiteX23" fmla="*/ 451115 w 1670910"/>
                <a:gd name="connsiteY23" fmla="*/ 728071 h 1329780"/>
                <a:gd name="connsiteX24" fmla="*/ 412988 w 1670910"/>
                <a:gd name="connsiteY24" fmla="*/ 690668 h 1329780"/>
                <a:gd name="connsiteX25" fmla="*/ 241510 w 1670910"/>
                <a:gd name="connsiteY25" fmla="*/ 494358 h 1329780"/>
                <a:gd name="connsiteX26" fmla="*/ 228320 w 1670910"/>
                <a:gd name="connsiteY26" fmla="*/ 476843 h 1329780"/>
                <a:gd name="connsiteX27" fmla="*/ 215490 w 1670910"/>
                <a:gd name="connsiteY27" fmla="*/ 458964 h 1329780"/>
                <a:gd name="connsiteX28" fmla="*/ 212056 w 1670910"/>
                <a:gd name="connsiteY28" fmla="*/ 454404 h 1329780"/>
                <a:gd name="connsiteX29" fmla="*/ 190916 w 1670910"/>
                <a:gd name="connsiteY29" fmla="*/ 423935 h 1329780"/>
                <a:gd name="connsiteX30" fmla="*/ 45818 w 1670910"/>
                <a:gd name="connsiteY30" fmla="*/ 150086 h 1329780"/>
                <a:gd name="connsiteX31" fmla="*/ 16907 w 1670910"/>
                <a:gd name="connsiteY31" fmla="*/ 65249 h 1329780"/>
                <a:gd name="connsiteX32" fmla="*/ 16907 w 1670910"/>
                <a:gd name="connsiteY32" fmla="*/ 65066 h 1329780"/>
                <a:gd name="connsiteX33" fmla="*/ 8234 w 1670910"/>
                <a:gd name="connsiteY33" fmla="*/ 34233 h 1329780"/>
                <a:gd name="connsiteX34" fmla="*/ 103 w 1670910"/>
                <a:gd name="connsiteY34" fmla="*/ 1393 h 1329780"/>
                <a:gd name="connsiteX35" fmla="*/ 103 w 1670910"/>
                <a:gd name="connsiteY35" fmla="*/ 482 h 1329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70910" h="1329780">
                  <a:moveTo>
                    <a:pt x="0" y="0"/>
                  </a:moveTo>
                  <a:lnTo>
                    <a:pt x="304492" y="0"/>
                  </a:lnTo>
                  <a:lnTo>
                    <a:pt x="354466" y="58934"/>
                  </a:lnTo>
                  <a:cubicBezTo>
                    <a:pt x="530845" y="259712"/>
                    <a:pt x="796059" y="516343"/>
                    <a:pt x="1129981" y="705447"/>
                  </a:cubicBezTo>
                  <a:cubicBezTo>
                    <a:pt x="1296129" y="795141"/>
                    <a:pt x="1468222" y="820849"/>
                    <a:pt x="1631759" y="819226"/>
                  </a:cubicBezTo>
                  <a:lnTo>
                    <a:pt x="1670910" y="816934"/>
                  </a:lnTo>
                  <a:lnTo>
                    <a:pt x="1670910" y="1329780"/>
                  </a:lnTo>
                  <a:lnTo>
                    <a:pt x="1538800" y="1308654"/>
                  </a:lnTo>
                  <a:cubicBezTo>
                    <a:pt x="1297935" y="1258345"/>
                    <a:pt x="1080109" y="1167670"/>
                    <a:pt x="921278" y="1079823"/>
                  </a:cubicBezTo>
                  <a:cubicBezTo>
                    <a:pt x="904114" y="1069971"/>
                    <a:pt x="886225" y="1059390"/>
                    <a:pt x="867976" y="1048260"/>
                  </a:cubicBezTo>
                  <a:cubicBezTo>
                    <a:pt x="858759" y="1042787"/>
                    <a:pt x="849364" y="1036948"/>
                    <a:pt x="839967" y="1030929"/>
                  </a:cubicBezTo>
                  <a:cubicBezTo>
                    <a:pt x="831294" y="1025455"/>
                    <a:pt x="822620" y="1019799"/>
                    <a:pt x="813768" y="1013960"/>
                  </a:cubicBezTo>
                  <a:cubicBezTo>
                    <a:pt x="808166" y="1010495"/>
                    <a:pt x="802743" y="1007028"/>
                    <a:pt x="797143" y="1003197"/>
                  </a:cubicBezTo>
                  <a:cubicBezTo>
                    <a:pt x="789193" y="998089"/>
                    <a:pt x="781243" y="992614"/>
                    <a:pt x="773111" y="987142"/>
                  </a:cubicBezTo>
                  <a:cubicBezTo>
                    <a:pt x="749620" y="971086"/>
                    <a:pt x="725406" y="954302"/>
                    <a:pt x="701014" y="936422"/>
                  </a:cubicBezTo>
                  <a:cubicBezTo>
                    <a:pt x="688728" y="927482"/>
                    <a:pt x="676621" y="918359"/>
                    <a:pt x="664153" y="909056"/>
                  </a:cubicBezTo>
                  <a:cubicBezTo>
                    <a:pt x="653129" y="900662"/>
                    <a:pt x="641927" y="892087"/>
                    <a:pt x="630723" y="883330"/>
                  </a:cubicBezTo>
                  <a:cubicBezTo>
                    <a:pt x="628375" y="881688"/>
                    <a:pt x="626026" y="879864"/>
                    <a:pt x="623677" y="877857"/>
                  </a:cubicBezTo>
                  <a:cubicBezTo>
                    <a:pt x="615547" y="871653"/>
                    <a:pt x="607234" y="864903"/>
                    <a:pt x="599103" y="858335"/>
                  </a:cubicBezTo>
                  <a:cubicBezTo>
                    <a:pt x="588622" y="849944"/>
                    <a:pt x="578323" y="841368"/>
                    <a:pt x="567842" y="832610"/>
                  </a:cubicBezTo>
                  <a:cubicBezTo>
                    <a:pt x="556097" y="822758"/>
                    <a:pt x="544352" y="812725"/>
                    <a:pt x="532426" y="802324"/>
                  </a:cubicBezTo>
                  <a:cubicBezTo>
                    <a:pt x="523212" y="794480"/>
                    <a:pt x="513996" y="786453"/>
                    <a:pt x="504960" y="778060"/>
                  </a:cubicBezTo>
                  <a:cubicBezTo>
                    <a:pt x="497372" y="771127"/>
                    <a:pt x="489422" y="764193"/>
                    <a:pt x="481831" y="756896"/>
                  </a:cubicBezTo>
                  <a:cubicBezTo>
                    <a:pt x="471533" y="747590"/>
                    <a:pt x="461413" y="737921"/>
                    <a:pt x="451115" y="728071"/>
                  </a:cubicBezTo>
                  <a:cubicBezTo>
                    <a:pt x="438284" y="715847"/>
                    <a:pt x="425455" y="703440"/>
                    <a:pt x="412988" y="690668"/>
                  </a:cubicBezTo>
                  <a:cubicBezTo>
                    <a:pt x="352637" y="630096"/>
                    <a:pt x="294453" y="564416"/>
                    <a:pt x="241510" y="494358"/>
                  </a:cubicBezTo>
                  <a:cubicBezTo>
                    <a:pt x="236993" y="488704"/>
                    <a:pt x="232474" y="482682"/>
                    <a:pt x="228320" y="476843"/>
                  </a:cubicBezTo>
                  <a:cubicBezTo>
                    <a:pt x="223983" y="471005"/>
                    <a:pt x="219826" y="465166"/>
                    <a:pt x="215490" y="458964"/>
                  </a:cubicBezTo>
                  <a:cubicBezTo>
                    <a:pt x="214405" y="457505"/>
                    <a:pt x="213321" y="455863"/>
                    <a:pt x="212056" y="454404"/>
                  </a:cubicBezTo>
                  <a:cubicBezTo>
                    <a:pt x="204829" y="444187"/>
                    <a:pt x="197964" y="434334"/>
                    <a:pt x="190916" y="423935"/>
                  </a:cubicBezTo>
                  <a:cubicBezTo>
                    <a:pt x="132914" y="338368"/>
                    <a:pt x="82860" y="246780"/>
                    <a:pt x="45818" y="150086"/>
                  </a:cubicBezTo>
                  <a:cubicBezTo>
                    <a:pt x="34976" y="122354"/>
                    <a:pt x="25400" y="93893"/>
                    <a:pt x="16907" y="65249"/>
                  </a:cubicBezTo>
                  <a:cubicBezTo>
                    <a:pt x="16907" y="65249"/>
                    <a:pt x="16907" y="65249"/>
                    <a:pt x="16907" y="65066"/>
                  </a:cubicBezTo>
                  <a:cubicBezTo>
                    <a:pt x="13656" y="55031"/>
                    <a:pt x="10944" y="44633"/>
                    <a:pt x="8234" y="34233"/>
                  </a:cubicBezTo>
                  <a:cubicBezTo>
                    <a:pt x="5342" y="23287"/>
                    <a:pt x="2632" y="12340"/>
                    <a:pt x="103" y="1393"/>
                  </a:cubicBezTo>
                  <a:cubicBezTo>
                    <a:pt x="103" y="1028"/>
                    <a:pt x="-77" y="845"/>
                    <a:pt x="103" y="482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50AD65B-B374-B9AC-1B44-06BA8938899D}"/>
                </a:ext>
              </a:extLst>
            </p:cNvPr>
            <p:cNvSpPr/>
            <p:nvPr/>
          </p:nvSpPr>
          <p:spPr>
            <a:xfrm flipH="1">
              <a:off x="-12226" y="66621"/>
              <a:ext cx="1653824" cy="1264502"/>
            </a:xfrm>
            <a:custGeom>
              <a:avLst/>
              <a:gdLst>
                <a:gd name="connsiteX0" fmla="*/ 180 w 1653824"/>
                <a:gd name="connsiteY0" fmla="*/ 0 h 1264502"/>
                <a:gd name="connsiteX1" fmla="*/ 1632793 w 1653824"/>
                <a:gd name="connsiteY1" fmla="*/ 1100846 h 1264502"/>
                <a:gd name="connsiteX2" fmla="*/ 1653824 w 1653824"/>
                <a:gd name="connsiteY2" fmla="*/ 1101727 h 1264502"/>
                <a:gd name="connsiteX3" fmla="*/ 1653824 w 1653824"/>
                <a:gd name="connsiteY3" fmla="*/ 1264502 h 1264502"/>
                <a:gd name="connsiteX4" fmla="*/ 1521892 w 1653824"/>
                <a:gd name="connsiteY4" fmla="*/ 1243404 h 1264502"/>
                <a:gd name="connsiteX5" fmla="*/ 904371 w 1653824"/>
                <a:gd name="connsiteY5" fmla="*/ 1014573 h 1264502"/>
                <a:gd name="connsiteX6" fmla="*/ 0 w 1653824"/>
                <a:gd name="connsiteY6" fmla="*/ 182 h 126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824" h="1264502">
                  <a:moveTo>
                    <a:pt x="180" y="0"/>
                  </a:moveTo>
                  <a:cubicBezTo>
                    <a:pt x="558863" y="827728"/>
                    <a:pt x="1173871" y="1063723"/>
                    <a:pt x="1632793" y="1100846"/>
                  </a:cubicBezTo>
                  <a:lnTo>
                    <a:pt x="1653824" y="1101727"/>
                  </a:lnTo>
                  <a:lnTo>
                    <a:pt x="1653824" y="1264502"/>
                  </a:lnTo>
                  <a:lnTo>
                    <a:pt x="1521892" y="1243404"/>
                  </a:lnTo>
                  <a:cubicBezTo>
                    <a:pt x="1281028" y="1193095"/>
                    <a:pt x="1063201" y="1102420"/>
                    <a:pt x="904371" y="1014573"/>
                  </a:cubicBezTo>
                  <a:cubicBezTo>
                    <a:pt x="611467" y="846908"/>
                    <a:pt x="143290" y="482749"/>
                    <a:pt x="0" y="182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053DE47-3D85-E75E-DCFD-F0BEE9FA1E18}"/>
                </a:ext>
              </a:extLst>
            </p:cNvPr>
            <p:cNvSpPr/>
            <p:nvPr/>
          </p:nvSpPr>
          <p:spPr>
            <a:xfrm flipH="1">
              <a:off x="-12227" y="1373"/>
              <a:ext cx="1589973" cy="941141"/>
            </a:xfrm>
            <a:custGeom>
              <a:avLst/>
              <a:gdLst>
                <a:gd name="connsiteX0" fmla="*/ 0 w 1589973"/>
                <a:gd name="connsiteY0" fmla="*/ 0 h 941141"/>
                <a:gd name="connsiteX1" fmla="*/ 407842 w 1589973"/>
                <a:gd name="connsiteY1" fmla="*/ 0 h 941141"/>
                <a:gd name="connsiteX2" fmla="*/ 585756 w 1589973"/>
                <a:gd name="connsiteY2" fmla="*/ 125297 h 941141"/>
                <a:gd name="connsiteX3" fmla="*/ 1227761 w 1589973"/>
                <a:gd name="connsiteY3" fmla="*/ 437618 h 941141"/>
                <a:gd name="connsiteX4" fmla="*/ 1540879 w 1589973"/>
                <a:gd name="connsiteY4" fmla="*/ 512691 h 941141"/>
                <a:gd name="connsiteX5" fmla="*/ 1589973 w 1589973"/>
                <a:gd name="connsiteY5" fmla="*/ 520018 h 941141"/>
                <a:gd name="connsiteX6" fmla="*/ 1589973 w 1589973"/>
                <a:gd name="connsiteY6" fmla="*/ 941141 h 941141"/>
                <a:gd name="connsiteX7" fmla="*/ 1497844 w 1589973"/>
                <a:gd name="connsiteY7" fmla="*/ 932967 h 941141"/>
                <a:gd name="connsiteX8" fmla="*/ 1094771 w 1589973"/>
                <a:gd name="connsiteY8" fmla="*/ 845565 h 941141"/>
                <a:gd name="connsiteX9" fmla="*/ 1036405 w 1589973"/>
                <a:gd name="connsiteY9" fmla="*/ 824949 h 941141"/>
                <a:gd name="connsiteX10" fmla="*/ 1005689 w 1589973"/>
                <a:gd name="connsiteY10" fmla="*/ 813454 h 941141"/>
                <a:gd name="connsiteX11" fmla="*/ 976776 w 1589973"/>
                <a:gd name="connsiteY11" fmla="*/ 801960 h 941141"/>
                <a:gd name="connsiteX12" fmla="*/ 958346 w 1589973"/>
                <a:gd name="connsiteY12" fmla="*/ 794662 h 941141"/>
                <a:gd name="connsiteX13" fmla="*/ 931604 w 1589973"/>
                <a:gd name="connsiteY13" fmla="*/ 783534 h 941141"/>
                <a:gd name="connsiteX14" fmla="*/ 851196 w 1589973"/>
                <a:gd name="connsiteY14" fmla="*/ 747774 h 941141"/>
                <a:gd name="connsiteX15" fmla="*/ 809817 w 1589973"/>
                <a:gd name="connsiteY15" fmla="*/ 728071 h 941141"/>
                <a:gd name="connsiteX16" fmla="*/ 772050 w 1589973"/>
                <a:gd name="connsiteY16" fmla="*/ 709278 h 941141"/>
                <a:gd name="connsiteX17" fmla="*/ 764101 w 1589973"/>
                <a:gd name="connsiteY17" fmla="*/ 705265 h 941141"/>
                <a:gd name="connsiteX18" fmla="*/ 736275 w 1589973"/>
                <a:gd name="connsiteY18" fmla="*/ 690852 h 941141"/>
                <a:gd name="connsiteX19" fmla="*/ 700677 w 1589973"/>
                <a:gd name="connsiteY19" fmla="*/ 671696 h 941141"/>
                <a:gd name="connsiteX20" fmla="*/ 660203 w 1589973"/>
                <a:gd name="connsiteY20" fmla="*/ 648891 h 941141"/>
                <a:gd name="connsiteX21" fmla="*/ 628581 w 1589973"/>
                <a:gd name="connsiteY21" fmla="*/ 630463 h 941141"/>
                <a:gd name="connsiteX22" fmla="*/ 601838 w 1589973"/>
                <a:gd name="connsiteY22" fmla="*/ 614226 h 941141"/>
                <a:gd name="connsiteX23" fmla="*/ 566240 w 1589973"/>
                <a:gd name="connsiteY23" fmla="*/ 591968 h 941141"/>
                <a:gd name="connsiteX24" fmla="*/ 521610 w 1589973"/>
                <a:gd name="connsiteY24" fmla="*/ 562777 h 941141"/>
                <a:gd name="connsiteX25" fmla="*/ 315800 w 1589973"/>
                <a:gd name="connsiteY25" fmla="*/ 403686 h 941141"/>
                <a:gd name="connsiteX26" fmla="*/ 299538 w 1589973"/>
                <a:gd name="connsiteY26" fmla="*/ 389090 h 941141"/>
                <a:gd name="connsiteX27" fmla="*/ 283455 w 1589973"/>
                <a:gd name="connsiteY27" fmla="*/ 374128 h 941141"/>
                <a:gd name="connsiteX28" fmla="*/ 279299 w 1589973"/>
                <a:gd name="connsiteY28" fmla="*/ 370297 h 941141"/>
                <a:gd name="connsiteX29" fmla="*/ 252738 w 1589973"/>
                <a:gd name="connsiteY29" fmla="*/ 344574 h 941141"/>
                <a:gd name="connsiteX30" fmla="*/ 57950 w 1589973"/>
                <a:gd name="connsiteY30" fmla="*/ 104110 h 941141"/>
                <a:gd name="connsiteX31" fmla="*/ 13318 w 1589973"/>
                <a:gd name="connsiteY31" fmla="*/ 26572 h 941141"/>
                <a:gd name="connsiteX32" fmla="*/ 13318 w 1589973"/>
                <a:gd name="connsiteY32" fmla="*/ 26390 h 941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89973" h="941141">
                  <a:moveTo>
                    <a:pt x="0" y="0"/>
                  </a:moveTo>
                  <a:lnTo>
                    <a:pt x="407842" y="0"/>
                  </a:lnTo>
                  <a:lnTo>
                    <a:pt x="585756" y="125297"/>
                  </a:lnTo>
                  <a:cubicBezTo>
                    <a:pt x="766992" y="241673"/>
                    <a:pt x="985270" y="357344"/>
                    <a:pt x="1227761" y="437618"/>
                  </a:cubicBezTo>
                  <a:cubicBezTo>
                    <a:pt x="1332863" y="470065"/>
                    <a:pt x="1438042" y="494532"/>
                    <a:pt x="1540879" y="512691"/>
                  </a:cubicBezTo>
                  <a:lnTo>
                    <a:pt x="1589973" y="520018"/>
                  </a:lnTo>
                  <a:lnTo>
                    <a:pt x="1589973" y="941141"/>
                  </a:lnTo>
                  <a:lnTo>
                    <a:pt x="1497844" y="932967"/>
                  </a:lnTo>
                  <a:cubicBezTo>
                    <a:pt x="1346533" y="914249"/>
                    <a:pt x="1208075" y="881783"/>
                    <a:pt x="1094771" y="845565"/>
                  </a:cubicBezTo>
                  <a:cubicBezTo>
                    <a:pt x="1075978" y="839179"/>
                    <a:pt x="1056463" y="832429"/>
                    <a:pt x="1036405" y="824949"/>
                  </a:cubicBezTo>
                  <a:cubicBezTo>
                    <a:pt x="1026287" y="821300"/>
                    <a:pt x="1015988" y="817469"/>
                    <a:pt x="1005689" y="813454"/>
                  </a:cubicBezTo>
                  <a:cubicBezTo>
                    <a:pt x="996111" y="809806"/>
                    <a:pt x="986534" y="805974"/>
                    <a:pt x="976776" y="801960"/>
                  </a:cubicBezTo>
                  <a:cubicBezTo>
                    <a:pt x="970634" y="799589"/>
                    <a:pt x="964671" y="797217"/>
                    <a:pt x="958346" y="794662"/>
                  </a:cubicBezTo>
                  <a:cubicBezTo>
                    <a:pt x="949492" y="791197"/>
                    <a:pt x="940637" y="787365"/>
                    <a:pt x="931604" y="783534"/>
                  </a:cubicBezTo>
                  <a:cubicBezTo>
                    <a:pt x="905403" y="772405"/>
                    <a:pt x="878479" y="760547"/>
                    <a:pt x="851196" y="747774"/>
                  </a:cubicBezTo>
                  <a:cubicBezTo>
                    <a:pt x="837462" y="741389"/>
                    <a:pt x="823730" y="734821"/>
                    <a:pt x="809817" y="728071"/>
                  </a:cubicBezTo>
                  <a:cubicBezTo>
                    <a:pt x="797348" y="722051"/>
                    <a:pt x="784700" y="715846"/>
                    <a:pt x="772050" y="709278"/>
                  </a:cubicBezTo>
                  <a:cubicBezTo>
                    <a:pt x="769522" y="708184"/>
                    <a:pt x="766811" y="706725"/>
                    <a:pt x="764101" y="705265"/>
                  </a:cubicBezTo>
                  <a:cubicBezTo>
                    <a:pt x="754885" y="700704"/>
                    <a:pt x="745490" y="695779"/>
                    <a:pt x="736275" y="690852"/>
                  </a:cubicBezTo>
                  <a:cubicBezTo>
                    <a:pt x="724347" y="684648"/>
                    <a:pt x="712603" y="678264"/>
                    <a:pt x="700677" y="671696"/>
                  </a:cubicBezTo>
                  <a:cubicBezTo>
                    <a:pt x="687305" y="664398"/>
                    <a:pt x="673754" y="656735"/>
                    <a:pt x="660203" y="648891"/>
                  </a:cubicBezTo>
                  <a:cubicBezTo>
                    <a:pt x="649722" y="643053"/>
                    <a:pt x="639060" y="636848"/>
                    <a:pt x="628581" y="630463"/>
                  </a:cubicBezTo>
                  <a:cubicBezTo>
                    <a:pt x="619725" y="625172"/>
                    <a:pt x="610692" y="619882"/>
                    <a:pt x="601838" y="614226"/>
                  </a:cubicBezTo>
                  <a:cubicBezTo>
                    <a:pt x="589912" y="607109"/>
                    <a:pt x="578167" y="599630"/>
                    <a:pt x="566240" y="591968"/>
                  </a:cubicBezTo>
                  <a:cubicBezTo>
                    <a:pt x="551244" y="582481"/>
                    <a:pt x="536426" y="572810"/>
                    <a:pt x="521610" y="562777"/>
                  </a:cubicBezTo>
                  <a:cubicBezTo>
                    <a:pt x="450778" y="515158"/>
                    <a:pt x="381212" y="462068"/>
                    <a:pt x="315800" y="403686"/>
                  </a:cubicBezTo>
                  <a:cubicBezTo>
                    <a:pt x="310198" y="398941"/>
                    <a:pt x="304778" y="394014"/>
                    <a:pt x="299538" y="389090"/>
                  </a:cubicBezTo>
                  <a:cubicBezTo>
                    <a:pt x="294117" y="384163"/>
                    <a:pt x="288877" y="379237"/>
                    <a:pt x="283455" y="374128"/>
                  </a:cubicBezTo>
                  <a:cubicBezTo>
                    <a:pt x="282010" y="372850"/>
                    <a:pt x="280746" y="371573"/>
                    <a:pt x="279299" y="370297"/>
                  </a:cubicBezTo>
                  <a:cubicBezTo>
                    <a:pt x="270265" y="361723"/>
                    <a:pt x="261592" y="353329"/>
                    <a:pt x="252738" y="344574"/>
                  </a:cubicBezTo>
                  <a:cubicBezTo>
                    <a:pt x="179375" y="271959"/>
                    <a:pt x="112880" y="191866"/>
                    <a:pt x="57950" y="104110"/>
                  </a:cubicBezTo>
                  <a:cubicBezTo>
                    <a:pt x="42048" y="78934"/>
                    <a:pt x="27232" y="53025"/>
                    <a:pt x="13318" y="26572"/>
                  </a:cubicBezTo>
                  <a:cubicBezTo>
                    <a:pt x="13318" y="26572"/>
                    <a:pt x="13318" y="26572"/>
                    <a:pt x="13318" y="26390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807E750-433E-655C-352F-1D9FFB5A0469}"/>
                </a:ext>
              </a:extLst>
            </p:cNvPr>
            <p:cNvSpPr/>
            <p:nvPr/>
          </p:nvSpPr>
          <p:spPr>
            <a:xfrm flipH="1">
              <a:off x="-12226" y="27942"/>
              <a:ext cx="1564418" cy="913484"/>
            </a:xfrm>
            <a:custGeom>
              <a:avLst/>
              <a:gdLst>
                <a:gd name="connsiteX0" fmla="*/ 0 w 1564418"/>
                <a:gd name="connsiteY0" fmla="*/ 0 h 913484"/>
                <a:gd name="connsiteX1" fmla="*/ 1496259 w 1564418"/>
                <a:gd name="connsiteY1" fmla="*/ 769179 h 913484"/>
                <a:gd name="connsiteX2" fmla="*/ 1564418 w 1564418"/>
                <a:gd name="connsiteY2" fmla="*/ 771144 h 913484"/>
                <a:gd name="connsiteX3" fmla="*/ 1564418 w 1564418"/>
                <a:gd name="connsiteY3" fmla="*/ 913484 h 913484"/>
                <a:gd name="connsiteX4" fmla="*/ 1484524 w 1564418"/>
                <a:gd name="connsiteY4" fmla="*/ 906396 h 913484"/>
                <a:gd name="connsiteX5" fmla="*/ 1081450 w 1564418"/>
                <a:gd name="connsiteY5" fmla="*/ 818993 h 913484"/>
                <a:gd name="connsiteX6" fmla="*/ 0 w 1564418"/>
                <a:gd name="connsiteY6" fmla="*/ 0 h 913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4418" h="913484">
                  <a:moveTo>
                    <a:pt x="0" y="0"/>
                  </a:moveTo>
                  <a:cubicBezTo>
                    <a:pt x="556378" y="553778"/>
                    <a:pt x="1076819" y="740676"/>
                    <a:pt x="1496259" y="769179"/>
                  </a:cubicBezTo>
                  <a:lnTo>
                    <a:pt x="1564418" y="771144"/>
                  </a:lnTo>
                  <a:lnTo>
                    <a:pt x="1564418" y="913484"/>
                  </a:lnTo>
                  <a:lnTo>
                    <a:pt x="1484524" y="906396"/>
                  </a:lnTo>
                  <a:cubicBezTo>
                    <a:pt x="1333212" y="887678"/>
                    <a:pt x="1194754" y="855211"/>
                    <a:pt x="1081450" y="818993"/>
                  </a:cubicBezTo>
                  <a:cubicBezTo>
                    <a:pt x="761984" y="711533"/>
                    <a:pt x="232914" y="44553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749170-CC53-575A-310F-5CB996019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73" y="108000"/>
            <a:ext cx="10907654" cy="7704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Elsie" panose="02000000000000000000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AD90DA9-848E-357B-D3F1-7FE8240187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07600" y="1354359"/>
            <a:ext cx="6976800" cy="3471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Elsie" panose="02000000000000000000" pitchFamily="2" charset="0"/>
              </a:defRPr>
            </a:lvl1pPr>
            <a:lvl2pPr>
              <a:defRPr>
                <a:solidFill>
                  <a:schemeClr val="tx1"/>
                </a:solidFill>
                <a:latin typeface="Elsie" panose="02000000000000000000" pitchFamily="2" charset="0"/>
              </a:defRPr>
            </a:lvl2pPr>
            <a:lvl3pPr>
              <a:defRPr>
                <a:solidFill>
                  <a:schemeClr val="tx1"/>
                </a:solidFill>
                <a:latin typeface="Elsie" panose="02000000000000000000" pitchFamily="2" charset="0"/>
              </a:defRPr>
            </a:lvl3pPr>
            <a:lvl4pPr>
              <a:defRPr>
                <a:solidFill>
                  <a:schemeClr val="tx1"/>
                </a:solidFill>
                <a:latin typeface="Elsie" panose="02000000000000000000" pitchFamily="2" charset="0"/>
              </a:defRPr>
            </a:lvl4pPr>
            <a:lvl5pPr>
              <a:defRPr>
                <a:solidFill>
                  <a:schemeClr val="tx1"/>
                </a:solidFill>
                <a:latin typeface="Elsie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3CC80F8-8661-109A-5AF3-6995B8D5B9B5}"/>
              </a:ext>
            </a:extLst>
          </p:cNvPr>
          <p:cNvGrpSpPr/>
          <p:nvPr userDrawn="1"/>
        </p:nvGrpSpPr>
        <p:grpSpPr>
          <a:xfrm>
            <a:off x="10890359" y="4809339"/>
            <a:ext cx="1177062" cy="577309"/>
            <a:chOff x="9708583" y="546947"/>
            <a:chExt cx="1895523" cy="92968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F16E897-B9D4-A91C-73C7-3631E72A4FB1}"/>
                </a:ext>
              </a:extLst>
            </p:cNvPr>
            <p:cNvSpPr/>
            <p:nvPr/>
          </p:nvSpPr>
          <p:spPr>
            <a:xfrm>
              <a:off x="9802351" y="965564"/>
              <a:ext cx="121481" cy="156616"/>
            </a:xfrm>
            <a:custGeom>
              <a:avLst/>
              <a:gdLst>
                <a:gd name="connsiteX0" fmla="*/ 117183 w 121481"/>
                <a:gd name="connsiteY0" fmla="*/ 111296 h 156616"/>
                <a:gd name="connsiteX1" fmla="*/ 117183 w 121481"/>
                <a:gd name="connsiteY1" fmla="*/ 111365 h 156616"/>
                <a:gd name="connsiteX2" fmla="*/ 56954 w 121481"/>
                <a:gd name="connsiteY2" fmla="*/ 156356 h 156616"/>
                <a:gd name="connsiteX3" fmla="*/ 32292 w 121481"/>
                <a:gd name="connsiteY3" fmla="*/ 145934 h 156616"/>
                <a:gd name="connsiteX4" fmla="*/ 24621 w 121481"/>
                <a:gd name="connsiteY4" fmla="*/ 138745 h 156616"/>
                <a:gd name="connsiteX5" fmla="*/ 23074 w 121481"/>
                <a:gd name="connsiteY5" fmla="*/ 136887 h 156616"/>
                <a:gd name="connsiteX6" fmla="*/ 18499 w 121481"/>
                <a:gd name="connsiteY6" fmla="*/ 130696 h 156616"/>
                <a:gd name="connsiteX7" fmla="*/ 17089 w 121481"/>
                <a:gd name="connsiteY7" fmla="*/ 128529 h 156616"/>
                <a:gd name="connsiteX8" fmla="*/ 544 w 121481"/>
                <a:gd name="connsiteY8" fmla="*/ 53029 h 156616"/>
                <a:gd name="connsiteX9" fmla="*/ 9728 w 121481"/>
                <a:gd name="connsiteY9" fmla="*/ 14814 h 156616"/>
                <a:gd name="connsiteX10" fmla="*/ 39790 w 121481"/>
                <a:gd name="connsiteY10" fmla="*/ 643 h 156616"/>
                <a:gd name="connsiteX11" fmla="*/ 61735 w 121481"/>
                <a:gd name="connsiteY11" fmla="*/ 1331 h 156616"/>
                <a:gd name="connsiteX12" fmla="*/ 91729 w 121481"/>
                <a:gd name="connsiteY12" fmla="*/ 15158 h 156616"/>
                <a:gd name="connsiteX13" fmla="*/ 117217 w 121481"/>
                <a:gd name="connsiteY13" fmla="*/ 111296 h 156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481" h="156616">
                  <a:moveTo>
                    <a:pt x="117183" y="111296"/>
                  </a:moveTo>
                  <a:cubicBezTo>
                    <a:pt x="117183" y="111296"/>
                    <a:pt x="117183" y="111331"/>
                    <a:pt x="117183" y="111365"/>
                  </a:cubicBezTo>
                  <a:cubicBezTo>
                    <a:pt x="105557" y="140327"/>
                    <a:pt x="82098" y="159073"/>
                    <a:pt x="56954" y="156356"/>
                  </a:cubicBezTo>
                  <a:cubicBezTo>
                    <a:pt x="47908" y="155393"/>
                    <a:pt x="39550" y="151678"/>
                    <a:pt x="32292" y="145934"/>
                  </a:cubicBezTo>
                  <a:cubicBezTo>
                    <a:pt x="29575" y="143835"/>
                    <a:pt x="27029" y="141393"/>
                    <a:pt x="24621" y="138745"/>
                  </a:cubicBezTo>
                  <a:cubicBezTo>
                    <a:pt x="24105" y="138126"/>
                    <a:pt x="23555" y="137541"/>
                    <a:pt x="23074" y="136887"/>
                  </a:cubicBezTo>
                  <a:cubicBezTo>
                    <a:pt x="21491" y="134927"/>
                    <a:pt x="19978" y="132897"/>
                    <a:pt x="18499" y="130696"/>
                  </a:cubicBezTo>
                  <a:cubicBezTo>
                    <a:pt x="18017" y="130008"/>
                    <a:pt x="17536" y="129251"/>
                    <a:pt x="17089" y="128529"/>
                  </a:cubicBezTo>
                  <a:cubicBezTo>
                    <a:pt x="4534" y="108682"/>
                    <a:pt x="-2002" y="81784"/>
                    <a:pt x="544" y="53029"/>
                  </a:cubicBezTo>
                  <a:cubicBezTo>
                    <a:pt x="1782" y="39270"/>
                    <a:pt x="4981" y="26337"/>
                    <a:pt x="9728" y="14814"/>
                  </a:cubicBezTo>
                  <a:cubicBezTo>
                    <a:pt x="15885" y="9276"/>
                    <a:pt x="25894" y="2672"/>
                    <a:pt x="39790" y="643"/>
                  </a:cubicBezTo>
                  <a:cubicBezTo>
                    <a:pt x="46257" y="-320"/>
                    <a:pt x="53549" y="-286"/>
                    <a:pt x="61735" y="1331"/>
                  </a:cubicBezTo>
                  <a:cubicBezTo>
                    <a:pt x="72639" y="3463"/>
                    <a:pt x="82889" y="8175"/>
                    <a:pt x="91729" y="15158"/>
                  </a:cubicBezTo>
                  <a:cubicBezTo>
                    <a:pt x="115394" y="33801"/>
                    <a:pt x="128877" y="68369"/>
                    <a:pt x="117217" y="111296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61D46B4-37C6-3DA2-0B88-F723AF84311E}"/>
                </a:ext>
              </a:extLst>
            </p:cNvPr>
            <p:cNvSpPr/>
            <p:nvPr/>
          </p:nvSpPr>
          <p:spPr>
            <a:xfrm>
              <a:off x="9812010" y="925745"/>
              <a:ext cx="138764" cy="201619"/>
            </a:xfrm>
            <a:custGeom>
              <a:avLst/>
              <a:gdLst>
                <a:gd name="connsiteX0" fmla="*/ 138240 w 138764"/>
                <a:gd name="connsiteY0" fmla="*/ 108807 h 201619"/>
                <a:gd name="connsiteX1" fmla="*/ 55550 w 138764"/>
                <a:gd name="connsiteY1" fmla="*/ 201299 h 201619"/>
                <a:gd name="connsiteX2" fmla="*/ 20810 w 138764"/>
                <a:gd name="connsiteY2" fmla="*/ 184686 h 201619"/>
                <a:gd name="connsiteX3" fmla="*/ 14928 w 138764"/>
                <a:gd name="connsiteY3" fmla="*/ 178563 h 201619"/>
                <a:gd name="connsiteX4" fmla="*/ 22599 w 138764"/>
                <a:gd name="connsiteY4" fmla="*/ 185752 h 201619"/>
                <a:gd name="connsiteX5" fmla="*/ 47261 w 138764"/>
                <a:gd name="connsiteY5" fmla="*/ 196174 h 201619"/>
                <a:gd name="connsiteX6" fmla="*/ 107489 w 138764"/>
                <a:gd name="connsiteY6" fmla="*/ 151183 h 201619"/>
                <a:gd name="connsiteX7" fmla="*/ 107489 w 138764"/>
                <a:gd name="connsiteY7" fmla="*/ 151114 h 201619"/>
                <a:gd name="connsiteX8" fmla="*/ 82001 w 138764"/>
                <a:gd name="connsiteY8" fmla="*/ 54976 h 201619"/>
                <a:gd name="connsiteX9" fmla="*/ 52008 w 138764"/>
                <a:gd name="connsiteY9" fmla="*/ 41149 h 201619"/>
                <a:gd name="connsiteX10" fmla="*/ 30063 w 138764"/>
                <a:gd name="connsiteY10" fmla="*/ 40461 h 201619"/>
                <a:gd name="connsiteX11" fmla="*/ 0 w 138764"/>
                <a:gd name="connsiteY11" fmla="*/ 54632 h 201619"/>
                <a:gd name="connsiteX12" fmla="*/ 18746 w 138764"/>
                <a:gd name="connsiteY12" fmla="*/ 24191 h 201619"/>
                <a:gd name="connsiteX13" fmla="*/ 73505 w 138764"/>
                <a:gd name="connsiteY13" fmla="*/ 320 h 201619"/>
                <a:gd name="connsiteX14" fmla="*/ 138205 w 138764"/>
                <a:gd name="connsiteY14" fmla="*/ 108807 h 20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764" h="201619">
                  <a:moveTo>
                    <a:pt x="138240" y="108807"/>
                  </a:moveTo>
                  <a:cubicBezTo>
                    <a:pt x="133287" y="164288"/>
                    <a:pt x="96242" y="205702"/>
                    <a:pt x="55550" y="201299"/>
                  </a:cubicBezTo>
                  <a:cubicBezTo>
                    <a:pt x="42514" y="199889"/>
                    <a:pt x="30682" y="193973"/>
                    <a:pt x="20810" y="184686"/>
                  </a:cubicBezTo>
                  <a:cubicBezTo>
                    <a:pt x="18746" y="182794"/>
                    <a:pt x="16786" y="180730"/>
                    <a:pt x="14928" y="178563"/>
                  </a:cubicBezTo>
                  <a:cubicBezTo>
                    <a:pt x="17336" y="181211"/>
                    <a:pt x="19881" y="183654"/>
                    <a:pt x="22599" y="185752"/>
                  </a:cubicBezTo>
                  <a:cubicBezTo>
                    <a:pt x="29856" y="191496"/>
                    <a:pt x="38215" y="195211"/>
                    <a:pt x="47261" y="196174"/>
                  </a:cubicBezTo>
                  <a:cubicBezTo>
                    <a:pt x="72405" y="198891"/>
                    <a:pt x="95863" y="180145"/>
                    <a:pt x="107489" y="151183"/>
                  </a:cubicBezTo>
                  <a:cubicBezTo>
                    <a:pt x="107489" y="151183"/>
                    <a:pt x="107489" y="151159"/>
                    <a:pt x="107489" y="151114"/>
                  </a:cubicBezTo>
                  <a:cubicBezTo>
                    <a:pt x="119150" y="108188"/>
                    <a:pt x="105666" y="73619"/>
                    <a:pt x="82001" y="54976"/>
                  </a:cubicBezTo>
                  <a:cubicBezTo>
                    <a:pt x="73162" y="47994"/>
                    <a:pt x="62911" y="43281"/>
                    <a:pt x="52008" y="41149"/>
                  </a:cubicBezTo>
                  <a:cubicBezTo>
                    <a:pt x="43821" y="39532"/>
                    <a:pt x="36529" y="39498"/>
                    <a:pt x="30063" y="40461"/>
                  </a:cubicBezTo>
                  <a:cubicBezTo>
                    <a:pt x="16166" y="42490"/>
                    <a:pt x="6157" y="49094"/>
                    <a:pt x="0" y="54632"/>
                  </a:cubicBezTo>
                  <a:cubicBezTo>
                    <a:pt x="4816" y="42937"/>
                    <a:pt x="11179" y="32618"/>
                    <a:pt x="18746" y="24191"/>
                  </a:cubicBezTo>
                  <a:cubicBezTo>
                    <a:pt x="33674" y="7406"/>
                    <a:pt x="53143" y="-1881"/>
                    <a:pt x="73505" y="320"/>
                  </a:cubicBezTo>
                  <a:cubicBezTo>
                    <a:pt x="114231" y="4757"/>
                    <a:pt x="143193" y="53325"/>
                    <a:pt x="138205" y="108807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7D3AD74-AF91-FD01-EE40-08B137CF7FA8}"/>
                </a:ext>
              </a:extLst>
            </p:cNvPr>
            <p:cNvSpPr/>
            <p:nvPr/>
          </p:nvSpPr>
          <p:spPr>
            <a:xfrm>
              <a:off x="9808330" y="1006347"/>
              <a:ext cx="54415" cy="89981"/>
            </a:xfrm>
            <a:custGeom>
              <a:avLst/>
              <a:gdLst>
                <a:gd name="connsiteX0" fmla="*/ 54415 w 54415"/>
                <a:gd name="connsiteY0" fmla="*/ 44991 h 89981"/>
                <a:gd name="connsiteX1" fmla="*/ 27208 w 54415"/>
                <a:gd name="connsiteY1" fmla="*/ 89981 h 89981"/>
                <a:gd name="connsiteX2" fmla="*/ 0 w 54415"/>
                <a:gd name="connsiteY2" fmla="*/ 44991 h 89981"/>
                <a:gd name="connsiteX3" fmla="*/ 27208 w 54415"/>
                <a:gd name="connsiteY3" fmla="*/ 0 h 89981"/>
                <a:gd name="connsiteX4" fmla="*/ 54415 w 54415"/>
                <a:gd name="connsiteY4" fmla="*/ 44991 h 8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15" h="89981">
                  <a:moveTo>
                    <a:pt x="54415" y="44991"/>
                  </a:moveTo>
                  <a:cubicBezTo>
                    <a:pt x="54415" y="69838"/>
                    <a:pt x="42234" y="89981"/>
                    <a:pt x="27208" y="89981"/>
                  </a:cubicBezTo>
                  <a:cubicBezTo>
                    <a:pt x="12181" y="89981"/>
                    <a:pt x="0" y="69838"/>
                    <a:pt x="0" y="44991"/>
                  </a:cubicBezTo>
                  <a:cubicBezTo>
                    <a:pt x="0" y="20143"/>
                    <a:pt x="12181" y="0"/>
                    <a:pt x="27208" y="0"/>
                  </a:cubicBezTo>
                  <a:cubicBezTo>
                    <a:pt x="42234" y="0"/>
                    <a:pt x="54415" y="20143"/>
                    <a:pt x="54415" y="44991"/>
                  </a:cubicBezTo>
                  <a:close/>
                </a:path>
              </a:pathLst>
            </a:custGeom>
            <a:solidFill>
              <a:srgbClr val="3D1A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9DFB07E-363D-4E92-58FD-4AA158836099}"/>
                </a:ext>
              </a:extLst>
            </p:cNvPr>
            <p:cNvSpPr/>
            <p:nvPr/>
          </p:nvSpPr>
          <p:spPr>
            <a:xfrm>
              <a:off x="9804698" y="944588"/>
              <a:ext cx="102700" cy="171810"/>
            </a:xfrm>
            <a:custGeom>
              <a:avLst/>
              <a:gdLst>
                <a:gd name="connsiteX0" fmla="*/ 51416 w 102700"/>
                <a:gd name="connsiteY0" fmla="*/ 171794 h 171810"/>
                <a:gd name="connsiteX1" fmla="*/ 32292 w 102700"/>
                <a:gd name="connsiteY1" fmla="*/ 166909 h 171810"/>
                <a:gd name="connsiteX2" fmla="*/ 30503 w 102700"/>
                <a:gd name="connsiteY2" fmla="*/ 165843 h 171810"/>
                <a:gd name="connsiteX3" fmla="*/ 24621 w 102700"/>
                <a:gd name="connsiteY3" fmla="*/ 159720 h 171810"/>
                <a:gd name="connsiteX4" fmla="*/ 23074 w 102700"/>
                <a:gd name="connsiteY4" fmla="*/ 157863 h 171810"/>
                <a:gd name="connsiteX5" fmla="*/ 18499 w 102700"/>
                <a:gd name="connsiteY5" fmla="*/ 151672 h 171810"/>
                <a:gd name="connsiteX6" fmla="*/ 17089 w 102700"/>
                <a:gd name="connsiteY6" fmla="*/ 149505 h 171810"/>
                <a:gd name="connsiteX7" fmla="*/ 544 w 102700"/>
                <a:gd name="connsiteY7" fmla="*/ 74004 h 171810"/>
                <a:gd name="connsiteX8" fmla="*/ 9728 w 102700"/>
                <a:gd name="connsiteY8" fmla="*/ 35790 h 171810"/>
                <a:gd name="connsiteX9" fmla="*/ 28474 w 102700"/>
                <a:gd name="connsiteY9" fmla="*/ 5349 h 171810"/>
                <a:gd name="connsiteX10" fmla="*/ 46051 w 102700"/>
                <a:gd name="connsiteY10" fmla="*/ 17 h 171810"/>
                <a:gd name="connsiteX11" fmla="*/ 91729 w 102700"/>
                <a:gd name="connsiteY11" fmla="*/ 36134 h 171810"/>
                <a:gd name="connsiteX12" fmla="*/ 102633 w 102700"/>
                <a:gd name="connsiteY12" fmla="*/ 84220 h 171810"/>
                <a:gd name="connsiteX13" fmla="*/ 51416 w 102700"/>
                <a:gd name="connsiteY13" fmla="*/ 171794 h 171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2700" h="171810">
                  <a:moveTo>
                    <a:pt x="51416" y="171794"/>
                  </a:moveTo>
                  <a:cubicBezTo>
                    <a:pt x="44743" y="172000"/>
                    <a:pt x="38311" y="170280"/>
                    <a:pt x="32292" y="166909"/>
                  </a:cubicBezTo>
                  <a:cubicBezTo>
                    <a:pt x="31673" y="166565"/>
                    <a:pt x="31088" y="166221"/>
                    <a:pt x="30503" y="165843"/>
                  </a:cubicBezTo>
                  <a:cubicBezTo>
                    <a:pt x="28439" y="163951"/>
                    <a:pt x="26479" y="161887"/>
                    <a:pt x="24621" y="159720"/>
                  </a:cubicBezTo>
                  <a:cubicBezTo>
                    <a:pt x="24105" y="159101"/>
                    <a:pt x="23555" y="158517"/>
                    <a:pt x="23074" y="157863"/>
                  </a:cubicBezTo>
                  <a:cubicBezTo>
                    <a:pt x="21491" y="155902"/>
                    <a:pt x="19978" y="153873"/>
                    <a:pt x="18499" y="151672"/>
                  </a:cubicBezTo>
                  <a:cubicBezTo>
                    <a:pt x="18017" y="150984"/>
                    <a:pt x="17536" y="150227"/>
                    <a:pt x="17089" y="149505"/>
                  </a:cubicBezTo>
                  <a:cubicBezTo>
                    <a:pt x="4534" y="129658"/>
                    <a:pt x="-2002" y="102760"/>
                    <a:pt x="544" y="74004"/>
                  </a:cubicBezTo>
                  <a:cubicBezTo>
                    <a:pt x="1782" y="60246"/>
                    <a:pt x="4981" y="47312"/>
                    <a:pt x="9728" y="35790"/>
                  </a:cubicBezTo>
                  <a:cubicBezTo>
                    <a:pt x="14543" y="24095"/>
                    <a:pt x="20907" y="13776"/>
                    <a:pt x="28474" y="5349"/>
                  </a:cubicBezTo>
                  <a:cubicBezTo>
                    <a:pt x="33943" y="2081"/>
                    <a:pt x="39825" y="224"/>
                    <a:pt x="46051" y="17"/>
                  </a:cubicBezTo>
                  <a:cubicBezTo>
                    <a:pt x="64556" y="-568"/>
                    <a:pt x="81307" y="13776"/>
                    <a:pt x="91729" y="36134"/>
                  </a:cubicBezTo>
                  <a:cubicBezTo>
                    <a:pt x="98093" y="49720"/>
                    <a:pt x="102083" y="66265"/>
                    <a:pt x="102633" y="84220"/>
                  </a:cubicBezTo>
                  <a:cubicBezTo>
                    <a:pt x="104112" y="131653"/>
                    <a:pt x="81169" y="170831"/>
                    <a:pt x="51416" y="171794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5316F85-A470-1625-4AB7-83AAA7D27695}"/>
                </a:ext>
              </a:extLst>
            </p:cNvPr>
            <p:cNvSpPr/>
            <p:nvPr/>
          </p:nvSpPr>
          <p:spPr>
            <a:xfrm>
              <a:off x="10020529" y="611762"/>
              <a:ext cx="227694" cy="473191"/>
            </a:xfrm>
            <a:custGeom>
              <a:avLst/>
              <a:gdLst>
                <a:gd name="connsiteX0" fmla="*/ 226942 w 227694"/>
                <a:gd name="connsiteY0" fmla="*/ 428362 h 473191"/>
                <a:gd name="connsiteX1" fmla="*/ 108274 w 227694"/>
                <a:gd name="connsiteY1" fmla="*/ 473146 h 473191"/>
                <a:gd name="connsiteX2" fmla="*/ 20562 w 227694"/>
                <a:gd name="connsiteY2" fmla="*/ 387086 h 473191"/>
                <a:gd name="connsiteX3" fmla="*/ 30022 w 227694"/>
                <a:gd name="connsiteY3" fmla="*/ 369028 h 473191"/>
                <a:gd name="connsiteX4" fmla="*/ 12720 w 227694"/>
                <a:gd name="connsiteY4" fmla="*/ 118931 h 473191"/>
                <a:gd name="connsiteX5" fmla="*/ 8489 w 227694"/>
                <a:gd name="connsiteY5" fmla="*/ 2189 h 473191"/>
                <a:gd name="connsiteX6" fmla="*/ 8524 w 227694"/>
                <a:gd name="connsiteY6" fmla="*/ 2189 h 473191"/>
                <a:gd name="connsiteX7" fmla="*/ 117733 w 227694"/>
                <a:gd name="connsiteY7" fmla="*/ 61764 h 473191"/>
                <a:gd name="connsiteX8" fmla="*/ 220923 w 227694"/>
                <a:gd name="connsiteY8" fmla="*/ 229137 h 473191"/>
                <a:gd name="connsiteX9" fmla="*/ 226942 w 227694"/>
                <a:gd name="connsiteY9" fmla="*/ 428362 h 473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694" h="473191">
                  <a:moveTo>
                    <a:pt x="226942" y="428362"/>
                  </a:moveTo>
                  <a:cubicBezTo>
                    <a:pt x="223502" y="471358"/>
                    <a:pt x="114293" y="470498"/>
                    <a:pt x="108274" y="473146"/>
                  </a:cubicBezTo>
                  <a:cubicBezTo>
                    <a:pt x="104112" y="474969"/>
                    <a:pt x="52242" y="420795"/>
                    <a:pt x="20562" y="387086"/>
                  </a:cubicBezTo>
                  <a:cubicBezTo>
                    <a:pt x="24105" y="381342"/>
                    <a:pt x="27304" y="375323"/>
                    <a:pt x="30022" y="369028"/>
                  </a:cubicBezTo>
                  <a:cubicBezTo>
                    <a:pt x="59259" y="301095"/>
                    <a:pt x="38621" y="197045"/>
                    <a:pt x="12720" y="118931"/>
                  </a:cubicBezTo>
                  <a:cubicBezTo>
                    <a:pt x="-12699" y="42329"/>
                    <a:pt x="7698" y="3668"/>
                    <a:pt x="8489" y="2189"/>
                  </a:cubicBezTo>
                  <a:lnTo>
                    <a:pt x="8524" y="2189"/>
                  </a:lnTo>
                  <a:cubicBezTo>
                    <a:pt x="35525" y="-8474"/>
                    <a:pt x="77145" y="21176"/>
                    <a:pt x="117733" y="61764"/>
                  </a:cubicBezTo>
                  <a:cubicBezTo>
                    <a:pt x="178512" y="122508"/>
                    <a:pt x="220923" y="229137"/>
                    <a:pt x="220923" y="229137"/>
                  </a:cubicBezTo>
                  <a:cubicBezTo>
                    <a:pt x="220923" y="229137"/>
                    <a:pt x="230382" y="385366"/>
                    <a:pt x="226942" y="428362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659D18D-8504-06E0-3B91-C2F030BAF499}"/>
                </a:ext>
              </a:extLst>
            </p:cNvPr>
            <p:cNvSpPr/>
            <p:nvPr/>
          </p:nvSpPr>
          <p:spPr>
            <a:xfrm>
              <a:off x="9996485" y="613951"/>
              <a:ext cx="68348" cy="384897"/>
            </a:xfrm>
            <a:custGeom>
              <a:avLst/>
              <a:gdLst>
                <a:gd name="connsiteX0" fmla="*/ 54065 w 68348"/>
                <a:gd name="connsiteY0" fmla="*/ 366839 h 384897"/>
                <a:gd name="connsiteX1" fmla="*/ 44606 w 68348"/>
                <a:gd name="connsiteY1" fmla="*/ 384897 h 384897"/>
                <a:gd name="connsiteX2" fmla="*/ 20253 w 68348"/>
                <a:gd name="connsiteY2" fmla="*/ 358825 h 384897"/>
                <a:gd name="connsiteX3" fmla="*/ 36867 w 68348"/>
                <a:gd name="connsiteY3" fmla="*/ 273177 h 384897"/>
                <a:gd name="connsiteX4" fmla="*/ 1404 w 68348"/>
                <a:gd name="connsiteY4" fmla="*/ 41792 h 384897"/>
                <a:gd name="connsiteX5" fmla="*/ 32533 w 68348"/>
                <a:gd name="connsiteY5" fmla="*/ 0 h 384897"/>
                <a:gd name="connsiteX6" fmla="*/ 36764 w 68348"/>
                <a:gd name="connsiteY6" fmla="*/ 116742 h 384897"/>
                <a:gd name="connsiteX7" fmla="*/ 54065 w 68348"/>
                <a:gd name="connsiteY7" fmla="*/ 366839 h 38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348" h="384897">
                  <a:moveTo>
                    <a:pt x="54065" y="366839"/>
                  </a:moveTo>
                  <a:cubicBezTo>
                    <a:pt x="51348" y="373134"/>
                    <a:pt x="48149" y="379153"/>
                    <a:pt x="44606" y="384897"/>
                  </a:cubicBezTo>
                  <a:cubicBezTo>
                    <a:pt x="30400" y="369797"/>
                    <a:pt x="20253" y="358825"/>
                    <a:pt x="20253" y="358825"/>
                  </a:cubicBezTo>
                  <a:cubicBezTo>
                    <a:pt x="20253" y="358825"/>
                    <a:pt x="37658" y="322330"/>
                    <a:pt x="36867" y="273177"/>
                  </a:cubicBezTo>
                  <a:cubicBezTo>
                    <a:pt x="35697" y="200635"/>
                    <a:pt x="-8330" y="106561"/>
                    <a:pt x="1404" y="41792"/>
                  </a:cubicBezTo>
                  <a:cubicBezTo>
                    <a:pt x="5738" y="13036"/>
                    <a:pt x="19118" y="5297"/>
                    <a:pt x="32533" y="0"/>
                  </a:cubicBezTo>
                  <a:cubicBezTo>
                    <a:pt x="31742" y="1479"/>
                    <a:pt x="11345" y="40141"/>
                    <a:pt x="36764" y="116742"/>
                  </a:cubicBezTo>
                  <a:cubicBezTo>
                    <a:pt x="62664" y="194856"/>
                    <a:pt x="83302" y="298906"/>
                    <a:pt x="54065" y="366839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71FBFB5-82C6-1418-D2E0-9C33B0C755CB}"/>
                </a:ext>
              </a:extLst>
            </p:cNvPr>
            <p:cNvSpPr/>
            <p:nvPr/>
          </p:nvSpPr>
          <p:spPr>
            <a:xfrm>
              <a:off x="9932811" y="989753"/>
              <a:ext cx="137296" cy="160955"/>
            </a:xfrm>
            <a:custGeom>
              <a:avLst/>
              <a:gdLst>
                <a:gd name="connsiteX0" fmla="*/ 132495 w 137296"/>
                <a:gd name="connsiteY0" fmla="*/ 114383 h 160955"/>
                <a:gd name="connsiteX1" fmla="*/ 132461 w 137296"/>
                <a:gd name="connsiteY1" fmla="*/ 114452 h 160955"/>
                <a:gd name="connsiteX2" fmla="*/ 130638 w 137296"/>
                <a:gd name="connsiteY2" fmla="*/ 118339 h 160955"/>
                <a:gd name="connsiteX3" fmla="*/ 128780 w 137296"/>
                <a:gd name="connsiteY3" fmla="*/ 121881 h 160955"/>
                <a:gd name="connsiteX4" fmla="*/ 126304 w 137296"/>
                <a:gd name="connsiteY4" fmla="*/ 126112 h 160955"/>
                <a:gd name="connsiteX5" fmla="*/ 124378 w 137296"/>
                <a:gd name="connsiteY5" fmla="*/ 129070 h 160955"/>
                <a:gd name="connsiteX6" fmla="*/ 124309 w 137296"/>
                <a:gd name="connsiteY6" fmla="*/ 129173 h 160955"/>
                <a:gd name="connsiteX7" fmla="*/ 113818 w 137296"/>
                <a:gd name="connsiteY7" fmla="*/ 141763 h 160955"/>
                <a:gd name="connsiteX8" fmla="*/ 112511 w 137296"/>
                <a:gd name="connsiteY8" fmla="*/ 143001 h 160955"/>
                <a:gd name="connsiteX9" fmla="*/ 107936 w 137296"/>
                <a:gd name="connsiteY9" fmla="*/ 146956 h 160955"/>
                <a:gd name="connsiteX10" fmla="*/ 106388 w 137296"/>
                <a:gd name="connsiteY10" fmla="*/ 148126 h 160955"/>
                <a:gd name="connsiteX11" fmla="*/ 105184 w 137296"/>
                <a:gd name="connsiteY11" fmla="*/ 149020 h 160955"/>
                <a:gd name="connsiteX12" fmla="*/ 103705 w 137296"/>
                <a:gd name="connsiteY12" fmla="*/ 150052 h 160955"/>
                <a:gd name="connsiteX13" fmla="*/ 102261 w 137296"/>
                <a:gd name="connsiteY13" fmla="*/ 151015 h 160955"/>
                <a:gd name="connsiteX14" fmla="*/ 100128 w 137296"/>
                <a:gd name="connsiteY14" fmla="*/ 152357 h 160955"/>
                <a:gd name="connsiteX15" fmla="*/ 87023 w 137296"/>
                <a:gd name="connsiteY15" fmla="*/ 158273 h 160955"/>
                <a:gd name="connsiteX16" fmla="*/ 86989 w 137296"/>
                <a:gd name="connsiteY16" fmla="*/ 158273 h 160955"/>
                <a:gd name="connsiteX17" fmla="*/ 85475 w 137296"/>
                <a:gd name="connsiteY17" fmla="*/ 158720 h 160955"/>
                <a:gd name="connsiteX18" fmla="*/ 83583 w 137296"/>
                <a:gd name="connsiteY18" fmla="*/ 159236 h 160955"/>
                <a:gd name="connsiteX19" fmla="*/ 79009 w 137296"/>
                <a:gd name="connsiteY19" fmla="*/ 160199 h 160955"/>
                <a:gd name="connsiteX20" fmla="*/ 77151 w 137296"/>
                <a:gd name="connsiteY20" fmla="*/ 160474 h 160955"/>
                <a:gd name="connsiteX21" fmla="*/ 72301 w 137296"/>
                <a:gd name="connsiteY21" fmla="*/ 160887 h 160955"/>
                <a:gd name="connsiteX22" fmla="*/ 69825 w 137296"/>
                <a:gd name="connsiteY22" fmla="*/ 160956 h 160955"/>
                <a:gd name="connsiteX23" fmla="*/ 69481 w 137296"/>
                <a:gd name="connsiteY23" fmla="*/ 160956 h 160955"/>
                <a:gd name="connsiteX24" fmla="*/ 64356 w 137296"/>
                <a:gd name="connsiteY24" fmla="*/ 160681 h 160955"/>
                <a:gd name="connsiteX25" fmla="*/ 27826 w 137296"/>
                <a:gd name="connsiteY25" fmla="*/ 142588 h 160955"/>
                <a:gd name="connsiteX26" fmla="*/ 26072 w 137296"/>
                <a:gd name="connsiteY26" fmla="*/ 140696 h 160955"/>
                <a:gd name="connsiteX27" fmla="*/ 20913 w 137296"/>
                <a:gd name="connsiteY27" fmla="*/ 134333 h 160955"/>
                <a:gd name="connsiteX28" fmla="*/ 19330 w 137296"/>
                <a:gd name="connsiteY28" fmla="*/ 132097 h 160955"/>
                <a:gd name="connsiteX29" fmla="*/ 619 w 137296"/>
                <a:gd name="connsiteY29" fmla="*/ 54499 h 160955"/>
                <a:gd name="connsiteX30" fmla="*/ 11007 w 137296"/>
                <a:gd name="connsiteY30" fmla="*/ 15218 h 160955"/>
                <a:gd name="connsiteX31" fmla="*/ 44990 w 137296"/>
                <a:gd name="connsiteY31" fmla="*/ 668 h 160955"/>
                <a:gd name="connsiteX32" fmla="*/ 69790 w 137296"/>
                <a:gd name="connsiteY32" fmla="*/ 1356 h 160955"/>
                <a:gd name="connsiteX33" fmla="*/ 123999 w 137296"/>
                <a:gd name="connsiteY33" fmla="*/ 36750 h 160955"/>
                <a:gd name="connsiteX34" fmla="*/ 132495 w 137296"/>
                <a:gd name="connsiteY34" fmla="*/ 114383 h 16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7296" h="160955">
                  <a:moveTo>
                    <a:pt x="132495" y="114383"/>
                  </a:moveTo>
                  <a:cubicBezTo>
                    <a:pt x="132495" y="114383"/>
                    <a:pt x="132461" y="114417"/>
                    <a:pt x="132461" y="114452"/>
                  </a:cubicBezTo>
                  <a:cubicBezTo>
                    <a:pt x="131876" y="115759"/>
                    <a:pt x="131291" y="117066"/>
                    <a:pt x="130638" y="118339"/>
                  </a:cubicBezTo>
                  <a:cubicBezTo>
                    <a:pt x="130053" y="119542"/>
                    <a:pt x="129434" y="120712"/>
                    <a:pt x="128780" y="121881"/>
                  </a:cubicBezTo>
                  <a:cubicBezTo>
                    <a:pt x="127989" y="123326"/>
                    <a:pt x="127164" y="124736"/>
                    <a:pt x="126304" y="126112"/>
                  </a:cubicBezTo>
                  <a:cubicBezTo>
                    <a:pt x="125685" y="127110"/>
                    <a:pt x="125031" y="128107"/>
                    <a:pt x="124378" y="129070"/>
                  </a:cubicBezTo>
                  <a:cubicBezTo>
                    <a:pt x="124343" y="129070"/>
                    <a:pt x="124343" y="129139"/>
                    <a:pt x="124309" y="129173"/>
                  </a:cubicBezTo>
                  <a:cubicBezTo>
                    <a:pt x="121144" y="133783"/>
                    <a:pt x="117636" y="138013"/>
                    <a:pt x="113818" y="141763"/>
                  </a:cubicBezTo>
                  <a:cubicBezTo>
                    <a:pt x="113371" y="142175"/>
                    <a:pt x="112958" y="142588"/>
                    <a:pt x="112511" y="143001"/>
                  </a:cubicBezTo>
                  <a:cubicBezTo>
                    <a:pt x="111032" y="144377"/>
                    <a:pt x="109518" y="145718"/>
                    <a:pt x="107936" y="146956"/>
                  </a:cubicBezTo>
                  <a:cubicBezTo>
                    <a:pt x="107420" y="147369"/>
                    <a:pt x="106939" y="147748"/>
                    <a:pt x="106388" y="148126"/>
                  </a:cubicBezTo>
                  <a:cubicBezTo>
                    <a:pt x="106010" y="148436"/>
                    <a:pt x="105597" y="148745"/>
                    <a:pt x="105184" y="149020"/>
                  </a:cubicBezTo>
                  <a:cubicBezTo>
                    <a:pt x="104703" y="149399"/>
                    <a:pt x="104187" y="149743"/>
                    <a:pt x="103705" y="150052"/>
                  </a:cubicBezTo>
                  <a:cubicBezTo>
                    <a:pt x="103224" y="150396"/>
                    <a:pt x="102742" y="150706"/>
                    <a:pt x="102261" y="151015"/>
                  </a:cubicBezTo>
                  <a:cubicBezTo>
                    <a:pt x="101573" y="151497"/>
                    <a:pt x="100850" y="151910"/>
                    <a:pt x="100128" y="152357"/>
                  </a:cubicBezTo>
                  <a:cubicBezTo>
                    <a:pt x="95966" y="154833"/>
                    <a:pt x="91563" y="156828"/>
                    <a:pt x="87023" y="158273"/>
                  </a:cubicBezTo>
                  <a:cubicBezTo>
                    <a:pt x="87023" y="158273"/>
                    <a:pt x="86989" y="158307"/>
                    <a:pt x="86989" y="158273"/>
                  </a:cubicBezTo>
                  <a:cubicBezTo>
                    <a:pt x="86507" y="158445"/>
                    <a:pt x="85991" y="158582"/>
                    <a:pt x="85475" y="158720"/>
                  </a:cubicBezTo>
                  <a:cubicBezTo>
                    <a:pt x="84856" y="158926"/>
                    <a:pt x="84202" y="159098"/>
                    <a:pt x="83583" y="159236"/>
                  </a:cubicBezTo>
                  <a:cubicBezTo>
                    <a:pt x="82070" y="159614"/>
                    <a:pt x="80556" y="159924"/>
                    <a:pt x="79009" y="160199"/>
                  </a:cubicBezTo>
                  <a:cubicBezTo>
                    <a:pt x="78389" y="160302"/>
                    <a:pt x="77770" y="160405"/>
                    <a:pt x="77151" y="160474"/>
                  </a:cubicBezTo>
                  <a:cubicBezTo>
                    <a:pt x="75569" y="160681"/>
                    <a:pt x="73952" y="160818"/>
                    <a:pt x="72301" y="160887"/>
                  </a:cubicBezTo>
                  <a:cubicBezTo>
                    <a:pt x="71476" y="160887"/>
                    <a:pt x="70650" y="160956"/>
                    <a:pt x="69825" y="160956"/>
                  </a:cubicBezTo>
                  <a:lnTo>
                    <a:pt x="69481" y="160956"/>
                  </a:lnTo>
                  <a:cubicBezTo>
                    <a:pt x="67761" y="160956"/>
                    <a:pt x="66075" y="160853"/>
                    <a:pt x="64356" y="160681"/>
                  </a:cubicBezTo>
                  <a:cubicBezTo>
                    <a:pt x="50322" y="159305"/>
                    <a:pt x="37801" y="152701"/>
                    <a:pt x="27826" y="142588"/>
                  </a:cubicBezTo>
                  <a:cubicBezTo>
                    <a:pt x="27242" y="141969"/>
                    <a:pt x="26623" y="141350"/>
                    <a:pt x="26072" y="140696"/>
                  </a:cubicBezTo>
                  <a:cubicBezTo>
                    <a:pt x="24284" y="138667"/>
                    <a:pt x="22564" y="136569"/>
                    <a:pt x="20913" y="134333"/>
                  </a:cubicBezTo>
                  <a:cubicBezTo>
                    <a:pt x="20362" y="133611"/>
                    <a:pt x="19812" y="132854"/>
                    <a:pt x="19330" y="132097"/>
                  </a:cubicBezTo>
                  <a:cubicBezTo>
                    <a:pt x="5125" y="111700"/>
                    <a:pt x="-2271" y="84045"/>
                    <a:pt x="619" y="54499"/>
                  </a:cubicBezTo>
                  <a:cubicBezTo>
                    <a:pt x="1995" y="40362"/>
                    <a:pt x="5641" y="27084"/>
                    <a:pt x="11007" y="15218"/>
                  </a:cubicBezTo>
                  <a:cubicBezTo>
                    <a:pt x="17955" y="9542"/>
                    <a:pt x="29271" y="2766"/>
                    <a:pt x="44990" y="668"/>
                  </a:cubicBezTo>
                  <a:cubicBezTo>
                    <a:pt x="52282" y="-330"/>
                    <a:pt x="60538" y="-295"/>
                    <a:pt x="69790" y="1356"/>
                  </a:cubicBezTo>
                  <a:cubicBezTo>
                    <a:pt x="91873" y="5277"/>
                    <a:pt x="111651" y="17866"/>
                    <a:pt x="123999" y="36750"/>
                  </a:cubicBezTo>
                  <a:cubicBezTo>
                    <a:pt x="136932" y="56562"/>
                    <a:pt x="141748" y="83357"/>
                    <a:pt x="132495" y="11438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CC6225C-4BBF-3F43-7B92-486384743DFF}"/>
                </a:ext>
              </a:extLst>
            </p:cNvPr>
            <p:cNvSpPr/>
            <p:nvPr/>
          </p:nvSpPr>
          <p:spPr>
            <a:xfrm>
              <a:off x="9943818" y="948852"/>
              <a:ext cx="156826" cy="207178"/>
            </a:xfrm>
            <a:custGeom>
              <a:avLst/>
              <a:gdLst>
                <a:gd name="connsiteX0" fmla="*/ 156195 w 156826"/>
                <a:gd name="connsiteY0" fmla="*/ 111807 h 207178"/>
                <a:gd name="connsiteX1" fmla="*/ 128884 w 156826"/>
                <a:gd name="connsiteY1" fmla="*/ 177779 h 207178"/>
                <a:gd name="connsiteX2" fmla="*/ 62739 w 156826"/>
                <a:gd name="connsiteY2" fmla="*/ 206844 h 207178"/>
                <a:gd name="connsiteX3" fmla="*/ 57649 w 156826"/>
                <a:gd name="connsiteY3" fmla="*/ 206122 h 207178"/>
                <a:gd name="connsiteX4" fmla="*/ 55310 w 156826"/>
                <a:gd name="connsiteY4" fmla="*/ 205641 h 207178"/>
                <a:gd name="connsiteX5" fmla="*/ 16820 w 156826"/>
                <a:gd name="connsiteY5" fmla="*/ 183489 h 207178"/>
                <a:gd name="connsiteX6" fmla="*/ 53349 w 156826"/>
                <a:gd name="connsiteY6" fmla="*/ 201582 h 207178"/>
                <a:gd name="connsiteX7" fmla="*/ 58474 w 156826"/>
                <a:gd name="connsiteY7" fmla="*/ 201857 h 207178"/>
                <a:gd name="connsiteX8" fmla="*/ 58818 w 156826"/>
                <a:gd name="connsiteY8" fmla="*/ 201857 h 207178"/>
                <a:gd name="connsiteX9" fmla="*/ 61295 w 156826"/>
                <a:gd name="connsiteY9" fmla="*/ 201788 h 207178"/>
                <a:gd name="connsiteX10" fmla="*/ 66145 w 156826"/>
                <a:gd name="connsiteY10" fmla="*/ 201375 h 207178"/>
                <a:gd name="connsiteX11" fmla="*/ 68002 w 156826"/>
                <a:gd name="connsiteY11" fmla="*/ 201100 h 207178"/>
                <a:gd name="connsiteX12" fmla="*/ 72577 w 156826"/>
                <a:gd name="connsiteY12" fmla="*/ 200137 h 207178"/>
                <a:gd name="connsiteX13" fmla="*/ 74469 w 156826"/>
                <a:gd name="connsiteY13" fmla="*/ 199621 h 207178"/>
                <a:gd name="connsiteX14" fmla="*/ 75982 w 156826"/>
                <a:gd name="connsiteY14" fmla="*/ 199174 h 207178"/>
                <a:gd name="connsiteX15" fmla="*/ 76016 w 156826"/>
                <a:gd name="connsiteY15" fmla="*/ 199174 h 207178"/>
                <a:gd name="connsiteX16" fmla="*/ 89122 w 156826"/>
                <a:gd name="connsiteY16" fmla="*/ 193258 h 207178"/>
                <a:gd name="connsiteX17" fmla="*/ 91254 w 156826"/>
                <a:gd name="connsiteY17" fmla="*/ 191916 h 207178"/>
                <a:gd name="connsiteX18" fmla="*/ 92699 w 156826"/>
                <a:gd name="connsiteY18" fmla="*/ 190953 h 207178"/>
                <a:gd name="connsiteX19" fmla="*/ 94178 w 156826"/>
                <a:gd name="connsiteY19" fmla="*/ 189921 h 207178"/>
                <a:gd name="connsiteX20" fmla="*/ 95382 w 156826"/>
                <a:gd name="connsiteY20" fmla="*/ 189027 h 207178"/>
                <a:gd name="connsiteX21" fmla="*/ 96930 w 156826"/>
                <a:gd name="connsiteY21" fmla="*/ 187858 h 207178"/>
                <a:gd name="connsiteX22" fmla="*/ 101504 w 156826"/>
                <a:gd name="connsiteY22" fmla="*/ 183902 h 207178"/>
                <a:gd name="connsiteX23" fmla="*/ 102811 w 156826"/>
                <a:gd name="connsiteY23" fmla="*/ 182664 h 207178"/>
                <a:gd name="connsiteX24" fmla="*/ 113302 w 156826"/>
                <a:gd name="connsiteY24" fmla="*/ 170074 h 207178"/>
                <a:gd name="connsiteX25" fmla="*/ 113371 w 156826"/>
                <a:gd name="connsiteY25" fmla="*/ 169971 h 207178"/>
                <a:gd name="connsiteX26" fmla="*/ 115297 w 156826"/>
                <a:gd name="connsiteY26" fmla="*/ 167013 h 207178"/>
                <a:gd name="connsiteX27" fmla="*/ 117774 w 156826"/>
                <a:gd name="connsiteY27" fmla="*/ 162782 h 207178"/>
                <a:gd name="connsiteX28" fmla="*/ 119631 w 156826"/>
                <a:gd name="connsiteY28" fmla="*/ 159240 h 207178"/>
                <a:gd name="connsiteX29" fmla="*/ 121454 w 156826"/>
                <a:gd name="connsiteY29" fmla="*/ 155353 h 207178"/>
                <a:gd name="connsiteX30" fmla="*/ 121489 w 156826"/>
                <a:gd name="connsiteY30" fmla="*/ 155284 h 207178"/>
                <a:gd name="connsiteX31" fmla="*/ 112993 w 156826"/>
                <a:gd name="connsiteY31" fmla="*/ 77651 h 207178"/>
                <a:gd name="connsiteX32" fmla="*/ 58784 w 156826"/>
                <a:gd name="connsiteY32" fmla="*/ 42257 h 207178"/>
                <a:gd name="connsiteX33" fmla="*/ 33984 w 156826"/>
                <a:gd name="connsiteY33" fmla="*/ 41569 h 207178"/>
                <a:gd name="connsiteX34" fmla="*/ 0 w 156826"/>
                <a:gd name="connsiteY34" fmla="*/ 56119 h 207178"/>
                <a:gd name="connsiteX35" fmla="*/ 6260 w 156826"/>
                <a:gd name="connsiteY35" fmla="*/ 44149 h 207178"/>
                <a:gd name="connsiteX36" fmla="*/ 6329 w 156826"/>
                <a:gd name="connsiteY36" fmla="*/ 44045 h 207178"/>
                <a:gd name="connsiteX37" fmla="*/ 83068 w 156826"/>
                <a:gd name="connsiteY37" fmla="*/ 327 h 207178"/>
                <a:gd name="connsiteX38" fmla="*/ 156195 w 156826"/>
                <a:gd name="connsiteY38" fmla="*/ 111807 h 20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56826" h="207178">
                  <a:moveTo>
                    <a:pt x="156195" y="111807"/>
                  </a:moveTo>
                  <a:cubicBezTo>
                    <a:pt x="153649" y="137845"/>
                    <a:pt x="143503" y="160891"/>
                    <a:pt x="128884" y="177779"/>
                  </a:cubicBezTo>
                  <a:cubicBezTo>
                    <a:pt x="111479" y="197867"/>
                    <a:pt x="87711" y="209321"/>
                    <a:pt x="62739" y="206844"/>
                  </a:cubicBezTo>
                  <a:cubicBezTo>
                    <a:pt x="61020" y="206672"/>
                    <a:pt x="59334" y="206466"/>
                    <a:pt x="57649" y="206122"/>
                  </a:cubicBezTo>
                  <a:cubicBezTo>
                    <a:pt x="56858" y="205984"/>
                    <a:pt x="56066" y="205847"/>
                    <a:pt x="55310" y="205641"/>
                  </a:cubicBezTo>
                  <a:cubicBezTo>
                    <a:pt x="40554" y="202579"/>
                    <a:pt x="27414" y="194737"/>
                    <a:pt x="16820" y="183489"/>
                  </a:cubicBezTo>
                  <a:cubicBezTo>
                    <a:pt x="26795" y="193602"/>
                    <a:pt x="39315" y="200206"/>
                    <a:pt x="53349" y="201582"/>
                  </a:cubicBezTo>
                  <a:cubicBezTo>
                    <a:pt x="55069" y="201754"/>
                    <a:pt x="56754" y="201857"/>
                    <a:pt x="58474" y="201857"/>
                  </a:cubicBezTo>
                  <a:lnTo>
                    <a:pt x="58818" y="201857"/>
                  </a:lnTo>
                  <a:cubicBezTo>
                    <a:pt x="59644" y="201857"/>
                    <a:pt x="60469" y="201823"/>
                    <a:pt x="61295" y="201788"/>
                  </a:cubicBezTo>
                  <a:cubicBezTo>
                    <a:pt x="62946" y="201719"/>
                    <a:pt x="64562" y="201582"/>
                    <a:pt x="66145" y="201375"/>
                  </a:cubicBezTo>
                  <a:cubicBezTo>
                    <a:pt x="66798" y="201307"/>
                    <a:pt x="67383" y="201203"/>
                    <a:pt x="68002" y="201100"/>
                  </a:cubicBezTo>
                  <a:cubicBezTo>
                    <a:pt x="69550" y="200825"/>
                    <a:pt x="71063" y="200515"/>
                    <a:pt x="72577" y="200137"/>
                  </a:cubicBezTo>
                  <a:cubicBezTo>
                    <a:pt x="73196" y="200000"/>
                    <a:pt x="73849" y="199828"/>
                    <a:pt x="74469" y="199621"/>
                  </a:cubicBezTo>
                  <a:cubicBezTo>
                    <a:pt x="74985" y="199484"/>
                    <a:pt x="75500" y="199346"/>
                    <a:pt x="75982" y="199174"/>
                  </a:cubicBezTo>
                  <a:cubicBezTo>
                    <a:pt x="75982" y="199208"/>
                    <a:pt x="76016" y="199174"/>
                    <a:pt x="76016" y="199174"/>
                  </a:cubicBezTo>
                  <a:cubicBezTo>
                    <a:pt x="80557" y="197729"/>
                    <a:pt x="84960" y="195734"/>
                    <a:pt x="89122" y="193258"/>
                  </a:cubicBezTo>
                  <a:cubicBezTo>
                    <a:pt x="89844" y="192845"/>
                    <a:pt x="90532" y="192398"/>
                    <a:pt x="91254" y="191916"/>
                  </a:cubicBezTo>
                  <a:cubicBezTo>
                    <a:pt x="91736" y="191607"/>
                    <a:pt x="92217" y="191297"/>
                    <a:pt x="92699" y="190953"/>
                  </a:cubicBezTo>
                  <a:cubicBezTo>
                    <a:pt x="93180" y="190644"/>
                    <a:pt x="93696" y="190300"/>
                    <a:pt x="94178" y="189921"/>
                  </a:cubicBezTo>
                  <a:cubicBezTo>
                    <a:pt x="94591" y="189646"/>
                    <a:pt x="95003" y="189337"/>
                    <a:pt x="95382" y="189027"/>
                  </a:cubicBezTo>
                  <a:cubicBezTo>
                    <a:pt x="95898" y="188649"/>
                    <a:pt x="96414" y="188270"/>
                    <a:pt x="96930" y="187858"/>
                  </a:cubicBezTo>
                  <a:cubicBezTo>
                    <a:pt x="98512" y="186619"/>
                    <a:pt x="100025" y="185278"/>
                    <a:pt x="101504" y="183902"/>
                  </a:cubicBezTo>
                  <a:cubicBezTo>
                    <a:pt x="101951" y="183489"/>
                    <a:pt x="102364" y="183076"/>
                    <a:pt x="102811" y="182664"/>
                  </a:cubicBezTo>
                  <a:cubicBezTo>
                    <a:pt x="106629" y="178914"/>
                    <a:pt x="110138" y="174684"/>
                    <a:pt x="113302" y="170074"/>
                  </a:cubicBezTo>
                  <a:cubicBezTo>
                    <a:pt x="113337" y="170040"/>
                    <a:pt x="113337" y="170006"/>
                    <a:pt x="113371" y="169971"/>
                  </a:cubicBezTo>
                  <a:cubicBezTo>
                    <a:pt x="114025" y="169008"/>
                    <a:pt x="114678" y="168011"/>
                    <a:pt x="115297" y="167013"/>
                  </a:cubicBezTo>
                  <a:cubicBezTo>
                    <a:pt x="116157" y="165637"/>
                    <a:pt x="116983" y="164227"/>
                    <a:pt x="117774" y="162782"/>
                  </a:cubicBezTo>
                  <a:cubicBezTo>
                    <a:pt x="118427" y="161613"/>
                    <a:pt x="119047" y="160443"/>
                    <a:pt x="119631" y="159240"/>
                  </a:cubicBezTo>
                  <a:cubicBezTo>
                    <a:pt x="120285" y="157967"/>
                    <a:pt x="120870" y="156660"/>
                    <a:pt x="121454" y="155353"/>
                  </a:cubicBezTo>
                  <a:cubicBezTo>
                    <a:pt x="121454" y="155353"/>
                    <a:pt x="121465" y="155329"/>
                    <a:pt x="121489" y="155284"/>
                  </a:cubicBezTo>
                  <a:cubicBezTo>
                    <a:pt x="130741" y="124258"/>
                    <a:pt x="125926" y="97463"/>
                    <a:pt x="112993" y="77651"/>
                  </a:cubicBezTo>
                  <a:cubicBezTo>
                    <a:pt x="100644" y="58767"/>
                    <a:pt x="80866" y="46178"/>
                    <a:pt x="58784" y="42257"/>
                  </a:cubicBezTo>
                  <a:cubicBezTo>
                    <a:pt x="49531" y="40606"/>
                    <a:pt x="41276" y="40571"/>
                    <a:pt x="33984" y="41569"/>
                  </a:cubicBezTo>
                  <a:cubicBezTo>
                    <a:pt x="18265" y="43667"/>
                    <a:pt x="6948" y="50443"/>
                    <a:pt x="0" y="56119"/>
                  </a:cubicBezTo>
                  <a:cubicBezTo>
                    <a:pt x="1892" y="51957"/>
                    <a:pt x="3990" y="47967"/>
                    <a:pt x="6260" y="44149"/>
                  </a:cubicBezTo>
                  <a:cubicBezTo>
                    <a:pt x="6295" y="44149"/>
                    <a:pt x="6329" y="44080"/>
                    <a:pt x="6329" y="44045"/>
                  </a:cubicBezTo>
                  <a:cubicBezTo>
                    <a:pt x="23802" y="15084"/>
                    <a:pt x="52524" y="-2665"/>
                    <a:pt x="83068" y="327"/>
                  </a:cubicBezTo>
                  <a:cubicBezTo>
                    <a:pt x="129090" y="4868"/>
                    <a:pt x="161836" y="54777"/>
                    <a:pt x="156195" y="111807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7914112-B1A9-C8DF-DEB6-3D0759CB47F2}"/>
                </a:ext>
              </a:extLst>
            </p:cNvPr>
            <p:cNvSpPr/>
            <p:nvPr/>
          </p:nvSpPr>
          <p:spPr>
            <a:xfrm>
              <a:off x="9792576" y="1084909"/>
              <a:ext cx="198812" cy="82207"/>
            </a:xfrm>
            <a:custGeom>
              <a:avLst/>
              <a:gdLst>
                <a:gd name="connsiteX0" fmla="*/ 198812 w 198812"/>
                <a:gd name="connsiteY0" fmla="*/ 67555 h 82207"/>
                <a:gd name="connsiteX1" fmla="*/ 194272 w 198812"/>
                <a:gd name="connsiteY1" fmla="*/ 66385 h 82207"/>
                <a:gd name="connsiteX2" fmla="*/ 132014 w 198812"/>
                <a:gd name="connsiteY2" fmla="*/ 56101 h 82207"/>
                <a:gd name="connsiteX3" fmla="*/ 86404 w 198812"/>
                <a:gd name="connsiteY3" fmla="*/ 55413 h 82207"/>
                <a:gd name="connsiteX4" fmla="*/ 69 w 198812"/>
                <a:gd name="connsiteY4" fmla="*/ 82139 h 82207"/>
                <a:gd name="connsiteX5" fmla="*/ 0 w 198812"/>
                <a:gd name="connsiteY5" fmla="*/ 82208 h 82207"/>
                <a:gd name="connsiteX6" fmla="*/ 118427 w 198812"/>
                <a:gd name="connsiteY6" fmla="*/ 1754 h 82207"/>
                <a:gd name="connsiteX7" fmla="*/ 143434 w 198812"/>
                <a:gd name="connsiteY7" fmla="*/ 0 h 82207"/>
                <a:gd name="connsiteX8" fmla="*/ 151758 w 198812"/>
                <a:gd name="connsiteY8" fmla="*/ 23596 h 82207"/>
                <a:gd name="connsiteX9" fmla="*/ 159566 w 198812"/>
                <a:gd name="connsiteY9" fmla="*/ 36942 h 82207"/>
                <a:gd name="connsiteX10" fmla="*/ 161148 w 198812"/>
                <a:gd name="connsiteY10" fmla="*/ 39178 h 82207"/>
                <a:gd name="connsiteX11" fmla="*/ 166307 w 198812"/>
                <a:gd name="connsiteY11" fmla="*/ 45541 h 82207"/>
                <a:gd name="connsiteX12" fmla="*/ 168062 w 198812"/>
                <a:gd name="connsiteY12" fmla="*/ 47433 h 82207"/>
                <a:gd name="connsiteX13" fmla="*/ 194306 w 198812"/>
                <a:gd name="connsiteY13" fmla="*/ 65869 h 82207"/>
                <a:gd name="connsiteX14" fmla="*/ 198812 w 198812"/>
                <a:gd name="connsiteY14" fmla="*/ 67555 h 8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812" h="82207">
                  <a:moveTo>
                    <a:pt x="198812" y="67555"/>
                  </a:moveTo>
                  <a:cubicBezTo>
                    <a:pt x="197918" y="67348"/>
                    <a:pt x="196370" y="66936"/>
                    <a:pt x="194272" y="66385"/>
                  </a:cubicBezTo>
                  <a:cubicBezTo>
                    <a:pt x="183953" y="63874"/>
                    <a:pt x="159944" y="58543"/>
                    <a:pt x="132014" y="56101"/>
                  </a:cubicBezTo>
                  <a:cubicBezTo>
                    <a:pt x="117430" y="54828"/>
                    <a:pt x="101745" y="54312"/>
                    <a:pt x="86404" y="55413"/>
                  </a:cubicBezTo>
                  <a:cubicBezTo>
                    <a:pt x="28171" y="59540"/>
                    <a:pt x="1685" y="80832"/>
                    <a:pt x="69" y="82139"/>
                  </a:cubicBezTo>
                  <a:lnTo>
                    <a:pt x="0" y="82208"/>
                  </a:lnTo>
                  <a:cubicBezTo>
                    <a:pt x="27861" y="23562"/>
                    <a:pt x="82999" y="6501"/>
                    <a:pt x="118427" y="1754"/>
                  </a:cubicBezTo>
                  <a:cubicBezTo>
                    <a:pt x="128884" y="344"/>
                    <a:pt x="137621" y="0"/>
                    <a:pt x="143434" y="0"/>
                  </a:cubicBezTo>
                  <a:cubicBezTo>
                    <a:pt x="145360" y="8358"/>
                    <a:pt x="148180" y="16270"/>
                    <a:pt x="151758" y="23596"/>
                  </a:cubicBezTo>
                  <a:cubicBezTo>
                    <a:pt x="154062" y="28308"/>
                    <a:pt x="156676" y="32780"/>
                    <a:pt x="159566" y="36942"/>
                  </a:cubicBezTo>
                  <a:cubicBezTo>
                    <a:pt x="160047" y="37699"/>
                    <a:pt x="160598" y="38455"/>
                    <a:pt x="161148" y="39178"/>
                  </a:cubicBezTo>
                  <a:cubicBezTo>
                    <a:pt x="162799" y="41413"/>
                    <a:pt x="164519" y="43512"/>
                    <a:pt x="166307" y="45541"/>
                  </a:cubicBezTo>
                  <a:cubicBezTo>
                    <a:pt x="166858" y="46195"/>
                    <a:pt x="167477" y="46814"/>
                    <a:pt x="168062" y="47433"/>
                  </a:cubicBezTo>
                  <a:cubicBezTo>
                    <a:pt x="175629" y="55447"/>
                    <a:pt x="184503" y="61776"/>
                    <a:pt x="194306" y="65869"/>
                  </a:cubicBezTo>
                  <a:cubicBezTo>
                    <a:pt x="195785" y="66489"/>
                    <a:pt x="197264" y="67039"/>
                    <a:pt x="198812" y="67555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6BB7F4F-82C3-BAC3-2097-639E8E720458}"/>
                </a:ext>
              </a:extLst>
            </p:cNvPr>
            <p:cNvSpPr/>
            <p:nvPr/>
          </p:nvSpPr>
          <p:spPr>
            <a:xfrm>
              <a:off x="9708583" y="752857"/>
              <a:ext cx="224193" cy="204715"/>
            </a:xfrm>
            <a:custGeom>
              <a:avLst/>
              <a:gdLst>
                <a:gd name="connsiteX0" fmla="*/ 224194 w 224193"/>
                <a:gd name="connsiteY0" fmla="*/ 204715 h 204715"/>
                <a:gd name="connsiteX1" fmla="*/ 217039 w 224193"/>
                <a:gd name="connsiteY1" fmla="*/ 195325 h 204715"/>
                <a:gd name="connsiteX2" fmla="*/ 167095 w 224193"/>
                <a:gd name="connsiteY2" fmla="*/ 59596 h 204715"/>
                <a:gd name="connsiteX3" fmla="*/ 54928 w 224193"/>
                <a:gd name="connsiteY3" fmla="*/ 9411 h 204715"/>
                <a:gd name="connsiteX4" fmla="*/ 7598 w 224193"/>
                <a:gd name="connsiteY4" fmla="*/ 57979 h 204715"/>
                <a:gd name="connsiteX5" fmla="*/ 37764 w 224193"/>
                <a:gd name="connsiteY5" fmla="*/ 105103 h 204715"/>
                <a:gd name="connsiteX6" fmla="*/ 81757 w 224193"/>
                <a:gd name="connsiteY6" fmla="*/ 80819 h 204715"/>
                <a:gd name="connsiteX7" fmla="*/ 81414 w 224193"/>
                <a:gd name="connsiteY7" fmla="*/ 51685 h 204715"/>
                <a:gd name="connsiteX8" fmla="*/ 102946 w 224193"/>
                <a:gd name="connsiteY8" fmla="*/ 35897 h 204715"/>
                <a:gd name="connsiteX9" fmla="*/ 108312 w 224193"/>
                <a:gd name="connsiteY9" fmla="*/ 62038 h 204715"/>
                <a:gd name="connsiteX10" fmla="*/ 88018 w 224193"/>
                <a:gd name="connsiteY10" fmla="*/ 83742 h 204715"/>
                <a:gd name="connsiteX11" fmla="*/ 36182 w 224193"/>
                <a:gd name="connsiteY11" fmla="*/ 111776 h 204715"/>
                <a:gd name="connsiteX12" fmla="*/ 822 w 224193"/>
                <a:gd name="connsiteY12" fmla="*/ 56741 h 204715"/>
                <a:gd name="connsiteX13" fmla="*/ 53105 w 224193"/>
                <a:gd name="connsiteY13" fmla="*/ 2773 h 204715"/>
                <a:gd name="connsiteX14" fmla="*/ 172324 w 224193"/>
                <a:gd name="connsiteY14" fmla="*/ 55124 h 204715"/>
                <a:gd name="connsiteX15" fmla="*/ 224194 w 224193"/>
                <a:gd name="connsiteY15" fmla="*/ 204715 h 20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4193" h="204715">
                  <a:moveTo>
                    <a:pt x="224194" y="204715"/>
                  </a:moveTo>
                  <a:cubicBezTo>
                    <a:pt x="221958" y="201344"/>
                    <a:pt x="219585" y="198214"/>
                    <a:pt x="217039" y="195325"/>
                  </a:cubicBezTo>
                  <a:cubicBezTo>
                    <a:pt x="215079" y="153911"/>
                    <a:pt x="203762" y="102592"/>
                    <a:pt x="167095" y="59596"/>
                  </a:cubicBezTo>
                  <a:cubicBezTo>
                    <a:pt x="131667" y="18045"/>
                    <a:pt x="90769" y="-254"/>
                    <a:pt x="54928" y="9411"/>
                  </a:cubicBezTo>
                  <a:cubicBezTo>
                    <a:pt x="30335" y="16016"/>
                    <a:pt x="11760" y="35106"/>
                    <a:pt x="7598" y="57979"/>
                  </a:cubicBezTo>
                  <a:cubicBezTo>
                    <a:pt x="3093" y="82814"/>
                    <a:pt x="19775" y="100769"/>
                    <a:pt x="37764" y="105103"/>
                  </a:cubicBezTo>
                  <a:cubicBezTo>
                    <a:pt x="52555" y="108611"/>
                    <a:pt x="70785" y="103555"/>
                    <a:pt x="81757" y="80819"/>
                  </a:cubicBezTo>
                  <a:cubicBezTo>
                    <a:pt x="79969" y="73630"/>
                    <a:pt x="77802" y="61109"/>
                    <a:pt x="81414" y="51685"/>
                  </a:cubicBezTo>
                  <a:cubicBezTo>
                    <a:pt x="86814" y="37685"/>
                    <a:pt x="95516" y="33042"/>
                    <a:pt x="102946" y="35897"/>
                  </a:cubicBezTo>
                  <a:cubicBezTo>
                    <a:pt x="110375" y="38752"/>
                    <a:pt x="113677" y="48039"/>
                    <a:pt x="108312" y="62038"/>
                  </a:cubicBezTo>
                  <a:cubicBezTo>
                    <a:pt x="104562" y="71704"/>
                    <a:pt x="94106" y="79718"/>
                    <a:pt x="88018" y="83742"/>
                  </a:cubicBezTo>
                  <a:cubicBezTo>
                    <a:pt x="75222" y="110228"/>
                    <a:pt x="52933" y="115800"/>
                    <a:pt x="36182" y="111776"/>
                  </a:cubicBezTo>
                  <a:cubicBezTo>
                    <a:pt x="14822" y="106685"/>
                    <a:pt x="-4234" y="84671"/>
                    <a:pt x="822" y="56741"/>
                  </a:cubicBezTo>
                  <a:cubicBezTo>
                    <a:pt x="5466" y="31253"/>
                    <a:pt x="26001" y="10065"/>
                    <a:pt x="53105" y="2773"/>
                  </a:cubicBezTo>
                  <a:cubicBezTo>
                    <a:pt x="91664" y="-7615"/>
                    <a:pt x="135107" y="11475"/>
                    <a:pt x="172324" y="55124"/>
                  </a:cubicBezTo>
                  <a:cubicBezTo>
                    <a:pt x="213118" y="102970"/>
                    <a:pt x="223540" y="160653"/>
                    <a:pt x="224194" y="204715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254D122-5793-8F45-56E0-FA68460CA4AA}"/>
                </a:ext>
              </a:extLst>
            </p:cNvPr>
            <p:cNvSpPr/>
            <p:nvPr/>
          </p:nvSpPr>
          <p:spPr>
            <a:xfrm>
              <a:off x="9920677" y="711348"/>
              <a:ext cx="154401" cy="242028"/>
            </a:xfrm>
            <a:custGeom>
              <a:avLst/>
              <a:gdLst>
                <a:gd name="connsiteX0" fmla="*/ 123923 w 154401"/>
                <a:gd name="connsiteY0" fmla="*/ 242028 h 242028"/>
                <a:gd name="connsiteX1" fmla="*/ 117319 w 154401"/>
                <a:gd name="connsiteY1" fmla="*/ 239861 h 242028"/>
                <a:gd name="connsiteX2" fmla="*/ 147072 w 154401"/>
                <a:gd name="connsiteY2" fmla="*/ 118957 h 242028"/>
                <a:gd name="connsiteX3" fmla="*/ 86947 w 154401"/>
                <a:gd name="connsiteY3" fmla="*/ 11778 h 242028"/>
                <a:gd name="connsiteX4" fmla="*/ 19976 w 154401"/>
                <a:gd name="connsiteY4" fmla="*/ 22544 h 242028"/>
                <a:gd name="connsiteX5" fmla="*/ 16124 w 154401"/>
                <a:gd name="connsiteY5" fmla="*/ 78370 h 242028"/>
                <a:gd name="connsiteX6" fmla="*/ 65930 w 154401"/>
                <a:gd name="connsiteY6" fmla="*/ 85111 h 242028"/>
                <a:gd name="connsiteX7" fmla="*/ 83025 w 154401"/>
                <a:gd name="connsiteY7" fmla="*/ 61515 h 242028"/>
                <a:gd name="connsiteX8" fmla="*/ 109717 w 154401"/>
                <a:gd name="connsiteY8" fmla="*/ 61653 h 242028"/>
                <a:gd name="connsiteX9" fmla="*/ 98401 w 154401"/>
                <a:gd name="connsiteY9" fmla="*/ 85868 h 242028"/>
                <a:gd name="connsiteX10" fmla="*/ 69198 w 154401"/>
                <a:gd name="connsiteY10" fmla="*/ 91165 h 242028"/>
                <a:gd name="connsiteX11" fmla="*/ 10861 w 154401"/>
                <a:gd name="connsiteY11" fmla="*/ 82772 h 242028"/>
                <a:gd name="connsiteX12" fmla="*/ 15298 w 154401"/>
                <a:gd name="connsiteY12" fmla="*/ 17522 h 242028"/>
                <a:gd name="connsiteX13" fmla="*/ 89457 w 154401"/>
                <a:gd name="connsiteY13" fmla="*/ 5380 h 242028"/>
                <a:gd name="connsiteX14" fmla="*/ 153951 w 154401"/>
                <a:gd name="connsiteY14" fmla="*/ 118510 h 242028"/>
                <a:gd name="connsiteX15" fmla="*/ 123923 w 154401"/>
                <a:gd name="connsiteY15" fmla="*/ 242028 h 24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4401" h="242028">
                  <a:moveTo>
                    <a:pt x="123923" y="242028"/>
                  </a:moveTo>
                  <a:cubicBezTo>
                    <a:pt x="121756" y="241168"/>
                    <a:pt x="119554" y="240480"/>
                    <a:pt x="117319" y="239861"/>
                  </a:cubicBezTo>
                  <a:cubicBezTo>
                    <a:pt x="135686" y="207494"/>
                    <a:pt x="150236" y="166184"/>
                    <a:pt x="147072" y="118957"/>
                  </a:cubicBezTo>
                  <a:cubicBezTo>
                    <a:pt x="143391" y="64473"/>
                    <a:pt x="121481" y="25399"/>
                    <a:pt x="86947" y="11778"/>
                  </a:cubicBezTo>
                  <a:cubicBezTo>
                    <a:pt x="63247" y="2422"/>
                    <a:pt x="36968" y="6653"/>
                    <a:pt x="19976" y="22544"/>
                  </a:cubicBezTo>
                  <a:cubicBezTo>
                    <a:pt x="1574" y="39777"/>
                    <a:pt x="4257" y="64164"/>
                    <a:pt x="16124" y="78370"/>
                  </a:cubicBezTo>
                  <a:cubicBezTo>
                    <a:pt x="25858" y="89996"/>
                    <a:pt x="43538" y="96806"/>
                    <a:pt x="65930" y="85111"/>
                  </a:cubicBezTo>
                  <a:cubicBezTo>
                    <a:pt x="68751" y="78266"/>
                    <a:pt x="74495" y="66915"/>
                    <a:pt x="83025" y="61515"/>
                  </a:cubicBezTo>
                  <a:cubicBezTo>
                    <a:pt x="95683" y="53501"/>
                    <a:pt x="105452" y="54945"/>
                    <a:pt x="109717" y="61653"/>
                  </a:cubicBezTo>
                  <a:cubicBezTo>
                    <a:pt x="113948" y="68395"/>
                    <a:pt x="111093" y="77819"/>
                    <a:pt x="98401" y="85868"/>
                  </a:cubicBezTo>
                  <a:cubicBezTo>
                    <a:pt x="89664" y="91406"/>
                    <a:pt x="76490" y="91578"/>
                    <a:pt x="69198" y="91165"/>
                  </a:cubicBezTo>
                  <a:cubicBezTo>
                    <a:pt x="43125" y="104820"/>
                    <a:pt x="21937" y="96015"/>
                    <a:pt x="10861" y="82772"/>
                  </a:cubicBezTo>
                  <a:cubicBezTo>
                    <a:pt x="-3241" y="65952"/>
                    <a:pt x="-5443" y="36922"/>
                    <a:pt x="15298" y="17522"/>
                  </a:cubicBezTo>
                  <a:cubicBezTo>
                    <a:pt x="34217" y="-158"/>
                    <a:pt x="63316" y="-4939"/>
                    <a:pt x="89457" y="5380"/>
                  </a:cubicBezTo>
                  <a:cubicBezTo>
                    <a:pt x="126606" y="20033"/>
                    <a:pt x="150099" y="61240"/>
                    <a:pt x="153951" y="118510"/>
                  </a:cubicBezTo>
                  <a:cubicBezTo>
                    <a:pt x="157184" y="166700"/>
                    <a:pt x="142566" y="208870"/>
                    <a:pt x="123923" y="242028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C82B502-4853-5F33-7F41-9DF5404AA891}"/>
                </a:ext>
              </a:extLst>
            </p:cNvPr>
            <p:cNvSpPr/>
            <p:nvPr/>
          </p:nvSpPr>
          <p:spPr>
            <a:xfrm>
              <a:off x="10001466" y="1126632"/>
              <a:ext cx="316609" cy="350004"/>
            </a:xfrm>
            <a:custGeom>
              <a:avLst/>
              <a:gdLst>
                <a:gd name="connsiteX0" fmla="*/ 313937 w 316609"/>
                <a:gd name="connsiteY0" fmla="*/ 311633 h 350004"/>
                <a:gd name="connsiteX1" fmla="*/ 236992 w 316609"/>
                <a:gd name="connsiteY1" fmla="*/ 332030 h 350004"/>
                <a:gd name="connsiteX2" fmla="*/ 230526 w 316609"/>
                <a:gd name="connsiteY2" fmla="*/ 311633 h 350004"/>
                <a:gd name="connsiteX3" fmla="*/ 212089 w 316609"/>
                <a:gd name="connsiteY3" fmla="*/ 161664 h 350004"/>
                <a:gd name="connsiteX4" fmla="*/ 179791 w 316609"/>
                <a:gd name="connsiteY4" fmla="*/ 123312 h 350004"/>
                <a:gd name="connsiteX5" fmla="*/ 0 w 316609"/>
                <a:gd name="connsiteY5" fmla="*/ 28377 h 350004"/>
                <a:gd name="connsiteX6" fmla="*/ 0 w 316609"/>
                <a:gd name="connsiteY6" fmla="*/ 28377 h 350004"/>
                <a:gd name="connsiteX7" fmla="*/ 5091 w 316609"/>
                <a:gd name="connsiteY7" fmla="*/ 29065 h 350004"/>
                <a:gd name="connsiteX8" fmla="*/ 44784 w 316609"/>
                <a:gd name="connsiteY8" fmla="*/ 21154 h 350004"/>
                <a:gd name="connsiteX9" fmla="*/ 71235 w 316609"/>
                <a:gd name="connsiteY9" fmla="*/ 0 h 350004"/>
                <a:gd name="connsiteX10" fmla="*/ 235685 w 316609"/>
                <a:gd name="connsiteY10" fmla="*/ 118152 h 350004"/>
                <a:gd name="connsiteX11" fmla="*/ 275413 w 316609"/>
                <a:gd name="connsiteY11" fmla="*/ 164897 h 350004"/>
                <a:gd name="connsiteX12" fmla="*/ 275448 w 316609"/>
                <a:gd name="connsiteY12" fmla="*/ 164897 h 350004"/>
                <a:gd name="connsiteX13" fmla="*/ 313937 w 316609"/>
                <a:gd name="connsiteY13" fmla="*/ 311633 h 35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6609" h="350004">
                  <a:moveTo>
                    <a:pt x="313937" y="311633"/>
                  </a:moveTo>
                  <a:cubicBezTo>
                    <a:pt x="305270" y="355041"/>
                    <a:pt x="255223" y="361301"/>
                    <a:pt x="236992" y="332030"/>
                  </a:cubicBezTo>
                  <a:cubicBezTo>
                    <a:pt x="233518" y="326492"/>
                    <a:pt x="231214" y="319716"/>
                    <a:pt x="230526" y="311633"/>
                  </a:cubicBezTo>
                  <a:cubicBezTo>
                    <a:pt x="227086" y="271011"/>
                    <a:pt x="242565" y="214394"/>
                    <a:pt x="212089" y="161664"/>
                  </a:cubicBezTo>
                  <a:cubicBezTo>
                    <a:pt x="204522" y="148524"/>
                    <a:pt x="194065" y="135660"/>
                    <a:pt x="179791" y="123312"/>
                  </a:cubicBezTo>
                  <a:cubicBezTo>
                    <a:pt x="93799" y="49084"/>
                    <a:pt x="0" y="28377"/>
                    <a:pt x="0" y="28377"/>
                  </a:cubicBezTo>
                  <a:lnTo>
                    <a:pt x="0" y="28377"/>
                  </a:lnTo>
                  <a:cubicBezTo>
                    <a:pt x="1685" y="28687"/>
                    <a:pt x="3371" y="28893"/>
                    <a:pt x="5091" y="29065"/>
                  </a:cubicBezTo>
                  <a:cubicBezTo>
                    <a:pt x="18987" y="30441"/>
                    <a:pt x="32539" y="27517"/>
                    <a:pt x="44784" y="21154"/>
                  </a:cubicBezTo>
                  <a:cubicBezTo>
                    <a:pt x="54553" y="16098"/>
                    <a:pt x="63530" y="8909"/>
                    <a:pt x="71235" y="0"/>
                  </a:cubicBezTo>
                  <a:cubicBezTo>
                    <a:pt x="96173" y="12520"/>
                    <a:pt x="167615" y="51457"/>
                    <a:pt x="235685" y="118152"/>
                  </a:cubicBezTo>
                  <a:cubicBezTo>
                    <a:pt x="251473" y="133631"/>
                    <a:pt x="264647" y="149281"/>
                    <a:pt x="275413" y="164897"/>
                  </a:cubicBezTo>
                  <a:lnTo>
                    <a:pt x="275448" y="164897"/>
                  </a:lnTo>
                  <a:cubicBezTo>
                    <a:pt x="312734" y="218762"/>
                    <a:pt x="321952" y="271630"/>
                    <a:pt x="313937" y="311633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DD110F4-A7E9-0438-B1D4-71DC6EE0C7F9}"/>
                </a:ext>
              </a:extLst>
            </p:cNvPr>
            <p:cNvSpPr/>
            <p:nvPr/>
          </p:nvSpPr>
          <p:spPr>
            <a:xfrm>
              <a:off x="10038205" y="769540"/>
              <a:ext cx="573156" cy="539724"/>
            </a:xfrm>
            <a:custGeom>
              <a:avLst/>
              <a:gdLst>
                <a:gd name="connsiteX0" fmla="*/ 529914 w 573156"/>
                <a:gd name="connsiteY0" fmla="*/ 443345 h 539724"/>
                <a:gd name="connsiteX1" fmla="*/ 362505 w 573156"/>
                <a:gd name="connsiteY1" fmla="*/ 517883 h 539724"/>
                <a:gd name="connsiteX2" fmla="*/ 204212 w 573156"/>
                <a:gd name="connsiteY2" fmla="*/ 539724 h 539724"/>
                <a:gd name="connsiteX3" fmla="*/ 164450 w 573156"/>
                <a:gd name="connsiteY3" fmla="*/ 492945 h 539724"/>
                <a:gd name="connsiteX4" fmla="*/ 0 w 573156"/>
                <a:gd name="connsiteY4" fmla="*/ 374793 h 539724"/>
                <a:gd name="connsiteX5" fmla="*/ 27070 w 573156"/>
                <a:gd name="connsiteY5" fmla="*/ 311056 h 539724"/>
                <a:gd name="connsiteX6" fmla="*/ 54106 w 573156"/>
                <a:gd name="connsiteY6" fmla="*/ 213714 h 539724"/>
                <a:gd name="connsiteX7" fmla="*/ 187083 w 573156"/>
                <a:gd name="connsiteY7" fmla="*/ 20268 h 539724"/>
                <a:gd name="connsiteX8" fmla="*/ 310876 w 573156"/>
                <a:gd name="connsiteY8" fmla="*/ 2450 h 539724"/>
                <a:gd name="connsiteX9" fmla="*/ 319647 w 573156"/>
                <a:gd name="connsiteY9" fmla="*/ 4170 h 539724"/>
                <a:gd name="connsiteX10" fmla="*/ 322089 w 573156"/>
                <a:gd name="connsiteY10" fmla="*/ 4720 h 539724"/>
                <a:gd name="connsiteX11" fmla="*/ 329760 w 573156"/>
                <a:gd name="connsiteY11" fmla="*/ 6750 h 539724"/>
                <a:gd name="connsiteX12" fmla="*/ 342143 w 573156"/>
                <a:gd name="connsiteY12" fmla="*/ 10912 h 539724"/>
                <a:gd name="connsiteX13" fmla="*/ 350054 w 573156"/>
                <a:gd name="connsiteY13" fmla="*/ 14214 h 539724"/>
                <a:gd name="connsiteX14" fmla="*/ 382696 w 573156"/>
                <a:gd name="connsiteY14" fmla="*/ 35368 h 539724"/>
                <a:gd name="connsiteX15" fmla="*/ 386033 w 573156"/>
                <a:gd name="connsiteY15" fmla="*/ 38498 h 539724"/>
                <a:gd name="connsiteX16" fmla="*/ 400410 w 573156"/>
                <a:gd name="connsiteY16" fmla="*/ 55730 h 539724"/>
                <a:gd name="connsiteX17" fmla="*/ 402543 w 573156"/>
                <a:gd name="connsiteY17" fmla="*/ 59101 h 539724"/>
                <a:gd name="connsiteX18" fmla="*/ 404710 w 573156"/>
                <a:gd name="connsiteY18" fmla="*/ 62851 h 539724"/>
                <a:gd name="connsiteX19" fmla="*/ 408459 w 573156"/>
                <a:gd name="connsiteY19" fmla="*/ 70487 h 539724"/>
                <a:gd name="connsiteX20" fmla="*/ 410042 w 573156"/>
                <a:gd name="connsiteY20" fmla="*/ 74270 h 539724"/>
                <a:gd name="connsiteX21" fmla="*/ 410042 w 573156"/>
                <a:gd name="connsiteY21" fmla="*/ 74408 h 539724"/>
                <a:gd name="connsiteX22" fmla="*/ 415235 w 573156"/>
                <a:gd name="connsiteY22" fmla="*/ 94805 h 539724"/>
                <a:gd name="connsiteX23" fmla="*/ 409113 w 573156"/>
                <a:gd name="connsiteY23" fmla="*/ 209242 h 539724"/>
                <a:gd name="connsiteX24" fmla="*/ 400307 w 573156"/>
                <a:gd name="connsiteY24" fmla="*/ 248454 h 539724"/>
                <a:gd name="connsiteX25" fmla="*/ 537894 w 573156"/>
                <a:gd name="connsiteY25" fmla="*/ 274699 h 539724"/>
                <a:gd name="connsiteX26" fmla="*/ 571981 w 573156"/>
                <a:gd name="connsiteY26" fmla="*/ 322201 h 539724"/>
                <a:gd name="connsiteX27" fmla="*/ 529879 w 573156"/>
                <a:gd name="connsiteY27" fmla="*/ 443345 h 53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3156" h="539724">
                  <a:moveTo>
                    <a:pt x="529914" y="443345"/>
                  </a:moveTo>
                  <a:cubicBezTo>
                    <a:pt x="476014" y="513308"/>
                    <a:pt x="441618" y="529337"/>
                    <a:pt x="362505" y="517883"/>
                  </a:cubicBezTo>
                  <a:cubicBezTo>
                    <a:pt x="283393" y="506429"/>
                    <a:pt x="241980" y="509971"/>
                    <a:pt x="204212" y="539724"/>
                  </a:cubicBezTo>
                  <a:cubicBezTo>
                    <a:pt x="193412" y="524108"/>
                    <a:pt x="180238" y="508424"/>
                    <a:pt x="164450" y="492945"/>
                  </a:cubicBezTo>
                  <a:cubicBezTo>
                    <a:pt x="96379" y="426250"/>
                    <a:pt x="24938" y="387313"/>
                    <a:pt x="0" y="374793"/>
                  </a:cubicBezTo>
                  <a:cubicBezTo>
                    <a:pt x="14206" y="358386"/>
                    <a:pt x="24181" y="336166"/>
                    <a:pt x="27070" y="311056"/>
                  </a:cubicBezTo>
                  <a:cubicBezTo>
                    <a:pt x="38937" y="281681"/>
                    <a:pt x="50253" y="246769"/>
                    <a:pt x="54106" y="213714"/>
                  </a:cubicBezTo>
                  <a:cubicBezTo>
                    <a:pt x="63255" y="134946"/>
                    <a:pt x="87299" y="62266"/>
                    <a:pt x="187083" y="20268"/>
                  </a:cubicBezTo>
                  <a:cubicBezTo>
                    <a:pt x="233140" y="902"/>
                    <a:pt x="275448" y="-3466"/>
                    <a:pt x="310876" y="2450"/>
                  </a:cubicBezTo>
                  <a:cubicBezTo>
                    <a:pt x="313834" y="2932"/>
                    <a:pt x="316792" y="3516"/>
                    <a:pt x="319647" y="4170"/>
                  </a:cubicBezTo>
                  <a:cubicBezTo>
                    <a:pt x="320473" y="4308"/>
                    <a:pt x="321298" y="4514"/>
                    <a:pt x="322089" y="4720"/>
                  </a:cubicBezTo>
                  <a:cubicBezTo>
                    <a:pt x="324704" y="5305"/>
                    <a:pt x="327249" y="5993"/>
                    <a:pt x="329760" y="6750"/>
                  </a:cubicBezTo>
                  <a:cubicBezTo>
                    <a:pt x="334025" y="7954"/>
                    <a:pt x="338153" y="9364"/>
                    <a:pt x="342143" y="10912"/>
                  </a:cubicBezTo>
                  <a:cubicBezTo>
                    <a:pt x="344826" y="11944"/>
                    <a:pt x="347474" y="13044"/>
                    <a:pt x="350054" y="14214"/>
                  </a:cubicBezTo>
                  <a:cubicBezTo>
                    <a:pt x="362505" y="19889"/>
                    <a:pt x="373444" y="27044"/>
                    <a:pt x="382696" y="35368"/>
                  </a:cubicBezTo>
                  <a:cubicBezTo>
                    <a:pt x="383831" y="36400"/>
                    <a:pt x="384932" y="37431"/>
                    <a:pt x="386033" y="38498"/>
                  </a:cubicBezTo>
                  <a:cubicBezTo>
                    <a:pt x="391536" y="43829"/>
                    <a:pt x="396352" y="49608"/>
                    <a:pt x="400410" y="55730"/>
                  </a:cubicBezTo>
                  <a:cubicBezTo>
                    <a:pt x="401133" y="56866"/>
                    <a:pt x="401855" y="57966"/>
                    <a:pt x="402543" y="59101"/>
                  </a:cubicBezTo>
                  <a:cubicBezTo>
                    <a:pt x="403300" y="60340"/>
                    <a:pt x="404022" y="61578"/>
                    <a:pt x="404710" y="62851"/>
                  </a:cubicBezTo>
                  <a:cubicBezTo>
                    <a:pt x="406086" y="65327"/>
                    <a:pt x="407324" y="67907"/>
                    <a:pt x="408459" y="70487"/>
                  </a:cubicBezTo>
                  <a:cubicBezTo>
                    <a:pt x="409010" y="71725"/>
                    <a:pt x="409526" y="72998"/>
                    <a:pt x="410042" y="74270"/>
                  </a:cubicBezTo>
                  <a:cubicBezTo>
                    <a:pt x="410042" y="74373"/>
                    <a:pt x="410042" y="74408"/>
                    <a:pt x="410042" y="74408"/>
                  </a:cubicBezTo>
                  <a:cubicBezTo>
                    <a:pt x="412587" y="80978"/>
                    <a:pt x="414341" y="87822"/>
                    <a:pt x="415235" y="94805"/>
                  </a:cubicBezTo>
                  <a:cubicBezTo>
                    <a:pt x="420326" y="134258"/>
                    <a:pt x="414823" y="178423"/>
                    <a:pt x="409113" y="209242"/>
                  </a:cubicBezTo>
                  <a:cubicBezTo>
                    <a:pt x="404779" y="232735"/>
                    <a:pt x="400307" y="248454"/>
                    <a:pt x="400307" y="248454"/>
                  </a:cubicBezTo>
                  <a:cubicBezTo>
                    <a:pt x="400307" y="248454"/>
                    <a:pt x="487468" y="249383"/>
                    <a:pt x="537894" y="274699"/>
                  </a:cubicBezTo>
                  <a:cubicBezTo>
                    <a:pt x="557259" y="284433"/>
                    <a:pt x="568507" y="301253"/>
                    <a:pt x="571981" y="322201"/>
                  </a:cubicBezTo>
                  <a:cubicBezTo>
                    <a:pt x="577587" y="355875"/>
                    <a:pt x="563072" y="400246"/>
                    <a:pt x="529879" y="443345"/>
                  </a:cubicBez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BA6AC6A-58BA-D86D-E4E4-BD6746D396CC}"/>
                </a:ext>
              </a:extLst>
            </p:cNvPr>
            <p:cNvSpPr/>
            <p:nvPr/>
          </p:nvSpPr>
          <p:spPr>
            <a:xfrm>
              <a:off x="10057789" y="746268"/>
              <a:ext cx="391845" cy="351537"/>
            </a:xfrm>
            <a:custGeom>
              <a:avLst/>
              <a:gdLst>
                <a:gd name="connsiteX0" fmla="*/ 391846 w 391845"/>
                <a:gd name="connsiteY0" fmla="*/ 114751 h 351537"/>
                <a:gd name="connsiteX1" fmla="*/ 390263 w 391845"/>
                <a:gd name="connsiteY1" fmla="*/ 110967 h 351537"/>
                <a:gd name="connsiteX2" fmla="*/ 386514 w 391845"/>
                <a:gd name="connsiteY2" fmla="*/ 103331 h 351537"/>
                <a:gd name="connsiteX3" fmla="*/ 384347 w 391845"/>
                <a:gd name="connsiteY3" fmla="*/ 99582 h 351537"/>
                <a:gd name="connsiteX4" fmla="*/ 382215 w 391845"/>
                <a:gd name="connsiteY4" fmla="*/ 96211 h 351537"/>
                <a:gd name="connsiteX5" fmla="*/ 367837 w 391845"/>
                <a:gd name="connsiteY5" fmla="*/ 78979 h 351537"/>
                <a:gd name="connsiteX6" fmla="*/ 364500 w 391845"/>
                <a:gd name="connsiteY6" fmla="*/ 75849 h 351537"/>
                <a:gd name="connsiteX7" fmla="*/ 331858 w 391845"/>
                <a:gd name="connsiteY7" fmla="*/ 54695 h 351537"/>
                <a:gd name="connsiteX8" fmla="*/ 323947 w 391845"/>
                <a:gd name="connsiteY8" fmla="*/ 51393 h 351537"/>
                <a:gd name="connsiteX9" fmla="*/ 311564 w 391845"/>
                <a:gd name="connsiteY9" fmla="*/ 47231 h 351537"/>
                <a:gd name="connsiteX10" fmla="*/ 303894 w 391845"/>
                <a:gd name="connsiteY10" fmla="*/ 45201 h 351537"/>
                <a:gd name="connsiteX11" fmla="*/ 301452 w 391845"/>
                <a:gd name="connsiteY11" fmla="*/ 44651 h 351537"/>
                <a:gd name="connsiteX12" fmla="*/ 292680 w 391845"/>
                <a:gd name="connsiteY12" fmla="*/ 42931 h 351537"/>
                <a:gd name="connsiteX13" fmla="*/ 168887 w 391845"/>
                <a:gd name="connsiteY13" fmla="*/ 60749 h 351537"/>
                <a:gd name="connsiteX14" fmla="*/ 37595 w 391845"/>
                <a:gd name="connsiteY14" fmla="*/ 240986 h 351537"/>
                <a:gd name="connsiteX15" fmla="*/ 35910 w 391845"/>
                <a:gd name="connsiteY15" fmla="*/ 254195 h 351537"/>
                <a:gd name="connsiteX16" fmla="*/ 8874 w 391845"/>
                <a:gd name="connsiteY16" fmla="*/ 351537 h 351537"/>
                <a:gd name="connsiteX17" fmla="*/ 9115 w 391845"/>
                <a:gd name="connsiteY17" fmla="*/ 349301 h 351537"/>
                <a:gd name="connsiteX18" fmla="*/ 0 w 391845"/>
                <a:gd name="connsiteY18" fmla="*/ 288866 h 351537"/>
                <a:gd name="connsiteX19" fmla="*/ 18643 w 391845"/>
                <a:gd name="connsiteY19" fmla="*/ 213676 h 351537"/>
                <a:gd name="connsiteX20" fmla="*/ 20328 w 391845"/>
                <a:gd name="connsiteY20" fmla="*/ 200571 h 351537"/>
                <a:gd name="connsiteX21" fmla="*/ 151654 w 391845"/>
                <a:gd name="connsiteY21" fmla="*/ 20264 h 351537"/>
                <a:gd name="connsiteX22" fmla="*/ 347681 w 391845"/>
                <a:gd name="connsiteY22" fmla="*/ 35742 h 351537"/>
                <a:gd name="connsiteX23" fmla="*/ 347715 w 391845"/>
                <a:gd name="connsiteY23" fmla="*/ 35777 h 351537"/>
                <a:gd name="connsiteX24" fmla="*/ 391846 w 391845"/>
                <a:gd name="connsiteY24" fmla="*/ 114751 h 35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1845" h="351537">
                  <a:moveTo>
                    <a:pt x="391846" y="114751"/>
                  </a:moveTo>
                  <a:cubicBezTo>
                    <a:pt x="391330" y="113478"/>
                    <a:pt x="390814" y="112206"/>
                    <a:pt x="390263" y="110967"/>
                  </a:cubicBezTo>
                  <a:cubicBezTo>
                    <a:pt x="389163" y="108388"/>
                    <a:pt x="387925" y="105842"/>
                    <a:pt x="386514" y="103331"/>
                  </a:cubicBezTo>
                  <a:cubicBezTo>
                    <a:pt x="385826" y="102059"/>
                    <a:pt x="385104" y="100821"/>
                    <a:pt x="384347" y="99582"/>
                  </a:cubicBezTo>
                  <a:cubicBezTo>
                    <a:pt x="383659" y="98447"/>
                    <a:pt x="382971" y="97312"/>
                    <a:pt x="382215" y="96211"/>
                  </a:cubicBezTo>
                  <a:cubicBezTo>
                    <a:pt x="378156" y="90089"/>
                    <a:pt x="373340" y="84310"/>
                    <a:pt x="367837" y="78979"/>
                  </a:cubicBezTo>
                  <a:cubicBezTo>
                    <a:pt x="366771" y="77912"/>
                    <a:pt x="365636" y="76881"/>
                    <a:pt x="364500" y="75849"/>
                  </a:cubicBezTo>
                  <a:cubicBezTo>
                    <a:pt x="355248" y="67525"/>
                    <a:pt x="344310" y="60370"/>
                    <a:pt x="331858" y="54695"/>
                  </a:cubicBezTo>
                  <a:cubicBezTo>
                    <a:pt x="329278" y="53525"/>
                    <a:pt x="326630" y="52425"/>
                    <a:pt x="323947" y="51393"/>
                  </a:cubicBezTo>
                  <a:cubicBezTo>
                    <a:pt x="319957" y="49845"/>
                    <a:pt x="315829" y="48435"/>
                    <a:pt x="311564" y="47231"/>
                  </a:cubicBezTo>
                  <a:cubicBezTo>
                    <a:pt x="309053" y="46474"/>
                    <a:pt x="306508" y="45786"/>
                    <a:pt x="303894" y="45201"/>
                  </a:cubicBezTo>
                  <a:cubicBezTo>
                    <a:pt x="303103" y="44995"/>
                    <a:pt x="302277" y="44789"/>
                    <a:pt x="301452" y="44651"/>
                  </a:cubicBezTo>
                  <a:cubicBezTo>
                    <a:pt x="298597" y="43997"/>
                    <a:pt x="295639" y="43413"/>
                    <a:pt x="292680" y="42931"/>
                  </a:cubicBezTo>
                  <a:cubicBezTo>
                    <a:pt x="257252" y="37015"/>
                    <a:pt x="214944" y="41383"/>
                    <a:pt x="168887" y="60749"/>
                  </a:cubicBezTo>
                  <a:cubicBezTo>
                    <a:pt x="74709" y="100373"/>
                    <a:pt x="48018" y="167343"/>
                    <a:pt x="37595" y="240986"/>
                  </a:cubicBezTo>
                  <a:cubicBezTo>
                    <a:pt x="36976" y="245355"/>
                    <a:pt x="36426" y="249758"/>
                    <a:pt x="35910" y="254195"/>
                  </a:cubicBezTo>
                  <a:cubicBezTo>
                    <a:pt x="32058" y="287250"/>
                    <a:pt x="20741" y="322162"/>
                    <a:pt x="8874" y="351537"/>
                  </a:cubicBezTo>
                  <a:cubicBezTo>
                    <a:pt x="8978" y="350780"/>
                    <a:pt x="9046" y="350058"/>
                    <a:pt x="9115" y="349301"/>
                  </a:cubicBezTo>
                  <a:cubicBezTo>
                    <a:pt x="11282" y="327391"/>
                    <a:pt x="7774" y="306512"/>
                    <a:pt x="0" y="288866"/>
                  </a:cubicBezTo>
                  <a:cubicBezTo>
                    <a:pt x="8496" y="264892"/>
                    <a:pt x="15719" y="238751"/>
                    <a:pt x="18643" y="213676"/>
                  </a:cubicBezTo>
                  <a:cubicBezTo>
                    <a:pt x="19159" y="209273"/>
                    <a:pt x="19709" y="204905"/>
                    <a:pt x="20328" y="200571"/>
                  </a:cubicBezTo>
                  <a:cubicBezTo>
                    <a:pt x="30751" y="126893"/>
                    <a:pt x="57408" y="59889"/>
                    <a:pt x="151654" y="20264"/>
                  </a:cubicBezTo>
                  <a:cubicBezTo>
                    <a:pt x="236098" y="-15268"/>
                    <a:pt x="308056" y="-237"/>
                    <a:pt x="347681" y="35742"/>
                  </a:cubicBezTo>
                  <a:cubicBezTo>
                    <a:pt x="347715" y="35742"/>
                    <a:pt x="347715" y="35777"/>
                    <a:pt x="347715" y="35777"/>
                  </a:cubicBezTo>
                  <a:cubicBezTo>
                    <a:pt x="382971" y="62228"/>
                    <a:pt x="391364" y="111690"/>
                    <a:pt x="391846" y="114751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601A314-5FB0-5582-AE79-D1013684DD3F}"/>
                </a:ext>
              </a:extLst>
            </p:cNvPr>
            <p:cNvSpPr/>
            <p:nvPr/>
          </p:nvSpPr>
          <p:spPr>
            <a:xfrm>
              <a:off x="10439688" y="981569"/>
              <a:ext cx="171673" cy="112958"/>
            </a:xfrm>
            <a:custGeom>
              <a:avLst/>
              <a:gdLst>
                <a:gd name="connsiteX0" fmla="*/ 171673 w 171673"/>
                <a:gd name="connsiteY0" fmla="*/ 112958 h 112958"/>
                <a:gd name="connsiteX1" fmla="*/ 137586 w 171673"/>
                <a:gd name="connsiteY1" fmla="*/ 65457 h 112958"/>
                <a:gd name="connsiteX2" fmla="*/ 0 w 171673"/>
                <a:gd name="connsiteY2" fmla="*/ 39212 h 112958"/>
                <a:gd name="connsiteX3" fmla="*/ 8806 w 171673"/>
                <a:gd name="connsiteY3" fmla="*/ 0 h 112958"/>
                <a:gd name="connsiteX4" fmla="*/ 120354 w 171673"/>
                <a:gd name="connsiteY4" fmla="*/ 24972 h 112958"/>
                <a:gd name="connsiteX5" fmla="*/ 133528 w 171673"/>
                <a:gd name="connsiteY5" fmla="*/ 33709 h 112958"/>
                <a:gd name="connsiteX6" fmla="*/ 133596 w 171673"/>
                <a:gd name="connsiteY6" fmla="*/ 33743 h 112958"/>
                <a:gd name="connsiteX7" fmla="*/ 171673 w 171673"/>
                <a:gd name="connsiteY7" fmla="*/ 112958 h 11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673" h="112958">
                  <a:moveTo>
                    <a:pt x="171673" y="112958"/>
                  </a:moveTo>
                  <a:cubicBezTo>
                    <a:pt x="168199" y="92011"/>
                    <a:pt x="156952" y="75191"/>
                    <a:pt x="137586" y="65457"/>
                  </a:cubicBezTo>
                  <a:cubicBezTo>
                    <a:pt x="87161" y="40141"/>
                    <a:pt x="0" y="39212"/>
                    <a:pt x="0" y="39212"/>
                  </a:cubicBezTo>
                  <a:cubicBezTo>
                    <a:pt x="0" y="39212"/>
                    <a:pt x="4472" y="23493"/>
                    <a:pt x="8806" y="0"/>
                  </a:cubicBezTo>
                  <a:cubicBezTo>
                    <a:pt x="38524" y="2270"/>
                    <a:pt x="87299" y="8393"/>
                    <a:pt x="120354" y="24972"/>
                  </a:cubicBezTo>
                  <a:cubicBezTo>
                    <a:pt x="125272" y="27414"/>
                    <a:pt x="129641" y="30372"/>
                    <a:pt x="133528" y="33709"/>
                  </a:cubicBezTo>
                  <a:cubicBezTo>
                    <a:pt x="133528" y="33709"/>
                    <a:pt x="133528" y="33709"/>
                    <a:pt x="133596" y="33743"/>
                  </a:cubicBezTo>
                  <a:cubicBezTo>
                    <a:pt x="169403" y="58956"/>
                    <a:pt x="171673" y="112958"/>
                    <a:pt x="171673" y="112958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D37D897-B86D-758C-5B2D-F7A83BEA9FB9}"/>
                </a:ext>
              </a:extLst>
            </p:cNvPr>
            <p:cNvSpPr/>
            <p:nvPr/>
          </p:nvSpPr>
          <p:spPr>
            <a:xfrm>
              <a:off x="10139668" y="822192"/>
              <a:ext cx="256073" cy="385803"/>
            </a:xfrm>
            <a:custGeom>
              <a:avLst/>
              <a:gdLst>
                <a:gd name="connsiteX0" fmla="*/ 219626 w 256073"/>
                <a:gd name="connsiteY0" fmla="*/ 234649 h 385803"/>
                <a:gd name="connsiteX1" fmla="*/ 181205 w 256073"/>
                <a:gd name="connsiteY1" fmla="*/ 348536 h 385803"/>
                <a:gd name="connsiteX2" fmla="*/ 170336 w 256073"/>
                <a:gd name="connsiteY2" fmla="*/ 373508 h 385803"/>
                <a:gd name="connsiteX3" fmla="*/ 143059 w 256073"/>
                <a:gd name="connsiteY3" fmla="*/ 385616 h 385803"/>
                <a:gd name="connsiteX4" fmla="*/ 2893 w 256073"/>
                <a:gd name="connsiteY4" fmla="*/ 256629 h 385803"/>
                <a:gd name="connsiteX5" fmla="*/ 55933 w 256073"/>
                <a:gd name="connsiteY5" fmla="*/ 196435 h 385803"/>
                <a:gd name="connsiteX6" fmla="*/ 80010 w 256073"/>
                <a:gd name="connsiteY6" fmla="*/ 97820 h 385803"/>
                <a:gd name="connsiteX7" fmla="*/ 140239 w 256073"/>
                <a:gd name="connsiteY7" fmla="*/ 3401 h 385803"/>
                <a:gd name="connsiteX8" fmla="*/ 215292 w 256073"/>
                <a:gd name="connsiteY8" fmla="*/ 15818 h 385803"/>
                <a:gd name="connsiteX9" fmla="*/ 219626 w 256073"/>
                <a:gd name="connsiteY9" fmla="*/ 234649 h 38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6073" h="385803">
                  <a:moveTo>
                    <a:pt x="219626" y="234649"/>
                  </a:moveTo>
                  <a:cubicBezTo>
                    <a:pt x="193519" y="283561"/>
                    <a:pt x="192418" y="312351"/>
                    <a:pt x="181205" y="348536"/>
                  </a:cubicBezTo>
                  <a:cubicBezTo>
                    <a:pt x="177662" y="359956"/>
                    <a:pt x="174050" y="367936"/>
                    <a:pt x="170336" y="373508"/>
                  </a:cubicBezTo>
                  <a:cubicBezTo>
                    <a:pt x="161977" y="386029"/>
                    <a:pt x="153068" y="386235"/>
                    <a:pt x="143059" y="385616"/>
                  </a:cubicBezTo>
                  <a:cubicBezTo>
                    <a:pt x="89332" y="382314"/>
                    <a:pt x="-19052" y="299246"/>
                    <a:pt x="2893" y="256629"/>
                  </a:cubicBezTo>
                  <a:cubicBezTo>
                    <a:pt x="12799" y="237401"/>
                    <a:pt x="37565" y="222232"/>
                    <a:pt x="55933" y="196435"/>
                  </a:cubicBezTo>
                  <a:cubicBezTo>
                    <a:pt x="55933" y="196435"/>
                    <a:pt x="73131" y="175797"/>
                    <a:pt x="80010" y="97820"/>
                  </a:cubicBezTo>
                  <a:cubicBezTo>
                    <a:pt x="84241" y="49974"/>
                    <a:pt x="106599" y="14202"/>
                    <a:pt x="140239" y="3401"/>
                  </a:cubicBezTo>
                  <a:cubicBezTo>
                    <a:pt x="161392" y="-3409"/>
                    <a:pt x="186983" y="-348"/>
                    <a:pt x="215292" y="15818"/>
                  </a:cubicBezTo>
                  <a:cubicBezTo>
                    <a:pt x="288660" y="57713"/>
                    <a:pt x="245767" y="185737"/>
                    <a:pt x="219626" y="234649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017A8EE-ABAD-2251-94DA-736D9EC78DAB}"/>
                </a:ext>
              </a:extLst>
            </p:cNvPr>
            <p:cNvSpPr/>
            <p:nvPr/>
          </p:nvSpPr>
          <p:spPr>
            <a:xfrm>
              <a:off x="10358407" y="1061175"/>
              <a:ext cx="219282" cy="166232"/>
            </a:xfrm>
            <a:custGeom>
              <a:avLst/>
              <a:gdLst>
                <a:gd name="connsiteX0" fmla="*/ 219271 w 219282"/>
                <a:gd name="connsiteY0" fmla="*/ 55482 h 166232"/>
                <a:gd name="connsiteX1" fmla="*/ 194402 w 219282"/>
                <a:gd name="connsiteY1" fmla="*/ 119253 h 166232"/>
                <a:gd name="connsiteX2" fmla="*/ 194368 w 219282"/>
                <a:gd name="connsiteY2" fmla="*/ 119253 h 166232"/>
                <a:gd name="connsiteX3" fmla="*/ 100602 w 219282"/>
                <a:gd name="connsiteY3" fmla="*/ 164003 h 166232"/>
                <a:gd name="connsiteX4" fmla="*/ 887 w 219282"/>
                <a:gd name="connsiteY4" fmla="*/ 127714 h 166232"/>
                <a:gd name="connsiteX5" fmla="*/ 59327 w 219282"/>
                <a:gd name="connsiteY5" fmla="*/ 12864 h 166232"/>
                <a:gd name="connsiteX6" fmla="*/ 62354 w 219282"/>
                <a:gd name="connsiteY6" fmla="*/ 11213 h 166232"/>
                <a:gd name="connsiteX7" fmla="*/ 219271 w 219282"/>
                <a:gd name="connsiteY7" fmla="*/ 55482 h 16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282" h="166232">
                  <a:moveTo>
                    <a:pt x="219271" y="55482"/>
                  </a:moveTo>
                  <a:cubicBezTo>
                    <a:pt x="219649" y="78321"/>
                    <a:pt x="210775" y="100713"/>
                    <a:pt x="194402" y="119253"/>
                  </a:cubicBezTo>
                  <a:lnTo>
                    <a:pt x="194368" y="119253"/>
                  </a:lnTo>
                  <a:cubicBezTo>
                    <a:pt x="173764" y="142608"/>
                    <a:pt x="141328" y="159806"/>
                    <a:pt x="100602" y="164003"/>
                  </a:cubicBezTo>
                  <a:cubicBezTo>
                    <a:pt x="27510" y="171570"/>
                    <a:pt x="-6027" y="159978"/>
                    <a:pt x="887" y="127714"/>
                  </a:cubicBezTo>
                  <a:cubicBezTo>
                    <a:pt x="887" y="127714"/>
                    <a:pt x="12031" y="40760"/>
                    <a:pt x="59327" y="12864"/>
                  </a:cubicBezTo>
                  <a:cubicBezTo>
                    <a:pt x="60290" y="12280"/>
                    <a:pt x="61322" y="11729"/>
                    <a:pt x="62354" y="11213"/>
                  </a:cubicBezTo>
                  <a:cubicBezTo>
                    <a:pt x="111197" y="-14240"/>
                    <a:pt x="218445" y="4953"/>
                    <a:pt x="219271" y="55482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75FEBDD-3C1C-2837-676B-31443DC91141}"/>
                </a:ext>
              </a:extLst>
            </p:cNvPr>
            <p:cNvSpPr/>
            <p:nvPr/>
          </p:nvSpPr>
          <p:spPr>
            <a:xfrm>
              <a:off x="9936270" y="1032315"/>
              <a:ext cx="62011" cy="89847"/>
            </a:xfrm>
            <a:custGeom>
              <a:avLst/>
              <a:gdLst>
                <a:gd name="connsiteX0" fmla="*/ 61791 w 62011"/>
                <a:gd name="connsiteY0" fmla="*/ 47434 h 89847"/>
                <a:gd name="connsiteX1" fmla="*/ 27360 w 62011"/>
                <a:gd name="connsiteY1" fmla="*/ 89777 h 89847"/>
                <a:gd name="connsiteX2" fmla="*/ 221 w 62011"/>
                <a:gd name="connsiteY2" fmla="*/ 42413 h 89847"/>
                <a:gd name="connsiteX3" fmla="*/ 34652 w 62011"/>
                <a:gd name="connsiteY3" fmla="*/ 70 h 89847"/>
                <a:gd name="connsiteX4" fmla="*/ 61791 w 62011"/>
                <a:gd name="connsiteY4" fmla="*/ 47434 h 8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11" h="89847">
                  <a:moveTo>
                    <a:pt x="61791" y="47434"/>
                  </a:moveTo>
                  <a:cubicBezTo>
                    <a:pt x="59761" y="72200"/>
                    <a:pt x="44352" y="91152"/>
                    <a:pt x="27360" y="89777"/>
                  </a:cubicBezTo>
                  <a:cubicBezTo>
                    <a:pt x="10368" y="88401"/>
                    <a:pt x="-1808" y="67178"/>
                    <a:pt x="221" y="42413"/>
                  </a:cubicBezTo>
                  <a:cubicBezTo>
                    <a:pt x="2250" y="17647"/>
                    <a:pt x="17660" y="-1305"/>
                    <a:pt x="34652" y="70"/>
                  </a:cubicBezTo>
                  <a:cubicBezTo>
                    <a:pt x="51644" y="1446"/>
                    <a:pt x="63820" y="22669"/>
                    <a:pt x="61791" y="47434"/>
                  </a:cubicBezTo>
                  <a:close/>
                </a:path>
              </a:pathLst>
            </a:custGeom>
            <a:solidFill>
              <a:srgbClr val="3D1A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01CAE38-4042-66D6-6836-EFAD8F528330}"/>
                </a:ext>
              </a:extLst>
            </p:cNvPr>
            <p:cNvSpPr/>
            <p:nvPr/>
          </p:nvSpPr>
          <p:spPr>
            <a:xfrm>
              <a:off x="10072707" y="669640"/>
              <a:ext cx="76700" cy="123315"/>
            </a:xfrm>
            <a:custGeom>
              <a:avLst/>
              <a:gdLst>
                <a:gd name="connsiteX0" fmla="*/ 25001 w 76700"/>
                <a:gd name="connsiteY0" fmla="*/ 10284 h 123315"/>
                <a:gd name="connsiteX1" fmla="*/ 4466 w 76700"/>
                <a:gd name="connsiteY1" fmla="*/ 1410 h 123315"/>
                <a:gd name="connsiteX2" fmla="*/ 4053 w 76700"/>
                <a:gd name="connsiteY2" fmla="*/ 23802 h 123315"/>
                <a:gd name="connsiteX3" fmla="*/ 19429 w 76700"/>
                <a:gd name="connsiteY3" fmla="*/ 34086 h 123315"/>
                <a:gd name="connsiteX4" fmla="*/ 19463 w 76700"/>
                <a:gd name="connsiteY4" fmla="*/ 34086 h 123315"/>
                <a:gd name="connsiteX5" fmla="*/ 21458 w 76700"/>
                <a:gd name="connsiteY5" fmla="*/ 33880 h 123315"/>
                <a:gd name="connsiteX6" fmla="*/ 21699 w 76700"/>
                <a:gd name="connsiteY6" fmla="*/ 33846 h 123315"/>
                <a:gd name="connsiteX7" fmla="*/ 24622 w 76700"/>
                <a:gd name="connsiteY7" fmla="*/ 32676 h 123315"/>
                <a:gd name="connsiteX8" fmla="*/ 25001 w 76700"/>
                <a:gd name="connsiteY8" fmla="*/ 10284 h 123315"/>
                <a:gd name="connsiteX9" fmla="*/ 43197 w 76700"/>
                <a:gd name="connsiteY9" fmla="*/ 100472 h 123315"/>
                <a:gd name="connsiteX10" fmla="*/ 24141 w 76700"/>
                <a:gd name="connsiteY10" fmla="*/ 88674 h 123315"/>
                <a:gd name="connsiteX11" fmla="*/ 20495 w 76700"/>
                <a:gd name="connsiteY11" fmla="*/ 110756 h 123315"/>
                <a:gd name="connsiteX12" fmla="*/ 39516 w 76700"/>
                <a:gd name="connsiteY12" fmla="*/ 122554 h 123315"/>
                <a:gd name="connsiteX13" fmla="*/ 43197 w 76700"/>
                <a:gd name="connsiteY13" fmla="*/ 100472 h 123315"/>
                <a:gd name="connsiteX14" fmla="*/ 70851 w 76700"/>
                <a:gd name="connsiteY14" fmla="*/ 45093 h 123315"/>
                <a:gd name="connsiteX15" fmla="*/ 52553 w 76700"/>
                <a:gd name="connsiteY15" fmla="*/ 41482 h 123315"/>
                <a:gd name="connsiteX16" fmla="*/ 56164 w 76700"/>
                <a:gd name="connsiteY16" fmla="*/ 59781 h 123315"/>
                <a:gd name="connsiteX17" fmla="*/ 74463 w 76700"/>
                <a:gd name="connsiteY17" fmla="*/ 63392 h 123315"/>
                <a:gd name="connsiteX18" fmla="*/ 70851 w 76700"/>
                <a:gd name="connsiteY18" fmla="*/ 45093 h 12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700" h="123315">
                  <a:moveTo>
                    <a:pt x="25001" y="10284"/>
                  </a:moveTo>
                  <a:cubicBezTo>
                    <a:pt x="19463" y="1651"/>
                    <a:pt x="10245" y="-2339"/>
                    <a:pt x="4466" y="1410"/>
                  </a:cubicBezTo>
                  <a:cubicBezTo>
                    <a:pt x="-1312" y="5125"/>
                    <a:pt x="-1519" y="15168"/>
                    <a:pt x="4053" y="23802"/>
                  </a:cubicBezTo>
                  <a:cubicBezTo>
                    <a:pt x="8147" y="30165"/>
                    <a:pt x="14166" y="33983"/>
                    <a:pt x="19429" y="34086"/>
                  </a:cubicBezTo>
                  <a:lnTo>
                    <a:pt x="19463" y="34086"/>
                  </a:lnTo>
                  <a:cubicBezTo>
                    <a:pt x="20151" y="34086"/>
                    <a:pt x="20805" y="34018"/>
                    <a:pt x="21458" y="33880"/>
                  </a:cubicBezTo>
                  <a:cubicBezTo>
                    <a:pt x="21527" y="33880"/>
                    <a:pt x="21630" y="33880"/>
                    <a:pt x="21699" y="33846"/>
                  </a:cubicBezTo>
                  <a:cubicBezTo>
                    <a:pt x="22731" y="33674"/>
                    <a:pt x="23728" y="33261"/>
                    <a:pt x="24622" y="32676"/>
                  </a:cubicBezTo>
                  <a:cubicBezTo>
                    <a:pt x="30401" y="28927"/>
                    <a:pt x="30573" y="18918"/>
                    <a:pt x="25001" y="10284"/>
                  </a:cubicBezTo>
                  <a:close/>
                  <a:moveTo>
                    <a:pt x="43197" y="100472"/>
                  </a:moveTo>
                  <a:cubicBezTo>
                    <a:pt x="38966" y="91116"/>
                    <a:pt x="30436" y="85819"/>
                    <a:pt x="24141" y="88674"/>
                  </a:cubicBezTo>
                  <a:cubicBezTo>
                    <a:pt x="17881" y="91494"/>
                    <a:pt x="16230" y="101401"/>
                    <a:pt x="20495" y="110756"/>
                  </a:cubicBezTo>
                  <a:cubicBezTo>
                    <a:pt x="24726" y="120112"/>
                    <a:pt x="33256" y="125375"/>
                    <a:pt x="39516" y="122554"/>
                  </a:cubicBezTo>
                  <a:cubicBezTo>
                    <a:pt x="45776" y="119700"/>
                    <a:pt x="47427" y="109828"/>
                    <a:pt x="43197" y="100472"/>
                  </a:cubicBezTo>
                  <a:close/>
                  <a:moveTo>
                    <a:pt x="70851" y="45093"/>
                  </a:moveTo>
                  <a:cubicBezTo>
                    <a:pt x="64798" y="39040"/>
                    <a:pt x="56611" y="37423"/>
                    <a:pt x="52553" y="41482"/>
                  </a:cubicBezTo>
                  <a:cubicBezTo>
                    <a:pt x="48494" y="45541"/>
                    <a:pt x="50110" y="53727"/>
                    <a:pt x="56164" y="59781"/>
                  </a:cubicBezTo>
                  <a:cubicBezTo>
                    <a:pt x="62218" y="65835"/>
                    <a:pt x="70404" y="67451"/>
                    <a:pt x="74463" y="63392"/>
                  </a:cubicBezTo>
                  <a:cubicBezTo>
                    <a:pt x="78522" y="59334"/>
                    <a:pt x="76905" y="51147"/>
                    <a:pt x="70851" y="45093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B2FB9B-3F1E-EAF4-3EC6-714E065CB8F2}"/>
                </a:ext>
              </a:extLst>
            </p:cNvPr>
            <p:cNvSpPr/>
            <p:nvPr/>
          </p:nvSpPr>
          <p:spPr>
            <a:xfrm>
              <a:off x="9792645" y="1108470"/>
              <a:ext cx="484234" cy="182989"/>
            </a:xfrm>
            <a:custGeom>
              <a:avLst/>
              <a:gdLst>
                <a:gd name="connsiteX0" fmla="*/ 196886 w 484234"/>
                <a:gd name="connsiteY0" fmla="*/ 43305 h 182989"/>
                <a:gd name="connsiteX1" fmla="*/ 194719 w 484234"/>
                <a:gd name="connsiteY1" fmla="*/ 42445 h 182989"/>
                <a:gd name="connsiteX2" fmla="*/ 193137 w 484234"/>
                <a:gd name="connsiteY2" fmla="*/ 41757 h 182989"/>
                <a:gd name="connsiteX3" fmla="*/ 191279 w 484234"/>
                <a:gd name="connsiteY3" fmla="*/ 40932 h 182989"/>
                <a:gd name="connsiteX4" fmla="*/ 190626 w 484234"/>
                <a:gd name="connsiteY4" fmla="*/ 40588 h 182989"/>
                <a:gd name="connsiteX5" fmla="*/ 189422 w 484234"/>
                <a:gd name="connsiteY5" fmla="*/ 40003 h 182989"/>
                <a:gd name="connsiteX6" fmla="*/ 188115 w 484234"/>
                <a:gd name="connsiteY6" fmla="*/ 39350 h 182989"/>
                <a:gd name="connsiteX7" fmla="*/ 188080 w 484234"/>
                <a:gd name="connsiteY7" fmla="*/ 39350 h 182989"/>
                <a:gd name="connsiteX8" fmla="*/ 187805 w 484234"/>
                <a:gd name="connsiteY8" fmla="*/ 39178 h 182989"/>
                <a:gd name="connsiteX9" fmla="*/ 186395 w 484234"/>
                <a:gd name="connsiteY9" fmla="*/ 38387 h 182989"/>
                <a:gd name="connsiteX10" fmla="*/ 184400 w 484234"/>
                <a:gd name="connsiteY10" fmla="*/ 37217 h 182989"/>
                <a:gd name="connsiteX11" fmla="*/ 184194 w 484234"/>
                <a:gd name="connsiteY11" fmla="*/ 37079 h 182989"/>
                <a:gd name="connsiteX12" fmla="*/ 182439 w 484234"/>
                <a:gd name="connsiteY12" fmla="*/ 35979 h 182989"/>
                <a:gd name="connsiteX13" fmla="*/ 182027 w 484234"/>
                <a:gd name="connsiteY13" fmla="*/ 35704 h 182989"/>
                <a:gd name="connsiteX14" fmla="*/ 179825 w 484234"/>
                <a:gd name="connsiteY14" fmla="*/ 34190 h 182989"/>
                <a:gd name="connsiteX15" fmla="*/ 179069 w 484234"/>
                <a:gd name="connsiteY15" fmla="*/ 33640 h 182989"/>
                <a:gd name="connsiteX16" fmla="*/ 177589 w 484234"/>
                <a:gd name="connsiteY16" fmla="*/ 32539 h 182989"/>
                <a:gd name="connsiteX17" fmla="*/ 176902 w 484234"/>
                <a:gd name="connsiteY17" fmla="*/ 31989 h 182989"/>
                <a:gd name="connsiteX18" fmla="*/ 176833 w 484234"/>
                <a:gd name="connsiteY18" fmla="*/ 31954 h 182989"/>
                <a:gd name="connsiteX19" fmla="*/ 175560 w 484234"/>
                <a:gd name="connsiteY19" fmla="*/ 30888 h 182989"/>
                <a:gd name="connsiteX20" fmla="*/ 175010 w 484234"/>
                <a:gd name="connsiteY20" fmla="*/ 30441 h 182989"/>
                <a:gd name="connsiteX21" fmla="*/ 174356 w 484234"/>
                <a:gd name="connsiteY21" fmla="*/ 29891 h 182989"/>
                <a:gd name="connsiteX22" fmla="*/ 173909 w 484234"/>
                <a:gd name="connsiteY22" fmla="*/ 29512 h 182989"/>
                <a:gd name="connsiteX23" fmla="*/ 171742 w 484234"/>
                <a:gd name="connsiteY23" fmla="*/ 27552 h 182989"/>
                <a:gd name="connsiteX24" fmla="*/ 167993 w 484234"/>
                <a:gd name="connsiteY24" fmla="*/ 23837 h 182989"/>
                <a:gd name="connsiteX25" fmla="*/ 166239 w 484234"/>
                <a:gd name="connsiteY25" fmla="*/ 21945 h 182989"/>
                <a:gd name="connsiteX26" fmla="*/ 161079 w 484234"/>
                <a:gd name="connsiteY26" fmla="*/ 15582 h 182989"/>
                <a:gd name="connsiteX27" fmla="*/ 159497 w 484234"/>
                <a:gd name="connsiteY27" fmla="*/ 13346 h 182989"/>
                <a:gd name="connsiteX28" fmla="*/ 157399 w 484234"/>
                <a:gd name="connsiteY28" fmla="*/ 10181 h 182989"/>
                <a:gd name="connsiteX29" fmla="*/ 156608 w 484234"/>
                <a:gd name="connsiteY29" fmla="*/ 8909 h 182989"/>
                <a:gd name="connsiteX30" fmla="*/ 153477 w 484234"/>
                <a:gd name="connsiteY30" fmla="*/ 3474 h 182989"/>
                <a:gd name="connsiteX31" fmla="*/ 153409 w 484234"/>
                <a:gd name="connsiteY31" fmla="*/ 3336 h 182989"/>
                <a:gd name="connsiteX32" fmla="*/ 151861 w 484234"/>
                <a:gd name="connsiteY32" fmla="*/ 310 h 182989"/>
                <a:gd name="connsiteX33" fmla="*/ 151689 w 484234"/>
                <a:gd name="connsiteY33" fmla="*/ 0 h 182989"/>
                <a:gd name="connsiteX34" fmla="*/ 151104 w 484234"/>
                <a:gd name="connsiteY34" fmla="*/ 34 h 182989"/>
                <a:gd name="connsiteX35" fmla="*/ 131739 w 484234"/>
                <a:gd name="connsiteY35" fmla="*/ 1961 h 182989"/>
                <a:gd name="connsiteX36" fmla="*/ 120388 w 484234"/>
                <a:gd name="connsiteY36" fmla="*/ 3680 h 182989"/>
                <a:gd name="connsiteX37" fmla="*/ 74709 w 484234"/>
                <a:gd name="connsiteY37" fmla="*/ 15375 h 182989"/>
                <a:gd name="connsiteX38" fmla="*/ 68862 w 484234"/>
                <a:gd name="connsiteY38" fmla="*/ 17508 h 182989"/>
                <a:gd name="connsiteX39" fmla="*/ 68828 w 484234"/>
                <a:gd name="connsiteY39" fmla="*/ 17508 h 182989"/>
                <a:gd name="connsiteX40" fmla="*/ 0 w 484234"/>
                <a:gd name="connsiteY40" fmla="*/ 58543 h 182989"/>
                <a:gd name="connsiteX41" fmla="*/ 654 w 484234"/>
                <a:gd name="connsiteY41" fmla="*/ 58027 h 182989"/>
                <a:gd name="connsiteX42" fmla="*/ 1685 w 484234"/>
                <a:gd name="connsiteY42" fmla="*/ 57270 h 182989"/>
                <a:gd name="connsiteX43" fmla="*/ 4781 w 484234"/>
                <a:gd name="connsiteY43" fmla="*/ 55172 h 182989"/>
                <a:gd name="connsiteX44" fmla="*/ 5985 w 484234"/>
                <a:gd name="connsiteY44" fmla="*/ 54415 h 182989"/>
                <a:gd name="connsiteX45" fmla="*/ 23080 w 484234"/>
                <a:gd name="connsiteY45" fmla="*/ 45747 h 182989"/>
                <a:gd name="connsiteX46" fmla="*/ 28549 w 484234"/>
                <a:gd name="connsiteY46" fmla="*/ 43615 h 182989"/>
                <a:gd name="connsiteX47" fmla="*/ 30647 w 484234"/>
                <a:gd name="connsiteY47" fmla="*/ 42858 h 182989"/>
                <a:gd name="connsiteX48" fmla="*/ 33846 w 484234"/>
                <a:gd name="connsiteY48" fmla="*/ 41757 h 182989"/>
                <a:gd name="connsiteX49" fmla="*/ 46504 w 484234"/>
                <a:gd name="connsiteY49" fmla="*/ 38077 h 182989"/>
                <a:gd name="connsiteX50" fmla="*/ 49015 w 484234"/>
                <a:gd name="connsiteY50" fmla="*/ 37458 h 182989"/>
                <a:gd name="connsiteX51" fmla="*/ 61432 w 484234"/>
                <a:gd name="connsiteY51" fmla="*/ 34878 h 182989"/>
                <a:gd name="connsiteX52" fmla="*/ 75328 w 484234"/>
                <a:gd name="connsiteY52" fmla="*/ 32849 h 182989"/>
                <a:gd name="connsiteX53" fmla="*/ 80316 w 484234"/>
                <a:gd name="connsiteY53" fmla="*/ 32333 h 182989"/>
                <a:gd name="connsiteX54" fmla="*/ 86335 w 484234"/>
                <a:gd name="connsiteY54" fmla="*/ 31817 h 182989"/>
                <a:gd name="connsiteX55" fmla="*/ 95210 w 484234"/>
                <a:gd name="connsiteY55" fmla="*/ 31370 h 182989"/>
                <a:gd name="connsiteX56" fmla="*/ 131945 w 484234"/>
                <a:gd name="connsiteY56" fmla="*/ 32505 h 182989"/>
                <a:gd name="connsiteX57" fmla="*/ 135798 w 484234"/>
                <a:gd name="connsiteY57" fmla="*/ 32849 h 182989"/>
                <a:gd name="connsiteX58" fmla="*/ 161217 w 484234"/>
                <a:gd name="connsiteY58" fmla="*/ 36185 h 182989"/>
                <a:gd name="connsiteX59" fmla="*/ 165551 w 484234"/>
                <a:gd name="connsiteY59" fmla="*/ 36907 h 182989"/>
                <a:gd name="connsiteX60" fmla="*/ 169678 w 484234"/>
                <a:gd name="connsiteY60" fmla="*/ 37630 h 182989"/>
                <a:gd name="connsiteX61" fmla="*/ 169885 w 484234"/>
                <a:gd name="connsiteY61" fmla="*/ 37630 h 182989"/>
                <a:gd name="connsiteX62" fmla="*/ 173600 w 484234"/>
                <a:gd name="connsiteY62" fmla="*/ 38318 h 182989"/>
                <a:gd name="connsiteX63" fmla="*/ 182474 w 484234"/>
                <a:gd name="connsiteY63" fmla="*/ 40106 h 182989"/>
                <a:gd name="connsiteX64" fmla="*/ 185398 w 484234"/>
                <a:gd name="connsiteY64" fmla="*/ 40726 h 182989"/>
                <a:gd name="connsiteX65" fmla="*/ 185569 w 484234"/>
                <a:gd name="connsiteY65" fmla="*/ 40726 h 182989"/>
                <a:gd name="connsiteX66" fmla="*/ 188115 w 484234"/>
                <a:gd name="connsiteY66" fmla="*/ 41310 h 182989"/>
                <a:gd name="connsiteX67" fmla="*/ 194203 w 484234"/>
                <a:gd name="connsiteY67" fmla="*/ 42721 h 182989"/>
                <a:gd name="connsiteX68" fmla="*/ 195682 w 484234"/>
                <a:gd name="connsiteY68" fmla="*/ 43099 h 182989"/>
                <a:gd name="connsiteX69" fmla="*/ 197952 w 484234"/>
                <a:gd name="connsiteY69" fmla="*/ 43684 h 182989"/>
                <a:gd name="connsiteX70" fmla="*/ 198743 w 484234"/>
                <a:gd name="connsiteY70" fmla="*/ 43890 h 182989"/>
                <a:gd name="connsiteX71" fmla="*/ 196886 w 484234"/>
                <a:gd name="connsiteY71" fmla="*/ 43236 h 182989"/>
                <a:gd name="connsiteX72" fmla="*/ 444507 w 484234"/>
                <a:gd name="connsiteY72" fmla="*/ 136279 h 182989"/>
                <a:gd name="connsiteX73" fmla="*/ 280057 w 484234"/>
                <a:gd name="connsiteY73" fmla="*/ 18127 h 182989"/>
                <a:gd name="connsiteX74" fmla="*/ 274037 w 484234"/>
                <a:gd name="connsiteY74" fmla="*/ 24456 h 182989"/>
                <a:gd name="connsiteX75" fmla="*/ 274003 w 484234"/>
                <a:gd name="connsiteY75" fmla="*/ 24490 h 182989"/>
                <a:gd name="connsiteX76" fmla="*/ 270873 w 484234"/>
                <a:gd name="connsiteY76" fmla="*/ 27380 h 182989"/>
                <a:gd name="connsiteX77" fmla="*/ 270701 w 484234"/>
                <a:gd name="connsiteY77" fmla="*/ 27552 h 182989"/>
                <a:gd name="connsiteX78" fmla="*/ 267605 w 484234"/>
                <a:gd name="connsiteY78" fmla="*/ 30131 h 182989"/>
                <a:gd name="connsiteX79" fmla="*/ 264234 w 484234"/>
                <a:gd name="connsiteY79" fmla="*/ 32711 h 182989"/>
                <a:gd name="connsiteX80" fmla="*/ 263237 w 484234"/>
                <a:gd name="connsiteY80" fmla="*/ 33433 h 182989"/>
                <a:gd name="connsiteX81" fmla="*/ 261620 w 484234"/>
                <a:gd name="connsiteY81" fmla="*/ 34534 h 182989"/>
                <a:gd name="connsiteX82" fmla="*/ 260760 w 484234"/>
                <a:gd name="connsiteY82" fmla="*/ 35084 h 182989"/>
                <a:gd name="connsiteX83" fmla="*/ 259453 w 484234"/>
                <a:gd name="connsiteY83" fmla="*/ 35944 h 182989"/>
                <a:gd name="connsiteX84" fmla="*/ 258077 w 484234"/>
                <a:gd name="connsiteY84" fmla="*/ 36770 h 182989"/>
                <a:gd name="connsiteX85" fmla="*/ 257768 w 484234"/>
                <a:gd name="connsiteY85" fmla="*/ 36942 h 182989"/>
                <a:gd name="connsiteX86" fmla="*/ 256564 w 484234"/>
                <a:gd name="connsiteY86" fmla="*/ 37664 h 182989"/>
                <a:gd name="connsiteX87" fmla="*/ 253709 w 484234"/>
                <a:gd name="connsiteY87" fmla="*/ 39212 h 182989"/>
                <a:gd name="connsiteX88" fmla="*/ 253606 w 484234"/>
                <a:gd name="connsiteY88" fmla="*/ 39281 h 182989"/>
                <a:gd name="connsiteX89" fmla="*/ 250407 w 484234"/>
                <a:gd name="connsiteY89" fmla="*/ 40829 h 182989"/>
                <a:gd name="connsiteX90" fmla="*/ 248412 w 484234"/>
                <a:gd name="connsiteY90" fmla="*/ 41723 h 182989"/>
                <a:gd name="connsiteX91" fmla="*/ 247862 w 484234"/>
                <a:gd name="connsiteY91" fmla="*/ 41964 h 182989"/>
                <a:gd name="connsiteX92" fmla="*/ 246486 w 484234"/>
                <a:gd name="connsiteY92" fmla="*/ 42514 h 182989"/>
                <a:gd name="connsiteX93" fmla="*/ 246383 w 484234"/>
                <a:gd name="connsiteY93" fmla="*/ 42583 h 182989"/>
                <a:gd name="connsiteX94" fmla="*/ 245144 w 484234"/>
                <a:gd name="connsiteY94" fmla="*/ 43030 h 182989"/>
                <a:gd name="connsiteX95" fmla="*/ 241602 w 484234"/>
                <a:gd name="connsiteY95" fmla="*/ 44268 h 182989"/>
                <a:gd name="connsiteX96" fmla="*/ 241498 w 484234"/>
                <a:gd name="connsiteY96" fmla="*/ 44303 h 182989"/>
                <a:gd name="connsiteX97" fmla="*/ 239194 w 484234"/>
                <a:gd name="connsiteY97" fmla="*/ 44956 h 182989"/>
                <a:gd name="connsiteX98" fmla="*/ 238712 w 484234"/>
                <a:gd name="connsiteY98" fmla="*/ 45094 h 182989"/>
                <a:gd name="connsiteX99" fmla="*/ 238540 w 484234"/>
                <a:gd name="connsiteY99" fmla="*/ 45128 h 182989"/>
                <a:gd name="connsiteX100" fmla="*/ 237405 w 484234"/>
                <a:gd name="connsiteY100" fmla="*/ 45438 h 182989"/>
                <a:gd name="connsiteX101" fmla="*/ 236511 w 484234"/>
                <a:gd name="connsiteY101" fmla="*/ 45644 h 182989"/>
                <a:gd name="connsiteX102" fmla="*/ 234825 w 484234"/>
                <a:gd name="connsiteY102" fmla="*/ 46023 h 182989"/>
                <a:gd name="connsiteX103" fmla="*/ 234275 w 484234"/>
                <a:gd name="connsiteY103" fmla="*/ 46126 h 182989"/>
                <a:gd name="connsiteX104" fmla="*/ 232039 w 484234"/>
                <a:gd name="connsiteY104" fmla="*/ 46539 h 182989"/>
                <a:gd name="connsiteX105" fmla="*/ 229769 w 484234"/>
                <a:gd name="connsiteY105" fmla="*/ 46883 h 182989"/>
                <a:gd name="connsiteX106" fmla="*/ 227740 w 484234"/>
                <a:gd name="connsiteY106" fmla="*/ 47123 h 182989"/>
                <a:gd name="connsiteX107" fmla="*/ 225229 w 484234"/>
                <a:gd name="connsiteY107" fmla="*/ 47364 h 182989"/>
                <a:gd name="connsiteX108" fmla="*/ 224850 w 484234"/>
                <a:gd name="connsiteY108" fmla="*/ 47364 h 182989"/>
                <a:gd name="connsiteX109" fmla="*/ 222615 w 484234"/>
                <a:gd name="connsiteY109" fmla="*/ 47433 h 182989"/>
                <a:gd name="connsiteX110" fmla="*/ 218281 w 484234"/>
                <a:gd name="connsiteY110" fmla="*/ 47433 h 182989"/>
                <a:gd name="connsiteX111" fmla="*/ 213912 w 484234"/>
                <a:gd name="connsiteY111" fmla="*/ 47158 h 182989"/>
                <a:gd name="connsiteX112" fmla="*/ 208822 w 484234"/>
                <a:gd name="connsiteY112" fmla="*/ 46435 h 182989"/>
                <a:gd name="connsiteX113" fmla="*/ 208822 w 484234"/>
                <a:gd name="connsiteY113" fmla="*/ 46435 h 182989"/>
                <a:gd name="connsiteX114" fmla="*/ 388612 w 484234"/>
                <a:gd name="connsiteY114" fmla="*/ 141404 h 182989"/>
                <a:gd name="connsiteX115" fmla="*/ 420911 w 484234"/>
                <a:gd name="connsiteY115" fmla="*/ 179756 h 182989"/>
                <a:gd name="connsiteX116" fmla="*/ 437834 w 484234"/>
                <a:gd name="connsiteY116" fmla="*/ 175491 h 182989"/>
                <a:gd name="connsiteX117" fmla="*/ 484235 w 484234"/>
                <a:gd name="connsiteY117" fmla="*/ 182990 h 182989"/>
                <a:gd name="connsiteX118" fmla="*/ 444507 w 484234"/>
                <a:gd name="connsiteY118" fmla="*/ 136245 h 18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484234" h="182989">
                  <a:moveTo>
                    <a:pt x="196886" y="43305"/>
                  </a:moveTo>
                  <a:cubicBezTo>
                    <a:pt x="196164" y="43030"/>
                    <a:pt x="195441" y="42755"/>
                    <a:pt x="194719" y="42445"/>
                  </a:cubicBezTo>
                  <a:cubicBezTo>
                    <a:pt x="194203" y="42239"/>
                    <a:pt x="193653" y="41998"/>
                    <a:pt x="193137" y="41757"/>
                  </a:cubicBezTo>
                  <a:cubicBezTo>
                    <a:pt x="192483" y="41482"/>
                    <a:pt x="191864" y="41207"/>
                    <a:pt x="191279" y="40932"/>
                  </a:cubicBezTo>
                  <a:cubicBezTo>
                    <a:pt x="191039" y="40829"/>
                    <a:pt x="190832" y="40726"/>
                    <a:pt x="190626" y="40588"/>
                  </a:cubicBezTo>
                  <a:cubicBezTo>
                    <a:pt x="190213" y="40382"/>
                    <a:pt x="189800" y="40210"/>
                    <a:pt x="189422" y="40003"/>
                  </a:cubicBezTo>
                  <a:cubicBezTo>
                    <a:pt x="188975" y="39831"/>
                    <a:pt x="188562" y="39590"/>
                    <a:pt x="188115" y="39350"/>
                  </a:cubicBezTo>
                  <a:lnTo>
                    <a:pt x="188080" y="39350"/>
                  </a:lnTo>
                  <a:cubicBezTo>
                    <a:pt x="188080" y="39350"/>
                    <a:pt x="187908" y="39246"/>
                    <a:pt x="187805" y="39178"/>
                  </a:cubicBezTo>
                  <a:cubicBezTo>
                    <a:pt x="187324" y="38937"/>
                    <a:pt x="186877" y="38662"/>
                    <a:pt x="186395" y="38387"/>
                  </a:cubicBezTo>
                  <a:cubicBezTo>
                    <a:pt x="185741" y="38008"/>
                    <a:pt x="185054" y="37630"/>
                    <a:pt x="184400" y="37217"/>
                  </a:cubicBezTo>
                  <a:cubicBezTo>
                    <a:pt x="184331" y="37217"/>
                    <a:pt x="184262" y="37148"/>
                    <a:pt x="184194" y="37079"/>
                  </a:cubicBezTo>
                  <a:cubicBezTo>
                    <a:pt x="183609" y="36735"/>
                    <a:pt x="183024" y="36357"/>
                    <a:pt x="182439" y="35979"/>
                  </a:cubicBezTo>
                  <a:cubicBezTo>
                    <a:pt x="182302" y="35910"/>
                    <a:pt x="182164" y="35807"/>
                    <a:pt x="182027" y="35704"/>
                  </a:cubicBezTo>
                  <a:cubicBezTo>
                    <a:pt x="181304" y="35222"/>
                    <a:pt x="180548" y="34741"/>
                    <a:pt x="179825" y="34190"/>
                  </a:cubicBezTo>
                  <a:cubicBezTo>
                    <a:pt x="179585" y="34018"/>
                    <a:pt x="179309" y="33812"/>
                    <a:pt x="179069" y="33640"/>
                  </a:cubicBezTo>
                  <a:cubicBezTo>
                    <a:pt x="178587" y="33296"/>
                    <a:pt x="178105" y="32918"/>
                    <a:pt x="177589" y="32539"/>
                  </a:cubicBezTo>
                  <a:cubicBezTo>
                    <a:pt x="177349" y="32367"/>
                    <a:pt x="177142" y="32161"/>
                    <a:pt x="176902" y="31989"/>
                  </a:cubicBezTo>
                  <a:cubicBezTo>
                    <a:pt x="176902" y="31989"/>
                    <a:pt x="176879" y="31978"/>
                    <a:pt x="176833" y="31954"/>
                  </a:cubicBezTo>
                  <a:cubicBezTo>
                    <a:pt x="176420" y="31610"/>
                    <a:pt x="175973" y="31232"/>
                    <a:pt x="175560" y="30888"/>
                  </a:cubicBezTo>
                  <a:cubicBezTo>
                    <a:pt x="175354" y="30751"/>
                    <a:pt x="175182" y="30613"/>
                    <a:pt x="175010" y="30441"/>
                  </a:cubicBezTo>
                  <a:cubicBezTo>
                    <a:pt x="174803" y="30269"/>
                    <a:pt x="174563" y="30097"/>
                    <a:pt x="174356" y="29891"/>
                  </a:cubicBezTo>
                  <a:cubicBezTo>
                    <a:pt x="174184" y="29787"/>
                    <a:pt x="174047" y="29650"/>
                    <a:pt x="173909" y="29512"/>
                  </a:cubicBezTo>
                  <a:cubicBezTo>
                    <a:pt x="173152" y="28893"/>
                    <a:pt x="172430" y="28240"/>
                    <a:pt x="171742" y="27552"/>
                  </a:cubicBezTo>
                  <a:cubicBezTo>
                    <a:pt x="170469" y="26382"/>
                    <a:pt x="169197" y="25109"/>
                    <a:pt x="167993" y="23837"/>
                  </a:cubicBezTo>
                  <a:cubicBezTo>
                    <a:pt x="167408" y="23218"/>
                    <a:pt x="166789" y="22599"/>
                    <a:pt x="166239" y="21945"/>
                  </a:cubicBezTo>
                  <a:cubicBezTo>
                    <a:pt x="164450" y="19916"/>
                    <a:pt x="162730" y="17817"/>
                    <a:pt x="161079" y="15582"/>
                  </a:cubicBezTo>
                  <a:cubicBezTo>
                    <a:pt x="160529" y="14859"/>
                    <a:pt x="159978" y="14103"/>
                    <a:pt x="159497" y="13346"/>
                  </a:cubicBezTo>
                  <a:cubicBezTo>
                    <a:pt x="158775" y="12314"/>
                    <a:pt x="158087" y="11248"/>
                    <a:pt x="157399" y="10181"/>
                  </a:cubicBezTo>
                  <a:cubicBezTo>
                    <a:pt x="157124" y="9769"/>
                    <a:pt x="156848" y="9356"/>
                    <a:pt x="156608" y="8909"/>
                  </a:cubicBezTo>
                  <a:cubicBezTo>
                    <a:pt x="155507" y="7154"/>
                    <a:pt x="154441" y="5331"/>
                    <a:pt x="153477" y="3474"/>
                  </a:cubicBezTo>
                  <a:cubicBezTo>
                    <a:pt x="153443" y="3440"/>
                    <a:pt x="153409" y="3371"/>
                    <a:pt x="153409" y="3336"/>
                  </a:cubicBezTo>
                  <a:cubicBezTo>
                    <a:pt x="152858" y="2339"/>
                    <a:pt x="152342" y="1341"/>
                    <a:pt x="151861" y="310"/>
                  </a:cubicBezTo>
                  <a:cubicBezTo>
                    <a:pt x="151792" y="206"/>
                    <a:pt x="151723" y="103"/>
                    <a:pt x="151689" y="0"/>
                  </a:cubicBezTo>
                  <a:cubicBezTo>
                    <a:pt x="151483" y="0"/>
                    <a:pt x="151311" y="34"/>
                    <a:pt x="151104" y="34"/>
                  </a:cubicBezTo>
                  <a:cubicBezTo>
                    <a:pt x="144466" y="482"/>
                    <a:pt x="137999" y="1101"/>
                    <a:pt x="131739" y="1961"/>
                  </a:cubicBezTo>
                  <a:cubicBezTo>
                    <a:pt x="127886" y="2442"/>
                    <a:pt x="124103" y="3027"/>
                    <a:pt x="120388" y="3680"/>
                  </a:cubicBezTo>
                  <a:cubicBezTo>
                    <a:pt x="103740" y="6501"/>
                    <a:pt x="88434" y="10594"/>
                    <a:pt x="74709" y="15375"/>
                  </a:cubicBezTo>
                  <a:cubicBezTo>
                    <a:pt x="72714" y="16098"/>
                    <a:pt x="70754" y="16786"/>
                    <a:pt x="68862" y="17508"/>
                  </a:cubicBezTo>
                  <a:lnTo>
                    <a:pt x="68828" y="17508"/>
                  </a:lnTo>
                  <a:cubicBezTo>
                    <a:pt x="34775" y="30269"/>
                    <a:pt x="10938" y="47089"/>
                    <a:pt x="0" y="58543"/>
                  </a:cubicBezTo>
                  <a:cubicBezTo>
                    <a:pt x="103" y="58440"/>
                    <a:pt x="310" y="58268"/>
                    <a:pt x="654" y="58027"/>
                  </a:cubicBezTo>
                  <a:cubicBezTo>
                    <a:pt x="929" y="57821"/>
                    <a:pt x="1273" y="57580"/>
                    <a:pt x="1685" y="57270"/>
                  </a:cubicBezTo>
                  <a:cubicBezTo>
                    <a:pt x="2442" y="56686"/>
                    <a:pt x="3474" y="55998"/>
                    <a:pt x="4781" y="55172"/>
                  </a:cubicBezTo>
                  <a:cubicBezTo>
                    <a:pt x="5159" y="54931"/>
                    <a:pt x="5572" y="54656"/>
                    <a:pt x="5985" y="54415"/>
                  </a:cubicBezTo>
                  <a:cubicBezTo>
                    <a:pt x="9803" y="52042"/>
                    <a:pt x="15444" y="48912"/>
                    <a:pt x="23080" y="45747"/>
                  </a:cubicBezTo>
                  <a:cubicBezTo>
                    <a:pt x="24800" y="45060"/>
                    <a:pt x="26623" y="44337"/>
                    <a:pt x="28549" y="43615"/>
                  </a:cubicBezTo>
                  <a:cubicBezTo>
                    <a:pt x="29237" y="43340"/>
                    <a:pt x="29925" y="43099"/>
                    <a:pt x="30647" y="42858"/>
                  </a:cubicBezTo>
                  <a:cubicBezTo>
                    <a:pt x="31679" y="42480"/>
                    <a:pt x="32746" y="42101"/>
                    <a:pt x="33846" y="41757"/>
                  </a:cubicBezTo>
                  <a:cubicBezTo>
                    <a:pt x="37699" y="40450"/>
                    <a:pt x="41929" y="39212"/>
                    <a:pt x="46504" y="38077"/>
                  </a:cubicBezTo>
                  <a:cubicBezTo>
                    <a:pt x="47330" y="37836"/>
                    <a:pt x="48155" y="37630"/>
                    <a:pt x="49015" y="37458"/>
                  </a:cubicBezTo>
                  <a:cubicBezTo>
                    <a:pt x="52902" y="36495"/>
                    <a:pt x="57030" y="35635"/>
                    <a:pt x="61432" y="34878"/>
                  </a:cubicBezTo>
                  <a:cubicBezTo>
                    <a:pt x="65801" y="34087"/>
                    <a:pt x="70444" y="33399"/>
                    <a:pt x="75328" y="32849"/>
                  </a:cubicBezTo>
                  <a:cubicBezTo>
                    <a:pt x="76980" y="32642"/>
                    <a:pt x="78631" y="32470"/>
                    <a:pt x="80316" y="32333"/>
                  </a:cubicBezTo>
                  <a:cubicBezTo>
                    <a:pt x="82277" y="32126"/>
                    <a:pt x="84272" y="31954"/>
                    <a:pt x="86335" y="31817"/>
                  </a:cubicBezTo>
                  <a:cubicBezTo>
                    <a:pt x="89294" y="31610"/>
                    <a:pt x="92252" y="31438"/>
                    <a:pt x="95210" y="31370"/>
                  </a:cubicBezTo>
                  <a:cubicBezTo>
                    <a:pt x="107661" y="30957"/>
                    <a:pt x="120147" y="31473"/>
                    <a:pt x="131945" y="32505"/>
                  </a:cubicBezTo>
                  <a:cubicBezTo>
                    <a:pt x="133252" y="32608"/>
                    <a:pt x="134525" y="32746"/>
                    <a:pt x="135798" y="32849"/>
                  </a:cubicBezTo>
                  <a:cubicBezTo>
                    <a:pt x="144844" y="33743"/>
                    <a:pt x="153443" y="34912"/>
                    <a:pt x="161217" y="36185"/>
                  </a:cubicBezTo>
                  <a:cubicBezTo>
                    <a:pt x="162696" y="36426"/>
                    <a:pt x="164140" y="36667"/>
                    <a:pt x="165551" y="36907"/>
                  </a:cubicBezTo>
                  <a:cubicBezTo>
                    <a:pt x="166961" y="37148"/>
                    <a:pt x="168337" y="37389"/>
                    <a:pt x="169678" y="37630"/>
                  </a:cubicBezTo>
                  <a:cubicBezTo>
                    <a:pt x="169747" y="37630"/>
                    <a:pt x="169816" y="37630"/>
                    <a:pt x="169885" y="37630"/>
                  </a:cubicBezTo>
                  <a:cubicBezTo>
                    <a:pt x="171157" y="37871"/>
                    <a:pt x="172396" y="38077"/>
                    <a:pt x="173600" y="38318"/>
                  </a:cubicBezTo>
                  <a:cubicBezTo>
                    <a:pt x="176798" y="38937"/>
                    <a:pt x="179756" y="39522"/>
                    <a:pt x="182474" y="40106"/>
                  </a:cubicBezTo>
                  <a:cubicBezTo>
                    <a:pt x="183471" y="40313"/>
                    <a:pt x="184469" y="40519"/>
                    <a:pt x="185398" y="40726"/>
                  </a:cubicBezTo>
                  <a:cubicBezTo>
                    <a:pt x="185466" y="40726"/>
                    <a:pt x="185501" y="40726"/>
                    <a:pt x="185569" y="40726"/>
                  </a:cubicBezTo>
                  <a:cubicBezTo>
                    <a:pt x="186464" y="40932"/>
                    <a:pt x="187289" y="41104"/>
                    <a:pt x="188115" y="41310"/>
                  </a:cubicBezTo>
                  <a:cubicBezTo>
                    <a:pt x="190488" y="41826"/>
                    <a:pt x="192518" y="42308"/>
                    <a:pt x="194203" y="42721"/>
                  </a:cubicBezTo>
                  <a:cubicBezTo>
                    <a:pt x="194719" y="42858"/>
                    <a:pt x="195235" y="42996"/>
                    <a:pt x="195682" y="43099"/>
                  </a:cubicBezTo>
                  <a:cubicBezTo>
                    <a:pt x="196576" y="43340"/>
                    <a:pt x="197333" y="43512"/>
                    <a:pt x="197952" y="43684"/>
                  </a:cubicBezTo>
                  <a:cubicBezTo>
                    <a:pt x="198262" y="43752"/>
                    <a:pt x="198537" y="43821"/>
                    <a:pt x="198743" y="43890"/>
                  </a:cubicBezTo>
                  <a:cubicBezTo>
                    <a:pt x="198124" y="43684"/>
                    <a:pt x="197505" y="43443"/>
                    <a:pt x="196886" y="43236"/>
                  </a:cubicBezTo>
                  <a:close/>
                  <a:moveTo>
                    <a:pt x="444507" y="136279"/>
                  </a:moveTo>
                  <a:cubicBezTo>
                    <a:pt x="376436" y="69584"/>
                    <a:pt x="304994" y="30647"/>
                    <a:pt x="280057" y="18127"/>
                  </a:cubicBezTo>
                  <a:cubicBezTo>
                    <a:pt x="278131" y="20363"/>
                    <a:pt x="276136" y="22461"/>
                    <a:pt x="274037" y="24456"/>
                  </a:cubicBezTo>
                  <a:cubicBezTo>
                    <a:pt x="274037" y="24456"/>
                    <a:pt x="274037" y="24490"/>
                    <a:pt x="274003" y="24490"/>
                  </a:cubicBezTo>
                  <a:cubicBezTo>
                    <a:pt x="273006" y="25488"/>
                    <a:pt x="271939" y="26451"/>
                    <a:pt x="270873" y="27380"/>
                  </a:cubicBezTo>
                  <a:cubicBezTo>
                    <a:pt x="270839" y="27448"/>
                    <a:pt x="270770" y="27483"/>
                    <a:pt x="270701" y="27552"/>
                  </a:cubicBezTo>
                  <a:cubicBezTo>
                    <a:pt x="269704" y="28446"/>
                    <a:pt x="268637" y="29306"/>
                    <a:pt x="267605" y="30131"/>
                  </a:cubicBezTo>
                  <a:cubicBezTo>
                    <a:pt x="266505" y="31026"/>
                    <a:pt x="265370" y="31886"/>
                    <a:pt x="264234" y="32711"/>
                  </a:cubicBezTo>
                  <a:cubicBezTo>
                    <a:pt x="263891" y="32952"/>
                    <a:pt x="263581" y="33193"/>
                    <a:pt x="263237" y="33433"/>
                  </a:cubicBezTo>
                  <a:cubicBezTo>
                    <a:pt x="262687" y="33812"/>
                    <a:pt x="262171" y="34190"/>
                    <a:pt x="261620" y="34534"/>
                  </a:cubicBezTo>
                  <a:cubicBezTo>
                    <a:pt x="261345" y="34741"/>
                    <a:pt x="261036" y="34912"/>
                    <a:pt x="260760" y="35084"/>
                  </a:cubicBezTo>
                  <a:cubicBezTo>
                    <a:pt x="260313" y="35394"/>
                    <a:pt x="259900" y="35669"/>
                    <a:pt x="259453" y="35944"/>
                  </a:cubicBezTo>
                  <a:cubicBezTo>
                    <a:pt x="259006" y="36254"/>
                    <a:pt x="258559" y="36529"/>
                    <a:pt x="258077" y="36770"/>
                  </a:cubicBezTo>
                  <a:cubicBezTo>
                    <a:pt x="257974" y="36839"/>
                    <a:pt x="257871" y="36873"/>
                    <a:pt x="257768" y="36942"/>
                  </a:cubicBezTo>
                  <a:cubicBezTo>
                    <a:pt x="257390" y="37183"/>
                    <a:pt x="256977" y="37423"/>
                    <a:pt x="256564" y="37664"/>
                  </a:cubicBezTo>
                  <a:cubicBezTo>
                    <a:pt x="255635" y="38215"/>
                    <a:pt x="254672" y="38731"/>
                    <a:pt x="253709" y="39212"/>
                  </a:cubicBezTo>
                  <a:cubicBezTo>
                    <a:pt x="253709" y="39212"/>
                    <a:pt x="253640" y="39212"/>
                    <a:pt x="253606" y="39281"/>
                  </a:cubicBezTo>
                  <a:cubicBezTo>
                    <a:pt x="252540" y="39831"/>
                    <a:pt x="251473" y="40347"/>
                    <a:pt x="250407" y="40829"/>
                  </a:cubicBezTo>
                  <a:cubicBezTo>
                    <a:pt x="249754" y="41138"/>
                    <a:pt x="249100" y="41448"/>
                    <a:pt x="248412" y="41723"/>
                  </a:cubicBezTo>
                  <a:cubicBezTo>
                    <a:pt x="248240" y="41826"/>
                    <a:pt x="248034" y="41895"/>
                    <a:pt x="247862" y="41964"/>
                  </a:cubicBezTo>
                  <a:cubicBezTo>
                    <a:pt x="247415" y="42170"/>
                    <a:pt x="246967" y="42342"/>
                    <a:pt x="246486" y="42514"/>
                  </a:cubicBezTo>
                  <a:cubicBezTo>
                    <a:pt x="246451" y="42549"/>
                    <a:pt x="246417" y="42549"/>
                    <a:pt x="246383" y="42583"/>
                  </a:cubicBezTo>
                  <a:cubicBezTo>
                    <a:pt x="245970" y="42721"/>
                    <a:pt x="245557" y="42893"/>
                    <a:pt x="245144" y="43030"/>
                  </a:cubicBezTo>
                  <a:cubicBezTo>
                    <a:pt x="243975" y="43477"/>
                    <a:pt x="242805" y="43890"/>
                    <a:pt x="241602" y="44268"/>
                  </a:cubicBezTo>
                  <a:cubicBezTo>
                    <a:pt x="241567" y="44268"/>
                    <a:pt x="241533" y="44303"/>
                    <a:pt x="241498" y="44303"/>
                  </a:cubicBezTo>
                  <a:cubicBezTo>
                    <a:pt x="240742" y="44544"/>
                    <a:pt x="239950" y="44784"/>
                    <a:pt x="239194" y="44956"/>
                  </a:cubicBezTo>
                  <a:cubicBezTo>
                    <a:pt x="239022" y="45025"/>
                    <a:pt x="238884" y="45060"/>
                    <a:pt x="238712" y="45094"/>
                  </a:cubicBezTo>
                  <a:cubicBezTo>
                    <a:pt x="238643" y="45094"/>
                    <a:pt x="238609" y="45128"/>
                    <a:pt x="238540" y="45128"/>
                  </a:cubicBezTo>
                  <a:cubicBezTo>
                    <a:pt x="238162" y="45266"/>
                    <a:pt x="237783" y="45369"/>
                    <a:pt x="237405" y="45438"/>
                  </a:cubicBezTo>
                  <a:cubicBezTo>
                    <a:pt x="237096" y="45541"/>
                    <a:pt x="236820" y="45610"/>
                    <a:pt x="236511" y="45644"/>
                  </a:cubicBezTo>
                  <a:cubicBezTo>
                    <a:pt x="235926" y="45782"/>
                    <a:pt x="235376" y="45919"/>
                    <a:pt x="234825" y="46023"/>
                  </a:cubicBezTo>
                  <a:cubicBezTo>
                    <a:pt x="234653" y="46057"/>
                    <a:pt x="234447" y="46091"/>
                    <a:pt x="234275" y="46126"/>
                  </a:cubicBezTo>
                  <a:cubicBezTo>
                    <a:pt x="233518" y="46298"/>
                    <a:pt x="232762" y="46435"/>
                    <a:pt x="232039" y="46539"/>
                  </a:cubicBezTo>
                  <a:cubicBezTo>
                    <a:pt x="231283" y="46676"/>
                    <a:pt x="230526" y="46779"/>
                    <a:pt x="229769" y="46883"/>
                  </a:cubicBezTo>
                  <a:cubicBezTo>
                    <a:pt x="229081" y="46986"/>
                    <a:pt x="228428" y="47054"/>
                    <a:pt x="227740" y="47123"/>
                  </a:cubicBezTo>
                  <a:cubicBezTo>
                    <a:pt x="226914" y="47226"/>
                    <a:pt x="226054" y="47295"/>
                    <a:pt x="225229" y="47364"/>
                  </a:cubicBezTo>
                  <a:cubicBezTo>
                    <a:pt x="225126" y="47364"/>
                    <a:pt x="224988" y="47364"/>
                    <a:pt x="224850" y="47364"/>
                  </a:cubicBezTo>
                  <a:cubicBezTo>
                    <a:pt x="224094" y="47398"/>
                    <a:pt x="223337" y="47433"/>
                    <a:pt x="222615" y="47433"/>
                  </a:cubicBezTo>
                  <a:cubicBezTo>
                    <a:pt x="221170" y="47467"/>
                    <a:pt x="219725" y="47467"/>
                    <a:pt x="218281" y="47433"/>
                  </a:cubicBezTo>
                  <a:cubicBezTo>
                    <a:pt x="216836" y="47398"/>
                    <a:pt x="215357" y="47295"/>
                    <a:pt x="213912" y="47158"/>
                  </a:cubicBezTo>
                  <a:cubicBezTo>
                    <a:pt x="212192" y="46986"/>
                    <a:pt x="210507" y="46779"/>
                    <a:pt x="208822" y="46435"/>
                  </a:cubicBezTo>
                  <a:lnTo>
                    <a:pt x="208822" y="46435"/>
                  </a:lnTo>
                  <a:cubicBezTo>
                    <a:pt x="208822" y="46435"/>
                    <a:pt x="302621" y="67176"/>
                    <a:pt x="388612" y="141404"/>
                  </a:cubicBezTo>
                  <a:cubicBezTo>
                    <a:pt x="402887" y="153753"/>
                    <a:pt x="413344" y="166617"/>
                    <a:pt x="420911" y="179756"/>
                  </a:cubicBezTo>
                  <a:cubicBezTo>
                    <a:pt x="426621" y="177521"/>
                    <a:pt x="432331" y="176179"/>
                    <a:pt x="437834" y="175491"/>
                  </a:cubicBezTo>
                  <a:cubicBezTo>
                    <a:pt x="462462" y="172396"/>
                    <a:pt x="483100" y="182439"/>
                    <a:pt x="484235" y="182990"/>
                  </a:cubicBezTo>
                  <a:cubicBezTo>
                    <a:pt x="473469" y="167374"/>
                    <a:pt x="460295" y="151723"/>
                    <a:pt x="444507" y="136245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88B3EBF-6C27-04B2-3E7D-BF92981C0018}"/>
                </a:ext>
              </a:extLst>
            </p:cNvPr>
            <p:cNvSpPr/>
            <p:nvPr/>
          </p:nvSpPr>
          <p:spPr>
            <a:xfrm>
              <a:off x="9911003" y="1084874"/>
              <a:ext cx="358120" cy="373868"/>
            </a:xfrm>
            <a:custGeom>
              <a:avLst/>
              <a:gdLst>
                <a:gd name="connsiteX0" fmla="*/ 74778 w 358120"/>
                <a:gd name="connsiteY0" fmla="*/ 65353 h 373868"/>
                <a:gd name="connsiteX1" fmla="*/ 72921 w 358120"/>
                <a:gd name="connsiteY1" fmla="*/ 64528 h 373868"/>
                <a:gd name="connsiteX2" fmla="*/ 72267 w 358120"/>
                <a:gd name="connsiteY2" fmla="*/ 64184 h 373868"/>
                <a:gd name="connsiteX3" fmla="*/ 71063 w 358120"/>
                <a:gd name="connsiteY3" fmla="*/ 63599 h 373868"/>
                <a:gd name="connsiteX4" fmla="*/ 69756 w 358120"/>
                <a:gd name="connsiteY4" fmla="*/ 62946 h 373868"/>
                <a:gd name="connsiteX5" fmla="*/ 69722 w 358120"/>
                <a:gd name="connsiteY5" fmla="*/ 62946 h 373868"/>
                <a:gd name="connsiteX6" fmla="*/ 69447 w 358120"/>
                <a:gd name="connsiteY6" fmla="*/ 62774 h 373868"/>
                <a:gd name="connsiteX7" fmla="*/ 68036 w 358120"/>
                <a:gd name="connsiteY7" fmla="*/ 61983 h 373868"/>
                <a:gd name="connsiteX8" fmla="*/ 66041 w 358120"/>
                <a:gd name="connsiteY8" fmla="*/ 60813 h 373868"/>
                <a:gd name="connsiteX9" fmla="*/ 65835 w 358120"/>
                <a:gd name="connsiteY9" fmla="*/ 60676 h 373868"/>
                <a:gd name="connsiteX10" fmla="*/ 64906 w 358120"/>
                <a:gd name="connsiteY10" fmla="*/ 60125 h 373868"/>
                <a:gd name="connsiteX11" fmla="*/ 64081 w 358120"/>
                <a:gd name="connsiteY11" fmla="*/ 59575 h 373868"/>
                <a:gd name="connsiteX12" fmla="*/ 63668 w 358120"/>
                <a:gd name="connsiteY12" fmla="*/ 59300 h 373868"/>
                <a:gd name="connsiteX13" fmla="*/ 61467 w 358120"/>
                <a:gd name="connsiteY13" fmla="*/ 57786 h 373868"/>
                <a:gd name="connsiteX14" fmla="*/ 60710 w 358120"/>
                <a:gd name="connsiteY14" fmla="*/ 57236 h 373868"/>
                <a:gd name="connsiteX15" fmla="*/ 59231 w 358120"/>
                <a:gd name="connsiteY15" fmla="*/ 56135 h 373868"/>
                <a:gd name="connsiteX16" fmla="*/ 58543 w 358120"/>
                <a:gd name="connsiteY16" fmla="*/ 55585 h 373868"/>
                <a:gd name="connsiteX17" fmla="*/ 58474 w 358120"/>
                <a:gd name="connsiteY17" fmla="*/ 55550 h 373868"/>
                <a:gd name="connsiteX18" fmla="*/ 57202 w 358120"/>
                <a:gd name="connsiteY18" fmla="*/ 54484 h 373868"/>
                <a:gd name="connsiteX19" fmla="*/ 56651 w 358120"/>
                <a:gd name="connsiteY19" fmla="*/ 54037 h 373868"/>
                <a:gd name="connsiteX20" fmla="*/ 55998 w 358120"/>
                <a:gd name="connsiteY20" fmla="*/ 53487 h 373868"/>
                <a:gd name="connsiteX21" fmla="*/ 55550 w 358120"/>
                <a:gd name="connsiteY21" fmla="*/ 53108 h 373868"/>
                <a:gd name="connsiteX22" fmla="*/ 53383 w 358120"/>
                <a:gd name="connsiteY22" fmla="*/ 51148 h 373868"/>
                <a:gd name="connsiteX23" fmla="*/ 49634 w 358120"/>
                <a:gd name="connsiteY23" fmla="*/ 47433 h 373868"/>
                <a:gd name="connsiteX24" fmla="*/ 47880 w 358120"/>
                <a:gd name="connsiteY24" fmla="*/ 45541 h 373868"/>
                <a:gd name="connsiteX25" fmla="*/ 42721 w 358120"/>
                <a:gd name="connsiteY25" fmla="*/ 39178 h 373868"/>
                <a:gd name="connsiteX26" fmla="*/ 41138 w 358120"/>
                <a:gd name="connsiteY26" fmla="*/ 36942 h 373868"/>
                <a:gd name="connsiteX27" fmla="*/ 39040 w 358120"/>
                <a:gd name="connsiteY27" fmla="*/ 33777 h 373868"/>
                <a:gd name="connsiteX28" fmla="*/ 38249 w 358120"/>
                <a:gd name="connsiteY28" fmla="*/ 32505 h 373868"/>
                <a:gd name="connsiteX29" fmla="*/ 35119 w 358120"/>
                <a:gd name="connsiteY29" fmla="*/ 27070 h 373868"/>
                <a:gd name="connsiteX30" fmla="*/ 35050 w 358120"/>
                <a:gd name="connsiteY30" fmla="*/ 26933 h 373868"/>
                <a:gd name="connsiteX31" fmla="*/ 33502 w 358120"/>
                <a:gd name="connsiteY31" fmla="*/ 23906 h 373868"/>
                <a:gd name="connsiteX32" fmla="*/ 33330 w 358120"/>
                <a:gd name="connsiteY32" fmla="*/ 23596 h 373868"/>
                <a:gd name="connsiteX33" fmla="*/ 29684 w 358120"/>
                <a:gd name="connsiteY33" fmla="*/ 15238 h 373868"/>
                <a:gd name="connsiteX34" fmla="*/ 29650 w 358120"/>
                <a:gd name="connsiteY34" fmla="*/ 15100 h 373868"/>
                <a:gd name="connsiteX35" fmla="*/ 28584 w 358120"/>
                <a:gd name="connsiteY35" fmla="*/ 12211 h 373868"/>
                <a:gd name="connsiteX36" fmla="*/ 28549 w 358120"/>
                <a:gd name="connsiteY36" fmla="*/ 12211 h 373868"/>
                <a:gd name="connsiteX37" fmla="*/ 27552 w 358120"/>
                <a:gd name="connsiteY37" fmla="*/ 9218 h 373868"/>
                <a:gd name="connsiteX38" fmla="*/ 26623 w 358120"/>
                <a:gd name="connsiteY38" fmla="*/ 6191 h 373868"/>
                <a:gd name="connsiteX39" fmla="*/ 25797 w 358120"/>
                <a:gd name="connsiteY39" fmla="*/ 3268 h 373868"/>
                <a:gd name="connsiteX40" fmla="*/ 25763 w 358120"/>
                <a:gd name="connsiteY40" fmla="*/ 3130 h 373868"/>
                <a:gd name="connsiteX41" fmla="*/ 25006 w 358120"/>
                <a:gd name="connsiteY41" fmla="*/ 0 h 373868"/>
                <a:gd name="connsiteX42" fmla="*/ 24215 w 358120"/>
                <a:gd name="connsiteY42" fmla="*/ 0 h 373868"/>
                <a:gd name="connsiteX43" fmla="*/ 20122 w 358120"/>
                <a:gd name="connsiteY43" fmla="*/ 69 h 373868"/>
                <a:gd name="connsiteX44" fmla="*/ 15616 w 358120"/>
                <a:gd name="connsiteY44" fmla="*/ 275 h 373868"/>
                <a:gd name="connsiteX45" fmla="*/ 4231 w 358120"/>
                <a:gd name="connsiteY45" fmla="*/ 1238 h 373868"/>
                <a:gd name="connsiteX46" fmla="*/ 0 w 358120"/>
                <a:gd name="connsiteY46" fmla="*/ 1754 h 373868"/>
                <a:gd name="connsiteX47" fmla="*/ 2683 w 358120"/>
                <a:gd name="connsiteY47" fmla="*/ 4059 h 373868"/>
                <a:gd name="connsiteX48" fmla="*/ 11385 w 358120"/>
                <a:gd name="connsiteY48" fmla="*/ 18196 h 373868"/>
                <a:gd name="connsiteX49" fmla="*/ 13380 w 358120"/>
                <a:gd name="connsiteY49" fmla="*/ 25557 h 373868"/>
                <a:gd name="connsiteX50" fmla="*/ 13587 w 358120"/>
                <a:gd name="connsiteY50" fmla="*/ 56101 h 373868"/>
                <a:gd name="connsiteX51" fmla="*/ 17439 w 358120"/>
                <a:gd name="connsiteY51" fmla="*/ 56445 h 373868"/>
                <a:gd name="connsiteX52" fmla="*/ 42858 w 358120"/>
                <a:gd name="connsiteY52" fmla="*/ 59781 h 373868"/>
                <a:gd name="connsiteX53" fmla="*/ 47192 w 358120"/>
                <a:gd name="connsiteY53" fmla="*/ 60504 h 373868"/>
                <a:gd name="connsiteX54" fmla="*/ 51320 w 358120"/>
                <a:gd name="connsiteY54" fmla="*/ 61226 h 373868"/>
                <a:gd name="connsiteX55" fmla="*/ 51526 w 358120"/>
                <a:gd name="connsiteY55" fmla="*/ 61226 h 373868"/>
                <a:gd name="connsiteX56" fmla="*/ 55241 w 358120"/>
                <a:gd name="connsiteY56" fmla="*/ 61914 h 373868"/>
                <a:gd name="connsiteX57" fmla="*/ 64115 w 358120"/>
                <a:gd name="connsiteY57" fmla="*/ 63702 h 373868"/>
                <a:gd name="connsiteX58" fmla="*/ 67039 w 358120"/>
                <a:gd name="connsiteY58" fmla="*/ 64322 h 373868"/>
                <a:gd name="connsiteX59" fmla="*/ 67211 w 358120"/>
                <a:gd name="connsiteY59" fmla="*/ 64322 h 373868"/>
                <a:gd name="connsiteX60" fmla="*/ 69756 w 358120"/>
                <a:gd name="connsiteY60" fmla="*/ 64906 h 373868"/>
                <a:gd name="connsiteX61" fmla="*/ 75844 w 358120"/>
                <a:gd name="connsiteY61" fmla="*/ 66317 h 373868"/>
                <a:gd name="connsiteX62" fmla="*/ 75879 w 358120"/>
                <a:gd name="connsiteY62" fmla="*/ 65801 h 373868"/>
                <a:gd name="connsiteX63" fmla="*/ 74778 w 358120"/>
                <a:gd name="connsiteY63" fmla="*/ 65285 h 373868"/>
                <a:gd name="connsiteX64" fmla="*/ 319475 w 358120"/>
                <a:gd name="connsiteY64" fmla="*/ 199122 h 373868"/>
                <a:gd name="connsiteX65" fmla="*/ 297186 w 358120"/>
                <a:gd name="connsiteY65" fmla="*/ 169334 h 373868"/>
                <a:gd name="connsiteX66" fmla="*/ 135247 w 358120"/>
                <a:gd name="connsiteY66" fmla="*/ 62877 h 373868"/>
                <a:gd name="connsiteX67" fmla="*/ 132048 w 358120"/>
                <a:gd name="connsiteY67" fmla="*/ 64425 h 373868"/>
                <a:gd name="connsiteX68" fmla="*/ 130053 w 358120"/>
                <a:gd name="connsiteY68" fmla="*/ 65319 h 373868"/>
                <a:gd name="connsiteX69" fmla="*/ 129503 w 358120"/>
                <a:gd name="connsiteY69" fmla="*/ 65560 h 373868"/>
                <a:gd name="connsiteX70" fmla="*/ 128127 w 358120"/>
                <a:gd name="connsiteY70" fmla="*/ 66110 h 373868"/>
                <a:gd name="connsiteX71" fmla="*/ 126786 w 358120"/>
                <a:gd name="connsiteY71" fmla="*/ 66626 h 373868"/>
                <a:gd name="connsiteX72" fmla="*/ 123243 w 358120"/>
                <a:gd name="connsiteY72" fmla="*/ 67864 h 373868"/>
                <a:gd name="connsiteX73" fmla="*/ 123140 w 358120"/>
                <a:gd name="connsiteY73" fmla="*/ 67899 h 373868"/>
                <a:gd name="connsiteX74" fmla="*/ 120835 w 358120"/>
                <a:gd name="connsiteY74" fmla="*/ 68552 h 373868"/>
                <a:gd name="connsiteX75" fmla="*/ 120354 w 358120"/>
                <a:gd name="connsiteY75" fmla="*/ 68690 h 373868"/>
                <a:gd name="connsiteX76" fmla="*/ 120182 w 358120"/>
                <a:gd name="connsiteY76" fmla="*/ 68724 h 373868"/>
                <a:gd name="connsiteX77" fmla="*/ 119047 w 358120"/>
                <a:gd name="connsiteY77" fmla="*/ 69034 h 373868"/>
                <a:gd name="connsiteX78" fmla="*/ 118152 w 358120"/>
                <a:gd name="connsiteY78" fmla="*/ 69240 h 373868"/>
                <a:gd name="connsiteX79" fmla="*/ 116467 w 358120"/>
                <a:gd name="connsiteY79" fmla="*/ 69619 h 373868"/>
                <a:gd name="connsiteX80" fmla="*/ 115916 w 358120"/>
                <a:gd name="connsiteY80" fmla="*/ 69722 h 373868"/>
                <a:gd name="connsiteX81" fmla="*/ 113681 w 358120"/>
                <a:gd name="connsiteY81" fmla="*/ 70135 h 373868"/>
                <a:gd name="connsiteX82" fmla="*/ 111410 w 358120"/>
                <a:gd name="connsiteY82" fmla="*/ 70479 h 373868"/>
                <a:gd name="connsiteX83" fmla="*/ 109381 w 358120"/>
                <a:gd name="connsiteY83" fmla="*/ 70719 h 373868"/>
                <a:gd name="connsiteX84" fmla="*/ 106870 w 358120"/>
                <a:gd name="connsiteY84" fmla="*/ 70960 h 373868"/>
                <a:gd name="connsiteX85" fmla="*/ 106492 w 358120"/>
                <a:gd name="connsiteY85" fmla="*/ 70960 h 373868"/>
                <a:gd name="connsiteX86" fmla="*/ 104256 w 358120"/>
                <a:gd name="connsiteY86" fmla="*/ 71029 h 373868"/>
                <a:gd name="connsiteX87" fmla="*/ 99922 w 358120"/>
                <a:gd name="connsiteY87" fmla="*/ 71029 h 373868"/>
                <a:gd name="connsiteX88" fmla="*/ 95554 w 358120"/>
                <a:gd name="connsiteY88" fmla="*/ 70754 h 373868"/>
                <a:gd name="connsiteX89" fmla="*/ 90463 w 358120"/>
                <a:gd name="connsiteY89" fmla="*/ 70031 h 373868"/>
                <a:gd name="connsiteX90" fmla="*/ 90463 w 358120"/>
                <a:gd name="connsiteY90" fmla="*/ 70031 h 373868"/>
                <a:gd name="connsiteX91" fmla="*/ 270254 w 358120"/>
                <a:gd name="connsiteY91" fmla="*/ 165000 h 373868"/>
                <a:gd name="connsiteX92" fmla="*/ 302552 w 358120"/>
                <a:gd name="connsiteY92" fmla="*/ 203352 h 373868"/>
                <a:gd name="connsiteX93" fmla="*/ 320989 w 358120"/>
                <a:gd name="connsiteY93" fmla="*/ 353321 h 373868"/>
                <a:gd name="connsiteX94" fmla="*/ 327455 w 358120"/>
                <a:gd name="connsiteY94" fmla="*/ 373719 h 373868"/>
                <a:gd name="connsiteX95" fmla="*/ 356692 w 358120"/>
                <a:gd name="connsiteY95" fmla="*/ 346442 h 373868"/>
                <a:gd name="connsiteX96" fmla="*/ 319475 w 358120"/>
                <a:gd name="connsiteY96" fmla="*/ 199087 h 37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358120" h="373868">
                  <a:moveTo>
                    <a:pt x="74778" y="65353"/>
                  </a:moveTo>
                  <a:cubicBezTo>
                    <a:pt x="74125" y="65078"/>
                    <a:pt x="73505" y="64803"/>
                    <a:pt x="72921" y="64528"/>
                  </a:cubicBezTo>
                  <a:cubicBezTo>
                    <a:pt x="72680" y="64425"/>
                    <a:pt x="72474" y="64322"/>
                    <a:pt x="72267" y="64184"/>
                  </a:cubicBezTo>
                  <a:cubicBezTo>
                    <a:pt x="71854" y="63978"/>
                    <a:pt x="71442" y="63806"/>
                    <a:pt x="71063" y="63599"/>
                  </a:cubicBezTo>
                  <a:cubicBezTo>
                    <a:pt x="70616" y="63427"/>
                    <a:pt x="70203" y="63186"/>
                    <a:pt x="69756" y="62946"/>
                  </a:cubicBezTo>
                  <a:lnTo>
                    <a:pt x="69722" y="62946"/>
                  </a:lnTo>
                  <a:cubicBezTo>
                    <a:pt x="69722" y="62946"/>
                    <a:pt x="69550" y="62843"/>
                    <a:pt x="69447" y="62774"/>
                  </a:cubicBezTo>
                  <a:cubicBezTo>
                    <a:pt x="68965" y="62533"/>
                    <a:pt x="68518" y="62258"/>
                    <a:pt x="68036" y="61983"/>
                  </a:cubicBezTo>
                  <a:cubicBezTo>
                    <a:pt x="67383" y="61604"/>
                    <a:pt x="66695" y="61226"/>
                    <a:pt x="66041" y="60813"/>
                  </a:cubicBezTo>
                  <a:cubicBezTo>
                    <a:pt x="65973" y="60813"/>
                    <a:pt x="65904" y="60744"/>
                    <a:pt x="65835" y="60676"/>
                  </a:cubicBezTo>
                  <a:cubicBezTo>
                    <a:pt x="65525" y="60504"/>
                    <a:pt x="65216" y="60297"/>
                    <a:pt x="64906" y="60125"/>
                  </a:cubicBezTo>
                  <a:cubicBezTo>
                    <a:pt x="64631" y="59953"/>
                    <a:pt x="64356" y="59747"/>
                    <a:pt x="64081" y="59575"/>
                  </a:cubicBezTo>
                  <a:cubicBezTo>
                    <a:pt x="63943" y="59506"/>
                    <a:pt x="63806" y="59403"/>
                    <a:pt x="63668" y="59300"/>
                  </a:cubicBezTo>
                  <a:cubicBezTo>
                    <a:pt x="62946" y="58818"/>
                    <a:pt x="62189" y="58337"/>
                    <a:pt x="61467" y="57786"/>
                  </a:cubicBezTo>
                  <a:cubicBezTo>
                    <a:pt x="61226" y="57614"/>
                    <a:pt x="60985" y="57442"/>
                    <a:pt x="60710" y="57236"/>
                  </a:cubicBezTo>
                  <a:cubicBezTo>
                    <a:pt x="60228" y="56892"/>
                    <a:pt x="59747" y="56514"/>
                    <a:pt x="59231" y="56135"/>
                  </a:cubicBezTo>
                  <a:cubicBezTo>
                    <a:pt x="58990" y="55963"/>
                    <a:pt x="58784" y="55757"/>
                    <a:pt x="58543" y="55585"/>
                  </a:cubicBezTo>
                  <a:cubicBezTo>
                    <a:pt x="58543" y="55585"/>
                    <a:pt x="58520" y="55575"/>
                    <a:pt x="58474" y="55550"/>
                  </a:cubicBezTo>
                  <a:cubicBezTo>
                    <a:pt x="58061" y="55206"/>
                    <a:pt x="57614" y="54828"/>
                    <a:pt x="57202" y="54484"/>
                  </a:cubicBezTo>
                  <a:cubicBezTo>
                    <a:pt x="56995" y="54347"/>
                    <a:pt x="56823" y="54209"/>
                    <a:pt x="56651" y="54037"/>
                  </a:cubicBezTo>
                  <a:cubicBezTo>
                    <a:pt x="56445" y="53865"/>
                    <a:pt x="56204" y="53693"/>
                    <a:pt x="55998" y="53487"/>
                  </a:cubicBezTo>
                  <a:cubicBezTo>
                    <a:pt x="55826" y="53383"/>
                    <a:pt x="55688" y="53246"/>
                    <a:pt x="55550" y="53108"/>
                  </a:cubicBezTo>
                  <a:cubicBezTo>
                    <a:pt x="54794" y="52489"/>
                    <a:pt x="54071" y="51836"/>
                    <a:pt x="53383" y="51148"/>
                  </a:cubicBezTo>
                  <a:cubicBezTo>
                    <a:pt x="52111" y="49978"/>
                    <a:pt x="50838" y="48706"/>
                    <a:pt x="49634" y="47433"/>
                  </a:cubicBezTo>
                  <a:cubicBezTo>
                    <a:pt x="49050" y="46814"/>
                    <a:pt x="48430" y="46195"/>
                    <a:pt x="47880" y="45541"/>
                  </a:cubicBezTo>
                  <a:cubicBezTo>
                    <a:pt x="46091" y="43512"/>
                    <a:pt x="44372" y="41413"/>
                    <a:pt x="42721" y="39178"/>
                  </a:cubicBezTo>
                  <a:cubicBezTo>
                    <a:pt x="42170" y="38455"/>
                    <a:pt x="41620" y="37699"/>
                    <a:pt x="41138" y="36942"/>
                  </a:cubicBezTo>
                  <a:cubicBezTo>
                    <a:pt x="40416" y="35910"/>
                    <a:pt x="39728" y="34844"/>
                    <a:pt x="39040" y="33777"/>
                  </a:cubicBezTo>
                  <a:cubicBezTo>
                    <a:pt x="38765" y="33365"/>
                    <a:pt x="38490" y="32952"/>
                    <a:pt x="38249" y="32505"/>
                  </a:cubicBezTo>
                  <a:cubicBezTo>
                    <a:pt x="37148" y="30751"/>
                    <a:pt x="36082" y="28928"/>
                    <a:pt x="35119" y="27070"/>
                  </a:cubicBezTo>
                  <a:cubicBezTo>
                    <a:pt x="35085" y="27036"/>
                    <a:pt x="35050" y="26967"/>
                    <a:pt x="35050" y="26933"/>
                  </a:cubicBezTo>
                  <a:cubicBezTo>
                    <a:pt x="34500" y="25935"/>
                    <a:pt x="33984" y="24938"/>
                    <a:pt x="33502" y="23906"/>
                  </a:cubicBezTo>
                  <a:cubicBezTo>
                    <a:pt x="33433" y="23802"/>
                    <a:pt x="33365" y="23699"/>
                    <a:pt x="33330" y="23596"/>
                  </a:cubicBezTo>
                  <a:cubicBezTo>
                    <a:pt x="31989" y="20879"/>
                    <a:pt x="30785" y="18093"/>
                    <a:pt x="29684" y="15238"/>
                  </a:cubicBezTo>
                  <a:cubicBezTo>
                    <a:pt x="29650" y="15169"/>
                    <a:pt x="29650" y="15134"/>
                    <a:pt x="29650" y="15100"/>
                  </a:cubicBezTo>
                  <a:cubicBezTo>
                    <a:pt x="29271" y="14171"/>
                    <a:pt x="28893" y="13174"/>
                    <a:pt x="28584" y="12211"/>
                  </a:cubicBezTo>
                  <a:lnTo>
                    <a:pt x="28549" y="12211"/>
                  </a:lnTo>
                  <a:cubicBezTo>
                    <a:pt x="28205" y="11213"/>
                    <a:pt x="27861" y="10216"/>
                    <a:pt x="27552" y="9218"/>
                  </a:cubicBezTo>
                  <a:cubicBezTo>
                    <a:pt x="27208" y="8221"/>
                    <a:pt x="26898" y="7189"/>
                    <a:pt x="26623" y="6191"/>
                  </a:cubicBezTo>
                  <a:cubicBezTo>
                    <a:pt x="26348" y="5228"/>
                    <a:pt x="26073" y="4265"/>
                    <a:pt x="25797" y="3268"/>
                  </a:cubicBezTo>
                  <a:cubicBezTo>
                    <a:pt x="25797" y="3233"/>
                    <a:pt x="25797" y="3164"/>
                    <a:pt x="25763" y="3130"/>
                  </a:cubicBezTo>
                  <a:cubicBezTo>
                    <a:pt x="25488" y="2098"/>
                    <a:pt x="25247" y="1066"/>
                    <a:pt x="25006" y="0"/>
                  </a:cubicBezTo>
                  <a:lnTo>
                    <a:pt x="24215" y="0"/>
                  </a:lnTo>
                  <a:cubicBezTo>
                    <a:pt x="22977" y="0"/>
                    <a:pt x="21601" y="34"/>
                    <a:pt x="20122" y="69"/>
                  </a:cubicBezTo>
                  <a:cubicBezTo>
                    <a:pt x="18712" y="138"/>
                    <a:pt x="17198" y="172"/>
                    <a:pt x="15616" y="275"/>
                  </a:cubicBezTo>
                  <a:cubicBezTo>
                    <a:pt x="12211" y="447"/>
                    <a:pt x="8393" y="757"/>
                    <a:pt x="4231" y="1238"/>
                  </a:cubicBezTo>
                  <a:cubicBezTo>
                    <a:pt x="2855" y="1376"/>
                    <a:pt x="1445" y="1548"/>
                    <a:pt x="0" y="1754"/>
                  </a:cubicBezTo>
                  <a:cubicBezTo>
                    <a:pt x="791" y="2339"/>
                    <a:pt x="1720" y="3096"/>
                    <a:pt x="2683" y="4059"/>
                  </a:cubicBezTo>
                  <a:cubicBezTo>
                    <a:pt x="5538" y="6845"/>
                    <a:pt x="8909" y="11316"/>
                    <a:pt x="11385" y="18196"/>
                  </a:cubicBezTo>
                  <a:cubicBezTo>
                    <a:pt x="12176" y="20397"/>
                    <a:pt x="12864" y="22839"/>
                    <a:pt x="13380" y="25557"/>
                  </a:cubicBezTo>
                  <a:cubicBezTo>
                    <a:pt x="14997" y="33330"/>
                    <a:pt x="15444" y="43340"/>
                    <a:pt x="13587" y="56101"/>
                  </a:cubicBezTo>
                  <a:cubicBezTo>
                    <a:pt x="14894" y="56204"/>
                    <a:pt x="16166" y="56342"/>
                    <a:pt x="17439" y="56445"/>
                  </a:cubicBezTo>
                  <a:cubicBezTo>
                    <a:pt x="26485" y="57339"/>
                    <a:pt x="35085" y="58509"/>
                    <a:pt x="42858" y="59781"/>
                  </a:cubicBezTo>
                  <a:cubicBezTo>
                    <a:pt x="44337" y="60022"/>
                    <a:pt x="45782" y="60263"/>
                    <a:pt x="47192" y="60504"/>
                  </a:cubicBezTo>
                  <a:cubicBezTo>
                    <a:pt x="48602" y="60744"/>
                    <a:pt x="49978" y="60985"/>
                    <a:pt x="51320" y="61226"/>
                  </a:cubicBezTo>
                  <a:cubicBezTo>
                    <a:pt x="51388" y="61226"/>
                    <a:pt x="51457" y="61226"/>
                    <a:pt x="51526" y="61226"/>
                  </a:cubicBezTo>
                  <a:cubicBezTo>
                    <a:pt x="52799" y="61467"/>
                    <a:pt x="54037" y="61673"/>
                    <a:pt x="55241" y="61914"/>
                  </a:cubicBezTo>
                  <a:cubicBezTo>
                    <a:pt x="58440" y="62533"/>
                    <a:pt x="61398" y="63118"/>
                    <a:pt x="64115" y="63702"/>
                  </a:cubicBezTo>
                  <a:cubicBezTo>
                    <a:pt x="65113" y="63909"/>
                    <a:pt x="66110" y="64115"/>
                    <a:pt x="67039" y="64322"/>
                  </a:cubicBezTo>
                  <a:cubicBezTo>
                    <a:pt x="67108" y="64322"/>
                    <a:pt x="67142" y="64322"/>
                    <a:pt x="67211" y="64322"/>
                  </a:cubicBezTo>
                  <a:cubicBezTo>
                    <a:pt x="68105" y="64528"/>
                    <a:pt x="68931" y="64700"/>
                    <a:pt x="69756" y="64906"/>
                  </a:cubicBezTo>
                  <a:cubicBezTo>
                    <a:pt x="72130" y="65422"/>
                    <a:pt x="74159" y="65904"/>
                    <a:pt x="75844" y="66317"/>
                  </a:cubicBezTo>
                  <a:cubicBezTo>
                    <a:pt x="75844" y="66145"/>
                    <a:pt x="75844" y="65973"/>
                    <a:pt x="75879" y="65801"/>
                  </a:cubicBezTo>
                  <a:cubicBezTo>
                    <a:pt x="75500" y="65663"/>
                    <a:pt x="75157" y="65491"/>
                    <a:pt x="74778" y="65285"/>
                  </a:cubicBezTo>
                  <a:close/>
                  <a:moveTo>
                    <a:pt x="319475" y="199122"/>
                  </a:moveTo>
                  <a:cubicBezTo>
                    <a:pt x="313112" y="189215"/>
                    <a:pt x="305717" y="179275"/>
                    <a:pt x="297186" y="169334"/>
                  </a:cubicBezTo>
                  <a:cubicBezTo>
                    <a:pt x="251611" y="116364"/>
                    <a:pt x="175044" y="79525"/>
                    <a:pt x="135247" y="62877"/>
                  </a:cubicBezTo>
                  <a:cubicBezTo>
                    <a:pt x="134181" y="63427"/>
                    <a:pt x="133115" y="63943"/>
                    <a:pt x="132048" y="64425"/>
                  </a:cubicBezTo>
                  <a:cubicBezTo>
                    <a:pt x="131395" y="64734"/>
                    <a:pt x="130741" y="65044"/>
                    <a:pt x="130053" y="65319"/>
                  </a:cubicBezTo>
                  <a:cubicBezTo>
                    <a:pt x="129881" y="65422"/>
                    <a:pt x="129675" y="65491"/>
                    <a:pt x="129503" y="65560"/>
                  </a:cubicBezTo>
                  <a:cubicBezTo>
                    <a:pt x="129056" y="65766"/>
                    <a:pt x="128609" y="65938"/>
                    <a:pt x="128127" y="66110"/>
                  </a:cubicBezTo>
                  <a:cubicBezTo>
                    <a:pt x="127680" y="66317"/>
                    <a:pt x="127233" y="66454"/>
                    <a:pt x="126786" y="66626"/>
                  </a:cubicBezTo>
                  <a:cubicBezTo>
                    <a:pt x="125616" y="67073"/>
                    <a:pt x="124447" y="67486"/>
                    <a:pt x="123243" y="67864"/>
                  </a:cubicBezTo>
                  <a:cubicBezTo>
                    <a:pt x="123209" y="67864"/>
                    <a:pt x="123174" y="67899"/>
                    <a:pt x="123140" y="67899"/>
                  </a:cubicBezTo>
                  <a:cubicBezTo>
                    <a:pt x="122383" y="68140"/>
                    <a:pt x="121592" y="68380"/>
                    <a:pt x="120835" y="68552"/>
                  </a:cubicBezTo>
                  <a:cubicBezTo>
                    <a:pt x="120663" y="68621"/>
                    <a:pt x="120526" y="68656"/>
                    <a:pt x="120354" y="68690"/>
                  </a:cubicBezTo>
                  <a:cubicBezTo>
                    <a:pt x="120285" y="68690"/>
                    <a:pt x="120250" y="68724"/>
                    <a:pt x="120182" y="68724"/>
                  </a:cubicBezTo>
                  <a:cubicBezTo>
                    <a:pt x="119803" y="68862"/>
                    <a:pt x="119425" y="68965"/>
                    <a:pt x="119047" y="69034"/>
                  </a:cubicBezTo>
                  <a:cubicBezTo>
                    <a:pt x="118737" y="69137"/>
                    <a:pt x="118462" y="69206"/>
                    <a:pt x="118152" y="69240"/>
                  </a:cubicBezTo>
                  <a:cubicBezTo>
                    <a:pt x="117567" y="69378"/>
                    <a:pt x="117017" y="69515"/>
                    <a:pt x="116467" y="69619"/>
                  </a:cubicBezTo>
                  <a:cubicBezTo>
                    <a:pt x="116295" y="69653"/>
                    <a:pt x="116088" y="69687"/>
                    <a:pt x="115916" y="69722"/>
                  </a:cubicBezTo>
                  <a:cubicBezTo>
                    <a:pt x="115160" y="69894"/>
                    <a:pt x="114403" y="70031"/>
                    <a:pt x="113681" y="70135"/>
                  </a:cubicBezTo>
                  <a:cubicBezTo>
                    <a:pt x="112924" y="70272"/>
                    <a:pt x="112167" y="70375"/>
                    <a:pt x="111410" y="70479"/>
                  </a:cubicBezTo>
                  <a:cubicBezTo>
                    <a:pt x="110723" y="70582"/>
                    <a:pt x="110069" y="70651"/>
                    <a:pt x="109381" y="70719"/>
                  </a:cubicBezTo>
                  <a:cubicBezTo>
                    <a:pt x="108556" y="70822"/>
                    <a:pt x="107696" y="70891"/>
                    <a:pt x="106870" y="70960"/>
                  </a:cubicBezTo>
                  <a:cubicBezTo>
                    <a:pt x="106767" y="70960"/>
                    <a:pt x="106629" y="70960"/>
                    <a:pt x="106492" y="70960"/>
                  </a:cubicBezTo>
                  <a:cubicBezTo>
                    <a:pt x="105735" y="70994"/>
                    <a:pt x="104978" y="71029"/>
                    <a:pt x="104256" y="71029"/>
                  </a:cubicBezTo>
                  <a:cubicBezTo>
                    <a:pt x="102811" y="71063"/>
                    <a:pt x="101367" y="71063"/>
                    <a:pt x="99922" y="71029"/>
                  </a:cubicBezTo>
                  <a:cubicBezTo>
                    <a:pt x="98477" y="70994"/>
                    <a:pt x="96998" y="70891"/>
                    <a:pt x="95554" y="70754"/>
                  </a:cubicBezTo>
                  <a:cubicBezTo>
                    <a:pt x="93834" y="70582"/>
                    <a:pt x="92148" y="70375"/>
                    <a:pt x="90463" y="70031"/>
                  </a:cubicBezTo>
                  <a:lnTo>
                    <a:pt x="90463" y="70031"/>
                  </a:lnTo>
                  <a:cubicBezTo>
                    <a:pt x="90463" y="70031"/>
                    <a:pt x="184262" y="90773"/>
                    <a:pt x="270254" y="165000"/>
                  </a:cubicBezTo>
                  <a:cubicBezTo>
                    <a:pt x="284528" y="177349"/>
                    <a:pt x="294985" y="190213"/>
                    <a:pt x="302552" y="203352"/>
                  </a:cubicBezTo>
                  <a:cubicBezTo>
                    <a:pt x="333028" y="256082"/>
                    <a:pt x="317549" y="312699"/>
                    <a:pt x="320989" y="353321"/>
                  </a:cubicBezTo>
                  <a:cubicBezTo>
                    <a:pt x="321677" y="361405"/>
                    <a:pt x="323981" y="368181"/>
                    <a:pt x="327455" y="373719"/>
                  </a:cubicBezTo>
                  <a:cubicBezTo>
                    <a:pt x="340285" y="375404"/>
                    <a:pt x="354353" y="362677"/>
                    <a:pt x="356692" y="346442"/>
                  </a:cubicBezTo>
                  <a:cubicBezTo>
                    <a:pt x="360098" y="323121"/>
                    <a:pt x="360682" y="262824"/>
                    <a:pt x="319475" y="199087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FCA8AD2-5C60-88FD-7A60-B4789A71DE1E}"/>
                </a:ext>
              </a:extLst>
            </p:cNvPr>
            <p:cNvSpPr/>
            <p:nvPr/>
          </p:nvSpPr>
          <p:spPr>
            <a:xfrm>
              <a:off x="9932811" y="970471"/>
              <a:ext cx="129399" cy="184021"/>
            </a:xfrm>
            <a:custGeom>
              <a:avLst/>
              <a:gdLst>
                <a:gd name="connsiteX0" fmla="*/ 129400 w 129399"/>
                <a:gd name="connsiteY0" fmla="*/ 92114 h 184021"/>
                <a:gd name="connsiteX1" fmla="*/ 87023 w 129399"/>
                <a:gd name="connsiteY1" fmla="*/ 177555 h 184021"/>
                <a:gd name="connsiteX2" fmla="*/ 86989 w 129399"/>
                <a:gd name="connsiteY2" fmla="*/ 177555 h 184021"/>
                <a:gd name="connsiteX3" fmla="*/ 66316 w 129399"/>
                <a:gd name="connsiteY3" fmla="*/ 184022 h 184021"/>
                <a:gd name="connsiteX4" fmla="*/ 27826 w 129399"/>
                <a:gd name="connsiteY4" fmla="*/ 161870 h 184021"/>
                <a:gd name="connsiteX5" fmla="*/ 26072 w 129399"/>
                <a:gd name="connsiteY5" fmla="*/ 159978 h 184021"/>
                <a:gd name="connsiteX6" fmla="*/ 20913 w 129399"/>
                <a:gd name="connsiteY6" fmla="*/ 153615 h 184021"/>
                <a:gd name="connsiteX7" fmla="*/ 19330 w 129399"/>
                <a:gd name="connsiteY7" fmla="*/ 151379 h 184021"/>
                <a:gd name="connsiteX8" fmla="*/ 619 w 129399"/>
                <a:gd name="connsiteY8" fmla="*/ 73781 h 184021"/>
                <a:gd name="connsiteX9" fmla="*/ 11007 w 129399"/>
                <a:gd name="connsiteY9" fmla="*/ 34500 h 184021"/>
                <a:gd name="connsiteX10" fmla="*/ 17267 w 129399"/>
                <a:gd name="connsiteY10" fmla="*/ 22530 h 184021"/>
                <a:gd name="connsiteX11" fmla="*/ 17336 w 129399"/>
                <a:gd name="connsiteY11" fmla="*/ 22427 h 184021"/>
                <a:gd name="connsiteX12" fmla="*/ 61673 w 129399"/>
                <a:gd name="connsiteY12" fmla="*/ 0 h 184021"/>
                <a:gd name="connsiteX13" fmla="*/ 123999 w 129399"/>
                <a:gd name="connsiteY13" fmla="*/ 56032 h 184021"/>
                <a:gd name="connsiteX14" fmla="*/ 129400 w 129399"/>
                <a:gd name="connsiteY14" fmla="*/ 92114 h 18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9399" h="184021">
                  <a:moveTo>
                    <a:pt x="129400" y="92114"/>
                  </a:moveTo>
                  <a:cubicBezTo>
                    <a:pt x="129400" y="130810"/>
                    <a:pt x="111892" y="163934"/>
                    <a:pt x="87023" y="177555"/>
                  </a:cubicBezTo>
                  <a:cubicBezTo>
                    <a:pt x="87023" y="177555"/>
                    <a:pt x="86989" y="177589"/>
                    <a:pt x="86989" y="177555"/>
                  </a:cubicBezTo>
                  <a:cubicBezTo>
                    <a:pt x="80522" y="181167"/>
                    <a:pt x="73574" y="183368"/>
                    <a:pt x="66316" y="184022"/>
                  </a:cubicBezTo>
                  <a:cubicBezTo>
                    <a:pt x="51560" y="180960"/>
                    <a:pt x="38421" y="173118"/>
                    <a:pt x="27826" y="161870"/>
                  </a:cubicBezTo>
                  <a:cubicBezTo>
                    <a:pt x="27242" y="161251"/>
                    <a:pt x="26623" y="160632"/>
                    <a:pt x="26072" y="159978"/>
                  </a:cubicBezTo>
                  <a:cubicBezTo>
                    <a:pt x="24284" y="157949"/>
                    <a:pt x="22564" y="155851"/>
                    <a:pt x="20913" y="153615"/>
                  </a:cubicBezTo>
                  <a:cubicBezTo>
                    <a:pt x="20362" y="152893"/>
                    <a:pt x="19812" y="152136"/>
                    <a:pt x="19330" y="151379"/>
                  </a:cubicBezTo>
                  <a:cubicBezTo>
                    <a:pt x="5125" y="130982"/>
                    <a:pt x="-2271" y="103327"/>
                    <a:pt x="619" y="73781"/>
                  </a:cubicBezTo>
                  <a:cubicBezTo>
                    <a:pt x="1995" y="59644"/>
                    <a:pt x="5641" y="46367"/>
                    <a:pt x="11007" y="34500"/>
                  </a:cubicBezTo>
                  <a:cubicBezTo>
                    <a:pt x="12898" y="30338"/>
                    <a:pt x="14997" y="26348"/>
                    <a:pt x="17267" y="22530"/>
                  </a:cubicBezTo>
                  <a:cubicBezTo>
                    <a:pt x="17301" y="22530"/>
                    <a:pt x="17336" y="22461"/>
                    <a:pt x="17336" y="22427"/>
                  </a:cubicBezTo>
                  <a:cubicBezTo>
                    <a:pt x="29237" y="8462"/>
                    <a:pt x="44715" y="0"/>
                    <a:pt x="61673" y="0"/>
                  </a:cubicBezTo>
                  <a:cubicBezTo>
                    <a:pt x="89671" y="0"/>
                    <a:pt x="113715" y="23115"/>
                    <a:pt x="123999" y="56032"/>
                  </a:cubicBezTo>
                  <a:cubicBezTo>
                    <a:pt x="127473" y="67108"/>
                    <a:pt x="129400" y="79318"/>
                    <a:pt x="129400" y="92114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9BB03A5-FD7A-1307-82A9-1107120212C7}"/>
                </a:ext>
              </a:extLst>
            </p:cNvPr>
            <p:cNvSpPr/>
            <p:nvPr/>
          </p:nvSpPr>
          <p:spPr>
            <a:xfrm>
              <a:off x="10139668" y="825593"/>
              <a:ext cx="170335" cy="382402"/>
            </a:xfrm>
            <a:custGeom>
              <a:avLst/>
              <a:gdLst>
                <a:gd name="connsiteX0" fmla="*/ 170336 w 170335"/>
                <a:gd name="connsiteY0" fmla="*/ 370107 h 382402"/>
                <a:gd name="connsiteX1" fmla="*/ 143059 w 170335"/>
                <a:gd name="connsiteY1" fmla="*/ 382215 h 382402"/>
                <a:gd name="connsiteX2" fmla="*/ 2893 w 170335"/>
                <a:gd name="connsiteY2" fmla="*/ 253227 h 382402"/>
                <a:gd name="connsiteX3" fmla="*/ 55933 w 170335"/>
                <a:gd name="connsiteY3" fmla="*/ 193033 h 382402"/>
                <a:gd name="connsiteX4" fmla="*/ 80010 w 170335"/>
                <a:gd name="connsiteY4" fmla="*/ 94419 h 382402"/>
                <a:gd name="connsiteX5" fmla="*/ 140239 w 170335"/>
                <a:gd name="connsiteY5" fmla="*/ 0 h 382402"/>
                <a:gd name="connsiteX6" fmla="*/ 118981 w 170335"/>
                <a:gd name="connsiteY6" fmla="*/ 37664 h 382402"/>
                <a:gd name="connsiteX7" fmla="*/ 99479 w 170335"/>
                <a:gd name="connsiteY7" fmla="*/ 196095 h 382402"/>
                <a:gd name="connsiteX8" fmla="*/ 27831 w 170335"/>
                <a:gd name="connsiteY8" fmla="*/ 262411 h 382402"/>
                <a:gd name="connsiteX9" fmla="*/ 112102 w 170335"/>
                <a:gd name="connsiteY9" fmla="*/ 358137 h 382402"/>
                <a:gd name="connsiteX10" fmla="*/ 170336 w 170335"/>
                <a:gd name="connsiteY10" fmla="*/ 370107 h 38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335" h="382402">
                  <a:moveTo>
                    <a:pt x="170336" y="370107"/>
                  </a:moveTo>
                  <a:cubicBezTo>
                    <a:pt x="161977" y="382627"/>
                    <a:pt x="153068" y="382834"/>
                    <a:pt x="143059" y="382215"/>
                  </a:cubicBezTo>
                  <a:cubicBezTo>
                    <a:pt x="89332" y="378912"/>
                    <a:pt x="-19052" y="295845"/>
                    <a:pt x="2893" y="253227"/>
                  </a:cubicBezTo>
                  <a:cubicBezTo>
                    <a:pt x="12799" y="234000"/>
                    <a:pt x="37565" y="218831"/>
                    <a:pt x="55933" y="193033"/>
                  </a:cubicBezTo>
                  <a:cubicBezTo>
                    <a:pt x="55933" y="193033"/>
                    <a:pt x="73131" y="172396"/>
                    <a:pt x="80010" y="94419"/>
                  </a:cubicBezTo>
                  <a:cubicBezTo>
                    <a:pt x="84241" y="46573"/>
                    <a:pt x="106599" y="10801"/>
                    <a:pt x="140239" y="0"/>
                  </a:cubicBezTo>
                  <a:cubicBezTo>
                    <a:pt x="131674" y="7464"/>
                    <a:pt x="123419" y="19193"/>
                    <a:pt x="118981" y="37664"/>
                  </a:cubicBezTo>
                  <a:cubicBezTo>
                    <a:pt x="107527" y="85269"/>
                    <a:pt x="125276" y="163074"/>
                    <a:pt x="99479" y="196095"/>
                  </a:cubicBezTo>
                  <a:cubicBezTo>
                    <a:pt x="73681" y="229150"/>
                    <a:pt x="32990" y="236029"/>
                    <a:pt x="27831" y="262411"/>
                  </a:cubicBezTo>
                  <a:cubicBezTo>
                    <a:pt x="22671" y="288759"/>
                    <a:pt x="81730" y="344963"/>
                    <a:pt x="112102" y="358137"/>
                  </a:cubicBezTo>
                  <a:cubicBezTo>
                    <a:pt x="133634" y="367493"/>
                    <a:pt x="157987" y="369625"/>
                    <a:pt x="170336" y="370107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2E0F1DC-AB0C-96F4-1FB1-414CAB1E6210}"/>
                </a:ext>
              </a:extLst>
            </p:cNvPr>
            <p:cNvSpPr/>
            <p:nvPr/>
          </p:nvSpPr>
          <p:spPr>
            <a:xfrm>
              <a:off x="10358407" y="1072388"/>
              <a:ext cx="194367" cy="155019"/>
            </a:xfrm>
            <a:custGeom>
              <a:avLst/>
              <a:gdLst>
                <a:gd name="connsiteX0" fmla="*/ 194368 w 194367"/>
                <a:gd name="connsiteY0" fmla="*/ 108074 h 155019"/>
                <a:gd name="connsiteX1" fmla="*/ 100602 w 194367"/>
                <a:gd name="connsiteY1" fmla="*/ 152790 h 155019"/>
                <a:gd name="connsiteX2" fmla="*/ 887 w 194367"/>
                <a:gd name="connsiteY2" fmla="*/ 116501 h 155019"/>
                <a:gd name="connsiteX3" fmla="*/ 59327 w 194367"/>
                <a:gd name="connsiteY3" fmla="*/ 1651 h 155019"/>
                <a:gd name="connsiteX4" fmla="*/ 62354 w 194367"/>
                <a:gd name="connsiteY4" fmla="*/ 0 h 155019"/>
                <a:gd name="connsiteX5" fmla="*/ 37347 w 194367"/>
                <a:gd name="connsiteY5" fmla="*/ 62327 h 155019"/>
                <a:gd name="connsiteX6" fmla="*/ 83404 w 194367"/>
                <a:gd name="connsiteY6" fmla="*/ 136692 h 155019"/>
                <a:gd name="connsiteX7" fmla="*/ 194368 w 194367"/>
                <a:gd name="connsiteY7" fmla="*/ 108074 h 15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367" h="155019">
                  <a:moveTo>
                    <a:pt x="194368" y="108074"/>
                  </a:moveTo>
                  <a:cubicBezTo>
                    <a:pt x="173764" y="131395"/>
                    <a:pt x="141328" y="148593"/>
                    <a:pt x="100602" y="152790"/>
                  </a:cubicBezTo>
                  <a:cubicBezTo>
                    <a:pt x="27510" y="160357"/>
                    <a:pt x="-6027" y="148765"/>
                    <a:pt x="887" y="116501"/>
                  </a:cubicBezTo>
                  <a:cubicBezTo>
                    <a:pt x="887" y="116501"/>
                    <a:pt x="12031" y="29547"/>
                    <a:pt x="59327" y="1651"/>
                  </a:cubicBezTo>
                  <a:cubicBezTo>
                    <a:pt x="60290" y="1066"/>
                    <a:pt x="61322" y="516"/>
                    <a:pt x="62354" y="0"/>
                  </a:cubicBezTo>
                  <a:cubicBezTo>
                    <a:pt x="52757" y="14481"/>
                    <a:pt x="42472" y="35360"/>
                    <a:pt x="37347" y="62327"/>
                  </a:cubicBezTo>
                  <a:cubicBezTo>
                    <a:pt x="26650" y="118221"/>
                    <a:pt x="39549" y="132805"/>
                    <a:pt x="83404" y="136692"/>
                  </a:cubicBezTo>
                  <a:cubicBezTo>
                    <a:pt x="126606" y="140510"/>
                    <a:pt x="192441" y="109003"/>
                    <a:pt x="194368" y="108074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3FB9F9C-646F-054B-F653-D24F7F2C1C49}"/>
                </a:ext>
              </a:extLst>
            </p:cNvPr>
            <p:cNvSpPr/>
            <p:nvPr/>
          </p:nvSpPr>
          <p:spPr>
            <a:xfrm>
              <a:off x="10453024" y="1079872"/>
              <a:ext cx="102590" cy="72900"/>
            </a:xfrm>
            <a:custGeom>
              <a:avLst/>
              <a:gdLst>
                <a:gd name="connsiteX0" fmla="*/ 19193 w 102590"/>
                <a:gd name="connsiteY0" fmla="*/ 46759 h 72900"/>
                <a:gd name="connsiteX1" fmla="*/ 38387 w 102590"/>
                <a:gd name="connsiteY1" fmla="*/ 59830 h 72900"/>
                <a:gd name="connsiteX2" fmla="*/ 19193 w 102590"/>
                <a:gd name="connsiteY2" fmla="*/ 72900 h 72900"/>
                <a:gd name="connsiteX3" fmla="*/ 0 w 102590"/>
                <a:gd name="connsiteY3" fmla="*/ 59830 h 72900"/>
                <a:gd name="connsiteX4" fmla="*/ 19193 w 102590"/>
                <a:gd name="connsiteY4" fmla="*/ 46759 h 72900"/>
                <a:gd name="connsiteX5" fmla="*/ 73919 w 102590"/>
                <a:gd name="connsiteY5" fmla="*/ 1527 h 72900"/>
                <a:gd name="connsiteX6" fmla="*/ 102124 w 102590"/>
                <a:gd name="connsiteY6" fmla="*/ 32415 h 72900"/>
                <a:gd name="connsiteX7" fmla="*/ 62740 w 102590"/>
                <a:gd name="connsiteY7" fmla="*/ 46483 h 72900"/>
                <a:gd name="connsiteX8" fmla="*/ 34535 w 102590"/>
                <a:gd name="connsiteY8" fmla="*/ 15595 h 72900"/>
                <a:gd name="connsiteX9" fmla="*/ 73919 w 102590"/>
                <a:gd name="connsiteY9" fmla="*/ 1527 h 7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590" h="72900">
                  <a:moveTo>
                    <a:pt x="19193" y="46759"/>
                  </a:moveTo>
                  <a:cubicBezTo>
                    <a:pt x="29787" y="46759"/>
                    <a:pt x="38387" y="52606"/>
                    <a:pt x="38387" y="59830"/>
                  </a:cubicBezTo>
                  <a:cubicBezTo>
                    <a:pt x="38387" y="67053"/>
                    <a:pt x="29787" y="72900"/>
                    <a:pt x="19193" y="72900"/>
                  </a:cubicBezTo>
                  <a:cubicBezTo>
                    <a:pt x="8599" y="72900"/>
                    <a:pt x="0" y="67053"/>
                    <a:pt x="0" y="59830"/>
                  </a:cubicBezTo>
                  <a:cubicBezTo>
                    <a:pt x="0" y="52606"/>
                    <a:pt x="8599" y="46759"/>
                    <a:pt x="19193" y="46759"/>
                  </a:cubicBezTo>
                  <a:close/>
                  <a:moveTo>
                    <a:pt x="73919" y="1527"/>
                  </a:moveTo>
                  <a:cubicBezTo>
                    <a:pt x="92596" y="6171"/>
                    <a:pt x="105220" y="19998"/>
                    <a:pt x="102124" y="32415"/>
                  </a:cubicBezTo>
                  <a:cubicBezTo>
                    <a:pt x="99028" y="44832"/>
                    <a:pt x="81383" y="51127"/>
                    <a:pt x="62740" y="46483"/>
                  </a:cubicBezTo>
                  <a:cubicBezTo>
                    <a:pt x="44063" y="41840"/>
                    <a:pt x="31439" y="28012"/>
                    <a:pt x="34535" y="15595"/>
                  </a:cubicBezTo>
                  <a:cubicBezTo>
                    <a:pt x="37631" y="3178"/>
                    <a:pt x="55276" y="-3116"/>
                    <a:pt x="73919" y="1527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4642EF9-8CEF-BB51-7F4A-B5F145FDE862}"/>
                </a:ext>
              </a:extLst>
            </p:cNvPr>
            <p:cNvSpPr/>
            <p:nvPr/>
          </p:nvSpPr>
          <p:spPr>
            <a:xfrm>
              <a:off x="10269140" y="854594"/>
              <a:ext cx="109090" cy="312418"/>
            </a:xfrm>
            <a:custGeom>
              <a:avLst/>
              <a:gdLst>
                <a:gd name="connsiteX0" fmla="*/ 15822 w 109090"/>
                <a:gd name="connsiteY0" fmla="*/ 263506 h 312418"/>
                <a:gd name="connsiteX1" fmla="*/ 31645 w 109090"/>
                <a:gd name="connsiteY1" fmla="*/ 287962 h 312418"/>
                <a:gd name="connsiteX2" fmla="*/ 15822 w 109090"/>
                <a:gd name="connsiteY2" fmla="*/ 312418 h 312418"/>
                <a:gd name="connsiteX3" fmla="*/ 0 w 109090"/>
                <a:gd name="connsiteY3" fmla="*/ 287962 h 312418"/>
                <a:gd name="connsiteX4" fmla="*/ 15822 w 109090"/>
                <a:gd name="connsiteY4" fmla="*/ 263506 h 312418"/>
                <a:gd name="connsiteX5" fmla="*/ 75319 w 109090"/>
                <a:gd name="connsiteY5" fmla="*/ 161 h 312418"/>
                <a:gd name="connsiteX6" fmla="*/ 107836 w 109090"/>
                <a:gd name="connsiteY6" fmla="*/ 45441 h 312418"/>
                <a:gd name="connsiteX7" fmla="*/ 91181 w 109090"/>
                <a:gd name="connsiteY7" fmla="*/ 98641 h 312418"/>
                <a:gd name="connsiteX8" fmla="*/ 58664 w 109090"/>
                <a:gd name="connsiteY8" fmla="*/ 53361 h 312418"/>
                <a:gd name="connsiteX9" fmla="*/ 75319 w 109090"/>
                <a:gd name="connsiteY9" fmla="*/ 161 h 31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090" h="312418">
                  <a:moveTo>
                    <a:pt x="15822" y="263506"/>
                  </a:moveTo>
                  <a:cubicBezTo>
                    <a:pt x="24561" y="263506"/>
                    <a:pt x="31645" y="274455"/>
                    <a:pt x="31645" y="287962"/>
                  </a:cubicBezTo>
                  <a:cubicBezTo>
                    <a:pt x="31645" y="301469"/>
                    <a:pt x="24561" y="312418"/>
                    <a:pt x="15822" y="312418"/>
                  </a:cubicBezTo>
                  <a:cubicBezTo>
                    <a:pt x="7084" y="312418"/>
                    <a:pt x="0" y="301469"/>
                    <a:pt x="0" y="287962"/>
                  </a:cubicBezTo>
                  <a:cubicBezTo>
                    <a:pt x="0" y="274455"/>
                    <a:pt x="7084" y="263506"/>
                    <a:pt x="15822" y="263506"/>
                  </a:cubicBezTo>
                  <a:close/>
                  <a:moveTo>
                    <a:pt x="75319" y="161"/>
                  </a:moveTo>
                  <a:cubicBezTo>
                    <a:pt x="88898" y="-2027"/>
                    <a:pt x="103456" y="18246"/>
                    <a:pt x="107836" y="45441"/>
                  </a:cubicBezTo>
                  <a:cubicBezTo>
                    <a:pt x="112216" y="72635"/>
                    <a:pt x="104760" y="96454"/>
                    <a:pt x="91181" y="98641"/>
                  </a:cubicBezTo>
                  <a:cubicBezTo>
                    <a:pt x="77602" y="100828"/>
                    <a:pt x="63044" y="80556"/>
                    <a:pt x="58664" y="53361"/>
                  </a:cubicBezTo>
                  <a:cubicBezTo>
                    <a:pt x="54284" y="26167"/>
                    <a:pt x="61740" y="2348"/>
                    <a:pt x="75319" y="161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14C6439-7DED-BAE9-349D-09CECD4ADC49}"/>
                </a:ext>
              </a:extLst>
            </p:cNvPr>
            <p:cNvSpPr/>
            <p:nvPr/>
          </p:nvSpPr>
          <p:spPr>
            <a:xfrm>
              <a:off x="9831857" y="1022513"/>
              <a:ext cx="21188" cy="37285"/>
            </a:xfrm>
            <a:custGeom>
              <a:avLst/>
              <a:gdLst>
                <a:gd name="connsiteX0" fmla="*/ 21188 w 21188"/>
                <a:gd name="connsiteY0" fmla="*/ 18643 h 37285"/>
                <a:gd name="connsiteX1" fmla="*/ 10594 w 21188"/>
                <a:gd name="connsiteY1" fmla="*/ 37286 h 37285"/>
                <a:gd name="connsiteX2" fmla="*/ 0 w 21188"/>
                <a:gd name="connsiteY2" fmla="*/ 18643 h 37285"/>
                <a:gd name="connsiteX3" fmla="*/ 10594 w 21188"/>
                <a:gd name="connsiteY3" fmla="*/ 0 h 37285"/>
                <a:gd name="connsiteX4" fmla="*/ 21188 w 21188"/>
                <a:gd name="connsiteY4" fmla="*/ 18643 h 3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88" h="37285">
                  <a:moveTo>
                    <a:pt x="21188" y="18643"/>
                  </a:moveTo>
                  <a:cubicBezTo>
                    <a:pt x="21188" y="28928"/>
                    <a:pt x="16442" y="37286"/>
                    <a:pt x="10594" y="37286"/>
                  </a:cubicBezTo>
                  <a:cubicBezTo>
                    <a:pt x="4747" y="37286"/>
                    <a:pt x="0" y="28928"/>
                    <a:pt x="0" y="18643"/>
                  </a:cubicBezTo>
                  <a:cubicBezTo>
                    <a:pt x="0" y="8358"/>
                    <a:pt x="4747" y="0"/>
                    <a:pt x="10594" y="0"/>
                  </a:cubicBezTo>
                  <a:cubicBezTo>
                    <a:pt x="16442" y="0"/>
                    <a:pt x="21188" y="8358"/>
                    <a:pt x="21188" y="18643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7A3A792-FFDC-50AE-E0CA-6C61D0AC5F75}"/>
                </a:ext>
              </a:extLst>
            </p:cNvPr>
            <p:cNvSpPr/>
            <p:nvPr/>
          </p:nvSpPr>
          <p:spPr>
            <a:xfrm>
              <a:off x="9967276" y="1045181"/>
              <a:ext cx="21222" cy="37285"/>
            </a:xfrm>
            <a:custGeom>
              <a:avLst/>
              <a:gdLst>
                <a:gd name="connsiteX0" fmla="*/ 21223 w 21222"/>
                <a:gd name="connsiteY0" fmla="*/ 21360 h 37285"/>
                <a:gd name="connsiteX1" fmla="*/ 12314 w 21222"/>
                <a:gd name="connsiteY1" fmla="*/ 37286 h 37285"/>
                <a:gd name="connsiteX2" fmla="*/ 0 w 21222"/>
                <a:gd name="connsiteY2" fmla="*/ 18643 h 37285"/>
                <a:gd name="connsiteX3" fmla="*/ 12314 w 21222"/>
                <a:gd name="connsiteY3" fmla="*/ 0 h 37285"/>
                <a:gd name="connsiteX4" fmla="*/ 21223 w 21222"/>
                <a:gd name="connsiteY4" fmla="*/ 21360 h 3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2" h="37285">
                  <a:moveTo>
                    <a:pt x="21223" y="21360"/>
                  </a:moveTo>
                  <a:cubicBezTo>
                    <a:pt x="21223" y="31645"/>
                    <a:pt x="19124" y="37286"/>
                    <a:pt x="12314" y="37286"/>
                  </a:cubicBezTo>
                  <a:cubicBezTo>
                    <a:pt x="5503" y="37286"/>
                    <a:pt x="0" y="28927"/>
                    <a:pt x="0" y="18643"/>
                  </a:cubicBezTo>
                  <a:cubicBezTo>
                    <a:pt x="0" y="8358"/>
                    <a:pt x="5503" y="0"/>
                    <a:pt x="12314" y="0"/>
                  </a:cubicBezTo>
                  <a:cubicBezTo>
                    <a:pt x="19124" y="0"/>
                    <a:pt x="21223" y="11076"/>
                    <a:pt x="21223" y="21360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884A25-A207-278C-80CE-FDB86C568839}"/>
                </a:ext>
              </a:extLst>
            </p:cNvPr>
            <p:cNvSpPr/>
            <p:nvPr/>
          </p:nvSpPr>
          <p:spPr>
            <a:xfrm>
              <a:off x="10407105" y="546947"/>
              <a:ext cx="1197001" cy="880345"/>
            </a:xfrm>
            <a:custGeom>
              <a:avLst/>
              <a:gdLst>
                <a:gd name="connsiteX0" fmla="*/ 326768 w 1197001"/>
                <a:gd name="connsiteY0" fmla="*/ 809282 h 880345"/>
                <a:gd name="connsiteX1" fmla="*/ 362299 w 1197001"/>
                <a:gd name="connsiteY1" fmla="*/ 844814 h 880345"/>
                <a:gd name="connsiteX2" fmla="*/ 326768 w 1197001"/>
                <a:gd name="connsiteY2" fmla="*/ 880345 h 880345"/>
                <a:gd name="connsiteX3" fmla="*/ 291236 w 1197001"/>
                <a:gd name="connsiteY3" fmla="*/ 844814 h 880345"/>
                <a:gd name="connsiteX4" fmla="*/ 326768 w 1197001"/>
                <a:gd name="connsiteY4" fmla="*/ 809282 h 880345"/>
                <a:gd name="connsiteX5" fmla="*/ 30957 w 1197001"/>
                <a:gd name="connsiteY5" fmla="*/ 788644 h 880345"/>
                <a:gd name="connsiteX6" fmla="*/ 61914 w 1197001"/>
                <a:gd name="connsiteY6" fmla="*/ 819601 h 880345"/>
                <a:gd name="connsiteX7" fmla="*/ 30957 w 1197001"/>
                <a:gd name="connsiteY7" fmla="*/ 850558 h 880345"/>
                <a:gd name="connsiteX8" fmla="*/ 0 w 1197001"/>
                <a:gd name="connsiteY8" fmla="*/ 819601 h 880345"/>
                <a:gd name="connsiteX9" fmla="*/ 30957 w 1197001"/>
                <a:gd name="connsiteY9" fmla="*/ 788644 h 880345"/>
                <a:gd name="connsiteX10" fmla="*/ 323122 w 1197001"/>
                <a:gd name="connsiteY10" fmla="*/ 620169 h 880345"/>
                <a:gd name="connsiteX11" fmla="*/ 343553 w 1197001"/>
                <a:gd name="connsiteY11" fmla="*/ 640601 h 880345"/>
                <a:gd name="connsiteX12" fmla="*/ 323122 w 1197001"/>
                <a:gd name="connsiteY12" fmla="*/ 661032 h 880345"/>
                <a:gd name="connsiteX13" fmla="*/ 302690 w 1197001"/>
                <a:gd name="connsiteY13" fmla="*/ 640601 h 880345"/>
                <a:gd name="connsiteX14" fmla="*/ 323122 w 1197001"/>
                <a:gd name="connsiteY14" fmla="*/ 620169 h 880345"/>
                <a:gd name="connsiteX15" fmla="*/ 660345 w 1197001"/>
                <a:gd name="connsiteY15" fmla="*/ 595748 h 880345"/>
                <a:gd name="connsiteX16" fmla="*/ 691302 w 1197001"/>
                <a:gd name="connsiteY16" fmla="*/ 626705 h 880345"/>
                <a:gd name="connsiteX17" fmla="*/ 660345 w 1197001"/>
                <a:gd name="connsiteY17" fmla="*/ 657662 h 880345"/>
                <a:gd name="connsiteX18" fmla="*/ 629388 w 1197001"/>
                <a:gd name="connsiteY18" fmla="*/ 626705 h 880345"/>
                <a:gd name="connsiteX19" fmla="*/ 660345 w 1197001"/>
                <a:gd name="connsiteY19" fmla="*/ 595748 h 880345"/>
                <a:gd name="connsiteX20" fmla="*/ 442788 w 1197001"/>
                <a:gd name="connsiteY20" fmla="*/ 454309 h 880345"/>
                <a:gd name="connsiteX21" fmla="*/ 463219 w 1197001"/>
                <a:gd name="connsiteY21" fmla="*/ 474741 h 880345"/>
                <a:gd name="connsiteX22" fmla="*/ 442788 w 1197001"/>
                <a:gd name="connsiteY22" fmla="*/ 495172 h 880345"/>
                <a:gd name="connsiteX23" fmla="*/ 422356 w 1197001"/>
                <a:gd name="connsiteY23" fmla="*/ 474741 h 880345"/>
                <a:gd name="connsiteX24" fmla="*/ 442788 w 1197001"/>
                <a:gd name="connsiteY24" fmla="*/ 454309 h 880345"/>
                <a:gd name="connsiteX25" fmla="*/ 711734 w 1197001"/>
                <a:gd name="connsiteY25" fmla="*/ 319750 h 880345"/>
                <a:gd name="connsiteX26" fmla="*/ 732165 w 1197001"/>
                <a:gd name="connsiteY26" fmla="*/ 340182 h 880345"/>
                <a:gd name="connsiteX27" fmla="*/ 711734 w 1197001"/>
                <a:gd name="connsiteY27" fmla="*/ 360613 h 880345"/>
                <a:gd name="connsiteX28" fmla="*/ 691302 w 1197001"/>
                <a:gd name="connsiteY28" fmla="*/ 340182 h 880345"/>
                <a:gd name="connsiteX29" fmla="*/ 711734 w 1197001"/>
                <a:gd name="connsiteY29" fmla="*/ 319750 h 880345"/>
                <a:gd name="connsiteX30" fmla="*/ 202080 w 1197001"/>
                <a:gd name="connsiteY30" fmla="*/ 288690 h 880345"/>
                <a:gd name="connsiteX31" fmla="*/ 237611 w 1197001"/>
                <a:gd name="connsiteY31" fmla="*/ 324222 h 880345"/>
                <a:gd name="connsiteX32" fmla="*/ 202080 w 1197001"/>
                <a:gd name="connsiteY32" fmla="*/ 359753 h 880345"/>
                <a:gd name="connsiteX33" fmla="*/ 166548 w 1197001"/>
                <a:gd name="connsiteY33" fmla="*/ 324222 h 880345"/>
                <a:gd name="connsiteX34" fmla="*/ 202080 w 1197001"/>
                <a:gd name="connsiteY34" fmla="*/ 288690 h 880345"/>
                <a:gd name="connsiteX35" fmla="*/ 1176570 w 1197001"/>
                <a:gd name="connsiteY35" fmla="*/ 143983 h 880345"/>
                <a:gd name="connsiteX36" fmla="*/ 1197001 w 1197001"/>
                <a:gd name="connsiteY36" fmla="*/ 164415 h 880345"/>
                <a:gd name="connsiteX37" fmla="*/ 1176570 w 1197001"/>
                <a:gd name="connsiteY37" fmla="*/ 184846 h 880345"/>
                <a:gd name="connsiteX38" fmla="*/ 1156138 w 1197001"/>
                <a:gd name="connsiteY38" fmla="*/ 164415 h 880345"/>
                <a:gd name="connsiteX39" fmla="*/ 1176570 w 1197001"/>
                <a:gd name="connsiteY39" fmla="*/ 143983 h 880345"/>
                <a:gd name="connsiteX40" fmla="*/ 732200 w 1197001"/>
                <a:gd name="connsiteY40" fmla="*/ 0 h 880345"/>
                <a:gd name="connsiteX41" fmla="*/ 752631 w 1197001"/>
                <a:gd name="connsiteY41" fmla="*/ 20432 h 880345"/>
                <a:gd name="connsiteX42" fmla="*/ 732200 w 1197001"/>
                <a:gd name="connsiteY42" fmla="*/ 40863 h 880345"/>
                <a:gd name="connsiteX43" fmla="*/ 711768 w 1197001"/>
                <a:gd name="connsiteY43" fmla="*/ 20432 h 880345"/>
                <a:gd name="connsiteX44" fmla="*/ 732200 w 1197001"/>
                <a:gd name="connsiteY44" fmla="*/ 0 h 88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97001" h="880345">
                  <a:moveTo>
                    <a:pt x="326768" y="809282"/>
                  </a:moveTo>
                  <a:cubicBezTo>
                    <a:pt x="346391" y="809282"/>
                    <a:pt x="362299" y="825190"/>
                    <a:pt x="362299" y="844814"/>
                  </a:cubicBezTo>
                  <a:cubicBezTo>
                    <a:pt x="362299" y="864437"/>
                    <a:pt x="346391" y="880345"/>
                    <a:pt x="326768" y="880345"/>
                  </a:cubicBezTo>
                  <a:cubicBezTo>
                    <a:pt x="307144" y="880345"/>
                    <a:pt x="291236" y="864437"/>
                    <a:pt x="291236" y="844814"/>
                  </a:cubicBezTo>
                  <a:cubicBezTo>
                    <a:pt x="291236" y="825190"/>
                    <a:pt x="307144" y="809282"/>
                    <a:pt x="326768" y="809282"/>
                  </a:cubicBezTo>
                  <a:close/>
                  <a:moveTo>
                    <a:pt x="30957" y="788644"/>
                  </a:moveTo>
                  <a:cubicBezTo>
                    <a:pt x="48054" y="788644"/>
                    <a:pt x="61914" y="802504"/>
                    <a:pt x="61914" y="819601"/>
                  </a:cubicBezTo>
                  <a:cubicBezTo>
                    <a:pt x="61914" y="836698"/>
                    <a:pt x="48054" y="850558"/>
                    <a:pt x="30957" y="850558"/>
                  </a:cubicBezTo>
                  <a:cubicBezTo>
                    <a:pt x="13860" y="850558"/>
                    <a:pt x="0" y="836698"/>
                    <a:pt x="0" y="819601"/>
                  </a:cubicBezTo>
                  <a:cubicBezTo>
                    <a:pt x="0" y="802504"/>
                    <a:pt x="13860" y="788644"/>
                    <a:pt x="30957" y="788644"/>
                  </a:cubicBezTo>
                  <a:close/>
                  <a:moveTo>
                    <a:pt x="323122" y="620169"/>
                  </a:moveTo>
                  <a:cubicBezTo>
                    <a:pt x="334406" y="620169"/>
                    <a:pt x="343553" y="629317"/>
                    <a:pt x="343553" y="640601"/>
                  </a:cubicBezTo>
                  <a:cubicBezTo>
                    <a:pt x="343553" y="651885"/>
                    <a:pt x="334406" y="661032"/>
                    <a:pt x="323122" y="661032"/>
                  </a:cubicBezTo>
                  <a:cubicBezTo>
                    <a:pt x="311837" y="661032"/>
                    <a:pt x="302690" y="651885"/>
                    <a:pt x="302690" y="640601"/>
                  </a:cubicBezTo>
                  <a:cubicBezTo>
                    <a:pt x="302690" y="629317"/>
                    <a:pt x="311837" y="620169"/>
                    <a:pt x="323122" y="620169"/>
                  </a:cubicBezTo>
                  <a:close/>
                  <a:moveTo>
                    <a:pt x="660345" y="595748"/>
                  </a:moveTo>
                  <a:cubicBezTo>
                    <a:pt x="677442" y="595748"/>
                    <a:pt x="691302" y="609608"/>
                    <a:pt x="691302" y="626705"/>
                  </a:cubicBezTo>
                  <a:cubicBezTo>
                    <a:pt x="691302" y="643802"/>
                    <a:pt x="677442" y="657662"/>
                    <a:pt x="660345" y="657662"/>
                  </a:cubicBezTo>
                  <a:cubicBezTo>
                    <a:pt x="643248" y="657662"/>
                    <a:pt x="629388" y="643802"/>
                    <a:pt x="629388" y="626705"/>
                  </a:cubicBezTo>
                  <a:cubicBezTo>
                    <a:pt x="629388" y="609608"/>
                    <a:pt x="643248" y="595748"/>
                    <a:pt x="660345" y="595748"/>
                  </a:cubicBezTo>
                  <a:close/>
                  <a:moveTo>
                    <a:pt x="442788" y="454309"/>
                  </a:moveTo>
                  <a:cubicBezTo>
                    <a:pt x="454072" y="454309"/>
                    <a:pt x="463219" y="463457"/>
                    <a:pt x="463219" y="474741"/>
                  </a:cubicBezTo>
                  <a:cubicBezTo>
                    <a:pt x="463219" y="486025"/>
                    <a:pt x="454072" y="495172"/>
                    <a:pt x="442788" y="495172"/>
                  </a:cubicBezTo>
                  <a:cubicBezTo>
                    <a:pt x="431503" y="495172"/>
                    <a:pt x="422356" y="486025"/>
                    <a:pt x="422356" y="474741"/>
                  </a:cubicBezTo>
                  <a:cubicBezTo>
                    <a:pt x="422356" y="463457"/>
                    <a:pt x="431503" y="454309"/>
                    <a:pt x="442788" y="454309"/>
                  </a:cubicBezTo>
                  <a:close/>
                  <a:moveTo>
                    <a:pt x="711734" y="319750"/>
                  </a:moveTo>
                  <a:cubicBezTo>
                    <a:pt x="723018" y="319750"/>
                    <a:pt x="732165" y="328898"/>
                    <a:pt x="732165" y="340182"/>
                  </a:cubicBezTo>
                  <a:cubicBezTo>
                    <a:pt x="732165" y="351466"/>
                    <a:pt x="723018" y="360613"/>
                    <a:pt x="711734" y="360613"/>
                  </a:cubicBezTo>
                  <a:cubicBezTo>
                    <a:pt x="700449" y="360613"/>
                    <a:pt x="691302" y="351466"/>
                    <a:pt x="691302" y="340182"/>
                  </a:cubicBezTo>
                  <a:cubicBezTo>
                    <a:pt x="691302" y="328898"/>
                    <a:pt x="700449" y="319750"/>
                    <a:pt x="711734" y="319750"/>
                  </a:cubicBezTo>
                  <a:close/>
                  <a:moveTo>
                    <a:pt x="202080" y="288690"/>
                  </a:moveTo>
                  <a:cubicBezTo>
                    <a:pt x="221703" y="288690"/>
                    <a:pt x="237611" y="304598"/>
                    <a:pt x="237611" y="324222"/>
                  </a:cubicBezTo>
                  <a:cubicBezTo>
                    <a:pt x="237611" y="343845"/>
                    <a:pt x="221703" y="359753"/>
                    <a:pt x="202080" y="359753"/>
                  </a:cubicBezTo>
                  <a:cubicBezTo>
                    <a:pt x="182456" y="359753"/>
                    <a:pt x="166548" y="343845"/>
                    <a:pt x="166548" y="324222"/>
                  </a:cubicBezTo>
                  <a:cubicBezTo>
                    <a:pt x="166548" y="304598"/>
                    <a:pt x="182456" y="288690"/>
                    <a:pt x="202080" y="288690"/>
                  </a:cubicBezTo>
                  <a:close/>
                  <a:moveTo>
                    <a:pt x="1176570" y="143983"/>
                  </a:moveTo>
                  <a:cubicBezTo>
                    <a:pt x="1187854" y="143983"/>
                    <a:pt x="1197001" y="153131"/>
                    <a:pt x="1197001" y="164415"/>
                  </a:cubicBezTo>
                  <a:cubicBezTo>
                    <a:pt x="1197001" y="175699"/>
                    <a:pt x="1187854" y="184846"/>
                    <a:pt x="1176570" y="184846"/>
                  </a:cubicBezTo>
                  <a:cubicBezTo>
                    <a:pt x="1165286" y="184846"/>
                    <a:pt x="1156138" y="175699"/>
                    <a:pt x="1156138" y="164415"/>
                  </a:cubicBezTo>
                  <a:cubicBezTo>
                    <a:pt x="1156138" y="153131"/>
                    <a:pt x="1165286" y="143983"/>
                    <a:pt x="1176570" y="143983"/>
                  </a:cubicBezTo>
                  <a:close/>
                  <a:moveTo>
                    <a:pt x="732200" y="0"/>
                  </a:moveTo>
                  <a:cubicBezTo>
                    <a:pt x="743484" y="0"/>
                    <a:pt x="752631" y="9148"/>
                    <a:pt x="752631" y="20432"/>
                  </a:cubicBezTo>
                  <a:cubicBezTo>
                    <a:pt x="752631" y="31716"/>
                    <a:pt x="743484" y="40863"/>
                    <a:pt x="732200" y="40863"/>
                  </a:cubicBezTo>
                  <a:cubicBezTo>
                    <a:pt x="720916" y="40863"/>
                    <a:pt x="711768" y="31716"/>
                    <a:pt x="711768" y="20432"/>
                  </a:cubicBezTo>
                  <a:cubicBezTo>
                    <a:pt x="711768" y="9148"/>
                    <a:pt x="720916" y="0"/>
                    <a:pt x="732200" y="0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3B1D3D2-FD3F-CF39-D076-614C7C49781E}"/>
              </a:ext>
            </a:extLst>
          </p:cNvPr>
          <p:cNvGrpSpPr/>
          <p:nvPr userDrawn="1"/>
        </p:nvGrpSpPr>
        <p:grpSpPr>
          <a:xfrm>
            <a:off x="10107282" y="5551729"/>
            <a:ext cx="1193652" cy="585446"/>
            <a:chOff x="9708583" y="546947"/>
            <a:chExt cx="1895523" cy="929689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6060A20-516C-3E65-DE42-F9A44E716A0A}"/>
                </a:ext>
              </a:extLst>
            </p:cNvPr>
            <p:cNvSpPr/>
            <p:nvPr/>
          </p:nvSpPr>
          <p:spPr>
            <a:xfrm>
              <a:off x="9802351" y="965564"/>
              <a:ext cx="121481" cy="156616"/>
            </a:xfrm>
            <a:custGeom>
              <a:avLst/>
              <a:gdLst>
                <a:gd name="connsiteX0" fmla="*/ 117183 w 121481"/>
                <a:gd name="connsiteY0" fmla="*/ 111296 h 156616"/>
                <a:gd name="connsiteX1" fmla="*/ 117183 w 121481"/>
                <a:gd name="connsiteY1" fmla="*/ 111365 h 156616"/>
                <a:gd name="connsiteX2" fmla="*/ 56954 w 121481"/>
                <a:gd name="connsiteY2" fmla="*/ 156356 h 156616"/>
                <a:gd name="connsiteX3" fmla="*/ 32292 w 121481"/>
                <a:gd name="connsiteY3" fmla="*/ 145934 h 156616"/>
                <a:gd name="connsiteX4" fmla="*/ 24621 w 121481"/>
                <a:gd name="connsiteY4" fmla="*/ 138745 h 156616"/>
                <a:gd name="connsiteX5" fmla="*/ 23074 w 121481"/>
                <a:gd name="connsiteY5" fmla="*/ 136887 h 156616"/>
                <a:gd name="connsiteX6" fmla="*/ 18499 w 121481"/>
                <a:gd name="connsiteY6" fmla="*/ 130696 h 156616"/>
                <a:gd name="connsiteX7" fmla="*/ 17089 w 121481"/>
                <a:gd name="connsiteY7" fmla="*/ 128529 h 156616"/>
                <a:gd name="connsiteX8" fmla="*/ 544 w 121481"/>
                <a:gd name="connsiteY8" fmla="*/ 53029 h 156616"/>
                <a:gd name="connsiteX9" fmla="*/ 9728 w 121481"/>
                <a:gd name="connsiteY9" fmla="*/ 14814 h 156616"/>
                <a:gd name="connsiteX10" fmla="*/ 39790 w 121481"/>
                <a:gd name="connsiteY10" fmla="*/ 643 h 156616"/>
                <a:gd name="connsiteX11" fmla="*/ 61735 w 121481"/>
                <a:gd name="connsiteY11" fmla="*/ 1331 h 156616"/>
                <a:gd name="connsiteX12" fmla="*/ 91729 w 121481"/>
                <a:gd name="connsiteY12" fmla="*/ 15158 h 156616"/>
                <a:gd name="connsiteX13" fmla="*/ 117217 w 121481"/>
                <a:gd name="connsiteY13" fmla="*/ 111296 h 156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481" h="156616">
                  <a:moveTo>
                    <a:pt x="117183" y="111296"/>
                  </a:moveTo>
                  <a:cubicBezTo>
                    <a:pt x="117183" y="111296"/>
                    <a:pt x="117183" y="111331"/>
                    <a:pt x="117183" y="111365"/>
                  </a:cubicBezTo>
                  <a:cubicBezTo>
                    <a:pt x="105557" y="140327"/>
                    <a:pt x="82098" y="159073"/>
                    <a:pt x="56954" y="156356"/>
                  </a:cubicBezTo>
                  <a:cubicBezTo>
                    <a:pt x="47908" y="155393"/>
                    <a:pt x="39550" y="151678"/>
                    <a:pt x="32292" y="145934"/>
                  </a:cubicBezTo>
                  <a:cubicBezTo>
                    <a:pt x="29575" y="143835"/>
                    <a:pt x="27029" y="141393"/>
                    <a:pt x="24621" y="138745"/>
                  </a:cubicBezTo>
                  <a:cubicBezTo>
                    <a:pt x="24105" y="138126"/>
                    <a:pt x="23555" y="137541"/>
                    <a:pt x="23074" y="136887"/>
                  </a:cubicBezTo>
                  <a:cubicBezTo>
                    <a:pt x="21491" y="134927"/>
                    <a:pt x="19978" y="132897"/>
                    <a:pt x="18499" y="130696"/>
                  </a:cubicBezTo>
                  <a:cubicBezTo>
                    <a:pt x="18017" y="130008"/>
                    <a:pt x="17536" y="129251"/>
                    <a:pt x="17089" y="128529"/>
                  </a:cubicBezTo>
                  <a:cubicBezTo>
                    <a:pt x="4534" y="108682"/>
                    <a:pt x="-2002" y="81784"/>
                    <a:pt x="544" y="53029"/>
                  </a:cubicBezTo>
                  <a:cubicBezTo>
                    <a:pt x="1782" y="39270"/>
                    <a:pt x="4981" y="26337"/>
                    <a:pt x="9728" y="14814"/>
                  </a:cubicBezTo>
                  <a:cubicBezTo>
                    <a:pt x="15885" y="9276"/>
                    <a:pt x="25894" y="2672"/>
                    <a:pt x="39790" y="643"/>
                  </a:cubicBezTo>
                  <a:cubicBezTo>
                    <a:pt x="46257" y="-320"/>
                    <a:pt x="53549" y="-286"/>
                    <a:pt x="61735" y="1331"/>
                  </a:cubicBezTo>
                  <a:cubicBezTo>
                    <a:pt x="72639" y="3463"/>
                    <a:pt x="82889" y="8175"/>
                    <a:pt x="91729" y="15158"/>
                  </a:cubicBezTo>
                  <a:cubicBezTo>
                    <a:pt x="115394" y="33801"/>
                    <a:pt x="128877" y="68369"/>
                    <a:pt x="117217" y="111296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752DAA1-F9D2-50F0-FB9A-EDE5C47C32A7}"/>
                </a:ext>
              </a:extLst>
            </p:cNvPr>
            <p:cNvSpPr/>
            <p:nvPr/>
          </p:nvSpPr>
          <p:spPr>
            <a:xfrm>
              <a:off x="9812010" y="925745"/>
              <a:ext cx="138764" cy="201619"/>
            </a:xfrm>
            <a:custGeom>
              <a:avLst/>
              <a:gdLst>
                <a:gd name="connsiteX0" fmla="*/ 138240 w 138764"/>
                <a:gd name="connsiteY0" fmla="*/ 108807 h 201619"/>
                <a:gd name="connsiteX1" fmla="*/ 55550 w 138764"/>
                <a:gd name="connsiteY1" fmla="*/ 201299 h 201619"/>
                <a:gd name="connsiteX2" fmla="*/ 20810 w 138764"/>
                <a:gd name="connsiteY2" fmla="*/ 184686 h 201619"/>
                <a:gd name="connsiteX3" fmla="*/ 14928 w 138764"/>
                <a:gd name="connsiteY3" fmla="*/ 178563 h 201619"/>
                <a:gd name="connsiteX4" fmla="*/ 22599 w 138764"/>
                <a:gd name="connsiteY4" fmla="*/ 185752 h 201619"/>
                <a:gd name="connsiteX5" fmla="*/ 47261 w 138764"/>
                <a:gd name="connsiteY5" fmla="*/ 196174 h 201619"/>
                <a:gd name="connsiteX6" fmla="*/ 107489 w 138764"/>
                <a:gd name="connsiteY6" fmla="*/ 151183 h 201619"/>
                <a:gd name="connsiteX7" fmla="*/ 107489 w 138764"/>
                <a:gd name="connsiteY7" fmla="*/ 151114 h 201619"/>
                <a:gd name="connsiteX8" fmla="*/ 82001 w 138764"/>
                <a:gd name="connsiteY8" fmla="*/ 54976 h 201619"/>
                <a:gd name="connsiteX9" fmla="*/ 52008 w 138764"/>
                <a:gd name="connsiteY9" fmla="*/ 41149 h 201619"/>
                <a:gd name="connsiteX10" fmla="*/ 30063 w 138764"/>
                <a:gd name="connsiteY10" fmla="*/ 40461 h 201619"/>
                <a:gd name="connsiteX11" fmla="*/ 0 w 138764"/>
                <a:gd name="connsiteY11" fmla="*/ 54632 h 201619"/>
                <a:gd name="connsiteX12" fmla="*/ 18746 w 138764"/>
                <a:gd name="connsiteY12" fmla="*/ 24191 h 201619"/>
                <a:gd name="connsiteX13" fmla="*/ 73505 w 138764"/>
                <a:gd name="connsiteY13" fmla="*/ 320 h 201619"/>
                <a:gd name="connsiteX14" fmla="*/ 138205 w 138764"/>
                <a:gd name="connsiteY14" fmla="*/ 108807 h 20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764" h="201619">
                  <a:moveTo>
                    <a:pt x="138240" y="108807"/>
                  </a:moveTo>
                  <a:cubicBezTo>
                    <a:pt x="133287" y="164288"/>
                    <a:pt x="96242" y="205702"/>
                    <a:pt x="55550" y="201299"/>
                  </a:cubicBezTo>
                  <a:cubicBezTo>
                    <a:pt x="42514" y="199889"/>
                    <a:pt x="30682" y="193973"/>
                    <a:pt x="20810" y="184686"/>
                  </a:cubicBezTo>
                  <a:cubicBezTo>
                    <a:pt x="18746" y="182794"/>
                    <a:pt x="16786" y="180730"/>
                    <a:pt x="14928" y="178563"/>
                  </a:cubicBezTo>
                  <a:cubicBezTo>
                    <a:pt x="17336" y="181211"/>
                    <a:pt x="19881" y="183654"/>
                    <a:pt x="22599" y="185752"/>
                  </a:cubicBezTo>
                  <a:cubicBezTo>
                    <a:pt x="29856" y="191496"/>
                    <a:pt x="38215" y="195211"/>
                    <a:pt x="47261" y="196174"/>
                  </a:cubicBezTo>
                  <a:cubicBezTo>
                    <a:pt x="72405" y="198891"/>
                    <a:pt x="95863" y="180145"/>
                    <a:pt x="107489" y="151183"/>
                  </a:cubicBezTo>
                  <a:cubicBezTo>
                    <a:pt x="107489" y="151183"/>
                    <a:pt x="107489" y="151159"/>
                    <a:pt x="107489" y="151114"/>
                  </a:cubicBezTo>
                  <a:cubicBezTo>
                    <a:pt x="119150" y="108188"/>
                    <a:pt x="105666" y="73619"/>
                    <a:pt x="82001" y="54976"/>
                  </a:cubicBezTo>
                  <a:cubicBezTo>
                    <a:pt x="73162" y="47994"/>
                    <a:pt x="62911" y="43281"/>
                    <a:pt x="52008" y="41149"/>
                  </a:cubicBezTo>
                  <a:cubicBezTo>
                    <a:pt x="43821" y="39532"/>
                    <a:pt x="36529" y="39498"/>
                    <a:pt x="30063" y="40461"/>
                  </a:cubicBezTo>
                  <a:cubicBezTo>
                    <a:pt x="16166" y="42490"/>
                    <a:pt x="6157" y="49094"/>
                    <a:pt x="0" y="54632"/>
                  </a:cubicBezTo>
                  <a:cubicBezTo>
                    <a:pt x="4816" y="42937"/>
                    <a:pt x="11179" y="32618"/>
                    <a:pt x="18746" y="24191"/>
                  </a:cubicBezTo>
                  <a:cubicBezTo>
                    <a:pt x="33674" y="7406"/>
                    <a:pt x="53143" y="-1881"/>
                    <a:pt x="73505" y="320"/>
                  </a:cubicBezTo>
                  <a:cubicBezTo>
                    <a:pt x="114231" y="4757"/>
                    <a:pt x="143193" y="53325"/>
                    <a:pt x="138205" y="108807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9B3B59E-F3FE-70C6-F2B3-13F54E438C9B}"/>
                </a:ext>
              </a:extLst>
            </p:cNvPr>
            <p:cNvSpPr/>
            <p:nvPr/>
          </p:nvSpPr>
          <p:spPr>
            <a:xfrm>
              <a:off x="9808330" y="1006347"/>
              <a:ext cx="54415" cy="89981"/>
            </a:xfrm>
            <a:custGeom>
              <a:avLst/>
              <a:gdLst>
                <a:gd name="connsiteX0" fmla="*/ 54415 w 54415"/>
                <a:gd name="connsiteY0" fmla="*/ 44991 h 89981"/>
                <a:gd name="connsiteX1" fmla="*/ 27208 w 54415"/>
                <a:gd name="connsiteY1" fmla="*/ 89981 h 89981"/>
                <a:gd name="connsiteX2" fmla="*/ 0 w 54415"/>
                <a:gd name="connsiteY2" fmla="*/ 44991 h 89981"/>
                <a:gd name="connsiteX3" fmla="*/ 27208 w 54415"/>
                <a:gd name="connsiteY3" fmla="*/ 0 h 89981"/>
                <a:gd name="connsiteX4" fmla="*/ 54415 w 54415"/>
                <a:gd name="connsiteY4" fmla="*/ 44991 h 8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15" h="89981">
                  <a:moveTo>
                    <a:pt x="54415" y="44991"/>
                  </a:moveTo>
                  <a:cubicBezTo>
                    <a:pt x="54415" y="69838"/>
                    <a:pt x="42234" y="89981"/>
                    <a:pt x="27208" y="89981"/>
                  </a:cubicBezTo>
                  <a:cubicBezTo>
                    <a:pt x="12181" y="89981"/>
                    <a:pt x="0" y="69838"/>
                    <a:pt x="0" y="44991"/>
                  </a:cubicBezTo>
                  <a:cubicBezTo>
                    <a:pt x="0" y="20143"/>
                    <a:pt x="12181" y="0"/>
                    <a:pt x="27208" y="0"/>
                  </a:cubicBezTo>
                  <a:cubicBezTo>
                    <a:pt x="42234" y="0"/>
                    <a:pt x="54415" y="20143"/>
                    <a:pt x="54415" y="44991"/>
                  </a:cubicBezTo>
                  <a:close/>
                </a:path>
              </a:pathLst>
            </a:custGeom>
            <a:solidFill>
              <a:srgbClr val="3D1A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9F2A8EA-64FE-2D3E-8512-A60CA5F1908B}"/>
                </a:ext>
              </a:extLst>
            </p:cNvPr>
            <p:cNvSpPr/>
            <p:nvPr/>
          </p:nvSpPr>
          <p:spPr>
            <a:xfrm>
              <a:off x="9804698" y="944588"/>
              <a:ext cx="102700" cy="171810"/>
            </a:xfrm>
            <a:custGeom>
              <a:avLst/>
              <a:gdLst>
                <a:gd name="connsiteX0" fmla="*/ 51416 w 102700"/>
                <a:gd name="connsiteY0" fmla="*/ 171794 h 171810"/>
                <a:gd name="connsiteX1" fmla="*/ 32292 w 102700"/>
                <a:gd name="connsiteY1" fmla="*/ 166909 h 171810"/>
                <a:gd name="connsiteX2" fmla="*/ 30503 w 102700"/>
                <a:gd name="connsiteY2" fmla="*/ 165843 h 171810"/>
                <a:gd name="connsiteX3" fmla="*/ 24621 w 102700"/>
                <a:gd name="connsiteY3" fmla="*/ 159720 h 171810"/>
                <a:gd name="connsiteX4" fmla="*/ 23074 w 102700"/>
                <a:gd name="connsiteY4" fmla="*/ 157863 h 171810"/>
                <a:gd name="connsiteX5" fmla="*/ 18499 w 102700"/>
                <a:gd name="connsiteY5" fmla="*/ 151672 h 171810"/>
                <a:gd name="connsiteX6" fmla="*/ 17089 w 102700"/>
                <a:gd name="connsiteY6" fmla="*/ 149505 h 171810"/>
                <a:gd name="connsiteX7" fmla="*/ 544 w 102700"/>
                <a:gd name="connsiteY7" fmla="*/ 74004 h 171810"/>
                <a:gd name="connsiteX8" fmla="*/ 9728 w 102700"/>
                <a:gd name="connsiteY8" fmla="*/ 35790 h 171810"/>
                <a:gd name="connsiteX9" fmla="*/ 28474 w 102700"/>
                <a:gd name="connsiteY9" fmla="*/ 5349 h 171810"/>
                <a:gd name="connsiteX10" fmla="*/ 46051 w 102700"/>
                <a:gd name="connsiteY10" fmla="*/ 17 h 171810"/>
                <a:gd name="connsiteX11" fmla="*/ 91729 w 102700"/>
                <a:gd name="connsiteY11" fmla="*/ 36134 h 171810"/>
                <a:gd name="connsiteX12" fmla="*/ 102633 w 102700"/>
                <a:gd name="connsiteY12" fmla="*/ 84220 h 171810"/>
                <a:gd name="connsiteX13" fmla="*/ 51416 w 102700"/>
                <a:gd name="connsiteY13" fmla="*/ 171794 h 171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2700" h="171810">
                  <a:moveTo>
                    <a:pt x="51416" y="171794"/>
                  </a:moveTo>
                  <a:cubicBezTo>
                    <a:pt x="44743" y="172000"/>
                    <a:pt x="38311" y="170280"/>
                    <a:pt x="32292" y="166909"/>
                  </a:cubicBezTo>
                  <a:cubicBezTo>
                    <a:pt x="31673" y="166565"/>
                    <a:pt x="31088" y="166221"/>
                    <a:pt x="30503" y="165843"/>
                  </a:cubicBezTo>
                  <a:cubicBezTo>
                    <a:pt x="28439" y="163951"/>
                    <a:pt x="26479" y="161887"/>
                    <a:pt x="24621" y="159720"/>
                  </a:cubicBezTo>
                  <a:cubicBezTo>
                    <a:pt x="24105" y="159101"/>
                    <a:pt x="23555" y="158517"/>
                    <a:pt x="23074" y="157863"/>
                  </a:cubicBezTo>
                  <a:cubicBezTo>
                    <a:pt x="21491" y="155902"/>
                    <a:pt x="19978" y="153873"/>
                    <a:pt x="18499" y="151672"/>
                  </a:cubicBezTo>
                  <a:cubicBezTo>
                    <a:pt x="18017" y="150984"/>
                    <a:pt x="17536" y="150227"/>
                    <a:pt x="17089" y="149505"/>
                  </a:cubicBezTo>
                  <a:cubicBezTo>
                    <a:pt x="4534" y="129658"/>
                    <a:pt x="-2002" y="102760"/>
                    <a:pt x="544" y="74004"/>
                  </a:cubicBezTo>
                  <a:cubicBezTo>
                    <a:pt x="1782" y="60246"/>
                    <a:pt x="4981" y="47312"/>
                    <a:pt x="9728" y="35790"/>
                  </a:cubicBezTo>
                  <a:cubicBezTo>
                    <a:pt x="14543" y="24095"/>
                    <a:pt x="20907" y="13776"/>
                    <a:pt x="28474" y="5349"/>
                  </a:cubicBezTo>
                  <a:cubicBezTo>
                    <a:pt x="33943" y="2081"/>
                    <a:pt x="39825" y="224"/>
                    <a:pt x="46051" y="17"/>
                  </a:cubicBezTo>
                  <a:cubicBezTo>
                    <a:pt x="64556" y="-568"/>
                    <a:pt x="81307" y="13776"/>
                    <a:pt x="91729" y="36134"/>
                  </a:cubicBezTo>
                  <a:cubicBezTo>
                    <a:pt x="98093" y="49720"/>
                    <a:pt x="102083" y="66265"/>
                    <a:pt x="102633" y="84220"/>
                  </a:cubicBezTo>
                  <a:cubicBezTo>
                    <a:pt x="104112" y="131653"/>
                    <a:pt x="81169" y="170831"/>
                    <a:pt x="51416" y="171794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69DB4A7-2AD3-4098-96C2-1109A1719FC6}"/>
                </a:ext>
              </a:extLst>
            </p:cNvPr>
            <p:cNvSpPr/>
            <p:nvPr/>
          </p:nvSpPr>
          <p:spPr>
            <a:xfrm>
              <a:off x="10020529" y="611762"/>
              <a:ext cx="227694" cy="473191"/>
            </a:xfrm>
            <a:custGeom>
              <a:avLst/>
              <a:gdLst>
                <a:gd name="connsiteX0" fmla="*/ 226942 w 227694"/>
                <a:gd name="connsiteY0" fmla="*/ 428362 h 473191"/>
                <a:gd name="connsiteX1" fmla="*/ 108274 w 227694"/>
                <a:gd name="connsiteY1" fmla="*/ 473146 h 473191"/>
                <a:gd name="connsiteX2" fmla="*/ 20562 w 227694"/>
                <a:gd name="connsiteY2" fmla="*/ 387086 h 473191"/>
                <a:gd name="connsiteX3" fmla="*/ 30022 w 227694"/>
                <a:gd name="connsiteY3" fmla="*/ 369028 h 473191"/>
                <a:gd name="connsiteX4" fmla="*/ 12720 w 227694"/>
                <a:gd name="connsiteY4" fmla="*/ 118931 h 473191"/>
                <a:gd name="connsiteX5" fmla="*/ 8489 w 227694"/>
                <a:gd name="connsiteY5" fmla="*/ 2189 h 473191"/>
                <a:gd name="connsiteX6" fmla="*/ 8524 w 227694"/>
                <a:gd name="connsiteY6" fmla="*/ 2189 h 473191"/>
                <a:gd name="connsiteX7" fmla="*/ 117733 w 227694"/>
                <a:gd name="connsiteY7" fmla="*/ 61764 h 473191"/>
                <a:gd name="connsiteX8" fmla="*/ 220923 w 227694"/>
                <a:gd name="connsiteY8" fmla="*/ 229137 h 473191"/>
                <a:gd name="connsiteX9" fmla="*/ 226942 w 227694"/>
                <a:gd name="connsiteY9" fmla="*/ 428362 h 473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694" h="473191">
                  <a:moveTo>
                    <a:pt x="226942" y="428362"/>
                  </a:moveTo>
                  <a:cubicBezTo>
                    <a:pt x="223502" y="471358"/>
                    <a:pt x="114293" y="470498"/>
                    <a:pt x="108274" y="473146"/>
                  </a:cubicBezTo>
                  <a:cubicBezTo>
                    <a:pt x="104112" y="474969"/>
                    <a:pt x="52242" y="420795"/>
                    <a:pt x="20562" y="387086"/>
                  </a:cubicBezTo>
                  <a:cubicBezTo>
                    <a:pt x="24105" y="381342"/>
                    <a:pt x="27304" y="375323"/>
                    <a:pt x="30022" y="369028"/>
                  </a:cubicBezTo>
                  <a:cubicBezTo>
                    <a:pt x="59259" y="301095"/>
                    <a:pt x="38621" y="197045"/>
                    <a:pt x="12720" y="118931"/>
                  </a:cubicBezTo>
                  <a:cubicBezTo>
                    <a:pt x="-12699" y="42329"/>
                    <a:pt x="7698" y="3668"/>
                    <a:pt x="8489" y="2189"/>
                  </a:cubicBezTo>
                  <a:lnTo>
                    <a:pt x="8524" y="2189"/>
                  </a:lnTo>
                  <a:cubicBezTo>
                    <a:pt x="35525" y="-8474"/>
                    <a:pt x="77145" y="21176"/>
                    <a:pt x="117733" y="61764"/>
                  </a:cubicBezTo>
                  <a:cubicBezTo>
                    <a:pt x="178512" y="122508"/>
                    <a:pt x="220923" y="229137"/>
                    <a:pt x="220923" y="229137"/>
                  </a:cubicBezTo>
                  <a:cubicBezTo>
                    <a:pt x="220923" y="229137"/>
                    <a:pt x="230382" y="385366"/>
                    <a:pt x="226942" y="428362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7FBA8A6-9D42-C00A-5FBE-9269DC44C369}"/>
                </a:ext>
              </a:extLst>
            </p:cNvPr>
            <p:cNvSpPr/>
            <p:nvPr/>
          </p:nvSpPr>
          <p:spPr>
            <a:xfrm>
              <a:off x="9996485" y="613951"/>
              <a:ext cx="68348" cy="384897"/>
            </a:xfrm>
            <a:custGeom>
              <a:avLst/>
              <a:gdLst>
                <a:gd name="connsiteX0" fmla="*/ 54065 w 68348"/>
                <a:gd name="connsiteY0" fmla="*/ 366839 h 384897"/>
                <a:gd name="connsiteX1" fmla="*/ 44606 w 68348"/>
                <a:gd name="connsiteY1" fmla="*/ 384897 h 384897"/>
                <a:gd name="connsiteX2" fmla="*/ 20253 w 68348"/>
                <a:gd name="connsiteY2" fmla="*/ 358825 h 384897"/>
                <a:gd name="connsiteX3" fmla="*/ 36867 w 68348"/>
                <a:gd name="connsiteY3" fmla="*/ 273177 h 384897"/>
                <a:gd name="connsiteX4" fmla="*/ 1404 w 68348"/>
                <a:gd name="connsiteY4" fmla="*/ 41792 h 384897"/>
                <a:gd name="connsiteX5" fmla="*/ 32533 w 68348"/>
                <a:gd name="connsiteY5" fmla="*/ 0 h 384897"/>
                <a:gd name="connsiteX6" fmla="*/ 36764 w 68348"/>
                <a:gd name="connsiteY6" fmla="*/ 116742 h 384897"/>
                <a:gd name="connsiteX7" fmla="*/ 54065 w 68348"/>
                <a:gd name="connsiteY7" fmla="*/ 366839 h 38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348" h="384897">
                  <a:moveTo>
                    <a:pt x="54065" y="366839"/>
                  </a:moveTo>
                  <a:cubicBezTo>
                    <a:pt x="51348" y="373134"/>
                    <a:pt x="48149" y="379153"/>
                    <a:pt x="44606" y="384897"/>
                  </a:cubicBezTo>
                  <a:cubicBezTo>
                    <a:pt x="30400" y="369797"/>
                    <a:pt x="20253" y="358825"/>
                    <a:pt x="20253" y="358825"/>
                  </a:cubicBezTo>
                  <a:cubicBezTo>
                    <a:pt x="20253" y="358825"/>
                    <a:pt x="37658" y="322330"/>
                    <a:pt x="36867" y="273177"/>
                  </a:cubicBezTo>
                  <a:cubicBezTo>
                    <a:pt x="35697" y="200635"/>
                    <a:pt x="-8330" y="106561"/>
                    <a:pt x="1404" y="41792"/>
                  </a:cubicBezTo>
                  <a:cubicBezTo>
                    <a:pt x="5738" y="13036"/>
                    <a:pt x="19118" y="5297"/>
                    <a:pt x="32533" y="0"/>
                  </a:cubicBezTo>
                  <a:cubicBezTo>
                    <a:pt x="31742" y="1479"/>
                    <a:pt x="11345" y="40141"/>
                    <a:pt x="36764" y="116742"/>
                  </a:cubicBezTo>
                  <a:cubicBezTo>
                    <a:pt x="62664" y="194856"/>
                    <a:pt x="83302" y="298906"/>
                    <a:pt x="54065" y="366839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5BB48DA-57A1-DF26-FB2F-0FC5AA3F6D11}"/>
                </a:ext>
              </a:extLst>
            </p:cNvPr>
            <p:cNvSpPr/>
            <p:nvPr/>
          </p:nvSpPr>
          <p:spPr>
            <a:xfrm>
              <a:off x="9932811" y="989753"/>
              <a:ext cx="137296" cy="160955"/>
            </a:xfrm>
            <a:custGeom>
              <a:avLst/>
              <a:gdLst>
                <a:gd name="connsiteX0" fmla="*/ 132495 w 137296"/>
                <a:gd name="connsiteY0" fmla="*/ 114383 h 160955"/>
                <a:gd name="connsiteX1" fmla="*/ 132461 w 137296"/>
                <a:gd name="connsiteY1" fmla="*/ 114452 h 160955"/>
                <a:gd name="connsiteX2" fmla="*/ 130638 w 137296"/>
                <a:gd name="connsiteY2" fmla="*/ 118339 h 160955"/>
                <a:gd name="connsiteX3" fmla="*/ 128780 w 137296"/>
                <a:gd name="connsiteY3" fmla="*/ 121881 h 160955"/>
                <a:gd name="connsiteX4" fmla="*/ 126304 w 137296"/>
                <a:gd name="connsiteY4" fmla="*/ 126112 h 160955"/>
                <a:gd name="connsiteX5" fmla="*/ 124378 w 137296"/>
                <a:gd name="connsiteY5" fmla="*/ 129070 h 160955"/>
                <a:gd name="connsiteX6" fmla="*/ 124309 w 137296"/>
                <a:gd name="connsiteY6" fmla="*/ 129173 h 160955"/>
                <a:gd name="connsiteX7" fmla="*/ 113818 w 137296"/>
                <a:gd name="connsiteY7" fmla="*/ 141763 h 160955"/>
                <a:gd name="connsiteX8" fmla="*/ 112511 w 137296"/>
                <a:gd name="connsiteY8" fmla="*/ 143001 h 160955"/>
                <a:gd name="connsiteX9" fmla="*/ 107936 w 137296"/>
                <a:gd name="connsiteY9" fmla="*/ 146956 h 160955"/>
                <a:gd name="connsiteX10" fmla="*/ 106388 w 137296"/>
                <a:gd name="connsiteY10" fmla="*/ 148126 h 160955"/>
                <a:gd name="connsiteX11" fmla="*/ 105184 w 137296"/>
                <a:gd name="connsiteY11" fmla="*/ 149020 h 160955"/>
                <a:gd name="connsiteX12" fmla="*/ 103705 w 137296"/>
                <a:gd name="connsiteY12" fmla="*/ 150052 h 160955"/>
                <a:gd name="connsiteX13" fmla="*/ 102261 w 137296"/>
                <a:gd name="connsiteY13" fmla="*/ 151015 h 160955"/>
                <a:gd name="connsiteX14" fmla="*/ 100128 w 137296"/>
                <a:gd name="connsiteY14" fmla="*/ 152357 h 160955"/>
                <a:gd name="connsiteX15" fmla="*/ 87023 w 137296"/>
                <a:gd name="connsiteY15" fmla="*/ 158273 h 160955"/>
                <a:gd name="connsiteX16" fmla="*/ 86989 w 137296"/>
                <a:gd name="connsiteY16" fmla="*/ 158273 h 160955"/>
                <a:gd name="connsiteX17" fmla="*/ 85475 w 137296"/>
                <a:gd name="connsiteY17" fmla="*/ 158720 h 160955"/>
                <a:gd name="connsiteX18" fmla="*/ 83583 w 137296"/>
                <a:gd name="connsiteY18" fmla="*/ 159236 h 160955"/>
                <a:gd name="connsiteX19" fmla="*/ 79009 w 137296"/>
                <a:gd name="connsiteY19" fmla="*/ 160199 h 160955"/>
                <a:gd name="connsiteX20" fmla="*/ 77151 w 137296"/>
                <a:gd name="connsiteY20" fmla="*/ 160474 h 160955"/>
                <a:gd name="connsiteX21" fmla="*/ 72301 w 137296"/>
                <a:gd name="connsiteY21" fmla="*/ 160887 h 160955"/>
                <a:gd name="connsiteX22" fmla="*/ 69825 w 137296"/>
                <a:gd name="connsiteY22" fmla="*/ 160956 h 160955"/>
                <a:gd name="connsiteX23" fmla="*/ 69481 w 137296"/>
                <a:gd name="connsiteY23" fmla="*/ 160956 h 160955"/>
                <a:gd name="connsiteX24" fmla="*/ 64356 w 137296"/>
                <a:gd name="connsiteY24" fmla="*/ 160681 h 160955"/>
                <a:gd name="connsiteX25" fmla="*/ 27826 w 137296"/>
                <a:gd name="connsiteY25" fmla="*/ 142588 h 160955"/>
                <a:gd name="connsiteX26" fmla="*/ 26072 w 137296"/>
                <a:gd name="connsiteY26" fmla="*/ 140696 h 160955"/>
                <a:gd name="connsiteX27" fmla="*/ 20913 w 137296"/>
                <a:gd name="connsiteY27" fmla="*/ 134333 h 160955"/>
                <a:gd name="connsiteX28" fmla="*/ 19330 w 137296"/>
                <a:gd name="connsiteY28" fmla="*/ 132097 h 160955"/>
                <a:gd name="connsiteX29" fmla="*/ 619 w 137296"/>
                <a:gd name="connsiteY29" fmla="*/ 54499 h 160955"/>
                <a:gd name="connsiteX30" fmla="*/ 11007 w 137296"/>
                <a:gd name="connsiteY30" fmla="*/ 15218 h 160955"/>
                <a:gd name="connsiteX31" fmla="*/ 44990 w 137296"/>
                <a:gd name="connsiteY31" fmla="*/ 668 h 160955"/>
                <a:gd name="connsiteX32" fmla="*/ 69790 w 137296"/>
                <a:gd name="connsiteY32" fmla="*/ 1356 h 160955"/>
                <a:gd name="connsiteX33" fmla="*/ 123999 w 137296"/>
                <a:gd name="connsiteY33" fmla="*/ 36750 h 160955"/>
                <a:gd name="connsiteX34" fmla="*/ 132495 w 137296"/>
                <a:gd name="connsiteY34" fmla="*/ 114383 h 16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7296" h="160955">
                  <a:moveTo>
                    <a:pt x="132495" y="114383"/>
                  </a:moveTo>
                  <a:cubicBezTo>
                    <a:pt x="132495" y="114383"/>
                    <a:pt x="132461" y="114417"/>
                    <a:pt x="132461" y="114452"/>
                  </a:cubicBezTo>
                  <a:cubicBezTo>
                    <a:pt x="131876" y="115759"/>
                    <a:pt x="131291" y="117066"/>
                    <a:pt x="130638" y="118339"/>
                  </a:cubicBezTo>
                  <a:cubicBezTo>
                    <a:pt x="130053" y="119542"/>
                    <a:pt x="129434" y="120712"/>
                    <a:pt x="128780" y="121881"/>
                  </a:cubicBezTo>
                  <a:cubicBezTo>
                    <a:pt x="127989" y="123326"/>
                    <a:pt x="127164" y="124736"/>
                    <a:pt x="126304" y="126112"/>
                  </a:cubicBezTo>
                  <a:cubicBezTo>
                    <a:pt x="125685" y="127110"/>
                    <a:pt x="125031" y="128107"/>
                    <a:pt x="124378" y="129070"/>
                  </a:cubicBezTo>
                  <a:cubicBezTo>
                    <a:pt x="124343" y="129070"/>
                    <a:pt x="124343" y="129139"/>
                    <a:pt x="124309" y="129173"/>
                  </a:cubicBezTo>
                  <a:cubicBezTo>
                    <a:pt x="121144" y="133783"/>
                    <a:pt x="117636" y="138013"/>
                    <a:pt x="113818" y="141763"/>
                  </a:cubicBezTo>
                  <a:cubicBezTo>
                    <a:pt x="113371" y="142175"/>
                    <a:pt x="112958" y="142588"/>
                    <a:pt x="112511" y="143001"/>
                  </a:cubicBezTo>
                  <a:cubicBezTo>
                    <a:pt x="111032" y="144377"/>
                    <a:pt x="109518" y="145718"/>
                    <a:pt x="107936" y="146956"/>
                  </a:cubicBezTo>
                  <a:cubicBezTo>
                    <a:pt x="107420" y="147369"/>
                    <a:pt x="106939" y="147748"/>
                    <a:pt x="106388" y="148126"/>
                  </a:cubicBezTo>
                  <a:cubicBezTo>
                    <a:pt x="106010" y="148436"/>
                    <a:pt x="105597" y="148745"/>
                    <a:pt x="105184" y="149020"/>
                  </a:cubicBezTo>
                  <a:cubicBezTo>
                    <a:pt x="104703" y="149399"/>
                    <a:pt x="104187" y="149743"/>
                    <a:pt x="103705" y="150052"/>
                  </a:cubicBezTo>
                  <a:cubicBezTo>
                    <a:pt x="103224" y="150396"/>
                    <a:pt x="102742" y="150706"/>
                    <a:pt x="102261" y="151015"/>
                  </a:cubicBezTo>
                  <a:cubicBezTo>
                    <a:pt x="101573" y="151497"/>
                    <a:pt x="100850" y="151910"/>
                    <a:pt x="100128" y="152357"/>
                  </a:cubicBezTo>
                  <a:cubicBezTo>
                    <a:pt x="95966" y="154833"/>
                    <a:pt x="91563" y="156828"/>
                    <a:pt x="87023" y="158273"/>
                  </a:cubicBezTo>
                  <a:cubicBezTo>
                    <a:pt x="87023" y="158273"/>
                    <a:pt x="86989" y="158307"/>
                    <a:pt x="86989" y="158273"/>
                  </a:cubicBezTo>
                  <a:cubicBezTo>
                    <a:pt x="86507" y="158445"/>
                    <a:pt x="85991" y="158582"/>
                    <a:pt x="85475" y="158720"/>
                  </a:cubicBezTo>
                  <a:cubicBezTo>
                    <a:pt x="84856" y="158926"/>
                    <a:pt x="84202" y="159098"/>
                    <a:pt x="83583" y="159236"/>
                  </a:cubicBezTo>
                  <a:cubicBezTo>
                    <a:pt x="82070" y="159614"/>
                    <a:pt x="80556" y="159924"/>
                    <a:pt x="79009" y="160199"/>
                  </a:cubicBezTo>
                  <a:cubicBezTo>
                    <a:pt x="78389" y="160302"/>
                    <a:pt x="77770" y="160405"/>
                    <a:pt x="77151" y="160474"/>
                  </a:cubicBezTo>
                  <a:cubicBezTo>
                    <a:pt x="75569" y="160681"/>
                    <a:pt x="73952" y="160818"/>
                    <a:pt x="72301" y="160887"/>
                  </a:cubicBezTo>
                  <a:cubicBezTo>
                    <a:pt x="71476" y="160887"/>
                    <a:pt x="70650" y="160956"/>
                    <a:pt x="69825" y="160956"/>
                  </a:cubicBezTo>
                  <a:lnTo>
                    <a:pt x="69481" y="160956"/>
                  </a:lnTo>
                  <a:cubicBezTo>
                    <a:pt x="67761" y="160956"/>
                    <a:pt x="66075" y="160853"/>
                    <a:pt x="64356" y="160681"/>
                  </a:cubicBezTo>
                  <a:cubicBezTo>
                    <a:pt x="50322" y="159305"/>
                    <a:pt x="37801" y="152701"/>
                    <a:pt x="27826" y="142588"/>
                  </a:cubicBezTo>
                  <a:cubicBezTo>
                    <a:pt x="27242" y="141969"/>
                    <a:pt x="26623" y="141350"/>
                    <a:pt x="26072" y="140696"/>
                  </a:cubicBezTo>
                  <a:cubicBezTo>
                    <a:pt x="24284" y="138667"/>
                    <a:pt x="22564" y="136569"/>
                    <a:pt x="20913" y="134333"/>
                  </a:cubicBezTo>
                  <a:cubicBezTo>
                    <a:pt x="20362" y="133611"/>
                    <a:pt x="19812" y="132854"/>
                    <a:pt x="19330" y="132097"/>
                  </a:cubicBezTo>
                  <a:cubicBezTo>
                    <a:pt x="5125" y="111700"/>
                    <a:pt x="-2271" y="84045"/>
                    <a:pt x="619" y="54499"/>
                  </a:cubicBezTo>
                  <a:cubicBezTo>
                    <a:pt x="1995" y="40362"/>
                    <a:pt x="5641" y="27084"/>
                    <a:pt x="11007" y="15218"/>
                  </a:cubicBezTo>
                  <a:cubicBezTo>
                    <a:pt x="17955" y="9542"/>
                    <a:pt x="29271" y="2766"/>
                    <a:pt x="44990" y="668"/>
                  </a:cubicBezTo>
                  <a:cubicBezTo>
                    <a:pt x="52282" y="-330"/>
                    <a:pt x="60538" y="-295"/>
                    <a:pt x="69790" y="1356"/>
                  </a:cubicBezTo>
                  <a:cubicBezTo>
                    <a:pt x="91873" y="5277"/>
                    <a:pt x="111651" y="17866"/>
                    <a:pt x="123999" y="36750"/>
                  </a:cubicBezTo>
                  <a:cubicBezTo>
                    <a:pt x="136932" y="56562"/>
                    <a:pt x="141748" y="83357"/>
                    <a:pt x="132495" y="11438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7022BEA-1BED-9B6C-CCCA-482307CF8838}"/>
                </a:ext>
              </a:extLst>
            </p:cNvPr>
            <p:cNvSpPr/>
            <p:nvPr/>
          </p:nvSpPr>
          <p:spPr>
            <a:xfrm>
              <a:off x="9943818" y="948852"/>
              <a:ext cx="156826" cy="207178"/>
            </a:xfrm>
            <a:custGeom>
              <a:avLst/>
              <a:gdLst>
                <a:gd name="connsiteX0" fmla="*/ 156195 w 156826"/>
                <a:gd name="connsiteY0" fmla="*/ 111807 h 207178"/>
                <a:gd name="connsiteX1" fmla="*/ 128884 w 156826"/>
                <a:gd name="connsiteY1" fmla="*/ 177779 h 207178"/>
                <a:gd name="connsiteX2" fmla="*/ 62739 w 156826"/>
                <a:gd name="connsiteY2" fmla="*/ 206844 h 207178"/>
                <a:gd name="connsiteX3" fmla="*/ 57649 w 156826"/>
                <a:gd name="connsiteY3" fmla="*/ 206122 h 207178"/>
                <a:gd name="connsiteX4" fmla="*/ 55310 w 156826"/>
                <a:gd name="connsiteY4" fmla="*/ 205641 h 207178"/>
                <a:gd name="connsiteX5" fmla="*/ 16820 w 156826"/>
                <a:gd name="connsiteY5" fmla="*/ 183489 h 207178"/>
                <a:gd name="connsiteX6" fmla="*/ 53349 w 156826"/>
                <a:gd name="connsiteY6" fmla="*/ 201582 h 207178"/>
                <a:gd name="connsiteX7" fmla="*/ 58474 w 156826"/>
                <a:gd name="connsiteY7" fmla="*/ 201857 h 207178"/>
                <a:gd name="connsiteX8" fmla="*/ 58818 w 156826"/>
                <a:gd name="connsiteY8" fmla="*/ 201857 h 207178"/>
                <a:gd name="connsiteX9" fmla="*/ 61295 w 156826"/>
                <a:gd name="connsiteY9" fmla="*/ 201788 h 207178"/>
                <a:gd name="connsiteX10" fmla="*/ 66145 w 156826"/>
                <a:gd name="connsiteY10" fmla="*/ 201375 h 207178"/>
                <a:gd name="connsiteX11" fmla="*/ 68002 w 156826"/>
                <a:gd name="connsiteY11" fmla="*/ 201100 h 207178"/>
                <a:gd name="connsiteX12" fmla="*/ 72577 w 156826"/>
                <a:gd name="connsiteY12" fmla="*/ 200137 h 207178"/>
                <a:gd name="connsiteX13" fmla="*/ 74469 w 156826"/>
                <a:gd name="connsiteY13" fmla="*/ 199621 h 207178"/>
                <a:gd name="connsiteX14" fmla="*/ 75982 w 156826"/>
                <a:gd name="connsiteY14" fmla="*/ 199174 h 207178"/>
                <a:gd name="connsiteX15" fmla="*/ 76016 w 156826"/>
                <a:gd name="connsiteY15" fmla="*/ 199174 h 207178"/>
                <a:gd name="connsiteX16" fmla="*/ 89122 w 156826"/>
                <a:gd name="connsiteY16" fmla="*/ 193258 h 207178"/>
                <a:gd name="connsiteX17" fmla="*/ 91254 w 156826"/>
                <a:gd name="connsiteY17" fmla="*/ 191916 h 207178"/>
                <a:gd name="connsiteX18" fmla="*/ 92699 w 156826"/>
                <a:gd name="connsiteY18" fmla="*/ 190953 h 207178"/>
                <a:gd name="connsiteX19" fmla="*/ 94178 w 156826"/>
                <a:gd name="connsiteY19" fmla="*/ 189921 h 207178"/>
                <a:gd name="connsiteX20" fmla="*/ 95382 w 156826"/>
                <a:gd name="connsiteY20" fmla="*/ 189027 h 207178"/>
                <a:gd name="connsiteX21" fmla="*/ 96930 w 156826"/>
                <a:gd name="connsiteY21" fmla="*/ 187858 h 207178"/>
                <a:gd name="connsiteX22" fmla="*/ 101504 w 156826"/>
                <a:gd name="connsiteY22" fmla="*/ 183902 h 207178"/>
                <a:gd name="connsiteX23" fmla="*/ 102811 w 156826"/>
                <a:gd name="connsiteY23" fmla="*/ 182664 h 207178"/>
                <a:gd name="connsiteX24" fmla="*/ 113302 w 156826"/>
                <a:gd name="connsiteY24" fmla="*/ 170074 h 207178"/>
                <a:gd name="connsiteX25" fmla="*/ 113371 w 156826"/>
                <a:gd name="connsiteY25" fmla="*/ 169971 h 207178"/>
                <a:gd name="connsiteX26" fmla="*/ 115297 w 156826"/>
                <a:gd name="connsiteY26" fmla="*/ 167013 h 207178"/>
                <a:gd name="connsiteX27" fmla="*/ 117774 w 156826"/>
                <a:gd name="connsiteY27" fmla="*/ 162782 h 207178"/>
                <a:gd name="connsiteX28" fmla="*/ 119631 w 156826"/>
                <a:gd name="connsiteY28" fmla="*/ 159240 h 207178"/>
                <a:gd name="connsiteX29" fmla="*/ 121454 w 156826"/>
                <a:gd name="connsiteY29" fmla="*/ 155353 h 207178"/>
                <a:gd name="connsiteX30" fmla="*/ 121489 w 156826"/>
                <a:gd name="connsiteY30" fmla="*/ 155284 h 207178"/>
                <a:gd name="connsiteX31" fmla="*/ 112993 w 156826"/>
                <a:gd name="connsiteY31" fmla="*/ 77651 h 207178"/>
                <a:gd name="connsiteX32" fmla="*/ 58784 w 156826"/>
                <a:gd name="connsiteY32" fmla="*/ 42257 h 207178"/>
                <a:gd name="connsiteX33" fmla="*/ 33984 w 156826"/>
                <a:gd name="connsiteY33" fmla="*/ 41569 h 207178"/>
                <a:gd name="connsiteX34" fmla="*/ 0 w 156826"/>
                <a:gd name="connsiteY34" fmla="*/ 56119 h 207178"/>
                <a:gd name="connsiteX35" fmla="*/ 6260 w 156826"/>
                <a:gd name="connsiteY35" fmla="*/ 44149 h 207178"/>
                <a:gd name="connsiteX36" fmla="*/ 6329 w 156826"/>
                <a:gd name="connsiteY36" fmla="*/ 44045 h 207178"/>
                <a:gd name="connsiteX37" fmla="*/ 83068 w 156826"/>
                <a:gd name="connsiteY37" fmla="*/ 327 h 207178"/>
                <a:gd name="connsiteX38" fmla="*/ 156195 w 156826"/>
                <a:gd name="connsiteY38" fmla="*/ 111807 h 20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56826" h="207178">
                  <a:moveTo>
                    <a:pt x="156195" y="111807"/>
                  </a:moveTo>
                  <a:cubicBezTo>
                    <a:pt x="153649" y="137845"/>
                    <a:pt x="143503" y="160891"/>
                    <a:pt x="128884" y="177779"/>
                  </a:cubicBezTo>
                  <a:cubicBezTo>
                    <a:pt x="111479" y="197867"/>
                    <a:pt x="87711" y="209321"/>
                    <a:pt x="62739" y="206844"/>
                  </a:cubicBezTo>
                  <a:cubicBezTo>
                    <a:pt x="61020" y="206672"/>
                    <a:pt x="59334" y="206466"/>
                    <a:pt x="57649" y="206122"/>
                  </a:cubicBezTo>
                  <a:cubicBezTo>
                    <a:pt x="56858" y="205984"/>
                    <a:pt x="56066" y="205847"/>
                    <a:pt x="55310" y="205641"/>
                  </a:cubicBezTo>
                  <a:cubicBezTo>
                    <a:pt x="40554" y="202579"/>
                    <a:pt x="27414" y="194737"/>
                    <a:pt x="16820" y="183489"/>
                  </a:cubicBezTo>
                  <a:cubicBezTo>
                    <a:pt x="26795" y="193602"/>
                    <a:pt x="39315" y="200206"/>
                    <a:pt x="53349" y="201582"/>
                  </a:cubicBezTo>
                  <a:cubicBezTo>
                    <a:pt x="55069" y="201754"/>
                    <a:pt x="56754" y="201857"/>
                    <a:pt x="58474" y="201857"/>
                  </a:cubicBezTo>
                  <a:lnTo>
                    <a:pt x="58818" y="201857"/>
                  </a:lnTo>
                  <a:cubicBezTo>
                    <a:pt x="59644" y="201857"/>
                    <a:pt x="60469" y="201823"/>
                    <a:pt x="61295" y="201788"/>
                  </a:cubicBezTo>
                  <a:cubicBezTo>
                    <a:pt x="62946" y="201719"/>
                    <a:pt x="64562" y="201582"/>
                    <a:pt x="66145" y="201375"/>
                  </a:cubicBezTo>
                  <a:cubicBezTo>
                    <a:pt x="66798" y="201307"/>
                    <a:pt x="67383" y="201203"/>
                    <a:pt x="68002" y="201100"/>
                  </a:cubicBezTo>
                  <a:cubicBezTo>
                    <a:pt x="69550" y="200825"/>
                    <a:pt x="71063" y="200515"/>
                    <a:pt x="72577" y="200137"/>
                  </a:cubicBezTo>
                  <a:cubicBezTo>
                    <a:pt x="73196" y="200000"/>
                    <a:pt x="73849" y="199828"/>
                    <a:pt x="74469" y="199621"/>
                  </a:cubicBezTo>
                  <a:cubicBezTo>
                    <a:pt x="74985" y="199484"/>
                    <a:pt x="75500" y="199346"/>
                    <a:pt x="75982" y="199174"/>
                  </a:cubicBezTo>
                  <a:cubicBezTo>
                    <a:pt x="75982" y="199208"/>
                    <a:pt x="76016" y="199174"/>
                    <a:pt x="76016" y="199174"/>
                  </a:cubicBezTo>
                  <a:cubicBezTo>
                    <a:pt x="80557" y="197729"/>
                    <a:pt x="84960" y="195734"/>
                    <a:pt x="89122" y="193258"/>
                  </a:cubicBezTo>
                  <a:cubicBezTo>
                    <a:pt x="89844" y="192845"/>
                    <a:pt x="90532" y="192398"/>
                    <a:pt x="91254" y="191916"/>
                  </a:cubicBezTo>
                  <a:cubicBezTo>
                    <a:pt x="91736" y="191607"/>
                    <a:pt x="92217" y="191297"/>
                    <a:pt x="92699" y="190953"/>
                  </a:cubicBezTo>
                  <a:cubicBezTo>
                    <a:pt x="93180" y="190644"/>
                    <a:pt x="93696" y="190300"/>
                    <a:pt x="94178" y="189921"/>
                  </a:cubicBezTo>
                  <a:cubicBezTo>
                    <a:pt x="94591" y="189646"/>
                    <a:pt x="95003" y="189337"/>
                    <a:pt x="95382" y="189027"/>
                  </a:cubicBezTo>
                  <a:cubicBezTo>
                    <a:pt x="95898" y="188649"/>
                    <a:pt x="96414" y="188270"/>
                    <a:pt x="96930" y="187858"/>
                  </a:cubicBezTo>
                  <a:cubicBezTo>
                    <a:pt x="98512" y="186619"/>
                    <a:pt x="100025" y="185278"/>
                    <a:pt x="101504" y="183902"/>
                  </a:cubicBezTo>
                  <a:cubicBezTo>
                    <a:pt x="101951" y="183489"/>
                    <a:pt x="102364" y="183076"/>
                    <a:pt x="102811" y="182664"/>
                  </a:cubicBezTo>
                  <a:cubicBezTo>
                    <a:pt x="106629" y="178914"/>
                    <a:pt x="110138" y="174684"/>
                    <a:pt x="113302" y="170074"/>
                  </a:cubicBezTo>
                  <a:cubicBezTo>
                    <a:pt x="113337" y="170040"/>
                    <a:pt x="113337" y="170006"/>
                    <a:pt x="113371" y="169971"/>
                  </a:cubicBezTo>
                  <a:cubicBezTo>
                    <a:pt x="114025" y="169008"/>
                    <a:pt x="114678" y="168011"/>
                    <a:pt x="115297" y="167013"/>
                  </a:cubicBezTo>
                  <a:cubicBezTo>
                    <a:pt x="116157" y="165637"/>
                    <a:pt x="116983" y="164227"/>
                    <a:pt x="117774" y="162782"/>
                  </a:cubicBezTo>
                  <a:cubicBezTo>
                    <a:pt x="118427" y="161613"/>
                    <a:pt x="119047" y="160443"/>
                    <a:pt x="119631" y="159240"/>
                  </a:cubicBezTo>
                  <a:cubicBezTo>
                    <a:pt x="120285" y="157967"/>
                    <a:pt x="120870" y="156660"/>
                    <a:pt x="121454" y="155353"/>
                  </a:cubicBezTo>
                  <a:cubicBezTo>
                    <a:pt x="121454" y="155353"/>
                    <a:pt x="121465" y="155329"/>
                    <a:pt x="121489" y="155284"/>
                  </a:cubicBezTo>
                  <a:cubicBezTo>
                    <a:pt x="130741" y="124258"/>
                    <a:pt x="125926" y="97463"/>
                    <a:pt x="112993" y="77651"/>
                  </a:cubicBezTo>
                  <a:cubicBezTo>
                    <a:pt x="100644" y="58767"/>
                    <a:pt x="80866" y="46178"/>
                    <a:pt x="58784" y="42257"/>
                  </a:cubicBezTo>
                  <a:cubicBezTo>
                    <a:pt x="49531" y="40606"/>
                    <a:pt x="41276" y="40571"/>
                    <a:pt x="33984" y="41569"/>
                  </a:cubicBezTo>
                  <a:cubicBezTo>
                    <a:pt x="18265" y="43667"/>
                    <a:pt x="6948" y="50443"/>
                    <a:pt x="0" y="56119"/>
                  </a:cubicBezTo>
                  <a:cubicBezTo>
                    <a:pt x="1892" y="51957"/>
                    <a:pt x="3990" y="47967"/>
                    <a:pt x="6260" y="44149"/>
                  </a:cubicBezTo>
                  <a:cubicBezTo>
                    <a:pt x="6295" y="44149"/>
                    <a:pt x="6329" y="44080"/>
                    <a:pt x="6329" y="44045"/>
                  </a:cubicBezTo>
                  <a:cubicBezTo>
                    <a:pt x="23802" y="15084"/>
                    <a:pt x="52524" y="-2665"/>
                    <a:pt x="83068" y="327"/>
                  </a:cubicBezTo>
                  <a:cubicBezTo>
                    <a:pt x="129090" y="4868"/>
                    <a:pt x="161836" y="54777"/>
                    <a:pt x="156195" y="111807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69FEA26-054B-93F0-7264-915E3CB7F77F}"/>
                </a:ext>
              </a:extLst>
            </p:cNvPr>
            <p:cNvSpPr/>
            <p:nvPr/>
          </p:nvSpPr>
          <p:spPr>
            <a:xfrm>
              <a:off x="9792576" y="1084909"/>
              <a:ext cx="198812" cy="82207"/>
            </a:xfrm>
            <a:custGeom>
              <a:avLst/>
              <a:gdLst>
                <a:gd name="connsiteX0" fmla="*/ 198812 w 198812"/>
                <a:gd name="connsiteY0" fmla="*/ 67555 h 82207"/>
                <a:gd name="connsiteX1" fmla="*/ 194272 w 198812"/>
                <a:gd name="connsiteY1" fmla="*/ 66385 h 82207"/>
                <a:gd name="connsiteX2" fmla="*/ 132014 w 198812"/>
                <a:gd name="connsiteY2" fmla="*/ 56101 h 82207"/>
                <a:gd name="connsiteX3" fmla="*/ 86404 w 198812"/>
                <a:gd name="connsiteY3" fmla="*/ 55413 h 82207"/>
                <a:gd name="connsiteX4" fmla="*/ 69 w 198812"/>
                <a:gd name="connsiteY4" fmla="*/ 82139 h 82207"/>
                <a:gd name="connsiteX5" fmla="*/ 0 w 198812"/>
                <a:gd name="connsiteY5" fmla="*/ 82208 h 82207"/>
                <a:gd name="connsiteX6" fmla="*/ 118427 w 198812"/>
                <a:gd name="connsiteY6" fmla="*/ 1754 h 82207"/>
                <a:gd name="connsiteX7" fmla="*/ 143434 w 198812"/>
                <a:gd name="connsiteY7" fmla="*/ 0 h 82207"/>
                <a:gd name="connsiteX8" fmla="*/ 151758 w 198812"/>
                <a:gd name="connsiteY8" fmla="*/ 23596 h 82207"/>
                <a:gd name="connsiteX9" fmla="*/ 159566 w 198812"/>
                <a:gd name="connsiteY9" fmla="*/ 36942 h 82207"/>
                <a:gd name="connsiteX10" fmla="*/ 161148 w 198812"/>
                <a:gd name="connsiteY10" fmla="*/ 39178 h 82207"/>
                <a:gd name="connsiteX11" fmla="*/ 166307 w 198812"/>
                <a:gd name="connsiteY11" fmla="*/ 45541 h 82207"/>
                <a:gd name="connsiteX12" fmla="*/ 168062 w 198812"/>
                <a:gd name="connsiteY12" fmla="*/ 47433 h 82207"/>
                <a:gd name="connsiteX13" fmla="*/ 194306 w 198812"/>
                <a:gd name="connsiteY13" fmla="*/ 65869 h 82207"/>
                <a:gd name="connsiteX14" fmla="*/ 198812 w 198812"/>
                <a:gd name="connsiteY14" fmla="*/ 67555 h 8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812" h="82207">
                  <a:moveTo>
                    <a:pt x="198812" y="67555"/>
                  </a:moveTo>
                  <a:cubicBezTo>
                    <a:pt x="197918" y="67348"/>
                    <a:pt x="196370" y="66936"/>
                    <a:pt x="194272" y="66385"/>
                  </a:cubicBezTo>
                  <a:cubicBezTo>
                    <a:pt x="183953" y="63874"/>
                    <a:pt x="159944" y="58543"/>
                    <a:pt x="132014" y="56101"/>
                  </a:cubicBezTo>
                  <a:cubicBezTo>
                    <a:pt x="117430" y="54828"/>
                    <a:pt x="101745" y="54312"/>
                    <a:pt x="86404" y="55413"/>
                  </a:cubicBezTo>
                  <a:cubicBezTo>
                    <a:pt x="28171" y="59540"/>
                    <a:pt x="1685" y="80832"/>
                    <a:pt x="69" y="82139"/>
                  </a:cubicBezTo>
                  <a:lnTo>
                    <a:pt x="0" y="82208"/>
                  </a:lnTo>
                  <a:cubicBezTo>
                    <a:pt x="27861" y="23562"/>
                    <a:pt x="82999" y="6501"/>
                    <a:pt x="118427" y="1754"/>
                  </a:cubicBezTo>
                  <a:cubicBezTo>
                    <a:pt x="128884" y="344"/>
                    <a:pt x="137621" y="0"/>
                    <a:pt x="143434" y="0"/>
                  </a:cubicBezTo>
                  <a:cubicBezTo>
                    <a:pt x="145360" y="8358"/>
                    <a:pt x="148180" y="16270"/>
                    <a:pt x="151758" y="23596"/>
                  </a:cubicBezTo>
                  <a:cubicBezTo>
                    <a:pt x="154062" y="28308"/>
                    <a:pt x="156676" y="32780"/>
                    <a:pt x="159566" y="36942"/>
                  </a:cubicBezTo>
                  <a:cubicBezTo>
                    <a:pt x="160047" y="37699"/>
                    <a:pt x="160598" y="38455"/>
                    <a:pt x="161148" y="39178"/>
                  </a:cubicBezTo>
                  <a:cubicBezTo>
                    <a:pt x="162799" y="41413"/>
                    <a:pt x="164519" y="43512"/>
                    <a:pt x="166307" y="45541"/>
                  </a:cubicBezTo>
                  <a:cubicBezTo>
                    <a:pt x="166858" y="46195"/>
                    <a:pt x="167477" y="46814"/>
                    <a:pt x="168062" y="47433"/>
                  </a:cubicBezTo>
                  <a:cubicBezTo>
                    <a:pt x="175629" y="55447"/>
                    <a:pt x="184503" y="61776"/>
                    <a:pt x="194306" y="65869"/>
                  </a:cubicBezTo>
                  <a:cubicBezTo>
                    <a:pt x="195785" y="66489"/>
                    <a:pt x="197264" y="67039"/>
                    <a:pt x="198812" y="67555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19CB0A2-16FD-6746-3273-663D916B2EEA}"/>
                </a:ext>
              </a:extLst>
            </p:cNvPr>
            <p:cNvSpPr/>
            <p:nvPr/>
          </p:nvSpPr>
          <p:spPr>
            <a:xfrm>
              <a:off x="9708583" y="752857"/>
              <a:ext cx="224193" cy="204715"/>
            </a:xfrm>
            <a:custGeom>
              <a:avLst/>
              <a:gdLst>
                <a:gd name="connsiteX0" fmla="*/ 224194 w 224193"/>
                <a:gd name="connsiteY0" fmla="*/ 204715 h 204715"/>
                <a:gd name="connsiteX1" fmla="*/ 217039 w 224193"/>
                <a:gd name="connsiteY1" fmla="*/ 195325 h 204715"/>
                <a:gd name="connsiteX2" fmla="*/ 167095 w 224193"/>
                <a:gd name="connsiteY2" fmla="*/ 59596 h 204715"/>
                <a:gd name="connsiteX3" fmla="*/ 54928 w 224193"/>
                <a:gd name="connsiteY3" fmla="*/ 9411 h 204715"/>
                <a:gd name="connsiteX4" fmla="*/ 7598 w 224193"/>
                <a:gd name="connsiteY4" fmla="*/ 57979 h 204715"/>
                <a:gd name="connsiteX5" fmla="*/ 37764 w 224193"/>
                <a:gd name="connsiteY5" fmla="*/ 105103 h 204715"/>
                <a:gd name="connsiteX6" fmla="*/ 81757 w 224193"/>
                <a:gd name="connsiteY6" fmla="*/ 80819 h 204715"/>
                <a:gd name="connsiteX7" fmla="*/ 81414 w 224193"/>
                <a:gd name="connsiteY7" fmla="*/ 51685 h 204715"/>
                <a:gd name="connsiteX8" fmla="*/ 102946 w 224193"/>
                <a:gd name="connsiteY8" fmla="*/ 35897 h 204715"/>
                <a:gd name="connsiteX9" fmla="*/ 108312 w 224193"/>
                <a:gd name="connsiteY9" fmla="*/ 62038 h 204715"/>
                <a:gd name="connsiteX10" fmla="*/ 88018 w 224193"/>
                <a:gd name="connsiteY10" fmla="*/ 83742 h 204715"/>
                <a:gd name="connsiteX11" fmla="*/ 36182 w 224193"/>
                <a:gd name="connsiteY11" fmla="*/ 111776 h 204715"/>
                <a:gd name="connsiteX12" fmla="*/ 822 w 224193"/>
                <a:gd name="connsiteY12" fmla="*/ 56741 h 204715"/>
                <a:gd name="connsiteX13" fmla="*/ 53105 w 224193"/>
                <a:gd name="connsiteY13" fmla="*/ 2773 h 204715"/>
                <a:gd name="connsiteX14" fmla="*/ 172324 w 224193"/>
                <a:gd name="connsiteY14" fmla="*/ 55124 h 204715"/>
                <a:gd name="connsiteX15" fmla="*/ 224194 w 224193"/>
                <a:gd name="connsiteY15" fmla="*/ 204715 h 20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4193" h="204715">
                  <a:moveTo>
                    <a:pt x="224194" y="204715"/>
                  </a:moveTo>
                  <a:cubicBezTo>
                    <a:pt x="221958" y="201344"/>
                    <a:pt x="219585" y="198214"/>
                    <a:pt x="217039" y="195325"/>
                  </a:cubicBezTo>
                  <a:cubicBezTo>
                    <a:pt x="215079" y="153911"/>
                    <a:pt x="203762" y="102592"/>
                    <a:pt x="167095" y="59596"/>
                  </a:cubicBezTo>
                  <a:cubicBezTo>
                    <a:pt x="131667" y="18045"/>
                    <a:pt x="90769" y="-254"/>
                    <a:pt x="54928" y="9411"/>
                  </a:cubicBezTo>
                  <a:cubicBezTo>
                    <a:pt x="30335" y="16016"/>
                    <a:pt x="11760" y="35106"/>
                    <a:pt x="7598" y="57979"/>
                  </a:cubicBezTo>
                  <a:cubicBezTo>
                    <a:pt x="3093" y="82814"/>
                    <a:pt x="19775" y="100769"/>
                    <a:pt x="37764" y="105103"/>
                  </a:cubicBezTo>
                  <a:cubicBezTo>
                    <a:pt x="52555" y="108611"/>
                    <a:pt x="70785" y="103555"/>
                    <a:pt x="81757" y="80819"/>
                  </a:cubicBezTo>
                  <a:cubicBezTo>
                    <a:pt x="79969" y="73630"/>
                    <a:pt x="77802" y="61109"/>
                    <a:pt x="81414" y="51685"/>
                  </a:cubicBezTo>
                  <a:cubicBezTo>
                    <a:pt x="86814" y="37685"/>
                    <a:pt x="95516" y="33042"/>
                    <a:pt x="102946" y="35897"/>
                  </a:cubicBezTo>
                  <a:cubicBezTo>
                    <a:pt x="110375" y="38752"/>
                    <a:pt x="113677" y="48039"/>
                    <a:pt x="108312" y="62038"/>
                  </a:cubicBezTo>
                  <a:cubicBezTo>
                    <a:pt x="104562" y="71704"/>
                    <a:pt x="94106" y="79718"/>
                    <a:pt x="88018" y="83742"/>
                  </a:cubicBezTo>
                  <a:cubicBezTo>
                    <a:pt x="75222" y="110228"/>
                    <a:pt x="52933" y="115800"/>
                    <a:pt x="36182" y="111776"/>
                  </a:cubicBezTo>
                  <a:cubicBezTo>
                    <a:pt x="14822" y="106685"/>
                    <a:pt x="-4234" y="84671"/>
                    <a:pt x="822" y="56741"/>
                  </a:cubicBezTo>
                  <a:cubicBezTo>
                    <a:pt x="5466" y="31253"/>
                    <a:pt x="26001" y="10065"/>
                    <a:pt x="53105" y="2773"/>
                  </a:cubicBezTo>
                  <a:cubicBezTo>
                    <a:pt x="91664" y="-7615"/>
                    <a:pt x="135107" y="11475"/>
                    <a:pt x="172324" y="55124"/>
                  </a:cubicBezTo>
                  <a:cubicBezTo>
                    <a:pt x="213118" y="102970"/>
                    <a:pt x="223540" y="160653"/>
                    <a:pt x="224194" y="204715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CEACE9B-845E-3966-6E31-9CF58D5A0C4E}"/>
                </a:ext>
              </a:extLst>
            </p:cNvPr>
            <p:cNvSpPr/>
            <p:nvPr/>
          </p:nvSpPr>
          <p:spPr>
            <a:xfrm>
              <a:off x="9920677" y="711348"/>
              <a:ext cx="154401" cy="242028"/>
            </a:xfrm>
            <a:custGeom>
              <a:avLst/>
              <a:gdLst>
                <a:gd name="connsiteX0" fmla="*/ 123923 w 154401"/>
                <a:gd name="connsiteY0" fmla="*/ 242028 h 242028"/>
                <a:gd name="connsiteX1" fmla="*/ 117319 w 154401"/>
                <a:gd name="connsiteY1" fmla="*/ 239861 h 242028"/>
                <a:gd name="connsiteX2" fmla="*/ 147072 w 154401"/>
                <a:gd name="connsiteY2" fmla="*/ 118957 h 242028"/>
                <a:gd name="connsiteX3" fmla="*/ 86947 w 154401"/>
                <a:gd name="connsiteY3" fmla="*/ 11778 h 242028"/>
                <a:gd name="connsiteX4" fmla="*/ 19976 w 154401"/>
                <a:gd name="connsiteY4" fmla="*/ 22544 h 242028"/>
                <a:gd name="connsiteX5" fmla="*/ 16124 w 154401"/>
                <a:gd name="connsiteY5" fmla="*/ 78370 h 242028"/>
                <a:gd name="connsiteX6" fmla="*/ 65930 w 154401"/>
                <a:gd name="connsiteY6" fmla="*/ 85111 h 242028"/>
                <a:gd name="connsiteX7" fmla="*/ 83025 w 154401"/>
                <a:gd name="connsiteY7" fmla="*/ 61515 h 242028"/>
                <a:gd name="connsiteX8" fmla="*/ 109717 w 154401"/>
                <a:gd name="connsiteY8" fmla="*/ 61653 h 242028"/>
                <a:gd name="connsiteX9" fmla="*/ 98401 w 154401"/>
                <a:gd name="connsiteY9" fmla="*/ 85868 h 242028"/>
                <a:gd name="connsiteX10" fmla="*/ 69198 w 154401"/>
                <a:gd name="connsiteY10" fmla="*/ 91165 h 242028"/>
                <a:gd name="connsiteX11" fmla="*/ 10861 w 154401"/>
                <a:gd name="connsiteY11" fmla="*/ 82772 h 242028"/>
                <a:gd name="connsiteX12" fmla="*/ 15298 w 154401"/>
                <a:gd name="connsiteY12" fmla="*/ 17522 h 242028"/>
                <a:gd name="connsiteX13" fmla="*/ 89457 w 154401"/>
                <a:gd name="connsiteY13" fmla="*/ 5380 h 242028"/>
                <a:gd name="connsiteX14" fmla="*/ 153951 w 154401"/>
                <a:gd name="connsiteY14" fmla="*/ 118510 h 242028"/>
                <a:gd name="connsiteX15" fmla="*/ 123923 w 154401"/>
                <a:gd name="connsiteY15" fmla="*/ 242028 h 24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4401" h="242028">
                  <a:moveTo>
                    <a:pt x="123923" y="242028"/>
                  </a:moveTo>
                  <a:cubicBezTo>
                    <a:pt x="121756" y="241168"/>
                    <a:pt x="119554" y="240480"/>
                    <a:pt x="117319" y="239861"/>
                  </a:cubicBezTo>
                  <a:cubicBezTo>
                    <a:pt x="135686" y="207494"/>
                    <a:pt x="150236" y="166184"/>
                    <a:pt x="147072" y="118957"/>
                  </a:cubicBezTo>
                  <a:cubicBezTo>
                    <a:pt x="143391" y="64473"/>
                    <a:pt x="121481" y="25399"/>
                    <a:pt x="86947" y="11778"/>
                  </a:cubicBezTo>
                  <a:cubicBezTo>
                    <a:pt x="63247" y="2422"/>
                    <a:pt x="36968" y="6653"/>
                    <a:pt x="19976" y="22544"/>
                  </a:cubicBezTo>
                  <a:cubicBezTo>
                    <a:pt x="1574" y="39777"/>
                    <a:pt x="4257" y="64164"/>
                    <a:pt x="16124" y="78370"/>
                  </a:cubicBezTo>
                  <a:cubicBezTo>
                    <a:pt x="25858" y="89996"/>
                    <a:pt x="43538" y="96806"/>
                    <a:pt x="65930" y="85111"/>
                  </a:cubicBezTo>
                  <a:cubicBezTo>
                    <a:pt x="68751" y="78266"/>
                    <a:pt x="74495" y="66915"/>
                    <a:pt x="83025" y="61515"/>
                  </a:cubicBezTo>
                  <a:cubicBezTo>
                    <a:pt x="95683" y="53501"/>
                    <a:pt x="105452" y="54945"/>
                    <a:pt x="109717" y="61653"/>
                  </a:cubicBezTo>
                  <a:cubicBezTo>
                    <a:pt x="113948" y="68395"/>
                    <a:pt x="111093" y="77819"/>
                    <a:pt x="98401" y="85868"/>
                  </a:cubicBezTo>
                  <a:cubicBezTo>
                    <a:pt x="89664" y="91406"/>
                    <a:pt x="76490" y="91578"/>
                    <a:pt x="69198" y="91165"/>
                  </a:cubicBezTo>
                  <a:cubicBezTo>
                    <a:pt x="43125" y="104820"/>
                    <a:pt x="21937" y="96015"/>
                    <a:pt x="10861" y="82772"/>
                  </a:cubicBezTo>
                  <a:cubicBezTo>
                    <a:pt x="-3241" y="65952"/>
                    <a:pt x="-5443" y="36922"/>
                    <a:pt x="15298" y="17522"/>
                  </a:cubicBezTo>
                  <a:cubicBezTo>
                    <a:pt x="34217" y="-158"/>
                    <a:pt x="63316" y="-4939"/>
                    <a:pt x="89457" y="5380"/>
                  </a:cubicBezTo>
                  <a:cubicBezTo>
                    <a:pt x="126606" y="20033"/>
                    <a:pt x="150099" y="61240"/>
                    <a:pt x="153951" y="118510"/>
                  </a:cubicBezTo>
                  <a:cubicBezTo>
                    <a:pt x="157184" y="166700"/>
                    <a:pt x="142566" y="208870"/>
                    <a:pt x="123923" y="242028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6B87DF9-0A89-DC19-2F1A-8A25C911030B}"/>
                </a:ext>
              </a:extLst>
            </p:cNvPr>
            <p:cNvSpPr/>
            <p:nvPr/>
          </p:nvSpPr>
          <p:spPr>
            <a:xfrm>
              <a:off x="10001466" y="1126632"/>
              <a:ext cx="316609" cy="350004"/>
            </a:xfrm>
            <a:custGeom>
              <a:avLst/>
              <a:gdLst>
                <a:gd name="connsiteX0" fmla="*/ 313937 w 316609"/>
                <a:gd name="connsiteY0" fmla="*/ 311633 h 350004"/>
                <a:gd name="connsiteX1" fmla="*/ 236992 w 316609"/>
                <a:gd name="connsiteY1" fmla="*/ 332030 h 350004"/>
                <a:gd name="connsiteX2" fmla="*/ 230526 w 316609"/>
                <a:gd name="connsiteY2" fmla="*/ 311633 h 350004"/>
                <a:gd name="connsiteX3" fmla="*/ 212089 w 316609"/>
                <a:gd name="connsiteY3" fmla="*/ 161664 h 350004"/>
                <a:gd name="connsiteX4" fmla="*/ 179791 w 316609"/>
                <a:gd name="connsiteY4" fmla="*/ 123312 h 350004"/>
                <a:gd name="connsiteX5" fmla="*/ 0 w 316609"/>
                <a:gd name="connsiteY5" fmla="*/ 28377 h 350004"/>
                <a:gd name="connsiteX6" fmla="*/ 0 w 316609"/>
                <a:gd name="connsiteY6" fmla="*/ 28377 h 350004"/>
                <a:gd name="connsiteX7" fmla="*/ 5091 w 316609"/>
                <a:gd name="connsiteY7" fmla="*/ 29065 h 350004"/>
                <a:gd name="connsiteX8" fmla="*/ 44784 w 316609"/>
                <a:gd name="connsiteY8" fmla="*/ 21154 h 350004"/>
                <a:gd name="connsiteX9" fmla="*/ 71235 w 316609"/>
                <a:gd name="connsiteY9" fmla="*/ 0 h 350004"/>
                <a:gd name="connsiteX10" fmla="*/ 235685 w 316609"/>
                <a:gd name="connsiteY10" fmla="*/ 118152 h 350004"/>
                <a:gd name="connsiteX11" fmla="*/ 275413 w 316609"/>
                <a:gd name="connsiteY11" fmla="*/ 164897 h 350004"/>
                <a:gd name="connsiteX12" fmla="*/ 275448 w 316609"/>
                <a:gd name="connsiteY12" fmla="*/ 164897 h 350004"/>
                <a:gd name="connsiteX13" fmla="*/ 313937 w 316609"/>
                <a:gd name="connsiteY13" fmla="*/ 311633 h 35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6609" h="350004">
                  <a:moveTo>
                    <a:pt x="313937" y="311633"/>
                  </a:moveTo>
                  <a:cubicBezTo>
                    <a:pt x="305270" y="355041"/>
                    <a:pt x="255223" y="361301"/>
                    <a:pt x="236992" y="332030"/>
                  </a:cubicBezTo>
                  <a:cubicBezTo>
                    <a:pt x="233518" y="326492"/>
                    <a:pt x="231214" y="319716"/>
                    <a:pt x="230526" y="311633"/>
                  </a:cubicBezTo>
                  <a:cubicBezTo>
                    <a:pt x="227086" y="271011"/>
                    <a:pt x="242565" y="214394"/>
                    <a:pt x="212089" y="161664"/>
                  </a:cubicBezTo>
                  <a:cubicBezTo>
                    <a:pt x="204522" y="148524"/>
                    <a:pt x="194065" y="135660"/>
                    <a:pt x="179791" y="123312"/>
                  </a:cubicBezTo>
                  <a:cubicBezTo>
                    <a:pt x="93799" y="49084"/>
                    <a:pt x="0" y="28377"/>
                    <a:pt x="0" y="28377"/>
                  </a:cubicBezTo>
                  <a:lnTo>
                    <a:pt x="0" y="28377"/>
                  </a:lnTo>
                  <a:cubicBezTo>
                    <a:pt x="1685" y="28687"/>
                    <a:pt x="3371" y="28893"/>
                    <a:pt x="5091" y="29065"/>
                  </a:cubicBezTo>
                  <a:cubicBezTo>
                    <a:pt x="18987" y="30441"/>
                    <a:pt x="32539" y="27517"/>
                    <a:pt x="44784" y="21154"/>
                  </a:cubicBezTo>
                  <a:cubicBezTo>
                    <a:pt x="54553" y="16098"/>
                    <a:pt x="63530" y="8909"/>
                    <a:pt x="71235" y="0"/>
                  </a:cubicBezTo>
                  <a:cubicBezTo>
                    <a:pt x="96173" y="12520"/>
                    <a:pt x="167615" y="51457"/>
                    <a:pt x="235685" y="118152"/>
                  </a:cubicBezTo>
                  <a:cubicBezTo>
                    <a:pt x="251473" y="133631"/>
                    <a:pt x="264647" y="149281"/>
                    <a:pt x="275413" y="164897"/>
                  </a:cubicBezTo>
                  <a:lnTo>
                    <a:pt x="275448" y="164897"/>
                  </a:lnTo>
                  <a:cubicBezTo>
                    <a:pt x="312734" y="218762"/>
                    <a:pt x="321952" y="271630"/>
                    <a:pt x="313937" y="311633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05941CF-2457-1CCB-D16B-796A1CA57701}"/>
                </a:ext>
              </a:extLst>
            </p:cNvPr>
            <p:cNvSpPr/>
            <p:nvPr/>
          </p:nvSpPr>
          <p:spPr>
            <a:xfrm>
              <a:off x="10038205" y="769540"/>
              <a:ext cx="573156" cy="539724"/>
            </a:xfrm>
            <a:custGeom>
              <a:avLst/>
              <a:gdLst>
                <a:gd name="connsiteX0" fmla="*/ 529914 w 573156"/>
                <a:gd name="connsiteY0" fmla="*/ 443345 h 539724"/>
                <a:gd name="connsiteX1" fmla="*/ 362505 w 573156"/>
                <a:gd name="connsiteY1" fmla="*/ 517883 h 539724"/>
                <a:gd name="connsiteX2" fmla="*/ 204212 w 573156"/>
                <a:gd name="connsiteY2" fmla="*/ 539724 h 539724"/>
                <a:gd name="connsiteX3" fmla="*/ 164450 w 573156"/>
                <a:gd name="connsiteY3" fmla="*/ 492945 h 539724"/>
                <a:gd name="connsiteX4" fmla="*/ 0 w 573156"/>
                <a:gd name="connsiteY4" fmla="*/ 374793 h 539724"/>
                <a:gd name="connsiteX5" fmla="*/ 27070 w 573156"/>
                <a:gd name="connsiteY5" fmla="*/ 311056 h 539724"/>
                <a:gd name="connsiteX6" fmla="*/ 54106 w 573156"/>
                <a:gd name="connsiteY6" fmla="*/ 213714 h 539724"/>
                <a:gd name="connsiteX7" fmla="*/ 187083 w 573156"/>
                <a:gd name="connsiteY7" fmla="*/ 20268 h 539724"/>
                <a:gd name="connsiteX8" fmla="*/ 310876 w 573156"/>
                <a:gd name="connsiteY8" fmla="*/ 2450 h 539724"/>
                <a:gd name="connsiteX9" fmla="*/ 319647 w 573156"/>
                <a:gd name="connsiteY9" fmla="*/ 4170 h 539724"/>
                <a:gd name="connsiteX10" fmla="*/ 322089 w 573156"/>
                <a:gd name="connsiteY10" fmla="*/ 4720 h 539724"/>
                <a:gd name="connsiteX11" fmla="*/ 329760 w 573156"/>
                <a:gd name="connsiteY11" fmla="*/ 6750 h 539724"/>
                <a:gd name="connsiteX12" fmla="*/ 342143 w 573156"/>
                <a:gd name="connsiteY12" fmla="*/ 10912 h 539724"/>
                <a:gd name="connsiteX13" fmla="*/ 350054 w 573156"/>
                <a:gd name="connsiteY13" fmla="*/ 14214 h 539724"/>
                <a:gd name="connsiteX14" fmla="*/ 382696 w 573156"/>
                <a:gd name="connsiteY14" fmla="*/ 35368 h 539724"/>
                <a:gd name="connsiteX15" fmla="*/ 386033 w 573156"/>
                <a:gd name="connsiteY15" fmla="*/ 38498 h 539724"/>
                <a:gd name="connsiteX16" fmla="*/ 400410 w 573156"/>
                <a:gd name="connsiteY16" fmla="*/ 55730 h 539724"/>
                <a:gd name="connsiteX17" fmla="*/ 402543 w 573156"/>
                <a:gd name="connsiteY17" fmla="*/ 59101 h 539724"/>
                <a:gd name="connsiteX18" fmla="*/ 404710 w 573156"/>
                <a:gd name="connsiteY18" fmla="*/ 62851 h 539724"/>
                <a:gd name="connsiteX19" fmla="*/ 408459 w 573156"/>
                <a:gd name="connsiteY19" fmla="*/ 70487 h 539724"/>
                <a:gd name="connsiteX20" fmla="*/ 410042 w 573156"/>
                <a:gd name="connsiteY20" fmla="*/ 74270 h 539724"/>
                <a:gd name="connsiteX21" fmla="*/ 410042 w 573156"/>
                <a:gd name="connsiteY21" fmla="*/ 74408 h 539724"/>
                <a:gd name="connsiteX22" fmla="*/ 415235 w 573156"/>
                <a:gd name="connsiteY22" fmla="*/ 94805 h 539724"/>
                <a:gd name="connsiteX23" fmla="*/ 409113 w 573156"/>
                <a:gd name="connsiteY23" fmla="*/ 209242 h 539724"/>
                <a:gd name="connsiteX24" fmla="*/ 400307 w 573156"/>
                <a:gd name="connsiteY24" fmla="*/ 248454 h 539724"/>
                <a:gd name="connsiteX25" fmla="*/ 537894 w 573156"/>
                <a:gd name="connsiteY25" fmla="*/ 274699 h 539724"/>
                <a:gd name="connsiteX26" fmla="*/ 571981 w 573156"/>
                <a:gd name="connsiteY26" fmla="*/ 322201 h 539724"/>
                <a:gd name="connsiteX27" fmla="*/ 529879 w 573156"/>
                <a:gd name="connsiteY27" fmla="*/ 443345 h 53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3156" h="539724">
                  <a:moveTo>
                    <a:pt x="529914" y="443345"/>
                  </a:moveTo>
                  <a:cubicBezTo>
                    <a:pt x="476014" y="513308"/>
                    <a:pt x="441618" y="529337"/>
                    <a:pt x="362505" y="517883"/>
                  </a:cubicBezTo>
                  <a:cubicBezTo>
                    <a:pt x="283393" y="506429"/>
                    <a:pt x="241980" y="509971"/>
                    <a:pt x="204212" y="539724"/>
                  </a:cubicBezTo>
                  <a:cubicBezTo>
                    <a:pt x="193412" y="524108"/>
                    <a:pt x="180238" y="508424"/>
                    <a:pt x="164450" y="492945"/>
                  </a:cubicBezTo>
                  <a:cubicBezTo>
                    <a:pt x="96379" y="426250"/>
                    <a:pt x="24938" y="387313"/>
                    <a:pt x="0" y="374793"/>
                  </a:cubicBezTo>
                  <a:cubicBezTo>
                    <a:pt x="14206" y="358386"/>
                    <a:pt x="24181" y="336166"/>
                    <a:pt x="27070" y="311056"/>
                  </a:cubicBezTo>
                  <a:cubicBezTo>
                    <a:pt x="38937" y="281681"/>
                    <a:pt x="50253" y="246769"/>
                    <a:pt x="54106" y="213714"/>
                  </a:cubicBezTo>
                  <a:cubicBezTo>
                    <a:pt x="63255" y="134946"/>
                    <a:pt x="87299" y="62266"/>
                    <a:pt x="187083" y="20268"/>
                  </a:cubicBezTo>
                  <a:cubicBezTo>
                    <a:pt x="233140" y="902"/>
                    <a:pt x="275448" y="-3466"/>
                    <a:pt x="310876" y="2450"/>
                  </a:cubicBezTo>
                  <a:cubicBezTo>
                    <a:pt x="313834" y="2932"/>
                    <a:pt x="316792" y="3516"/>
                    <a:pt x="319647" y="4170"/>
                  </a:cubicBezTo>
                  <a:cubicBezTo>
                    <a:pt x="320473" y="4308"/>
                    <a:pt x="321298" y="4514"/>
                    <a:pt x="322089" y="4720"/>
                  </a:cubicBezTo>
                  <a:cubicBezTo>
                    <a:pt x="324704" y="5305"/>
                    <a:pt x="327249" y="5993"/>
                    <a:pt x="329760" y="6750"/>
                  </a:cubicBezTo>
                  <a:cubicBezTo>
                    <a:pt x="334025" y="7954"/>
                    <a:pt x="338153" y="9364"/>
                    <a:pt x="342143" y="10912"/>
                  </a:cubicBezTo>
                  <a:cubicBezTo>
                    <a:pt x="344826" y="11944"/>
                    <a:pt x="347474" y="13044"/>
                    <a:pt x="350054" y="14214"/>
                  </a:cubicBezTo>
                  <a:cubicBezTo>
                    <a:pt x="362505" y="19889"/>
                    <a:pt x="373444" y="27044"/>
                    <a:pt x="382696" y="35368"/>
                  </a:cubicBezTo>
                  <a:cubicBezTo>
                    <a:pt x="383831" y="36400"/>
                    <a:pt x="384932" y="37431"/>
                    <a:pt x="386033" y="38498"/>
                  </a:cubicBezTo>
                  <a:cubicBezTo>
                    <a:pt x="391536" y="43829"/>
                    <a:pt x="396352" y="49608"/>
                    <a:pt x="400410" y="55730"/>
                  </a:cubicBezTo>
                  <a:cubicBezTo>
                    <a:pt x="401133" y="56866"/>
                    <a:pt x="401855" y="57966"/>
                    <a:pt x="402543" y="59101"/>
                  </a:cubicBezTo>
                  <a:cubicBezTo>
                    <a:pt x="403300" y="60340"/>
                    <a:pt x="404022" y="61578"/>
                    <a:pt x="404710" y="62851"/>
                  </a:cubicBezTo>
                  <a:cubicBezTo>
                    <a:pt x="406086" y="65327"/>
                    <a:pt x="407324" y="67907"/>
                    <a:pt x="408459" y="70487"/>
                  </a:cubicBezTo>
                  <a:cubicBezTo>
                    <a:pt x="409010" y="71725"/>
                    <a:pt x="409526" y="72998"/>
                    <a:pt x="410042" y="74270"/>
                  </a:cubicBezTo>
                  <a:cubicBezTo>
                    <a:pt x="410042" y="74373"/>
                    <a:pt x="410042" y="74408"/>
                    <a:pt x="410042" y="74408"/>
                  </a:cubicBezTo>
                  <a:cubicBezTo>
                    <a:pt x="412587" y="80978"/>
                    <a:pt x="414341" y="87822"/>
                    <a:pt x="415235" y="94805"/>
                  </a:cubicBezTo>
                  <a:cubicBezTo>
                    <a:pt x="420326" y="134258"/>
                    <a:pt x="414823" y="178423"/>
                    <a:pt x="409113" y="209242"/>
                  </a:cubicBezTo>
                  <a:cubicBezTo>
                    <a:pt x="404779" y="232735"/>
                    <a:pt x="400307" y="248454"/>
                    <a:pt x="400307" y="248454"/>
                  </a:cubicBezTo>
                  <a:cubicBezTo>
                    <a:pt x="400307" y="248454"/>
                    <a:pt x="487468" y="249383"/>
                    <a:pt x="537894" y="274699"/>
                  </a:cubicBezTo>
                  <a:cubicBezTo>
                    <a:pt x="557259" y="284433"/>
                    <a:pt x="568507" y="301253"/>
                    <a:pt x="571981" y="322201"/>
                  </a:cubicBezTo>
                  <a:cubicBezTo>
                    <a:pt x="577587" y="355875"/>
                    <a:pt x="563072" y="400246"/>
                    <a:pt x="529879" y="443345"/>
                  </a:cubicBez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FE3BA5B-1572-3D83-22DB-D65E7C253D1F}"/>
                </a:ext>
              </a:extLst>
            </p:cNvPr>
            <p:cNvSpPr/>
            <p:nvPr/>
          </p:nvSpPr>
          <p:spPr>
            <a:xfrm>
              <a:off x="10057789" y="746268"/>
              <a:ext cx="391845" cy="351537"/>
            </a:xfrm>
            <a:custGeom>
              <a:avLst/>
              <a:gdLst>
                <a:gd name="connsiteX0" fmla="*/ 391846 w 391845"/>
                <a:gd name="connsiteY0" fmla="*/ 114751 h 351537"/>
                <a:gd name="connsiteX1" fmla="*/ 390263 w 391845"/>
                <a:gd name="connsiteY1" fmla="*/ 110967 h 351537"/>
                <a:gd name="connsiteX2" fmla="*/ 386514 w 391845"/>
                <a:gd name="connsiteY2" fmla="*/ 103331 h 351537"/>
                <a:gd name="connsiteX3" fmla="*/ 384347 w 391845"/>
                <a:gd name="connsiteY3" fmla="*/ 99582 h 351537"/>
                <a:gd name="connsiteX4" fmla="*/ 382215 w 391845"/>
                <a:gd name="connsiteY4" fmla="*/ 96211 h 351537"/>
                <a:gd name="connsiteX5" fmla="*/ 367837 w 391845"/>
                <a:gd name="connsiteY5" fmla="*/ 78979 h 351537"/>
                <a:gd name="connsiteX6" fmla="*/ 364500 w 391845"/>
                <a:gd name="connsiteY6" fmla="*/ 75849 h 351537"/>
                <a:gd name="connsiteX7" fmla="*/ 331858 w 391845"/>
                <a:gd name="connsiteY7" fmla="*/ 54695 h 351537"/>
                <a:gd name="connsiteX8" fmla="*/ 323947 w 391845"/>
                <a:gd name="connsiteY8" fmla="*/ 51393 h 351537"/>
                <a:gd name="connsiteX9" fmla="*/ 311564 w 391845"/>
                <a:gd name="connsiteY9" fmla="*/ 47231 h 351537"/>
                <a:gd name="connsiteX10" fmla="*/ 303894 w 391845"/>
                <a:gd name="connsiteY10" fmla="*/ 45201 h 351537"/>
                <a:gd name="connsiteX11" fmla="*/ 301452 w 391845"/>
                <a:gd name="connsiteY11" fmla="*/ 44651 h 351537"/>
                <a:gd name="connsiteX12" fmla="*/ 292680 w 391845"/>
                <a:gd name="connsiteY12" fmla="*/ 42931 h 351537"/>
                <a:gd name="connsiteX13" fmla="*/ 168887 w 391845"/>
                <a:gd name="connsiteY13" fmla="*/ 60749 h 351537"/>
                <a:gd name="connsiteX14" fmla="*/ 37595 w 391845"/>
                <a:gd name="connsiteY14" fmla="*/ 240986 h 351537"/>
                <a:gd name="connsiteX15" fmla="*/ 35910 w 391845"/>
                <a:gd name="connsiteY15" fmla="*/ 254195 h 351537"/>
                <a:gd name="connsiteX16" fmla="*/ 8874 w 391845"/>
                <a:gd name="connsiteY16" fmla="*/ 351537 h 351537"/>
                <a:gd name="connsiteX17" fmla="*/ 9115 w 391845"/>
                <a:gd name="connsiteY17" fmla="*/ 349301 h 351537"/>
                <a:gd name="connsiteX18" fmla="*/ 0 w 391845"/>
                <a:gd name="connsiteY18" fmla="*/ 288866 h 351537"/>
                <a:gd name="connsiteX19" fmla="*/ 18643 w 391845"/>
                <a:gd name="connsiteY19" fmla="*/ 213676 h 351537"/>
                <a:gd name="connsiteX20" fmla="*/ 20328 w 391845"/>
                <a:gd name="connsiteY20" fmla="*/ 200571 h 351537"/>
                <a:gd name="connsiteX21" fmla="*/ 151654 w 391845"/>
                <a:gd name="connsiteY21" fmla="*/ 20264 h 351537"/>
                <a:gd name="connsiteX22" fmla="*/ 347681 w 391845"/>
                <a:gd name="connsiteY22" fmla="*/ 35742 h 351537"/>
                <a:gd name="connsiteX23" fmla="*/ 347715 w 391845"/>
                <a:gd name="connsiteY23" fmla="*/ 35777 h 351537"/>
                <a:gd name="connsiteX24" fmla="*/ 391846 w 391845"/>
                <a:gd name="connsiteY24" fmla="*/ 114751 h 35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1845" h="351537">
                  <a:moveTo>
                    <a:pt x="391846" y="114751"/>
                  </a:moveTo>
                  <a:cubicBezTo>
                    <a:pt x="391330" y="113478"/>
                    <a:pt x="390814" y="112206"/>
                    <a:pt x="390263" y="110967"/>
                  </a:cubicBezTo>
                  <a:cubicBezTo>
                    <a:pt x="389163" y="108388"/>
                    <a:pt x="387925" y="105842"/>
                    <a:pt x="386514" y="103331"/>
                  </a:cubicBezTo>
                  <a:cubicBezTo>
                    <a:pt x="385826" y="102059"/>
                    <a:pt x="385104" y="100821"/>
                    <a:pt x="384347" y="99582"/>
                  </a:cubicBezTo>
                  <a:cubicBezTo>
                    <a:pt x="383659" y="98447"/>
                    <a:pt x="382971" y="97312"/>
                    <a:pt x="382215" y="96211"/>
                  </a:cubicBezTo>
                  <a:cubicBezTo>
                    <a:pt x="378156" y="90089"/>
                    <a:pt x="373340" y="84310"/>
                    <a:pt x="367837" y="78979"/>
                  </a:cubicBezTo>
                  <a:cubicBezTo>
                    <a:pt x="366771" y="77912"/>
                    <a:pt x="365636" y="76881"/>
                    <a:pt x="364500" y="75849"/>
                  </a:cubicBezTo>
                  <a:cubicBezTo>
                    <a:pt x="355248" y="67525"/>
                    <a:pt x="344310" y="60370"/>
                    <a:pt x="331858" y="54695"/>
                  </a:cubicBezTo>
                  <a:cubicBezTo>
                    <a:pt x="329278" y="53525"/>
                    <a:pt x="326630" y="52425"/>
                    <a:pt x="323947" y="51393"/>
                  </a:cubicBezTo>
                  <a:cubicBezTo>
                    <a:pt x="319957" y="49845"/>
                    <a:pt x="315829" y="48435"/>
                    <a:pt x="311564" y="47231"/>
                  </a:cubicBezTo>
                  <a:cubicBezTo>
                    <a:pt x="309053" y="46474"/>
                    <a:pt x="306508" y="45786"/>
                    <a:pt x="303894" y="45201"/>
                  </a:cubicBezTo>
                  <a:cubicBezTo>
                    <a:pt x="303103" y="44995"/>
                    <a:pt x="302277" y="44789"/>
                    <a:pt x="301452" y="44651"/>
                  </a:cubicBezTo>
                  <a:cubicBezTo>
                    <a:pt x="298597" y="43997"/>
                    <a:pt x="295639" y="43413"/>
                    <a:pt x="292680" y="42931"/>
                  </a:cubicBezTo>
                  <a:cubicBezTo>
                    <a:pt x="257252" y="37015"/>
                    <a:pt x="214944" y="41383"/>
                    <a:pt x="168887" y="60749"/>
                  </a:cubicBezTo>
                  <a:cubicBezTo>
                    <a:pt x="74709" y="100373"/>
                    <a:pt x="48018" y="167343"/>
                    <a:pt x="37595" y="240986"/>
                  </a:cubicBezTo>
                  <a:cubicBezTo>
                    <a:pt x="36976" y="245355"/>
                    <a:pt x="36426" y="249758"/>
                    <a:pt x="35910" y="254195"/>
                  </a:cubicBezTo>
                  <a:cubicBezTo>
                    <a:pt x="32058" y="287250"/>
                    <a:pt x="20741" y="322162"/>
                    <a:pt x="8874" y="351537"/>
                  </a:cubicBezTo>
                  <a:cubicBezTo>
                    <a:pt x="8978" y="350780"/>
                    <a:pt x="9046" y="350058"/>
                    <a:pt x="9115" y="349301"/>
                  </a:cubicBezTo>
                  <a:cubicBezTo>
                    <a:pt x="11282" y="327391"/>
                    <a:pt x="7774" y="306512"/>
                    <a:pt x="0" y="288866"/>
                  </a:cubicBezTo>
                  <a:cubicBezTo>
                    <a:pt x="8496" y="264892"/>
                    <a:pt x="15719" y="238751"/>
                    <a:pt x="18643" y="213676"/>
                  </a:cubicBezTo>
                  <a:cubicBezTo>
                    <a:pt x="19159" y="209273"/>
                    <a:pt x="19709" y="204905"/>
                    <a:pt x="20328" y="200571"/>
                  </a:cubicBezTo>
                  <a:cubicBezTo>
                    <a:pt x="30751" y="126893"/>
                    <a:pt x="57408" y="59889"/>
                    <a:pt x="151654" y="20264"/>
                  </a:cubicBezTo>
                  <a:cubicBezTo>
                    <a:pt x="236098" y="-15268"/>
                    <a:pt x="308056" y="-237"/>
                    <a:pt x="347681" y="35742"/>
                  </a:cubicBezTo>
                  <a:cubicBezTo>
                    <a:pt x="347715" y="35742"/>
                    <a:pt x="347715" y="35777"/>
                    <a:pt x="347715" y="35777"/>
                  </a:cubicBezTo>
                  <a:cubicBezTo>
                    <a:pt x="382971" y="62228"/>
                    <a:pt x="391364" y="111690"/>
                    <a:pt x="391846" y="114751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B14C88D-895F-4862-9689-C37A530C66D8}"/>
                </a:ext>
              </a:extLst>
            </p:cNvPr>
            <p:cNvSpPr/>
            <p:nvPr/>
          </p:nvSpPr>
          <p:spPr>
            <a:xfrm>
              <a:off x="10439688" y="981569"/>
              <a:ext cx="171673" cy="112958"/>
            </a:xfrm>
            <a:custGeom>
              <a:avLst/>
              <a:gdLst>
                <a:gd name="connsiteX0" fmla="*/ 171673 w 171673"/>
                <a:gd name="connsiteY0" fmla="*/ 112958 h 112958"/>
                <a:gd name="connsiteX1" fmla="*/ 137586 w 171673"/>
                <a:gd name="connsiteY1" fmla="*/ 65457 h 112958"/>
                <a:gd name="connsiteX2" fmla="*/ 0 w 171673"/>
                <a:gd name="connsiteY2" fmla="*/ 39212 h 112958"/>
                <a:gd name="connsiteX3" fmla="*/ 8806 w 171673"/>
                <a:gd name="connsiteY3" fmla="*/ 0 h 112958"/>
                <a:gd name="connsiteX4" fmla="*/ 120354 w 171673"/>
                <a:gd name="connsiteY4" fmla="*/ 24972 h 112958"/>
                <a:gd name="connsiteX5" fmla="*/ 133528 w 171673"/>
                <a:gd name="connsiteY5" fmla="*/ 33709 h 112958"/>
                <a:gd name="connsiteX6" fmla="*/ 133596 w 171673"/>
                <a:gd name="connsiteY6" fmla="*/ 33743 h 112958"/>
                <a:gd name="connsiteX7" fmla="*/ 171673 w 171673"/>
                <a:gd name="connsiteY7" fmla="*/ 112958 h 11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673" h="112958">
                  <a:moveTo>
                    <a:pt x="171673" y="112958"/>
                  </a:moveTo>
                  <a:cubicBezTo>
                    <a:pt x="168199" y="92011"/>
                    <a:pt x="156952" y="75191"/>
                    <a:pt x="137586" y="65457"/>
                  </a:cubicBezTo>
                  <a:cubicBezTo>
                    <a:pt x="87161" y="40141"/>
                    <a:pt x="0" y="39212"/>
                    <a:pt x="0" y="39212"/>
                  </a:cubicBezTo>
                  <a:cubicBezTo>
                    <a:pt x="0" y="39212"/>
                    <a:pt x="4472" y="23493"/>
                    <a:pt x="8806" y="0"/>
                  </a:cubicBezTo>
                  <a:cubicBezTo>
                    <a:pt x="38524" y="2270"/>
                    <a:pt x="87299" y="8393"/>
                    <a:pt x="120354" y="24972"/>
                  </a:cubicBezTo>
                  <a:cubicBezTo>
                    <a:pt x="125272" y="27414"/>
                    <a:pt x="129641" y="30372"/>
                    <a:pt x="133528" y="33709"/>
                  </a:cubicBezTo>
                  <a:cubicBezTo>
                    <a:pt x="133528" y="33709"/>
                    <a:pt x="133528" y="33709"/>
                    <a:pt x="133596" y="33743"/>
                  </a:cubicBezTo>
                  <a:cubicBezTo>
                    <a:pt x="169403" y="58956"/>
                    <a:pt x="171673" y="112958"/>
                    <a:pt x="171673" y="112958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CBC1A9B-778E-5D6F-F32A-F617203D087F}"/>
                </a:ext>
              </a:extLst>
            </p:cNvPr>
            <p:cNvSpPr/>
            <p:nvPr/>
          </p:nvSpPr>
          <p:spPr>
            <a:xfrm>
              <a:off x="10139668" y="822192"/>
              <a:ext cx="256073" cy="385803"/>
            </a:xfrm>
            <a:custGeom>
              <a:avLst/>
              <a:gdLst>
                <a:gd name="connsiteX0" fmla="*/ 219626 w 256073"/>
                <a:gd name="connsiteY0" fmla="*/ 234649 h 385803"/>
                <a:gd name="connsiteX1" fmla="*/ 181205 w 256073"/>
                <a:gd name="connsiteY1" fmla="*/ 348536 h 385803"/>
                <a:gd name="connsiteX2" fmla="*/ 170336 w 256073"/>
                <a:gd name="connsiteY2" fmla="*/ 373508 h 385803"/>
                <a:gd name="connsiteX3" fmla="*/ 143059 w 256073"/>
                <a:gd name="connsiteY3" fmla="*/ 385616 h 385803"/>
                <a:gd name="connsiteX4" fmla="*/ 2893 w 256073"/>
                <a:gd name="connsiteY4" fmla="*/ 256629 h 385803"/>
                <a:gd name="connsiteX5" fmla="*/ 55933 w 256073"/>
                <a:gd name="connsiteY5" fmla="*/ 196435 h 385803"/>
                <a:gd name="connsiteX6" fmla="*/ 80010 w 256073"/>
                <a:gd name="connsiteY6" fmla="*/ 97820 h 385803"/>
                <a:gd name="connsiteX7" fmla="*/ 140239 w 256073"/>
                <a:gd name="connsiteY7" fmla="*/ 3401 h 385803"/>
                <a:gd name="connsiteX8" fmla="*/ 215292 w 256073"/>
                <a:gd name="connsiteY8" fmla="*/ 15818 h 385803"/>
                <a:gd name="connsiteX9" fmla="*/ 219626 w 256073"/>
                <a:gd name="connsiteY9" fmla="*/ 234649 h 38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6073" h="385803">
                  <a:moveTo>
                    <a:pt x="219626" y="234649"/>
                  </a:moveTo>
                  <a:cubicBezTo>
                    <a:pt x="193519" y="283561"/>
                    <a:pt x="192418" y="312351"/>
                    <a:pt x="181205" y="348536"/>
                  </a:cubicBezTo>
                  <a:cubicBezTo>
                    <a:pt x="177662" y="359956"/>
                    <a:pt x="174050" y="367936"/>
                    <a:pt x="170336" y="373508"/>
                  </a:cubicBezTo>
                  <a:cubicBezTo>
                    <a:pt x="161977" y="386029"/>
                    <a:pt x="153068" y="386235"/>
                    <a:pt x="143059" y="385616"/>
                  </a:cubicBezTo>
                  <a:cubicBezTo>
                    <a:pt x="89332" y="382314"/>
                    <a:pt x="-19052" y="299246"/>
                    <a:pt x="2893" y="256629"/>
                  </a:cubicBezTo>
                  <a:cubicBezTo>
                    <a:pt x="12799" y="237401"/>
                    <a:pt x="37565" y="222232"/>
                    <a:pt x="55933" y="196435"/>
                  </a:cubicBezTo>
                  <a:cubicBezTo>
                    <a:pt x="55933" y="196435"/>
                    <a:pt x="73131" y="175797"/>
                    <a:pt x="80010" y="97820"/>
                  </a:cubicBezTo>
                  <a:cubicBezTo>
                    <a:pt x="84241" y="49974"/>
                    <a:pt x="106599" y="14202"/>
                    <a:pt x="140239" y="3401"/>
                  </a:cubicBezTo>
                  <a:cubicBezTo>
                    <a:pt x="161392" y="-3409"/>
                    <a:pt x="186983" y="-348"/>
                    <a:pt x="215292" y="15818"/>
                  </a:cubicBezTo>
                  <a:cubicBezTo>
                    <a:pt x="288660" y="57713"/>
                    <a:pt x="245767" y="185737"/>
                    <a:pt x="219626" y="234649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1F9B3F3-8CD5-1F3E-0FD0-F75EE5691DDF}"/>
                </a:ext>
              </a:extLst>
            </p:cNvPr>
            <p:cNvSpPr/>
            <p:nvPr/>
          </p:nvSpPr>
          <p:spPr>
            <a:xfrm>
              <a:off x="10358407" y="1061175"/>
              <a:ext cx="219282" cy="166232"/>
            </a:xfrm>
            <a:custGeom>
              <a:avLst/>
              <a:gdLst>
                <a:gd name="connsiteX0" fmla="*/ 219271 w 219282"/>
                <a:gd name="connsiteY0" fmla="*/ 55482 h 166232"/>
                <a:gd name="connsiteX1" fmla="*/ 194402 w 219282"/>
                <a:gd name="connsiteY1" fmla="*/ 119253 h 166232"/>
                <a:gd name="connsiteX2" fmla="*/ 194368 w 219282"/>
                <a:gd name="connsiteY2" fmla="*/ 119253 h 166232"/>
                <a:gd name="connsiteX3" fmla="*/ 100602 w 219282"/>
                <a:gd name="connsiteY3" fmla="*/ 164003 h 166232"/>
                <a:gd name="connsiteX4" fmla="*/ 887 w 219282"/>
                <a:gd name="connsiteY4" fmla="*/ 127714 h 166232"/>
                <a:gd name="connsiteX5" fmla="*/ 59327 w 219282"/>
                <a:gd name="connsiteY5" fmla="*/ 12864 h 166232"/>
                <a:gd name="connsiteX6" fmla="*/ 62354 w 219282"/>
                <a:gd name="connsiteY6" fmla="*/ 11213 h 166232"/>
                <a:gd name="connsiteX7" fmla="*/ 219271 w 219282"/>
                <a:gd name="connsiteY7" fmla="*/ 55482 h 16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282" h="166232">
                  <a:moveTo>
                    <a:pt x="219271" y="55482"/>
                  </a:moveTo>
                  <a:cubicBezTo>
                    <a:pt x="219649" y="78321"/>
                    <a:pt x="210775" y="100713"/>
                    <a:pt x="194402" y="119253"/>
                  </a:cubicBezTo>
                  <a:lnTo>
                    <a:pt x="194368" y="119253"/>
                  </a:lnTo>
                  <a:cubicBezTo>
                    <a:pt x="173764" y="142608"/>
                    <a:pt x="141328" y="159806"/>
                    <a:pt x="100602" y="164003"/>
                  </a:cubicBezTo>
                  <a:cubicBezTo>
                    <a:pt x="27510" y="171570"/>
                    <a:pt x="-6027" y="159978"/>
                    <a:pt x="887" y="127714"/>
                  </a:cubicBezTo>
                  <a:cubicBezTo>
                    <a:pt x="887" y="127714"/>
                    <a:pt x="12031" y="40760"/>
                    <a:pt x="59327" y="12864"/>
                  </a:cubicBezTo>
                  <a:cubicBezTo>
                    <a:pt x="60290" y="12280"/>
                    <a:pt x="61322" y="11729"/>
                    <a:pt x="62354" y="11213"/>
                  </a:cubicBezTo>
                  <a:cubicBezTo>
                    <a:pt x="111197" y="-14240"/>
                    <a:pt x="218445" y="4953"/>
                    <a:pt x="219271" y="55482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2E9E95B-C207-4CB2-9B41-90459B658DF5}"/>
                </a:ext>
              </a:extLst>
            </p:cNvPr>
            <p:cNvSpPr/>
            <p:nvPr/>
          </p:nvSpPr>
          <p:spPr>
            <a:xfrm>
              <a:off x="9936270" y="1032315"/>
              <a:ext cx="62011" cy="89847"/>
            </a:xfrm>
            <a:custGeom>
              <a:avLst/>
              <a:gdLst>
                <a:gd name="connsiteX0" fmla="*/ 61791 w 62011"/>
                <a:gd name="connsiteY0" fmla="*/ 47434 h 89847"/>
                <a:gd name="connsiteX1" fmla="*/ 27360 w 62011"/>
                <a:gd name="connsiteY1" fmla="*/ 89777 h 89847"/>
                <a:gd name="connsiteX2" fmla="*/ 221 w 62011"/>
                <a:gd name="connsiteY2" fmla="*/ 42413 h 89847"/>
                <a:gd name="connsiteX3" fmla="*/ 34652 w 62011"/>
                <a:gd name="connsiteY3" fmla="*/ 70 h 89847"/>
                <a:gd name="connsiteX4" fmla="*/ 61791 w 62011"/>
                <a:gd name="connsiteY4" fmla="*/ 47434 h 8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11" h="89847">
                  <a:moveTo>
                    <a:pt x="61791" y="47434"/>
                  </a:moveTo>
                  <a:cubicBezTo>
                    <a:pt x="59761" y="72200"/>
                    <a:pt x="44352" y="91152"/>
                    <a:pt x="27360" y="89777"/>
                  </a:cubicBezTo>
                  <a:cubicBezTo>
                    <a:pt x="10368" y="88401"/>
                    <a:pt x="-1808" y="67178"/>
                    <a:pt x="221" y="42413"/>
                  </a:cubicBezTo>
                  <a:cubicBezTo>
                    <a:pt x="2250" y="17647"/>
                    <a:pt x="17660" y="-1305"/>
                    <a:pt x="34652" y="70"/>
                  </a:cubicBezTo>
                  <a:cubicBezTo>
                    <a:pt x="51644" y="1446"/>
                    <a:pt x="63820" y="22669"/>
                    <a:pt x="61791" y="47434"/>
                  </a:cubicBezTo>
                  <a:close/>
                </a:path>
              </a:pathLst>
            </a:custGeom>
            <a:solidFill>
              <a:srgbClr val="3D1A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3CDB003-51F9-433E-23E1-A85BFE96D4F1}"/>
                </a:ext>
              </a:extLst>
            </p:cNvPr>
            <p:cNvSpPr/>
            <p:nvPr/>
          </p:nvSpPr>
          <p:spPr>
            <a:xfrm>
              <a:off x="10072707" y="669640"/>
              <a:ext cx="76700" cy="123315"/>
            </a:xfrm>
            <a:custGeom>
              <a:avLst/>
              <a:gdLst>
                <a:gd name="connsiteX0" fmla="*/ 25001 w 76700"/>
                <a:gd name="connsiteY0" fmla="*/ 10284 h 123315"/>
                <a:gd name="connsiteX1" fmla="*/ 4466 w 76700"/>
                <a:gd name="connsiteY1" fmla="*/ 1410 h 123315"/>
                <a:gd name="connsiteX2" fmla="*/ 4053 w 76700"/>
                <a:gd name="connsiteY2" fmla="*/ 23802 h 123315"/>
                <a:gd name="connsiteX3" fmla="*/ 19429 w 76700"/>
                <a:gd name="connsiteY3" fmla="*/ 34086 h 123315"/>
                <a:gd name="connsiteX4" fmla="*/ 19463 w 76700"/>
                <a:gd name="connsiteY4" fmla="*/ 34086 h 123315"/>
                <a:gd name="connsiteX5" fmla="*/ 21458 w 76700"/>
                <a:gd name="connsiteY5" fmla="*/ 33880 h 123315"/>
                <a:gd name="connsiteX6" fmla="*/ 21699 w 76700"/>
                <a:gd name="connsiteY6" fmla="*/ 33846 h 123315"/>
                <a:gd name="connsiteX7" fmla="*/ 24622 w 76700"/>
                <a:gd name="connsiteY7" fmla="*/ 32676 h 123315"/>
                <a:gd name="connsiteX8" fmla="*/ 25001 w 76700"/>
                <a:gd name="connsiteY8" fmla="*/ 10284 h 123315"/>
                <a:gd name="connsiteX9" fmla="*/ 43197 w 76700"/>
                <a:gd name="connsiteY9" fmla="*/ 100472 h 123315"/>
                <a:gd name="connsiteX10" fmla="*/ 24141 w 76700"/>
                <a:gd name="connsiteY10" fmla="*/ 88674 h 123315"/>
                <a:gd name="connsiteX11" fmla="*/ 20495 w 76700"/>
                <a:gd name="connsiteY11" fmla="*/ 110756 h 123315"/>
                <a:gd name="connsiteX12" fmla="*/ 39516 w 76700"/>
                <a:gd name="connsiteY12" fmla="*/ 122554 h 123315"/>
                <a:gd name="connsiteX13" fmla="*/ 43197 w 76700"/>
                <a:gd name="connsiteY13" fmla="*/ 100472 h 123315"/>
                <a:gd name="connsiteX14" fmla="*/ 70851 w 76700"/>
                <a:gd name="connsiteY14" fmla="*/ 45093 h 123315"/>
                <a:gd name="connsiteX15" fmla="*/ 52553 w 76700"/>
                <a:gd name="connsiteY15" fmla="*/ 41482 h 123315"/>
                <a:gd name="connsiteX16" fmla="*/ 56164 w 76700"/>
                <a:gd name="connsiteY16" fmla="*/ 59781 h 123315"/>
                <a:gd name="connsiteX17" fmla="*/ 74463 w 76700"/>
                <a:gd name="connsiteY17" fmla="*/ 63392 h 123315"/>
                <a:gd name="connsiteX18" fmla="*/ 70851 w 76700"/>
                <a:gd name="connsiteY18" fmla="*/ 45093 h 12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700" h="123315">
                  <a:moveTo>
                    <a:pt x="25001" y="10284"/>
                  </a:moveTo>
                  <a:cubicBezTo>
                    <a:pt x="19463" y="1651"/>
                    <a:pt x="10245" y="-2339"/>
                    <a:pt x="4466" y="1410"/>
                  </a:cubicBezTo>
                  <a:cubicBezTo>
                    <a:pt x="-1312" y="5125"/>
                    <a:pt x="-1519" y="15168"/>
                    <a:pt x="4053" y="23802"/>
                  </a:cubicBezTo>
                  <a:cubicBezTo>
                    <a:pt x="8147" y="30165"/>
                    <a:pt x="14166" y="33983"/>
                    <a:pt x="19429" y="34086"/>
                  </a:cubicBezTo>
                  <a:lnTo>
                    <a:pt x="19463" y="34086"/>
                  </a:lnTo>
                  <a:cubicBezTo>
                    <a:pt x="20151" y="34086"/>
                    <a:pt x="20805" y="34018"/>
                    <a:pt x="21458" y="33880"/>
                  </a:cubicBezTo>
                  <a:cubicBezTo>
                    <a:pt x="21527" y="33880"/>
                    <a:pt x="21630" y="33880"/>
                    <a:pt x="21699" y="33846"/>
                  </a:cubicBezTo>
                  <a:cubicBezTo>
                    <a:pt x="22731" y="33674"/>
                    <a:pt x="23728" y="33261"/>
                    <a:pt x="24622" y="32676"/>
                  </a:cubicBezTo>
                  <a:cubicBezTo>
                    <a:pt x="30401" y="28927"/>
                    <a:pt x="30573" y="18918"/>
                    <a:pt x="25001" y="10284"/>
                  </a:cubicBezTo>
                  <a:close/>
                  <a:moveTo>
                    <a:pt x="43197" y="100472"/>
                  </a:moveTo>
                  <a:cubicBezTo>
                    <a:pt x="38966" y="91116"/>
                    <a:pt x="30436" y="85819"/>
                    <a:pt x="24141" y="88674"/>
                  </a:cubicBezTo>
                  <a:cubicBezTo>
                    <a:pt x="17881" y="91494"/>
                    <a:pt x="16230" y="101401"/>
                    <a:pt x="20495" y="110756"/>
                  </a:cubicBezTo>
                  <a:cubicBezTo>
                    <a:pt x="24726" y="120112"/>
                    <a:pt x="33256" y="125375"/>
                    <a:pt x="39516" y="122554"/>
                  </a:cubicBezTo>
                  <a:cubicBezTo>
                    <a:pt x="45776" y="119700"/>
                    <a:pt x="47427" y="109828"/>
                    <a:pt x="43197" y="100472"/>
                  </a:cubicBezTo>
                  <a:close/>
                  <a:moveTo>
                    <a:pt x="70851" y="45093"/>
                  </a:moveTo>
                  <a:cubicBezTo>
                    <a:pt x="64798" y="39040"/>
                    <a:pt x="56611" y="37423"/>
                    <a:pt x="52553" y="41482"/>
                  </a:cubicBezTo>
                  <a:cubicBezTo>
                    <a:pt x="48494" y="45541"/>
                    <a:pt x="50110" y="53727"/>
                    <a:pt x="56164" y="59781"/>
                  </a:cubicBezTo>
                  <a:cubicBezTo>
                    <a:pt x="62218" y="65835"/>
                    <a:pt x="70404" y="67451"/>
                    <a:pt x="74463" y="63392"/>
                  </a:cubicBezTo>
                  <a:cubicBezTo>
                    <a:pt x="78522" y="59334"/>
                    <a:pt x="76905" y="51147"/>
                    <a:pt x="70851" y="45093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BE32F00-A518-2437-6BC1-BEE350269055}"/>
                </a:ext>
              </a:extLst>
            </p:cNvPr>
            <p:cNvSpPr/>
            <p:nvPr/>
          </p:nvSpPr>
          <p:spPr>
            <a:xfrm>
              <a:off x="9792645" y="1108470"/>
              <a:ext cx="484234" cy="182989"/>
            </a:xfrm>
            <a:custGeom>
              <a:avLst/>
              <a:gdLst>
                <a:gd name="connsiteX0" fmla="*/ 196886 w 484234"/>
                <a:gd name="connsiteY0" fmla="*/ 43305 h 182989"/>
                <a:gd name="connsiteX1" fmla="*/ 194719 w 484234"/>
                <a:gd name="connsiteY1" fmla="*/ 42445 h 182989"/>
                <a:gd name="connsiteX2" fmla="*/ 193137 w 484234"/>
                <a:gd name="connsiteY2" fmla="*/ 41757 h 182989"/>
                <a:gd name="connsiteX3" fmla="*/ 191279 w 484234"/>
                <a:gd name="connsiteY3" fmla="*/ 40932 h 182989"/>
                <a:gd name="connsiteX4" fmla="*/ 190626 w 484234"/>
                <a:gd name="connsiteY4" fmla="*/ 40588 h 182989"/>
                <a:gd name="connsiteX5" fmla="*/ 189422 w 484234"/>
                <a:gd name="connsiteY5" fmla="*/ 40003 h 182989"/>
                <a:gd name="connsiteX6" fmla="*/ 188115 w 484234"/>
                <a:gd name="connsiteY6" fmla="*/ 39350 h 182989"/>
                <a:gd name="connsiteX7" fmla="*/ 188080 w 484234"/>
                <a:gd name="connsiteY7" fmla="*/ 39350 h 182989"/>
                <a:gd name="connsiteX8" fmla="*/ 187805 w 484234"/>
                <a:gd name="connsiteY8" fmla="*/ 39178 h 182989"/>
                <a:gd name="connsiteX9" fmla="*/ 186395 w 484234"/>
                <a:gd name="connsiteY9" fmla="*/ 38387 h 182989"/>
                <a:gd name="connsiteX10" fmla="*/ 184400 w 484234"/>
                <a:gd name="connsiteY10" fmla="*/ 37217 h 182989"/>
                <a:gd name="connsiteX11" fmla="*/ 184194 w 484234"/>
                <a:gd name="connsiteY11" fmla="*/ 37079 h 182989"/>
                <a:gd name="connsiteX12" fmla="*/ 182439 w 484234"/>
                <a:gd name="connsiteY12" fmla="*/ 35979 h 182989"/>
                <a:gd name="connsiteX13" fmla="*/ 182027 w 484234"/>
                <a:gd name="connsiteY13" fmla="*/ 35704 h 182989"/>
                <a:gd name="connsiteX14" fmla="*/ 179825 w 484234"/>
                <a:gd name="connsiteY14" fmla="*/ 34190 h 182989"/>
                <a:gd name="connsiteX15" fmla="*/ 179069 w 484234"/>
                <a:gd name="connsiteY15" fmla="*/ 33640 h 182989"/>
                <a:gd name="connsiteX16" fmla="*/ 177589 w 484234"/>
                <a:gd name="connsiteY16" fmla="*/ 32539 h 182989"/>
                <a:gd name="connsiteX17" fmla="*/ 176902 w 484234"/>
                <a:gd name="connsiteY17" fmla="*/ 31989 h 182989"/>
                <a:gd name="connsiteX18" fmla="*/ 176833 w 484234"/>
                <a:gd name="connsiteY18" fmla="*/ 31954 h 182989"/>
                <a:gd name="connsiteX19" fmla="*/ 175560 w 484234"/>
                <a:gd name="connsiteY19" fmla="*/ 30888 h 182989"/>
                <a:gd name="connsiteX20" fmla="*/ 175010 w 484234"/>
                <a:gd name="connsiteY20" fmla="*/ 30441 h 182989"/>
                <a:gd name="connsiteX21" fmla="*/ 174356 w 484234"/>
                <a:gd name="connsiteY21" fmla="*/ 29891 h 182989"/>
                <a:gd name="connsiteX22" fmla="*/ 173909 w 484234"/>
                <a:gd name="connsiteY22" fmla="*/ 29512 h 182989"/>
                <a:gd name="connsiteX23" fmla="*/ 171742 w 484234"/>
                <a:gd name="connsiteY23" fmla="*/ 27552 h 182989"/>
                <a:gd name="connsiteX24" fmla="*/ 167993 w 484234"/>
                <a:gd name="connsiteY24" fmla="*/ 23837 h 182989"/>
                <a:gd name="connsiteX25" fmla="*/ 166239 w 484234"/>
                <a:gd name="connsiteY25" fmla="*/ 21945 h 182989"/>
                <a:gd name="connsiteX26" fmla="*/ 161079 w 484234"/>
                <a:gd name="connsiteY26" fmla="*/ 15582 h 182989"/>
                <a:gd name="connsiteX27" fmla="*/ 159497 w 484234"/>
                <a:gd name="connsiteY27" fmla="*/ 13346 h 182989"/>
                <a:gd name="connsiteX28" fmla="*/ 157399 w 484234"/>
                <a:gd name="connsiteY28" fmla="*/ 10181 h 182989"/>
                <a:gd name="connsiteX29" fmla="*/ 156608 w 484234"/>
                <a:gd name="connsiteY29" fmla="*/ 8909 h 182989"/>
                <a:gd name="connsiteX30" fmla="*/ 153477 w 484234"/>
                <a:gd name="connsiteY30" fmla="*/ 3474 h 182989"/>
                <a:gd name="connsiteX31" fmla="*/ 153409 w 484234"/>
                <a:gd name="connsiteY31" fmla="*/ 3336 h 182989"/>
                <a:gd name="connsiteX32" fmla="*/ 151861 w 484234"/>
                <a:gd name="connsiteY32" fmla="*/ 310 h 182989"/>
                <a:gd name="connsiteX33" fmla="*/ 151689 w 484234"/>
                <a:gd name="connsiteY33" fmla="*/ 0 h 182989"/>
                <a:gd name="connsiteX34" fmla="*/ 151104 w 484234"/>
                <a:gd name="connsiteY34" fmla="*/ 34 h 182989"/>
                <a:gd name="connsiteX35" fmla="*/ 131739 w 484234"/>
                <a:gd name="connsiteY35" fmla="*/ 1961 h 182989"/>
                <a:gd name="connsiteX36" fmla="*/ 120388 w 484234"/>
                <a:gd name="connsiteY36" fmla="*/ 3680 h 182989"/>
                <a:gd name="connsiteX37" fmla="*/ 74709 w 484234"/>
                <a:gd name="connsiteY37" fmla="*/ 15375 h 182989"/>
                <a:gd name="connsiteX38" fmla="*/ 68862 w 484234"/>
                <a:gd name="connsiteY38" fmla="*/ 17508 h 182989"/>
                <a:gd name="connsiteX39" fmla="*/ 68828 w 484234"/>
                <a:gd name="connsiteY39" fmla="*/ 17508 h 182989"/>
                <a:gd name="connsiteX40" fmla="*/ 0 w 484234"/>
                <a:gd name="connsiteY40" fmla="*/ 58543 h 182989"/>
                <a:gd name="connsiteX41" fmla="*/ 654 w 484234"/>
                <a:gd name="connsiteY41" fmla="*/ 58027 h 182989"/>
                <a:gd name="connsiteX42" fmla="*/ 1685 w 484234"/>
                <a:gd name="connsiteY42" fmla="*/ 57270 h 182989"/>
                <a:gd name="connsiteX43" fmla="*/ 4781 w 484234"/>
                <a:gd name="connsiteY43" fmla="*/ 55172 h 182989"/>
                <a:gd name="connsiteX44" fmla="*/ 5985 w 484234"/>
                <a:gd name="connsiteY44" fmla="*/ 54415 h 182989"/>
                <a:gd name="connsiteX45" fmla="*/ 23080 w 484234"/>
                <a:gd name="connsiteY45" fmla="*/ 45747 h 182989"/>
                <a:gd name="connsiteX46" fmla="*/ 28549 w 484234"/>
                <a:gd name="connsiteY46" fmla="*/ 43615 h 182989"/>
                <a:gd name="connsiteX47" fmla="*/ 30647 w 484234"/>
                <a:gd name="connsiteY47" fmla="*/ 42858 h 182989"/>
                <a:gd name="connsiteX48" fmla="*/ 33846 w 484234"/>
                <a:gd name="connsiteY48" fmla="*/ 41757 h 182989"/>
                <a:gd name="connsiteX49" fmla="*/ 46504 w 484234"/>
                <a:gd name="connsiteY49" fmla="*/ 38077 h 182989"/>
                <a:gd name="connsiteX50" fmla="*/ 49015 w 484234"/>
                <a:gd name="connsiteY50" fmla="*/ 37458 h 182989"/>
                <a:gd name="connsiteX51" fmla="*/ 61432 w 484234"/>
                <a:gd name="connsiteY51" fmla="*/ 34878 h 182989"/>
                <a:gd name="connsiteX52" fmla="*/ 75328 w 484234"/>
                <a:gd name="connsiteY52" fmla="*/ 32849 h 182989"/>
                <a:gd name="connsiteX53" fmla="*/ 80316 w 484234"/>
                <a:gd name="connsiteY53" fmla="*/ 32333 h 182989"/>
                <a:gd name="connsiteX54" fmla="*/ 86335 w 484234"/>
                <a:gd name="connsiteY54" fmla="*/ 31817 h 182989"/>
                <a:gd name="connsiteX55" fmla="*/ 95210 w 484234"/>
                <a:gd name="connsiteY55" fmla="*/ 31370 h 182989"/>
                <a:gd name="connsiteX56" fmla="*/ 131945 w 484234"/>
                <a:gd name="connsiteY56" fmla="*/ 32505 h 182989"/>
                <a:gd name="connsiteX57" fmla="*/ 135798 w 484234"/>
                <a:gd name="connsiteY57" fmla="*/ 32849 h 182989"/>
                <a:gd name="connsiteX58" fmla="*/ 161217 w 484234"/>
                <a:gd name="connsiteY58" fmla="*/ 36185 h 182989"/>
                <a:gd name="connsiteX59" fmla="*/ 165551 w 484234"/>
                <a:gd name="connsiteY59" fmla="*/ 36907 h 182989"/>
                <a:gd name="connsiteX60" fmla="*/ 169678 w 484234"/>
                <a:gd name="connsiteY60" fmla="*/ 37630 h 182989"/>
                <a:gd name="connsiteX61" fmla="*/ 169885 w 484234"/>
                <a:gd name="connsiteY61" fmla="*/ 37630 h 182989"/>
                <a:gd name="connsiteX62" fmla="*/ 173600 w 484234"/>
                <a:gd name="connsiteY62" fmla="*/ 38318 h 182989"/>
                <a:gd name="connsiteX63" fmla="*/ 182474 w 484234"/>
                <a:gd name="connsiteY63" fmla="*/ 40106 h 182989"/>
                <a:gd name="connsiteX64" fmla="*/ 185398 w 484234"/>
                <a:gd name="connsiteY64" fmla="*/ 40726 h 182989"/>
                <a:gd name="connsiteX65" fmla="*/ 185569 w 484234"/>
                <a:gd name="connsiteY65" fmla="*/ 40726 h 182989"/>
                <a:gd name="connsiteX66" fmla="*/ 188115 w 484234"/>
                <a:gd name="connsiteY66" fmla="*/ 41310 h 182989"/>
                <a:gd name="connsiteX67" fmla="*/ 194203 w 484234"/>
                <a:gd name="connsiteY67" fmla="*/ 42721 h 182989"/>
                <a:gd name="connsiteX68" fmla="*/ 195682 w 484234"/>
                <a:gd name="connsiteY68" fmla="*/ 43099 h 182989"/>
                <a:gd name="connsiteX69" fmla="*/ 197952 w 484234"/>
                <a:gd name="connsiteY69" fmla="*/ 43684 h 182989"/>
                <a:gd name="connsiteX70" fmla="*/ 198743 w 484234"/>
                <a:gd name="connsiteY70" fmla="*/ 43890 h 182989"/>
                <a:gd name="connsiteX71" fmla="*/ 196886 w 484234"/>
                <a:gd name="connsiteY71" fmla="*/ 43236 h 182989"/>
                <a:gd name="connsiteX72" fmla="*/ 444507 w 484234"/>
                <a:gd name="connsiteY72" fmla="*/ 136279 h 182989"/>
                <a:gd name="connsiteX73" fmla="*/ 280057 w 484234"/>
                <a:gd name="connsiteY73" fmla="*/ 18127 h 182989"/>
                <a:gd name="connsiteX74" fmla="*/ 274037 w 484234"/>
                <a:gd name="connsiteY74" fmla="*/ 24456 h 182989"/>
                <a:gd name="connsiteX75" fmla="*/ 274003 w 484234"/>
                <a:gd name="connsiteY75" fmla="*/ 24490 h 182989"/>
                <a:gd name="connsiteX76" fmla="*/ 270873 w 484234"/>
                <a:gd name="connsiteY76" fmla="*/ 27380 h 182989"/>
                <a:gd name="connsiteX77" fmla="*/ 270701 w 484234"/>
                <a:gd name="connsiteY77" fmla="*/ 27552 h 182989"/>
                <a:gd name="connsiteX78" fmla="*/ 267605 w 484234"/>
                <a:gd name="connsiteY78" fmla="*/ 30131 h 182989"/>
                <a:gd name="connsiteX79" fmla="*/ 264234 w 484234"/>
                <a:gd name="connsiteY79" fmla="*/ 32711 h 182989"/>
                <a:gd name="connsiteX80" fmla="*/ 263237 w 484234"/>
                <a:gd name="connsiteY80" fmla="*/ 33433 h 182989"/>
                <a:gd name="connsiteX81" fmla="*/ 261620 w 484234"/>
                <a:gd name="connsiteY81" fmla="*/ 34534 h 182989"/>
                <a:gd name="connsiteX82" fmla="*/ 260760 w 484234"/>
                <a:gd name="connsiteY82" fmla="*/ 35084 h 182989"/>
                <a:gd name="connsiteX83" fmla="*/ 259453 w 484234"/>
                <a:gd name="connsiteY83" fmla="*/ 35944 h 182989"/>
                <a:gd name="connsiteX84" fmla="*/ 258077 w 484234"/>
                <a:gd name="connsiteY84" fmla="*/ 36770 h 182989"/>
                <a:gd name="connsiteX85" fmla="*/ 257768 w 484234"/>
                <a:gd name="connsiteY85" fmla="*/ 36942 h 182989"/>
                <a:gd name="connsiteX86" fmla="*/ 256564 w 484234"/>
                <a:gd name="connsiteY86" fmla="*/ 37664 h 182989"/>
                <a:gd name="connsiteX87" fmla="*/ 253709 w 484234"/>
                <a:gd name="connsiteY87" fmla="*/ 39212 h 182989"/>
                <a:gd name="connsiteX88" fmla="*/ 253606 w 484234"/>
                <a:gd name="connsiteY88" fmla="*/ 39281 h 182989"/>
                <a:gd name="connsiteX89" fmla="*/ 250407 w 484234"/>
                <a:gd name="connsiteY89" fmla="*/ 40829 h 182989"/>
                <a:gd name="connsiteX90" fmla="*/ 248412 w 484234"/>
                <a:gd name="connsiteY90" fmla="*/ 41723 h 182989"/>
                <a:gd name="connsiteX91" fmla="*/ 247862 w 484234"/>
                <a:gd name="connsiteY91" fmla="*/ 41964 h 182989"/>
                <a:gd name="connsiteX92" fmla="*/ 246486 w 484234"/>
                <a:gd name="connsiteY92" fmla="*/ 42514 h 182989"/>
                <a:gd name="connsiteX93" fmla="*/ 246383 w 484234"/>
                <a:gd name="connsiteY93" fmla="*/ 42583 h 182989"/>
                <a:gd name="connsiteX94" fmla="*/ 245144 w 484234"/>
                <a:gd name="connsiteY94" fmla="*/ 43030 h 182989"/>
                <a:gd name="connsiteX95" fmla="*/ 241602 w 484234"/>
                <a:gd name="connsiteY95" fmla="*/ 44268 h 182989"/>
                <a:gd name="connsiteX96" fmla="*/ 241498 w 484234"/>
                <a:gd name="connsiteY96" fmla="*/ 44303 h 182989"/>
                <a:gd name="connsiteX97" fmla="*/ 239194 w 484234"/>
                <a:gd name="connsiteY97" fmla="*/ 44956 h 182989"/>
                <a:gd name="connsiteX98" fmla="*/ 238712 w 484234"/>
                <a:gd name="connsiteY98" fmla="*/ 45094 h 182989"/>
                <a:gd name="connsiteX99" fmla="*/ 238540 w 484234"/>
                <a:gd name="connsiteY99" fmla="*/ 45128 h 182989"/>
                <a:gd name="connsiteX100" fmla="*/ 237405 w 484234"/>
                <a:gd name="connsiteY100" fmla="*/ 45438 h 182989"/>
                <a:gd name="connsiteX101" fmla="*/ 236511 w 484234"/>
                <a:gd name="connsiteY101" fmla="*/ 45644 h 182989"/>
                <a:gd name="connsiteX102" fmla="*/ 234825 w 484234"/>
                <a:gd name="connsiteY102" fmla="*/ 46023 h 182989"/>
                <a:gd name="connsiteX103" fmla="*/ 234275 w 484234"/>
                <a:gd name="connsiteY103" fmla="*/ 46126 h 182989"/>
                <a:gd name="connsiteX104" fmla="*/ 232039 w 484234"/>
                <a:gd name="connsiteY104" fmla="*/ 46539 h 182989"/>
                <a:gd name="connsiteX105" fmla="*/ 229769 w 484234"/>
                <a:gd name="connsiteY105" fmla="*/ 46883 h 182989"/>
                <a:gd name="connsiteX106" fmla="*/ 227740 w 484234"/>
                <a:gd name="connsiteY106" fmla="*/ 47123 h 182989"/>
                <a:gd name="connsiteX107" fmla="*/ 225229 w 484234"/>
                <a:gd name="connsiteY107" fmla="*/ 47364 h 182989"/>
                <a:gd name="connsiteX108" fmla="*/ 224850 w 484234"/>
                <a:gd name="connsiteY108" fmla="*/ 47364 h 182989"/>
                <a:gd name="connsiteX109" fmla="*/ 222615 w 484234"/>
                <a:gd name="connsiteY109" fmla="*/ 47433 h 182989"/>
                <a:gd name="connsiteX110" fmla="*/ 218281 w 484234"/>
                <a:gd name="connsiteY110" fmla="*/ 47433 h 182989"/>
                <a:gd name="connsiteX111" fmla="*/ 213912 w 484234"/>
                <a:gd name="connsiteY111" fmla="*/ 47158 h 182989"/>
                <a:gd name="connsiteX112" fmla="*/ 208822 w 484234"/>
                <a:gd name="connsiteY112" fmla="*/ 46435 h 182989"/>
                <a:gd name="connsiteX113" fmla="*/ 208822 w 484234"/>
                <a:gd name="connsiteY113" fmla="*/ 46435 h 182989"/>
                <a:gd name="connsiteX114" fmla="*/ 388612 w 484234"/>
                <a:gd name="connsiteY114" fmla="*/ 141404 h 182989"/>
                <a:gd name="connsiteX115" fmla="*/ 420911 w 484234"/>
                <a:gd name="connsiteY115" fmla="*/ 179756 h 182989"/>
                <a:gd name="connsiteX116" fmla="*/ 437834 w 484234"/>
                <a:gd name="connsiteY116" fmla="*/ 175491 h 182989"/>
                <a:gd name="connsiteX117" fmla="*/ 484235 w 484234"/>
                <a:gd name="connsiteY117" fmla="*/ 182990 h 182989"/>
                <a:gd name="connsiteX118" fmla="*/ 444507 w 484234"/>
                <a:gd name="connsiteY118" fmla="*/ 136245 h 18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484234" h="182989">
                  <a:moveTo>
                    <a:pt x="196886" y="43305"/>
                  </a:moveTo>
                  <a:cubicBezTo>
                    <a:pt x="196164" y="43030"/>
                    <a:pt x="195441" y="42755"/>
                    <a:pt x="194719" y="42445"/>
                  </a:cubicBezTo>
                  <a:cubicBezTo>
                    <a:pt x="194203" y="42239"/>
                    <a:pt x="193653" y="41998"/>
                    <a:pt x="193137" y="41757"/>
                  </a:cubicBezTo>
                  <a:cubicBezTo>
                    <a:pt x="192483" y="41482"/>
                    <a:pt x="191864" y="41207"/>
                    <a:pt x="191279" y="40932"/>
                  </a:cubicBezTo>
                  <a:cubicBezTo>
                    <a:pt x="191039" y="40829"/>
                    <a:pt x="190832" y="40726"/>
                    <a:pt x="190626" y="40588"/>
                  </a:cubicBezTo>
                  <a:cubicBezTo>
                    <a:pt x="190213" y="40382"/>
                    <a:pt x="189800" y="40210"/>
                    <a:pt x="189422" y="40003"/>
                  </a:cubicBezTo>
                  <a:cubicBezTo>
                    <a:pt x="188975" y="39831"/>
                    <a:pt x="188562" y="39590"/>
                    <a:pt x="188115" y="39350"/>
                  </a:cubicBezTo>
                  <a:lnTo>
                    <a:pt x="188080" y="39350"/>
                  </a:lnTo>
                  <a:cubicBezTo>
                    <a:pt x="188080" y="39350"/>
                    <a:pt x="187908" y="39246"/>
                    <a:pt x="187805" y="39178"/>
                  </a:cubicBezTo>
                  <a:cubicBezTo>
                    <a:pt x="187324" y="38937"/>
                    <a:pt x="186877" y="38662"/>
                    <a:pt x="186395" y="38387"/>
                  </a:cubicBezTo>
                  <a:cubicBezTo>
                    <a:pt x="185741" y="38008"/>
                    <a:pt x="185054" y="37630"/>
                    <a:pt x="184400" y="37217"/>
                  </a:cubicBezTo>
                  <a:cubicBezTo>
                    <a:pt x="184331" y="37217"/>
                    <a:pt x="184262" y="37148"/>
                    <a:pt x="184194" y="37079"/>
                  </a:cubicBezTo>
                  <a:cubicBezTo>
                    <a:pt x="183609" y="36735"/>
                    <a:pt x="183024" y="36357"/>
                    <a:pt x="182439" y="35979"/>
                  </a:cubicBezTo>
                  <a:cubicBezTo>
                    <a:pt x="182302" y="35910"/>
                    <a:pt x="182164" y="35807"/>
                    <a:pt x="182027" y="35704"/>
                  </a:cubicBezTo>
                  <a:cubicBezTo>
                    <a:pt x="181304" y="35222"/>
                    <a:pt x="180548" y="34741"/>
                    <a:pt x="179825" y="34190"/>
                  </a:cubicBezTo>
                  <a:cubicBezTo>
                    <a:pt x="179585" y="34018"/>
                    <a:pt x="179309" y="33812"/>
                    <a:pt x="179069" y="33640"/>
                  </a:cubicBezTo>
                  <a:cubicBezTo>
                    <a:pt x="178587" y="33296"/>
                    <a:pt x="178105" y="32918"/>
                    <a:pt x="177589" y="32539"/>
                  </a:cubicBezTo>
                  <a:cubicBezTo>
                    <a:pt x="177349" y="32367"/>
                    <a:pt x="177142" y="32161"/>
                    <a:pt x="176902" y="31989"/>
                  </a:cubicBezTo>
                  <a:cubicBezTo>
                    <a:pt x="176902" y="31989"/>
                    <a:pt x="176879" y="31978"/>
                    <a:pt x="176833" y="31954"/>
                  </a:cubicBezTo>
                  <a:cubicBezTo>
                    <a:pt x="176420" y="31610"/>
                    <a:pt x="175973" y="31232"/>
                    <a:pt x="175560" y="30888"/>
                  </a:cubicBezTo>
                  <a:cubicBezTo>
                    <a:pt x="175354" y="30751"/>
                    <a:pt x="175182" y="30613"/>
                    <a:pt x="175010" y="30441"/>
                  </a:cubicBezTo>
                  <a:cubicBezTo>
                    <a:pt x="174803" y="30269"/>
                    <a:pt x="174563" y="30097"/>
                    <a:pt x="174356" y="29891"/>
                  </a:cubicBezTo>
                  <a:cubicBezTo>
                    <a:pt x="174184" y="29787"/>
                    <a:pt x="174047" y="29650"/>
                    <a:pt x="173909" y="29512"/>
                  </a:cubicBezTo>
                  <a:cubicBezTo>
                    <a:pt x="173152" y="28893"/>
                    <a:pt x="172430" y="28240"/>
                    <a:pt x="171742" y="27552"/>
                  </a:cubicBezTo>
                  <a:cubicBezTo>
                    <a:pt x="170469" y="26382"/>
                    <a:pt x="169197" y="25109"/>
                    <a:pt x="167993" y="23837"/>
                  </a:cubicBezTo>
                  <a:cubicBezTo>
                    <a:pt x="167408" y="23218"/>
                    <a:pt x="166789" y="22599"/>
                    <a:pt x="166239" y="21945"/>
                  </a:cubicBezTo>
                  <a:cubicBezTo>
                    <a:pt x="164450" y="19916"/>
                    <a:pt x="162730" y="17817"/>
                    <a:pt x="161079" y="15582"/>
                  </a:cubicBezTo>
                  <a:cubicBezTo>
                    <a:pt x="160529" y="14859"/>
                    <a:pt x="159978" y="14103"/>
                    <a:pt x="159497" y="13346"/>
                  </a:cubicBezTo>
                  <a:cubicBezTo>
                    <a:pt x="158775" y="12314"/>
                    <a:pt x="158087" y="11248"/>
                    <a:pt x="157399" y="10181"/>
                  </a:cubicBezTo>
                  <a:cubicBezTo>
                    <a:pt x="157124" y="9769"/>
                    <a:pt x="156848" y="9356"/>
                    <a:pt x="156608" y="8909"/>
                  </a:cubicBezTo>
                  <a:cubicBezTo>
                    <a:pt x="155507" y="7154"/>
                    <a:pt x="154441" y="5331"/>
                    <a:pt x="153477" y="3474"/>
                  </a:cubicBezTo>
                  <a:cubicBezTo>
                    <a:pt x="153443" y="3440"/>
                    <a:pt x="153409" y="3371"/>
                    <a:pt x="153409" y="3336"/>
                  </a:cubicBezTo>
                  <a:cubicBezTo>
                    <a:pt x="152858" y="2339"/>
                    <a:pt x="152342" y="1341"/>
                    <a:pt x="151861" y="310"/>
                  </a:cubicBezTo>
                  <a:cubicBezTo>
                    <a:pt x="151792" y="206"/>
                    <a:pt x="151723" y="103"/>
                    <a:pt x="151689" y="0"/>
                  </a:cubicBezTo>
                  <a:cubicBezTo>
                    <a:pt x="151483" y="0"/>
                    <a:pt x="151311" y="34"/>
                    <a:pt x="151104" y="34"/>
                  </a:cubicBezTo>
                  <a:cubicBezTo>
                    <a:pt x="144466" y="482"/>
                    <a:pt x="137999" y="1101"/>
                    <a:pt x="131739" y="1961"/>
                  </a:cubicBezTo>
                  <a:cubicBezTo>
                    <a:pt x="127886" y="2442"/>
                    <a:pt x="124103" y="3027"/>
                    <a:pt x="120388" y="3680"/>
                  </a:cubicBezTo>
                  <a:cubicBezTo>
                    <a:pt x="103740" y="6501"/>
                    <a:pt x="88434" y="10594"/>
                    <a:pt x="74709" y="15375"/>
                  </a:cubicBezTo>
                  <a:cubicBezTo>
                    <a:pt x="72714" y="16098"/>
                    <a:pt x="70754" y="16786"/>
                    <a:pt x="68862" y="17508"/>
                  </a:cubicBezTo>
                  <a:lnTo>
                    <a:pt x="68828" y="17508"/>
                  </a:lnTo>
                  <a:cubicBezTo>
                    <a:pt x="34775" y="30269"/>
                    <a:pt x="10938" y="47089"/>
                    <a:pt x="0" y="58543"/>
                  </a:cubicBezTo>
                  <a:cubicBezTo>
                    <a:pt x="103" y="58440"/>
                    <a:pt x="310" y="58268"/>
                    <a:pt x="654" y="58027"/>
                  </a:cubicBezTo>
                  <a:cubicBezTo>
                    <a:pt x="929" y="57821"/>
                    <a:pt x="1273" y="57580"/>
                    <a:pt x="1685" y="57270"/>
                  </a:cubicBezTo>
                  <a:cubicBezTo>
                    <a:pt x="2442" y="56686"/>
                    <a:pt x="3474" y="55998"/>
                    <a:pt x="4781" y="55172"/>
                  </a:cubicBezTo>
                  <a:cubicBezTo>
                    <a:pt x="5159" y="54931"/>
                    <a:pt x="5572" y="54656"/>
                    <a:pt x="5985" y="54415"/>
                  </a:cubicBezTo>
                  <a:cubicBezTo>
                    <a:pt x="9803" y="52042"/>
                    <a:pt x="15444" y="48912"/>
                    <a:pt x="23080" y="45747"/>
                  </a:cubicBezTo>
                  <a:cubicBezTo>
                    <a:pt x="24800" y="45060"/>
                    <a:pt x="26623" y="44337"/>
                    <a:pt x="28549" y="43615"/>
                  </a:cubicBezTo>
                  <a:cubicBezTo>
                    <a:pt x="29237" y="43340"/>
                    <a:pt x="29925" y="43099"/>
                    <a:pt x="30647" y="42858"/>
                  </a:cubicBezTo>
                  <a:cubicBezTo>
                    <a:pt x="31679" y="42480"/>
                    <a:pt x="32746" y="42101"/>
                    <a:pt x="33846" y="41757"/>
                  </a:cubicBezTo>
                  <a:cubicBezTo>
                    <a:pt x="37699" y="40450"/>
                    <a:pt x="41929" y="39212"/>
                    <a:pt x="46504" y="38077"/>
                  </a:cubicBezTo>
                  <a:cubicBezTo>
                    <a:pt x="47330" y="37836"/>
                    <a:pt x="48155" y="37630"/>
                    <a:pt x="49015" y="37458"/>
                  </a:cubicBezTo>
                  <a:cubicBezTo>
                    <a:pt x="52902" y="36495"/>
                    <a:pt x="57030" y="35635"/>
                    <a:pt x="61432" y="34878"/>
                  </a:cubicBezTo>
                  <a:cubicBezTo>
                    <a:pt x="65801" y="34087"/>
                    <a:pt x="70444" y="33399"/>
                    <a:pt x="75328" y="32849"/>
                  </a:cubicBezTo>
                  <a:cubicBezTo>
                    <a:pt x="76980" y="32642"/>
                    <a:pt x="78631" y="32470"/>
                    <a:pt x="80316" y="32333"/>
                  </a:cubicBezTo>
                  <a:cubicBezTo>
                    <a:pt x="82277" y="32126"/>
                    <a:pt x="84272" y="31954"/>
                    <a:pt x="86335" y="31817"/>
                  </a:cubicBezTo>
                  <a:cubicBezTo>
                    <a:pt x="89294" y="31610"/>
                    <a:pt x="92252" y="31438"/>
                    <a:pt x="95210" y="31370"/>
                  </a:cubicBezTo>
                  <a:cubicBezTo>
                    <a:pt x="107661" y="30957"/>
                    <a:pt x="120147" y="31473"/>
                    <a:pt x="131945" y="32505"/>
                  </a:cubicBezTo>
                  <a:cubicBezTo>
                    <a:pt x="133252" y="32608"/>
                    <a:pt x="134525" y="32746"/>
                    <a:pt x="135798" y="32849"/>
                  </a:cubicBezTo>
                  <a:cubicBezTo>
                    <a:pt x="144844" y="33743"/>
                    <a:pt x="153443" y="34912"/>
                    <a:pt x="161217" y="36185"/>
                  </a:cubicBezTo>
                  <a:cubicBezTo>
                    <a:pt x="162696" y="36426"/>
                    <a:pt x="164140" y="36667"/>
                    <a:pt x="165551" y="36907"/>
                  </a:cubicBezTo>
                  <a:cubicBezTo>
                    <a:pt x="166961" y="37148"/>
                    <a:pt x="168337" y="37389"/>
                    <a:pt x="169678" y="37630"/>
                  </a:cubicBezTo>
                  <a:cubicBezTo>
                    <a:pt x="169747" y="37630"/>
                    <a:pt x="169816" y="37630"/>
                    <a:pt x="169885" y="37630"/>
                  </a:cubicBezTo>
                  <a:cubicBezTo>
                    <a:pt x="171157" y="37871"/>
                    <a:pt x="172396" y="38077"/>
                    <a:pt x="173600" y="38318"/>
                  </a:cubicBezTo>
                  <a:cubicBezTo>
                    <a:pt x="176798" y="38937"/>
                    <a:pt x="179756" y="39522"/>
                    <a:pt x="182474" y="40106"/>
                  </a:cubicBezTo>
                  <a:cubicBezTo>
                    <a:pt x="183471" y="40313"/>
                    <a:pt x="184469" y="40519"/>
                    <a:pt x="185398" y="40726"/>
                  </a:cubicBezTo>
                  <a:cubicBezTo>
                    <a:pt x="185466" y="40726"/>
                    <a:pt x="185501" y="40726"/>
                    <a:pt x="185569" y="40726"/>
                  </a:cubicBezTo>
                  <a:cubicBezTo>
                    <a:pt x="186464" y="40932"/>
                    <a:pt x="187289" y="41104"/>
                    <a:pt x="188115" y="41310"/>
                  </a:cubicBezTo>
                  <a:cubicBezTo>
                    <a:pt x="190488" y="41826"/>
                    <a:pt x="192518" y="42308"/>
                    <a:pt x="194203" y="42721"/>
                  </a:cubicBezTo>
                  <a:cubicBezTo>
                    <a:pt x="194719" y="42858"/>
                    <a:pt x="195235" y="42996"/>
                    <a:pt x="195682" y="43099"/>
                  </a:cubicBezTo>
                  <a:cubicBezTo>
                    <a:pt x="196576" y="43340"/>
                    <a:pt x="197333" y="43512"/>
                    <a:pt x="197952" y="43684"/>
                  </a:cubicBezTo>
                  <a:cubicBezTo>
                    <a:pt x="198262" y="43752"/>
                    <a:pt x="198537" y="43821"/>
                    <a:pt x="198743" y="43890"/>
                  </a:cubicBezTo>
                  <a:cubicBezTo>
                    <a:pt x="198124" y="43684"/>
                    <a:pt x="197505" y="43443"/>
                    <a:pt x="196886" y="43236"/>
                  </a:cubicBezTo>
                  <a:close/>
                  <a:moveTo>
                    <a:pt x="444507" y="136279"/>
                  </a:moveTo>
                  <a:cubicBezTo>
                    <a:pt x="376436" y="69584"/>
                    <a:pt x="304994" y="30647"/>
                    <a:pt x="280057" y="18127"/>
                  </a:cubicBezTo>
                  <a:cubicBezTo>
                    <a:pt x="278131" y="20363"/>
                    <a:pt x="276136" y="22461"/>
                    <a:pt x="274037" y="24456"/>
                  </a:cubicBezTo>
                  <a:cubicBezTo>
                    <a:pt x="274037" y="24456"/>
                    <a:pt x="274037" y="24490"/>
                    <a:pt x="274003" y="24490"/>
                  </a:cubicBezTo>
                  <a:cubicBezTo>
                    <a:pt x="273006" y="25488"/>
                    <a:pt x="271939" y="26451"/>
                    <a:pt x="270873" y="27380"/>
                  </a:cubicBezTo>
                  <a:cubicBezTo>
                    <a:pt x="270839" y="27448"/>
                    <a:pt x="270770" y="27483"/>
                    <a:pt x="270701" y="27552"/>
                  </a:cubicBezTo>
                  <a:cubicBezTo>
                    <a:pt x="269704" y="28446"/>
                    <a:pt x="268637" y="29306"/>
                    <a:pt x="267605" y="30131"/>
                  </a:cubicBezTo>
                  <a:cubicBezTo>
                    <a:pt x="266505" y="31026"/>
                    <a:pt x="265370" y="31886"/>
                    <a:pt x="264234" y="32711"/>
                  </a:cubicBezTo>
                  <a:cubicBezTo>
                    <a:pt x="263891" y="32952"/>
                    <a:pt x="263581" y="33193"/>
                    <a:pt x="263237" y="33433"/>
                  </a:cubicBezTo>
                  <a:cubicBezTo>
                    <a:pt x="262687" y="33812"/>
                    <a:pt x="262171" y="34190"/>
                    <a:pt x="261620" y="34534"/>
                  </a:cubicBezTo>
                  <a:cubicBezTo>
                    <a:pt x="261345" y="34741"/>
                    <a:pt x="261036" y="34912"/>
                    <a:pt x="260760" y="35084"/>
                  </a:cubicBezTo>
                  <a:cubicBezTo>
                    <a:pt x="260313" y="35394"/>
                    <a:pt x="259900" y="35669"/>
                    <a:pt x="259453" y="35944"/>
                  </a:cubicBezTo>
                  <a:cubicBezTo>
                    <a:pt x="259006" y="36254"/>
                    <a:pt x="258559" y="36529"/>
                    <a:pt x="258077" y="36770"/>
                  </a:cubicBezTo>
                  <a:cubicBezTo>
                    <a:pt x="257974" y="36839"/>
                    <a:pt x="257871" y="36873"/>
                    <a:pt x="257768" y="36942"/>
                  </a:cubicBezTo>
                  <a:cubicBezTo>
                    <a:pt x="257390" y="37183"/>
                    <a:pt x="256977" y="37423"/>
                    <a:pt x="256564" y="37664"/>
                  </a:cubicBezTo>
                  <a:cubicBezTo>
                    <a:pt x="255635" y="38215"/>
                    <a:pt x="254672" y="38731"/>
                    <a:pt x="253709" y="39212"/>
                  </a:cubicBezTo>
                  <a:cubicBezTo>
                    <a:pt x="253709" y="39212"/>
                    <a:pt x="253640" y="39212"/>
                    <a:pt x="253606" y="39281"/>
                  </a:cubicBezTo>
                  <a:cubicBezTo>
                    <a:pt x="252540" y="39831"/>
                    <a:pt x="251473" y="40347"/>
                    <a:pt x="250407" y="40829"/>
                  </a:cubicBezTo>
                  <a:cubicBezTo>
                    <a:pt x="249754" y="41138"/>
                    <a:pt x="249100" y="41448"/>
                    <a:pt x="248412" y="41723"/>
                  </a:cubicBezTo>
                  <a:cubicBezTo>
                    <a:pt x="248240" y="41826"/>
                    <a:pt x="248034" y="41895"/>
                    <a:pt x="247862" y="41964"/>
                  </a:cubicBezTo>
                  <a:cubicBezTo>
                    <a:pt x="247415" y="42170"/>
                    <a:pt x="246967" y="42342"/>
                    <a:pt x="246486" y="42514"/>
                  </a:cubicBezTo>
                  <a:cubicBezTo>
                    <a:pt x="246451" y="42549"/>
                    <a:pt x="246417" y="42549"/>
                    <a:pt x="246383" y="42583"/>
                  </a:cubicBezTo>
                  <a:cubicBezTo>
                    <a:pt x="245970" y="42721"/>
                    <a:pt x="245557" y="42893"/>
                    <a:pt x="245144" y="43030"/>
                  </a:cubicBezTo>
                  <a:cubicBezTo>
                    <a:pt x="243975" y="43477"/>
                    <a:pt x="242805" y="43890"/>
                    <a:pt x="241602" y="44268"/>
                  </a:cubicBezTo>
                  <a:cubicBezTo>
                    <a:pt x="241567" y="44268"/>
                    <a:pt x="241533" y="44303"/>
                    <a:pt x="241498" y="44303"/>
                  </a:cubicBezTo>
                  <a:cubicBezTo>
                    <a:pt x="240742" y="44544"/>
                    <a:pt x="239950" y="44784"/>
                    <a:pt x="239194" y="44956"/>
                  </a:cubicBezTo>
                  <a:cubicBezTo>
                    <a:pt x="239022" y="45025"/>
                    <a:pt x="238884" y="45060"/>
                    <a:pt x="238712" y="45094"/>
                  </a:cubicBezTo>
                  <a:cubicBezTo>
                    <a:pt x="238643" y="45094"/>
                    <a:pt x="238609" y="45128"/>
                    <a:pt x="238540" y="45128"/>
                  </a:cubicBezTo>
                  <a:cubicBezTo>
                    <a:pt x="238162" y="45266"/>
                    <a:pt x="237783" y="45369"/>
                    <a:pt x="237405" y="45438"/>
                  </a:cubicBezTo>
                  <a:cubicBezTo>
                    <a:pt x="237096" y="45541"/>
                    <a:pt x="236820" y="45610"/>
                    <a:pt x="236511" y="45644"/>
                  </a:cubicBezTo>
                  <a:cubicBezTo>
                    <a:pt x="235926" y="45782"/>
                    <a:pt x="235376" y="45919"/>
                    <a:pt x="234825" y="46023"/>
                  </a:cubicBezTo>
                  <a:cubicBezTo>
                    <a:pt x="234653" y="46057"/>
                    <a:pt x="234447" y="46091"/>
                    <a:pt x="234275" y="46126"/>
                  </a:cubicBezTo>
                  <a:cubicBezTo>
                    <a:pt x="233518" y="46298"/>
                    <a:pt x="232762" y="46435"/>
                    <a:pt x="232039" y="46539"/>
                  </a:cubicBezTo>
                  <a:cubicBezTo>
                    <a:pt x="231283" y="46676"/>
                    <a:pt x="230526" y="46779"/>
                    <a:pt x="229769" y="46883"/>
                  </a:cubicBezTo>
                  <a:cubicBezTo>
                    <a:pt x="229081" y="46986"/>
                    <a:pt x="228428" y="47054"/>
                    <a:pt x="227740" y="47123"/>
                  </a:cubicBezTo>
                  <a:cubicBezTo>
                    <a:pt x="226914" y="47226"/>
                    <a:pt x="226054" y="47295"/>
                    <a:pt x="225229" y="47364"/>
                  </a:cubicBezTo>
                  <a:cubicBezTo>
                    <a:pt x="225126" y="47364"/>
                    <a:pt x="224988" y="47364"/>
                    <a:pt x="224850" y="47364"/>
                  </a:cubicBezTo>
                  <a:cubicBezTo>
                    <a:pt x="224094" y="47398"/>
                    <a:pt x="223337" y="47433"/>
                    <a:pt x="222615" y="47433"/>
                  </a:cubicBezTo>
                  <a:cubicBezTo>
                    <a:pt x="221170" y="47467"/>
                    <a:pt x="219725" y="47467"/>
                    <a:pt x="218281" y="47433"/>
                  </a:cubicBezTo>
                  <a:cubicBezTo>
                    <a:pt x="216836" y="47398"/>
                    <a:pt x="215357" y="47295"/>
                    <a:pt x="213912" y="47158"/>
                  </a:cubicBezTo>
                  <a:cubicBezTo>
                    <a:pt x="212192" y="46986"/>
                    <a:pt x="210507" y="46779"/>
                    <a:pt x="208822" y="46435"/>
                  </a:cubicBezTo>
                  <a:lnTo>
                    <a:pt x="208822" y="46435"/>
                  </a:lnTo>
                  <a:cubicBezTo>
                    <a:pt x="208822" y="46435"/>
                    <a:pt x="302621" y="67176"/>
                    <a:pt x="388612" y="141404"/>
                  </a:cubicBezTo>
                  <a:cubicBezTo>
                    <a:pt x="402887" y="153753"/>
                    <a:pt x="413344" y="166617"/>
                    <a:pt x="420911" y="179756"/>
                  </a:cubicBezTo>
                  <a:cubicBezTo>
                    <a:pt x="426621" y="177521"/>
                    <a:pt x="432331" y="176179"/>
                    <a:pt x="437834" y="175491"/>
                  </a:cubicBezTo>
                  <a:cubicBezTo>
                    <a:pt x="462462" y="172396"/>
                    <a:pt x="483100" y="182439"/>
                    <a:pt x="484235" y="182990"/>
                  </a:cubicBezTo>
                  <a:cubicBezTo>
                    <a:pt x="473469" y="167374"/>
                    <a:pt x="460295" y="151723"/>
                    <a:pt x="444507" y="136245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6974155-6807-388D-CE42-E965B3ED665C}"/>
                </a:ext>
              </a:extLst>
            </p:cNvPr>
            <p:cNvSpPr/>
            <p:nvPr/>
          </p:nvSpPr>
          <p:spPr>
            <a:xfrm>
              <a:off x="9911003" y="1084874"/>
              <a:ext cx="358120" cy="373868"/>
            </a:xfrm>
            <a:custGeom>
              <a:avLst/>
              <a:gdLst>
                <a:gd name="connsiteX0" fmla="*/ 74778 w 358120"/>
                <a:gd name="connsiteY0" fmla="*/ 65353 h 373868"/>
                <a:gd name="connsiteX1" fmla="*/ 72921 w 358120"/>
                <a:gd name="connsiteY1" fmla="*/ 64528 h 373868"/>
                <a:gd name="connsiteX2" fmla="*/ 72267 w 358120"/>
                <a:gd name="connsiteY2" fmla="*/ 64184 h 373868"/>
                <a:gd name="connsiteX3" fmla="*/ 71063 w 358120"/>
                <a:gd name="connsiteY3" fmla="*/ 63599 h 373868"/>
                <a:gd name="connsiteX4" fmla="*/ 69756 w 358120"/>
                <a:gd name="connsiteY4" fmla="*/ 62946 h 373868"/>
                <a:gd name="connsiteX5" fmla="*/ 69722 w 358120"/>
                <a:gd name="connsiteY5" fmla="*/ 62946 h 373868"/>
                <a:gd name="connsiteX6" fmla="*/ 69447 w 358120"/>
                <a:gd name="connsiteY6" fmla="*/ 62774 h 373868"/>
                <a:gd name="connsiteX7" fmla="*/ 68036 w 358120"/>
                <a:gd name="connsiteY7" fmla="*/ 61983 h 373868"/>
                <a:gd name="connsiteX8" fmla="*/ 66041 w 358120"/>
                <a:gd name="connsiteY8" fmla="*/ 60813 h 373868"/>
                <a:gd name="connsiteX9" fmla="*/ 65835 w 358120"/>
                <a:gd name="connsiteY9" fmla="*/ 60676 h 373868"/>
                <a:gd name="connsiteX10" fmla="*/ 64906 w 358120"/>
                <a:gd name="connsiteY10" fmla="*/ 60125 h 373868"/>
                <a:gd name="connsiteX11" fmla="*/ 64081 w 358120"/>
                <a:gd name="connsiteY11" fmla="*/ 59575 h 373868"/>
                <a:gd name="connsiteX12" fmla="*/ 63668 w 358120"/>
                <a:gd name="connsiteY12" fmla="*/ 59300 h 373868"/>
                <a:gd name="connsiteX13" fmla="*/ 61467 w 358120"/>
                <a:gd name="connsiteY13" fmla="*/ 57786 h 373868"/>
                <a:gd name="connsiteX14" fmla="*/ 60710 w 358120"/>
                <a:gd name="connsiteY14" fmla="*/ 57236 h 373868"/>
                <a:gd name="connsiteX15" fmla="*/ 59231 w 358120"/>
                <a:gd name="connsiteY15" fmla="*/ 56135 h 373868"/>
                <a:gd name="connsiteX16" fmla="*/ 58543 w 358120"/>
                <a:gd name="connsiteY16" fmla="*/ 55585 h 373868"/>
                <a:gd name="connsiteX17" fmla="*/ 58474 w 358120"/>
                <a:gd name="connsiteY17" fmla="*/ 55550 h 373868"/>
                <a:gd name="connsiteX18" fmla="*/ 57202 w 358120"/>
                <a:gd name="connsiteY18" fmla="*/ 54484 h 373868"/>
                <a:gd name="connsiteX19" fmla="*/ 56651 w 358120"/>
                <a:gd name="connsiteY19" fmla="*/ 54037 h 373868"/>
                <a:gd name="connsiteX20" fmla="*/ 55998 w 358120"/>
                <a:gd name="connsiteY20" fmla="*/ 53487 h 373868"/>
                <a:gd name="connsiteX21" fmla="*/ 55550 w 358120"/>
                <a:gd name="connsiteY21" fmla="*/ 53108 h 373868"/>
                <a:gd name="connsiteX22" fmla="*/ 53383 w 358120"/>
                <a:gd name="connsiteY22" fmla="*/ 51148 h 373868"/>
                <a:gd name="connsiteX23" fmla="*/ 49634 w 358120"/>
                <a:gd name="connsiteY23" fmla="*/ 47433 h 373868"/>
                <a:gd name="connsiteX24" fmla="*/ 47880 w 358120"/>
                <a:gd name="connsiteY24" fmla="*/ 45541 h 373868"/>
                <a:gd name="connsiteX25" fmla="*/ 42721 w 358120"/>
                <a:gd name="connsiteY25" fmla="*/ 39178 h 373868"/>
                <a:gd name="connsiteX26" fmla="*/ 41138 w 358120"/>
                <a:gd name="connsiteY26" fmla="*/ 36942 h 373868"/>
                <a:gd name="connsiteX27" fmla="*/ 39040 w 358120"/>
                <a:gd name="connsiteY27" fmla="*/ 33777 h 373868"/>
                <a:gd name="connsiteX28" fmla="*/ 38249 w 358120"/>
                <a:gd name="connsiteY28" fmla="*/ 32505 h 373868"/>
                <a:gd name="connsiteX29" fmla="*/ 35119 w 358120"/>
                <a:gd name="connsiteY29" fmla="*/ 27070 h 373868"/>
                <a:gd name="connsiteX30" fmla="*/ 35050 w 358120"/>
                <a:gd name="connsiteY30" fmla="*/ 26933 h 373868"/>
                <a:gd name="connsiteX31" fmla="*/ 33502 w 358120"/>
                <a:gd name="connsiteY31" fmla="*/ 23906 h 373868"/>
                <a:gd name="connsiteX32" fmla="*/ 33330 w 358120"/>
                <a:gd name="connsiteY32" fmla="*/ 23596 h 373868"/>
                <a:gd name="connsiteX33" fmla="*/ 29684 w 358120"/>
                <a:gd name="connsiteY33" fmla="*/ 15238 h 373868"/>
                <a:gd name="connsiteX34" fmla="*/ 29650 w 358120"/>
                <a:gd name="connsiteY34" fmla="*/ 15100 h 373868"/>
                <a:gd name="connsiteX35" fmla="*/ 28584 w 358120"/>
                <a:gd name="connsiteY35" fmla="*/ 12211 h 373868"/>
                <a:gd name="connsiteX36" fmla="*/ 28549 w 358120"/>
                <a:gd name="connsiteY36" fmla="*/ 12211 h 373868"/>
                <a:gd name="connsiteX37" fmla="*/ 27552 w 358120"/>
                <a:gd name="connsiteY37" fmla="*/ 9218 h 373868"/>
                <a:gd name="connsiteX38" fmla="*/ 26623 w 358120"/>
                <a:gd name="connsiteY38" fmla="*/ 6191 h 373868"/>
                <a:gd name="connsiteX39" fmla="*/ 25797 w 358120"/>
                <a:gd name="connsiteY39" fmla="*/ 3268 h 373868"/>
                <a:gd name="connsiteX40" fmla="*/ 25763 w 358120"/>
                <a:gd name="connsiteY40" fmla="*/ 3130 h 373868"/>
                <a:gd name="connsiteX41" fmla="*/ 25006 w 358120"/>
                <a:gd name="connsiteY41" fmla="*/ 0 h 373868"/>
                <a:gd name="connsiteX42" fmla="*/ 24215 w 358120"/>
                <a:gd name="connsiteY42" fmla="*/ 0 h 373868"/>
                <a:gd name="connsiteX43" fmla="*/ 20122 w 358120"/>
                <a:gd name="connsiteY43" fmla="*/ 69 h 373868"/>
                <a:gd name="connsiteX44" fmla="*/ 15616 w 358120"/>
                <a:gd name="connsiteY44" fmla="*/ 275 h 373868"/>
                <a:gd name="connsiteX45" fmla="*/ 4231 w 358120"/>
                <a:gd name="connsiteY45" fmla="*/ 1238 h 373868"/>
                <a:gd name="connsiteX46" fmla="*/ 0 w 358120"/>
                <a:gd name="connsiteY46" fmla="*/ 1754 h 373868"/>
                <a:gd name="connsiteX47" fmla="*/ 2683 w 358120"/>
                <a:gd name="connsiteY47" fmla="*/ 4059 h 373868"/>
                <a:gd name="connsiteX48" fmla="*/ 11385 w 358120"/>
                <a:gd name="connsiteY48" fmla="*/ 18196 h 373868"/>
                <a:gd name="connsiteX49" fmla="*/ 13380 w 358120"/>
                <a:gd name="connsiteY49" fmla="*/ 25557 h 373868"/>
                <a:gd name="connsiteX50" fmla="*/ 13587 w 358120"/>
                <a:gd name="connsiteY50" fmla="*/ 56101 h 373868"/>
                <a:gd name="connsiteX51" fmla="*/ 17439 w 358120"/>
                <a:gd name="connsiteY51" fmla="*/ 56445 h 373868"/>
                <a:gd name="connsiteX52" fmla="*/ 42858 w 358120"/>
                <a:gd name="connsiteY52" fmla="*/ 59781 h 373868"/>
                <a:gd name="connsiteX53" fmla="*/ 47192 w 358120"/>
                <a:gd name="connsiteY53" fmla="*/ 60504 h 373868"/>
                <a:gd name="connsiteX54" fmla="*/ 51320 w 358120"/>
                <a:gd name="connsiteY54" fmla="*/ 61226 h 373868"/>
                <a:gd name="connsiteX55" fmla="*/ 51526 w 358120"/>
                <a:gd name="connsiteY55" fmla="*/ 61226 h 373868"/>
                <a:gd name="connsiteX56" fmla="*/ 55241 w 358120"/>
                <a:gd name="connsiteY56" fmla="*/ 61914 h 373868"/>
                <a:gd name="connsiteX57" fmla="*/ 64115 w 358120"/>
                <a:gd name="connsiteY57" fmla="*/ 63702 h 373868"/>
                <a:gd name="connsiteX58" fmla="*/ 67039 w 358120"/>
                <a:gd name="connsiteY58" fmla="*/ 64322 h 373868"/>
                <a:gd name="connsiteX59" fmla="*/ 67211 w 358120"/>
                <a:gd name="connsiteY59" fmla="*/ 64322 h 373868"/>
                <a:gd name="connsiteX60" fmla="*/ 69756 w 358120"/>
                <a:gd name="connsiteY60" fmla="*/ 64906 h 373868"/>
                <a:gd name="connsiteX61" fmla="*/ 75844 w 358120"/>
                <a:gd name="connsiteY61" fmla="*/ 66317 h 373868"/>
                <a:gd name="connsiteX62" fmla="*/ 75879 w 358120"/>
                <a:gd name="connsiteY62" fmla="*/ 65801 h 373868"/>
                <a:gd name="connsiteX63" fmla="*/ 74778 w 358120"/>
                <a:gd name="connsiteY63" fmla="*/ 65285 h 373868"/>
                <a:gd name="connsiteX64" fmla="*/ 319475 w 358120"/>
                <a:gd name="connsiteY64" fmla="*/ 199122 h 373868"/>
                <a:gd name="connsiteX65" fmla="*/ 297186 w 358120"/>
                <a:gd name="connsiteY65" fmla="*/ 169334 h 373868"/>
                <a:gd name="connsiteX66" fmla="*/ 135247 w 358120"/>
                <a:gd name="connsiteY66" fmla="*/ 62877 h 373868"/>
                <a:gd name="connsiteX67" fmla="*/ 132048 w 358120"/>
                <a:gd name="connsiteY67" fmla="*/ 64425 h 373868"/>
                <a:gd name="connsiteX68" fmla="*/ 130053 w 358120"/>
                <a:gd name="connsiteY68" fmla="*/ 65319 h 373868"/>
                <a:gd name="connsiteX69" fmla="*/ 129503 w 358120"/>
                <a:gd name="connsiteY69" fmla="*/ 65560 h 373868"/>
                <a:gd name="connsiteX70" fmla="*/ 128127 w 358120"/>
                <a:gd name="connsiteY70" fmla="*/ 66110 h 373868"/>
                <a:gd name="connsiteX71" fmla="*/ 126786 w 358120"/>
                <a:gd name="connsiteY71" fmla="*/ 66626 h 373868"/>
                <a:gd name="connsiteX72" fmla="*/ 123243 w 358120"/>
                <a:gd name="connsiteY72" fmla="*/ 67864 h 373868"/>
                <a:gd name="connsiteX73" fmla="*/ 123140 w 358120"/>
                <a:gd name="connsiteY73" fmla="*/ 67899 h 373868"/>
                <a:gd name="connsiteX74" fmla="*/ 120835 w 358120"/>
                <a:gd name="connsiteY74" fmla="*/ 68552 h 373868"/>
                <a:gd name="connsiteX75" fmla="*/ 120354 w 358120"/>
                <a:gd name="connsiteY75" fmla="*/ 68690 h 373868"/>
                <a:gd name="connsiteX76" fmla="*/ 120182 w 358120"/>
                <a:gd name="connsiteY76" fmla="*/ 68724 h 373868"/>
                <a:gd name="connsiteX77" fmla="*/ 119047 w 358120"/>
                <a:gd name="connsiteY77" fmla="*/ 69034 h 373868"/>
                <a:gd name="connsiteX78" fmla="*/ 118152 w 358120"/>
                <a:gd name="connsiteY78" fmla="*/ 69240 h 373868"/>
                <a:gd name="connsiteX79" fmla="*/ 116467 w 358120"/>
                <a:gd name="connsiteY79" fmla="*/ 69619 h 373868"/>
                <a:gd name="connsiteX80" fmla="*/ 115916 w 358120"/>
                <a:gd name="connsiteY80" fmla="*/ 69722 h 373868"/>
                <a:gd name="connsiteX81" fmla="*/ 113681 w 358120"/>
                <a:gd name="connsiteY81" fmla="*/ 70135 h 373868"/>
                <a:gd name="connsiteX82" fmla="*/ 111410 w 358120"/>
                <a:gd name="connsiteY82" fmla="*/ 70479 h 373868"/>
                <a:gd name="connsiteX83" fmla="*/ 109381 w 358120"/>
                <a:gd name="connsiteY83" fmla="*/ 70719 h 373868"/>
                <a:gd name="connsiteX84" fmla="*/ 106870 w 358120"/>
                <a:gd name="connsiteY84" fmla="*/ 70960 h 373868"/>
                <a:gd name="connsiteX85" fmla="*/ 106492 w 358120"/>
                <a:gd name="connsiteY85" fmla="*/ 70960 h 373868"/>
                <a:gd name="connsiteX86" fmla="*/ 104256 w 358120"/>
                <a:gd name="connsiteY86" fmla="*/ 71029 h 373868"/>
                <a:gd name="connsiteX87" fmla="*/ 99922 w 358120"/>
                <a:gd name="connsiteY87" fmla="*/ 71029 h 373868"/>
                <a:gd name="connsiteX88" fmla="*/ 95554 w 358120"/>
                <a:gd name="connsiteY88" fmla="*/ 70754 h 373868"/>
                <a:gd name="connsiteX89" fmla="*/ 90463 w 358120"/>
                <a:gd name="connsiteY89" fmla="*/ 70031 h 373868"/>
                <a:gd name="connsiteX90" fmla="*/ 90463 w 358120"/>
                <a:gd name="connsiteY90" fmla="*/ 70031 h 373868"/>
                <a:gd name="connsiteX91" fmla="*/ 270254 w 358120"/>
                <a:gd name="connsiteY91" fmla="*/ 165000 h 373868"/>
                <a:gd name="connsiteX92" fmla="*/ 302552 w 358120"/>
                <a:gd name="connsiteY92" fmla="*/ 203352 h 373868"/>
                <a:gd name="connsiteX93" fmla="*/ 320989 w 358120"/>
                <a:gd name="connsiteY93" fmla="*/ 353321 h 373868"/>
                <a:gd name="connsiteX94" fmla="*/ 327455 w 358120"/>
                <a:gd name="connsiteY94" fmla="*/ 373719 h 373868"/>
                <a:gd name="connsiteX95" fmla="*/ 356692 w 358120"/>
                <a:gd name="connsiteY95" fmla="*/ 346442 h 373868"/>
                <a:gd name="connsiteX96" fmla="*/ 319475 w 358120"/>
                <a:gd name="connsiteY96" fmla="*/ 199087 h 37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358120" h="373868">
                  <a:moveTo>
                    <a:pt x="74778" y="65353"/>
                  </a:moveTo>
                  <a:cubicBezTo>
                    <a:pt x="74125" y="65078"/>
                    <a:pt x="73505" y="64803"/>
                    <a:pt x="72921" y="64528"/>
                  </a:cubicBezTo>
                  <a:cubicBezTo>
                    <a:pt x="72680" y="64425"/>
                    <a:pt x="72474" y="64322"/>
                    <a:pt x="72267" y="64184"/>
                  </a:cubicBezTo>
                  <a:cubicBezTo>
                    <a:pt x="71854" y="63978"/>
                    <a:pt x="71442" y="63806"/>
                    <a:pt x="71063" y="63599"/>
                  </a:cubicBezTo>
                  <a:cubicBezTo>
                    <a:pt x="70616" y="63427"/>
                    <a:pt x="70203" y="63186"/>
                    <a:pt x="69756" y="62946"/>
                  </a:cubicBezTo>
                  <a:lnTo>
                    <a:pt x="69722" y="62946"/>
                  </a:lnTo>
                  <a:cubicBezTo>
                    <a:pt x="69722" y="62946"/>
                    <a:pt x="69550" y="62843"/>
                    <a:pt x="69447" y="62774"/>
                  </a:cubicBezTo>
                  <a:cubicBezTo>
                    <a:pt x="68965" y="62533"/>
                    <a:pt x="68518" y="62258"/>
                    <a:pt x="68036" y="61983"/>
                  </a:cubicBezTo>
                  <a:cubicBezTo>
                    <a:pt x="67383" y="61604"/>
                    <a:pt x="66695" y="61226"/>
                    <a:pt x="66041" y="60813"/>
                  </a:cubicBezTo>
                  <a:cubicBezTo>
                    <a:pt x="65973" y="60813"/>
                    <a:pt x="65904" y="60744"/>
                    <a:pt x="65835" y="60676"/>
                  </a:cubicBezTo>
                  <a:cubicBezTo>
                    <a:pt x="65525" y="60504"/>
                    <a:pt x="65216" y="60297"/>
                    <a:pt x="64906" y="60125"/>
                  </a:cubicBezTo>
                  <a:cubicBezTo>
                    <a:pt x="64631" y="59953"/>
                    <a:pt x="64356" y="59747"/>
                    <a:pt x="64081" y="59575"/>
                  </a:cubicBezTo>
                  <a:cubicBezTo>
                    <a:pt x="63943" y="59506"/>
                    <a:pt x="63806" y="59403"/>
                    <a:pt x="63668" y="59300"/>
                  </a:cubicBezTo>
                  <a:cubicBezTo>
                    <a:pt x="62946" y="58818"/>
                    <a:pt x="62189" y="58337"/>
                    <a:pt x="61467" y="57786"/>
                  </a:cubicBezTo>
                  <a:cubicBezTo>
                    <a:pt x="61226" y="57614"/>
                    <a:pt x="60985" y="57442"/>
                    <a:pt x="60710" y="57236"/>
                  </a:cubicBezTo>
                  <a:cubicBezTo>
                    <a:pt x="60228" y="56892"/>
                    <a:pt x="59747" y="56514"/>
                    <a:pt x="59231" y="56135"/>
                  </a:cubicBezTo>
                  <a:cubicBezTo>
                    <a:pt x="58990" y="55963"/>
                    <a:pt x="58784" y="55757"/>
                    <a:pt x="58543" y="55585"/>
                  </a:cubicBezTo>
                  <a:cubicBezTo>
                    <a:pt x="58543" y="55585"/>
                    <a:pt x="58520" y="55575"/>
                    <a:pt x="58474" y="55550"/>
                  </a:cubicBezTo>
                  <a:cubicBezTo>
                    <a:pt x="58061" y="55206"/>
                    <a:pt x="57614" y="54828"/>
                    <a:pt x="57202" y="54484"/>
                  </a:cubicBezTo>
                  <a:cubicBezTo>
                    <a:pt x="56995" y="54347"/>
                    <a:pt x="56823" y="54209"/>
                    <a:pt x="56651" y="54037"/>
                  </a:cubicBezTo>
                  <a:cubicBezTo>
                    <a:pt x="56445" y="53865"/>
                    <a:pt x="56204" y="53693"/>
                    <a:pt x="55998" y="53487"/>
                  </a:cubicBezTo>
                  <a:cubicBezTo>
                    <a:pt x="55826" y="53383"/>
                    <a:pt x="55688" y="53246"/>
                    <a:pt x="55550" y="53108"/>
                  </a:cubicBezTo>
                  <a:cubicBezTo>
                    <a:pt x="54794" y="52489"/>
                    <a:pt x="54071" y="51836"/>
                    <a:pt x="53383" y="51148"/>
                  </a:cubicBezTo>
                  <a:cubicBezTo>
                    <a:pt x="52111" y="49978"/>
                    <a:pt x="50838" y="48706"/>
                    <a:pt x="49634" y="47433"/>
                  </a:cubicBezTo>
                  <a:cubicBezTo>
                    <a:pt x="49050" y="46814"/>
                    <a:pt x="48430" y="46195"/>
                    <a:pt x="47880" y="45541"/>
                  </a:cubicBezTo>
                  <a:cubicBezTo>
                    <a:pt x="46091" y="43512"/>
                    <a:pt x="44372" y="41413"/>
                    <a:pt x="42721" y="39178"/>
                  </a:cubicBezTo>
                  <a:cubicBezTo>
                    <a:pt x="42170" y="38455"/>
                    <a:pt x="41620" y="37699"/>
                    <a:pt x="41138" y="36942"/>
                  </a:cubicBezTo>
                  <a:cubicBezTo>
                    <a:pt x="40416" y="35910"/>
                    <a:pt x="39728" y="34844"/>
                    <a:pt x="39040" y="33777"/>
                  </a:cubicBezTo>
                  <a:cubicBezTo>
                    <a:pt x="38765" y="33365"/>
                    <a:pt x="38490" y="32952"/>
                    <a:pt x="38249" y="32505"/>
                  </a:cubicBezTo>
                  <a:cubicBezTo>
                    <a:pt x="37148" y="30751"/>
                    <a:pt x="36082" y="28928"/>
                    <a:pt x="35119" y="27070"/>
                  </a:cubicBezTo>
                  <a:cubicBezTo>
                    <a:pt x="35085" y="27036"/>
                    <a:pt x="35050" y="26967"/>
                    <a:pt x="35050" y="26933"/>
                  </a:cubicBezTo>
                  <a:cubicBezTo>
                    <a:pt x="34500" y="25935"/>
                    <a:pt x="33984" y="24938"/>
                    <a:pt x="33502" y="23906"/>
                  </a:cubicBezTo>
                  <a:cubicBezTo>
                    <a:pt x="33433" y="23802"/>
                    <a:pt x="33365" y="23699"/>
                    <a:pt x="33330" y="23596"/>
                  </a:cubicBezTo>
                  <a:cubicBezTo>
                    <a:pt x="31989" y="20879"/>
                    <a:pt x="30785" y="18093"/>
                    <a:pt x="29684" y="15238"/>
                  </a:cubicBezTo>
                  <a:cubicBezTo>
                    <a:pt x="29650" y="15169"/>
                    <a:pt x="29650" y="15134"/>
                    <a:pt x="29650" y="15100"/>
                  </a:cubicBezTo>
                  <a:cubicBezTo>
                    <a:pt x="29271" y="14171"/>
                    <a:pt x="28893" y="13174"/>
                    <a:pt x="28584" y="12211"/>
                  </a:cubicBezTo>
                  <a:lnTo>
                    <a:pt x="28549" y="12211"/>
                  </a:lnTo>
                  <a:cubicBezTo>
                    <a:pt x="28205" y="11213"/>
                    <a:pt x="27861" y="10216"/>
                    <a:pt x="27552" y="9218"/>
                  </a:cubicBezTo>
                  <a:cubicBezTo>
                    <a:pt x="27208" y="8221"/>
                    <a:pt x="26898" y="7189"/>
                    <a:pt x="26623" y="6191"/>
                  </a:cubicBezTo>
                  <a:cubicBezTo>
                    <a:pt x="26348" y="5228"/>
                    <a:pt x="26073" y="4265"/>
                    <a:pt x="25797" y="3268"/>
                  </a:cubicBezTo>
                  <a:cubicBezTo>
                    <a:pt x="25797" y="3233"/>
                    <a:pt x="25797" y="3164"/>
                    <a:pt x="25763" y="3130"/>
                  </a:cubicBezTo>
                  <a:cubicBezTo>
                    <a:pt x="25488" y="2098"/>
                    <a:pt x="25247" y="1066"/>
                    <a:pt x="25006" y="0"/>
                  </a:cubicBezTo>
                  <a:lnTo>
                    <a:pt x="24215" y="0"/>
                  </a:lnTo>
                  <a:cubicBezTo>
                    <a:pt x="22977" y="0"/>
                    <a:pt x="21601" y="34"/>
                    <a:pt x="20122" y="69"/>
                  </a:cubicBezTo>
                  <a:cubicBezTo>
                    <a:pt x="18712" y="138"/>
                    <a:pt x="17198" y="172"/>
                    <a:pt x="15616" y="275"/>
                  </a:cubicBezTo>
                  <a:cubicBezTo>
                    <a:pt x="12211" y="447"/>
                    <a:pt x="8393" y="757"/>
                    <a:pt x="4231" y="1238"/>
                  </a:cubicBezTo>
                  <a:cubicBezTo>
                    <a:pt x="2855" y="1376"/>
                    <a:pt x="1445" y="1548"/>
                    <a:pt x="0" y="1754"/>
                  </a:cubicBezTo>
                  <a:cubicBezTo>
                    <a:pt x="791" y="2339"/>
                    <a:pt x="1720" y="3096"/>
                    <a:pt x="2683" y="4059"/>
                  </a:cubicBezTo>
                  <a:cubicBezTo>
                    <a:pt x="5538" y="6845"/>
                    <a:pt x="8909" y="11316"/>
                    <a:pt x="11385" y="18196"/>
                  </a:cubicBezTo>
                  <a:cubicBezTo>
                    <a:pt x="12176" y="20397"/>
                    <a:pt x="12864" y="22839"/>
                    <a:pt x="13380" y="25557"/>
                  </a:cubicBezTo>
                  <a:cubicBezTo>
                    <a:pt x="14997" y="33330"/>
                    <a:pt x="15444" y="43340"/>
                    <a:pt x="13587" y="56101"/>
                  </a:cubicBezTo>
                  <a:cubicBezTo>
                    <a:pt x="14894" y="56204"/>
                    <a:pt x="16166" y="56342"/>
                    <a:pt x="17439" y="56445"/>
                  </a:cubicBezTo>
                  <a:cubicBezTo>
                    <a:pt x="26485" y="57339"/>
                    <a:pt x="35085" y="58509"/>
                    <a:pt x="42858" y="59781"/>
                  </a:cubicBezTo>
                  <a:cubicBezTo>
                    <a:pt x="44337" y="60022"/>
                    <a:pt x="45782" y="60263"/>
                    <a:pt x="47192" y="60504"/>
                  </a:cubicBezTo>
                  <a:cubicBezTo>
                    <a:pt x="48602" y="60744"/>
                    <a:pt x="49978" y="60985"/>
                    <a:pt x="51320" y="61226"/>
                  </a:cubicBezTo>
                  <a:cubicBezTo>
                    <a:pt x="51388" y="61226"/>
                    <a:pt x="51457" y="61226"/>
                    <a:pt x="51526" y="61226"/>
                  </a:cubicBezTo>
                  <a:cubicBezTo>
                    <a:pt x="52799" y="61467"/>
                    <a:pt x="54037" y="61673"/>
                    <a:pt x="55241" y="61914"/>
                  </a:cubicBezTo>
                  <a:cubicBezTo>
                    <a:pt x="58440" y="62533"/>
                    <a:pt x="61398" y="63118"/>
                    <a:pt x="64115" y="63702"/>
                  </a:cubicBezTo>
                  <a:cubicBezTo>
                    <a:pt x="65113" y="63909"/>
                    <a:pt x="66110" y="64115"/>
                    <a:pt x="67039" y="64322"/>
                  </a:cubicBezTo>
                  <a:cubicBezTo>
                    <a:pt x="67108" y="64322"/>
                    <a:pt x="67142" y="64322"/>
                    <a:pt x="67211" y="64322"/>
                  </a:cubicBezTo>
                  <a:cubicBezTo>
                    <a:pt x="68105" y="64528"/>
                    <a:pt x="68931" y="64700"/>
                    <a:pt x="69756" y="64906"/>
                  </a:cubicBezTo>
                  <a:cubicBezTo>
                    <a:pt x="72130" y="65422"/>
                    <a:pt x="74159" y="65904"/>
                    <a:pt x="75844" y="66317"/>
                  </a:cubicBezTo>
                  <a:cubicBezTo>
                    <a:pt x="75844" y="66145"/>
                    <a:pt x="75844" y="65973"/>
                    <a:pt x="75879" y="65801"/>
                  </a:cubicBezTo>
                  <a:cubicBezTo>
                    <a:pt x="75500" y="65663"/>
                    <a:pt x="75157" y="65491"/>
                    <a:pt x="74778" y="65285"/>
                  </a:cubicBezTo>
                  <a:close/>
                  <a:moveTo>
                    <a:pt x="319475" y="199122"/>
                  </a:moveTo>
                  <a:cubicBezTo>
                    <a:pt x="313112" y="189215"/>
                    <a:pt x="305717" y="179275"/>
                    <a:pt x="297186" y="169334"/>
                  </a:cubicBezTo>
                  <a:cubicBezTo>
                    <a:pt x="251611" y="116364"/>
                    <a:pt x="175044" y="79525"/>
                    <a:pt x="135247" y="62877"/>
                  </a:cubicBezTo>
                  <a:cubicBezTo>
                    <a:pt x="134181" y="63427"/>
                    <a:pt x="133115" y="63943"/>
                    <a:pt x="132048" y="64425"/>
                  </a:cubicBezTo>
                  <a:cubicBezTo>
                    <a:pt x="131395" y="64734"/>
                    <a:pt x="130741" y="65044"/>
                    <a:pt x="130053" y="65319"/>
                  </a:cubicBezTo>
                  <a:cubicBezTo>
                    <a:pt x="129881" y="65422"/>
                    <a:pt x="129675" y="65491"/>
                    <a:pt x="129503" y="65560"/>
                  </a:cubicBezTo>
                  <a:cubicBezTo>
                    <a:pt x="129056" y="65766"/>
                    <a:pt x="128609" y="65938"/>
                    <a:pt x="128127" y="66110"/>
                  </a:cubicBezTo>
                  <a:cubicBezTo>
                    <a:pt x="127680" y="66317"/>
                    <a:pt x="127233" y="66454"/>
                    <a:pt x="126786" y="66626"/>
                  </a:cubicBezTo>
                  <a:cubicBezTo>
                    <a:pt x="125616" y="67073"/>
                    <a:pt x="124447" y="67486"/>
                    <a:pt x="123243" y="67864"/>
                  </a:cubicBezTo>
                  <a:cubicBezTo>
                    <a:pt x="123209" y="67864"/>
                    <a:pt x="123174" y="67899"/>
                    <a:pt x="123140" y="67899"/>
                  </a:cubicBezTo>
                  <a:cubicBezTo>
                    <a:pt x="122383" y="68140"/>
                    <a:pt x="121592" y="68380"/>
                    <a:pt x="120835" y="68552"/>
                  </a:cubicBezTo>
                  <a:cubicBezTo>
                    <a:pt x="120663" y="68621"/>
                    <a:pt x="120526" y="68656"/>
                    <a:pt x="120354" y="68690"/>
                  </a:cubicBezTo>
                  <a:cubicBezTo>
                    <a:pt x="120285" y="68690"/>
                    <a:pt x="120250" y="68724"/>
                    <a:pt x="120182" y="68724"/>
                  </a:cubicBezTo>
                  <a:cubicBezTo>
                    <a:pt x="119803" y="68862"/>
                    <a:pt x="119425" y="68965"/>
                    <a:pt x="119047" y="69034"/>
                  </a:cubicBezTo>
                  <a:cubicBezTo>
                    <a:pt x="118737" y="69137"/>
                    <a:pt x="118462" y="69206"/>
                    <a:pt x="118152" y="69240"/>
                  </a:cubicBezTo>
                  <a:cubicBezTo>
                    <a:pt x="117567" y="69378"/>
                    <a:pt x="117017" y="69515"/>
                    <a:pt x="116467" y="69619"/>
                  </a:cubicBezTo>
                  <a:cubicBezTo>
                    <a:pt x="116295" y="69653"/>
                    <a:pt x="116088" y="69687"/>
                    <a:pt x="115916" y="69722"/>
                  </a:cubicBezTo>
                  <a:cubicBezTo>
                    <a:pt x="115160" y="69894"/>
                    <a:pt x="114403" y="70031"/>
                    <a:pt x="113681" y="70135"/>
                  </a:cubicBezTo>
                  <a:cubicBezTo>
                    <a:pt x="112924" y="70272"/>
                    <a:pt x="112167" y="70375"/>
                    <a:pt x="111410" y="70479"/>
                  </a:cubicBezTo>
                  <a:cubicBezTo>
                    <a:pt x="110723" y="70582"/>
                    <a:pt x="110069" y="70651"/>
                    <a:pt x="109381" y="70719"/>
                  </a:cubicBezTo>
                  <a:cubicBezTo>
                    <a:pt x="108556" y="70822"/>
                    <a:pt x="107696" y="70891"/>
                    <a:pt x="106870" y="70960"/>
                  </a:cubicBezTo>
                  <a:cubicBezTo>
                    <a:pt x="106767" y="70960"/>
                    <a:pt x="106629" y="70960"/>
                    <a:pt x="106492" y="70960"/>
                  </a:cubicBezTo>
                  <a:cubicBezTo>
                    <a:pt x="105735" y="70994"/>
                    <a:pt x="104978" y="71029"/>
                    <a:pt x="104256" y="71029"/>
                  </a:cubicBezTo>
                  <a:cubicBezTo>
                    <a:pt x="102811" y="71063"/>
                    <a:pt x="101367" y="71063"/>
                    <a:pt x="99922" y="71029"/>
                  </a:cubicBezTo>
                  <a:cubicBezTo>
                    <a:pt x="98477" y="70994"/>
                    <a:pt x="96998" y="70891"/>
                    <a:pt x="95554" y="70754"/>
                  </a:cubicBezTo>
                  <a:cubicBezTo>
                    <a:pt x="93834" y="70582"/>
                    <a:pt x="92148" y="70375"/>
                    <a:pt x="90463" y="70031"/>
                  </a:cubicBezTo>
                  <a:lnTo>
                    <a:pt x="90463" y="70031"/>
                  </a:lnTo>
                  <a:cubicBezTo>
                    <a:pt x="90463" y="70031"/>
                    <a:pt x="184262" y="90773"/>
                    <a:pt x="270254" y="165000"/>
                  </a:cubicBezTo>
                  <a:cubicBezTo>
                    <a:pt x="284528" y="177349"/>
                    <a:pt x="294985" y="190213"/>
                    <a:pt x="302552" y="203352"/>
                  </a:cubicBezTo>
                  <a:cubicBezTo>
                    <a:pt x="333028" y="256082"/>
                    <a:pt x="317549" y="312699"/>
                    <a:pt x="320989" y="353321"/>
                  </a:cubicBezTo>
                  <a:cubicBezTo>
                    <a:pt x="321677" y="361405"/>
                    <a:pt x="323981" y="368181"/>
                    <a:pt x="327455" y="373719"/>
                  </a:cubicBezTo>
                  <a:cubicBezTo>
                    <a:pt x="340285" y="375404"/>
                    <a:pt x="354353" y="362677"/>
                    <a:pt x="356692" y="346442"/>
                  </a:cubicBezTo>
                  <a:cubicBezTo>
                    <a:pt x="360098" y="323121"/>
                    <a:pt x="360682" y="262824"/>
                    <a:pt x="319475" y="199087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3AD10BA-AEC4-3EDA-AB81-2229D78903BB}"/>
                </a:ext>
              </a:extLst>
            </p:cNvPr>
            <p:cNvSpPr/>
            <p:nvPr/>
          </p:nvSpPr>
          <p:spPr>
            <a:xfrm>
              <a:off x="9932811" y="970471"/>
              <a:ext cx="129399" cy="184021"/>
            </a:xfrm>
            <a:custGeom>
              <a:avLst/>
              <a:gdLst>
                <a:gd name="connsiteX0" fmla="*/ 129400 w 129399"/>
                <a:gd name="connsiteY0" fmla="*/ 92114 h 184021"/>
                <a:gd name="connsiteX1" fmla="*/ 87023 w 129399"/>
                <a:gd name="connsiteY1" fmla="*/ 177555 h 184021"/>
                <a:gd name="connsiteX2" fmla="*/ 86989 w 129399"/>
                <a:gd name="connsiteY2" fmla="*/ 177555 h 184021"/>
                <a:gd name="connsiteX3" fmla="*/ 66316 w 129399"/>
                <a:gd name="connsiteY3" fmla="*/ 184022 h 184021"/>
                <a:gd name="connsiteX4" fmla="*/ 27826 w 129399"/>
                <a:gd name="connsiteY4" fmla="*/ 161870 h 184021"/>
                <a:gd name="connsiteX5" fmla="*/ 26072 w 129399"/>
                <a:gd name="connsiteY5" fmla="*/ 159978 h 184021"/>
                <a:gd name="connsiteX6" fmla="*/ 20913 w 129399"/>
                <a:gd name="connsiteY6" fmla="*/ 153615 h 184021"/>
                <a:gd name="connsiteX7" fmla="*/ 19330 w 129399"/>
                <a:gd name="connsiteY7" fmla="*/ 151379 h 184021"/>
                <a:gd name="connsiteX8" fmla="*/ 619 w 129399"/>
                <a:gd name="connsiteY8" fmla="*/ 73781 h 184021"/>
                <a:gd name="connsiteX9" fmla="*/ 11007 w 129399"/>
                <a:gd name="connsiteY9" fmla="*/ 34500 h 184021"/>
                <a:gd name="connsiteX10" fmla="*/ 17267 w 129399"/>
                <a:gd name="connsiteY10" fmla="*/ 22530 h 184021"/>
                <a:gd name="connsiteX11" fmla="*/ 17336 w 129399"/>
                <a:gd name="connsiteY11" fmla="*/ 22427 h 184021"/>
                <a:gd name="connsiteX12" fmla="*/ 61673 w 129399"/>
                <a:gd name="connsiteY12" fmla="*/ 0 h 184021"/>
                <a:gd name="connsiteX13" fmla="*/ 123999 w 129399"/>
                <a:gd name="connsiteY13" fmla="*/ 56032 h 184021"/>
                <a:gd name="connsiteX14" fmla="*/ 129400 w 129399"/>
                <a:gd name="connsiteY14" fmla="*/ 92114 h 18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9399" h="184021">
                  <a:moveTo>
                    <a:pt x="129400" y="92114"/>
                  </a:moveTo>
                  <a:cubicBezTo>
                    <a:pt x="129400" y="130810"/>
                    <a:pt x="111892" y="163934"/>
                    <a:pt x="87023" y="177555"/>
                  </a:cubicBezTo>
                  <a:cubicBezTo>
                    <a:pt x="87023" y="177555"/>
                    <a:pt x="86989" y="177589"/>
                    <a:pt x="86989" y="177555"/>
                  </a:cubicBezTo>
                  <a:cubicBezTo>
                    <a:pt x="80522" y="181167"/>
                    <a:pt x="73574" y="183368"/>
                    <a:pt x="66316" y="184022"/>
                  </a:cubicBezTo>
                  <a:cubicBezTo>
                    <a:pt x="51560" y="180960"/>
                    <a:pt x="38421" y="173118"/>
                    <a:pt x="27826" y="161870"/>
                  </a:cubicBezTo>
                  <a:cubicBezTo>
                    <a:pt x="27242" y="161251"/>
                    <a:pt x="26623" y="160632"/>
                    <a:pt x="26072" y="159978"/>
                  </a:cubicBezTo>
                  <a:cubicBezTo>
                    <a:pt x="24284" y="157949"/>
                    <a:pt x="22564" y="155851"/>
                    <a:pt x="20913" y="153615"/>
                  </a:cubicBezTo>
                  <a:cubicBezTo>
                    <a:pt x="20362" y="152893"/>
                    <a:pt x="19812" y="152136"/>
                    <a:pt x="19330" y="151379"/>
                  </a:cubicBezTo>
                  <a:cubicBezTo>
                    <a:pt x="5125" y="130982"/>
                    <a:pt x="-2271" y="103327"/>
                    <a:pt x="619" y="73781"/>
                  </a:cubicBezTo>
                  <a:cubicBezTo>
                    <a:pt x="1995" y="59644"/>
                    <a:pt x="5641" y="46367"/>
                    <a:pt x="11007" y="34500"/>
                  </a:cubicBezTo>
                  <a:cubicBezTo>
                    <a:pt x="12898" y="30338"/>
                    <a:pt x="14997" y="26348"/>
                    <a:pt x="17267" y="22530"/>
                  </a:cubicBezTo>
                  <a:cubicBezTo>
                    <a:pt x="17301" y="22530"/>
                    <a:pt x="17336" y="22461"/>
                    <a:pt x="17336" y="22427"/>
                  </a:cubicBezTo>
                  <a:cubicBezTo>
                    <a:pt x="29237" y="8462"/>
                    <a:pt x="44715" y="0"/>
                    <a:pt x="61673" y="0"/>
                  </a:cubicBezTo>
                  <a:cubicBezTo>
                    <a:pt x="89671" y="0"/>
                    <a:pt x="113715" y="23115"/>
                    <a:pt x="123999" y="56032"/>
                  </a:cubicBezTo>
                  <a:cubicBezTo>
                    <a:pt x="127473" y="67108"/>
                    <a:pt x="129400" y="79318"/>
                    <a:pt x="129400" y="92114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71BC56F-372A-6FCC-72DC-FCBF5379AC3A}"/>
                </a:ext>
              </a:extLst>
            </p:cNvPr>
            <p:cNvSpPr/>
            <p:nvPr/>
          </p:nvSpPr>
          <p:spPr>
            <a:xfrm>
              <a:off x="10139668" y="825593"/>
              <a:ext cx="170335" cy="382402"/>
            </a:xfrm>
            <a:custGeom>
              <a:avLst/>
              <a:gdLst>
                <a:gd name="connsiteX0" fmla="*/ 170336 w 170335"/>
                <a:gd name="connsiteY0" fmla="*/ 370107 h 382402"/>
                <a:gd name="connsiteX1" fmla="*/ 143059 w 170335"/>
                <a:gd name="connsiteY1" fmla="*/ 382215 h 382402"/>
                <a:gd name="connsiteX2" fmla="*/ 2893 w 170335"/>
                <a:gd name="connsiteY2" fmla="*/ 253227 h 382402"/>
                <a:gd name="connsiteX3" fmla="*/ 55933 w 170335"/>
                <a:gd name="connsiteY3" fmla="*/ 193033 h 382402"/>
                <a:gd name="connsiteX4" fmla="*/ 80010 w 170335"/>
                <a:gd name="connsiteY4" fmla="*/ 94419 h 382402"/>
                <a:gd name="connsiteX5" fmla="*/ 140239 w 170335"/>
                <a:gd name="connsiteY5" fmla="*/ 0 h 382402"/>
                <a:gd name="connsiteX6" fmla="*/ 118981 w 170335"/>
                <a:gd name="connsiteY6" fmla="*/ 37664 h 382402"/>
                <a:gd name="connsiteX7" fmla="*/ 99479 w 170335"/>
                <a:gd name="connsiteY7" fmla="*/ 196095 h 382402"/>
                <a:gd name="connsiteX8" fmla="*/ 27831 w 170335"/>
                <a:gd name="connsiteY8" fmla="*/ 262411 h 382402"/>
                <a:gd name="connsiteX9" fmla="*/ 112102 w 170335"/>
                <a:gd name="connsiteY9" fmla="*/ 358137 h 382402"/>
                <a:gd name="connsiteX10" fmla="*/ 170336 w 170335"/>
                <a:gd name="connsiteY10" fmla="*/ 370107 h 38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335" h="382402">
                  <a:moveTo>
                    <a:pt x="170336" y="370107"/>
                  </a:moveTo>
                  <a:cubicBezTo>
                    <a:pt x="161977" y="382627"/>
                    <a:pt x="153068" y="382834"/>
                    <a:pt x="143059" y="382215"/>
                  </a:cubicBezTo>
                  <a:cubicBezTo>
                    <a:pt x="89332" y="378912"/>
                    <a:pt x="-19052" y="295845"/>
                    <a:pt x="2893" y="253227"/>
                  </a:cubicBezTo>
                  <a:cubicBezTo>
                    <a:pt x="12799" y="234000"/>
                    <a:pt x="37565" y="218831"/>
                    <a:pt x="55933" y="193033"/>
                  </a:cubicBezTo>
                  <a:cubicBezTo>
                    <a:pt x="55933" y="193033"/>
                    <a:pt x="73131" y="172396"/>
                    <a:pt x="80010" y="94419"/>
                  </a:cubicBezTo>
                  <a:cubicBezTo>
                    <a:pt x="84241" y="46573"/>
                    <a:pt x="106599" y="10801"/>
                    <a:pt x="140239" y="0"/>
                  </a:cubicBezTo>
                  <a:cubicBezTo>
                    <a:pt x="131674" y="7464"/>
                    <a:pt x="123419" y="19193"/>
                    <a:pt x="118981" y="37664"/>
                  </a:cubicBezTo>
                  <a:cubicBezTo>
                    <a:pt x="107527" y="85269"/>
                    <a:pt x="125276" y="163074"/>
                    <a:pt x="99479" y="196095"/>
                  </a:cubicBezTo>
                  <a:cubicBezTo>
                    <a:pt x="73681" y="229150"/>
                    <a:pt x="32990" y="236029"/>
                    <a:pt x="27831" y="262411"/>
                  </a:cubicBezTo>
                  <a:cubicBezTo>
                    <a:pt x="22671" y="288759"/>
                    <a:pt x="81730" y="344963"/>
                    <a:pt x="112102" y="358137"/>
                  </a:cubicBezTo>
                  <a:cubicBezTo>
                    <a:pt x="133634" y="367493"/>
                    <a:pt x="157987" y="369625"/>
                    <a:pt x="170336" y="370107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CE712F3-EBF4-9EB0-3FEC-5863B297690B}"/>
                </a:ext>
              </a:extLst>
            </p:cNvPr>
            <p:cNvSpPr/>
            <p:nvPr/>
          </p:nvSpPr>
          <p:spPr>
            <a:xfrm>
              <a:off x="10358407" y="1072388"/>
              <a:ext cx="194367" cy="155019"/>
            </a:xfrm>
            <a:custGeom>
              <a:avLst/>
              <a:gdLst>
                <a:gd name="connsiteX0" fmla="*/ 194368 w 194367"/>
                <a:gd name="connsiteY0" fmla="*/ 108074 h 155019"/>
                <a:gd name="connsiteX1" fmla="*/ 100602 w 194367"/>
                <a:gd name="connsiteY1" fmla="*/ 152790 h 155019"/>
                <a:gd name="connsiteX2" fmla="*/ 887 w 194367"/>
                <a:gd name="connsiteY2" fmla="*/ 116501 h 155019"/>
                <a:gd name="connsiteX3" fmla="*/ 59327 w 194367"/>
                <a:gd name="connsiteY3" fmla="*/ 1651 h 155019"/>
                <a:gd name="connsiteX4" fmla="*/ 62354 w 194367"/>
                <a:gd name="connsiteY4" fmla="*/ 0 h 155019"/>
                <a:gd name="connsiteX5" fmla="*/ 37347 w 194367"/>
                <a:gd name="connsiteY5" fmla="*/ 62327 h 155019"/>
                <a:gd name="connsiteX6" fmla="*/ 83404 w 194367"/>
                <a:gd name="connsiteY6" fmla="*/ 136692 h 155019"/>
                <a:gd name="connsiteX7" fmla="*/ 194368 w 194367"/>
                <a:gd name="connsiteY7" fmla="*/ 108074 h 15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367" h="155019">
                  <a:moveTo>
                    <a:pt x="194368" y="108074"/>
                  </a:moveTo>
                  <a:cubicBezTo>
                    <a:pt x="173764" y="131395"/>
                    <a:pt x="141328" y="148593"/>
                    <a:pt x="100602" y="152790"/>
                  </a:cubicBezTo>
                  <a:cubicBezTo>
                    <a:pt x="27510" y="160357"/>
                    <a:pt x="-6027" y="148765"/>
                    <a:pt x="887" y="116501"/>
                  </a:cubicBezTo>
                  <a:cubicBezTo>
                    <a:pt x="887" y="116501"/>
                    <a:pt x="12031" y="29547"/>
                    <a:pt x="59327" y="1651"/>
                  </a:cubicBezTo>
                  <a:cubicBezTo>
                    <a:pt x="60290" y="1066"/>
                    <a:pt x="61322" y="516"/>
                    <a:pt x="62354" y="0"/>
                  </a:cubicBezTo>
                  <a:cubicBezTo>
                    <a:pt x="52757" y="14481"/>
                    <a:pt x="42472" y="35360"/>
                    <a:pt x="37347" y="62327"/>
                  </a:cubicBezTo>
                  <a:cubicBezTo>
                    <a:pt x="26650" y="118221"/>
                    <a:pt x="39549" y="132805"/>
                    <a:pt x="83404" y="136692"/>
                  </a:cubicBezTo>
                  <a:cubicBezTo>
                    <a:pt x="126606" y="140510"/>
                    <a:pt x="192441" y="109003"/>
                    <a:pt x="194368" y="108074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A1B5BDD-EA85-C663-E243-AACF1E4908D5}"/>
                </a:ext>
              </a:extLst>
            </p:cNvPr>
            <p:cNvSpPr/>
            <p:nvPr/>
          </p:nvSpPr>
          <p:spPr>
            <a:xfrm>
              <a:off x="10453024" y="1079872"/>
              <a:ext cx="102590" cy="72900"/>
            </a:xfrm>
            <a:custGeom>
              <a:avLst/>
              <a:gdLst>
                <a:gd name="connsiteX0" fmla="*/ 19193 w 102590"/>
                <a:gd name="connsiteY0" fmla="*/ 46759 h 72900"/>
                <a:gd name="connsiteX1" fmla="*/ 38387 w 102590"/>
                <a:gd name="connsiteY1" fmla="*/ 59830 h 72900"/>
                <a:gd name="connsiteX2" fmla="*/ 19193 w 102590"/>
                <a:gd name="connsiteY2" fmla="*/ 72900 h 72900"/>
                <a:gd name="connsiteX3" fmla="*/ 0 w 102590"/>
                <a:gd name="connsiteY3" fmla="*/ 59830 h 72900"/>
                <a:gd name="connsiteX4" fmla="*/ 19193 w 102590"/>
                <a:gd name="connsiteY4" fmla="*/ 46759 h 72900"/>
                <a:gd name="connsiteX5" fmla="*/ 73919 w 102590"/>
                <a:gd name="connsiteY5" fmla="*/ 1527 h 72900"/>
                <a:gd name="connsiteX6" fmla="*/ 102124 w 102590"/>
                <a:gd name="connsiteY6" fmla="*/ 32415 h 72900"/>
                <a:gd name="connsiteX7" fmla="*/ 62740 w 102590"/>
                <a:gd name="connsiteY7" fmla="*/ 46483 h 72900"/>
                <a:gd name="connsiteX8" fmla="*/ 34535 w 102590"/>
                <a:gd name="connsiteY8" fmla="*/ 15595 h 72900"/>
                <a:gd name="connsiteX9" fmla="*/ 73919 w 102590"/>
                <a:gd name="connsiteY9" fmla="*/ 1527 h 7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590" h="72900">
                  <a:moveTo>
                    <a:pt x="19193" y="46759"/>
                  </a:moveTo>
                  <a:cubicBezTo>
                    <a:pt x="29787" y="46759"/>
                    <a:pt x="38387" y="52606"/>
                    <a:pt x="38387" y="59830"/>
                  </a:cubicBezTo>
                  <a:cubicBezTo>
                    <a:pt x="38387" y="67053"/>
                    <a:pt x="29787" y="72900"/>
                    <a:pt x="19193" y="72900"/>
                  </a:cubicBezTo>
                  <a:cubicBezTo>
                    <a:pt x="8599" y="72900"/>
                    <a:pt x="0" y="67053"/>
                    <a:pt x="0" y="59830"/>
                  </a:cubicBezTo>
                  <a:cubicBezTo>
                    <a:pt x="0" y="52606"/>
                    <a:pt x="8599" y="46759"/>
                    <a:pt x="19193" y="46759"/>
                  </a:cubicBezTo>
                  <a:close/>
                  <a:moveTo>
                    <a:pt x="73919" y="1527"/>
                  </a:moveTo>
                  <a:cubicBezTo>
                    <a:pt x="92596" y="6171"/>
                    <a:pt x="105220" y="19998"/>
                    <a:pt x="102124" y="32415"/>
                  </a:cubicBezTo>
                  <a:cubicBezTo>
                    <a:pt x="99028" y="44832"/>
                    <a:pt x="81383" y="51127"/>
                    <a:pt x="62740" y="46483"/>
                  </a:cubicBezTo>
                  <a:cubicBezTo>
                    <a:pt x="44063" y="41840"/>
                    <a:pt x="31439" y="28012"/>
                    <a:pt x="34535" y="15595"/>
                  </a:cubicBezTo>
                  <a:cubicBezTo>
                    <a:pt x="37631" y="3178"/>
                    <a:pt x="55276" y="-3116"/>
                    <a:pt x="73919" y="1527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065BA26-92DC-D043-A02D-0C662F4AF2AC}"/>
                </a:ext>
              </a:extLst>
            </p:cNvPr>
            <p:cNvSpPr/>
            <p:nvPr/>
          </p:nvSpPr>
          <p:spPr>
            <a:xfrm>
              <a:off x="10269140" y="854594"/>
              <a:ext cx="109090" cy="312418"/>
            </a:xfrm>
            <a:custGeom>
              <a:avLst/>
              <a:gdLst>
                <a:gd name="connsiteX0" fmla="*/ 15822 w 109090"/>
                <a:gd name="connsiteY0" fmla="*/ 263506 h 312418"/>
                <a:gd name="connsiteX1" fmla="*/ 31645 w 109090"/>
                <a:gd name="connsiteY1" fmla="*/ 287962 h 312418"/>
                <a:gd name="connsiteX2" fmla="*/ 15822 w 109090"/>
                <a:gd name="connsiteY2" fmla="*/ 312418 h 312418"/>
                <a:gd name="connsiteX3" fmla="*/ 0 w 109090"/>
                <a:gd name="connsiteY3" fmla="*/ 287962 h 312418"/>
                <a:gd name="connsiteX4" fmla="*/ 15822 w 109090"/>
                <a:gd name="connsiteY4" fmla="*/ 263506 h 312418"/>
                <a:gd name="connsiteX5" fmla="*/ 75319 w 109090"/>
                <a:gd name="connsiteY5" fmla="*/ 161 h 312418"/>
                <a:gd name="connsiteX6" fmla="*/ 107836 w 109090"/>
                <a:gd name="connsiteY6" fmla="*/ 45441 h 312418"/>
                <a:gd name="connsiteX7" fmla="*/ 91181 w 109090"/>
                <a:gd name="connsiteY7" fmla="*/ 98641 h 312418"/>
                <a:gd name="connsiteX8" fmla="*/ 58664 w 109090"/>
                <a:gd name="connsiteY8" fmla="*/ 53361 h 312418"/>
                <a:gd name="connsiteX9" fmla="*/ 75319 w 109090"/>
                <a:gd name="connsiteY9" fmla="*/ 161 h 31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090" h="312418">
                  <a:moveTo>
                    <a:pt x="15822" y="263506"/>
                  </a:moveTo>
                  <a:cubicBezTo>
                    <a:pt x="24561" y="263506"/>
                    <a:pt x="31645" y="274455"/>
                    <a:pt x="31645" y="287962"/>
                  </a:cubicBezTo>
                  <a:cubicBezTo>
                    <a:pt x="31645" y="301469"/>
                    <a:pt x="24561" y="312418"/>
                    <a:pt x="15822" y="312418"/>
                  </a:cubicBezTo>
                  <a:cubicBezTo>
                    <a:pt x="7084" y="312418"/>
                    <a:pt x="0" y="301469"/>
                    <a:pt x="0" y="287962"/>
                  </a:cubicBezTo>
                  <a:cubicBezTo>
                    <a:pt x="0" y="274455"/>
                    <a:pt x="7084" y="263506"/>
                    <a:pt x="15822" y="263506"/>
                  </a:cubicBezTo>
                  <a:close/>
                  <a:moveTo>
                    <a:pt x="75319" y="161"/>
                  </a:moveTo>
                  <a:cubicBezTo>
                    <a:pt x="88898" y="-2027"/>
                    <a:pt x="103456" y="18246"/>
                    <a:pt x="107836" y="45441"/>
                  </a:cubicBezTo>
                  <a:cubicBezTo>
                    <a:pt x="112216" y="72635"/>
                    <a:pt x="104760" y="96454"/>
                    <a:pt x="91181" y="98641"/>
                  </a:cubicBezTo>
                  <a:cubicBezTo>
                    <a:pt x="77602" y="100828"/>
                    <a:pt x="63044" y="80556"/>
                    <a:pt x="58664" y="53361"/>
                  </a:cubicBezTo>
                  <a:cubicBezTo>
                    <a:pt x="54284" y="26167"/>
                    <a:pt x="61740" y="2348"/>
                    <a:pt x="75319" y="161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E032E6B-8312-D494-2CBA-6EBF5A815420}"/>
                </a:ext>
              </a:extLst>
            </p:cNvPr>
            <p:cNvSpPr/>
            <p:nvPr/>
          </p:nvSpPr>
          <p:spPr>
            <a:xfrm>
              <a:off x="9831857" y="1022513"/>
              <a:ext cx="21188" cy="37285"/>
            </a:xfrm>
            <a:custGeom>
              <a:avLst/>
              <a:gdLst>
                <a:gd name="connsiteX0" fmla="*/ 21188 w 21188"/>
                <a:gd name="connsiteY0" fmla="*/ 18643 h 37285"/>
                <a:gd name="connsiteX1" fmla="*/ 10594 w 21188"/>
                <a:gd name="connsiteY1" fmla="*/ 37286 h 37285"/>
                <a:gd name="connsiteX2" fmla="*/ 0 w 21188"/>
                <a:gd name="connsiteY2" fmla="*/ 18643 h 37285"/>
                <a:gd name="connsiteX3" fmla="*/ 10594 w 21188"/>
                <a:gd name="connsiteY3" fmla="*/ 0 h 37285"/>
                <a:gd name="connsiteX4" fmla="*/ 21188 w 21188"/>
                <a:gd name="connsiteY4" fmla="*/ 18643 h 3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88" h="37285">
                  <a:moveTo>
                    <a:pt x="21188" y="18643"/>
                  </a:moveTo>
                  <a:cubicBezTo>
                    <a:pt x="21188" y="28928"/>
                    <a:pt x="16442" y="37286"/>
                    <a:pt x="10594" y="37286"/>
                  </a:cubicBezTo>
                  <a:cubicBezTo>
                    <a:pt x="4747" y="37286"/>
                    <a:pt x="0" y="28928"/>
                    <a:pt x="0" y="18643"/>
                  </a:cubicBezTo>
                  <a:cubicBezTo>
                    <a:pt x="0" y="8358"/>
                    <a:pt x="4747" y="0"/>
                    <a:pt x="10594" y="0"/>
                  </a:cubicBezTo>
                  <a:cubicBezTo>
                    <a:pt x="16442" y="0"/>
                    <a:pt x="21188" y="8358"/>
                    <a:pt x="21188" y="18643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189CE25-B5CD-1CC4-DD35-3E5635E167F1}"/>
                </a:ext>
              </a:extLst>
            </p:cNvPr>
            <p:cNvSpPr/>
            <p:nvPr/>
          </p:nvSpPr>
          <p:spPr>
            <a:xfrm>
              <a:off x="9967276" y="1045181"/>
              <a:ext cx="21222" cy="37285"/>
            </a:xfrm>
            <a:custGeom>
              <a:avLst/>
              <a:gdLst>
                <a:gd name="connsiteX0" fmla="*/ 21223 w 21222"/>
                <a:gd name="connsiteY0" fmla="*/ 21360 h 37285"/>
                <a:gd name="connsiteX1" fmla="*/ 12314 w 21222"/>
                <a:gd name="connsiteY1" fmla="*/ 37286 h 37285"/>
                <a:gd name="connsiteX2" fmla="*/ 0 w 21222"/>
                <a:gd name="connsiteY2" fmla="*/ 18643 h 37285"/>
                <a:gd name="connsiteX3" fmla="*/ 12314 w 21222"/>
                <a:gd name="connsiteY3" fmla="*/ 0 h 37285"/>
                <a:gd name="connsiteX4" fmla="*/ 21223 w 21222"/>
                <a:gd name="connsiteY4" fmla="*/ 21360 h 3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2" h="37285">
                  <a:moveTo>
                    <a:pt x="21223" y="21360"/>
                  </a:moveTo>
                  <a:cubicBezTo>
                    <a:pt x="21223" y="31645"/>
                    <a:pt x="19124" y="37286"/>
                    <a:pt x="12314" y="37286"/>
                  </a:cubicBezTo>
                  <a:cubicBezTo>
                    <a:pt x="5503" y="37286"/>
                    <a:pt x="0" y="28927"/>
                    <a:pt x="0" y="18643"/>
                  </a:cubicBezTo>
                  <a:cubicBezTo>
                    <a:pt x="0" y="8358"/>
                    <a:pt x="5503" y="0"/>
                    <a:pt x="12314" y="0"/>
                  </a:cubicBezTo>
                  <a:cubicBezTo>
                    <a:pt x="19124" y="0"/>
                    <a:pt x="21223" y="11076"/>
                    <a:pt x="21223" y="21360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B93FCCF-8A50-DB76-DBD0-72C10DA6AA92}"/>
                </a:ext>
              </a:extLst>
            </p:cNvPr>
            <p:cNvSpPr/>
            <p:nvPr/>
          </p:nvSpPr>
          <p:spPr>
            <a:xfrm>
              <a:off x="10407105" y="546947"/>
              <a:ext cx="1197001" cy="880345"/>
            </a:xfrm>
            <a:custGeom>
              <a:avLst/>
              <a:gdLst>
                <a:gd name="connsiteX0" fmla="*/ 326768 w 1197001"/>
                <a:gd name="connsiteY0" fmla="*/ 809282 h 880345"/>
                <a:gd name="connsiteX1" fmla="*/ 362299 w 1197001"/>
                <a:gd name="connsiteY1" fmla="*/ 844814 h 880345"/>
                <a:gd name="connsiteX2" fmla="*/ 326768 w 1197001"/>
                <a:gd name="connsiteY2" fmla="*/ 880345 h 880345"/>
                <a:gd name="connsiteX3" fmla="*/ 291236 w 1197001"/>
                <a:gd name="connsiteY3" fmla="*/ 844814 h 880345"/>
                <a:gd name="connsiteX4" fmla="*/ 326768 w 1197001"/>
                <a:gd name="connsiteY4" fmla="*/ 809282 h 880345"/>
                <a:gd name="connsiteX5" fmla="*/ 30957 w 1197001"/>
                <a:gd name="connsiteY5" fmla="*/ 788644 h 880345"/>
                <a:gd name="connsiteX6" fmla="*/ 61914 w 1197001"/>
                <a:gd name="connsiteY6" fmla="*/ 819601 h 880345"/>
                <a:gd name="connsiteX7" fmla="*/ 30957 w 1197001"/>
                <a:gd name="connsiteY7" fmla="*/ 850558 h 880345"/>
                <a:gd name="connsiteX8" fmla="*/ 0 w 1197001"/>
                <a:gd name="connsiteY8" fmla="*/ 819601 h 880345"/>
                <a:gd name="connsiteX9" fmla="*/ 30957 w 1197001"/>
                <a:gd name="connsiteY9" fmla="*/ 788644 h 880345"/>
                <a:gd name="connsiteX10" fmla="*/ 323122 w 1197001"/>
                <a:gd name="connsiteY10" fmla="*/ 620169 h 880345"/>
                <a:gd name="connsiteX11" fmla="*/ 343553 w 1197001"/>
                <a:gd name="connsiteY11" fmla="*/ 640601 h 880345"/>
                <a:gd name="connsiteX12" fmla="*/ 323122 w 1197001"/>
                <a:gd name="connsiteY12" fmla="*/ 661032 h 880345"/>
                <a:gd name="connsiteX13" fmla="*/ 302690 w 1197001"/>
                <a:gd name="connsiteY13" fmla="*/ 640601 h 880345"/>
                <a:gd name="connsiteX14" fmla="*/ 323122 w 1197001"/>
                <a:gd name="connsiteY14" fmla="*/ 620169 h 880345"/>
                <a:gd name="connsiteX15" fmla="*/ 660345 w 1197001"/>
                <a:gd name="connsiteY15" fmla="*/ 595748 h 880345"/>
                <a:gd name="connsiteX16" fmla="*/ 691302 w 1197001"/>
                <a:gd name="connsiteY16" fmla="*/ 626705 h 880345"/>
                <a:gd name="connsiteX17" fmla="*/ 660345 w 1197001"/>
                <a:gd name="connsiteY17" fmla="*/ 657662 h 880345"/>
                <a:gd name="connsiteX18" fmla="*/ 629388 w 1197001"/>
                <a:gd name="connsiteY18" fmla="*/ 626705 h 880345"/>
                <a:gd name="connsiteX19" fmla="*/ 660345 w 1197001"/>
                <a:gd name="connsiteY19" fmla="*/ 595748 h 880345"/>
                <a:gd name="connsiteX20" fmla="*/ 442788 w 1197001"/>
                <a:gd name="connsiteY20" fmla="*/ 454309 h 880345"/>
                <a:gd name="connsiteX21" fmla="*/ 463219 w 1197001"/>
                <a:gd name="connsiteY21" fmla="*/ 474741 h 880345"/>
                <a:gd name="connsiteX22" fmla="*/ 442788 w 1197001"/>
                <a:gd name="connsiteY22" fmla="*/ 495172 h 880345"/>
                <a:gd name="connsiteX23" fmla="*/ 422356 w 1197001"/>
                <a:gd name="connsiteY23" fmla="*/ 474741 h 880345"/>
                <a:gd name="connsiteX24" fmla="*/ 442788 w 1197001"/>
                <a:gd name="connsiteY24" fmla="*/ 454309 h 880345"/>
                <a:gd name="connsiteX25" fmla="*/ 711734 w 1197001"/>
                <a:gd name="connsiteY25" fmla="*/ 319750 h 880345"/>
                <a:gd name="connsiteX26" fmla="*/ 732165 w 1197001"/>
                <a:gd name="connsiteY26" fmla="*/ 340182 h 880345"/>
                <a:gd name="connsiteX27" fmla="*/ 711734 w 1197001"/>
                <a:gd name="connsiteY27" fmla="*/ 360613 h 880345"/>
                <a:gd name="connsiteX28" fmla="*/ 691302 w 1197001"/>
                <a:gd name="connsiteY28" fmla="*/ 340182 h 880345"/>
                <a:gd name="connsiteX29" fmla="*/ 711734 w 1197001"/>
                <a:gd name="connsiteY29" fmla="*/ 319750 h 880345"/>
                <a:gd name="connsiteX30" fmla="*/ 202080 w 1197001"/>
                <a:gd name="connsiteY30" fmla="*/ 288690 h 880345"/>
                <a:gd name="connsiteX31" fmla="*/ 237611 w 1197001"/>
                <a:gd name="connsiteY31" fmla="*/ 324222 h 880345"/>
                <a:gd name="connsiteX32" fmla="*/ 202080 w 1197001"/>
                <a:gd name="connsiteY32" fmla="*/ 359753 h 880345"/>
                <a:gd name="connsiteX33" fmla="*/ 166548 w 1197001"/>
                <a:gd name="connsiteY33" fmla="*/ 324222 h 880345"/>
                <a:gd name="connsiteX34" fmla="*/ 202080 w 1197001"/>
                <a:gd name="connsiteY34" fmla="*/ 288690 h 880345"/>
                <a:gd name="connsiteX35" fmla="*/ 1176570 w 1197001"/>
                <a:gd name="connsiteY35" fmla="*/ 143983 h 880345"/>
                <a:gd name="connsiteX36" fmla="*/ 1197001 w 1197001"/>
                <a:gd name="connsiteY36" fmla="*/ 164415 h 880345"/>
                <a:gd name="connsiteX37" fmla="*/ 1176570 w 1197001"/>
                <a:gd name="connsiteY37" fmla="*/ 184846 h 880345"/>
                <a:gd name="connsiteX38" fmla="*/ 1156138 w 1197001"/>
                <a:gd name="connsiteY38" fmla="*/ 164415 h 880345"/>
                <a:gd name="connsiteX39" fmla="*/ 1176570 w 1197001"/>
                <a:gd name="connsiteY39" fmla="*/ 143983 h 880345"/>
                <a:gd name="connsiteX40" fmla="*/ 732200 w 1197001"/>
                <a:gd name="connsiteY40" fmla="*/ 0 h 880345"/>
                <a:gd name="connsiteX41" fmla="*/ 752631 w 1197001"/>
                <a:gd name="connsiteY41" fmla="*/ 20432 h 880345"/>
                <a:gd name="connsiteX42" fmla="*/ 732200 w 1197001"/>
                <a:gd name="connsiteY42" fmla="*/ 40863 h 880345"/>
                <a:gd name="connsiteX43" fmla="*/ 711768 w 1197001"/>
                <a:gd name="connsiteY43" fmla="*/ 20432 h 880345"/>
                <a:gd name="connsiteX44" fmla="*/ 732200 w 1197001"/>
                <a:gd name="connsiteY44" fmla="*/ 0 h 88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97001" h="880345">
                  <a:moveTo>
                    <a:pt x="326768" y="809282"/>
                  </a:moveTo>
                  <a:cubicBezTo>
                    <a:pt x="346391" y="809282"/>
                    <a:pt x="362299" y="825190"/>
                    <a:pt x="362299" y="844814"/>
                  </a:cubicBezTo>
                  <a:cubicBezTo>
                    <a:pt x="362299" y="864437"/>
                    <a:pt x="346391" y="880345"/>
                    <a:pt x="326768" y="880345"/>
                  </a:cubicBezTo>
                  <a:cubicBezTo>
                    <a:pt x="307144" y="880345"/>
                    <a:pt x="291236" y="864437"/>
                    <a:pt x="291236" y="844814"/>
                  </a:cubicBezTo>
                  <a:cubicBezTo>
                    <a:pt x="291236" y="825190"/>
                    <a:pt x="307144" y="809282"/>
                    <a:pt x="326768" y="809282"/>
                  </a:cubicBezTo>
                  <a:close/>
                  <a:moveTo>
                    <a:pt x="30957" y="788644"/>
                  </a:moveTo>
                  <a:cubicBezTo>
                    <a:pt x="48054" y="788644"/>
                    <a:pt x="61914" y="802504"/>
                    <a:pt x="61914" y="819601"/>
                  </a:cubicBezTo>
                  <a:cubicBezTo>
                    <a:pt x="61914" y="836698"/>
                    <a:pt x="48054" y="850558"/>
                    <a:pt x="30957" y="850558"/>
                  </a:cubicBezTo>
                  <a:cubicBezTo>
                    <a:pt x="13860" y="850558"/>
                    <a:pt x="0" y="836698"/>
                    <a:pt x="0" y="819601"/>
                  </a:cubicBezTo>
                  <a:cubicBezTo>
                    <a:pt x="0" y="802504"/>
                    <a:pt x="13860" y="788644"/>
                    <a:pt x="30957" y="788644"/>
                  </a:cubicBezTo>
                  <a:close/>
                  <a:moveTo>
                    <a:pt x="323122" y="620169"/>
                  </a:moveTo>
                  <a:cubicBezTo>
                    <a:pt x="334406" y="620169"/>
                    <a:pt x="343553" y="629317"/>
                    <a:pt x="343553" y="640601"/>
                  </a:cubicBezTo>
                  <a:cubicBezTo>
                    <a:pt x="343553" y="651885"/>
                    <a:pt x="334406" y="661032"/>
                    <a:pt x="323122" y="661032"/>
                  </a:cubicBezTo>
                  <a:cubicBezTo>
                    <a:pt x="311837" y="661032"/>
                    <a:pt x="302690" y="651885"/>
                    <a:pt x="302690" y="640601"/>
                  </a:cubicBezTo>
                  <a:cubicBezTo>
                    <a:pt x="302690" y="629317"/>
                    <a:pt x="311837" y="620169"/>
                    <a:pt x="323122" y="620169"/>
                  </a:cubicBezTo>
                  <a:close/>
                  <a:moveTo>
                    <a:pt x="660345" y="595748"/>
                  </a:moveTo>
                  <a:cubicBezTo>
                    <a:pt x="677442" y="595748"/>
                    <a:pt x="691302" y="609608"/>
                    <a:pt x="691302" y="626705"/>
                  </a:cubicBezTo>
                  <a:cubicBezTo>
                    <a:pt x="691302" y="643802"/>
                    <a:pt x="677442" y="657662"/>
                    <a:pt x="660345" y="657662"/>
                  </a:cubicBezTo>
                  <a:cubicBezTo>
                    <a:pt x="643248" y="657662"/>
                    <a:pt x="629388" y="643802"/>
                    <a:pt x="629388" y="626705"/>
                  </a:cubicBezTo>
                  <a:cubicBezTo>
                    <a:pt x="629388" y="609608"/>
                    <a:pt x="643248" y="595748"/>
                    <a:pt x="660345" y="595748"/>
                  </a:cubicBezTo>
                  <a:close/>
                  <a:moveTo>
                    <a:pt x="442788" y="454309"/>
                  </a:moveTo>
                  <a:cubicBezTo>
                    <a:pt x="454072" y="454309"/>
                    <a:pt x="463219" y="463457"/>
                    <a:pt x="463219" y="474741"/>
                  </a:cubicBezTo>
                  <a:cubicBezTo>
                    <a:pt x="463219" y="486025"/>
                    <a:pt x="454072" y="495172"/>
                    <a:pt x="442788" y="495172"/>
                  </a:cubicBezTo>
                  <a:cubicBezTo>
                    <a:pt x="431503" y="495172"/>
                    <a:pt x="422356" y="486025"/>
                    <a:pt x="422356" y="474741"/>
                  </a:cubicBezTo>
                  <a:cubicBezTo>
                    <a:pt x="422356" y="463457"/>
                    <a:pt x="431503" y="454309"/>
                    <a:pt x="442788" y="454309"/>
                  </a:cubicBezTo>
                  <a:close/>
                  <a:moveTo>
                    <a:pt x="711734" y="319750"/>
                  </a:moveTo>
                  <a:cubicBezTo>
                    <a:pt x="723018" y="319750"/>
                    <a:pt x="732165" y="328898"/>
                    <a:pt x="732165" y="340182"/>
                  </a:cubicBezTo>
                  <a:cubicBezTo>
                    <a:pt x="732165" y="351466"/>
                    <a:pt x="723018" y="360613"/>
                    <a:pt x="711734" y="360613"/>
                  </a:cubicBezTo>
                  <a:cubicBezTo>
                    <a:pt x="700449" y="360613"/>
                    <a:pt x="691302" y="351466"/>
                    <a:pt x="691302" y="340182"/>
                  </a:cubicBezTo>
                  <a:cubicBezTo>
                    <a:pt x="691302" y="328898"/>
                    <a:pt x="700449" y="319750"/>
                    <a:pt x="711734" y="319750"/>
                  </a:cubicBezTo>
                  <a:close/>
                  <a:moveTo>
                    <a:pt x="202080" y="288690"/>
                  </a:moveTo>
                  <a:cubicBezTo>
                    <a:pt x="221703" y="288690"/>
                    <a:pt x="237611" y="304598"/>
                    <a:pt x="237611" y="324222"/>
                  </a:cubicBezTo>
                  <a:cubicBezTo>
                    <a:pt x="237611" y="343845"/>
                    <a:pt x="221703" y="359753"/>
                    <a:pt x="202080" y="359753"/>
                  </a:cubicBezTo>
                  <a:cubicBezTo>
                    <a:pt x="182456" y="359753"/>
                    <a:pt x="166548" y="343845"/>
                    <a:pt x="166548" y="324222"/>
                  </a:cubicBezTo>
                  <a:cubicBezTo>
                    <a:pt x="166548" y="304598"/>
                    <a:pt x="182456" y="288690"/>
                    <a:pt x="202080" y="288690"/>
                  </a:cubicBezTo>
                  <a:close/>
                  <a:moveTo>
                    <a:pt x="1176570" y="143983"/>
                  </a:moveTo>
                  <a:cubicBezTo>
                    <a:pt x="1187854" y="143983"/>
                    <a:pt x="1197001" y="153131"/>
                    <a:pt x="1197001" y="164415"/>
                  </a:cubicBezTo>
                  <a:cubicBezTo>
                    <a:pt x="1197001" y="175699"/>
                    <a:pt x="1187854" y="184846"/>
                    <a:pt x="1176570" y="184846"/>
                  </a:cubicBezTo>
                  <a:cubicBezTo>
                    <a:pt x="1165286" y="184846"/>
                    <a:pt x="1156138" y="175699"/>
                    <a:pt x="1156138" y="164415"/>
                  </a:cubicBezTo>
                  <a:cubicBezTo>
                    <a:pt x="1156138" y="153131"/>
                    <a:pt x="1165286" y="143983"/>
                    <a:pt x="1176570" y="143983"/>
                  </a:cubicBezTo>
                  <a:close/>
                  <a:moveTo>
                    <a:pt x="732200" y="0"/>
                  </a:moveTo>
                  <a:cubicBezTo>
                    <a:pt x="743484" y="0"/>
                    <a:pt x="752631" y="9148"/>
                    <a:pt x="752631" y="20432"/>
                  </a:cubicBezTo>
                  <a:cubicBezTo>
                    <a:pt x="752631" y="31716"/>
                    <a:pt x="743484" y="40863"/>
                    <a:pt x="732200" y="40863"/>
                  </a:cubicBezTo>
                  <a:cubicBezTo>
                    <a:pt x="720916" y="40863"/>
                    <a:pt x="711768" y="31716"/>
                    <a:pt x="711768" y="20432"/>
                  </a:cubicBezTo>
                  <a:cubicBezTo>
                    <a:pt x="711768" y="9148"/>
                    <a:pt x="720916" y="0"/>
                    <a:pt x="732200" y="0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F0ABB74-4BBE-312A-C7D9-50EA9100E696}"/>
              </a:ext>
            </a:extLst>
          </p:cNvPr>
          <p:cNvGrpSpPr/>
          <p:nvPr userDrawn="1"/>
        </p:nvGrpSpPr>
        <p:grpSpPr>
          <a:xfrm>
            <a:off x="8914714" y="5499968"/>
            <a:ext cx="3277286" cy="1358032"/>
            <a:chOff x="7686907" y="4991192"/>
            <a:chExt cx="4505093" cy="1866809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92962CE-257C-6435-1A53-3DEDE820E2AD}"/>
                </a:ext>
              </a:extLst>
            </p:cNvPr>
            <p:cNvSpPr/>
            <p:nvPr/>
          </p:nvSpPr>
          <p:spPr>
            <a:xfrm flipH="1" flipV="1">
              <a:off x="9708184" y="4991192"/>
              <a:ext cx="2483816" cy="1866809"/>
            </a:xfrm>
            <a:custGeom>
              <a:avLst/>
              <a:gdLst>
                <a:gd name="connsiteX0" fmla="*/ 0 w 2483816"/>
                <a:gd name="connsiteY0" fmla="*/ 1866809 h 1866809"/>
                <a:gd name="connsiteX1" fmla="*/ 0 w 2483816"/>
                <a:gd name="connsiteY1" fmla="*/ 107269 h 1866809"/>
                <a:gd name="connsiteX2" fmla="*/ 730318 w 2483816"/>
                <a:gd name="connsiteY2" fmla="*/ 0 h 1866809"/>
                <a:gd name="connsiteX3" fmla="*/ 2465366 w 2483816"/>
                <a:gd name="connsiteY3" fmla="*/ 0 h 1866809"/>
                <a:gd name="connsiteX4" fmla="*/ 2483813 w 2483816"/>
                <a:gd name="connsiteY4" fmla="*/ 122758 h 1866809"/>
                <a:gd name="connsiteX5" fmla="*/ 2468159 w 2483816"/>
                <a:gd name="connsiteY5" fmla="*/ 243596 h 1866809"/>
                <a:gd name="connsiteX6" fmla="*/ 2431012 w 2483816"/>
                <a:gd name="connsiteY6" fmla="*/ 344340 h 1866809"/>
                <a:gd name="connsiteX7" fmla="*/ 2191625 w 2483816"/>
                <a:gd name="connsiteY7" fmla="*/ 452834 h 1866809"/>
                <a:gd name="connsiteX8" fmla="*/ 2057674 w 2483816"/>
                <a:gd name="connsiteY8" fmla="*/ 622706 h 1866809"/>
                <a:gd name="connsiteX9" fmla="*/ 1869031 w 2483816"/>
                <a:gd name="connsiteY9" fmla="*/ 645475 h 1866809"/>
                <a:gd name="connsiteX10" fmla="*/ 1889170 w 2483816"/>
                <a:gd name="connsiteY10" fmla="*/ 761032 h 1866809"/>
                <a:gd name="connsiteX11" fmla="*/ 1806921 w 2483816"/>
                <a:gd name="connsiteY11" fmla="*/ 722490 h 1866809"/>
                <a:gd name="connsiteX12" fmla="*/ 1733612 w 2483816"/>
                <a:gd name="connsiteY12" fmla="*/ 916846 h 1866809"/>
                <a:gd name="connsiteX13" fmla="*/ 1710569 w 2483816"/>
                <a:gd name="connsiteY13" fmla="*/ 731269 h 1866809"/>
                <a:gd name="connsiteX14" fmla="*/ 1474342 w 2483816"/>
                <a:gd name="connsiteY14" fmla="*/ 852655 h 1866809"/>
                <a:gd name="connsiteX15" fmla="*/ 1494509 w 2483816"/>
                <a:gd name="connsiteY15" fmla="*/ 939615 h 1866809"/>
                <a:gd name="connsiteX16" fmla="*/ 1383630 w 2483816"/>
                <a:gd name="connsiteY16" fmla="*/ 911634 h 1866809"/>
                <a:gd name="connsiteX17" fmla="*/ 1390795 w 2483816"/>
                <a:gd name="connsiteY17" fmla="*/ 1076192 h 1866809"/>
                <a:gd name="connsiteX18" fmla="*/ 1219414 w 2483816"/>
                <a:gd name="connsiteY18" fmla="*/ 1007920 h 1866809"/>
                <a:gd name="connsiteX19" fmla="*/ 980621 w 2483816"/>
                <a:gd name="connsiteY19" fmla="*/ 1133970 h 1866809"/>
                <a:gd name="connsiteX20" fmla="*/ 1045551 w 2483816"/>
                <a:gd name="connsiteY20" fmla="*/ 1317833 h 1866809"/>
                <a:gd name="connsiteX21" fmla="*/ 678927 w 2483816"/>
                <a:gd name="connsiteY21" fmla="*/ 1375612 h 1866809"/>
                <a:gd name="connsiteX22" fmla="*/ 808929 w 2483816"/>
                <a:gd name="connsiteY22" fmla="*/ 1501113 h 1866809"/>
                <a:gd name="connsiteX23" fmla="*/ 598172 w 2483816"/>
                <a:gd name="connsiteY23" fmla="*/ 1466652 h 1866809"/>
                <a:gd name="connsiteX24" fmla="*/ 598172 w 2483816"/>
                <a:gd name="connsiteY24" fmla="*/ 1716695 h 1866809"/>
                <a:gd name="connsiteX25" fmla="*/ 506446 w 2483816"/>
                <a:gd name="connsiteY25" fmla="*/ 1565887 h 1866809"/>
                <a:gd name="connsiteX26" fmla="*/ 191157 w 2483816"/>
                <a:gd name="connsiteY26" fmla="*/ 1838973 h 1866809"/>
                <a:gd name="connsiteX27" fmla="*/ 94127 w 2483816"/>
                <a:gd name="connsiteY27" fmla="*/ 1860370 h 1866809"/>
                <a:gd name="connsiteX28" fmla="*/ 34048 w 2483816"/>
                <a:gd name="connsiteY28" fmla="*/ 1866268 h 1866809"/>
                <a:gd name="connsiteX29" fmla="*/ 34020 w 2483816"/>
                <a:gd name="connsiteY29" fmla="*/ 1866268 h 18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483816" h="1866809">
                  <a:moveTo>
                    <a:pt x="0" y="1866809"/>
                  </a:moveTo>
                  <a:lnTo>
                    <a:pt x="0" y="107269"/>
                  </a:lnTo>
                  <a:lnTo>
                    <a:pt x="730318" y="0"/>
                  </a:lnTo>
                  <a:lnTo>
                    <a:pt x="2465366" y="0"/>
                  </a:lnTo>
                  <a:cubicBezTo>
                    <a:pt x="2476536" y="36930"/>
                    <a:pt x="2483616" y="77941"/>
                    <a:pt x="2483813" y="122758"/>
                  </a:cubicBezTo>
                  <a:cubicBezTo>
                    <a:pt x="2483954" y="160374"/>
                    <a:pt x="2479300" y="200734"/>
                    <a:pt x="2468159" y="243596"/>
                  </a:cubicBezTo>
                  <a:cubicBezTo>
                    <a:pt x="2457722" y="283818"/>
                    <a:pt x="2445086" y="317011"/>
                    <a:pt x="2431012" y="344340"/>
                  </a:cubicBezTo>
                  <a:cubicBezTo>
                    <a:pt x="2340582" y="520419"/>
                    <a:pt x="2191625" y="452834"/>
                    <a:pt x="2191625" y="452834"/>
                  </a:cubicBezTo>
                  <a:cubicBezTo>
                    <a:pt x="2191625" y="452834"/>
                    <a:pt x="2115300" y="578918"/>
                    <a:pt x="2057674" y="622706"/>
                  </a:cubicBezTo>
                  <a:cubicBezTo>
                    <a:pt x="2000612" y="666049"/>
                    <a:pt x="1871513" y="645852"/>
                    <a:pt x="1869031" y="645475"/>
                  </a:cubicBezTo>
                  <a:cubicBezTo>
                    <a:pt x="1870244" y="647807"/>
                    <a:pt x="1920479" y="745465"/>
                    <a:pt x="1889170" y="761032"/>
                  </a:cubicBezTo>
                  <a:cubicBezTo>
                    <a:pt x="1857466" y="776771"/>
                    <a:pt x="1806921" y="722490"/>
                    <a:pt x="1806921" y="722490"/>
                  </a:cubicBezTo>
                  <a:cubicBezTo>
                    <a:pt x="1806921" y="722490"/>
                    <a:pt x="1775358" y="890580"/>
                    <a:pt x="1733612" y="916846"/>
                  </a:cubicBezTo>
                  <a:cubicBezTo>
                    <a:pt x="1691840" y="943112"/>
                    <a:pt x="1710569" y="731269"/>
                    <a:pt x="1710569" y="731269"/>
                  </a:cubicBezTo>
                  <a:cubicBezTo>
                    <a:pt x="1601100" y="895861"/>
                    <a:pt x="1474342" y="852655"/>
                    <a:pt x="1474342" y="852655"/>
                  </a:cubicBezTo>
                  <a:cubicBezTo>
                    <a:pt x="1474342" y="852655"/>
                    <a:pt x="1529090" y="925624"/>
                    <a:pt x="1494509" y="939615"/>
                  </a:cubicBezTo>
                  <a:cubicBezTo>
                    <a:pt x="1460379" y="953468"/>
                    <a:pt x="1385633" y="912731"/>
                    <a:pt x="1383630" y="911634"/>
                  </a:cubicBezTo>
                  <a:cubicBezTo>
                    <a:pt x="1385182" y="914720"/>
                    <a:pt x="1475047" y="1093577"/>
                    <a:pt x="1390795" y="1076192"/>
                  </a:cubicBezTo>
                  <a:cubicBezTo>
                    <a:pt x="1305838" y="1058669"/>
                    <a:pt x="1219414" y="1007920"/>
                    <a:pt x="1219414" y="1007920"/>
                  </a:cubicBezTo>
                  <a:cubicBezTo>
                    <a:pt x="1076832" y="1128724"/>
                    <a:pt x="980621" y="1133970"/>
                    <a:pt x="980621" y="1133970"/>
                  </a:cubicBezTo>
                  <a:cubicBezTo>
                    <a:pt x="980621" y="1133970"/>
                    <a:pt x="1145964" y="1254808"/>
                    <a:pt x="1045551" y="1317833"/>
                  </a:cubicBezTo>
                  <a:cubicBezTo>
                    <a:pt x="945165" y="1380858"/>
                    <a:pt x="678927" y="1375612"/>
                    <a:pt x="678927" y="1375612"/>
                  </a:cubicBezTo>
                  <a:cubicBezTo>
                    <a:pt x="678927" y="1375612"/>
                    <a:pt x="774348" y="1449164"/>
                    <a:pt x="808929" y="1501113"/>
                  </a:cubicBezTo>
                  <a:cubicBezTo>
                    <a:pt x="843481" y="1553028"/>
                    <a:pt x="598172" y="1466652"/>
                    <a:pt x="598172" y="1466652"/>
                  </a:cubicBezTo>
                  <a:cubicBezTo>
                    <a:pt x="598172" y="1466652"/>
                    <a:pt x="662003" y="1690806"/>
                    <a:pt x="598172" y="1716695"/>
                  </a:cubicBezTo>
                  <a:cubicBezTo>
                    <a:pt x="534314" y="1742584"/>
                    <a:pt x="506446" y="1565887"/>
                    <a:pt x="506446" y="1565887"/>
                  </a:cubicBezTo>
                  <a:cubicBezTo>
                    <a:pt x="430401" y="1725439"/>
                    <a:pt x="308579" y="1803003"/>
                    <a:pt x="191157" y="1838973"/>
                  </a:cubicBezTo>
                  <a:cubicBezTo>
                    <a:pt x="158071" y="1849123"/>
                    <a:pt x="125380" y="1855946"/>
                    <a:pt x="94127" y="1860370"/>
                  </a:cubicBezTo>
                  <a:cubicBezTo>
                    <a:pt x="73311" y="1863319"/>
                    <a:pt x="53200" y="1865205"/>
                    <a:pt x="34048" y="1866268"/>
                  </a:cubicBezTo>
                  <a:lnTo>
                    <a:pt x="34020" y="1866268"/>
                  </a:ln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6CDC254-6353-C01E-5A73-0A51345AD3DE}"/>
                </a:ext>
              </a:extLst>
            </p:cNvPr>
            <p:cNvSpPr/>
            <p:nvPr/>
          </p:nvSpPr>
          <p:spPr>
            <a:xfrm flipH="1" flipV="1">
              <a:off x="9746886" y="5405218"/>
              <a:ext cx="2445114" cy="1390409"/>
            </a:xfrm>
            <a:custGeom>
              <a:avLst/>
              <a:gdLst>
                <a:gd name="connsiteX0" fmla="*/ 229630 w 2445114"/>
                <a:gd name="connsiteY0" fmla="*/ 1390288 h 1390409"/>
                <a:gd name="connsiteX1" fmla="*/ 47463 w 2445114"/>
                <a:gd name="connsiteY1" fmla="*/ 1308854 h 1390409"/>
                <a:gd name="connsiteX2" fmla="*/ 0 w 2445114"/>
                <a:gd name="connsiteY2" fmla="*/ 1257490 h 1390409"/>
                <a:gd name="connsiteX3" fmla="*/ 0 w 2445114"/>
                <a:gd name="connsiteY3" fmla="*/ 374363 h 1390409"/>
                <a:gd name="connsiteX4" fmla="*/ 2312602 w 2445114"/>
                <a:gd name="connsiteY4" fmla="*/ 0 h 1390409"/>
                <a:gd name="connsiteX5" fmla="*/ 2445114 w 2445114"/>
                <a:gd name="connsiteY5" fmla="*/ 129582 h 1390409"/>
                <a:gd name="connsiteX6" fmla="*/ 2338522 w 2445114"/>
                <a:gd name="connsiteY6" fmla="*/ 323938 h 1390409"/>
                <a:gd name="connsiteX7" fmla="*/ 2276582 w 2445114"/>
                <a:gd name="connsiteY7" fmla="*/ 217124 h 1390409"/>
                <a:gd name="connsiteX8" fmla="*/ 2221862 w 2445114"/>
                <a:gd name="connsiteY8" fmla="*/ 341460 h 1390409"/>
                <a:gd name="connsiteX9" fmla="*/ 2132561 w 2445114"/>
                <a:gd name="connsiteY9" fmla="*/ 367726 h 1390409"/>
                <a:gd name="connsiteX10" fmla="*/ 2030285 w 2445114"/>
                <a:gd name="connsiteY10" fmla="*/ 487158 h 1390409"/>
                <a:gd name="connsiteX11" fmla="*/ 1853122 w 2445114"/>
                <a:gd name="connsiteY11" fmla="*/ 415012 h 1390409"/>
                <a:gd name="connsiteX12" fmla="*/ 1832955 w 2445114"/>
                <a:gd name="connsiteY12" fmla="*/ 523574 h 1390409"/>
                <a:gd name="connsiteX13" fmla="*/ 1711978 w 2445114"/>
                <a:gd name="connsiteY13" fmla="*/ 441347 h 1390409"/>
                <a:gd name="connsiteX14" fmla="*/ 1727830 w 2445114"/>
                <a:gd name="connsiteY14" fmla="*/ 556835 h 1390409"/>
                <a:gd name="connsiteX15" fmla="*/ 1650066 w 2445114"/>
                <a:gd name="connsiteY15" fmla="*/ 535816 h 1390409"/>
                <a:gd name="connsiteX16" fmla="*/ 1382163 w 2445114"/>
                <a:gd name="connsiteY16" fmla="*/ 686383 h 1390409"/>
                <a:gd name="connsiteX17" fmla="*/ 1266941 w 2445114"/>
                <a:gd name="connsiteY17" fmla="*/ 790282 h 1390409"/>
                <a:gd name="connsiteX18" fmla="*/ 1243897 w 2445114"/>
                <a:gd name="connsiteY18" fmla="*/ 886019 h 1390409"/>
                <a:gd name="connsiteX19" fmla="*/ 1194930 w 2445114"/>
                <a:gd name="connsiteY19" fmla="*/ 840482 h 1390409"/>
                <a:gd name="connsiteX20" fmla="*/ 1131354 w 2445114"/>
                <a:gd name="connsiteY20" fmla="*/ 914034 h 1390409"/>
                <a:gd name="connsiteX21" fmla="*/ 1001916 w 2445114"/>
                <a:gd name="connsiteY21" fmla="*/ 810307 h 1390409"/>
                <a:gd name="connsiteX22" fmla="*/ 890191 w 2445114"/>
                <a:gd name="connsiteY22" fmla="*/ 973562 h 1390409"/>
                <a:gd name="connsiteX23" fmla="*/ 564240 w 2445114"/>
                <a:gd name="connsiteY23" fmla="*/ 973562 h 1390409"/>
                <a:gd name="connsiteX24" fmla="*/ 705214 w 2445114"/>
                <a:gd name="connsiteY24" fmla="*/ 1078626 h 1390409"/>
                <a:gd name="connsiteX25" fmla="*/ 477647 w 2445114"/>
                <a:gd name="connsiteY25" fmla="*/ 1057607 h 1390409"/>
                <a:gd name="connsiteX26" fmla="*/ 547091 w 2445114"/>
                <a:gd name="connsiteY26" fmla="*/ 1191372 h 1390409"/>
                <a:gd name="connsiteX27" fmla="*/ 350888 w 2445114"/>
                <a:gd name="connsiteY27" fmla="*/ 1099612 h 1390409"/>
                <a:gd name="connsiteX28" fmla="*/ 229630 w 2445114"/>
                <a:gd name="connsiteY28" fmla="*/ 1390288 h 1390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445114" h="1390409">
                  <a:moveTo>
                    <a:pt x="229630" y="1390288"/>
                  </a:moveTo>
                  <a:cubicBezTo>
                    <a:pt x="151710" y="1386774"/>
                    <a:pt x="89847" y="1347374"/>
                    <a:pt x="47463" y="1308854"/>
                  </a:cubicBezTo>
                  <a:lnTo>
                    <a:pt x="0" y="1257490"/>
                  </a:lnTo>
                  <a:lnTo>
                    <a:pt x="0" y="374363"/>
                  </a:lnTo>
                  <a:lnTo>
                    <a:pt x="2312602" y="0"/>
                  </a:lnTo>
                  <a:lnTo>
                    <a:pt x="2445114" y="129582"/>
                  </a:lnTo>
                  <a:cubicBezTo>
                    <a:pt x="2445114" y="129582"/>
                    <a:pt x="2367321" y="315194"/>
                    <a:pt x="2338522" y="323938"/>
                  </a:cubicBezTo>
                  <a:cubicBezTo>
                    <a:pt x="2309696" y="332682"/>
                    <a:pt x="2276582" y="217124"/>
                    <a:pt x="2276582" y="217124"/>
                  </a:cubicBezTo>
                  <a:cubicBezTo>
                    <a:pt x="2276582" y="217124"/>
                    <a:pt x="2249222" y="311696"/>
                    <a:pt x="2221862" y="341460"/>
                  </a:cubicBezTo>
                  <a:cubicBezTo>
                    <a:pt x="2194502" y="371224"/>
                    <a:pt x="2132561" y="367726"/>
                    <a:pt x="2132561" y="367726"/>
                  </a:cubicBezTo>
                  <a:cubicBezTo>
                    <a:pt x="2132561" y="367726"/>
                    <a:pt x="2102296" y="471042"/>
                    <a:pt x="2030285" y="487158"/>
                  </a:cubicBezTo>
                  <a:cubicBezTo>
                    <a:pt x="1958275" y="503274"/>
                    <a:pt x="1853122" y="415012"/>
                    <a:pt x="1853122" y="415012"/>
                  </a:cubicBezTo>
                  <a:cubicBezTo>
                    <a:pt x="1853122" y="415012"/>
                    <a:pt x="1860314" y="516579"/>
                    <a:pt x="1832955" y="523574"/>
                  </a:cubicBezTo>
                  <a:cubicBezTo>
                    <a:pt x="1805595" y="530569"/>
                    <a:pt x="1711978" y="441347"/>
                    <a:pt x="1711978" y="441347"/>
                  </a:cubicBezTo>
                  <a:cubicBezTo>
                    <a:pt x="1711978" y="441347"/>
                    <a:pt x="1753752" y="507801"/>
                    <a:pt x="1727830" y="556835"/>
                  </a:cubicBezTo>
                  <a:cubicBezTo>
                    <a:pt x="1701909" y="605870"/>
                    <a:pt x="1650066" y="535816"/>
                    <a:pt x="1650066" y="535816"/>
                  </a:cubicBezTo>
                  <a:cubicBezTo>
                    <a:pt x="1626880" y="719781"/>
                    <a:pt x="1382163" y="686383"/>
                    <a:pt x="1382163" y="686383"/>
                  </a:cubicBezTo>
                  <a:cubicBezTo>
                    <a:pt x="1503140" y="780955"/>
                    <a:pt x="1266941" y="790282"/>
                    <a:pt x="1266941" y="790282"/>
                  </a:cubicBezTo>
                  <a:cubicBezTo>
                    <a:pt x="1266941" y="790282"/>
                    <a:pt x="1266941" y="868497"/>
                    <a:pt x="1243897" y="886019"/>
                  </a:cubicBezTo>
                  <a:cubicBezTo>
                    <a:pt x="1220852" y="903507"/>
                    <a:pt x="1194930" y="840482"/>
                    <a:pt x="1194930" y="840482"/>
                  </a:cubicBezTo>
                  <a:cubicBezTo>
                    <a:pt x="1194930" y="840482"/>
                    <a:pt x="1169009" y="896512"/>
                    <a:pt x="1131354" y="914034"/>
                  </a:cubicBezTo>
                  <a:cubicBezTo>
                    <a:pt x="1093699" y="931522"/>
                    <a:pt x="1001916" y="810307"/>
                    <a:pt x="1001916" y="810307"/>
                  </a:cubicBezTo>
                  <a:cubicBezTo>
                    <a:pt x="1001916" y="810307"/>
                    <a:pt x="975994" y="921029"/>
                    <a:pt x="890191" y="973562"/>
                  </a:cubicBezTo>
                  <a:cubicBezTo>
                    <a:pt x="804387" y="1026094"/>
                    <a:pt x="564240" y="973562"/>
                    <a:pt x="564240" y="973562"/>
                  </a:cubicBezTo>
                  <a:cubicBezTo>
                    <a:pt x="564240" y="973562"/>
                    <a:pt x="739767" y="1064636"/>
                    <a:pt x="705214" y="1078626"/>
                  </a:cubicBezTo>
                  <a:cubicBezTo>
                    <a:pt x="670662" y="1092617"/>
                    <a:pt x="477647" y="1057607"/>
                    <a:pt x="477647" y="1057607"/>
                  </a:cubicBezTo>
                  <a:cubicBezTo>
                    <a:pt x="477647" y="1057607"/>
                    <a:pt x="584238" y="1201179"/>
                    <a:pt x="547091" y="1191372"/>
                  </a:cubicBezTo>
                  <a:cubicBezTo>
                    <a:pt x="509943" y="1181565"/>
                    <a:pt x="350888" y="1099612"/>
                    <a:pt x="350888" y="1099612"/>
                  </a:cubicBezTo>
                  <a:cubicBezTo>
                    <a:pt x="350888" y="1099612"/>
                    <a:pt x="385469" y="1397283"/>
                    <a:pt x="229630" y="1390288"/>
                  </a:cubicBezTo>
                  <a:close/>
                </a:path>
              </a:pathLst>
            </a:custGeom>
            <a:solidFill>
              <a:schemeClr val="accent2">
                <a:alpha val="36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02B1F18-C929-5609-D51A-D8768E3E1027}"/>
                </a:ext>
              </a:extLst>
            </p:cNvPr>
            <p:cNvSpPr/>
            <p:nvPr/>
          </p:nvSpPr>
          <p:spPr>
            <a:xfrm flipH="1" flipV="1">
              <a:off x="7686907" y="6005340"/>
              <a:ext cx="4505093" cy="852660"/>
            </a:xfrm>
            <a:custGeom>
              <a:avLst/>
              <a:gdLst>
                <a:gd name="connsiteX0" fmla="*/ 4580115 w 5476798"/>
                <a:gd name="connsiteY0" fmla="*/ 73038 h 852660"/>
                <a:gd name="connsiteX1" fmla="*/ 4642935 w 5476798"/>
                <a:gd name="connsiteY1" fmla="*/ 163941 h 852660"/>
                <a:gd name="connsiteX2" fmla="*/ 4418816 w 5476798"/>
                <a:gd name="connsiteY2" fmla="*/ 114906 h 852660"/>
                <a:gd name="connsiteX3" fmla="*/ 4457323 w 5476798"/>
                <a:gd name="connsiteY3" fmla="*/ 269005 h 852660"/>
                <a:gd name="connsiteX4" fmla="*/ 4299760 w 5476798"/>
                <a:gd name="connsiteY4" fmla="*/ 160443 h 852660"/>
                <a:gd name="connsiteX5" fmla="*/ 3970576 w 5476798"/>
                <a:gd name="connsiteY5" fmla="*/ 202448 h 852660"/>
                <a:gd name="connsiteX6" fmla="*/ 3865512 w 5476798"/>
                <a:gd name="connsiteY6" fmla="*/ 282995 h 852660"/>
                <a:gd name="connsiteX7" fmla="*/ 3606382 w 5476798"/>
                <a:gd name="connsiteY7" fmla="*/ 227000 h 852660"/>
                <a:gd name="connsiteX8" fmla="*/ 3606348 w 5476798"/>
                <a:gd name="connsiteY8" fmla="*/ 398553 h 852660"/>
                <a:gd name="connsiteX9" fmla="*/ 3462776 w 5476798"/>
                <a:gd name="connsiteY9" fmla="*/ 226966 h 852660"/>
                <a:gd name="connsiteX10" fmla="*/ 3399751 w 5476798"/>
                <a:gd name="connsiteY10" fmla="*/ 464630 h 852660"/>
                <a:gd name="connsiteX11" fmla="*/ 3337069 w 5476798"/>
                <a:gd name="connsiteY11" fmla="*/ 344340 h 852660"/>
                <a:gd name="connsiteX12" fmla="*/ 3314506 w 5476798"/>
                <a:gd name="connsiteY12" fmla="*/ 265233 h 852660"/>
                <a:gd name="connsiteX13" fmla="*/ 3305179 w 5476798"/>
                <a:gd name="connsiteY13" fmla="*/ 226966 h 852660"/>
                <a:gd name="connsiteX14" fmla="*/ 3171619 w 5476798"/>
                <a:gd name="connsiteY14" fmla="*/ 331824 h 852660"/>
                <a:gd name="connsiteX15" fmla="*/ 3111818 w 5476798"/>
                <a:gd name="connsiteY15" fmla="*/ 363954 h 852660"/>
                <a:gd name="connsiteX16" fmla="*/ 3111783 w 5476798"/>
                <a:gd name="connsiteY16" fmla="*/ 363954 h 852660"/>
                <a:gd name="connsiteX17" fmla="*/ 2926994 w 5476798"/>
                <a:gd name="connsiteY17" fmla="*/ 416075 h 852660"/>
                <a:gd name="connsiteX18" fmla="*/ 2598085 w 5476798"/>
                <a:gd name="connsiteY18" fmla="*/ 342797 h 852660"/>
                <a:gd name="connsiteX19" fmla="*/ 2683604 w 5476798"/>
                <a:gd name="connsiteY19" fmla="*/ 506566 h 852660"/>
                <a:gd name="connsiteX20" fmla="*/ 2635495 w 5476798"/>
                <a:gd name="connsiteY20" fmla="*/ 514487 h 852660"/>
                <a:gd name="connsiteX21" fmla="*/ 2632821 w 5476798"/>
                <a:gd name="connsiteY21" fmla="*/ 514041 h 852660"/>
                <a:gd name="connsiteX22" fmla="*/ 2321124 w 5476798"/>
                <a:gd name="connsiteY22" fmla="*/ 342523 h 852660"/>
                <a:gd name="connsiteX23" fmla="*/ 1951272 w 5476798"/>
                <a:gd name="connsiteY23" fmla="*/ 622706 h 852660"/>
                <a:gd name="connsiteX24" fmla="*/ 2005965 w 5476798"/>
                <a:gd name="connsiteY24" fmla="*/ 678736 h 852660"/>
                <a:gd name="connsiteX25" fmla="*/ 1785412 w 5476798"/>
                <a:gd name="connsiteY25" fmla="*/ 704214 h 852660"/>
                <a:gd name="connsiteX26" fmla="*/ 1858895 w 5476798"/>
                <a:gd name="connsiteY26" fmla="*/ 815313 h 852660"/>
                <a:gd name="connsiteX27" fmla="*/ 1571716 w 5476798"/>
                <a:gd name="connsiteY27" fmla="*/ 745259 h 852660"/>
                <a:gd name="connsiteX28" fmla="*/ 1256557 w 5476798"/>
                <a:gd name="connsiteY28" fmla="*/ 850289 h 852660"/>
                <a:gd name="connsiteX29" fmla="*/ 774543 w 5476798"/>
                <a:gd name="connsiteY29" fmla="*/ 716970 h 852660"/>
                <a:gd name="connsiteX30" fmla="*/ 642492 w 5476798"/>
                <a:gd name="connsiteY30" fmla="*/ 661214 h 852660"/>
                <a:gd name="connsiteX31" fmla="*/ 584164 w 5476798"/>
                <a:gd name="connsiteY31" fmla="*/ 634365 h 852660"/>
                <a:gd name="connsiteX32" fmla="*/ 368035 w 5476798"/>
                <a:gd name="connsiteY32" fmla="*/ 649967 h 852660"/>
                <a:gd name="connsiteX33" fmla="*/ 329390 w 5476798"/>
                <a:gd name="connsiteY33" fmla="*/ 652779 h 852660"/>
                <a:gd name="connsiteX34" fmla="*/ 188458 w 5476798"/>
                <a:gd name="connsiteY34" fmla="*/ 662963 h 852660"/>
                <a:gd name="connsiteX35" fmla="*/ 165312 w 5476798"/>
                <a:gd name="connsiteY35" fmla="*/ 664609 h 852660"/>
                <a:gd name="connsiteX36" fmla="*/ 0 w 5476798"/>
                <a:gd name="connsiteY36" fmla="*/ 676576 h 852660"/>
                <a:gd name="connsiteX37" fmla="*/ 0 w 5476798"/>
                <a:gd name="connsiteY37" fmla="*/ 0 h 852660"/>
                <a:gd name="connsiteX38" fmla="*/ 5476799 w 5476798"/>
                <a:gd name="connsiteY38" fmla="*/ 0 h 852660"/>
                <a:gd name="connsiteX39" fmla="*/ 4580115 w 5476798"/>
                <a:gd name="connsiteY39" fmla="*/ 73038 h 852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476798" h="852660">
                  <a:moveTo>
                    <a:pt x="4580115" y="73038"/>
                  </a:moveTo>
                  <a:cubicBezTo>
                    <a:pt x="4585430" y="76295"/>
                    <a:pt x="4687306" y="140040"/>
                    <a:pt x="4642935" y="163941"/>
                  </a:cubicBezTo>
                  <a:cubicBezTo>
                    <a:pt x="4597398" y="188458"/>
                    <a:pt x="4418816" y="114906"/>
                    <a:pt x="4418816" y="114906"/>
                  </a:cubicBezTo>
                  <a:cubicBezTo>
                    <a:pt x="4418816" y="114906"/>
                    <a:pt x="4502860" y="272503"/>
                    <a:pt x="4457323" y="269005"/>
                  </a:cubicBezTo>
                  <a:cubicBezTo>
                    <a:pt x="4411820" y="265507"/>
                    <a:pt x="4299760" y="160443"/>
                    <a:pt x="4299760" y="160443"/>
                  </a:cubicBezTo>
                  <a:cubicBezTo>
                    <a:pt x="4124641" y="279498"/>
                    <a:pt x="3970576" y="202448"/>
                    <a:pt x="3970576" y="202448"/>
                  </a:cubicBezTo>
                  <a:cubicBezTo>
                    <a:pt x="3970576" y="202448"/>
                    <a:pt x="3974074" y="300518"/>
                    <a:pt x="3865512" y="282995"/>
                  </a:cubicBezTo>
                  <a:cubicBezTo>
                    <a:pt x="3758013" y="265679"/>
                    <a:pt x="3609331" y="227720"/>
                    <a:pt x="3606382" y="227000"/>
                  </a:cubicBezTo>
                  <a:cubicBezTo>
                    <a:pt x="3607274" y="229640"/>
                    <a:pt x="3651405" y="356993"/>
                    <a:pt x="3606348" y="398553"/>
                  </a:cubicBezTo>
                  <a:cubicBezTo>
                    <a:pt x="3560845" y="440592"/>
                    <a:pt x="3462776" y="226966"/>
                    <a:pt x="3462776" y="226966"/>
                  </a:cubicBezTo>
                  <a:cubicBezTo>
                    <a:pt x="3462776" y="226966"/>
                    <a:pt x="3445254" y="482597"/>
                    <a:pt x="3399751" y="464630"/>
                  </a:cubicBezTo>
                  <a:cubicBezTo>
                    <a:pt x="3377668" y="455920"/>
                    <a:pt x="3354797" y="399856"/>
                    <a:pt x="3337069" y="344340"/>
                  </a:cubicBezTo>
                  <a:cubicBezTo>
                    <a:pt x="3327879" y="315605"/>
                    <a:pt x="3320061" y="287007"/>
                    <a:pt x="3314506" y="265233"/>
                  </a:cubicBezTo>
                  <a:cubicBezTo>
                    <a:pt x="3308608" y="242327"/>
                    <a:pt x="3305179" y="226966"/>
                    <a:pt x="3305179" y="226966"/>
                  </a:cubicBezTo>
                  <a:cubicBezTo>
                    <a:pt x="3305179" y="226966"/>
                    <a:pt x="3255527" y="281144"/>
                    <a:pt x="3171619" y="331824"/>
                  </a:cubicBezTo>
                  <a:cubicBezTo>
                    <a:pt x="3153274" y="342900"/>
                    <a:pt x="3133283" y="353839"/>
                    <a:pt x="3111818" y="363954"/>
                  </a:cubicBezTo>
                  <a:lnTo>
                    <a:pt x="3111783" y="363954"/>
                  </a:lnTo>
                  <a:cubicBezTo>
                    <a:pt x="3058462" y="389157"/>
                    <a:pt x="2996055" y="409594"/>
                    <a:pt x="2926994" y="416075"/>
                  </a:cubicBezTo>
                  <a:cubicBezTo>
                    <a:pt x="2709459" y="436477"/>
                    <a:pt x="2604120" y="348009"/>
                    <a:pt x="2598085" y="342797"/>
                  </a:cubicBezTo>
                  <a:cubicBezTo>
                    <a:pt x="2604086" y="349449"/>
                    <a:pt x="2713162" y="471110"/>
                    <a:pt x="2683604" y="506566"/>
                  </a:cubicBezTo>
                  <a:cubicBezTo>
                    <a:pt x="2676540" y="515036"/>
                    <a:pt x="2661624" y="518568"/>
                    <a:pt x="2635495" y="514487"/>
                  </a:cubicBezTo>
                  <a:cubicBezTo>
                    <a:pt x="2634638" y="514350"/>
                    <a:pt x="2633712" y="514213"/>
                    <a:pt x="2632821" y="514041"/>
                  </a:cubicBezTo>
                  <a:cubicBezTo>
                    <a:pt x="2489248" y="489455"/>
                    <a:pt x="2321124" y="342523"/>
                    <a:pt x="2321124" y="342523"/>
                  </a:cubicBezTo>
                  <a:cubicBezTo>
                    <a:pt x="2247607" y="468607"/>
                    <a:pt x="1951272" y="622706"/>
                    <a:pt x="1951272" y="622706"/>
                  </a:cubicBezTo>
                  <a:cubicBezTo>
                    <a:pt x="1951272" y="622706"/>
                    <a:pt x="2097005" y="605184"/>
                    <a:pt x="2005965" y="678736"/>
                  </a:cubicBezTo>
                  <a:cubicBezTo>
                    <a:pt x="1916228" y="751191"/>
                    <a:pt x="1789081" y="705551"/>
                    <a:pt x="1785412" y="704214"/>
                  </a:cubicBezTo>
                  <a:cubicBezTo>
                    <a:pt x="1790178" y="706545"/>
                    <a:pt x="1990363" y="804924"/>
                    <a:pt x="1858895" y="815313"/>
                  </a:cubicBezTo>
                  <a:cubicBezTo>
                    <a:pt x="1725816" y="825806"/>
                    <a:pt x="1571716" y="745259"/>
                    <a:pt x="1571716" y="745259"/>
                  </a:cubicBezTo>
                  <a:cubicBezTo>
                    <a:pt x="1571716" y="745259"/>
                    <a:pt x="1526214" y="871343"/>
                    <a:pt x="1256557" y="850289"/>
                  </a:cubicBezTo>
                  <a:cubicBezTo>
                    <a:pt x="1106298" y="838562"/>
                    <a:pt x="914720" y="772862"/>
                    <a:pt x="774543" y="716970"/>
                  </a:cubicBezTo>
                  <a:cubicBezTo>
                    <a:pt x="721496" y="695847"/>
                    <a:pt x="675787" y="676096"/>
                    <a:pt x="642492" y="661214"/>
                  </a:cubicBezTo>
                  <a:cubicBezTo>
                    <a:pt x="605836" y="644858"/>
                    <a:pt x="584164" y="634365"/>
                    <a:pt x="584164" y="634365"/>
                  </a:cubicBezTo>
                  <a:lnTo>
                    <a:pt x="368035" y="649967"/>
                  </a:lnTo>
                  <a:lnTo>
                    <a:pt x="329390" y="652779"/>
                  </a:lnTo>
                  <a:lnTo>
                    <a:pt x="188458" y="662963"/>
                  </a:lnTo>
                  <a:lnTo>
                    <a:pt x="165312" y="664609"/>
                  </a:lnTo>
                  <a:lnTo>
                    <a:pt x="0" y="676576"/>
                  </a:lnTo>
                  <a:lnTo>
                    <a:pt x="0" y="0"/>
                  </a:lnTo>
                  <a:lnTo>
                    <a:pt x="5476799" y="0"/>
                  </a:lnTo>
                  <a:cubicBezTo>
                    <a:pt x="5005449" y="295134"/>
                    <a:pt x="4590677" y="78627"/>
                    <a:pt x="4580115" y="73038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A81F6D7-D691-FEAD-12F0-4596D0743243}"/>
                </a:ext>
              </a:extLst>
            </p:cNvPr>
            <p:cNvSpPr/>
            <p:nvPr/>
          </p:nvSpPr>
          <p:spPr>
            <a:xfrm flipH="1" flipV="1">
              <a:off x="8568576" y="6354317"/>
              <a:ext cx="3623424" cy="503683"/>
            </a:xfrm>
            <a:custGeom>
              <a:avLst/>
              <a:gdLst>
                <a:gd name="connsiteX0" fmla="*/ 4404962 w 4404961"/>
                <a:gd name="connsiteY0" fmla="*/ 0 h 503683"/>
                <a:gd name="connsiteX1" fmla="*/ 4107154 w 4404961"/>
                <a:gd name="connsiteY1" fmla="*/ 65871 h 503683"/>
                <a:gd name="connsiteX2" fmla="*/ 3784965 w 4404961"/>
                <a:gd name="connsiteY2" fmla="*/ 153413 h 503683"/>
                <a:gd name="connsiteX3" fmla="*/ 3487293 w 4404961"/>
                <a:gd name="connsiteY3" fmla="*/ 86891 h 503683"/>
                <a:gd name="connsiteX4" fmla="*/ 3401259 w 4404961"/>
                <a:gd name="connsiteY4" fmla="*/ 122758 h 503683"/>
                <a:gd name="connsiteX5" fmla="*/ 3293109 w 4404961"/>
                <a:gd name="connsiteY5" fmla="*/ 142818 h 503683"/>
                <a:gd name="connsiteX6" fmla="*/ 3091586 w 4404961"/>
                <a:gd name="connsiteY6" fmla="*/ 125399 h 503683"/>
                <a:gd name="connsiteX7" fmla="*/ 3011039 w 4404961"/>
                <a:gd name="connsiteY7" fmla="*/ 265953 h 503683"/>
                <a:gd name="connsiteX8" fmla="*/ 2986522 w 4404961"/>
                <a:gd name="connsiteY8" fmla="*/ 170936 h 503683"/>
                <a:gd name="connsiteX9" fmla="*/ 2912970 w 4404961"/>
                <a:gd name="connsiteY9" fmla="*/ 265953 h 503683"/>
                <a:gd name="connsiteX10" fmla="*/ 2933955 w 4404961"/>
                <a:gd name="connsiteY10" fmla="*/ 128965 h 503683"/>
                <a:gd name="connsiteX11" fmla="*/ 2769398 w 4404961"/>
                <a:gd name="connsiteY11" fmla="*/ 195453 h 503683"/>
                <a:gd name="connsiteX12" fmla="*/ 2469874 w 4404961"/>
                <a:gd name="connsiteY12" fmla="*/ 158694 h 503683"/>
                <a:gd name="connsiteX13" fmla="*/ 2469806 w 4404961"/>
                <a:gd name="connsiteY13" fmla="*/ 158694 h 503683"/>
                <a:gd name="connsiteX14" fmla="*/ 2454204 w 4404961"/>
                <a:gd name="connsiteY14" fmla="*/ 153413 h 503683"/>
                <a:gd name="connsiteX15" fmla="*/ 2453004 w 4404961"/>
                <a:gd name="connsiteY15" fmla="*/ 160923 h 503683"/>
                <a:gd name="connsiteX16" fmla="*/ 2419194 w 4404961"/>
                <a:gd name="connsiteY16" fmla="*/ 242773 h 503683"/>
                <a:gd name="connsiteX17" fmla="*/ 2273153 w 4404961"/>
                <a:gd name="connsiteY17" fmla="*/ 184892 h 503683"/>
                <a:gd name="connsiteX18" fmla="*/ 2273118 w 4404961"/>
                <a:gd name="connsiteY18" fmla="*/ 184892 h 503683"/>
                <a:gd name="connsiteX19" fmla="*/ 2244109 w 4404961"/>
                <a:gd name="connsiteY19" fmla="*/ 163941 h 503683"/>
                <a:gd name="connsiteX20" fmla="*/ 2234576 w 4404961"/>
                <a:gd name="connsiteY20" fmla="*/ 190001 h 503683"/>
                <a:gd name="connsiteX21" fmla="*/ 2186330 w 4404961"/>
                <a:gd name="connsiteY21" fmla="*/ 265953 h 503683"/>
                <a:gd name="connsiteX22" fmla="*/ 2167300 w 4404961"/>
                <a:gd name="connsiteY22" fmla="*/ 198985 h 503683"/>
                <a:gd name="connsiteX23" fmla="*/ 2167059 w 4404961"/>
                <a:gd name="connsiteY23" fmla="*/ 163941 h 503683"/>
                <a:gd name="connsiteX24" fmla="*/ 2131398 w 4404961"/>
                <a:gd name="connsiteY24" fmla="*/ 203751 h 503683"/>
                <a:gd name="connsiteX25" fmla="*/ 1942940 w 4404961"/>
                <a:gd name="connsiteY25" fmla="*/ 289991 h 503683"/>
                <a:gd name="connsiteX26" fmla="*/ 1816822 w 4404961"/>
                <a:gd name="connsiteY26" fmla="*/ 245654 h 503683"/>
                <a:gd name="connsiteX27" fmla="*/ 1813358 w 4404961"/>
                <a:gd name="connsiteY27" fmla="*/ 242773 h 503683"/>
                <a:gd name="connsiteX28" fmla="*/ 1809758 w 4404961"/>
                <a:gd name="connsiteY28" fmla="*/ 246579 h 503683"/>
                <a:gd name="connsiteX29" fmla="*/ 1617254 w 4404961"/>
                <a:gd name="connsiteY29" fmla="*/ 416075 h 503683"/>
                <a:gd name="connsiteX30" fmla="*/ 1361622 w 4404961"/>
                <a:gd name="connsiteY30" fmla="*/ 370538 h 503683"/>
                <a:gd name="connsiteX31" fmla="*/ 1344100 w 4404961"/>
                <a:gd name="connsiteY31" fmla="*/ 503617 h 503683"/>
                <a:gd name="connsiteX32" fmla="*/ 1218632 w 4404961"/>
                <a:gd name="connsiteY32" fmla="*/ 424544 h 503683"/>
                <a:gd name="connsiteX33" fmla="*/ 1218598 w 4404961"/>
                <a:gd name="connsiteY33" fmla="*/ 424544 h 503683"/>
                <a:gd name="connsiteX34" fmla="*/ 1141446 w 4404961"/>
                <a:gd name="connsiteY34" fmla="*/ 361177 h 503683"/>
                <a:gd name="connsiteX35" fmla="*/ 1142200 w 4404961"/>
                <a:gd name="connsiteY35" fmla="*/ 445839 h 503683"/>
                <a:gd name="connsiteX36" fmla="*/ 1019236 w 4404961"/>
                <a:gd name="connsiteY36" fmla="*/ 470767 h 503683"/>
                <a:gd name="connsiteX37" fmla="*/ 1019099 w 4404961"/>
                <a:gd name="connsiteY37" fmla="*/ 470767 h 503683"/>
                <a:gd name="connsiteX38" fmla="*/ 997359 w 4404961"/>
                <a:gd name="connsiteY38" fmla="*/ 467236 h 503683"/>
                <a:gd name="connsiteX39" fmla="*/ 997256 w 4404961"/>
                <a:gd name="connsiteY39" fmla="*/ 467236 h 503683"/>
                <a:gd name="connsiteX40" fmla="*/ 886362 w 4404961"/>
                <a:gd name="connsiteY40" fmla="*/ 423001 h 503683"/>
                <a:gd name="connsiteX41" fmla="*/ 886328 w 4404961"/>
                <a:gd name="connsiteY41" fmla="*/ 423001 h 503683"/>
                <a:gd name="connsiteX42" fmla="*/ 821074 w 4404961"/>
                <a:gd name="connsiteY42" fmla="*/ 378219 h 503683"/>
                <a:gd name="connsiteX43" fmla="*/ 738435 w 4404961"/>
                <a:gd name="connsiteY43" fmla="*/ 302746 h 503683"/>
                <a:gd name="connsiteX44" fmla="*/ 660871 w 4404961"/>
                <a:gd name="connsiteY44" fmla="*/ 210609 h 503683"/>
                <a:gd name="connsiteX45" fmla="*/ 300518 w 4404961"/>
                <a:gd name="connsiteY45" fmla="*/ 377567 h 503683"/>
                <a:gd name="connsiteX46" fmla="*/ 182217 w 4404961"/>
                <a:gd name="connsiteY46" fmla="*/ 340637 h 503683"/>
                <a:gd name="connsiteX47" fmla="*/ 98481 w 4404961"/>
                <a:gd name="connsiteY47" fmla="*/ 294997 h 503683"/>
                <a:gd name="connsiteX48" fmla="*/ 40119 w 4404961"/>
                <a:gd name="connsiteY48" fmla="*/ 255392 h 503683"/>
                <a:gd name="connsiteX49" fmla="*/ 0 w 4404961"/>
                <a:gd name="connsiteY49" fmla="*/ 224840 h 503683"/>
                <a:gd name="connsiteX50" fmla="*/ 0 w 4404961"/>
                <a:gd name="connsiteY50" fmla="*/ 0 h 503683"/>
                <a:gd name="connsiteX51" fmla="*/ 4404962 w 4404961"/>
                <a:gd name="connsiteY51" fmla="*/ 0 h 50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404961" h="503683">
                  <a:moveTo>
                    <a:pt x="4404962" y="0"/>
                  </a:moveTo>
                  <a:cubicBezTo>
                    <a:pt x="4255663" y="134177"/>
                    <a:pt x="4107154" y="65871"/>
                    <a:pt x="4107154" y="65871"/>
                  </a:cubicBezTo>
                  <a:cubicBezTo>
                    <a:pt x="4107154" y="65871"/>
                    <a:pt x="3939030" y="125399"/>
                    <a:pt x="3784965" y="153413"/>
                  </a:cubicBezTo>
                  <a:cubicBezTo>
                    <a:pt x="3630865" y="181428"/>
                    <a:pt x="3487293" y="86891"/>
                    <a:pt x="3487293" y="86891"/>
                  </a:cubicBezTo>
                  <a:cubicBezTo>
                    <a:pt x="3458901" y="102424"/>
                    <a:pt x="3429960" y="114083"/>
                    <a:pt x="3401259" y="122758"/>
                  </a:cubicBezTo>
                  <a:cubicBezTo>
                    <a:pt x="3364158" y="133937"/>
                    <a:pt x="3327502" y="140040"/>
                    <a:pt x="3293109" y="142818"/>
                  </a:cubicBezTo>
                  <a:cubicBezTo>
                    <a:pt x="3180158" y="151973"/>
                    <a:pt x="3091586" y="125399"/>
                    <a:pt x="3091586" y="125399"/>
                  </a:cubicBezTo>
                  <a:cubicBezTo>
                    <a:pt x="3091586" y="125399"/>
                    <a:pt x="3039054" y="265507"/>
                    <a:pt x="3011039" y="265953"/>
                  </a:cubicBezTo>
                  <a:cubicBezTo>
                    <a:pt x="2983024" y="266433"/>
                    <a:pt x="2986522" y="170936"/>
                    <a:pt x="2986522" y="170936"/>
                  </a:cubicBezTo>
                  <a:cubicBezTo>
                    <a:pt x="2986522" y="170936"/>
                    <a:pt x="2944482" y="265507"/>
                    <a:pt x="2912970" y="265953"/>
                  </a:cubicBezTo>
                  <a:cubicBezTo>
                    <a:pt x="2881766" y="266433"/>
                    <a:pt x="2932961" y="131639"/>
                    <a:pt x="2933955" y="128965"/>
                  </a:cubicBezTo>
                  <a:cubicBezTo>
                    <a:pt x="2932241" y="130028"/>
                    <a:pt x="2876280" y="164421"/>
                    <a:pt x="2769398" y="195453"/>
                  </a:cubicBezTo>
                  <a:cubicBezTo>
                    <a:pt x="2678838" y="221753"/>
                    <a:pt x="2520075" y="174913"/>
                    <a:pt x="2469874" y="158694"/>
                  </a:cubicBezTo>
                  <a:lnTo>
                    <a:pt x="2469806" y="158694"/>
                  </a:lnTo>
                  <a:cubicBezTo>
                    <a:pt x="2459896" y="155437"/>
                    <a:pt x="2454204" y="153413"/>
                    <a:pt x="2454204" y="153413"/>
                  </a:cubicBezTo>
                  <a:cubicBezTo>
                    <a:pt x="2454204" y="153413"/>
                    <a:pt x="2453861" y="156191"/>
                    <a:pt x="2453004" y="160923"/>
                  </a:cubicBezTo>
                  <a:cubicBezTo>
                    <a:pt x="2450021" y="177279"/>
                    <a:pt x="2440968" y="216919"/>
                    <a:pt x="2419194" y="242773"/>
                  </a:cubicBezTo>
                  <a:cubicBezTo>
                    <a:pt x="2399066" y="266708"/>
                    <a:pt x="2317490" y="215547"/>
                    <a:pt x="2273153" y="184892"/>
                  </a:cubicBezTo>
                  <a:lnTo>
                    <a:pt x="2273118" y="184892"/>
                  </a:lnTo>
                  <a:cubicBezTo>
                    <a:pt x="2255768" y="172822"/>
                    <a:pt x="2244109" y="163941"/>
                    <a:pt x="2244109" y="163941"/>
                  </a:cubicBezTo>
                  <a:cubicBezTo>
                    <a:pt x="2244109" y="163941"/>
                    <a:pt x="2240406" y="175085"/>
                    <a:pt x="2234576" y="190001"/>
                  </a:cubicBezTo>
                  <a:cubicBezTo>
                    <a:pt x="2222575" y="220896"/>
                    <a:pt x="2201658" y="268011"/>
                    <a:pt x="2186330" y="265953"/>
                  </a:cubicBezTo>
                  <a:cubicBezTo>
                    <a:pt x="2172683" y="264136"/>
                    <a:pt x="2168465" y="227788"/>
                    <a:pt x="2167300" y="198985"/>
                  </a:cubicBezTo>
                  <a:cubicBezTo>
                    <a:pt x="2166511" y="179782"/>
                    <a:pt x="2167059" y="163941"/>
                    <a:pt x="2167059" y="163941"/>
                  </a:cubicBezTo>
                  <a:cubicBezTo>
                    <a:pt x="2167059" y="163941"/>
                    <a:pt x="2153549" y="181566"/>
                    <a:pt x="2131398" y="203751"/>
                  </a:cubicBezTo>
                  <a:cubicBezTo>
                    <a:pt x="2088844" y="246442"/>
                    <a:pt x="2014366" y="306107"/>
                    <a:pt x="1942940" y="289991"/>
                  </a:cubicBezTo>
                  <a:cubicBezTo>
                    <a:pt x="1857386" y="270685"/>
                    <a:pt x="1826183" y="252477"/>
                    <a:pt x="1816822" y="245654"/>
                  </a:cubicBezTo>
                  <a:cubicBezTo>
                    <a:pt x="1814284" y="243802"/>
                    <a:pt x="1813358" y="242773"/>
                    <a:pt x="1813358" y="242773"/>
                  </a:cubicBezTo>
                  <a:cubicBezTo>
                    <a:pt x="1813358" y="242773"/>
                    <a:pt x="1812089" y="244111"/>
                    <a:pt x="1809758" y="246579"/>
                  </a:cubicBezTo>
                  <a:cubicBezTo>
                    <a:pt x="1786235" y="271131"/>
                    <a:pt x="1655453" y="406542"/>
                    <a:pt x="1617254" y="416075"/>
                  </a:cubicBezTo>
                  <a:cubicBezTo>
                    <a:pt x="1575214" y="426568"/>
                    <a:pt x="1361622" y="370538"/>
                    <a:pt x="1361622" y="370538"/>
                  </a:cubicBezTo>
                  <a:cubicBezTo>
                    <a:pt x="1361622" y="370538"/>
                    <a:pt x="1386105" y="507115"/>
                    <a:pt x="1344100" y="503617"/>
                  </a:cubicBezTo>
                  <a:cubicBezTo>
                    <a:pt x="1321777" y="501766"/>
                    <a:pt x="1266021" y="461681"/>
                    <a:pt x="1218632" y="424544"/>
                  </a:cubicBezTo>
                  <a:lnTo>
                    <a:pt x="1218598" y="424544"/>
                  </a:lnTo>
                  <a:cubicBezTo>
                    <a:pt x="1177553" y="392312"/>
                    <a:pt x="1142852" y="362342"/>
                    <a:pt x="1141446" y="361177"/>
                  </a:cubicBezTo>
                  <a:cubicBezTo>
                    <a:pt x="1142543" y="363268"/>
                    <a:pt x="1168020" y="413332"/>
                    <a:pt x="1142200" y="445839"/>
                  </a:cubicBezTo>
                  <a:cubicBezTo>
                    <a:pt x="1126358" y="465795"/>
                    <a:pt x="1091211" y="479168"/>
                    <a:pt x="1019236" y="470767"/>
                  </a:cubicBezTo>
                  <a:cubicBezTo>
                    <a:pt x="1019202" y="470733"/>
                    <a:pt x="1019167" y="470767"/>
                    <a:pt x="1019099" y="470767"/>
                  </a:cubicBezTo>
                  <a:cubicBezTo>
                    <a:pt x="1011795" y="469876"/>
                    <a:pt x="1004594" y="468710"/>
                    <a:pt x="997359" y="467236"/>
                  </a:cubicBezTo>
                  <a:cubicBezTo>
                    <a:pt x="997359" y="467270"/>
                    <a:pt x="997290" y="467270"/>
                    <a:pt x="997256" y="467236"/>
                  </a:cubicBezTo>
                  <a:cubicBezTo>
                    <a:pt x="958611" y="459452"/>
                    <a:pt x="921270" y="443438"/>
                    <a:pt x="886362" y="423001"/>
                  </a:cubicBezTo>
                  <a:lnTo>
                    <a:pt x="886328" y="423001"/>
                  </a:lnTo>
                  <a:cubicBezTo>
                    <a:pt x="863388" y="409628"/>
                    <a:pt x="841511" y="394301"/>
                    <a:pt x="821074" y="378219"/>
                  </a:cubicBezTo>
                  <a:cubicBezTo>
                    <a:pt x="789836" y="353633"/>
                    <a:pt x="761890" y="327195"/>
                    <a:pt x="738435" y="302746"/>
                  </a:cubicBezTo>
                  <a:cubicBezTo>
                    <a:pt x="690223" y="252512"/>
                    <a:pt x="660871" y="210609"/>
                    <a:pt x="660871" y="210609"/>
                  </a:cubicBezTo>
                  <a:cubicBezTo>
                    <a:pt x="660871" y="210609"/>
                    <a:pt x="559647" y="416075"/>
                    <a:pt x="300518" y="377567"/>
                  </a:cubicBezTo>
                  <a:cubicBezTo>
                    <a:pt x="261393" y="371738"/>
                    <a:pt x="221582" y="358673"/>
                    <a:pt x="182217" y="340637"/>
                  </a:cubicBezTo>
                  <a:cubicBezTo>
                    <a:pt x="153962" y="327675"/>
                    <a:pt x="125913" y="312176"/>
                    <a:pt x="98481" y="294997"/>
                  </a:cubicBezTo>
                  <a:cubicBezTo>
                    <a:pt x="78661" y="282584"/>
                    <a:pt x="59150" y="269245"/>
                    <a:pt x="40119" y="255392"/>
                  </a:cubicBezTo>
                  <a:cubicBezTo>
                    <a:pt x="26472" y="245448"/>
                    <a:pt x="13099" y="235229"/>
                    <a:pt x="0" y="224840"/>
                  </a:cubicBezTo>
                  <a:lnTo>
                    <a:pt x="0" y="0"/>
                  </a:lnTo>
                  <a:lnTo>
                    <a:pt x="4404962" y="0"/>
                  </a:lnTo>
                  <a:close/>
                </a:path>
              </a:pathLst>
            </a:custGeom>
            <a:solidFill>
              <a:schemeClr val="accent2">
                <a:alpha val="36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5CB8D6E-DB68-14BE-7033-71EAC1C63019}"/>
              </a:ext>
            </a:extLst>
          </p:cNvPr>
          <p:cNvGrpSpPr/>
          <p:nvPr userDrawn="1"/>
        </p:nvGrpSpPr>
        <p:grpSpPr>
          <a:xfrm flipH="1">
            <a:off x="158270" y="4708945"/>
            <a:ext cx="1381754" cy="677703"/>
            <a:chOff x="9708583" y="546947"/>
            <a:chExt cx="1895523" cy="929689"/>
          </a:xfrm>
        </p:grpSpPr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F863B1E-C881-E6CE-AF90-9CF24037EF49}"/>
                </a:ext>
              </a:extLst>
            </p:cNvPr>
            <p:cNvSpPr/>
            <p:nvPr/>
          </p:nvSpPr>
          <p:spPr>
            <a:xfrm>
              <a:off x="9802351" y="965564"/>
              <a:ext cx="121481" cy="156616"/>
            </a:xfrm>
            <a:custGeom>
              <a:avLst/>
              <a:gdLst>
                <a:gd name="connsiteX0" fmla="*/ 117183 w 121481"/>
                <a:gd name="connsiteY0" fmla="*/ 111296 h 156616"/>
                <a:gd name="connsiteX1" fmla="*/ 117183 w 121481"/>
                <a:gd name="connsiteY1" fmla="*/ 111365 h 156616"/>
                <a:gd name="connsiteX2" fmla="*/ 56954 w 121481"/>
                <a:gd name="connsiteY2" fmla="*/ 156356 h 156616"/>
                <a:gd name="connsiteX3" fmla="*/ 32292 w 121481"/>
                <a:gd name="connsiteY3" fmla="*/ 145934 h 156616"/>
                <a:gd name="connsiteX4" fmla="*/ 24621 w 121481"/>
                <a:gd name="connsiteY4" fmla="*/ 138745 h 156616"/>
                <a:gd name="connsiteX5" fmla="*/ 23074 w 121481"/>
                <a:gd name="connsiteY5" fmla="*/ 136887 h 156616"/>
                <a:gd name="connsiteX6" fmla="*/ 18499 w 121481"/>
                <a:gd name="connsiteY6" fmla="*/ 130696 h 156616"/>
                <a:gd name="connsiteX7" fmla="*/ 17089 w 121481"/>
                <a:gd name="connsiteY7" fmla="*/ 128529 h 156616"/>
                <a:gd name="connsiteX8" fmla="*/ 544 w 121481"/>
                <a:gd name="connsiteY8" fmla="*/ 53029 h 156616"/>
                <a:gd name="connsiteX9" fmla="*/ 9728 w 121481"/>
                <a:gd name="connsiteY9" fmla="*/ 14814 h 156616"/>
                <a:gd name="connsiteX10" fmla="*/ 39790 w 121481"/>
                <a:gd name="connsiteY10" fmla="*/ 643 h 156616"/>
                <a:gd name="connsiteX11" fmla="*/ 61735 w 121481"/>
                <a:gd name="connsiteY11" fmla="*/ 1331 h 156616"/>
                <a:gd name="connsiteX12" fmla="*/ 91729 w 121481"/>
                <a:gd name="connsiteY12" fmla="*/ 15158 h 156616"/>
                <a:gd name="connsiteX13" fmla="*/ 117217 w 121481"/>
                <a:gd name="connsiteY13" fmla="*/ 111296 h 156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481" h="156616">
                  <a:moveTo>
                    <a:pt x="117183" y="111296"/>
                  </a:moveTo>
                  <a:cubicBezTo>
                    <a:pt x="117183" y="111296"/>
                    <a:pt x="117183" y="111331"/>
                    <a:pt x="117183" y="111365"/>
                  </a:cubicBezTo>
                  <a:cubicBezTo>
                    <a:pt x="105557" y="140327"/>
                    <a:pt x="82098" y="159073"/>
                    <a:pt x="56954" y="156356"/>
                  </a:cubicBezTo>
                  <a:cubicBezTo>
                    <a:pt x="47908" y="155393"/>
                    <a:pt x="39550" y="151678"/>
                    <a:pt x="32292" y="145934"/>
                  </a:cubicBezTo>
                  <a:cubicBezTo>
                    <a:pt x="29575" y="143835"/>
                    <a:pt x="27029" y="141393"/>
                    <a:pt x="24621" y="138745"/>
                  </a:cubicBezTo>
                  <a:cubicBezTo>
                    <a:pt x="24105" y="138126"/>
                    <a:pt x="23555" y="137541"/>
                    <a:pt x="23074" y="136887"/>
                  </a:cubicBezTo>
                  <a:cubicBezTo>
                    <a:pt x="21491" y="134927"/>
                    <a:pt x="19978" y="132897"/>
                    <a:pt x="18499" y="130696"/>
                  </a:cubicBezTo>
                  <a:cubicBezTo>
                    <a:pt x="18017" y="130008"/>
                    <a:pt x="17536" y="129251"/>
                    <a:pt x="17089" y="128529"/>
                  </a:cubicBezTo>
                  <a:cubicBezTo>
                    <a:pt x="4534" y="108682"/>
                    <a:pt x="-2002" y="81784"/>
                    <a:pt x="544" y="53029"/>
                  </a:cubicBezTo>
                  <a:cubicBezTo>
                    <a:pt x="1782" y="39270"/>
                    <a:pt x="4981" y="26337"/>
                    <a:pt x="9728" y="14814"/>
                  </a:cubicBezTo>
                  <a:cubicBezTo>
                    <a:pt x="15885" y="9276"/>
                    <a:pt x="25894" y="2672"/>
                    <a:pt x="39790" y="643"/>
                  </a:cubicBezTo>
                  <a:cubicBezTo>
                    <a:pt x="46257" y="-320"/>
                    <a:pt x="53549" y="-286"/>
                    <a:pt x="61735" y="1331"/>
                  </a:cubicBezTo>
                  <a:cubicBezTo>
                    <a:pt x="72639" y="3463"/>
                    <a:pt x="82889" y="8175"/>
                    <a:pt x="91729" y="15158"/>
                  </a:cubicBezTo>
                  <a:cubicBezTo>
                    <a:pt x="115394" y="33801"/>
                    <a:pt x="128877" y="68369"/>
                    <a:pt x="117217" y="111296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D62C883-6287-9A18-0B48-C3863B637E8C}"/>
                </a:ext>
              </a:extLst>
            </p:cNvPr>
            <p:cNvSpPr/>
            <p:nvPr/>
          </p:nvSpPr>
          <p:spPr>
            <a:xfrm>
              <a:off x="9812010" y="925745"/>
              <a:ext cx="138764" cy="201619"/>
            </a:xfrm>
            <a:custGeom>
              <a:avLst/>
              <a:gdLst>
                <a:gd name="connsiteX0" fmla="*/ 138240 w 138764"/>
                <a:gd name="connsiteY0" fmla="*/ 108807 h 201619"/>
                <a:gd name="connsiteX1" fmla="*/ 55550 w 138764"/>
                <a:gd name="connsiteY1" fmla="*/ 201299 h 201619"/>
                <a:gd name="connsiteX2" fmla="*/ 20810 w 138764"/>
                <a:gd name="connsiteY2" fmla="*/ 184686 h 201619"/>
                <a:gd name="connsiteX3" fmla="*/ 14928 w 138764"/>
                <a:gd name="connsiteY3" fmla="*/ 178563 h 201619"/>
                <a:gd name="connsiteX4" fmla="*/ 22599 w 138764"/>
                <a:gd name="connsiteY4" fmla="*/ 185752 h 201619"/>
                <a:gd name="connsiteX5" fmla="*/ 47261 w 138764"/>
                <a:gd name="connsiteY5" fmla="*/ 196174 h 201619"/>
                <a:gd name="connsiteX6" fmla="*/ 107489 w 138764"/>
                <a:gd name="connsiteY6" fmla="*/ 151183 h 201619"/>
                <a:gd name="connsiteX7" fmla="*/ 107489 w 138764"/>
                <a:gd name="connsiteY7" fmla="*/ 151114 h 201619"/>
                <a:gd name="connsiteX8" fmla="*/ 82001 w 138764"/>
                <a:gd name="connsiteY8" fmla="*/ 54976 h 201619"/>
                <a:gd name="connsiteX9" fmla="*/ 52008 w 138764"/>
                <a:gd name="connsiteY9" fmla="*/ 41149 h 201619"/>
                <a:gd name="connsiteX10" fmla="*/ 30063 w 138764"/>
                <a:gd name="connsiteY10" fmla="*/ 40461 h 201619"/>
                <a:gd name="connsiteX11" fmla="*/ 0 w 138764"/>
                <a:gd name="connsiteY11" fmla="*/ 54632 h 201619"/>
                <a:gd name="connsiteX12" fmla="*/ 18746 w 138764"/>
                <a:gd name="connsiteY12" fmla="*/ 24191 h 201619"/>
                <a:gd name="connsiteX13" fmla="*/ 73505 w 138764"/>
                <a:gd name="connsiteY13" fmla="*/ 320 h 201619"/>
                <a:gd name="connsiteX14" fmla="*/ 138205 w 138764"/>
                <a:gd name="connsiteY14" fmla="*/ 108807 h 20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764" h="201619">
                  <a:moveTo>
                    <a:pt x="138240" y="108807"/>
                  </a:moveTo>
                  <a:cubicBezTo>
                    <a:pt x="133287" y="164288"/>
                    <a:pt x="96242" y="205702"/>
                    <a:pt x="55550" y="201299"/>
                  </a:cubicBezTo>
                  <a:cubicBezTo>
                    <a:pt x="42514" y="199889"/>
                    <a:pt x="30682" y="193973"/>
                    <a:pt x="20810" y="184686"/>
                  </a:cubicBezTo>
                  <a:cubicBezTo>
                    <a:pt x="18746" y="182794"/>
                    <a:pt x="16786" y="180730"/>
                    <a:pt x="14928" y="178563"/>
                  </a:cubicBezTo>
                  <a:cubicBezTo>
                    <a:pt x="17336" y="181211"/>
                    <a:pt x="19881" y="183654"/>
                    <a:pt x="22599" y="185752"/>
                  </a:cubicBezTo>
                  <a:cubicBezTo>
                    <a:pt x="29856" y="191496"/>
                    <a:pt x="38215" y="195211"/>
                    <a:pt x="47261" y="196174"/>
                  </a:cubicBezTo>
                  <a:cubicBezTo>
                    <a:pt x="72405" y="198891"/>
                    <a:pt x="95863" y="180145"/>
                    <a:pt x="107489" y="151183"/>
                  </a:cubicBezTo>
                  <a:cubicBezTo>
                    <a:pt x="107489" y="151183"/>
                    <a:pt x="107489" y="151159"/>
                    <a:pt x="107489" y="151114"/>
                  </a:cubicBezTo>
                  <a:cubicBezTo>
                    <a:pt x="119150" y="108188"/>
                    <a:pt x="105666" y="73619"/>
                    <a:pt x="82001" y="54976"/>
                  </a:cubicBezTo>
                  <a:cubicBezTo>
                    <a:pt x="73162" y="47994"/>
                    <a:pt x="62911" y="43281"/>
                    <a:pt x="52008" y="41149"/>
                  </a:cubicBezTo>
                  <a:cubicBezTo>
                    <a:pt x="43821" y="39532"/>
                    <a:pt x="36529" y="39498"/>
                    <a:pt x="30063" y="40461"/>
                  </a:cubicBezTo>
                  <a:cubicBezTo>
                    <a:pt x="16166" y="42490"/>
                    <a:pt x="6157" y="49094"/>
                    <a:pt x="0" y="54632"/>
                  </a:cubicBezTo>
                  <a:cubicBezTo>
                    <a:pt x="4816" y="42937"/>
                    <a:pt x="11179" y="32618"/>
                    <a:pt x="18746" y="24191"/>
                  </a:cubicBezTo>
                  <a:cubicBezTo>
                    <a:pt x="33674" y="7406"/>
                    <a:pt x="53143" y="-1881"/>
                    <a:pt x="73505" y="320"/>
                  </a:cubicBezTo>
                  <a:cubicBezTo>
                    <a:pt x="114231" y="4757"/>
                    <a:pt x="143193" y="53325"/>
                    <a:pt x="138205" y="108807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140255BB-8684-0E94-725D-83630AA8EFCF}"/>
                </a:ext>
              </a:extLst>
            </p:cNvPr>
            <p:cNvSpPr/>
            <p:nvPr/>
          </p:nvSpPr>
          <p:spPr>
            <a:xfrm>
              <a:off x="9808330" y="1006347"/>
              <a:ext cx="54415" cy="89981"/>
            </a:xfrm>
            <a:custGeom>
              <a:avLst/>
              <a:gdLst>
                <a:gd name="connsiteX0" fmla="*/ 54415 w 54415"/>
                <a:gd name="connsiteY0" fmla="*/ 44991 h 89981"/>
                <a:gd name="connsiteX1" fmla="*/ 27208 w 54415"/>
                <a:gd name="connsiteY1" fmla="*/ 89981 h 89981"/>
                <a:gd name="connsiteX2" fmla="*/ 0 w 54415"/>
                <a:gd name="connsiteY2" fmla="*/ 44991 h 89981"/>
                <a:gd name="connsiteX3" fmla="*/ 27208 w 54415"/>
                <a:gd name="connsiteY3" fmla="*/ 0 h 89981"/>
                <a:gd name="connsiteX4" fmla="*/ 54415 w 54415"/>
                <a:gd name="connsiteY4" fmla="*/ 44991 h 8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15" h="89981">
                  <a:moveTo>
                    <a:pt x="54415" y="44991"/>
                  </a:moveTo>
                  <a:cubicBezTo>
                    <a:pt x="54415" y="69838"/>
                    <a:pt x="42234" y="89981"/>
                    <a:pt x="27208" y="89981"/>
                  </a:cubicBezTo>
                  <a:cubicBezTo>
                    <a:pt x="12181" y="89981"/>
                    <a:pt x="0" y="69838"/>
                    <a:pt x="0" y="44991"/>
                  </a:cubicBezTo>
                  <a:cubicBezTo>
                    <a:pt x="0" y="20143"/>
                    <a:pt x="12181" y="0"/>
                    <a:pt x="27208" y="0"/>
                  </a:cubicBezTo>
                  <a:cubicBezTo>
                    <a:pt x="42234" y="0"/>
                    <a:pt x="54415" y="20143"/>
                    <a:pt x="54415" y="44991"/>
                  </a:cubicBezTo>
                  <a:close/>
                </a:path>
              </a:pathLst>
            </a:custGeom>
            <a:solidFill>
              <a:srgbClr val="3D1A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5AB4EEF9-1924-983F-A5CC-483E92D02B41}"/>
                </a:ext>
              </a:extLst>
            </p:cNvPr>
            <p:cNvSpPr/>
            <p:nvPr/>
          </p:nvSpPr>
          <p:spPr>
            <a:xfrm>
              <a:off x="9804698" y="944588"/>
              <a:ext cx="102700" cy="171810"/>
            </a:xfrm>
            <a:custGeom>
              <a:avLst/>
              <a:gdLst>
                <a:gd name="connsiteX0" fmla="*/ 51416 w 102700"/>
                <a:gd name="connsiteY0" fmla="*/ 171794 h 171810"/>
                <a:gd name="connsiteX1" fmla="*/ 32292 w 102700"/>
                <a:gd name="connsiteY1" fmla="*/ 166909 h 171810"/>
                <a:gd name="connsiteX2" fmla="*/ 30503 w 102700"/>
                <a:gd name="connsiteY2" fmla="*/ 165843 h 171810"/>
                <a:gd name="connsiteX3" fmla="*/ 24621 w 102700"/>
                <a:gd name="connsiteY3" fmla="*/ 159720 h 171810"/>
                <a:gd name="connsiteX4" fmla="*/ 23074 w 102700"/>
                <a:gd name="connsiteY4" fmla="*/ 157863 h 171810"/>
                <a:gd name="connsiteX5" fmla="*/ 18499 w 102700"/>
                <a:gd name="connsiteY5" fmla="*/ 151672 h 171810"/>
                <a:gd name="connsiteX6" fmla="*/ 17089 w 102700"/>
                <a:gd name="connsiteY6" fmla="*/ 149505 h 171810"/>
                <a:gd name="connsiteX7" fmla="*/ 544 w 102700"/>
                <a:gd name="connsiteY7" fmla="*/ 74004 h 171810"/>
                <a:gd name="connsiteX8" fmla="*/ 9728 w 102700"/>
                <a:gd name="connsiteY8" fmla="*/ 35790 h 171810"/>
                <a:gd name="connsiteX9" fmla="*/ 28474 w 102700"/>
                <a:gd name="connsiteY9" fmla="*/ 5349 h 171810"/>
                <a:gd name="connsiteX10" fmla="*/ 46051 w 102700"/>
                <a:gd name="connsiteY10" fmla="*/ 17 h 171810"/>
                <a:gd name="connsiteX11" fmla="*/ 91729 w 102700"/>
                <a:gd name="connsiteY11" fmla="*/ 36134 h 171810"/>
                <a:gd name="connsiteX12" fmla="*/ 102633 w 102700"/>
                <a:gd name="connsiteY12" fmla="*/ 84220 h 171810"/>
                <a:gd name="connsiteX13" fmla="*/ 51416 w 102700"/>
                <a:gd name="connsiteY13" fmla="*/ 171794 h 171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2700" h="171810">
                  <a:moveTo>
                    <a:pt x="51416" y="171794"/>
                  </a:moveTo>
                  <a:cubicBezTo>
                    <a:pt x="44743" y="172000"/>
                    <a:pt x="38311" y="170280"/>
                    <a:pt x="32292" y="166909"/>
                  </a:cubicBezTo>
                  <a:cubicBezTo>
                    <a:pt x="31673" y="166565"/>
                    <a:pt x="31088" y="166221"/>
                    <a:pt x="30503" y="165843"/>
                  </a:cubicBezTo>
                  <a:cubicBezTo>
                    <a:pt x="28439" y="163951"/>
                    <a:pt x="26479" y="161887"/>
                    <a:pt x="24621" y="159720"/>
                  </a:cubicBezTo>
                  <a:cubicBezTo>
                    <a:pt x="24105" y="159101"/>
                    <a:pt x="23555" y="158517"/>
                    <a:pt x="23074" y="157863"/>
                  </a:cubicBezTo>
                  <a:cubicBezTo>
                    <a:pt x="21491" y="155902"/>
                    <a:pt x="19978" y="153873"/>
                    <a:pt x="18499" y="151672"/>
                  </a:cubicBezTo>
                  <a:cubicBezTo>
                    <a:pt x="18017" y="150984"/>
                    <a:pt x="17536" y="150227"/>
                    <a:pt x="17089" y="149505"/>
                  </a:cubicBezTo>
                  <a:cubicBezTo>
                    <a:pt x="4534" y="129658"/>
                    <a:pt x="-2002" y="102760"/>
                    <a:pt x="544" y="74004"/>
                  </a:cubicBezTo>
                  <a:cubicBezTo>
                    <a:pt x="1782" y="60246"/>
                    <a:pt x="4981" y="47312"/>
                    <a:pt x="9728" y="35790"/>
                  </a:cubicBezTo>
                  <a:cubicBezTo>
                    <a:pt x="14543" y="24095"/>
                    <a:pt x="20907" y="13776"/>
                    <a:pt x="28474" y="5349"/>
                  </a:cubicBezTo>
                  <a:cubicBezTo>
                    <a:pt x="33943" y="2081"/>
                    <a:pt x="39825" y="224"/>
                    <a:pt x="46051" y="17"/>
                  </a:cubicBezTo>
                  <a:cubicBezTo>
                    <a:pt x="64556" y="-568"/>
                    <a:pt x="81307" y="13776"/>
                    <a:pt x="91729" y="36134"/>
                  </a:cubicBezTo>
                  <a:cubicBezTo>
                    <a:pt x="98093" y="49720"/>
                    <a:pt x="102083" y="66265"/>
                    <a:pt x="102633" y="84220"/>
                  </a:cubicBezTo>
                  <a:cubicBezTo>
                    <a:pt x="104112" y="131653"/>
                    <a:pt x="81169" y="170831"/>
                    <a:pt x="51416" y="171794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F3838A53-6E3F-060A-C8FC-1415496545A2}"/>
                </a:ext>
              </a:extLst>
            </p:cNvPr>
            <p:cNvSpPr/>
            <p:nvPr/>
          </p:nvSpPr>
          <p:spPr>
            <a:xfrm>
              <a:off x="10020529" y="611762"/>
              <a:ext cx="227694" cy="473191"/>
            </a:xfrm>
            <a:custGeom>
              <a:avLst/>
              <a:gdLst>
                <a:gd name="connsiteX0" fmla="*/ 226942 w 227694"/>
                <a:gd name="connsiteY0" fmla="*/ 428362 h 473191"/>
                <a:gd name="connsiteX1" fmla="*/ 108274 w 227694"/>
                <a:gd name="connsiteY1" fmla="*/ 473146 h 473191"/>
                <a:gd name="connsiteX2" fmla="*/ 20562 w 227694"/>
                <a:gd name="connsiteY2" fmla="*/ 387086 h 473191"/>
                <a:gd name="connsiteX3" fmla="*/ 30022 w 227694"/>
                <a:gd name="connsiteY3" fmla="*/ 369028 h 473191"/>
                <a:gd name="connsiteX4" fmla="*/ 12720 w 227694"/>
                <a:gd name="connsiteY4" fmla="*/ 118931 h 473191"/>
                <a:gd name="connsiteX5" fmla="*/ 8489 w 227694"/>
                <a:gd name="connsiteY5" fmla="*/ 2189 h 473191"/>
                <a:gd name="connsiteX6" fmla="*/ 8524 w 227694"/>
                <a:gd name="connsiteY6" fmla="*/ 2189 h 473191"/>
                <a:gd name="connsiteX7" fmla="*/ 117733 w 227694"/>
                <a:gd name="connsiteY7" fmla="*/ 61764 h 473191"/>
                <a:gd name="connsiteX8" fmla="*/ 220923 w 227694"/>
                <a:gd name="connsiteY8" fmla="*/ 229137 h 473191"/>
                <a:gd name="connsiteX9" fmla="*/ 226942 w 227694"/>
                <a:gd name="connsiteY9" fmla="*/ 428362 h 473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694" h="473191">
                  <a:moveTo>
                    <a:pt x="226942" y="428362"/>
                  </a:moveTo>
                  <a:cubicBezTo>
                    <a:pt x="223502" y="471358"/>
                    <a:pt x="114293" y="470498"/>
                    <a:pt x="108274" y="473146"/>
                  </a:cubicBezTo>
                  <a:cubicBezTo>
                    <a:pt x="104112" y="474969"/>
                    <a:pt x="52242" y="420795"/>
                    <a:pt x="20562" y="387086"/>
                  </a:cubicBezTo>
                  <a:cubicBezTo>
                    <a:pt x="24105" y="381342"/>
                    <a:pt x="27304" y="375323"/>
                    <a:pt x="30022" y="369028"/>
                  </a:cubicBezTo>
                  <a:cubicBezTo>
                    <a:pt x="59259" y="301095"/>
                    <a:pt x="38621" y="197045"/>
                    <a:pt x="12720" y="118931"/>
                  </a:cubicBezTo>
                  <a:cubicBezTo>
                    <a:pt x="-12699" y="42329"/>
                    <a:pt x="7698" y="3668"/>
                    <a:pt x="8489" y="2189"/>
                  </a:cubicBezTo>
                  <a:lnTo>
                    <a:pt x="8524" y="2189"/>
                  </a:lnTo>
                  <a:cubicBezTo>
                    <a:pt x="35525" y="-8474"/>
                    <a:pt x="77145" y="21176"/>
                    <a:pt x="117733" y="61764"/>
                  </a:cubicBezTo>
                  <a:cubicBezTo>
                    <a:pt x="178512" y="122508"/>
                    <a:pt x="220923" y="229137"/>
                    <a:pt x="220923" y="229137"/>
                  </a:cubicBezTo>
                  <a:cubicBezTo>
                    <a:pt x="220923" y="229137"/>
                    <a:pt x="230382" y="385366"/>
                    <a:pt x="226942" y="428362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F4B55027-363E-56AB-1EEC-AA18B7838A45}"/>
                </a:ext>
              </a:extLst>
            </p:cNvPr>
            <p:cNvSpPr/>
            <p:nvPr/>
          </p:nvSpPr>
          <p:spPr>
            <a:xfrm>
              <a:off x="9996485" y="613951"/>
              <a:ext cx="68348" cy="384897"/>
            </a:xfrm>
            <a:custGeom>
              <a:avLst/>
              <a:gdLst>
                <a:gd name="connsiteX0" fmla="*/ 54065 w 68348"/>
                <a:gd name="connsiteY0" fmla="*/ 366839 h 384897"/>
                <a:gd name="connsiteX1" fmla="*/ 44606 w 68348"/>
                <a:gd name="connsiteY1" fmla="*/ 384897 h 384897"/>
                <a:gd name="connsiteX2" fmla="*/ 20253 w 68348"/>
                <a:gd name="connsiteY2" fmla="*/ 358825 h 384897"/>
                <a:gd name="connsiteX3" fmla="*/ 36867 w 68348"/>
                <a:gd name="connsiteY3" fmla="*/ 273177 h 384897"/>
                <a:gd name="connsiteX4" fmla="*/ 1404 w 68348"/>
                <a:gd name="connsiteY4" fmla="*/ 41792 h 384897"/>
                <a:gd name="connsiteX5" fmla="*/ 32533 w 68348"/>
                <a:gd name="connsiteY5" fmla="*/ 0 h 384897"/>
                <a:gd name="connsiteX6" fmla="*/ 36764 w 68348"/>
                <a:gd name="connsiteY6" fmla="*/ 116742 h 384897"/>
                <a:gd name="connsiteX7" fmla="*/ 54065 w 68348"/>
                <a:gd name="connsiteY7" fmla="*/ 366839 h 38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348" h="384897">
                  <a:moveTo>
                    <a:pt x="54065" y="366839"/>
                  </a:moveTo>
                  <a:cubicBezTo>
                    <a:pt x="51348" y="373134"/>
                    <a:pt x="48149" y="379153"/>
                    <a:pt x="44606" y="384897"/>
                  </a:cubicBezTo>
                  <a:cubicBezTo>
                    <a:pt x="30400" y="369797"/>
                    <a:pt x="20253" y="358825"/>
                    <a:pt x="20253" y="358825"/>
                  </a:cubicBezTo>
                  <a:cubicBezTo>
                    <a:pt x="20253" y="358825"/>
                    <a:pt x="37658" y="322330"/>
                    <a:pt x="36867" y="273177"/>
                  </a:cubicBezTo>
                  <a:cubicBezTo>
                    <a:pt x="35697" y="200635"/>
                    <a:pt x="-8330" y="106561"/>
                    <a:pt x="1404" y="41792"/>
                  </a:cubicBezTo>
                  <a:cubicBezTo>
                    <a:pt x="5738" y="13036"/>
                    <a:pt x="19118" y="5297"/>
                    <a:pt x="32533" y="0"/>
                  </a:cubicBezTo>
                  <a:cubicBezTo>
                    <a:pt x="31742" y="1479"/>
                    <a:pt x="11345" y="40141"/>
                    <a:pt x="36764" y="116742"/>
                  </a:cubicBezTo>
                  <a:cubicBezTo>
                    <a:pt x="62664" y="194856"/>
                    <a:pt x="83302" y="298906"/>
                    <a:pt x="54065" y="366839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18D8DCF4-9652-A72A-71F6-226518CFB927}"/>
                </a:ext>
              </a:extLst>
            </p:cNvPr>
            <p:cNvSpPr/>
            <p:nvPr/>
          </p:nvSpPr>
          <p:spPr>
            <a:xfrm>
              <a:off x="9932811" y="989753"/>
              <a:ext cx="137296" cy="160955"/>
            </a:xfrm>
            <a:custGeom>
              <a:avLst/>
              <a:gdLst>
                <a:gd name="connsiteX0" fmla="*/ 132495 w 137296"/>
                <a:gd name="connsiteY0" fmla="*/ 114383 h 160955"/>
                <a:gd name="connsiteX1" fmla="*/ 132461 w 137296"/>
                <a:gd name="connsiteY1" fmla="*/ 114452 h 160955"/>
                <a:gd name="connsiteX2" fmla="*/ 130638 w 137296"/>
                <a:gd name="connsiteY2" fmla="*/ 118339 h 160955"/>
                <a:gd name="connsiteX3" fmla="*/ 128780 w 137296"/>
                <a:gd name="connsiteY3" fmla="*/ 121881 h 160955"/>
                <a:gd name="connsiteX4" fmla="*/ 126304 w 137296"/>
                <a:gd name="connsiteY4" fmla="*/ 126112 h 160955"/>
                <a:gd name="connsiteX5" fmla="*/ 124378 w 137296"/>
                <a:gd name="connsiteY5" fmla="*/ 129070 h 160955"/>
                <a:gd name="connsiteX6" fmla="*/ 124309 w 137296"/>
                <a:gd name="connsiteY6" fmla="*/ 129173 h 160955"/>
                <a:gd name="connsiteX7" fmla="*/ 113818 w 137296"/>
                <a:gd name="connsiteY7" fmla="*/ 141763 h 160955"/>
                <a:gd name="connsiteX8" fmla="*/ 112511 w 137296"/>
                <a:gd name="connsiteY8" fmla="*/ 143001 h 160955"/>
                <a:gd name="connsiteX9" fmla="*/ 107936 w 137296"/>
                <a:gd name="connsiteY9" fmla="*/ 146956 h 160955"/>
                <a:gd name="connsiteX10" fmla="*/ 106388 w 137296"/>
                <a:gd name="connsiteY10" fmla="*/ 148126 h 160955"/>
                <a:gd name="connsiteX11" fmla="*/ 105184 w 137296"/>
                <a:gd name="connsiteY11" fmla="*/ 149020 h 160955"/>
                <a:gd name="connsiteX12" fmla="*/ 103705 w 137296"/>
                <a:gd name="connsiteY12" fmla="*/ 150052 h 160955"/>
                <a:gd name="connsiteX13" fmla="*/ 102261 w 137296"/>
                <a:gd name="connsiteY13" fmla="*/ 151015 h 160955"/>
                <a:gd name="connsiteX14" fmla="*/ 100128 w 137296"/>
                <a:gd name="connsiteY14" fmla="*/ 152357 h 160955"/>
                <a:gd name="connsiteX15" fmla="*/ 87023 w 137296"/>
                <a:gd name="connsiteY15" fmla="*/ 158273 h 160955"/>
                <a:gd name="connsiteX16" fmla="*/ 86989 w 137296"/>
                <a:gd name="connsiteY16" fmla="*/ 158273 h 160955"/>
                <a:gd name="connsiteX17" fmla="*/ 85475 w 137296"/>
                <a:gd name="connsiteY17" fmla="*/ 158720 h 160955"/>
                <a:gd name="connsiteX18" fmla="*/ 83583 w 137296"/>
                <a:gd name="connsiteY18" fmla="*/ 159236 h 160955"/>
                <a:gd name="connsiteX19" fmla="*/ 79009 w 137296"/>
                <a:gd name="connsiteY19" fmla="*/ 160199 h 160955"/>
                <a:gd name="connsiteX20" fmla="*/ 77151 w 137296"/>
                <a:gd name="connsiteY20" fmla="*/ 160474 h 160955"/>
                <a:gd name="connsiteX21" fmla="*/ 72301 w 137296"/>
                <a:gd name="connsiteY21" fmla="*/ 160887 h 160955"/>
                <a:gd name="connsiteX22" fmla="*/ 69825 w 137296"/>
                <a:gd name="connsiteY22" fmla="*/ 160956 h 160955"/>
                <a:gd name="connsiteX23" fmla="*/ 69481 w 137296"/>
                <a:gd name="connsiteY23" fmla="*/ 160956 h 160955"/>
                <a:gd name="connsiteX24" fmla="*/ 64356 w 137296"/>
                <a:gd name="connsiteY24" fmla="*/ 160681 h 160955"/>
                <a:gd name="connsiteX25" fmla="*/ 27826 w 137296"/>
                <a:gd name="connsiteY25" fmla="*/ 142588 h 160955"/>
                <a:gd name="connsiteX26" fmla="*/ 26072 w 137296"/>
                <a:gd name="connsiteY26" fmla="*/ 140696 h 160955"/>
                <a:gd name="connsiteX27" fmla="*/ 20913 w 137296"/>
                <a:gd name="connsiteY27" fmla="*/ 134333 h 160955"/>
                <a:gd name="connsiteX28" fmla="*/ 19330 w 137296"/>
                <a:gd name="connsiteY28" fmla="*/ 132097 h 160955"/>
                <a:gd name="connsiteX29" fmla="*/ 619 w 137296"/>
                <a:gd name="connsiteY29" fmla="*/ 54499 h 160955"/>
                <a:gd name="connsiteX30" fmla="*/ 11007 w 137296"/>
                <a:gd name="connsiteY30" fmla="*/ 15218 h 160955"/>
                <a:gd name="connsiteX31" fmla="*/ 44990 w 137296"/>
                <a:gd name="connsiteY31" fmla="*/ 668 h 160955"/>
                <a:gd name="connsiteX32" fmla="*/ 69790 w 137296"/>
                <a:gd name="connsiteY32" fmla="*/ 1356 h 160955"/>
                <a:gd name="connsiteX33" fmla="*/ 123999 w 137296"/>
                <a:gd name="connsiteY33" fmla="*/ 36750 h 160955"/>
                <a:gd name="connsiteX34" fmla="*/ 132495 w 137296"/>
                <a:gd name="connsiteY34" fmla="*/ 114383 h 16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7296" h="160955">
                  <a:moveTo>
                    <a:pt x="132495" y="114383"/>
                  </a:moveTo>
                  <a:cubicBezTo>
                    <a:pt x="132495" y="114383"/>
                    <a:pt x="132461" y="114417"/>
                    <a:pt x="132461" y="114452"/>
                  </a:cubicBezTo>
                  <a:cubicBezTo>
                    <a:pt x="131876" y="115759"/>
                    <a:pt x="131291" y="117066"/>
                    <a:pt x="130638" y="118339"/>
                  </a:cubicBezTo>
                  <a:cubicBezTo>
                    <a:pt x="130053" y="119542"/>
                    <a:pt x="129434" y="120712"/>
                    <a:pt x="128780" y="121881"/>
                  </a:cubicBezTo>
                  <a:cubicBezTo>
                    <a:pt x="127989" y="123326"/>
                    <a:pt x="127164" y="124736"/>
                    <a:pt x="126304" y="126112"/>
                  </a:cubicBezTo>
                  <a:cubicBezTo>
                    <a:pt x="125685" y="127110"/>
                    <a:pt x="125031" y="128107"/>
                    <a:pt x="124378" y="129070"/>
                  </a:cubicBezTo>
                  <a:cubicBezTo>
                    <a:pt x="124343" y="129070"/>
                    <a:pt x="124343" y="129139"/>
                    <a:pt x="124309" y="129173"/>
                  </a:cubicBezTo>
                  <a:cubicBezTo>
                    <a:pt x="121144" y="133783"/>
                    <a:pt x="117636" y="138013"/>
                    <a:pt x="113818" y="141763"/>
                  </a:cubicBezTo>
                  <a:cubicBezTo>
                    <a:pt x="113371" y="142175"/>
                    <a:pt x="112958" y="142588"/>
                    <a:pt x="112511" y="143001"/>
                  </a:cubicBezTo>
                  <a:cubicBezTo>
                    <a:pt x="111032" y="144377"/>
                    <a:pt x="109518" y="145718"/>
                    <a:pt x="107936" y="146956"/>
                  </a:cubicBezTo>
                  <a:cubicBezTo>
                    <a:pt x="107420" y="147369"/>
                    <a:pt x="106939" y="147748"/>
                    <a:pt x="106388" y="148126"/>
                  </a:cubicBezTo>
                  <a:cubicBezTo>
                    <a:pt x="106010" y="148436"/>
                    <a:pt x="105597" y="148745"/>
                    <a:pt x="105184" y="149020"/>
                  </a:cubicBezTo>
                  <a:cubicBezTo>
                    <a:pt x="104703" y="149399"/>
                    <a:pt x="104187" y="149743"/>
                    <a:pt x="103705" y="150052"/>
                  </a:cubicBezTo>
                  <a:cubicBezTo>
                    <a:pt x="103224" y="150396"/>
                    <a:pt x="102742" y="150706"/>
                    <a:pt x="102261" y="151015"/>
                  </a:cubicBezTo>
                  <a:cubicBezTo>
                    <a:pt x="101573" y="151497"/>
                    <a:pt x="100850" y="151910"/>
                    <a:pt x="100128" y="152357"/>
                  </a:cubicBezTo>
                  <a:cubicBezTo>
                    <a:pt x="95966" y="154833"/>
                    <a:pt x="91563" y="156828"/>
                    <a:pt x="87023" y="158273"/>
                  </a:cubicBezTo>
                  <a:cubicBezTo>
                    <a:pt x="87023" y="158273"/>
                    <a:pt x="86989" y="158307"/>
                    <a:pt x="86989" y="158273"/>
                  </a:cubicBezTo>
                  <a:cubicBezTo>
                    <a:pt x="86507" y="158445"/>
                    <a:pt x="85991" y="158582"/>
                    <a:pt x="85475" y="158720"/>
                  </a:cubicBezTo>
                  <a:cubicBezTo>
                    <a:pt x="84856" y="158926"/>
                    <a:pt x="84202" y="159098"/>
                    <a:pt x="83583" y="159236"/>
                  </a:cubicBezTo>
                  <a:cubicBezTo>
                    <a:pt x="82070" y="159614"/>
                    <a:pt x="80556" y="159924"/>
                    <a:pt x="79009" y="160199"/>
                  </a:cubicBezTo>
                  <a:cubicBezTo>
                    <a:pt x="78389" y="160302"/>
                    <a:pt x="77770" y="160405"/>
                    <a:pt x="77151" y="160474"/>
                  </a:cubicBezTo>
                  <a:cubicBezTo>
                    <a:pt x="75569" y="160681"/>
                    <a:pt x="73952" y="160818"/>
                    <a:pt x="72301" y="160887"/>
                  </a:cubicBezTo>
                  <a:cubicBezTo>
                    <a:pt x="71476" y="160887"/>
                    <a:pt x="70650" y="160956"/>
                    <a:pt x="69825" y="160956"/>
                  </a:cubicBezTo>
                  <a:lnTo>
                    <a:pt x="69481" y="160956"/>
                  </a:lnTo>
                  <a:cubicBezTo>
                    <a:pt x="67761" y="160956"/>
                    <a:pt x="66075" y="160853"/>
                    <a:pt x="64356" y="160681"/>
                  </a:cubicBezTo>
                  <a:cubicBezTo>
                    <a:pt x="50322" y="159305"/>
                    <a:pt x="37801" y="152701"/>
                    <a:pt x="27826" y="142588"/>
                  </a:cubicBezTo>
                  <a:cubicBezTo>
                    <a:pt x="27242" y="141969"/>
                    <a:pt x="26623" y="141350"/>
                    <a:pt x="26072" y="140696"/>
                  </a:cubicBezTo>
                  <a:cubicBezTo>
                    <a:pt x="24284" y="138667"/>
                    <a:pt x="22564" y="136569"/>
                    <a:pt x="20913" y="134333"/>
                  </a:cubicBezTo>
                  <a:cubicBezTo>
                    <a:pt x="20362" y="133611"/>
                    <a:pt x="19812" y="132854"/>
                    <a:pt x="19330" y="132097"/>
                  </a:cubicBezTo>
                  <a:cubicBezTo>
                    <a:pt x="5125" y="111700"/>
                    <a:pt x="-2271" y="84045"/>
                    <a:pt x="619" y="54499"/>
                  </a:cubicBezTo>
                  <a:cubicBezTo>
                    <a:pt x="1995" y="40362"/>
                    <a:pt x="5641" y="27084"/>
                    <a:pt x="11007" y="15218"/>
                  </a:cubicBezTo>
                  <a:cubicBezTo>
                    <a:pt x="17955" y="9542"/>
                    <a:pt x="29271" y="2766"/>
                    <a:pt x="44990" y="668"/>
                  </a:cubicBezTo>
                  <a:cubicBezTo>
                    <a:pt x="52282" y="-330"/>
                    <a:pt x="60538" y="-295"/>
                    <a:pt x="69790" y="1356"/>
                  </a:cubicBezTo>
                  <a:cubicBezTo>
                    <a:pt x="91873" y="5277"/>
                    <a:pt x="111651" y="17866"/>
                    <a:pt x="123999" y="36750"/>
                  </a:cubicBezTo>
                  <a:cubicBezTo>
                    <a:pt x="136932" y="56562"/>
                    <a:pt x="141748" y="83357"/>
                    <a:pt x="132495" y="11438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7EA1FFC8-943B-05BA-BACA-881C2742DA08}"/>
                </a:ext>
              </a:extLst>
            </p:cNvPr>
            <p:cNvSpPr/>
            <p:nvPr/>
          </p:nvSpPr>
          <p:spPr>
            <a:xfrm>
              <a:off x="9943818" y="948852"/>
              <a:ext cx="156826" cy="207178"/>
            </a:xfrm>
            <a:custGeom>
              <a:avLst/>
              <a:gdLst>
                <a:gd name="connsiteX0" fmla="*/ 156195 w 156826"/>
                <a:gd name="connsiteY0" fmla="*/ 111807 h 207178"/>
                <a:gd name="connsiteX1" fmla="*/ 128884 w 156826"/>
                <a:gd name="connsiteY1" fmla="*/ 177779 h 207178"/>
                <a:gd name="connsiteX2" fmla="*/ 62739 w 156826"/>
                <a:gd name="connsiteY2" fmla="*/ 206844 h 207178"/>
                <a:gd name="connsiteX3" fmla="*/ 57649 w 156826"/>
                <a:gd name="connsiteY3" fmla="*/ 206122 h 207178"/>
                <a:gd name="connsiteX4" fmla="*/ 55310 w 156826"/>
                <a:gd name="connsiteY4" fmla="*/ 205641 h 207178"/>
                <a:gd name="connsiteX5" fmla="*/ 16820 w 156826"/>
                <a:gd name="connsiteY5" fmla="*/ 183489 h 207178"/>
                <a:gd name="connsiteX6" fmla="*/ 53349 w 156826"/>
                <a:gd name="connsiteY6" fmla="*/ 201582 h 207178"/>
                <a:gd name="connsiteX7" fmla="*/ 58474 w 156826"/>
                <a:gd name="connsiteY7" fmla="*/ 201857 h 207178"/>
                <a:gd name="connsiteX8" fmla="*/ 58818 w 156826"/>
                <a:gd name="connsiteY8" fmla="*/ 201857 h 207178"/>
                <a:gd name="connsiteX9" fmla="*/ 61295 w 156826"/>
                <a:gd name="connsiteY9" fmla="*/ 201788 h 207178"/>
                <a:gd name="connsiteX10" fmla="*/ 66145 w 156826"/>
                <a:gd name="connsiteY10" fmla="*/ 201375 h 207178"/>
                <a:gd name="connsiteX11" fmla="*/ 68002 w 156826"/>
                <a:gd name="connsiteY11" fmla="*/ 201100 h 207178"/>
                <a:gd name="connsiteX12" fmla="*/ 72577 w 156826"/>
                <a:gd name="connsiteY12" fmla="*/ 200137 h 207178"/>
                <a:gd name="connsiteX13" fmla="*/ 74469 w 156826"/>
                <a:gd name="connsiteY13" fmla="*/ 199621 h 207178"/>
                <a:gd name="connsiteX14" fmla="*/ 75982 w 156826"/>
                <a:gd name="connsiteY14" fmla="*/ 199174 h 207178"/>
                <a:gd name="connsiteX15" fmla="*/ 76016 w 156826"/>
                <a:gd name="connsiteY15" fmla="*/ 199174 h 207178"/>
                <a:gd name="connsiteX16" fmla="*/ 89122 w 156826"/>
                <a:gd name="connsiteY16" fmla="*/ 193258 h 207178"/>
                <a:gd name="connsiteX17" fmla="*/ 91254 w 156826"/>
                <a:gd name="connsiteY17" fmla="*/ 191916 h 207178"/>
                <a:gd name="connsiteX18" fmla="*/ 92699 w 156826"/>
                <a:gd name="connsiteY18" fmla="*/ 190953 h 207178"/>
                <a:gd name="connsiteX19" fmla="*/ 94178 w 156826"/>
                <a:gd name="connsiteY19" fmla="*/ 189921 h 207178"/>
                <a:gd name="connsiteX20" fmla="*/ 95382 w 156826"/>
                <a:gd name="connsiteY20" fmla="*/ 189027 h 207178"/>
                <a:gd name="connsiteX21" fmla="*/ 96930 w 156826"/>
                <a:gd name="connsiteY21" fmla="*/ 187858 h 207178"/>
                <a:gd name="connsiteX22" fmla="*/ 101504 w 156826"/>
                <a:gd name="connsiteY22" fmla="*/ 183902 h 207178"/>
                <a:gd name="connsiteX23" fmla="*/ 102811 w 156826"/>
                <a:gd name="connsiteY23" fmla="*/ 182664 h 207178"/>
                <a:gd name="connsiteX24" fmla="*/ 113302 w 156826"/>
                <a:gd name="connsiteY24" fmla="*/ 170074 h 207178"/>
                <a:gd name="connsiteX25" fmla="*/ 113371 w 156826"/>
                <a:gd name="connsiteY25" fmla="*/ 169971 h 207178"/>
                <a:gd name="connsiteX26" fmla="*/ 115297 w 156826"/>
                <a:gd name="connsiteY26" fmla="*/ 167013 h 207178"/>
                <a:gd name="connsiteX27" fmla="*/ 117774 w 156826"/>
                <a:gd name="connsiteY27" fmla="*/ 162782 h 207178"/>
                <a:gd name="connsiteX28" fmla="*/ 119631 w 156826"/>
                <a:gd name="connsiteY28" fmla="*/ 159240 h 207178"/>
                <a:gd name="connsiteX29" fmla="*/ 121454 w 156826"/>
                <a:gd name="connsiteY29" fmla="*/ 155353 h 207178"/>
                <a:gd name="connsiteX30" fmla="*/ 121489 w 156826"/>
                <a:gd name="connsiteY30" fmla="*/ 155284 h 207178"/>
                <a:gd name="connsiteX31" fmla="*/ 112993 w 156826"/>
                <a:gd name="connsiteY31" fmla="*/ 77651 h 207178"/>
                <a:gd name="connsiteX32" fmla="*/ 58784 w 156826"/>
                <a:gd name="connsiteY32" fmla="*/ 42257 h 207178"/>
                <a:gd name="connsiteX33" fmla="*/ 33984 w 156826"/>
                <a:gd name="connsiteY33" fmla="*/ 41569 h 207178"/>
                <a:gd name="connsiteX34" fmla="*/ 0 w 156826"/>
                <a:gd name="connsiteY34" fmla="*/ 56119 h 207178"/>
                <a:gd name="connsiteX35" fmla="*/ 6260 w 156826"/>
                <a:gd name="connsiteY35" fmla="*/ 44149 h 207178"/>
                <a:gd name="connsiteX36" fmla="*/ 6329 w 156826"/>
                <a:gd name="connsiteY36" fmla="*/ 44045 h 207178"/>
                <a:gd name="connsiteX37" fmla="*/ 83068 w 156826"/>
                <a:gd name="connsiteY37" fmla="*/ 327 h 207178"/>
                <a:gd name="connsiteX38" fmla="*/ 156195 w 156826"/>
                <a:gd name="connsiteY38" fmla="*/ 111807 h 20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56826" h="207178">
                  <a:moveTo>
                    <a:pt x="156195" y="111807"/>
                  </a:moveTo>
                  <a:cubicBezTo>
                    <a:pt x="153649" y="137845"/>
                    <a:pt x="143503" y="160891"/>
                    <a:pt x="128884" y="177779"/>
                  </a:cubicBezTo>
                  <a:cubicBezTo>
                    <a:pt x="111479" y="197867"/>
                    <a:pt x="87711" y="209321"/>
                    <a:pt x="62739" y="206844"/>
                  </a:cubicBezTo>
                  <a:cubicBezTo>
                    <a:pt x="61020" y="206672"/>
                    <a:pt x="59334" y="206466"/>
                    <a:pt x="57649" y="206122"/>
                  </a:cubicBezTo>
                  <a:cubicBezTo>
                    <a:pt x="56858" y="205984"/>
                    <a:pt x="56066" y="205847"/>
                    <a:pt x="55310" y="205641"/>
                  </a:cubicBezTo>
                  <a:cubicBezTo>
                    <a:pt x="40554" y="202579"/>
                    <a:pt x="27414" y="194737"/>
                    <a:pt x="16820" y="183489"/>
                  </a:cubicBezTo>
                  <a:cubicBezTo>
                    <a:pt x="26795" y="193602"/>
                    <a:pt x="39315" y="200206"/>
                    <a:pt x="53349" y="201582"/>
                  </a:cubicBezTo>
                  <a:cubicBezTo>
                    <a:pt x="55069" y="201754"/>
                    <a:pt x="56754" y="201857"/>
                    <a:pt x="58474" y="201857"/>
                  </a:cubicBezTo>
                  <a:lnTo>
                    <a:pt x="58818" y="201857"/>
                  </a:lnTo>
                  <a:cubicBezTo>
                    <a:pt x="59644" y="201857"/>
                    <a:pt x="60469" y="201823"/>
                    <a:pt x="61295" y="201788"/>
                  </a:cubicBezTo>
                  <a:cubicBezTo>
                    <a:pt x="62946" y="201719"/>
                    <a:pt x="64562" y="201582"/>
                    <a:pt x="66145" y="201375"/>
                  </a:cubicBezTo>
                  <a:cubicBezTo>
                    <a:pt x="66798" y="201307"/>
                    <a:pt x="67383" y="201203"/>
                    <a:pt x="68002" y="201100"/>
                  </a:cubicBezTo>
                  <a:cubicBezTo>
                    <a:pt x="69550" y="200825"/>
                    <a:pt x="71063" y="200515"/>
                    <a:pt x="72577" y="200137"/>
                  </a:cubicBezTo>
                  <a:cubicBezTo>
                    <a:pt x="73196" y="200000"/>
                    <a:pt x="73849" y="199828"/>
                    <a:pt x="74469" y="199621"/>
                  </a:cubicBezTo>
                  <a:cubicBezTo>
                    <a:pt x="74985" y="199484"/>
                    <a:pt x="75500" y="199346"/>
                    <a:pt x="75982" y="199174"/>
                  </a:cubicBezTo>
                  <a:cubicBezTo>
                    <a:pt x="75982" y="199208"/>
                    <a:pt x="76016" y="199174"/>
                    <a:pt x="76016" y="199174"/>
                  </a:cubicBezTo>
                  <a:cubicBezTo>
                    <a:pt x="80557" y="197729"/>
                    <a:pt x="84960" y="195734"/>
                    <a:pt x="89122" y="193258"/>
                  </a:cubicBezTo>
                  <a:cubicBezTo>
                    <a:pt x="89844" y="192845"/>
                    <a:pt x="90532" y="192398"/>
                    <a:pt x="91254" y="191916"/>
                  </a:cubicBezTo>
                  <a:cubicBezTo>
                    <a:pt x="91736" y="191607"/>
                    <a:pt x="92217" y="191297"/>
                    <a:pt x="92699" y="190953"/>
                  </a:cubicBezTo>
                  <a:cubicBezTo>
                    <a:pt x="93180" y="190644"/>
                    <a:pt x="93696" y="190300"/>
                    <a:pt x="94178" y="189921"/>
                  </a:cubicBezTo>
                  <a:cubicBezTo>
                    <a:pt x="94591" y="189646"/>
                    <a:pt x="95003" y="189337"/>
                    <a:pt x="95382" y="189027"/>
                  </a:cubicBezTo>
                  <a:cubicBezTo>
                    <a:pt x="95898" y="188649"/>
                    <a:pt x="96414" y="188270"/>
                    <a:pt x="96930" y="187858"/>
                  </a:cubicBezTo>
                  <a:cubicBezTo>
                    <a:pt x="98512" y="186619"/>
                    <a:pt x="100025" y="185278"/>
                    <a:pt x="101504" y="183902"/>
                  </a:cubicBezTo>
                  <a:cubicBezTo>
                    <a:pt x="101951" y="183489"/>
                    <a:pt x="102364" y="183076"/>
                    <a:pt x="102811" y="182664"/>
                  </a:cubicBezTo>
                  <a:cubicBezTo>
                    <a:pt x="106629" y="178914"/>
                    <a:pt x="110138" y="174684"/>
                    <a:pt x="113302" y="170074"/>
                  </a:cubicBezTo>
                  <a:cubicBezTo>
                    <a:pt x="113337" y="170040"/>
                    <a:pt x="113337" y="170006"/>
                    <a:pt x="113371" y="169971"/>
                  </a:cubicBezTo>
                  <a:cubicBezTo>
                    <a:pt x="114025" y="169008"/>
                    <a:pt x="114678" y="168011"/>
                    <a:pt x="115297" y="167013"/>
                  </a:cubicBezTo>
                  <a:cubicBezTo>
                    <a:pt x="116157" y="165637"/>
                    <a:pt x="116983" y="164227"/>
                    <a:pt x="117774" y="162782"/>
                  </a:cubicBezTo>
                  <a:cubicBezTo>
                    <a:pt x="118427" y="161613"/>
                    <a:pt x="119047" y="160443"/>
                    <a:pt x="119631" y="159240"/>
                  </a:cubicBezTo>
                  <a:cubicBezTo>
                    <a:pt x="120285" y="157967"/>
                    <a:pt x="120870" y="156660"/>
                    <a:pt x="121454" y="155353"/>
                  </a:cubicBezTo>
                  <a:cubicBezTo>
                    <a:pt x="121454" y="155353"/>
                    <a:pt x="121465" y="155329"/>
                    <a:pt x="121489" y="155284"/>
                  </a:cubicBezTo>
                  <a:cubicBezTo>
                    <a:pt x="130741" y="124258"/>
                    <a:pt x="125926" y="97463"/>
                    <a:pt x="112993" y="77651"/>
                  </a:cubicBezTo>
                  <a:cubicBezTo>
                    <a:pt x="100644" y="58767"/>
                    <a:pt x="80866" y="46178"/>
                    <a:pt x="58784" y="42257"/>
                  </a:cubicBezTo>
                  <a:cubicBezTo>
                    <a:pt x="49531" y="40606"/>
                    <a:pt x="41276" y="40571"/>
                    <a:pt x="33984" y="41569"/>
                  </a:cubicBezTo>
                  <a:cubicBezTo>
                    <a:pt x="18265" y="43667"/>
                    <a:pt x="6948" y="50443"/>
                    <a:pt x="0" y="56119"/>
                  </a:cubicBezTo>
                  <a:cubicBezTo>
                    <a:pt x="1892" y="51957"/>
                    <a:pt x="3990" y="47967"/>
                    <a:pt x="6260" y="44149"/>
                  </a:cubicBezTo>
                  <a:cubicBezTo>
                    <a:pt x="6295" y="44149"/>
                    <a:pt x="6329" y="44080"/>
                    <a:pt x="6329" y="44045"/>
                  </a:cubicBezTo>
                  <a:cubicBezTo>
                    <a:pt x="23802" y="15084"/>
                    <a:pt x="52524" y="-2665"/>
                    <a:pt x="83068" y="327"/>
                  </a:cubicBezTo>
                  <a:cubicBezTo>
                    <a:pt x="129090" y="4868"/>
                    <a:pt x="161836" y="54777"/>
                    <a:pt x="156195" y="111807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4A77435A-CB48-1837-660D-BEC24673237B}"/>
                </a:ext>
              </a:extLst>
            </p:cNvPr>
            <p:cNvSpPr/>
            <p:nvPr/>
          </p:nvSpPr>
          <p:spPr>
            <a:xfrm>
              <a:off x="9792576" y="1084909"/>
              <a:ext cx="198812" cy="82207"/>
            </a:xfrm>
            <a:custGeom>
              <a:avLst/>
              <a:gdLst>
                <a:gd name="connsiteX0" fmla="*/ 198812 w 198812"/>
                <a:gd name="connsiteY0" fmla="*/ 67555 h 82207"/>
                <a:gd name="connsiteX1" fmla="*/ 194272 w 198812"/>
                <a:gd name="connsiteY1" fmla="*/ 66385 h 82207"/>
                <a:gd name="connsiteX2" fmla="*/ 132014 w 198812"/>
                <a:gd name="connsiteY2" fmla="*/ 56101 h 82207"/>
                <a:gd name="connsiteX3" fmla="*/ 86404 w 198812"/>
                <a:gd name="connsiteY3" fmla="*/ 55413 h 82207"/>
                <a:gd name="connsiteX4" fmla="*/ 69 w 198812"/>
                <a:gd name="connsiteY4" fmla="*/ 82139 h 82207"/>
                <a:gd name="connsiteX5" fmla="*/ 0 w 198812"/>
                <a:gd name="connsiteY5" fmla="*/ 82208 h 82207"/>
                <a:gd name="connsiteX6" fmla="*/ 118427 w 198812"/>
                <a:gd name="connsiteY6" fmla="*/ 1754 h 82207"/>
                <a:gd name="connsiteX7" fmla="*/ 143434 w 198812"/>
                <a:gd name="connsiteY7" fmla="*/ 0 h 82207"/>
                <a:gd name="connsiteX8" fmla="*/ 151758 w 198812"/>
                <a:gd name="connsiteY8" fmla="*/ 23596 h 82207"/>
                <a:gd name="connsiteX9" fmla="*/ 159566 w 198812"/>
                <a:gd name="connsiteY9" fmla="*/ 36942 h 82207"/>
                <a:gd name="connsiteX10" fmla="*/ 161148 w 198812"/>
                <a:gd name="connsiteY10" fmla="*/ 39178 h 82207"/>
                <a:gd name="connsiteX11" fmla="*/ 166307 w 198812"/>
                <a:gd name="connsiteY11" fmla="*/ 45541 h 82207"/>
                <a:gd name="connsiteX12" fmla="*/ 168062 w 198812"/>
                <a:gd name="connsiteY12" fmla="*/ 47433 h 82207"/>
                <a:gd name="connsiteX13" fmla="*/ 194306 w 198812"/>
                <a:gd name="connsiteY13" fmla="*/ 65869 h 82207"/>
                <a:gd name="connsiteX14" fmla="*/ 198812 w 198812"/>
                <a:gd name="connsiteY14" fmla="*/ 67555 h 8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812" h="82207">
                  <a:moveTo>
                    <a:pt x="198812" y="67555"/>
                  </a:moveTo>
                  <a:cubicBezTo>
                    <a:pt x="197918" y="67348"/>
                    <a:pt x="196370" y="66936"/>
                    <a:pt x="194272" y="66385"/>
                  </a:cubicBezTo>
                  <a:cubicBezTo>
                    <a:pt x="183953" y="63874"/>
                    <a:pt x="159944" y="58543"/>
                    <a:pt x="132014" y="56101"/>
                  </a:cubicBezTo>
                  <a:cubicBezTo>
                    <a:pt x="117430" y="54828"/>
                    <a:pt x="101745" y="54312"/>
                    <a:pt x="86404" y="55413"/>
                  </a:cubicBezTo>
                  <a:cubicBezTo>
                    <a:pt x="28171" y="59540"/>
                    <a:pt x="1685" y="80832"/>
                    <a:pt x="69" y="82139"/>
                  </a:cubicBezTo>
                  <a:lnTo>
                    <a:pt x="0" y="82208"/>
                  </a:lnTo>
                  <a:cubicBezTo>
                    <a:pt x="27861" y="23562"/>
                    <a:pt x="82999" y="6501"/>
                    <a:pt x="118427" y="1754"/>
                  </a:cubicBezTo>
                  <a:cubicBezTo>
                    <a:pt x="128884" y="344"/>
                    <a:pt x="137621" y="0"/>
                    <a:pt x="143434" y="0"/>
                  </a:cubicBezTo>
                  <a:cubicBezTo>
                    <a:pt x="145360" y="8358"/>
                    <a:pt x="148180" y="16270"/>
                    <a:pt x="151758" y="23596"/>
                  </a:cubicBezTo>
                  <a:cubicBezTo>
                    <a:pt x="154062" y="28308"/>
                    <a:pt x="156676" y="32780"/>
                    <a:pt x="159566" y="36942"/>
                  </a:cubicBezTo>
                  <a:cubicBezTo>
                    <a:pt x="160047" y="37699"/>
                    <a:pt x="160598" y="38455"/>
                    <a:pt x="161148" y="39178"/>
                  </a:cubicBezTo>
                  <a:cubicBezTo>
                    <a:pt x="162799" y="41413"/>
                    <a:pt x="164519" y="43512"/>
                    <a:pt x="166307" y="45541"/>
                  </a:cubicBezTo>
                  <a:cubicBezTo>
                    <a:pt x="166858" y="46195"/>
                    <a:pt x="167477" y="46814"/>
                    <a:pt x="168062" y="47433"/>
                  </a:cubicBezTo>
                  <a:cubicBezTo>
                    <a:pt x="175629" y="55447"/>
                    <a:pt x="184503" y="61776"/>
                    <a:pt x="194306" y="65869"/>
                  </a:cubicBezTo>
                  <a:cubicBezTo>
                    <a:pt x="195785" y="66489"/>
                    <a:pt x="197264" y="67039"/>
                    <a:pt x="198812" y="67555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8C6C6691-8C02-9EC9-49F1-01F65D2C622B}"/>
                </a:ext>
              </a:extLst>
            </p:cNvPr>
            <p:cNvSpPr/>
            <p:nvPr/>
          </p:nvSpPr>
          <p:spPr>
            <a:xfrm>
              <a:off x="9708583" y="752857"/>
              <a:ext cx="224193" cy="204715"/>
            </a:xfrm>
            <a:custGeom>
              <a:avLst/>
              <a:gdLst>
                <a:gd name="connsiteX0" fmla="*/ 224194 w 224193"/>
                <a:gd name="connsiteY0" fmla="*/ 204715 h 204715"/>
                <a:gd name="connsiteX1" fmla="*/ 217039 w 224193"/>
                <a:gd name="connsiteY1" fmla="*/ 195325 h 204715"/>
                <a:gd name="connsiteX2" fmla="*/ 167095 w 224193"/>
                <a:gd name="connsiteY2" fmla="*/ 59596 h 204715"/>
                <a:gd name="connsiteX3" fmla="*/ 54928 w 224193"/>
                <a:gd name="connsiteY3" fmla="*/ 9411 h 204715"/>
                <a:gd name="connsiteX4" fmla="*/ 7598 w 224193"/>
                <a:gd name="connsiteY4" fmla="*/ 57979 h 204715"/>
                <a:gd name="connsiteX5" fmla="*/ 37764 w 224193"/>
                <a:gd name="connsiteY5" fmla="*/ 105103 h 204715"/>
                <a:gd name="connsiteX6" fmla="*/ 81757 w 224193"/>
                <a:gd name="connsiteY6" fmla="*/ 80819 h 204715"/>
                <a:gd name="connsiteX7" fmla="*/ 81414 w 224193"/>
                <a:gd name="connsiteY7" fmla="*/ 51685 h 204715"/>
                <a:gd name="connsiteX8" fmla="*/ 102946 w 224193"/>
                <a:gd name="connsiteY8" fmla="*/ 35897 h 204715"/>
                <a:gd name="connsiteX9" fmla="*/ 108312 w 224193"/>
                <a:gd name="connsiteY9" fmla="*/ 62038 h 204715"/>
                <a:gd name="connsiteX10" fmla="*/ 88018 w 224193"/>
                <a:gd name="connsiteY10" fmla="*/ 83742 h 204715"/>
                <a:gd name="connsiteX11" fmla="*/ 36182 w 224193"/>
                <a:gd name="connsiteY11" fmla="*/ 111776 h 204715"/>
                <a:gd name="connsiteX12" fmla="*/ 822 w 224193"/>
                <a:gd name="connsiteY12" fmla="*/ 56741 h 204715"/>
                <a:gd name="connsiteX13" fmla="*/ 53105 w 224193"/>
                <a:gd name="connsiteY13" fmla="*/ 2773 h 204715"/>
                <a:gd name="connsiteX14" fmla="*/ 172324 w 224193"/>
                <a:gd name="connsiteY14" fmla="*/ 55124 h 204715"/>
                <a:gd name="connsiteX15" fmla="*/ 224194 w 224193"/>
                <a:gd name="connsiteY15" fmla="*/ 204715 h 20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4193" h="204715">
                  <a:moveTo>
                    <a:pt x="224194" y="204715"/>
                  </a:moveTo>
                  <a:cubicBezTo>
                    <a:pt x="221958" y="201344"/>
                    <a:pt x="219585" y="198214"/>
                    <a:pt x="217039" y="195325"/>
                  </a:cubicBezTo>
                  <a:cubicBezTo>
                    <a:pt x="215079" y="153911"/>
                    <a:pt x="203762" y="102592"/>
                    <a:pt x="167095" y="59596"/>
                  </a:cubicBezTo>
                  <a:cubicBezTo>
                    <a:pt x="131667" y="18045"/>
                    <a:pt x="90769" y="-254"/>
                    <a:pt x="54928" y="9411"/>
                  </a:cubicBezTo>
                  <a:cubicBezTo>
                    <a:pt x="30335" y="16016"/>
                    <a:pt x="11760" y="35106"/>
                    <a:pt x="7598" y="57979"/>
                  </a:cubicBezTo>
                  <a:cubicBezTo>
                    <a:pt x="3093" y="82814"/>
                    <a:pt x="19775" y="100769"/>
                    <a:pt x="37764" y="105103"/>
                  </a:cubicBezTo>
                  <a:cubicBezTo>
                    <a:pt x="52555" y="108611"/>
                    <a:pt x="70785" y="103555"/>
                    <a:pt x="81757" y="80819"/>
                  </a:cubicBezTo>
                  <a:cubicBezTo>
                    <a:pt x="79969" y="73630"/>
                    <a:pt x="77802" y="61109"/>
                    <a:pt x="81414" y="51685"/>
                  </a:cubicBezTo>
                  <a:cubicBezTo>
                    <a:pt x="86814" y="37685"/>
                    <a:pt x="95516" y="33042"/>
                    <a:pt x="102946" y="35897"/>
                  </a:cubicBezTo>
                  <a:cubicBezTo>
                    <a:pt x="110375" y="38752"/>
                    <a:pt x="113677" y="48039"/>
                    <a:pt x="108312" y="62038"/>
                  </a:cubicBezTo>
                  <a:cubicBezTo>
                    <a:pt x="104562" y="71704"/>
                    <a:pt x="94106" y="79718"/>
                    <a:pt x="88018" y="83742"/>
                  </a:cubicBezTo>
                  <a:cubicBezTo>
                    <a:pt x="75222" y="110228"/>
                    <a:pt x="52933" y="115800"/>
                    <a:pt x="36182" y="111776"/>
                  </a:cubicBezTo>
                  <a:cubicBezTo>
                    <a:pt x="14822" y="106685"/>
                    <a:pt x="-4234" y="84671"/>
                    <a:pt x="822" y="56741"/>
                  </a:cubicBezTo>
                  <a:cubicBezTo>
                    <a:pt x="5466" y="31253"/>
                    <a:pt x="26001" y="10065"/>
                    <a:pt x="53105" y="2773"/>
                  </a:cubicBezTo>
                  <a:cubicBezTo>
                    <a:pt x="91664" y="-7615"/>
                    <a:pt x="135107" y="11475"/>
                    <a:pt x="172324" y="55124"/>
                  </a:cubicBezTo>
                  <a:cubicBezTo>
                    <a:pt x="213118" y="102970"/>
                    <a:pt x="223540" y="160653"/>
                    <a:pt x="224194" y="204715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50FC3CC1-67D7-BCC9-645E-EEA0D66C7C8E}"/>
                </a:ext>
              </a:extLst>
            </p:cNvPr>
            <p:cNvSpPr/>
            <p:nvPr/>
          </p:nvSpPr>
          <p:spPr>
            <a:xfrm>
              <a:off x="9920677" y="711348"/>
              <a:ext cx="154401" cy="242028"/>
            </a:xfrm>
            <a:custGeom>
              <a:avLst/>
              <a:gdLst>
                <a:gd name="connsiteX0" fmla="*/ 123923 w 154401"/>
                <a:gd name="connsiteY0" fmla="*/ 242028 h 242028"/>
                <a:gd name="connsiteX1" fmla="*/ 117319 w 154401"/>
                <a:gd name="connsiteY1" fmla="*/ 239861 h 242028"/>
                <a:gd name="connsiteX2" fmla="*/ 147072 w 154401"/>
                <a:gd name="connsiteY2" fmla="*/ 118957 h 242028"/>
                <a:gd name="connsiteX3" fmla="*/ 86947 w 154401"/>
                <a:gd name="connsiteY3" fmla="*/ 11778 h 242028"/>
                <a:gd name="connsiteX4" fmla="*/ 19976 w 154401"/>
                <a:gd name="connsiteY4" fmla="*/ 22544 h 242028"/>
                <a:gd name="connsiteX5" fmla="*/ 16124 w 154401"/>
                <a:gd name="connsiteY5" fmla="*/ 78370 h 242028"/>
                <a:gd name="connsiteX6" fmla="*/ 65930 w 154401"/>
                <a:gd name="connsiteY6" fmla="*/ 85111 h 242028"/>
                <a:gd name="connsiteX7" fmla="*/ 83025 w 154401"/>
                <a:gd name="connsiteY7" fmla="*/ 61515 h 242028"/>
                <a:gd name="connsiteX8" fmla="*/ 109717 w 154401"/>
                <a:gd name="connsiteY8" fmla="*/ 61653 h 242028"/>
                <a:gd name="connsiteX9" fmla="*/ 98401 w 154401"/>
                <a:gd name="connsiteY9" fmla="*/ 85868 h 242028"/>
                <a:gd name="connsiteX10" fmla="*/ 69198 w 154401"/>
                <a:gd name="connsiteY10" fmla="*/ 91165 h 242028"/>
                <a:gd name="connsiteX11" fmla="*/ 10861 w 154401"/>
                <a:gd name="connsiteY11" fmla="*/ 82772 h 242028"/>
                <a:gd name="connsiteX12" fmla="*/ 15298 w 154401"/>
                <a:gd name="connsiteY12" fmla="*/ 17522 h 242028"/>
                <a:gd name="connsiteX13" fmla="*/ 89457 w 154401"/>
                <a:gd name="connsiteY13" fmla="*/ 5380 h 242028"/>
                <a:gd name="connsiteX14" fmla="*/ 153951 w 154401"/>
                <a:gd name="connsiteY14" fmla="*/ 118510 h 242028"/>
                <a:gd name="connsiteX15" fmla="*/ 123923 w 154401"/>
                <a:gd name="connsiteY15" fmla="*/ 242028 h 24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4401" h="242028">
                  <a:moveTo>
                    <a:pt x="123923" y="242028"/>
                  </a:moveTo>
                  <a:cubicBezTo>
                    <a:pt x="121756" y="241168"/>
                    <a:pt x="119554" y="240480"/>
                    <a:pt x="117319" y="239861"/>
                  </a:cubicBezTo>
                  <a:cubicBezTo>
                    <a:pt x="135686" y="207494"/>
                    <a:pt x="150236" y="166184"/>
                    <a:pt x="147072" y="118957"/>
                  </a:cubicBezTo>
                  <a:cubicBezTo>
                    <a:pt x="143391" y="64473"/>
                    <a:pt x="121481" y="25399"/>
                    <a:pt x="86947" y="11778"/>
                  </a:cubicBezTo>
                  <a:cubicBezTo>
                    <a:pt x="63247" y="2422"/>
                    <a:pt x="36968" y="6653"/>
                    <a:pt x="19976" y="22544"/>
                  </a:cubicBezTo>
                  <a:cubicBezTo>
                    <a:pt x="1574" y="39777"/>
                    <a:pt x="4257" y="64164"/>
                    <a:pt x="16124" y="78370"/>
                  </a:cubicBezTo>
                  <a:cubicBezTo>
                    <a:pt x="25858" y="89996"/>
                    <a:pt x="43538" y="96806"/>
                    <a:pt x="65930" y="85111"/>
                  </a:cubicBezTo>
                  <a:cubicBezTo>
                    <a:pt x="68751" y="78266"/>
                    <a:pt x="74495" y="66915"/>
                    <a:pt x="83025" y="61515"/>
                  </a:cubicBezTo>
                  <a:cubicBezTo>
                    <a:pt x="95683" y="53501"/>
                    <a:pt x="105452" y="54945"/>
                    <a:pt x="109717" y="61653"/>
                  </a:cubicBezTo>
                  <a:cubicBezTo>
                    <a:pt x="113948" y="68395"/>
                    <a:pt x="111093" y="77819"/>
                    <a:pt x="98401" y="85868"/>
                  </a:cubicBezTo>
                  <a:cubicBezTo>
                    <a:pt x="89664" y="91406"/>
                    <a:pt x="76490" y="91578"/>
                    <a:pt x="69198" y="91165"/>
                  </a:cubicBezTo>
                  <a:cubicBezTo>
                    <a:pt x="43125" y="104820"/>
                    <a:pt x="21937" y="96015"/>
                    <a:pt x="10861" y="82772"/>
                  </a:cubicBezTo>
                  <a:cubicBezTo>
                    <a:pt x="-3241" y="65952"/>
                    <a:pt x="-5443" y="36922"/>
                    <a:pt x="15298" y="17522"/>
                  </a:cubicBezTo>
                  <a:cubicBezTo>
                    <a:pt x="34217" y="-158"/>
                    <a:pt x="63316" y="-4939"/>
                    <a:pt x="89457" y="5380"/>
                  </a:cubicBezTo>
                  <a:cubicBezTo>
                    <a:pt x="126606" y="20033"/>
                    <a:pt x="150099" y="61240"/>
                    <a:pt x="153951" y="118510"/>
                  </a:cubicBezTo>
                  <a:cubicBezTo>
                    <a:pt x="157184" y="166700"/>
                    <a:pt x="142566" y="208870"/>
                    <a:pt x="123923" y="242028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EFED6856-D33B-1387-21E5-15E39C9F4BAC}"/>
                </a:ext>
              </a:extLst>
            </p:cNvPr>
            <p:cNvSpPr/>
            <p:nvPr/>
          </p:nvSpPr>
          <p:spPr>
            <a:xfrm>
              <a:off x="10001466" y="1126632"/>
              <a:ext cx="316609" cy="350004"/>
            </a:xfrm>
            <a:custGeom>
              <a:avLst/>
              <a:gdLst>
                <a:gd name="connsiteX0" fmla="*/ 313937 w 316609"/>
                <a:gd name="connsiteY0" fmla="*/ 311633 h 350004"/>
                <a:gd name="connsiteX1" fmla="*/ 236992 w 316609"/>
                <a:gd name="connsiteY1" fmla="*/ 332030 h 350004"/>
                <a:gd name="connsiteX2" fmla="*/ 230526 w 316609"/>
                <a:gd name="connsiteY2" fmla="*/ 311633 h 350004"/>
                <a:gd name="connsiteX3" fmla="*/ 212089 w 316609"/>
                <a:gd name="connsiteY3" fmla="*/ 161664 h 350004"/>
                <a:gd name="connsiteX4" fmla="*/ 179791 w 316609"/>
                <a:gd name="connsiteY4" fmla="*/ 123312 h 350004"/>
                <a:gd name="connsiteX5" fmla="*/ 0 w 316609"/>
                <a:gd name="connsiteY5" fmla="*/ 28377 h 350004"/>
                <a:gd name="connsiteX6" fmla="*/ 0 w 316609"/>
                <a:gd name="connsiteY6" fmla="*/ 28377 h 350004"/>
                <a:gd name="connsiteX7" fmla="*/ 5091 w 316609"/>
                <a:gd name="connsiteY7" fmla="*/ 29065 h 350004"/>
                <a:gd name="connsiteX8" fmla="*/ 44784 w 316609"/>
                <a:gd name="connsiteY8" fmla="*/ 21154 h 350004"/>
                <a:gd name="connsiteX9" fmla="*/ 71235 w 316609"/>
                <a:gd name="connsiteY9" fmla="*/ 0 h 350004"/>
                <a:gd name="connsiteX10" fmla="*/ 235685 w 316609"/>
                <a:gd name="connsiteY10" fmla="*/ 118152 h 350004"/>
                <a:gd name="connsiteX11" fmla="*/ 275413 w 316609"/>
                <a:gd name="connsiteY11" fmla="*/ 164897 h 350004"/>
                <a:gd name="connsiteX12" fmla="*/ 275448 w 316609"/>
                <a:gd name="connsiteY12" fmla="*/ 164897 h 350004"/>
                <a:gd name="connsiteX13" fmla="*/ 313937 w 316609"/>
                <a:gd name="connsiteY13" fmla="*/ 311633 h 35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6609" h="350004">
                  <a:moveTo>
                    <a:pt x="313937" y="311633"/>
                  </a:moveTo>
                  <a:cubicBezTo>
                    <a:pt x="305270" y="355041"/>
                    <a:pt x="255223" y="361301"/>
                    <a:pt x="236992" y="332030"/>
                  </a:cubicBezTo>
                  <a:cubicBezTo>
                    <a:pt x="233518" y="326492"/>
                    <a:pt x="231214" y="319716"/>
                    <a:pt x="230526" y="311633"/>
                  </a:cubicBezTo>
                  <a:cubicBezTo>
                    <a:pt x="227086" y="271011"/>
                    <a:pt x="242565" y="214394"/>
                    <a:pt x="212089" y="161664"/>
                  </a:cubicBezTo>
                  <a:cubicBezTo>
                    <a:pt x="204522" y="148524"/>
                    <a:pt x="194065" y="135660"/>
                    <a:pt x="179791" y="123312"/>
                  </a:cubicBezTo>
                  <a:cubicBezTo>
                    <a:pt x="93799" y="49084"/>
                    <a:pt x="0" y="28377"/>
                    <a:pt x="0" y="28377"/>
                  </a:cubicBezTo>
                  <a:lnTo>
                    <a:pt x="0" y="28377"/>
                  </a:lnTo>
                  <a:cubicBezTo>
                    <a:pt x="1685" y="28687"/>
                    <a:pt x="3371" y="28893"/>
                    <a:pt x="5091" y="29065"/>
                  </a:cubicBezTo>
                  <a:cubicBezTo>
                    <a:pt x="18987" y="30441"/>
                    <a:pt x="32539" y="27517"/>
                    <a:pt x="44784" y="21154"/>
                  </a:cubicBezTo>
                  <a:cubicBezTo>
                    <a:pt x="54553" y="16098"/>
                    <a:pt x="63530" y="8909"/>
                    <a:pt x="71235" y="0"/>
                  </a:cubicBezTo>
                  <a:cubicBezTo>
                    <a:pt x="96173" y="12520"/>
                    <a:pt x="167615" y="51457"/>
                    <a:pt x="235685" y="118152"/>
                  </a:cubicBezTo>
                  <a:cubicBezTo>
                    <a:pt x="251473" y="133631"/>
                    <a:pt x="264647" y="149281"/>
                    <a:pt x="275413" y="164897"/>
                  </a:cubicBezTo>
                  <a:lnTo>
                    <a:pt x="275448" y="164897"/>
                  </a:lnTo>
                  <a:cubicBezTo>
                    <a:pt x="312734" y="218762"/>
                    <a:pt x="321952" y="271630"/>
                    <a:pt x="313937" y="311633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9C9FA2F6-44BC-D07B-2AB1-3432C9B2FBA3}"/>
                </a:ext>
              </a:extLst>
            </p:cNvPr>
            <p:cNvSpPr/>
            <p:nvPr/>
          </p:nvSpPr>
          <p:spPr>
            <a:xfrm>
              <a:off x="10038205" y="769540"/>
              <a:ext cx="573156" cy="539724"/>
            </a:xfrm>
            <a:custGeom>
              <a:avLst/>
              <a:gdLst>
                <a:gd name="connsiteX0" fmla="*/ 529914 w 573156"/>
                <a:gd name="connsiteY0" fmla="*/ 443345 h 539724"/>
                <a:gd name="connsiteX1" fmla="*/ 362505 w 573156"/>
                <a:gd name="connsiteY1" fmla="*/ 517883 h 539724"/>
                <a:gd name="connsiteX2" fmla="*/ 204212 w 573156"/>
                <a:gd name="connsiteY2" fmla="*/ 539724 h 539724"/>
                <a:gd name="connsiteX3" fmla="*/ 164450 w 573156"/>
                <a:gd name="connsiteY3" fmla="*/ 492945 h 539724"/>
                <a:gd name="connsiteX4" fmla="*/ 0 w 573156"/>
                <a:gd name="connsiteY4" fmla="*/ 374793 h 539724"/>
                <a:gd name="connsiteX5" fmla="*/ 27070 w 573156"/>
                <a:gd name="connsiteY5" fmla="*/ 311056 h 539724"/>
                <a:gd name="connsiteX6" fmla="*/ 54106 w 573156"/>
                <a:gd name="connsiteY6" fmla="*/ 213714 h 539724"/>
                <a:gd name="connsiteX7" fmla="*/ 187083 w 573156"/>
                <a:gd name="connsiteY7" fmla="*/ 20268 h 539724"/>
                <a:gd name="connsiteX8" fmla="*/ 310876 w 573156"/>
                <a:gd name="connsiteY8" fmla="*/ 2450 h 539724"/>
                <a:gd name="connsiteX9" fmla="*/ 319647 w 573156"/>
                <a:gd name="connsiteY9" fmla="*/ 4170 h 539724"/>
                <a:gd name="connsiteX10" fmla="*/ 322089 w 573156"/>
                <a:gd name="connsiteY10" fmla="*/ 4720 h 539724"/>
                <a:gd name="connsiteX11" fmla="*/ 329760 w 573156"/>
                <a:gd name="connsiteY11" fmla="*/ 6750 h 539724"/>
                <a:gd name="connsiteX12" fmla="*/ 342143 w 573156"/>
                <a:gd name="connsiteY12" fmla="*/ 10912 h 539724"/>
                <a:gd name="connsiteX13" fmla="*/ 350054 w 573156"/>
                <a:gd name="connsiteY13" fmla="*/ 14214 h 539724"/>
                <a:gd name="connsiteX14" fmla="*/ 382696 w 573156"/>
                <a:gd name="connsiteY14" fmla="*/ 35368 h 539724"/>
                <a:gd name="connsiteX15" fmla="*/ 386033 w 573156"/>
                <a:gd name="connsiteY15" fmla="*/ 38498 h 539724"/>
                <a:gd name="connsiteX16" fmla="*/ 400410 w 573156"/>
                <a:gd name="connsiteY16" fmla="*/ 55730 h 539724"/>
                <a:gd name="connsiteX17" fmla="*/ 402543 w 573156"/>
                <a:gd name="connsiteY17" fmla="*/ 59101 h 539724"/>
                <a:gd name="connsiteX18" fmla="*/ 404710 w 573156"/>
                <a:gd name="connsiteY18" fmla="*/ 62851 h 539724"/>
                <a:gd name="connsiteX19" fmla="*/ 408459 w 573156"/>
                <a:gd name="connsiteY19" fmla="*/ 70487 h 539724"/>
                <a:gd name="connsiteX20" fmla="*/ 410042 w 573156"/>
                <a:gd name="connsiteY20" fmla="*/ 74270 h 539724"/>
                <a:gd name="connsiteX21" fmla="*/ 410042 w 573156"/>
                <a:gd name="connsiteY21" fmla="*/ 74408 h 539724"/>
                <a:gd name="connsiteX22" fmla="*/ 415235 w 573156"/>
                <a:gd name="connsiteY22" fmla="*/ 94805 h 539724"/>
                <a:gd name="connsiteX23" fmla="*/ 409113 w 573156"/>
                <a:gd name="connsiteY23" fmla="*/ 209242 h 539724"/>
                <a:gd name="connsiteX24" fmla="*/ 400307 w 573156"/>
                <a:gd name="connsiteY24" fmla="*/ 248454 h 539724"/>
                <a:gd name="connsiteX25" fmla="*/ 537894 w 573156"/>
                <a:gd name="connsiteY25" fmla="*/ 274699 h 539724"/>
                <a:gd name="connsiteX26" fmla="*/ 571981 w 573156"/>
                <a:gd name="connsiteY26" fmla="*/ 322201 h 539724"/>
                <a:gd name="connsiteX27" fmla="*/ 529879 w 573156"/>
                <a:gd name="connsiteY27" fmla="*/ 443345 h 53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3156" h="539724">
                  <a:moveTo>
                    <a:pt x="529914" y="443345"/>
                  </a:moveTo>
                  <a:cubicBezTo>
                    <a:pt x="476014" y="513308"/>
                    <a:pt x="441618" y="529337"/>
                    <a:pt x="362505" y="517883"/>
                  </a:cubicBezTo>
                  <a:cubicBezTo>
                    <a:pt x="283393" y="506429"/>
                    <a:pt x="241980" y="509971"/>
                    <a:pt x="204212" y="539724"/>
                  </a:cubicBezTo>
                  <a:cubicBezTo>
                    <a:pt x="193412" y="524108"/>
                    <a:pt x="180238" y="508424"/>
                    <a:pt x="164450" y="492945"/>
                  </a:cubicBezTo>
                  <a:cubicBezTo>
                    <a:pt x="96379" y="426250"/>
                    <a:pt x="24938" y="387313"/>
                    <a:pt x="0" y="374793"/>
                  </a:cubicBezTo>
                  <a:cubicBezTo>
                    <a:pt x="14206" y="358386"/>
                    <a:pt x="24181" y="336166"/>
                    <a:pt x="27070" y="311056"/>
                  </a:cubicBezTo>
                  <a:cubicBezTo>
                    <a:pt x="38937" y="281681"/>
                    <a:pt x="50253" y="246769"/>
                    <a:pt x="54106" y="213714"/>
                  </a:cubicBezTo>
                  <a:cubicBezTo>
                    <a:pt x="63255" y="134946"/>
                    <a:pt x="87299" y="62266"/>
                    <a:pt x="187083" y="20268"/>
                  </a:cubicBezTo>
                  <a:cubicBezTo>
                    <a:pt x="233140" y="902"/>
                    <a:pt x="275448" y="-3466"/>
                    <a:pt x="310876" y="2450"/>
                  </a:cubicBezTo>
                  <a:cubicBezTo>
                    <a:pt x="313834" y="2932"/>
                    <a:pt x="316792" y="3516"/>
                    <a:pt x="319647" y="4170"/>
                  </a:cubicBezTo>
                  <a:cubicBezTo>
                    <a:pt x="320473" y="4308"/>
                    <a:pt x="321298" y="4514"/>
                    <a:pt x="322089" y="4720"/>
                  </a:cubicBezTo>
                  <a:cubicBezTo>
                    <a:pt x="324704" y="5305"/>
                    <a:pt x="327249" y="5993"/>
                    <a:pt x="329760" y="6750"/>
                  </a:cubicBezTo>
                  <a:cubicBezTo>
                    <a:pt x="334025" y="7954"/>
                    <a:pt x="338153" y="9364"/>
                    <a:pt x="342143" y="10912"/>
                  </a:cubicBezTo>
                  <a:cubicBezTo>
                    <a:pt x="344826" y="11944"/>
                    <a:pt x="347474" y="13044"/>
                    <a:pt x="350054" y="14214"/>
                  </a:cubicBezTo>
                  <a:cubicBezTo>
                    <a:pt x="362505" y="19889"/>
                    <a:pt x="373444" y="27044"/>
                    <a:pt x="382696" y="35368"/>
                  </a:cubicBezTo>
                  <a:cubicBezTo>
                    <a:pt x="383831" y="36400"/>
                    <a:pt x="384932" y="37431"/>
                    <a:pt x="386033" y="38498"/>
                  </a:cubicBezTo>
                  <a:cubicBezTo>
                    <a:pt x="391536" y="43829"/>
                    <a:pt x="396352" y="49608"/>
                    <a:pt x="400410" y="55730"/>
                  </a:cubicBezTo>
                  <a:cubicBezTo>
                    <a:pt x="401133" y="56866"/>
                    <a:pt x="401855" y="57966"/>
                    <a:pt x="402543" y="59101"/>
                  </a:cubicBezTo>
                  <a:cubicBezTo>
                    <a:pt x="403300" y="60340"/>
                    <a:pt x="404022" y="61578"/>
                    <a:pt x="404710" y="62851"/>
                  </a:cubicBezTo>
                  <a:cubicBezTo>
                    <a:pt x="406086" y="65327"/>
                    <a:pt x="407324" y="67907"/>
                    <a:pt x="408459" y="70487"/>
                  </a:cubicBezTo>
                  <a:cubicBezTo>
                    <a:pt x="409010" y="71725"/>
                    <a:pt x="409526" y="72998"/>
                    <a:pt x="410042" y="74270"/>
                  </a:cubicBezTo>
                  <a:cubicBezTo>
                    <a:pt x="410042" y="74373"/>
                    <a:pt x="410042" y="74408"/>
                    <a:pt x="410042" y="74408"/>
                  </a:cubicBezTo>
                  <a:cubicBezTo>
                    <a:pt x="412587" y="80978"/>
                    <a:pt x="414341" y="87822"/>
                    <a:pt x="415235" y="94805"/>
                  </a:cubicBezTo>
                  <a:cubicBezTo>
                    <a:pt x="420326" y="134258"/>
                    <a:pt x="414823" y="178423"/>
                    <a:pt x="409113" y="209242"/>
                  </a:cubicBezTo>
                  <a:cubicBezTo>
                    <a:pt x="404779" y="232735"/>
                    <a:pt x="400307" y="248454"/>
                    <a:pt x="400307" y="248454"/>
                  </a:cubicBezTo>
                  <a:cubicBezTo>
                    <a:pt x="400307" y="248454"/>
                    <a:pt x="487468" y="249383"/>
                    <a:pt x="537894" y="274699"/>
                  </a:cubicBezTo>
                  <a:cubicBezTo>
                    <a:pt x="557259" y="284433"/>
                    <a:pt x="568507" y="301253"/>
                    <a:pt x="571981" y="322201"/>
                  </a:cubicBezTo>
                  <a:cubicBezTo>
                    <a:pt x="577587" y="355875"/>
                    <a:pt x="563072" y="400246"/>
                    <a:pt x="529879" y="443345"/>
                  </a:cubicBez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1D01942A-9F1D-A4D6-C6C8-02ABA1E8264F}"/>
                </a:ext>
              </a:extLst>
            </p:cNvPr>
            <p:cNvSpPr/>
            <p:nvPr/>
          </p:nvSpPr>
          <p:spPr>
            <a:xfrm>
              <a:off x="10057789" y="746268"/>
              <a:ext cx="391845" cy="351537"/>
            </a:xfrm>
            <a:custGeom>
              <a:avLst/>
              <a:gdLst>
                <a:gd name="connsiteX0" fmla="*/ 391846 w 391845"/>
                <a:gd name="connsiteY0" fmla="*/ 114751 h 351537"/>
                <a:gd name="connsiteX1" fmla="*/ 390263 w 391845"/>
                <a:gd name="connsiteY1" fmla="*/ 110967 h 351537"/>
                <a:gd name="connsiteX2" fmla="*/ 386514 w 391845"/>
                <a:gd name="connsiteY2" fmla="*/ 103331 h 351537"/>
                <a:gd name="connsiteX3" fmla="*/ 384347 w 391845"/>
                <a:gd name="connsiteY3" fmla="*/ 99582 h 351537"/>
                <a:gd name="connsiteX4" fmla="*/ 382215 w 391845"/>
                <a:gd name="connsiteY4" fmla="*/ 96211 h 351537"/>
                <a:gd name="connsiteX5" fmla="*/ 367837 w 391845"/>
                <a:gd name="connsiteY5" fmla="*/ 78979 h 351537"/>
                <a:gd name="connsiteX6" fmla="*/ 364500 w 391845"/>
                <a:gd name="connsiteY6" fmla="*/ 75849 h 351537"/>
                <a:gd name="connsiteX7" fmla="*/ 331858 w 391845"/>
                <a:gd name="connsiteY7" fmla="*/ 54695 h 351537"/>
                <a:gd name="connsiteX8" fmla="*/ 323947 w 391845"/>
                <a:gd name="connsiteY8" fmla="*/ 51393 h 351537"/>
                <a:gd name="connsiteX9" fmla="*/ 311564 w 391845"/>
                <a:gd name="connsiteY9" fmla="*/ 47231 h 351537"/>
                <a:gd name="connsiteX10" fmla="*/ 303894 w 391845"/>
                <a:gd name="connsiteY10" fmla="*/ 45201 h 351537"/>
                <a:gd name="connsiteX11" fmla="*/ 301452 w 391845"/>
                <a:gd name="connsiteY11" fmla="*/ 44651 h 351537"/>
                <a:gd name="connsiteX12" fmla="*/ 292680 w 391845"/>
                <a:gd name="connsiteY12" fmla="*/ 42931 h 351537"/>
                <a:gd name="connsiteX13" fmla="*/ 168887 w 391845"/>
                <a:gd name="connsiteY13" fmla="*/ 60749 h 351537"/>
                <a:gd name="connsiteX14" fmla="*/ 37595 w 391845"/>
                <a:gd name="connsiteY14" fmla="*/ 240986 h 351537"/>
                <a:gd name="connsiteX15" fmla="*/ 35910 w 391845"/>
                <a:gd name="connsiteY15" fmla="*/ 254195 h 351537"/>
                <a:gd name="connsiteX16" fmla="*/ 8874 w 391845"/>
                <a:gd name="connsiteY16" fmla="*/ 351537 h 351537"/>
                <a:gd name="connsiteX17" fmla="*/ 9115 w 391845"/>
                <a:gd name="connsiteY17" fmla="*/ 349301 h 351537"/>
                <a:gd name="connsiteX18" fmla="*/ 0 w 391845"/>
                <a:gd name="connsiteY18" fmla="*/ 288866 h 351537"/>
                <a:gd name="connsiteX19" fmla="*/ 18643 w 391845"/>
                <a:gd name="connsiteY19" fmla="*/ 213676 h 351537"/>
                <a:gd name="connsiteX20" fmla="*/ 20328 w 391845"/>
                <a:gd name="connsiteY20" fmla="*/ 200571 h 351537"/>
                <a:gd name="connsiteX21" fmla="*/ 151654 w 391845"/>
                <a:gd name="connsiteY21" fmla="*/ 20264 h 351537"/>
                <a:gd name="connsiteX22" fmla="*/ 347681 w 391845"/>
                <a:gd name="connsiteY22" fmla="*/ 35742 h 351537"/>
                <a:gd name="connsiteX23" fmla="*/ 347715 w 391845"/>
                <a:gd name="connsiteY23" fmla="*/ 35777 h 351537"/>
                <a:gd name="connsiteX24" fmla="*/ 391846 w 391845"/>
                <a:gd name="connsiteY24" fmla="*/ 114751 h 35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1845" h="351537">
                  <a:moveTo>
                    <a:pt x="391846" y="114751"/>
                  </a:moveTo>
                  <a:cubicBezTo>
                    <a:pt x="391330" y="113478"/>
                    <a:pt x="390814" y="112206"/>
                    <a:pt x="390263" y="110967"/>
                  </a:cubicBezTo>
                  <a:cubicBezTo>
                    <a:pt x="389163" y="108388"/>
                    <a:pt x="387925" y="105842"/>
                    <a:pt x="386514" y="103331"/>
                  </a:cubicBezTo>
                  <a:cubicBezTo>
                    <a:pt x="385826" y="102059"/>
                    <a:pt x="385104" y="100821"/>
                    <a:pt x="384347" y="99582"/>
                  </a:cubicBezTo>
                  <a:cubicBezTo>
                    <a:pt x="383659" y="98447"/>
                    <a:pt x="382971" y="97312"/>
                    <a:pt x="382215" y="96211"/>
                  </a:cubicBezTo>
                  <a:cubicBezTo>
                    <a:pt x="378156" y="90089"/>
                    <a:pt x="373340" y="84310"/>
                    <a:pt x="367837" y="78979"/>
                  </a:cubicBezTo>
                  <a:cubicBezTo>
                    <a:pt x="366771" y="77912"/>
                    <a:pt x="365636" y="76881"/>
                    <a:pt x="364500" y="75849"/>
                  </a:cubicBezTo>
                  <a:cubicBezTo>
                    <a:pt x="355248" y="67525"/>
                    <a:pt x="344310" y="60370"/>
                    <a:pt x="331858" y="54695"/>
                  </a:cubicBezTo>
                  <a:cubicBezTo>
                    <a:pt x="329278" y="53525"/>
                    <a:pt x="326630" y="52425"/>
                    <a:pt x="323947" y="51393"/>
                  </a:cubicBezTo>
                  <a:cubicBezTo>
                    <a:pt x="319957" y="49845"/>
                    <a:pt x="315829" y="48435"/>
                    <a:pt x="311564" y="47231"/>
                  </a:cubicBezTo>
                  <a:cubicBezTo>
                    <a:pt x="309053" y="46474"/>
                    <a:pt x="306508" y="45786"/>
                    <a:pt x="303894" y="45201"/>
                  </a:cubicBezTo>
                  <a:cubicBezTo>
                    <a:pt x="303103" y="44995"/>
                    <a:pt x="302277" y="44789"/>
                    <a:pt x="301452" y="44651"/>
                  </a:cubicBezTo>
                  <a:cubicBezTo>
                    <a:pt x="298597" y="43997"/>
                    <a:pt x="295639" y="43413"/>
                    <a:pt x="292680" y="42931"/>
                  </a:cubicBezTo>
                  <a:cubicBezTo>
                    <a:pt x="257252" y="37015"/>
                    <a:pt x="214944" y="41383"/>
                    <a:pt x="168887" y="60749"/>
                  </a:cubicBezTo>
                  <a:cubicBezTo>
                    <a:pt x="74709" y="100373"/>
                    <a:pt x="48018" y="167343"/>
                    <a:pt x="37595" y="240986"/>
                  </a:cubicBezTo>
                  <a:cubicBezTo>
                    <a:pt x="36976" y="245355"/>
                    <a:pt x="36426" y="249758"/>
                    <a:pt x="35910" y="254195"/>
                  </a:cubicBezTo>
                  <a:cubicBezTo>
                    <a:pt x="32058" y="287250"/>
                    <a:pt x="20741" y="322162"/>
                    <a:pt x="8874" y="351537"/>
                  </a:cubicBezTo>
                  <a:cubicBezTo>
                    <a:pt x="8978" y="350780"/>
                    <a:pt x="9046" y="350058"/>
                    <a:pt x="9115" y="349301"/>
                  </a:cubicBezTo>
                  <a:cubicBezTo>
                    <a:pt x="11282" y="327391"/>
                    <a:pt x="7774" y="306512"/>
                    <a:pt x="0" y="288866"/>
                  </a:cubicBezTo>
                  <a:cubicBezTo>
                    <a:pt x="8496" y="264892"/>
                    <a:pt x="15719" y="238751"/>
                    <a:pt x="18643" y="213676"/>
                  </a:cubicBezTo>
                  <a:cubicBezTo>
                    <a:pt x="19159" y="209273"/>
                    <a:pt x="19709" y="204905"/>
                    <a:pt x="20328" y="200571"/>
                  </a:cubicBezTo>
                  <a:cubicBezTo>
                    <a:pt x="30751" y="126893"/>
                    <a:pt x="57408" y="59889"/>
                    <a:pt x="151654" y="20264"/>
                  </a:cubicBezTo>
                  <a:cubicBezTo>
                    <a:pt x="236098" y="-15268"/>
                    <a:pt x="308056" y="-237"/>
                    <a:pt x="347681" y="35742"/>
                  </a:cubicBezTo>
                  <a:cubicBezTo>
                    <a:pt x="347715" y="35742"/>
                    <a:pt x="347715" y="35777"/>
                    <a:pt x="347715" y="35777"/>
                  </a:cubicBezTo>
                  <a:cubicBezTo>
                    <a:pt x="382971" y="62228"/>
                    <a:pt x="391364" y="111690"/>
                    <a:pt x="391846" y="114751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5F00301-86BF-7584-014D-CC16C5DD739E}"/>
                </a:ext>
              </a:extLst>
            </p:cNvPr>
            <p:cNvSpPr/>
            <p:nvPr/>
          </p:nvSpPr>
          <p:spPr>
            <a:xfrm>
              <a:off x="10439688" y="981569"/>
              <a:ext cx="171673" cy="112958"/>
            </a:xfrm>
            <a:custGeom>
              <a:avLst/>
              <a:gdLst>
                <a:gd name="connsiteX0" fmla="*/ 171673 w 171673"/>
                <a:gd name="connsiteY0" fmla="*/ 112958 h 112958"/>
                <a:gd name="connsiteX1" fmla="*/ 137586 w 171673"/>
                <a:gd name="connsiteY1" fmla="*/ 65457 h 112958"/>
                <a:gd name="connsiteX2" fmla="*/ 0 w 171673"/>
                <a:gd name="connsiteY2" fmla="*/ 39212 h 112958"/>
                <a:gd name="connsiteX3" fmla="*/ 8806 w 171673"/>
                <a:gd name="connsiteY3" fmla="*/ 0 h 112958"/>
                <a:gd name="connsiteX4" fmla="*/ 120354 w 171673"/>
                <a:gd name="connsiteY4" fmla="*/ 24972 h 112958"/>
                <a:gd name="connsiteX5" fmla="*/ 133528 w 171673"/>
                <a:gd name="connsiteY5" fmla="*/ 33709 h 112958"/>
                <a:gd name="connsiteX6" fmla="*/ 133596 w 171673"/>
                <a:gd name="connsiteY6" fmla="*/ 33743 h 112958"/>
                <a:gd name="connsiteX7" fmla="*/ 171673 w 171673"/>
                <a:gd name="connsiteY7" fmla="*/ 112958 h 11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673" h="112958">
                  <a:moveTo>
                    <a:pt x="171673" y="112958"/>
                  </a:moveTo>
                  <a:cubicBezTo>
                    <a:pt x="168199" y="92011"/>
                    <a:pt x="156952" y="75191"/>
                    <a:pt x="137586" y="65457"/>
                  </a:cubicBezTo>
                  <a:cubicBezTo>
                    <a:pt x="87161" y="40141"/>
                    <a:pt x="0" y="39212"/>
                    <a:pt x="0" y="39212"/>
                  </a:cubicBezTo>
                  <a:cubicBezTo>
                    <a:pt x="0" y="39212"/>
                    <a:pt x="4472" y="23493"/>
                    <a:pt x="8806" y="0"/>
                  </a:cubicBezTo>
                  <a:cubicBezTo>
                    <a:pt x="38524" y="2270"/>
                    <a:pt x="87299" y="8393"/>
                    <a:pt x="120354" y="24972"/>
                  </a:cubicBezTo>
                  <a:cubicBezTo>
                    <a:pt x="125272" y="27414"/>
                    <a:pt x="129641" y="30372"/>
                    <a:pt x="133528" y="33709"/>
                  </a:cubicBezTo>
                  <a:cubicBezTo>
                    <a:pt x="133528" y="33709"/>
                    <a:pt x="133528" y="33709"/>
                    <a:pt x="133596" y="33743"/>
                  </a:cubicBezTo>
                  <a:cubicBezTo>
                    <a:pt x="169403" y="58956"/>
                    <a:pt x="171673" y="112958"/>
                    <a:pt x="171673" y="112958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35AF7F1D-909A-121B-98DF-FDBFB694B816}"/>
                </a:ext>
              </a:extLst>
            </p:cNvPr>
            <p:cNvSpPr/>
            <p:nvPr/>
          </p:nvSpPr>
          <p:spPr>
            <a:xfrm>
              <a:off x="10139668" y="822192"/>
              <a:ext cx="256073" cy="385803"/>
            </a:xfrm>
            <a:custGeom>
              <a:avLst/>
              <a:gdLst>
                <a:gd name="connsiteX0" fmla="*/ 219626 w 256073"/>
                <a:gd name="connsiteY0" fmla="*/ 234649 h 385803"/>
                <a:gd name="connsiteX1" fmla="*/ 181205 w 256073"/>
                <a:gd name="connsiteY1" fmla="*/ 348536 h 385803"/>
                <a:gd name="connsiteX2" fmla="*/ 170336 w 256073"/>
                <a:gd name="connsiteY2" fmla="*/ 373508 h 385803"/>
                <a:gd name="connsiteX3" fmla="*/ 143059 w 256073"/>
                <a:gd name="connsiteY3" fmla="*/ 385616 h 385803"/>
                <a:gd name="connsiteX4" fmla="*/ 2893 w 256073"/>
                <a:gd name="connsiteY4" fmla="*/ 256629 h 385803"/>
                <a:gd name="connsiteX5" fmla="*/ 55933 w 256073"/>
                <a:gd name="connsiteY5" fmla="*/ 196435 h 385803"/>
                <a:gd name="connsiteX6" fmla="*/ 80010 w 256073"/>
                <a:gd name="connsiteY6" fmla="*/ 97820 h 385803"/>
                <a:gd name="connsiteX7" fmla="*/ 140239 w 256073"/>
                <a:gd name="connsiteY7" fmla="*/ 3401 h 385803"/>
                <a:gd name="connsiteX8" fmla="*/ 215292 w 256073"/>
                <a:gd name="connsiteY8" fmla="*/ 15818 h 385803"/>
                <a:gd name="connsiteX9" fmla="*/ 219626 w 256073"/>
                <a:gd name="connsiteY9" fmla="*/ 234649 h 38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6073" h="385803">
                  <a:moveTo>
                    <a:pt x="219626" y="234649"/>
                  </a:moveTo>
                  <a:cubicBezTo>
                    <a:pt x="193519" y="283561"/>
                    <a:pt x="192418" y="312351"/>
                    <a:pt x="181205" y="348536"/>
                  </a:cubicBezTo>
                  <a:cubicBezTo>
                    <a:pt x="177662" y="359956"/>
                    <a:pt x="174050" y="367936"/>
                    <a:pt x="170336" y="373508"/>
                  </a:cubicBezTo>
                  <a:cubicBezTo>
                    <a:pt x="161977" y="386029"/>
                    <a:pt x="153068" y="386235"/>
                    <a:pt x="143059" y="385616"/>
                  </a:cubicBezTo>
                  <a:cubicBezTo>
                    <a:pt x="89332" y="382314"/>
                    <a:pt x="-19052" y="299246"/>
                    <a:pt x="2893" y="256629"/>
                  </a:cubicBezTo>
                  <a:cubicBezTo>
                    <a:pt x="12799" y="237401"/>
                    <a:pt x="37565" y="222232"/>
                    <a:pt x="55933" y="196435"/>
                  </a:cubicBezTo>
                  <a:cubicBezTo>
                    <a:pt x="55933" y="196435"/>
                    <a:pt x="73131" y="175797"/>
                    <a:pt x="80010" y="97820"/>
                  </a:cubicBezTo>
                  <a:cubicBezTo>
                    <a:pt x="84241" y="49974"/>
                    <a:pt x="106599" y="14202"/>
                    <a:pt x="140239" y="3401"/>
                  </a:cubicBezTo>
                  <a:cubicBezTo>
                    <a:pt x="161392" y="-3409"/>
                    <a:pt x="186983" y="-348"/>
                    <a:pt x="215292" y="15818"/>
                  </a:cubicBezTo>
                  <a:cubicBezTo>
                    <a:pt x="288660" y="57713"/>
                    <a:pt x="245767" y="185737"/>
                    <a:pt x="219626" y="234649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96D5B821-F7F6-11FE-D866-2628C235D466}"/>
                </a:ext>
              </a:extLst>
            </p:cNvPr>
            <p:cNvSpPr/>
            <p:nvPr/>
          </p:nvSpPr>
          <p:spPr>
            <a:xfrm>
              <a:off x="10358407" y="1061175"/>
              <a:ext cx="219282" cy="166232"/>
            </a:xfrm>
            <a:custGeom>
              <a:avLst/>
              <a:gdLst>
                <a:gd name="connsiteX0" fmla="*/ 219271 w 219282"/>
                <a:gd name="connsiteY0" fmla="*/ 55482 h 166232"/>
                <a:gd name="connsiteX1" fmla="*/ 194402 w 219282"/>
                <a:gd name="connsiteY1" fmla="*/ 119253 h 166232"/>
                <a:gd name="connsiteX2" fmla="*/ 194368 w 219282"/>
                <a:gd name="connsiteY2" fmla="*/ 119253 h 166232"/>
                <a:gd name="connsiteX3" fmla="*/ 100602 w 219282"/>
                <a:gd name="connsiteY3" fmla="*/ 164003 h 166232"/>
                <a:gd name="connsiteX4" fmla="*/ 887 w 219282"/>
                <a:gd name="connsiteY4" fmla="*/ 127714 h 166232"/>
                <a:gd name="connsiteX5" fmla="*/ 59327 w 219282"/>
                <a:gd name="connsiteY5" fmla="*/ 12864 h 166232"/>
                <a:gd name="connsiteX6" fmla="*/ 62354 w 219282"/>
                <a:gd name="connsiteY6" fmla="*/ 11213 h 166232"/>
                <a:gd name="connsiteX7" fmla="*/ 219271 w 219282"/>
                <a:gd name="connsiteY7" fmla="*/ 55482 h 16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282" h="166232">
                  <a:moveTo>
                    <a:pt x="219271" y="55482"/>
                  </a:moveTo>
                  <a:cubicBezTo>
                    <a:pt x="219649" y="78321"/>
                    <a:pt x="210775" y="100713"/>
                    <a:pt x="194402" y="119253"/>
                  </a:cubicBezTo>
                  <a:lnTo>
                    <a:pt x="194368" y="119253"/>
                  </a:lnTo>
                  <a:cubicBezTo>
                    <a:pt x="173764" y="142608"/>
                    <a:pt x="141328" y="159806"/>
                    <a:pt x="100602" y="164003"/>
                  </a:cubicBezTo>
                  <a:cubicBezTo>
                    <a:pt x="27510" y="171570"/>
                    <a:pt x="-6027" y="159978"/>
                    <a:pt x="887" y="127714"/>
                  </a:cubicBezTo>
                  <a:cubicBezTo>
                    <a:pt x="887" y="127714"/>
                    <a:pt x="12031" y="40760"/>
                    <a:pt x="59327" y="12864"/>
                  </a:cubicBezTo>
                  <a:cubicBezTo>
                    <a:pt x="60290" y="12280"/>
                    <a:pt x="61322" y="11729"/>
                    <a:pt x="62354" y="11213"/>
                  </a:cubicBezTo>
                  <a:cubicBezTo>
                    <a:pt x="111197" y="-14240"/>
                    <a:pt x="218445" y="4953"/>
                    <a:pt x="219271" y="55482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DBB21383-63DC-2746-CB9B-50ABD00664E7}"/>
                </a:ext>
              </a:extLst>
            </p:cNvPr>
            <p:cNvSpPr/>
            <p:nvPr/>
          </p:nvSpPr>
          <p:spPr>
            <a:xfrm>
              <a:off x="9936270" y="1032315"/>
              <a:ext cx="62011" cy="89847"/>
            </a:xfrm>
            <a:custGeom>
              <a:avLst/>
              <a:gdLst>
                <a:gd name="connsiteX0" fmla="*/ 61791 w 62011"/>
                <a:gd name="connsiteY0" fmla="*/ 47434 h 89847"/>
                <a:gd name="connsiteX1" fmla="*/ 27360 w 62011"/>
                <a:gd name="connsiteY1" fmla="*/ 89777 h 89847"/>
                <a:gd name="connsiteX2" fmla="*/ 221 w 62011"/>
                <a:gd name="connsiteY2" fmla="*/ 42413 h 89847"/>
                <a:gd name="connsiteX3" fmla="*/ 34652 w 62011"/>
                <a:gd name="connsiteY3" fmla="*/ 70 h 89847"/>
                <a:gd name="connsiteX4" fmla="*/ 61791 w 62011"/>
                <a:gd name="connsiteY4" fmla="*/ 47434 h 8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11" h="89847">
                  <a:moveTo>
                    <a:pt x="61791" y="47434"/>
                  </a:moveTo>
                  <a:cubicBezTo>
                    <a:pt x="59761" y="72200"/>
                    <a:pt x="44352" y="91152"/>
                    <a:pt x="27360" y="89777"/>
                  </a:cubicBezTo>
                  <a:cubicBezTo>
                    <a:pt x="10368" y="88401"/>
                    <a:pt x="-1808" y="67178"/>
                    <a:pt x="221" y="42413"/>
                  </a:cubicBezTo>
                  <a:cubicBezTo>
                    <a:pt x="2250" y="17647"/>
                    <a:pt x="17660" y="-1305"/>
                    <a:pt x="34652" y="70"/>
                  </a:cubicBezTo>
                  <a:cubicBezTo>
                    <a:pt x="51644" y="1446"/>
                    <a:pt x="63820" y="22669"/>
                    <a:pt x="61791" y="47434"/>
                  </a:cubicBezTo>
                  <a:close/>
                </a:path>
              </a:pathLst>
            </a:custGeom>
            <a:solidFill>
              <a:srgbClr val="3D1A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2C78C4FE-5BFD-124B-3BBC-0083C598CD4D}"/>
                </a:ext>
              </a:extLst>
            </p:cNvPr>
            <p:cNvSpPr/>
            <p:nvPr/>
          </p:nvSpPr>
          <p:spPr>
            <a:xfrm>
              <a:off x="10072707" y="669640"/>
              <a:ext cx="76700" cy="123315"/>
            </a:xfrm>
            <a:custGeom>
              <a:avLst/>
              <a:gdLst>
                <a:gd name="connsiteX0" fmla="*/ 25001 w 76700"/>
                <a:gd name="connsiteY0" fmla="*/ 10284 h 123315"/>
                <a:gd name="connsiteX1" fmla="*/ 4466 w 76700"/>
                <a:gd name="connsiteY1" fmla="*/ 1410 h 123315"/>
                <a:gd name="connsiteX2" fmla="*/ 4053 w 76700"/>
                <a:gd name="connsiteY2" fmla="*/ 23802 h 123315"/>
                <a:gd name="connsiteX3" fmla="*/ 19429 w 76700"/>
                <a:gd name="connsiteY3" fmla="*/ 34086 h 123315"/>
                <a:gd name="connsiteX4" fmla="*/ 19463 w 76700"/>
                <a:gd name="connsiteY4" fmla="*/ 34086 h 123315"/>
                <a:gd name="connsiteX5" fmla="*/ 21458 w 76700"/>
                <a:gd name="connsiteY5" fmla="*/ 33880 h 123315"/>
                <a:gd name="connsiteX6" fmla="*/ 21699 w 76700"/>
                <a:gd name="connsiteY6" fmla="*/ 33846 h 123315"/>
                <a:gd name="connsiteX7" fmla="*/ 24622 w 76700"/>
                <a:gd name="connsiteY7" fmla="*/ 32676 h 123315"/>
                <a:gd name="connsiteX8" fmla="*/ 25001 w 76700"/>
                <a:gd name="connsiteY8" fmla="*/ 10284 h 123315"/>
                <a:gd name="connsiteX9" fmla="*/ 43197 w 76700"/>
                <a:gd name="connsiteY9" fmla="*/ 100472 h 123315"/>
                <a:gd name="connsiteX10" fmla="*/ 24141 w 76700"/>
                <a:gd name="connsiteY10" fmla="*/ 88674 h 123315"/>
                <a:gd name="connsiteX11" fmla="*/ 20495 w 76700"/>
                <a:gd name="connsiteY11" fmla="*/ 110756 h 123315"/>
                <a:gd name="connsiteX12" fmla="*/ 39516 w 76700"/>
                <a:gd name="connsiteY12" fmla="*/ 122554 h 123315"/>
                <a:gd name="connsiteX13" fmla="*/ 43197 w 76700"/>
                <a:gd name="connsiteY13" fmla="*/ 100472 h 123315"/>
                <a:gd name="connsiteX14" fmla="*/ 70851 w 76700"/>
                <a:gd name="connsiteY14" fmla="*/ 45093 h 123315"/>
                <a:gd name="connsiteX15" fmla="*/ 52553 w 76700"/>
                <a:gd name="connsiteY15" fmla="*/ 41482 h 123315"/>
                <a:gd name="connsiteX16" fmla="*/ 56164 w 76700"/>
                <a:gd name="connsiteY16" fmla="*/ 59781 h 123315"/>
                <a:gd name="connsiteX17" fmla="*/ 74463 w 76700"/>
                <a:gd name="connsiteY17" fmla="*/ 63392 h 123315"/>
                <a:gd name="connsiteX18" fmla="*/ 70851 w 76700"/>
                <a:gd name="connsiteY18" fmla="*/ 45093 h 12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700" h="123315">
                  <a:moveTo>
                    <a:pt x="25001" y="10284"/>
                  </a:moveTo>
                  <a:cubicBezTo>
                    <a:pt x="19463" y="1651"/>
                    <a:pt x="10245" y="-2339"/>
                    <a:pt x="4466" y="1410"/>
                  </a:cubicBezTo>
                  <a:cubicBezTo>
                    <a:pt x="-1312" y="5125"/>
                    <a:pt x="-1519" y="15168"/>
                    <a:pt x="4053" y="23802"/>
                  </a:cubicBezTo>
                  <a:cubicBezTo>
                    <a:pt x="8147" y="30165"/>
                    <a:pt x="14166" y="33983"/>
                    <a:pt x="19429" y="34086"/>
                  </a:cubicBezTo>
                  <a:lnTo>
                    <a:pt x="19463" y="34086"/>
                  </a:lnTo>
                  <a:cubicBezTo>
                    <a:pt x="20151" y="34086"/>
                    <a:pt x="20805" y="34018"/>
                    <a:pt x="21458" y="33880"/>
                  </a:cubicBezTo>
                  <a:cubicBezTo>
                    <a:pt x="21527" y="33880"/>
                    <a:pt x="21630" y="33880"/>
                    <a:pt x="21699" y="33846"/>
                  </a:cubicBezTo>
                  <a:cubicBezTo>
                    <a:pt x="22731" y="33674"/>
                    <a:pt x="23728" y="33261"/>
                    <a:pt x="24622" y="32676"/>
                  </a:cubicBezTo>
                  <a:cubicBezTo>
                    <a:pt x="30401" y="28927"/>
                    <a:pt x="30573" y="18918"/>
                    <a:pt x="25001" y="10284"/>
                  </a:cubicBezTo>
                  <a:close/>
                  <a:moveTo>
                    <a:pt x="43197" y="100472"/>
                  </a:moveTo>
                  <a:cubicBezTo>
                    <a:pt x="38966" y="91116"/>
                    <a:pt x="30436" y="85819"/>
                    <a:pt x="24141" y="88674"/>
                  </a:cubicBezTo>
                  <a:cubicBezTo>
                    <a:pt x="17881" y="91494"/>
                    <a:pt x="16230" y="101401"/>
                    <a:pt x="20495" y="110756"/>
                  </a:cubicBezTo>
                  <a:cubicBezTo>
                    <a:pt x="24726" y="120112"/>
                    <a:pt x="33256" y="125375"/>
                    <a:pt x="39516" y="122554"/>
                  </a:cubicBezTo>
                  <a:cubicBezTo>
                    <a:pt x="45776" y="119700"/>
                    <a:pt x="47427" y="109828"/>
                    <a:pt x="43197" y="100472"/>
                  </a:cubicBezTo>
                  <a:close/>
                  <a:moveTo>
                    <a:pt x="70851" y="45093"/>
                  </a:moveTo>
                  <a:cubicBezTo>
                    <a:pt x="64798" y="39040"/>
                    <a:pt x="56611" y="37423"/>
                    <a:pt x="52553" y="41482"/>
                  </a:cubicBezTo>
                  <a:cubicBezTo>
                    <a:pt x="48494" y="45541"/>
                    <a:pt x="50110" y="53727"/>
                    <a:pt x="56164" y="59781"/>
                  </a:cubicBezTo>
                  <a:cubicBezTo>
                    <a:pt x="62218" y="65835"/>
                    <a:pt x="70404" y="67451"/>
                    <a:pt x="74463" y="63392"/>
                  </a:cubicBezTo>
                  <a:cubicBezTo>
                    <a:pt x="78522" y="59334"/>
                    <a:pt x="76905" y="51147"/>
                    <a:pt x="70851" y="45093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875377D-5C74-9C66-FF03-6E12C36D74DE}"/>
                </a:ext>
              </a:extLst>
            </p:cNvPr>
            <p:cNvSpPr/>
            <p:nvPr/>
          </p:nvSpPr>
          <p:spPr>
            <a:xfrm>
              <a:off x="9792645" y="1108470"/>
              <a:ext cx="484234" cy="182989"/>
            </a:xfrm>
            <a:custGeom>
              <a:avLst/>
              <a:gdLst>
                <a:gd name="connsiteX0" fmla="*/ 196886 w 484234"/>
                <a:gd name="connsiteY0" fmla="*/ 43305 h 182989"/>
                <a:gd name="connsiteX1" fmla="*/ 194719 w 484234"/>
                <a:gd name="connsiteY1" fmla="*/ 42445 h 182989"/>
                <a:gd name="connsiteX2" fmla="*/ 193137 w 484234"/>
                <a:gd name="connsiteY2" fmla="*/ 41757 h 182989"/>
                <a:gd name="connsiteX3" fmla="*/ 191279 w 484234"/>
                <a:gd name="connsiteY3" fmla="*/ 40932 h 182989"/>
                <a:gd name="connsiteX4" fmla="*/ 190626 w 484234"/>
                <a:gd name="connsiteY4" fmla="*/ 40588 h 182989"/>
                <a:gd name="connsiteX5" fmla="*/ 189422 w 484234"/>
                <a:gd name="connsiteY5" fmla="*/ 40003 h 182989"/>
                <a:gd name="connsiteX6" fmla="*/ 188115 w 484234"/>
                <a:gd name="connsiteY6" fmla="*/ 39350 h 182989"/>
                <a:gd name="connsiteX7" fmla="*/ 188080 w 484234"/>
                <a:gd name="connsiteY7" fmla="*/ 39350 h 182989"/>
                <a:gd name="connsiteX8" fmla="*/ 187805 w 484234"/>
                <a:gd name="connsiteY8" fmla="*/ 39178 h 182989"/>
                <a:gd name="connsiteX9" fmla="*/ 186395 w 484234"/>
                <a:gd name="connsiteY9" fmla="*/ 38387 h 182989"/>
                <a:gd name="connsiteX10" fmla="*/ 184400 w 484234"/>
                <a:gd name="connsiteY10" fmla="*/ 37217 h 182989"/>
                <a:gd name="connsiteX11" fmla="*/ 184194 w 484234"/>
                <a:gd name="connsiteY11" fmla="*/ 37079 h 182989"/>
                <a:gd name="connsiteX12" fmla="*/ 182439 w 484234"/>
                <a:gd name="connsiteY12" fmla="*/ 35979 h 182989"/>
                <a:gd name="connsiteX13" fmla="*/ 182027 w 484234"/>
                <a:gd name="connsiteY13" fmla="*/ 35704 h 182989"/>
                <a:gd name="connsiteX14" fmla="*/ 179825 w 484234"/>
                <a:gd name="connsiteY14" fmla="*/ 34190 h 182989"/>
                <a:gd name="connsiteX15" fmla="*/ 179069 w 484234"/>
                <a:gd name="connsiteY15" fmla="*/ 33640 h 182989"/>
                <a:gd name="connsiteX16" fmla="*/ 177589 w 484234"/>
                <a:gd name="connsiteY16" fmla="*/ 32539 h 182989"/>
                <a:gd name="connsiteX17" fmla="*/ 176902 w 484234"/>
                <a:gd name="connsiteY17" fmla="*/ 31989 h 182989"/>
                <a:gd name="connsiteX18" fmla="*/ 176833 w 484234"/>
                <a:gd name="connsiteY18" fmla="*/ 31954 h 182989"/>
                <a:gd name="connsiteX19" fmla="*/ 175560 w 484234"/>
                <a:gd name="connsiteY19" fmla="*/ 30888 h 182989"/>
                <a:gd name="connsiteX20" fmla="*/ 175010 w 484234"/>
                <a:gd name="connsiteY20" fmla="*/ 30441 h 182989"/>
                <a:gd name="connsiteX21" fmla="*/ 174356 w 484234"/>
                <a:gd name="connsiteY21" fmla="*/ 29891 h 182989"/>
                <a:gd name="connsiteX22" fmla="*/ 173909 w 484234"/>
                <a:gd name="connsiteY22" fmla="*/ 29512 h 182989"/>
                <a:gd name="connsiteX23" fmla="*/ 171742 w 484234"/>
                <a:gd name="connsiteY23" fmla="*/ 27552 h 182989"/>
                <a:gd name="connsiteX24" fmla="*/ 167993 w 484234"/>
                <a:gd name="connsiteY24" fmla="*/ 23837 h 182989"/>
                <a:gd name="connsiteX25" fmla="*/ 166239 w 484234"/>
                <a:gd name="connsiteY25" fmla="*/ 21945 h 182989"/>
                <a:gd name="connsiteX26" fmla="*/ 161079 w 484234"/>
                <a:gd name="connsiteY26" fmla="*/ 15582 h 182989"/>
                <a:gd name="connsiteX27" fmla="*/ 159497 w 484234"/>
                <a:gd name="connsiteY27" fmla="*/ 13346 h 182989"/>
                <a:gd name="connsiteX28" fmla="*/ 157399 w 484234"/>
                <a:gd name="connsiteY28" fmla="*/ 10181 h 182989"/>
                <a:gd name="connsiteX29" fmla="*/ 156608 w 484234"/>
                <a:gd name="connsiteY29" fmla="*/ 8909 h 182989"/>
                <a:gd name="connsiteX30" fmla="*/ 153477 w 484234"/>
                <a:gd name="connsiteY30" fmla="*/ 3474 h 182989"/>
                <a:gd name="connsiteX31" fmla="*/ 153409 w 484234"/>
                <a:gd name="connsiteY31" fmla="*/ 3336 h 182989"/>
                <a:gd name="connsiteX32" fmla="*/ 151861 w 484234"/>
                <a:gd name="connsiteY32" fmla="*/ 310 h 182989"/>
                <a:gd name="connsiteX33" fmla="*/ 151689 w 484234"/>
                <a:gd name="connsiteY33" fmla="*/ 0 h 182989"/>
                <a:gd name="connsiteX34" fmla="*/ 151104 w 484234"/>
                <a:gd name="connsiteY34" fmla="*/ 34 h 182989"/>
                <a:gd name="connsiteX35" fmla="*/ 131739 w 484234"/>
                <a:gd name="connsiteY35" fmla="*/ 1961 h 182989"/>
                <a:gd name="connsiteX36" fmla="*/ 120388 w 484234"/>
                <a:gd name="connsiteY36" fmla="*/ 3680 h 182989"/>
                <a:gd name="connsiteX37" fmla="*/ 74709 w 484234"/>
                <a:gd name="connsiteY37" fmla="*/ 15375 h 182989"/>
                <a:gd name="connsiteX38" fmla="*/ 68862 w 484234"/>
                <a:gd name="connsiteY38" fmla="*/ 17508 h 182989"/>
                <a:gd name="connsiteX39" fmla="*/ 68828 w 484234"/>
                <a:gd name="connsiteY39" fmla="*/ 17508 h 182989"/>
                <a:gd name="connsiteX40" fmla="*/ 0 w 484234"/>
                <a:gd name="connsiteY40" fmla="*/ 58543 h 182989"/>
                <a:gd name="connsiteX41" fmla="*/ 654 w 484234"/>
                <a:gd name="connsiteY41" fmla="*/ 58027 h 182989"/>
                <a:gd name="connsiteX42" fmla="*/ 1685 w 484234"/>
                <a:gd name="connsiteY42" fmla="*/ 57270 h 182989"/>
                <a:gd name="connsiteX43" fmla="*/ 4781 w 484234"/>
                <a:gd name="connsiteY43" fmla="*/ 55172 h 182989"/>
                <a:gd name="connsiteX44" fmla="*/ 5985 w 484234"/>
                <a:gd name="connsiteY44" fmla="*/ 54415 h 182989"/>
                <a:gd name="connsiteX45" fmla="*/ 23080 w 484234"/>
                <a:gd name="connsiteY45" fmla="*/ 45747 h 182989"/>
                <a:gd name="connsiteX46" fmla="*/ 28549 w 484234"/>
                <a:gd name="connsiteY46" fmla="*/ 43615 h 182989"/>
                <a:gd name="connsiteX47" fmla="*/ 30647 w 484234"/>
                <a:gd name="connsiteY47" fmla="*/ 42858 h 182989"/>
                <a:gd name="connsiteX48" fmla="*/ 33846 w 484234"/>
                <a:gd name="connsiteY48" fmla="*/ 41757 h 182989"/>
                <a:gd name="connsiteX49" fmla="*/ 46504 w 484234"/>
                <a:gd name="connsiteY49" fmla="*/ 38077 h 182989"/>
                <a:gd name="connsiteX50" fmla="*/ 49015 w 484234"/>
                <a:gd name="connsiteY50" fmla="*/ 37458 h 182989"/>
                <a:gd name="connsiteX51" fmla="*/ 61432 w 484234"/>
                <a:gd name="connsiteY51" fmla="*/ 34878 h 182989"/>
                <a:gd name="connsiteX52" fmla="*/ 75328 w 484234"/>
                <a:gd name="connsiteY52" fmla="*/ 32849 h 182989"/>
                <a:gd name="connsiteX53" fmla="*/ 80316 w 484234"/>
                <a:gd name="connsiteY53" fmla="*/ 32333 h 182989"/>
                <a:gd name="connsiteX54" fmla="*/ 86335 w 484234"/>
                <a:gd name="connsiteY54" fmla="*/ 31817 h 182989"/>
                <a:gd name="connsiteX55" fmla="*/ 95210 w 484234"/>
                <a:gd name="connsiteY55" fmla="*/ 31370 h 182989"/>
                <a:gd name="connsiteX56" fmla="*/ 131945 w 484234"/>
                <a:gd name="connsiteY56" fmla="*/ 32505 h 182989"/>
                <a:gd name="connsiteX57" fmla="*/ 135798 w 484234"/>
                <a:gd name="connsiteY57" fmla="*/ 32849 h 182989"/>
                <a:gd name="connsiteX58" fmla="*/ 161217 w 484234"/>
                <a:gd name="connsiteY58" fmla="*/ 36185 h 182989"/>
                <a:gd name="connsiteX59" fmla="*/ 165551 w 484234"/>
                <a:gd name="connsiteY59" fmla="*/ 36907 h 182989"/>
                <a:gd name="connsiteX60" fmla="*/ 169678 w 484234"/>
                <a:gd name="connsiteY60" fmla="*/ 37630 h 182989"/>
                <a:gd name="connsiteX61" fmla="*/ 169885 w 484234"/>
                <a:gd name="connsiteY61" fmla="*/ 37630 h 182989"/>
                <a:gd name="connsiteX62" fmla="*/ 173600 w 484234"/>
                <a:gd name="connsiteY62" fmla="*/ 38318 h 182989"/>
                <a:gd name="connsiteX63" fmla="*/ 182474 w 484234"/>
                <a:gd name="connsiteY63" fmla="*/ 40106 h 182989"/>
                <a:gd name="connsiteX64" fmla="*/ 185398 w 484234"/>
                <a:gd name="connsiteY64" fmla="*/ 40726 h 182989"/>
                <a:gd name="connsiteX65" fmla="*/ 185569 w 484234"/>
                <a:gd name="connsiteY65" fmla="*/ 40726 h 182989"/>
                <a:gd name="connsiteX66" fmla="*/ 188115 w 484234"/>
                <a:gd name="connsiteY66" fmla="*/ 41310 h 182989"/>
                <a:gd name="connsiteX67" fmla="*/ 194203 w 484234"/>
                <a:gd name="connsiteY67" fmla="*/ 42721 h 182989"/>
                <a:gd name="connsiteX68" fmla="*/ 195682 w 484234"/>
                <a:gd name="connsiteY68" fmla="*/ 43099 h 182989"/>
                <a:gd name="connsiteX69" fmla="*/ 197952 w 484234"/>
                <a:gd name="connsiteY69" fmla="*/ 43684 h 182989"/>
                <a:gd name="connsiteX70" fmla="*/ 198743 w 484234"/>
                <a:gd name="connsiteY70" fmla="*/ 43890 h 182989"/>
                <a:gd name="connsiteX71" fmla="*/ 196886 w 484234"/>
                <a:gd name="connsiteY71" fmla="*/ 43236 h 182989"/>
                <a:gd name="connsiteX72" fmla="*/ 444507 w 484234"/>
                <a:gd name="connsiteY72" fmla="*/ 136279 h 182989"/>
                <a:gd name="connsiteX73" fmla="*/ 280057 w 484234"/>
                <a:gd name="connsiteY73" fmla="*/ 18127 h 182989"/>
                <a:gd name="connsiteX74" fmla="*/ 274037 w 484234"/>
                <a:gd name="connsiteY74" fmla="*/ 24456 h 182989"/>
                <a:gd name="connsiteX75" fmla="*/ 274003 w 484234"/>
                <a:gd name="connsiteY75" fmla="*/ 24490 h 182989"/>
                <a:gd name="connsiteX76" fmla="*/ 270873 w 484234"/>
                <a:gd name="connsiteY76" fmla="*/ 27380 h 182989"/>
                <a:gd name="connsiteX77" fmla="*/ 270701 w 484234"/>
                <a:gd name="connsiteY77" fmla="*/ 27552 h 182989"/>
                <a:gd name="connsiteX78" fmla="*/ 267605 w 484234"/>
                <a:gd name="connsiteY78" fmla="*/ 30131 h 182989"/>
                <a:gd name="connsiteX79" fmla="*/ 264234 w 484234"/>
                <a:gd name="connsiteY79" fmla="*/ 32711 h 182989"/>
                <a:gd name="connsiteX80" fmla="*/ 263237 w 484234"/>
                <a:gd name="connsiteY80" fmla="*/ 33433 h 182989"/>
                <a:gd name="connsiteX81" fmla="*/ 261620 w 484234"/>
                <a:gd name="connsiteY81" fmla="*/ 34534 h 182989"/>
                <a:gd name="connsiteX82" fmla="*/ 260760 w 484234"/>
                <a:gd name="connsiteY82" fmla="*/ 35084 h 182989"/>
                <a:gd name="connsiteX83" fmla="*/ 259453 w 484234"/>
                <a:gd name="connsiteY83" fmla="*/ 35944 h 182989"/>
                <a:gd name="connsiteX84" fmla="*/ 258077 w 484234"/>
                <a:gd name="connsiteY84" fmla="*/ 36770 h 182989"/>
                <a:gd name="connsiteX85" fmla="*/ 257768 w 484234"/>
                <a:gd name="connsiteY85" fmla="*/ 36942 h 182989"/>
                <a:gd name="connsiteX86" fmla="*/ 256564 w 484234"/>
                <a:gd name="connsiteY86" fmla="*/ 37664 h 182989"/>
                <a:gd name="connsiteX87" fmla="*/ 253709 w 484234"/>
                <a:gd name="connsiteY87" fmla="*/ 39212 h 182989"/>
                <a:gd name="connsiteX88" fmla="*/ 253606 w 484234"/>
                <a:gd name="connsiteY88" fmla="*/ 39281 h 182989"/>
                <a:gd name="connsiteX89" fmla="*/ 250407 w 484234"/>
                <a:gd name="connsiteY89" fmla="*/ 40829 h 182989"/>
                <a:gd name="connsiteX90" fmla="*/ 248412 w 484234"/>
                <a:gd name="connsiteY90" fmla="*/ 41723 h 182989"/>
                <a:gd name="connsiteX91" fmla="*/ 247862 w 484234"/>
                <a:gd name="connsiteY91" fmla="*/ 41964 h 182989"/>
                <a:gd name="connsiteX92" fmla="*/ 246486 w 484234"/>
                <a:gd name="connsiteY92" fmla="*/ 42514 h 182989"/>
                <a:gd name="connsiteX93" fmla="*/ 246383 w 484234"/>
                <a:gd name="connsiteY93" fmla="*/ 42583 h 182989"/>
                <a:gd name="connsiteX94" fmla="*/ 245144 w 484234"/>
                <a:gd name="connsiteY94" fmla="*/ 43030 h 182989"/>
                <a:gd name="connsiteX95" fmla="*/ 241602 w 484234"/>
                <a:gd name="connsiteY95" fmla="*/ 44268 h 182989"/>
                <a:gd name="connsiteX96" fmla="*/ 241498 w 484234"/>
                <a:gd name="connsiteY96" fmla="*/ 44303 h 182989"/>
                <a:gd name="connsiteX97" fmla="*/ 239194 w 484234"/>
                <a:gd name="connsiteY97" fmla="*/ 44956 h 182989"/>
                <a:gd name="connsiteX98" fmla="*/ 238712 w 484234"/>
                <a:gd name="connsiteY98" fmla="*/ 45094 h 182989"/>
                <a:gd name="connsiteX99" fmla="*/ 238540 w 484234"/>
                <a:gd name="connsiteY99" fmla="*/ 45128 h 182989"/>
                <a:gd name="connsiteX100" fmla="*/ 237405 w 484234"/>
                <a:gd name="connsiteY100" fmla="*/ 45438 h 182989"/>
                <a:gd name="connsiteX101" fmla="*/ 236511 w 484234"/>
                <a:gd name="connsiteY101" fmla="*/ 45644 h 182989"/>
                <a:gd name="connsiteX102" fmla="*/ 234825 w 484234"/>
                <a:gd name="connsiteY102" fmla="*/ 46023 h 182989"/>
                <a:gd name="connsiteX103" fmla="*/ 234275 w 484234"/>
                <a:gd name="connsiteY103" fmla="*/ 46126 h 182989"/>
                <a:gd name="connsiteX104" fmla="*/ 232039 w 484234"/>
                <a:gd name="connsiteY104" fmla="*/ 46539 h 182989"/>
                <a:gd name="connsiteX105" fmla="*/ 229769 w 484234"/>
                <a:gd name="connsiteY105" fmla="*/ 46883 h 182989"/>
                <a:gd name="connsiteX106" fmla="*/ 227740 w 484234"/>
                <a:gd name="connsiteY106" fmla="*/ 47123 h 182989"/>
                <a:gd name="connsiteX107" fmla="*/ 225229 w 484234"/>
                <a:gd name="connsiteY107" fmla="*/ 47364 h 182989"/>
                <a:gd name="connsiteX108" fmla="*/ 224850 w 484234"/>
                <a:gd name="connsiteY108" fmla="*/ 47364 h 182989"/>
                <a:gd name="connsiteX109" fmla="*/ 222615 w 484234"/>
                <a:gd name="connsiteY109" fmla="*/ 47433 h 182989"/>
                <a:gd name="connsiteX110" fmla="*/ 218281 w 484234"/>
                <a:gd name="connsiteY110" fmla="*/ 47433 h 182989"/>
                <a:gd name="connsiteX111" fmla="*/ 213912 w 484234"/>
                <a:gd name="connsiteY111" fmla="*/ 47158 h 182989"/>
                <a:gd name="connsiteX112" fmla="*/ 208822 w 484234"/>
                <a:gd name="connsiteY112" fmla="*/ 46435 h 182989"/>
                <a:gd name="connsiteX113" fmla="*/ 208822 w 484234"/>
                <a:gd name="connsiteY113" fmla="*/ 46435 h 182989"/>
                <a:gd name="connsiteX114" fmla="*/ 388612 w 484234"/>
                <a:gd name="connsiteY114" fmla="*/ 141404 h 182989"/>
                <a:gd name="connsiteX115" fmla="*/ 420911 w 484234"/>
                <a:gd name="connsiteY115" fmla="*/ 179756 h 182989"/>
                <a:gd name="connsiteX116" fmla="*/ 437834 w 484234"/>
                <a:gd name="connsiteY116" fmla="*/ 175491 h 182989"/>
                <a:gd name="connsiteX117" fmla="*/ 484235 w 484234"/>
                <a:gd name="connsiteY117" fmla="*/ 182990 h 182989"/>
                <a:gd name="connsiteX118" fmla="*/ 444507 w 484234"/>
                <a:gd name="connsiteY118" fmla="*/ 136245 h 18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484234" h="182989">
                  <a:moveTo>
                    <a:pt x="196886" y="43305"/>
                  </a:moveTo>
                  <a:cubicBezTo>
                    <a:pt x="196164" y="43030"/>
                    <a:pt x="195441" y="42755"/>
                    <a:pt x="194719" y="42445"/>
                  </a:cubicBezTo>
                  <a:cubicBezTo>
                    <a:pt x="194203" y="42239"/>
                    <a:pt x="193653" y="41998"/>
                    <a:pt x="193137" y="41757"/>
                  </a:cubicBezTo>
                  <a:cubicBezTo>
                    <a:pt x="192483" y="41482"/>
                    <a:pt x="191864" y="41207"/>
                    <a:pt x="191279" y="40932"/>
                  </a:cubicBezTo>
                  <a:cubicBezTo>
                    <a:pt x="191039" y="40829"/>
                    <a:pt x="190832" y="40726"/>
                    <a:pt x="190626" y="40588"/>
                  </a:cubicBezTo>
                  <a:cubicBezTo>
                    <a:pt x="190213" y="40382"/>
                    <a:pt x="189800" y="40210"/>
                    <a:pt x="189422" y="40003"/>
                  </a:cubicBezTo>
                  <a:cubicBezTo>
                    <a:pt x="188975" y="39831"/>
                    <a:pt x="188562" y="39590"/>
                    <a:pt x="188115" y="39350"/>
                  </a:cubicBezTo>
                  <a:lnTo>
                    <a:pt x="188080" y="39350"/>
                  </a:lnTo>
                  <a:cubicBezTo>
                    <a:pt x="188080" y="39350"/>
                    <a:pt x="187908" y="39246"/>
                    <a:pt x="187805" y="39178"/>
                  </a:cubicBezTo>
                  <a:cubicBezTo>
                    <a:pt x="187324" y="38937"/>
                    <a:pt x="186877" y="38662"/>
                    <a:pt x="186395" y="38387"/>
                  </a:cubicBezTo>
                  <a:cubicBezTo>
                    <a:pt x="185741" y="38008"/>
                    <a:pt x="185054" y="37630"/>
                    <a:pt x="184400" y="37217"/>
                  </a:cubicBezTo>
                  <a:cubicBezTo>
                    <a:pt x="184331" y="37217"/>
                    <a:pt x="184262" y="37148"/>
                    <a:pt x="184194" y="37079"/>
                  </a:cubicBezTo>
                  <a:cubicBezTo>
                    <a:pt x="183609" y="36735"/>
                    <a:pt x="183024" y="36357"/>
                    <a:pt x="182439" y="35979"/>
                  </a:cubicBezTo>
                  <a:cubicBezTo>
                    <a:pt x="182302" y="35910"/>
                    <a:pt x="182164" y="35807"/>
                    <a:pt x="182027" y="35704"/>
                  </a:cubicBezTo>
                  <a:cubicBezTo>
                    <a:pt x="181304" y="35222"/>
                    <a:pt x="180548" y="34741"/>
                    <a:pt x="179825" y="34190"/>
                  </a:cubicBezTo>
                  <a:cubicBezTo>
                    <a:pt x="179585" y="34018"/>
                    <a:pt x="179309" y="33812"/>
                    <a:pt x="179069" y="33640"/>
                  </a:cubicBezTo>
                  <a:cubicBezTo>
                    <a:pt x="178587" y="33296"/>
                    <a:pt x="178105" y="32918"/>
                    <a:pt x="177589" y="32539"/>
                  </a:cubicBezTo>
                  <a:cubicBezTo>
                    <a:pt x="177349" y="32367"/>
                    <a:pt x="177142" y="32161"/>
                    <a:pt x="176902" y="31989"/>
                  </a:cubicBezTo>
                  <a:cubicBezTo>
                    <a:pt x="176902" y="31989"/>
                    <a:pt x="176879" y="31978"/>
                    <a:pt x="176833" y="31954"/>
                  </a:cubicBezTo>
                  <a:cubicBezTo>
                    <a:pt x="176420" y="31610"/>
                    <a:pt x="175973" y="31232"/>
                    <a:pt x="175560" y="30888"/>
                  </a:cubicBezTo>
                  <a:cubicBezTo>
                    <a:pt x="175354" y="30751"/>
                    <a:pt x="175182" y="30613"/>
                    <a:pt x="175010" y="30441"/>
                  </a:cubicBezTo>
                  <a:cubicBezTo>
                    <a:pt x="174803" y="30269"/>
                    <a:pt x="174563" y="30097"/>
                    <a:pt x="174356" y="29891"/>
                  </a:cubicBezTo>
                  <a:cubicBezTo>
                    <a:pt x="174184" y="29787"/>
                    <a:pt x="174047" y="29650"/>
                    <a:pt x="173909" y="29512"/>
                  </a:cubicBezTo>
                  <a:cubicBezTo>
                    <a:pt x="173152" y="28893"/>
                    <a:pt x="172430" y="28240"/>
                    <a:pt x="171742" y="27552"/>
                  </a:cubicBezTo>
                  <a:cubicBezTo>
                    <a:pt x="170469" y="26382"/>
                    <a:pt x="169197" y="25109"/>
                    <a:pt x="167993" y="23837"/>
                  </a:cubicBezTo>
                  <a:cubicBezTo>
                    <a:pt x="167408" y="23218"/>
                    <a:pt x="166789" y="22599"/>
                    <a:pt x="166239" y="21945"/>
                  </a:cubicBezTo>
                  <a:cubicBezTo>
                    <a:pt x="164450" y="19916"/>
                    <a:pt x="162730" y="17817"/>
                    <a:pt x="161079" y="15582"/>
                  </a:cubicBezTo>
                  <a:cubicBezTo>
                    <a:pt x="160529" y="14859"/>
                    <a:pt x="159978" y="14103"/>
                    <a:pt x="159497" y="13346"/>
                  </a:cubicBezTo>
                  <a:cubicBezTo>
                    <a:pt x="158775" y="12314"/>
                    <a:pt x="158087" y="11248"/>
                    <a:pt x="157399" y="10181"/>
                  </a:cubicBezTo>
                  <a:cubicBezTo>
                    <a:pt x="157124" y="9769"/>
                    <a:pt x="156848" y="9356"/>
                    <a:pt x="156608" y="8909"/>
                  </a:cubicBezTo>
                  <a:cubicBezTo>
                    <a:pt x="155507" y="7154"/>
                    <a:pt x="154441" y="5331"/>
                    <a:pt x="153477" y="3474"/>
                  </a:cubicBezTo>
                  <a:cubicBezTo>
                    <a:pt x="153443" y="3440"/>
                    <a:pt x="153409" y="3371"/>
                    <a:pt x="153409" y="3336"/>
                  </a:cubicBezTo>
                  <a:cubicBezTo>
                    <a:pt x="152858" y="2339"/>
                    <a:pt x="152342" y="1341"/>
                    <a:pt x="151861" y="310"/>
                  </a:cubicBezTo>
                  <a:cubicBezTo>
                    <a:pt x="151792" y="206"/>
                    <a:pt x="151723" y="103"/>
                    <a:pt x="151689" y="0"/>
                  </a:cubicBezTo>
                  <a:cubicBezTo>
                    <a:pt x="151483" y="0"/>
                    <a:pt x="151311" y="34"/>
                    <a:pt x="151104" y="34"/>
                  </a:cubicBezTo>
                  <a:cubicBezTo>
                    <a:pt x="144466" y="482"/>
                    <a:pt x="137999" y="1101"/>
                    <a:pt x="131739" y="1961"/>
                  </a:cubicBezTo>
                  <a:cubicBezTo>
                    <a:pt x="127886" y="2442"/>
                    <a:pt x="124103" y="3027"/>
                    <a:pt x="120388" y="3680"/>
                  </a:cubicBezTo>
                  <a:cubicBezTo>
                    <a:pt x="103740" y="6501"/>
                    <a:pt x="88434" y="10594"/>
                    <a:pt x="74709" y="15375"/>
                  </a:cubicBezTo>
                  <a:cubicBezTo>
                    <a:pt x="72714" y="16098"/>
                    <a:pt x="70754" y="16786"/>
                    <a:pt x="68862" y="17508"/>
                  </a:cubicBezTo>
                  <a:lnTo>
                    <a:pt x="68828" y="17508"/>
                  </a:lnTo>
                  <a:cubicBezTo>
                    <a:pt x="34775" y="30269"/>
                    <a:pt x="10938" y="47089"/>
                    <a:pt x="0" y="58543"/>
                  </a:cubicBezTo>
                  <a:cubicBezTo>
                    <a:pt x="103" y="58440"/>
                    <a:pt x="310" y="58268"/>
                    <a:pt x="654" y="58027"/>
                  </a:cubicBezTo>
                  <a:cubicBezTo>
                    <a:pt x="929" y="57821"/>
                    <a:pt x="1273" y="57580"/>
                    <a:pt x="1685" y="57270"/>
                  </a:cubicBezTo>
                  <a:cubicBezTo>
                    <a:pt x="2442" y="56686"/>
                    <a:pt x="3474" y="55998"/>
                    <a:pt x="4781" y="55172"/>
                  </a:cubicBezTo>
                  <a:cubicBezTo>
                    <a:pt x="5159" y="54931"/>
                    <a:pt x="5572" y="54656"/>
                    <a:pt x="5985" y="54415"/>
                  </a:cubicBezTo>
                  <a:cubicBezTo>
                    <a:pt x="9803" y="52042"/>
                    <a:pt x="15444" y="48912"/>
                    <a:pt x="23080" y="45747"/>
                  </a:cubicBezTo>
                  <a:cubicBezTo>
                    <a:pt x="24800" y="45060"/>
                    <a:pt x="26623" y="44337"/>
                    <a:pt x="28549" y="43615"/>
                  </a:cubicBezTo>
                  <a:cubicBezTo>
                    <a:pt x="29237" y="43340"/>
                    <a:pt x="29925" y="43099"/>
                    <a:pt x="30647" y="42858"/>
                  </a:cubicBezTo>
                  <a:cubicBezTo>
                    <a:pt x="31679" y="42480"/>
                    <a:pt x="32746" y="42101"/>
                    <a:pt x="33846" y="41757"/>
                  </a:cubicBezTo>
                  <a:cubicBezTo>
                    <a:pt x="37699" y="40450"/>
                    <a:pt x="41929" y="39212"/>
                    <a:pt x="46504" y="38077"/>
                  </a:cubicBezTo>
                  <a:cubicBezTo>
                    <a:pt x="47330" y="37836"/>
                    <a:pt x="48155" y="37630"/>
                    <a:pt x="49015" y="37458"/>
                  </a:cubicBezTo>
                  <a:cubicBezTo>
                    <a:pt x="52902" y="36495"/>
                    <a:pt x="57030" y="35635"/>
                    <a:pt x="61432" y="34878"/>
                  </a:cubicBezTo>
                  <a:cubicBezTo>
                    <a:pt x="65801" y="34087"/>
                    <a:pt x="70444" y="33399"/>
                    <a:pt x="75328" y="32849"/>
                  </a:cubicBezTo>
                  <a:cubicBezTo>
                    <a:pt x="76980" y="32642"/>
                    <a:pt x="78631" y="32470"/>
                    <a:pt x="80316" y="32333"/>
                  </a:cubicBezTo>
                  <a:cubicBezTo>
                    <a:pt x="82277" y="32126"/>
                    <a:pt x="84272" y="31954"/>
                    <a:pt x="86335" y="31817"/>
                  </a:cubicBezTo>
                  <a:cubicBezTo>
                    <a:pt x="89294" y="31610"/>
                    <a:pt x="92252" y="31438"/>
                    <a:pt x="95210" y="31370"/>
                  </a:cubicBezTo>
                  <a:cubicBezTo>
                    <a:pt x="107661" y="30957"/>
                    <a:pt x="120147" y="31473"/>
                    <a:pt x="131945" y="32505"/>
                  </a:cubicBezTo>
                  <a:cubicBezTo>
                    <a:pt x="133252" y="32608"/>
                    <a:pt x="134525" y="32746"/>
                    <a:pt x="135798" y="32849"/>
                  </a:cubicBezTo>
                  <a:cubicBezTo>
                    <a:pt x="144844" y="33743"/>
                    <a:pt x="153443" y="34912"/>
                    <a:pt x="161217" y="36185"/>
                  </a:cubicBezTo>
                  <a:cubicBezTo>
                    <a:pt x="162696" y="36426"/>
                    <a:pt x="164140" y="36667"/>
                    <a:pt x="165551" y="36907"/>
                  </a:cubicBezTo>
                  <a:cubicBezTo>
                    <a:pt x="166961" y="37148"/>
                    <a:pt x="168337" y="37389"/>
                    <a:pt x="169678" y="37630"/>
                  </a:cubicBezTo>
                  <a:cubicBezTo>
                    <a:pt x="169747" y="37630"/>
                    <a:pt x="169816" y="37630"/>
                    <a:pt x="169885" y="37630"/>
                  </a:cubicBezTo>
                  <a:cubicBezTo>
                    <a:pt x="171157" y="37871"/>
                    <a:pt x="172396" y="38077"/>
                    <a:pt x="173600" y="38318"/>
                  </a:cubicBezTo>
                  <a:cubicBezTo>
                    <a:pt x="176798" y="38937"/>
                    <a:pt x="179756" y="39522"/>
                    <a:pt x="182474" y="40106"/>
                  </a:cubicBezTo>
                  <a:cubicBezTo>
                    <a:pt x="183471" y="40313"/>
                    <a:pt x="184469" y="40519"/>
                    <a:pt x="185398" y="40726"/>
                  </a:cubicBezTo>
                  <a:cubicBezTo>
                    <a:pt x="185466" y="40726"/>
                    <a:pt x="185501" y="40726"/>
                    <a:pt x="185569" y="40726"/>
                  </a:cubicBezTo>
                  <a:cubicBezTo>
                    <a:pt x="186464" y="40932"/>
                    <a:pt x="187289" y="41104"/>
                    <a:pt x="188115" y="41310"/>
                  </a:cubicBezTo>
                  <a:cubicBezTo>
                    <a:pt x="190488" y="41826"/>
                    <a:pt x="192518" y="42308"/>
                    <a:pt x="194203" y="42721"/>
                  </a:cubicBezTo>
                  <a:cubicBezTo>
                    <a:pt x="194719" y="42858"/>
                    <a:pt x="195235" y="42996"/>
                    <a:pt x="195682" y="43099"/>
                  </a:cubicBezTo>
                  <a:cubicBezTo>
                    <a:pt x="196576" y="43340"/>
                    <a:pt x="197333" y="43512"/>
                    <a:pt x="197952" y="43684"/>
                  </a:cubicBezTo>
                  <a:cubicBezTo>
                    <a:pt x="198262" y="43752"/>
                    <a:pt x="198537" y="43821"/>
                    <a:pt x="198743" y="43890"/>
                  </a:cubicBezTo>
                  <a:cubicBezTo>
                    <a:pt x="198124" y="43684"/>
                    <a:pt x="197505" y="43443"/>
                    <a:pt x="196886" y="43236"/>
                  </a:cubicBezTo>
                  <a:close/>
                  <a:moveTo>
                    <a:pt x="444507" y="136279"/>
                  </a:moveTo>
                  <a:cubicBezTo>
                    <a:pt x="376436" y="69584"/>
                    <a:pt x="304994" y="30647"/>
                    <a:pt x="280057" y="18127"/>
                  </a:cubicBezTo>
                  <a:cubicBezTo>
                    <a:pt x="278131" y="20363"/>
                    <a:pt x="276136" y="22461"/>
                    <a:pt x="274037" y="24456"/>
                  </a:cubicBezTo>
                  <a:cubicBezTo>
                    <a:pt x="274037" y="24456"/>
                    <a:pt x="274037" y="24490"/>
                    <a:pt x="274003" y="24490"/>
                  </a:cubicBezTo>
                  <a:cubicBezTo>
                    <a:pt x="273006" y="25488"/>
                    <a:pt x="271939" y="26451"/>
                    <a:pt x="270873" y="27380"/>
                  </a:cubicBezTo>
                  <a:cubicBezTo>
                    <a:pt x="270839" y="27448"/>
                    <a:pt x="270770" y="27483"/>
                    <a:pt x="270701" y="27552"/>
                  </a:cubicBezTo>
                  <a:cubicBezTo>
                    <a:pt x="269704" y="28446"/>
                    <a:pt x="268637" y="29306"/>
                    <a:pt x="267605" y="30131"/>
                  </a:cubicBezTo>
                  <a:cubicBezTo>
                    <a:pt x="266505" y="31026"/>
                    <a:pt x="265370" y="31886"/>
                    <a:pt x="264234" y="32711"/>
                  </a:cubicBezTo>
                  <a:cubicBezTo>
                    <a:pt x="263891" y="32952"/>
                    <a:pt x="263581" y="33193"/>
                    <a:pt x="263237" y="33433"/>
                  </a:cubicBezTo>
                  <a:cubicBezTo>
                    <a:pt x="262687" y="33812"/>
                    <a:pt x="262171" y="34190"/>
                    <a:pt x="261620" y="34534"/>
                  </a:cubicBezTo>
                  <a:cubicBezTo>
                    <a:pt x="261345" y="34741"/>
                    <a:pt x="261036" y="34912"/>
                    <a:pt x="260760" y="35084"/>
                  </a:cubicBezTo>
                  <a:cubicBezTo>
                    <a:pt x="260313" y="35394"/>
                    <a:pt x="259900" y="35669"/>
                    <a:pt x="259453" y="35944"/>
                  </a:cubicBezTo>
                  <a:cubicBezTo>
                    <a:pt x="259006" y="36254"/>
                    <a:pt x="258559" y="36529"/>
                    <a:pt x="258077" y="36770"/>
                  </a:cubicBezTo>
                  <a:cubicBezTo>
                    <a:pt x="257974" y="36839"/>
                    <a:pt x="257871" y="36873"/>
                    <a:pt x="257768" y="36942"/>
                  </a:cubicBezTo>
                  <a:cubicBezTo>
                    <a:pt x="257390" y="37183"/>
                    <a:pt x="256977" y="37423"/>
                    <a:pt x="256564" y="37664"/>
                  </a:cubicBezTo>
                  <a:cubicBezTo>
                    <a:pt x="255635" y="38215"/>
                    <a:pt x="254672" y="38731"/>
                    <a:pt x="253709" y="39212"/>
                  </a:cubicBezTo>
                  <a:cubicBezTo>
                    <a:pt x="253709" y="39212"/>
                    <a:pt x="253640" y="39212"/>
                    <a:pt x="253606" y="39281"/>
                  </a:cubicBezTo>
                  <a:cubicBezTo>
                    <a:pt x="252540" y="39831"/>
                    <a:pt x="251473" y="40347"/>
                    <a:pt x="250407" y="40829"/>
                  </a:cubicBezTo>
                  <a:cubicBezTo>
                    <a:pt x="249754" y="41138"/>
                    <a:pt x="249100" y="41448"/>
                    <a:pt x="248412" y="41723"/>
                  </a:cubicBezTo>
                  <a:cubicBezTo>
                    <a:pt x="248240" y="41826"/>
                    <a:pt x="248034" y="41895"/>
                    <a:pt x="247862" y="41964"/>
                  </a:cubicBezTo>
                  <a:cubicBezTo>
                    <a:pt x="247415" y="42170"/>
                    <a:pt x="246967" y="42342"/>
                    <a:pt x="246486" y="42514"/>
                  </a:cubicBezTo>
                  <a:cubicBezTo>
                    <a:pt x="246451" y="42549"/>
                    <a:pt x="246417" y="42549"/>
                    <a:pt x="246383" y="42583"/>
                  </a:cubicBezTo>
                  <a:cubicBezTo>
                    <a:pt x="245970" y="42721"/>
                    <a:pt x="245557" y="42893"/>
                    <a:pt x="245144" y="43030"/>
                  </a:cubicBezTo>
                  <a:cubicBezTo>
                    <a:pt x="243975" y="43477"/>
                    <a:pt x="242805" y="43890"/>
                    <a:pt x="241602" y="44268"/>
                  </a:cubicBezTo>
                  <a:cubicBezTo>
                    <a:pt x="241567" y="44268"/>
                    <a:pt x="241533" y="44303"/>
                    <a:pt x="241498" y="44303"/>
                  </a:cubicBezTo>
                  <a:cubicBezTo>
                    <a:pt x="240742" y="44544"/>
                    <a:pt x="239950" y="44784"/>
                    <a:pt x="239194" y="44956"/>
                  </a:cubicBezTo>
                  <a:cubicBezTo>
                    <a:pt x="239022" y="45025"/>
                    <a:pt x="238884" y="45060"/>
                    <a:pt x="238712" y="45094"/>
                  </a:cubicBezTo>
                  <a:cubicBezTo>
                    <a:pt x="238643" y="45094"/>
                    <a:pt x="238609" y="45128"/>
                    <a:pt x="238540" y="45128"/>
                  </a:cubicBezTo>
                  <a:cubicBezTo>
                    <a:pt x="238162" y="45266"/>
                    <a:pt x="237783" y="45369"/>
                    <a:pt x="237405" y="45438"/>
                  </a:cubicBezTo>
                  <a:cubicBezTo>
                    <a:pt x="237096" y="45541"/>
                    <a:pt x="236820" y="45610"/>
                    <a:pt x="236511" y="45644"/>
                  </a:cubicBezTo>
                  <a:cubicBezTo>
                    <a:pt x="235926" y="45782"/>
                    <a:pt x="235376" y="45919"/>
                    <a:pt x="234825" y="46023"/>
                  </a:cubicBezTo>
                  <a:cubicBezTo>
                    <a:pt x="234653" y="46057"/>
                    <a:pt x="234447" y="46091"/>
                    <a:pt x="234275" y="46126"/>
                  </a:cubicBezTo>
                  <a:cubicBezTo>
                    <a:pt x="233518" y="46298"/>
                    <a:pt x="232762" y="46435"/>
                    <a:pt x="232039" y="46539"/>
                  </a:cubicBezTo>
                  <a:cubicBezTo>
                    <a:pt x="231283" y="46676"/>
                    <a:pt x="230526" y="46779"/>
                    <a:pt x="229769" y="46883"/>
                  </a:cubicBezTo>
                  <a:cubicBezTo>
                    <a:pt x="229081" y="46986"/>
                    <a:pt x="228428" y="47054"/>
                    <a:pt x="227740" y="47123"/>
                  </a:cubicBezTo>
                  <a:cubicBezTo>
                    <a:pt x="226914" y="47226"/>
                    <a:pt x="226054" y="47295"/>
                    <a:pt x="225229" y="47364"/>
                  </a:cubicBezTo>
                  <a:cubicBezTo>
                    <a:pt x="225126" y="47364"/>
                    <a:pt x="224988" y="47364"/>
                    <a:pt x="224850" y="47364"/>
                  </a:cubicBezTo>
                  <a:cubicBezTo>
                    <a:pt x="224094" y="47398"/>
                    <a:pt x="223337" y="47433"/>
                    <a:pt x="222615" y="47433"/>
                  </a:cubicBezTo>
                  <a:cubicBezTo>
                    <a:pt x="221170" y="47467"/>
                    <a:pt x="219725" y="47467"/>
                    <a:pt x="218281" y="47433"/>
                  </a:cubicBezTo>
                  <a:cubicBezTo>
                    <a:pt x="216836" y="47398"/>
                    <a:pt x="215357" y="47295"/>
                    <a:pt x="213912" y="47158"/>
                  </a:cubicBezTo>
                  <a:cubicBezTo>
                    <a:pt x="212192" y="46986"/>
                    <a:pt x="210507" y="46779"/>
                    <a:pt x="208822" y="46435"/>
                  </a:cubicBezTo>
                  <a:lnTo>
                    <a:pt x="208822" y="46435"/>
                  </a:lnTo>
                  <a:cubicBezTo>
                    <a:pt x="208822" y="46435"/>
                    <a:pt x="302621" y="67176"/>
                    <a:pt x="388612" y="141404"/>
                  </a:cubicBezTo>
                  <a:cubicBezTo>
                    <a:pt x="402887" y="153753"/>
                    <a:pt x="413344" y="166617"/>
                    <a:pt x="420911" y="179756"/>
                  </a:cubicBezTo>
                  <a:cubicBezTo>
                    <a:pt x="426621" y="177521"/>
                    <a:pt x="432331" y="176179"/>
                    <a:pt x="437834" y="175491"/>
                  </a:cubicBezTo>
                  <a:cubicBezTo>
                    <a:pt x="462462" y="172396"/>
                    <a:pt x="483100" y="182439"/>
                    <a:pt x="484235" y="182990"/>
                  </a:cubicBezTo>
                  <a:cubicBezTo>
                    <a:pt x="473469" y="167374"/>
                    <a:pt x="460295" y="151723"/>
                    <a:pt x="444507" y="136245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F7E4BA05-4BC0-1F09-705B-C748EF774A49}"/>
                </a:ext>
              </a:extLst>
            </p:cNvPr>
            <p:cNvSpPr/>
            <p:nvPr/>
          </p:nvSpPr>
          <p:spPr>
            <a:xfrm>
              <a:off x="9911003" y="1084874"/>
              <a:ext cx="358120" cy="373868"/>
            </a:xfrm>
            <a:custGeom>
              <a:avLst/>
              <a:gdLst>
                <a:gd name="connsiteX0" fmla="*/ 74778 w 358120"/>
                <a:gd name="connsiteY0" fmla="*/ 65353 h 373868"/>
                <a:gd name="connsiteX1" fmla="*/ 72921 w 358120"/>
                <a:gd name="connsiteY1" fmla="*/ 64528 h 373868"/>
                <a:gd name="connsiteX2" fmla="*/ 72267 w 358120"/>
                <a:gd name="connsiteY2" fmla="*/ 64184 h 373868"/>
                <a:gd name="connsiteX3" fmla="*/ 71063 w 358120"/>
                <a:gd name="connsiteY3" fmla="*/ 63599 h 373868"/>
                <a:gd name="connsiteX4" fmla="*/ 69756 w 358120"/>
                <a:gd name="connsiteY4" fmla="*/ 62946 h 373868"/>
                <a:gd name="connsiteX5" fmla="*/ 69722 w 358120"/>
                <a:gd name="connsiteY5" fmla="*/ 62946 h 373868"/>
                <a:gd name="connsiteX6" fmla="*/ 69447 w 358120"/>
                <a:gd name="connsiteY6" fmla="*/ 62774 h 373868"/>
                <a:gd name="connsiteX7" fmla="*/ 68036 w 358120"/>
                <a:gd name="connsiteY7" fmla="*/ 61983 h 373868"/>
                <a:gd name="connsiteX8" fmla="*/ 66041 w 358120"/>
                <a:gd name="connsiteY8" fmla="*/ 60813 h 373868"/>
                <a:gd name="connsiteX9" fmla="*/ 65835 w 358120"/>
                <a:gd name="connsiteY9" fmla="*/ 60676 h 373868"/>
                <a:gd name="connsiteX10" fmla="*/ 64906 w 358120"/>
                <a:gd name="connsiteY10" fmla="*/ 60125 h 373868"/>
                <a:gd name="connsiteX11" fmla="*/ 64081 w 358120"/>
                <a:gd name="connsiteY11" fmla="*/ 59575 h 373868"/>
                <a:gd name="connsiteX12" fmla="*/ 63668 w 358120"/>
                <a:gd name="connsiteY12" fmla="*/ 59300 h 373868"/>
                <a:gd name="connsiteX13" fmla="*/ 61467 w 358120"/>
                <a:gd name="connsiteY13" fmla="*/ 57786 h 373868"/>
                <a:gd name="connsiteX14" fmla="*/ 60710 w 358120"/>
                <a:gd name="connsiteY14" fmla="*/ 57236 h 373868"/>
                <a:gd name="connsiteX15" fmla="*/ 59231 w 358120"/>
                <a:gd name="connsiteY15" fmla="*/ 56135 h 373868"/>
                <a:gd name="connsiteX16" fmla="*/ 58543 w 358120"/>
                <a:gd name="connsiteY16" fmla="*/ 55585 h 373868"/>
                <a:gd name="connsiteX17" fmla="*/ 58474 w 358120"/>
                <a:gd name="connsiteY17" fmla="*/ 55550 h 373868"/>
                <a:gd name="connsiteX18" fmla="*/ 57202 w 358120"/>
                <a:gd name="connsiteY18" fmla="*/ 54484 h 373868"/>
                <a:gd name="connsiteX19" fmla="*/ 56651 w 358120"/>
                <a:gd name="connsiteY19" fmla="*/ 54037 h 373868"/>
                <a:gd name="connsiteX20" fmla="*/ 55998 w 358120"/>
                <a:gd name="connsiteY20" fmla="*/ 53487 h 373868"/>
                <a:gd name="connsiteX21" fmla="*/ 55550 w 358120"/>
                <a:gd name="connsiteY21" fmla="*/ 53108 h 373868"/>
                <a:gd name="connsiteX22" fmla="*/ 53383 w 358120"/>
                <a:gd name="connsiteY22" fmla="*/ 51148 h 373868"/>
                <a:gd name="connsiteX23" fmla="*/ 49634 w 358120"/>
                <a:gd name="connsiteY23" fmla="*/ 47433 h 373868"/>
                <a:gd name="connsiteX24" fmla="*/ 47880 w 358120"/>
                <a:gd name="connsiteY24" fmla="*/ 45541 h 373868"/>
                <a:gd name="connsiteX25" fmla="*/ 42721 w 358120"/>
                <a:gd name="connsiteY25" fmla="*/ 39178 h 373868"/>
                <a:gd name="connsiteX26" fmla="*/ 41138 w 358120"/>
                <a:gd name="connsiteY26" fmla="*/ 36942 h 373868"/>
                <a:gd name="connsiteX27" fmla="*/ 39040 w 358120"/>
                <a:gd name="connsiteY27" fmla="*/ 33777 h 373868"/>
                <a:gd name="connsiteX28" fmla="*/ 38249 w 358120"/>
                <a:gd name="connsiteY28" fmla="*/ 32505 h 373868"/>
                <a:gd name="connsiteX29" fmla="*/ 35119 w 358120"/>
                <a:gd name="connsiteY29" fmla="*/ 27070 h 373868"/>
                <a:gd name="connsiteX30" fmla="*/ 35050 w 358120"/>
                <a:gd name="connsiteY30" fmla="*/ 26933 h 373868"/>
                <a:gd name="connsiteX31" fmla="*/ 33502 w 358120"/>
                <a:gd name="connsiteY31" fmla="*/ 23906 h 373868"/>
                <a:gd name="connsiteX32" fmla="*/ 33330 w 358120"/>
                <a:gd name="connsiteY32" fmla="*/ 23596 h 373868"/>
                <a:gd name="connsiteX33" fmla="*/ 29684 w 358120"/>
                <a:gd name="connsiteY33" fmla="*/ 15238 h 373868"/>
                <a:gd name="connsiteX34" fmla="*/ 29650 w 358120"/>
                <a:gd name="connsiteY34" fmla="*/ 15100 h 373868"/>
                <a:gd name="connsiteX35" fmla="*/ 28584 w 358120"/>
                <a:gd name="connsiteY35" fmla="*/ 12211 h 373868"/>
                <a:gd name="connsiteX36" fmla="*/ 28549 w 358120"/>
                <a:gd name="connsiteY36" fmla="*/ 12211 h 373868"/>
                <a:gd name="connsiteX37" fmla="*/ 27552 w 358120"/>
                <a:gd name="connsiteY37" fmla="*/ 9218 h 373868"/>
                <a:gd name="connsiteX38" fmla="*/ 26623 w 358120"/>
                <a:gd name="connsiteY38" fmla="*/ 6191 h 373868"/>
                <a:gd name="connsiteX39" fmla="*/ 25797 w 358120"/>
                <a:gd name="connsiteY39" fmla="*/ 3268 h 373868"/>
                <a:gd name="connsiteX40" fmla="*/ 25763 w 358120"/>
                <a:gd name="connsiteY40" fmla="*/ 3130 h 373868"/>
                <a:gd name="connsiteX41" fmla="*/ 25006 w 358120"/>
                <a:gd name="connsiteY41" fmla="*/ 0 h 373868"/>
                <a:gd name="connsiteX42" fmla="*/ 24215 w 358120"/>
                <a:gd name="connsiteY42" fmla="*/ 0 h 373868"/>
                <a:gd name="connsiteX43" fmla="*/ 20122 w 358120"/>
                <a:gd name="connsiteY43" fmla="*/ 69 h 373868"/>
                <a:gd name="connsiteX44" fmla="*/ 15616 w 358120"/>
                <a:gd name="connsiteY44" fmla="*/ 275 h 373868"/>
                <a:gd name="connsiteX45" fmla="*/ 4231 w 358120"/>
                <a:gd name="connsiteY45" fmla="*/ 1238 h 373868"/>
                <a:gd name="connsiteX46" fmla="*/ 0 w 358120"/>
                <a:gd name="connsiteY46" fmla="*/ 1754 h 373868"/>
                <a:gd name="connsiteX47" fmla="*/ 2683 w 358120"/>
                <a:gd name="connsiteY47" fmla="*/ 4059 h 373868"/>
                <a:gd name="connsiteX48" fmla="*/ 11385 w 358120"/>
                <a:gd name="connsiteY48" fmla="*/ 18196 h 373868"/>
                <a:gd name="connsiteX49" fmla="*/ 13380 w 358120"/>
                <a:gd name="connsiteY49" fmla="*/ 25557 h 373868"/>
                <a:gd name="connsiteX50" fmla="*/ 13587 w 358120"/>
                <a:gd name="connsiteY50" fmla="*/ 56101 h 373868"/>
                <a:gd name="connsiteX51" fmla="*/ 17439 w 358120"/>
                <a:gd name="connsiteY51" fmla="*/ 56445 h 373868"/>
                <a:gd name="connsiteX52" fmla="*/ 42858 w 358120"/>
                <a:gd name="connsiteY52" fmla="*/ 59781 h 373868"/>
                <a:gd name="connsiteX53" fmla="*/ 47192 w 358120"/>
                <a:gd name="connsiteY53" fmla="*/ 60504 h 373868"/>
                <a:gd name="connsiteX54" fmla="*/ 51320 w 358120"/>
                <a:gd name="connsiteY54" fmla="*/ 61226 h 373868"/>
                <a:gd name="connsiteX55" fmla="*/ 51526 w 358120"/>
                <a:gd name="connsiteY55" fmla="*/ 61226 h 373868"/>
                <a:gd name="connsiteX56" fmla="*/ 55241 w 358120"/>
                <a:gd name="connsiteY56" fmla="*/ 61914 h 373868"/>
                <a:gd name="connsiteX57" fmla="*/ 64115 w 358120"/>
                <a:gd name="connsiteY57" fmla="*/ 63702 h 373868"/>
                <a:gd name="connsiteX58" fmla="*/ 67039 w 358120"/>
                <a:gd name="connsiteY58" fmla="*/ 64322 h 373868"/>
                <a:gd name="connsiteX59" fmla="*/ 67211 w 358120"/>
                <a:gd name="connsiteY59" fmla="*/ 64322 h 373868"/>
                <a:gd name="connsiteX60" fmla="*/ 69756 w 358120"/>
                <a:gd name="connsiteY60" fmla="*/ 64906 h 373868"/>
                <a:gd name="connsiteX61" fmla="*/ 75844 w 358120"/>
                <a:gd name="connsiteY61" fmla="*/ 66317 h 373868"/>
                <a:gd name="connsiteX62" fmla="*/ 75879 w 358120"/>
                <a:gd name="connsiteY62" fmla="*/ 65801 h 373868"/>
                <a:gd name="connsiteX63" fmla="*/ 74778 w 358120"/>
                <a:gd name="connsiteY63" fmla="*/ 65285 h 373868"/>
                <a:gd name="connsiteX64" fmla="*/ 319475 w 358120"/>
                <a:gd name="connsiteY64" fmla="*/ 199122 h 373868"/>
                <a:gd name="connsiteX65" fmla="*/ 297186 w 358120"/>
                <a:gd name="connsiteY65" fmla="*/ 169334 h 373868"/>
                <a:gd name="connsiteX66" fmla="*/ 135247 w 358120"/>
                <a:gd name="connsiteY66" fmla="*/ 62877 h 373868"/>
                <a:gd name="connsiteX67" fmla="*/ 132048 w 358120"/>
                <a:gd name="connsiteY67" fmla="*/ 64425 h 373868"/>
                <a:gd name="connsiteX68" fmla="*/ 130053 w 358120"/>
                <a:gd name="connsiteY68" fmla="*/ 65319 h 373868"/>
                <a:gd name="connsiteX69" fmla="*/ 129503 w 358120"/>
                <a:gd name="connsiteY69" fmla="*/ 65560 h 373868"/>
                <a:gd name="connsiteX70" fmla="*/ 128127 w 358120"/>
                <a:gd name="connsiteY70" fmla="*/ 66110 h 373868"/>
                <a:gd name="connsiteX71" fmla="*/ 126786 w 358120"/>
                <a:gd name="connsiteY71" fmla="*/ 66626 h 373868"/>
                <a:gd name="connsiteX72" fmla="*/ 123243 w 358120"/>
                <a:gd name="connsiteY72" fmla="*/ 67864 h 373868"/>
                <a:gd name="connsiteX73" fmla="*/ 123140 w 358120"/>
                <a:gd name="connsiteY73" fmla="*/ 67899 h 373868"/>
                <a:gd name="connsiteX74" fmla="*/ 120835 w 358120"/>
                <a:gd name="connsiteY74" fmla="*/ 68552 h 373868"/>
                <a:gd name="connsiteX75" fmla="*/ 120354 w 358120"/>
                <a:gd name="connsiteY75" fmla="*/ 68690 h 373868"/>
                <a:gd name="connsiteX76" fmla="*/ 120182 w 358120"/>
                <a:gd name="connsiteY76" fmla="*/ 68724 h 373868"/>
                <a:gd name="connsiteX77" fmla="*/ 119047 w 358120"/>
                <a:gd name="connsiteY77" fmla="*/ 69034 h 373868"/>
                <a:gd name="connsiteX78" fmla="*/ 118152 w 358120"/>
                <a:gd name="connsiteY78" fmla="*/ 69240 h 373868"/>
                <a:gd name="connsiteX79" fmla="*/ 116467 w 358120"/>
                <a:gd name="connsiteY79" fmla="*/ 69619 h 373868"/>
                <a:gd name="connsiteX80" fmla="*/ 115916 w 358120"/>
                <a:gd name="connsiteY80" fmla="*/ 69722 h 373868"/>
                <a:gd name="connsiteX81" fmla="*/ 113681 w 358120"/>
                <a:gd name="connsiteY81" fmla="*/ 70135 h 373868"/>
                <a:gd name="connsiteX82" fmla="*/ 111410 w 358120"/>
                <a:gd name="connsiteY82" fmla="*/ 70479 h 373868"/>
                <a:gd name="connsiteX83" fmla="*/ 109381 w 358120"/>
                <a:gd name="connsiteY83" fmla="*/ 70719 h 373868"/>
                <a:gd name="connsiteX84" fmla="*/ 106870 w 358120"/>
                <a:gd name="connsiteY84" fmla="*/ 70960 h 373868"/>
                <a:gd name="connsiteX85" fmla="*/ 106492 w 358120"/>
                <a:gd name="connsiteY85" fmla="*/ 70960 h 373868"/>
                <a:gd name="connsiteX86" fmla="*/ 104256 w 358120"/>
                <a:gd name="connsiteY86" fmla="*/ 71029 h 373868"/>
                <a:gd name="connsiteX87" fmla="*/ 99922 w 358120"/>
                <a:gd name="connsiteY87" fmla="*/ 71029 h 373868"/>
                <a:gd name="connsiteX88" fmla="*/ 95554 w 358120"/>
                <a:gd name="connsiteY88" fmla="*/ 70754 h 373868"/>
                <a:gd name="connsiteX89" fmla="*/ 90463 w 358120"/>
                <a:gd name="connsiteY89" fmla="*/ 70031 h 373868"/>
                <a:gd name="connsiteX90" fmla="*/ 90463 w 358120"/>
                <a:gd name="connsiteY90" fmla="*/ 70031 h 373868"/>
                <a:gd name="connsiteX91" fmla="*/ 270254 w 358120"/>
                <a:gd name="connsiteY91" fmla="*/ 165000 h 373868"/>
                <a:gd name="connsiteX92" fmla="*/ 302552 w 358120"/>
                <a:gd name="connsiteY92" fmla="*/ 203352 h 373868"/>
                <a:gd name="connsiteX93" fmla="*/ 320989 w 358120"/>
                <a:gd name="connsiteY93" fmla="*/ 353321 h 373868"/>
                <a:gd name="connsiteX94" fmla="*/ 327455 w 358120"/>
                <a:gd name="connsiteY94" fmla="*/ 373719 h 373868"/>
                <a:gd name="connsiteX95" fmla="*/ 356692 w 358120"/>
                <a:gd name="connsiteY95" fmla="*/ 346442 h 373868"/>
                <a:gd name="connsiteX96" fmla="*/ 319475 w 358120"/>
                <a:gd name="connsiteY96" fmla="*/ 199087 h 37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358120" h="373868">
                  <a:moveTo>
                    <a:pt x="74778" y="65353"/>
                  </a:moveTo>
                  <a:cubicBezTo>
                    <a:pt x="74125" y="65078"/>
                    <a:pt x="73505" y="64803"/>
                    <a:pt x="72921" y="64528"/>
                  </a:cubicBezTo>
                  <a:cubicBezTo>
                    <a:pt x="72680" y="64425"/>
                    <a:pt x="72474" y="64322"/>
                    <a:pt x="72267" y="64184"/>
                  </a:cubicBezTo>
                  <a:cubicBezTo>
                    <a:pt x="71854" y="63978"/>
                    <a:pt x="71442" y="63806"/>
                    <a:pt x="71063" y="63599"/>
                  </a:cubicBezTo>
                  <a:cubicBezTo>
                    <a:pt x="70616" y="63427"/>
                    <a:pt x="70203" y="63186"/>
                    <a:pt x="69756" y="62946"/>
                  </a:cubicBezTo>
                  <a:lnTo>
                    <a:pt x="69722" y="62946"/>
                  </a:lnTo>
                  <a:cubicBezTo>
                    <a:pt x="69722" y="62946"/>
                    <a:pt x="69550" y="62843"/>
                    <a:pt x="69447" y="62774"/>
                  </a:cubicBezTo>
                  <a:cubicBezTo>
                    <a:pt x="68965" y="62533"/>
                    <a:pt x="68518" y="62258"/>
                    <a:pt x="68036" y="61983"/>
                  </a:cubicBezTo>
                  <a:cubicBezTo>
                    <a:pt x="67383" y="61604"/>
                    <a:pt x="66695" y="61226"/>
                    <a:pt x="66041" y="60813"/>
                  </a:cubicBezTo>
                  <a:cubicBezTo>
                    <a:pt x="65973" y="60813"/>
                    <a:pt x="65904" y="60744"/>
                    <a:pt x="65835" y="60676"/>
                  </a:cubicBezTo>
                  <a:cubicBezTo>
                    <a:pt x="65525" y="60504"/>
                    <a:pt x="65216" y="60297"/>
                    <a:pt x="64906" y="60125"/>
                  </a:cubicBezTo>
                  <a:cubicBezTo>
                    <a:pt x="64631" y="59953"/>
                    <a:pt x="64356" y="59747"/>
                    <a:pt x="64081" y="59575"/>
                  </a:cubicBezTo>
                  <a:cubicBezTo>
                    <a:pt x="63943" y="59506"/>
                    <a:pt x="63806" y="59403"/>
                    <a:pt x="63668" y="59300"/>
                  </a:cubicBezTo>
                  <a:cubicBezTo>
                    <a:pt x="62946" y="58818"/>
                    <a:pt x="62189" y="58337"/>
                    <a:pt x="61467" y="57786"/>
                  </a:cubicBezTo>
                  <a:cubicBezTo>
                    <a:pt x="61226" y="57614"/>
                    <a:pt x="60985" y="57442"/>
                    <a:pt x="60710" y="57236"/>
                  </a:cubicBezTo>
                  <a:cubicBezTo>
                    <a:pt x="60228" y="56892"/>
                    <a:pt x="59747" y="56514"/>
                    <a:pt x="59231" y="56135"/>
                  </a:cubicBezTo>
                  <a:cubicBezTo>
                    <a:pt x="58990" y="55963"/>
                    <a:pt x="58784" y="55757"/>
                    <a:pt x="58543" y="55585"/>
                  </a:cubicBezTo>
                  <a:cubicBezTo>
                    <a:pt x="58543" y="55585"/>
                    <a:pt x="58520" y="55575"/>
                    <a:pt x="58474" y="55550"/>
                  </a:cubicBezTo>
                  <a:cubicBezTo>
                    <a:pt x="58061" y="55206"/>
                    <a:pt x="57614" y="54828"/>
                    <a:pt x="57202" y="54484"/>
                  </a:cubicBezTo>
                  <a:cubicBezTo>
                    <a:pt x="56995" y="54347"/>
                    <a:pt x="56823" y="54209"/>
                    <a:pt x="56651" y="54037"/>
                  </a:cubicBezTo>
                  <a:cubicBezTo>
                    <a:pt x="56445" y="53865"/>
                    <a:pt x="56204" y="53693"/>
                    <a:pt x="55998" y="53487"/>
                  </a:cubicBezTo>
                  <a:cubicBezTo>
                    <a:pt x="55826" y="53383"/>
                    <a:pt x="55688" y="53246"/>
                    <a:pt x="55550" y="53108"/>
                  </a:cubicBezTo>
                  <a:cubicBezTo>
                    <a:pt x="54794" y="52489"/>
                    <a:pt x="54071" y="51836"/>
                    <a:pt x="53383" y="51148"/>
                  </a:cubicBezTo>
                  <a:cubicBezTo>
                    <a:pt x="52111" y="49978"/>
                    <a:pt x="50838" y="48706"/>
                    <a:pt x="49634" y="47433"/>
                  </a:cubicBezTo>
                  <a:cubicBezTo>
                    <a:pt x="49050" y="46814"/>
                    <a:pt x="48430" y="46195"/>
                    <a:pt x="47880" y="45541"/>
                  </a:cubicBezTo>
                  <a:cubicBezTo>
                    <a:pt x="46091" y="43512"/>
                    <a:pt x="44372" y="41413"/>
                    <a:pt x="42721" y="39178"/>
                  </a:cubicBezTo>
                  <a:cubicBezTo>
                    <a:pt x="42170" y="38455"/>
                    <a:pt x="41620" y="37699"/>
                    <a:pt x="41138" y="36942"/>
                  </a:cubicBezTo>
                  <a:cubicBezTo>
                    <a:pt x="40416" y="35910"/>
                    <a:pt x="39728" y="34844"/>
                    <a:pt x="39040" y="33777"/>
                  </a:cubicBezTo>
                  <a:cubicBezTo>
                    <a:pt x="38765" y="33365"/>
                    <a:pt x="38490" y="32952"/>
                    <a:pt x="38249" y="32505"/>
                  </a:cubicBezTo>
                  <a:cubicBezTo>
                    <a:pt x="37148" y="30751"/>
                    <a:pt x="36082" y="28928"/>
                    <a:pt x="35119" y="27070"/>
                  </a:cubicBezTo>
                  <a:cubicBezTo>
                    <a:pt x="35085" y="27036"/>
                    <a:pt x="35050" y="26967"/>
                    <a:pt x="35050" y="26933"/>
                  </a:cubicBezTo>
                  <a:cubicBezTo>
                    <a:pt x="34500" y="25935"/>
                    <a:pt x="33984" y="24938"/>
                    <a:pt x="33502" y="23906"/>
                  </a:cubicBezTo>
                  <a:cubicBezTo>
                    <a:pt x="33433" y="23802"/>
                    <a:pt x="33365" y="23699"/>
                    <a:pt x="33330" y="23596"/>
                  </a:cubicBezTo>
                  <a:cubicBezTo>
                    <a:pt x="31989" y="20879"/>
                    <a:pt x="30785" y="18093"/>
                    <a:pt x="29684" y="15238"/>
                  </a:cubicBezTo>
                  <a:cubicBezTo>
                    <a:pt x="29650" y="15169"/>
                    <a:pt x="29650" y="15134"/>
                    <a:pt x="29650" y="15100"/>
                  </a:cubicBezTo>
                  <a:cubicBezTo>
                    <a:pt x="29271" y="14171"/>
                    <a:pt x="28893" y="13174"/>
                    <a:pt x="28584" y="12211"/>
                  </a:cubicBezTo>
                  <a:lnTo>
                    <a:pt x="28549" y="12211"/>
                  </a:lnTo>
                  <a:cubicBezTo>
                    <a:pt x="28205" y="11213"/>
                    <a:pt x="27861" y="10216"/>
                    <a:pt x="27552" y="9218"/>
                  </a:cubicBezTo>
                  <a:cubicBezTo>
                    <a:pt x="27208" y="8221"/>
                    <a:pt x="26898" y="7189"/>
                    <a:pt x="26623" y="6191"/>
                  </a:cubicBezTo>
                  <a:cubicBezTo>
                    <a:pt x="26348" y="5228"/>
                    <a:pt x="26073" y="4265"/>
                    <a:pt x="25797" y="3268"/>
                  </a:cubicBezTo>
                  <a:cubicBezTo>
                    <a:pt x="25797" y="3233"/>
                    <a:pt x="25797" y="3164"/>
                    <a:pt x="25763" y="3130"/>
                  </a:cubicBezTo>
                  <a:cubicBezTo>
                    <a:pt x="25488" y="2098"/>
                    <a:pt x="25247" y="1066"/>
                    <a:pt x="25006" y="0"/>
                  </a:cubicBezTo>
                  <a:lnTo>
                    <a:pt x="24215" y="0"/>
                  </a:lnTo>
                  <a:cubicBezTo>
                    <a:pt x="22977" y="0"/>
                    <a:pt x="21601" y="34"/>
                    <a:pt x="20122" y="69"/>
                  </a:cubicBezTo>
                  <a:cubicBezTo>
                    <a:pt x="18712" y="138"/>
                    <a:pt x="17198" y="172"/>
                    <a:pt x="15616" y="275"/>
                  </a:cubicBezTo>
                  <a:cubicBezTo>
                    <a:pt x="12211" y="447"/>
                    <a:pt x="8393" y="757"/>
                    <a:pt x="4231" y="1238"/>
                  </a:cubicBezTo>
                  <a:cubicBezTo>
                    <a:pt x="2855" y="1376"/>
                    <a:pt x="1445" y="1548"/>
                    <a:pt x="0" y="1754"/>
                  </a:cubicBezTo>
                  <a:cubicBezTo>
                    <a:pt x="791" y="2339"/>
                    <a:pt x="1720" y="3096"/>
                    <a:pt x="2683" y="4059"/>
                  </a:cubicBezTo>
                  <a:cubicBezTo>
                    <a:pt x="5538" y="6845"/>
                    <a:pt x="8909" y="11316"/>
                    <a:pt x="11385" y="18196"/>
                  </a:cubicBezTo>
                  <a:cubicBezTo>
                    <a:pt x="12176" y="20397"/>
                    <a:pt x="12864" y="22839"/>
                    <a:pt x="13380" y="25557"/>
                  </a:cubicBezTo>
                  <a:cubicBezTo>
                    <a:pt x="14997" y="33330"/>
                    <a:pt x="15444" y="43340"/>
                    <a:pt x="13587" y="56101"/>
                  </a:cubicBezTo>
                  <a:cubicBezTo>
                    <a:pt x="14894" y="56204"/>
                    <a:pt x="16166" y="56342"/>
                    <a:pt x="17439" y="56445"/>
                  </a:cubicBezTo>
                  <a:cubicBezTo>
                    <a:pt x="26485" y="57339"/>
                    <a:pt x="35085" y="58509"/>
                    <a:pt x="42858" y="59781"/>
                  </a:cubicBezTo>
                  <a:cubicBezTo>
                    <a:pt x="44337" y="60022"/>
                    <a:pt x="45782" y="60263"/>
                    <a:pt x="47192" y="60504"/>
                  </a:cubicBezTo>
                  <a:cubicBezTo>
                    <a:pt x="48602" y="60744"/>
                    <a:pt x="49978" y="60985"/>
                    <a:pt x="51320" y="61226"/>
                  </a:cubicBezTo>
                  <a:cubicBezTo>
                    <a:pt x="51388" y="61226"/>
                    <a:pt x="51457" y="61226"/>
                    <a:pt x="51526" y="61226"/>
                  </a:cubicBezTo>
                  <a:cubicBezTo>
                    <a:pt x="52799" y="61467"/>
                    <a:pt x="54037" y="61673"/>
                    <a:pt x="55241" y="61914"/>
                  </a:cubicBezTo>
                  <a:cubicBezTo>
                    <a:pt x="58440" y="62533"/>
                    <a:pt x="61398" y="63118"/>
                    <a:pt x="64115" y="63702"/>
                  </a:cubicBezTo>
                  <a:cubicBezTo>
                    <a:pt x="65113" y="63909"/>
                    <a:pt x="66110" y="64115"/>
                    <a:pt x="67039" y="64322"/>
                  </a:cubicBezTo>
                  <a:cubicBezTo>
                    <a:pt x="67108" y="64322"/>
                    <a:pt x="67142" y="64322"/>
                    <a:pt x="67211" y="64322"/>
                  </a:cubicBezTo>
                  <a:cubicBezTo>
                    <a:pt x="68105" y="64528"/>
                    <a:pt x="68931" y="64700"/>
                    <a:pt x="69756" y="64906"/>
                  </a:cubicBezTo>
                  <a:cubicBezTo>
                    <a:pt x="72130" y="65422"/>
                    <a:pt x="74159" y="65904"/>
                    <a:pt x="75844" y="66317"/>
                  </a:cubicBezTo>
                  <a:cubicBezTo>
                    <a:pt x="75844" y="66145"/>
                    <a:pt x="75844" y="65973"/>
                    <a:pt x="75879" y="65801"/>
                  </a:cubicBezTo>
                  <a:cubicBezTo>
                    <a:pt x="75500" y="65663"/>
                    <a:pt x="75157" y="65491"/>
                    <a:pt x="74778" y="65285"/>
                  </a:cubicBezTo>
                  <a:close/>
                  <a:moveTo>
                    <a:pt x="319475" y="199122"/>
                  </a:moveTo>
                  <a:cubicBezTo>
                    <a:pt x="313112" y="189215"/>
                    <a:pt x="305717" y="179275"/>
                    <a:pt x="297186" y="169334"/>
                  </a:cubicBezTo>
                  <a:cubicBezTo>
                    <a:pt x="251611" y="116364"/>
                    <a:pt x="175044" y="79525"/>
                    <a:pt x="135247" y="62877"/>
                  </a:cubicBezTo>
                  <a:cubicBezTo>
                    <a:pt x="134181" y="63427"/>
                    <a:pt x="133115" y="63943"/>
                    <a:pt x="132048" y="64425"/>
                  </a:cubicBezTo>
                  <a:cubicBezTo>
                    <a:pt x="131395" y="64734"/>
                    <a:pt x="130741" y="65044"/>
                    <a:pt x="130053" y="65319"/>
                  </a:cubicBezTo>
                  <a:cubicBezTo>
                    <a:pt x="129881" y="65422"/>
                    <a:pt x="129675" y="65491"/>
                    <a:pt x="129503" y="65560"/>
                  </a:cubicBezTo>
                  <a:cubicBezTo>
                    <a:pt x="129056" y="65766"/>
                    <a:pt x="128609" y="65938"/>
                    <a:pt x="128127" y="66110"/>
                  </a:cubicBezTo>
                  <a:cubicBezTo>
                    <a:pt x="127680" y="66317"/>
                    <a:pt x="127233" y="66454"/>
                    <a:pt x="126786" y="66626"/>
                  </a:cubicBezTo>
                  <a:cubicBezTo>
                    <a:pt x="125616" y="67073"/>
                    <a:pt x="124447" y="67486"/>
                    <a:pt x="123243" y="67864"/>
                  </a:cubicBezTo>
                  <a:cubicBezTo>
                    <a:pt x="123209" y="67864"/>
                    <a:pt x="123174" y="67899"/>
                    <a:pt x="123140" y="67899"/>
                  </a:cubicBezTo>
                  <a:cubicBezTo>
                    <a:pt x="122383" y="68140"/>
                    <a:pt x="121592" y="68380"/>
                    <a:pt x="120835" y="68552"/>
                  </a:cubicBezTo>
                  <a:cubicBezTo>
                    <a:pt x="120663" y="68621"/>
                    <a:pt x="120526" y="68656"/>
                    <a:pt x="120354" y="68690"/>
                  </a:cubicBezTo>
                  <a:cubicBezTo>
                    <a:pt x="120285" y="68690"/>
                    <a:pt x="120250" y="68724"/>
                    <a:pt x="120182" y="68724"/>
                  </a:cubicBezTo>
                  <a:cubicBezTo>
                    <a:pt x="119803" y="68862"/>
                    <a:pt x="119425" y="68965"/>
                    <a:pt x="119047" y="69034"/>
                  </a:cubicBezTo>
                  <a:cubicBezTo>
                    <a:pt x="118737" y="69137"/>
                    <a:pt x="118462" y="69206"/>
                    <a:pt x="118152" y="69240"/>
                  </a:cubicBezTo>
                  <a:cubicBezTo>
                    <a:pt x="117567" y="69378"/>
                    <a:pt x="117017" y="69515"/>
                    <a:pt x="116467" y="69619"/>
                  </a:cubicBezTo>
                  <a:cubicBezTo>
                    <a:pt x="116295" y="69653"/>
                    <a:pt x="116088" y="69687"/>
                    <a:pt x="115916" y="69722"/>
                  </a:cubicBezTo>
                  <a:cubicBezTo>
                    <a:pt x="115160" y="69894"/>
                    <a:pt x="114403" y="70031"/>
                    <a:pt x="113681" y="70135"/>
                  </a:cubicBezTo>
                  <a:cubicBezTo>
                    <a:pt x="112924" y="70272"/>
                    <a:pt x="112167" y="70375"/>
                    <a:pt x="111410" y="70479"/>
                  </a:cubicBezTo>
                  <a:cubicBezTo>
                    <a:pt x="110723" y="70582"/>
                    <a:pt x="110069" y="70651"/>
                    <a:pt x="109381" y="70719"/>
                  </a:cubicBezTo>
                  <a:cubicBezTo>
                    <a:pt x="108556" y="70822"/>
                    <a:pt x="107696" y="70891"/>
                    <a:pt x="106870" y="70960"/>
                  </a:cubicBezTo>
                  <a:cubicBezTo>
                    <a:pt x="106767" y="70960"/>
                    <a:pt x="106629" y="70960"/>
                    <a:pt x="106492" y="70960"/>
                  </a:cubicBezTo>
                  <a:cubicBezTo>
                    <a:pt x="105735" y="70994"/>
                    <a:pt x="104978" y="71029"/>
                    <a:pt x="104256" y="71029"/>
                  </a:cubicBezTo>
                  <a:cubicBezTo>
                    <a:pt x="102811" y="71063"/>
                    <a:pt x="101367" y="71063"/>
                    <a:pt x="99922" y="71029"/>
                  </a:cubicBezTo>
                  <a:cubicBezTo>
                    <a:pt x="98477" y="70994"/>
                    <a:pt x="96998" y="70891"/>
                    <a:pt x="95554" y="70754"/>
                  </a:cubicBezTo>
                  <a:cubicBezTo>
                    <a:pt x="93834" y="70582"/>
                    <a:pt x="92148" y="70375"/>
                    <a:pt x="90463" y="70031"/>
                  </a:cubicBezTo>
                  <a:lnTo>
                    <a:pt x="90463" y="70031"/>
                  </a:lnTo>
                  <a:cubicBezTo>
                    <a:pt x="90463" y="70031"/>
                    <a:pt x="184262" y="90773"/>
                    <a:pt x="270254" y="165000"/>
                  </a:cubicBezTo>
                  <a:cubicBezTo>
                    <a:pt x="284528" y="177349"/>
                    <a:pt x="294985" y="190213"/>
                    <a:pt x="302552" y="203352"/>
                  </a:cubicBezTo>
                  <a:cubicBezTo>
                    <a:pt x="333028" y="256082"/>
                    <a:pt x="317549" y="312699"/>
                    <a:pt x="320989" y="353321"/>
                  </a:cubicBezTo>
                  <a:cubicBezTo>
                    <a:pt x="321677" y="361405"/>
                    <a:pt x="323981" y="368181"/>
                    <a:pt x="327455" y="373719"/>
                  </a:cubicBezTo>
                  <a:cubicBezTo>
                    <a:pt x="340285" y="375404"/>
                    <a:pt x="354353" y="362677"/>
                    <a:pt x="356692" y="346442"/>
                  </a:cubicBezTo>
                  <a:cubicBezTo>
                    <a:pt x="360098" y="323121"/>
                    <a:pt x="360682" y="262824"/>
                    <a:pt x="319475" y="199087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DB021B7B-5C6A-8922-BC96-5D5AB7C847A2}"/>
                </a:ext>
              </a:extLst>
            </p:cNvPr>
            <p:cNvSpPr/>
            <p:nvPr/>
          </p:nvSpPr>
          <p:spPr>
            <a:xfrm>
              <a:off x="9932811" y="970471"/>
              <a:ext cx="129399" cy="184021"/>
            </a:xfrm>
            <a:custGeom>
              <a:avLst/>
              <a:gdLst>
                <a:gd name="connsiteX0" fmla="*/ 129400 w 129399"/>
                <a:gd name="connsiteY0" fmla="*/ 92114 h 184021"/>
                <a:gd name="connsiteX1" fmla="*/ 87023 w 129399"/>
                <a:gd name="connsiteY1" fmla="*/ 177555 h 184021"/>
                <a:gd name="connsiteX2" fmla="*/ 86989 w 129399"/>
                <a:gd name="connsiteY2" fmla="*/ 177555 h 184021"/>
                <a:gd name="connsiteX3" fmla="*/ 66316 w 129399"/>
                <a:gd name="connsiteY3" fmla="*/ 184022 h 184021"/>
                <a:gd name="connsiteX4" fmla="*/ 27826 w 129399"/>
                <a:gd name="connsiteY4" fmla="*/ 161870 h 184021"/>
                <a:gd name="connsiteX5" fmla="*/ 26072 w 129399"/>
                <a:gd name="connsiteY5" fmla="*/ 159978 h 184021"/>
                <a:gd name="connsiteX6" fmla="*/ 20913 w 129399"/>
                <a:gd name="connsiteY6" fmla="*/ 153615 h 184021"/>
                <a:gd name="connsiteX7" fmla="*/ 19330 w 129399"/>
                <a:gd name="connsiteY7" fmla="*/ 151379 h 184021"/>
                <a:gd name="connsiteX8" fmla="*/ 619 w 129399"/>
                <a:gd name="connsiteY8" fmla="*/ 73781 h 184021"/>
                <a:gd name="connsiteX9" fmla="*/ 11007 w 129399"/>
                <a:gd name="connsiteY9" fmla="*/ 34500 h 184021"/>
                <a:gd name="connsiteX10" fmla="*/ 17267 w 129399"/>
                <a:gd name="connsiteY10" fmla="*/ 22530 h 184021"/>
                <a:gd name="connsiteX11" fmla="*/ 17336 w 129399"/>
                <a:gd name="connsiteY11" fmla="*/ 22427 h 184021"/>
                <a:gd name="connsiteX12" fmla="*/ 61673 w 129399"/>
                <a:gd name="connsiteY12" fmla="*/ 0 h 184021"/>
                <a:gd name="connsiteX13" fmla="*/ 123999 w 129399"/>
                <a:gd name="connsiteY13" fmla="*/ 56032 h 184021"/>
                <a:gd name="connsiteX14" fmla="*/ 129400 w 129399"/>
                <a:gd name="connsiteY14" fmla="*/ 92114 h 18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9399" h="184021">
                  <a:moveTo>
                    <a:pt x="129400" y="92114"/>
                  </a:moveTo>
                  <a:cubicBezTo>
                    <a:pt x="129400" y="130810"/>
                    <a:pt x="111892" y="163934"/>
                    <a:pt x="87023" y="177555"/>
                  </a:cubicBezTo>
                  <a:cubicBezTo>
                    <a:pt x="87023" y="177555"/>
                    <a:pt x="86989" y="177589"/>
                    <a:pt x="86989" y="177555"/>
                  </a:cubicBezTo>
                  <a:cubicBezTo>
                    <a:pt x="80522" y="181167"/>
                    <a:pt x="73574" y="183368"/>
                    <a:pt x="66316" y="184022"/>
                  </a:cubicBezTo>
                  <a:cubicBezTo>
                    <a:pt x="51560" y="180960"/>
                    <a:pt x="38421" y="173118"/>
                    <a:pt x="27826" y="161870"/>
                  </a:cubicBezTo>
                  <a:cubicBezTo>
                    <a:pt x="27242" y="161251"/>
                    <a:pt x="26623" y="160632"/>
                    <a:pt x="26072" y="159978"/>
                  </a:cubicBezTo>
                  <a:cubicBezTo>
                    <a:pt x="24284" y="157949"/>
                    <a:pt x="22564" y="155851"/>
                    <a:pt x="20913" y="153615"/>
                  </a:cubicBezTo>
                  <a:cubicBezTo>
                    <a:pt x="20362" y="152893"/>
                    <a:pt x="19812" y="152136"/>
                    <a:pt x="19330" y="151379"/>
                  </a:cubicBezTo>
                  <a:cubicBezTo>
                    <a:pt x="5125" y="130982"/>
                    <a:pt x="-2271" y="103327"/>
                    <a:pt x="619" y="73781"/>
                  </a:cubicBezTo>
                  <a:cubicBezTo>
                    <a:pt x="1995" y="59644"/>
                    <a:pt x="5641" y="46367"/>
                    <a:pt x="11007" y="34500"/>
                  </a:cubicBezTo>
                  <a:cubicBezTo>
                    <a:pt x="12898" y="30338"/>
                    <a:pt x="14997" y="26348"/>
                    <a:pt x="17267" y="22530"/>
                  </a:cubicBezTo>
                  <a:cubicBezTo>
                    <a:pt x="17301" y="22530"/>
                    <a:pt x="17336" y="22461"/>
                    <a:pt x="17336" y="22427"/>
                  </a:cubicBezTo>
                  <a:cubicBezTo>
                    <a:pt x="29237" y="8462"/>
                    <a:pt x="44715" y="0"/>
                    <a:pt x="61673" y="0"/>
                  </a:cubicBezTo>
                  <a:cubicBezTo>
                    <a:pt x="89671" y="0"/>
                    <a:pt x="113715" y="23115"/>
                    <a:pt x="123999" y="56032"/>
                  </a:cubicBezTo>
                  <a:cubicBezTo>
                    <a:pt x="127473" y="67108"/>
                    <a:pt x="129400" y="79318"/>
                    <a:pt x="129400" y="92114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B8118B75-1E2B-2EB3-A1B0-BB14631A6CCE}"/>
                </a:ext>
              </a:extLst>
            </p:cNvPr>
            <p:cNvSpPr/>
            <p:nvPr/>
          </p:nvSpPr>
          <p:spPr>
            <a:xfrm>
              <a:off x="10139668" y="825593"/>
              <a:ext cx="170335" cy="382402"/>
            </a:xfrm>
            <a:custGeom>
              <a:avLst/>
              <a:gdLst>
                <a:gd name="connsiteX0" fmla="*/ 170336 w 170335"/>
                <a:gd name="connsiteY0" fmla="*/ 370107 h 382402"/>
                <a:gd name="connsiteX1" fmla="*/ 143059 w 170335"/>
                <a:gd name="connsiteY1" fmla="*/ 382215 h 382402"/>
                <a:gd name="connsiteX2" fmla="*/ 2893 w 170335"/>
                <a:gd name="connsiteY2" fmla="*/ 253227 h 382402"/>
                <a:gd name="connsiteX3" fmla="*/ 55933 w 170335"/>
                <a:gd name="connsiteY3" fmla="*/ 193033 h 382402"/>
                <a:gd name="connsiteX4" fmla="*/ 80010 w 170335"/>
                <a:gd name="connsiteY4" fmla="*/ 94419 h 382402"/>
                <a:gd name="connsiteX5" fmla="*/ 140239 w 170335"/>
                <a:gd name="connsiteY5" fmla="*/ 0 h 382402"/>
                <a:gd name="connsiteX6" fmla="*/ 118981 w 170335"/>
                <a:gd name="connsiteY6" fmla="*/ 37664 h 382402"/>
                <a:gd name="connsiteX7" fmla="*/ 99479 w 170335"/>
                <a:gd name="connsiteY7" fmla="*/ 196095 h 382402"/>
                <a:gd name="connsiteX8" fmla="*/ 27831 w 170335"/>
                <a:gd name="connsiteY8" fmla="*/ 262411 h 382402"/>
                <a:gd name="connsiteX9" fmla="*/ 112102 w 170335"/>
                <a:gd name="connsiteY9" fmla="*/ 358137 h 382402"/>
                <a:gd name="connsiteX10" fmla="*/ 170336 w 170335"/>
                <a:gd name="connsiteY10" fmla="*/ 370107 h 38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335" h="382402">
                  <a:moveTo>
                    <a:pt x="170336" y="370107"/>
                  </a:moveTo>
                  <a:cubicBezTo>
                    <a:pt x="161977" y="382627"/>
                    <a:pt x="153068" y="382834"/>
                    <a:pt x="143059" y="382215"/>
                  </a:cubicBezTo>
                  <a:cubicBezTo>
                    <a:pt x="89332" y="378912"/>
                    <a:pt x="-19052" y="295845"/>
                    <a:pt x="2893" y="253227"/>
                  </a:cubicBezTo>
                  <a:cubicBezTo>
                    <a:pt x="12799" y="234000"/>
                    <a:pt x="37565" y="218831"/>
                    <a:pt x="55933" y="193033"/>
                  </a:cubicBezTo>
                  <a:cubicBezTo>
                    <a:pt x="55933" y="193033"/>
                    <a:pt x="73131" y="172396"/>
                    <a:pt x="80010" y="94419"/>
                  </a:cubicBezTo>
                  <a:cubicBezTo>
                    <a:pt x="84241" y="46573"/>
                    <a:pt x="106599" y="10801"/>
                    <a:pt x="140239" y="0"/>
                  </a:cubicBezTo>
                  <a:cubicBezTo>
                    <a:pt x="131674" y="7464"/>
                    <a:pt x="123419" y="19193"/>
                    <a:pt x="118981" y="37664"/>
                  </a:cubicBezTo>
                  <a:cubicBezTo>
                    <a:pt x="107527" y="85269"/>
                    <a:pt x="125276" y="163074"/>
                    <a:pt x="99479" y="196095"/>
                  </a:cubicBezTo>
                  <a:cubicBezTo>
                    <a:pt x="73681" y="229150"/>
                    <a:pt x="32990" y="236029"/>
                    <a:pt x="27831" y="262411"/>
                  </a:cubicBezTo>
                  <a:cubicBezTo>
                    <a:pt x="22671" y="288759"/>
                    <a:pt x="81730" y="344963"/>
                    <a:pt x="112102" y="358137"/>
                  </a:cubicBezTo>
                  <a:cubicBezTo>
                    <a:pt x="133634" y="367493"/>
                    <a:pt x="157987" y="369625"/>
                    <a:pt x="170336" y="370107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BFB23757-827C-E349-4A0A-F57D2CEB3782}"/>
                </a:ext>
              </a:extLst>
            </p:cNvPr>
            <p:cNvSpPr/>
            <p:nvPr/>
          </p:nvSpPr>
          <p:spPr>
            <a:xfrm>
              <a:off x="10358407" y="1072388"/>
              <a:ext cx="194367" cy="155019"/>
            </a:xfrm>
            <a:custGeom>
              <a:avLst/>
              <a:gdLst>
                <a:gd name="connsiteX0" fmla="*/ 194368 w 194367"/>
                <a:gd name="connsiteY0" fmla="*/ 108074 h 155019"/>
                <a:gd name="connsiteX1" fmla="*/ 100602 w 194367"/>
                <a:gd name="connsiteY1" fmla="*/ 152790 h 155019"/>
                <a:gd name="connsiteX2" fmla="*/ 887 w 194367"/>
                <a:gd name="connsiteY2" fmla="*/ 116501 h 155019"/>
                <a:gd name="connsiteX3" fmla="*/ 59327 w 194367"/>
                <a:gd name="connsiteY3" fmla="*/ 1651 h 155019"/>
                <a:gd name="connsiteX4" fmla="*/ 62354 w 194367"/>
                <a:gd name="connsiteY4" fmla="*/ 0 h 155019"/>
                <a:gd name="connsiteX5" fmla="*/ 37347 w 194367"/>
                <a:gd name="connsiteY5" fmla="*/ 62327 h 155019"/>
                <a:gd name="connsiteX6" fmla="*/ 83404 w 194367"/>
                <a:gd name="connsiteY6" fmla="*/ 136692 h 155019"/>
                <a:gd name="connsiteX7" fmla="*/ 194368 w 194367"/>
                <a:gd name="connsiteY7" fmla="*/ 108074 h 15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367" h="155019">
                  <a:moveTo>
                    <a:pt x="194368" y="108074"/>
                  </a:moveTo>
                  <a:cubicBezTo>
                    <a:pt x="173764" y="131395"/>
                    <a:pt x="141328" y="148593"/>
                    <a:pt x="100602" y="152790"/>
                  </a:cubicBezTo>
                  <a:cubicBezTo>
                    <a:pt x="27510" y="160357"/>
                    <a:pt x="-6027" y="148765"/>
                    <a:pt x="887" y="116501"/>
                  </a:cubicBezTo>
                  <a:cubicBezTo>
                    <a:pt x="887" y="116501"/>
                    <a:pt x="12031" y="29547"/>
                    <a:pt x="59327" y="1651"/>
                  </a:cubicBezTo>
                  <a:cubicBezTo>
                    <a:pt x="60290" y="1066"/>
                    <a:pt x="61322" y="516"/>
                    <a:pt x="62354" y="0"/>
                  </a:cubicBezTo>
                  <a:cubicBezTo>
                    <a:pt x="52757" y="14481"/>
                    <a:pt x="42472" y="35360"/>
                    <a:pt x="37347" y="62327"/>
                  </a:cubicBezTo>
                  <a:cubicBezTo>
                    <a:pt x="26650" y="118221"/>
                    <a:pt x="39549" y="132805"/>
                    <a:pt x="83404" y="136692"/>
                  </a:cubicBezTo>
                  <a:cubicBezTo>
                    <a:pt x="126606" y="140510"/>
                    <a:pt x="192441" y="109003"/>
                    <a:pt x="194368" y="108074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167FFF5A-60B5-9D5C-3A41-A592B53365FF}"/>
                </a:ext>
              </a:extLst>
            </p:cNvPr>
            <p:cNvSpPr/>
            <p:nvPr/>
          </p:nvSpPr>
          <p:spPr>
            <a:xfrm>
              <a:off x="10453024" y="1079872"/>
              <a:ext cx="102590" cy="72900"/>
            </a:xfrm>
            <a:custGeom>
              <a:avLst/>
              <a:gdLst>
                <a:gd name="connsiteX0" fmla="*/ 19193 w 102590"/>
                <a:gd name="connsiteY0" fmla="*/ 46759 h 72900"/>
                <a:gd name="connsiteX1" fmla="*/ 38387 w 102590"/>
                <a:gd name="connsiteY1" fmla="*/ 59830 h 72900"/>
                <a:gd name="connsiteX2" fmla="*/ 19193 w 102590"/>
                <a:gd name="connsiteY2" fmla="*/ 72900 h 72900"/>
                <a:gd name="connsiteX3" fmla="*/ 0 w 102590"/>
                <a:gd name="connsiteY3" fmla="*/ 59830 h 72900"/>
                <a:gd name="connsiteX4" fmla="*/ 19193 w 102590"/>
                <a:gd name="connsiteY4" fmla="*/ 46759 h 72900"/>
                <a:gd name="connsiteX5" fmla="*/ 73919 w 102590"/>
                <a:gd name="connsiteY5" fmla="*/ 1527 h 72900"/>
                <a:gd name="connsiteX6" fmla="*/ 102124 w 102590"/>
                <a:gd name="connsiteY6" fmla="*/ 32415 h 72900"/>
                <a:gd name="connsiteX7" fmla="*/ 62740 w 102590"/>
                <a:gd name="connsiteY7" fmla="*/ 46483 h 72900"/>
                <a:gd name="connsiteX8" fmla="*/ 34535 w 102590"/>
                <a:gd name="connsiteY8" fmla="*/ 15595 h 72900"/>
                <a:gd name="connsiteX9" fmla="*/ 73919 w 102590"/>
                <a:gd name="connsiteY9" fmla="*/ 1527 h 7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590" h="72900">
                  <a:moveTo>
                    <a:pt x="19193" y="46759"/>
                  </a:moveTo>
                  <a:cubicBezTo>
                    <a:pt x="29787" y="46759"/>
                    <a:pt x="38387" y="52606"/>
                    <a:pt x="38387" y="59830"/>
                  </a:cubicBezTo>
                  <a:cubicBezTo>
                    <a:pt x="38387" y="67053"/>
                    <a:pt x="29787" y="72900"/>
                    <a:pt x="19193" y="72900"/>
                  </a:cubicBezTo>
                  <a:cubicBezTo>
                    <a:pt x="8599" y="72900"/>
                    <a:pt x="0" y="67053"/>
                    <a:pt x="0" y="59830"/>
                  </a:cubicBezTo>
                  <a:cubicBezTo>
                    <a:pt x="0" y="52606"/>
                    <a:pt x="8599" y="46759"/>
                    <a:pt x="19193" y="46759"/>
                  </a:cubicBezTo>
                  <a:close/>
                  <a:moveTo>
                    <a:pt x="73919" y="1527"/>
                  </a:moveTo>
                  <a:cubicBezTo>
                    <a:pt x="92596" y="6171"/>
                    <a:pt x="105220" y="19998"/>
                    <a:pt x="102124" y="32415"/>
                  </a:cubicBezTo>
                  <a:cubicBezTo>
                    <a:pt x="99028" y="44832"/>
                    <a:pt x="81383" y="51127"/>
                    <a:pt x="62740" y="46483"/>
                  </a:cubicBezTo>
                  <a:cubicBezTo>
                    <a:pt x="44063" y="41840"/>
                    <a:pt x="31439" y="28012"/>
                    <a:pt x="34535" y="15595"/>
                  </a:cubicBezTo>
                  <a:cubicBezTo>
                    <a:pt x="37631" y="3178"/>
                    <a:pt x="55276" y="-3116"/>
                    <a:pt x="73919" y="1527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85F3B8C2-7122-5BC3-9C9C-9E836EA498F3}"/>
                </a:ext>
              </a:extLst>
            </p:cNvPr>
            <p:cNvSpPr/>
            <p:nvPr/>
          </p:nvSpPr>
          <p:spPr>
            <a:xfrm>
              <a:off x="10269140" y="854594"/>
              <a:ext cx="109090" cy="312418"/>
            </a:xfrm>
            <a:custGeom>
              <a:avLst/>
              <a:gdLst>
                <a:gd name="connsiteX0" fmla="*/ 15822 w 109090"/>
                <a:gd name="connsiteY0" fmla="*/ 263506 h 312418"/>
                <a:gd name="connsiteX1" fmla="*/ 31645 w 109090"/>
                <a:gd name="connsiteY1" fmla="*/ 287962 h 312418"/>
                <a:gd name="connsiteX2" fmla="*/ 15822 w 109090"/>
                <a:gd name="connsiteY2" fmla="*/ 312418 h 312418"/>
                <a:gd name="connsiteX3" fmla="*/ 0 w 109090"/>
                <a:gd name="connsiteY3" fmla="*/ 287962 h 312418"/>
                <a:gd name="connsiteX4" fmla="*/ 15822 w 109090"/>
                <a:gd name="connsiteY4" fmla="*/ 263506 h 312418"/>
                <a:gd name="connsiteX5" fmla="*/ 75319 w 109090"/>
                <a:gd name="connsiteY5" fmla="*/ 161 h 312418"/>
                <a:gd name="connsiteX6" fmla="*/ 107836 w 109090"/>
                <a:gd name="connsiteY6" fmla="*/ 45441 h 312418"/>
                <a:gd name="connsiteX7" fmla="*/ 91181 w 109090"/>
                <a:gd name="connsiteY7" fmla="*/ 98641 h 312418"/>
                <a:gd name="connsiteX8" fmla="*/ 58664 w 109090"/>
                <a:gd name="connsiteY8" fmla="*/ 53361 h 312418"/>
                <a:gd name="connsiteX9" fmla="*/ 75319 w 109090"/>
                <a:gd name="connsiteY9" fmla="*/ 161 h 31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090" h="312418">
                  <a:moveTo>
                    <a:pt x="15822" y="263506"/>
                  </a:moveTo>
                  <a:cubicBezTo>
                    <a:pt x="24561" y="263506"/>
                    <a:pt x="31645" y="274455"/>
                    <a:pt x="31645" y="287962"/>
                  </a:cubicBezTo>
                  <a:cubicBezTo>
                    <a:pt x="31645" y="301469"/>
                    <a:pt x="24561" y="312418"/>
                    <a:pt x="15822" y="312418"/>
                  </a:cubicBezTo>
                  <a:cubicBezTo>
                    <a:pt x="7084" y="312418"/>
                    <a:pt x="0" y="301469"/>
                    <a:pt x="0" y="287962"/>
                  </a:cubicBezTo>
                  <a:cubicBezTo>
                    <a:pt x="0" y="274455"/>
                    <a:pt x="7084" y="263506"/>
                    <a:pt x="15822" y="263506"/>
                  </a:cubicBezTo>
                  <a:close/>
                  <a:moveTo>
                    <a:pt x="75319" y="161"/>
                  </a:moveTo>
                  <a:cubicBezTo>
                    <a:pt x="88898" y="-2027"/>
                    <a:pt x="103456" y="18246"/>
                    <a:pt x="107836" y="45441"/>
                  </a:cubicBezTo>
                  <a:cubicBezTo>
                    <a:pt x="112216" y="72635"/>
                    <a:pt x="104760" y="96454"/>
                    <a:pt x="91181" y="98641"/>
                  </a:cubicBezTo>
                  <a:cubicBezTo>
                    <a:pt x="77602" y="100828"/>
                    <a:pt x="63044" y="80556"/>
                    <a:pt x="58664" y="53361"/>
                  </a:cubicBezTo>
                  <a:cubicBezTo>
                    <a:pt x="54284" y="26167"/>
                    <a:pt x="61740" y="2348"/>
                    <a:pt x="75319" y="161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7709A5CD-F58D-9F0F-8E8C-EBF097CBEAC4}"/>
                </a:ext>
              </a:extLst>
            </p:cNvPr>
            <p:cNvSpPr/>
            <p:nvPr/>
          </p:nvSpPr>
          <p:spPr>
            <a:xfrm>
              <a:off x="9831857" y="1022513"/>
              <a:ext cx="21188" cy="37285"/>
            </a:xfrm>
            <a:custGeom>
              <a:avLst/>
              <a:gdLst>
                <a:gd name="connsiteX0" fmla="*/ 21188 w 21188"/>
                <a:gd name="connsiteY0" fmla="*/ 18643 h 37285"/>
                <a:gd name="connsiteX1" fmla="*/ 10594 w 21188"/>
                <a:gd name="connsiteY1" fmla="*/ 37286 h 37285"/>
                <a:gd name="connsiteX2" fmla="*/ 0 w 21188"/>
                <a:gd name="connsiteY2" fmla="*/ 18643 h 37285"/>
                <a:gd name="connsiteX3" fmla="*/ 10594 w 21188"/>
                <a:gd name="connsiteY3" fmla="*/ 0 h 37285"/>
                <a:gd name="connsiteX4" fmla="*/ 21188 w 21188"/>
                <a:gd name="connsiteY4" fmla="*/ 18643 h 3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88" h="37285">
                  <a:moveTo>
                    <a:pt x="21188" y="18643"/>
                  </a:moveTo>
                  <a:cubicBezTo>
                    <a:pt x="21188" y="28928"/>
                    <a:pt x="16442" y="37286"/>
                    <a:pt x="10594" y="37286"/>
                  </a:cubicBezTo>
                  <a:cubicBezTo>
                    <a:pt x="4747" y="37286"/>
                    <a:pt x="0" y="28928"/>
                    <a:pt x="0" y="18643"/>
                  </a:cubicBezTo>
                  <a:cubicBezTo>
                    <a:pt x="0" y="8358"/>
                    <a:pt x="4747" y="0"/>
                    <a:pt x="10594" y="0"/>
                  </a:cubicBezTo>
                  <a:cubicBezTo>
                    <a:pt x="16442" y="0"/>
                    <a:pt x="21188" y="8358"/>
                    <a:pt x="21188" y="18643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79945F35-3877-FC07-D512-AE0FC0AD5F0F}"/>
                </a:ext>
              </a:extLst>
            </p:cNvPr>
            <p:cNvSpPr/>
            <p:nvPr/>
          </p:nvSpPr>
          <p:spPr>
            <a:xfrm>
              <a:off x="9967276" y="1045181"/>
              <a:ext cx="21222" cy="37285"/>
            </a:xfrm>
            <a:custGeom>
              <a:avLst/>
              <a:gdLst>
                <a:gd name="connsiteX0" fmla="*/ 21223 w 21222"/>
                <a:gd name="connsiteY0" fmla="*/ 21360 h 37285"/>
                <a:gd name="connsiteX1" fmla="*/ 12314 w 21222"/>
                <a:gd name="connsiteY1" fmla="*/ 37286 h 37285"/>
                <a:gd name="connsiteX2" fmla="*/ 0 w 21222"/>
                <a:gd name="connsiteY2" fmla="*/ 18643 h 37285"/>
                <a:gd name="connsiteX3" fmla="*/ 12314 w 21222"/>
                <a:gd name="connsiteY3" fmla="*/ 0 h 37285"/>
                <a:gd name="connsiteX4" fmla="*/ 21223 w 21222"/>
                <a:gd name="connsiteY4" fmla="*/ 21360 h 3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2" h="37285">
                  <a:moveTo>
                    <a:pt x="21223" y="21360"/>
                  </a:moveTo>
                  <a:cubicBezTo>
                    <a:pt x="21223" y="31645"/>
                    <a:pt x="19124" y="37286"/>
                    <a:pt x="12314" y="37286"/>
                  </a:cubicBezTo>
                  <a:cubicBezTo>
                    <a:pt x="5503" y="37286"/>
                    <a:pt x="0" y="28927"/>
                    <a:pt x="0" y="18643"/>
                  </a:cubicBezTo>
                  <a:cubicBezTo>
                    <a:pt x="0" y="8358"/>
                    <a:pt x="5503" y="0"/>
                    <a:pt x="12314" y="0"/>
                  </a:cubicBezTo>
                  <a:cubicBezTo>
                    <a:pt x="19124" y="0"/>
                    <a:pt x="21223" y="11076"/>
                    <a:pt x="21223" y="21360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2C29BCB9-A06A-CA7F-03A8-EC3D5ED5D19D}"/>
                </a:ext>
              </a:extLst>
            </p:cNvPr>
            <p:cNvSpPr/>
            <p:nvPr/>
          </p:nvSpPr>
          <p:spPr>
            <a:xfrm>
              <a:off x="10407105" y="546947"/>
              <a:ext cx="1197001" cy="880345"/>
            </a:xfrm>
            <a:custGeom>
              <a:avLst/>
              <a:gdLst>
                <a:gd name="connsiteX0" fmla="*/ 326768 w 1197001"/>
                <a:gd name="connsiteY0" fmla="*/ 809282 h 880345"/>
                <a:gd name="connsiteX1" fmla="*/ 362299 w 1197001"/>
                <a:gd name="connsiteY1" fmla="*/ 844814 h 880345"/>
                <a:gd name="connsiteX2" fmla="*/ 326768 w 1197001"/>
                <a:gd name="connsiteY2" fmla="*/ 880345 h 880345"/>
                <a:gd name="connsiteX3" fmla="*/ 291236 w 1197001"/>
                <a:gd name="connsiteY3" fmla="*/ 844814 h 880345"/>
                <a:gd name="connsiteX4" fmla="*/ 326768 w 1197001"/>
                <a:gd name="connsiteY4" fmla="*/ 809282 h 880345"/>
                <a:gd name="connsiteX5" fmla="*/ 30957 w 1197001"/>
                <a:gd name="connsiteY5" fmla="*/ 788644 h 880345"/>
                <a:gd name="connsiteX6" fmla="*/ 61914 w 1197001"/>
                <a:gd name="connsiteY6" fmla="*/ 819601 h 880345"/>
                <a:gd name="connsiteX7" fmla="*/ 30957 w 1197001"/>
                <a:gd name="connsiteY7" fmla="*/ 850558 h 880345"/>
                <a:gd name="connsiteX8" fmla="*/ 0 w 1197001"/>
                <a:gd name="connsiteY8" fmla="*/ 819601 h 880345"/>
                <a:gd name="connsiteX9" fmla="*/ 30957 w 1197001"/>
                <a:gd name="connsiteY9" fmla="*/ 788644 h 880345"/>
                <a:gd name="connsiteX10" fmla="*/ 323122 w 1197001"/>
                <a:gd name="connsiteY10" fmla="*/ 620169 h 880345"/>
                <a:gd name="connsiteX11" fmla="*/ 343553 w 1197001"/>
                <a:gd name="connsiteY11" fmla="*/ 640601 h 880345"/>
                <a:gd name="connsiteX12" fmla="*/ 323122 w 1197001"/>
                <a:gd name="connsiteY12" fmla="*/ 661032 h 880345"/>
                <a:gd name="connsiteX13" fmla="*/ 302690 w 1197001"/>
                <a:gd name="connsiteY13" fmla="*/ 640601 h 880345"/>
                <a:gd name="connsiteX14" fmla="*/ 323122 w 1197001"/>
                <a:gd name="connsiteY14" fmla="*/ 620169 h 880345"/>
                <a:gd name="connsiteX15" fmla="*/ 660345 w 1197001"/>
                <a:gd name="connsiteY15" fmla="*/ 595748 h 880345"/>
                <a:gd name="connsiteX16" fmla="*/ 691302 w 1197001"/>
                <a:gd name="connsiteY16" fmla="*/ 626705 h 880345"/>
                <a:gd name="connsiteX17" fmla="*/ 660345 w 1197001"/>
                <a:gd name="connsiteY17" fmla="*/ 657662 h 880345"/>
                <a:gd name="connsiteX18" fmla="*/ 629388 w 1197001"/>
                <a:gd name="connsiteY18" fmla="*/ 626705 h 880345"/>
                <a:gd name="connsiteX19" fmla="*/ 660345 w 1197001"/>
                <a:gd name="connsiteY19" fmla="*/ 595748 h 880345"/>
                <a:gd name="connsiteX20" fmla="*/ 442788 w 1197001"/>
                <a:gd name="connsiteY20" fmla="*/ 454309 h 880345"/>
                <a:gd name="connsiteX21" fmla="*/ 463219 w 1197001"/>
                <a:gd name="connsiteY21" fmla="*/ 474741 h 880345"/>
                <a:gd name="connsiteX22" fmla="*/ 442788 w 1197001"/>
                <a:gd name="connsiteY22" fmla="*/ 495172 h 880345"/>
                <a:gd name="connsiteX23" fmla="*/ 422356 w 1197001"/>
                <a:gd name="connsiteY23" fmla="*/ 474741 h 880345"/>
                <a:gd name="connsiteX24" fmla="*/ 442788 w 1197001"/>
                <a:gd name="connsiteY24" fmla="*/ 454309 h 880345"/>
                <a:gd name="connsiteX25" fmla="*/ 711734 w 1197001"/>
                <a:gd name="connsiteY25" fmla="*/ 319750 h 880345"/>
                <a:gd name="connsiteX26" fmla="*/ 732165 w 1197001"/>
                <a:gd name="connsiteY26" fmla="*/ 340182 h 880345"/>
                <a:gd name="connsiteX27" fmla="*/ 711734 w 1197001"/>
                <a:gd name="connsiteY27" fmla="*/ 360613 h 880345"/>
                <a:gd name="connsiteX28" fmla="*/ 691302 w 1197001"/>
                <a:gd name="connsiteY28" fmla="*/ 340182 h 880345"/>
                <a:gd name="connsiteX29" fmla="*/ 711734 w 1197001"/>
                <a:gd name="connsiteY29" fmla="*/ 319750 h 880345"/>
                <a:gd name="connsiteX30" fmla="*/ 202080 w 1197001"/>
                <a:gd name="connsiteY30" fmla="*/ 288690 h 880345"/>
                <a:gd name="connsiteX31" fmla="*/ 237611 w 1197001"/>
                <a:gd name="connsiteY31" fmla="*/ 324222 h 880345"/>
                <a:gd name="connsiteX32" fmla="*/ 202080 w 1197001"/>
                <a:gd name="connsiteY32" fmla="*/ 359753 h 880345"/>
                <a:gd name="connsiteX33" fmla="*/ 166548 w 1197001"/>
                <a:gd name="connsiteY33" fmla="*/ 324222 h 880345"/>
                <a:gd name="connsiteX34" fmla="*/ 202080 w 1197001"/>
                <a:gd name="connsiteY34" fmla="*/ 288690 h 880345"/>
                <a:gd name="connsiteX35" fmla="*/ 1176570 w 1197001"/>
                <a:gd name="connsiteY35" fmla="*/ 143983 h 880345"/>
                <a:gd name="connsiteX36" fmla="*/ 1197001 w 1197001"/>
                <a:gd name="connsiteY36" fmla="*/ 164415 h 880345"/>
                <a:gd name="connsiteX37" fmla="*/ 1176570 w 1197001"/>
                <a:gd name="connsiteY37" fmla="*/ 184846 h 880345"/>
                <a:gd name="connsiteX38" fmla="*/ 1156138 w 1197001"/>
                <a:gd name="connsiteY38" fmla="*/ 164415 h 880345"/>
                <a:gd name="connsiteX39" fmla="*/ 1176570 w 1197001"/>
                <a:gd name="connsiteY39" fmla="*/ 143983 h 880345"/>
                <a:gd name="connsiteX40" fmla="*/ 732200 w 1197001"/>
                <a:gd name="connsiteY40" fmla="*/ 0 h 880345"/>
                <a:gd name="connsiteX41" fmla="*/ 752631 w 1197001"/>
                <a:gd name="connsiteY41" fmla="*/ 20432 h 880345"/>
                <a:gd name="connsiteX42" fmla="*/ 732200 w 1197001"/>
                <a:gd name="connsiteY42" fmla="*/ 40863 h 880345"/>
                <a:gd name="connsiteX43" fmla="*/ 711768 w 1197001"/>
                <a:gd name="connsiteY43" fmla="*/ 20432 h 880345"/>
                <a:gd name="connsiteX44" fmla="*/ 732200 w 1197001"/>
                <a:gd name="connsiteY44" fmla="*/ 0 h 88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97001" h="880345">
                  <a:moveTo>
                    <a:pt x="326768" y="809282"/>
                  </a:moveTo>
                  <a:cubicBezTo>
                    <a:pt x="346391" y="809282"/>
                    <a:pt x="362299" y="825190"/>
                    <a:pt x="362299" y="844814"/>
                  </a:cubicBezTo>
                  <a:cubicBezTo>
                    <a:pt x="362299" y="864437"/>
                    <a:pt x="346391" y="880345"/>
                    <a:pt x="326768" y="880345"/>
                  </a:cubicBezTo>
                  <a:cubicBezTo>
                    <a:pt x="307144" y="880345"/>
                    <a:pt x="291236" y="864437"/>
                    <a:pt x="291236" y="844814"/>
                  </a:cubicBezTo>
                  <a:cubicBezTo>
                    <a:pt x="291236" y="825190"/>
                    <a:pt x="307144" y="809282"/>
                    <a:pt x="326768" y="809282"/>
                  </a:cubicBezTo>
                  <a:close/>
                  <a:moveTo>
                    <a:pt x="30957" y="788644"/>
                  </a:moveTo>
                  <a:cubicBezTo>
                    <a:pt x="48054" y="788644"/>
                    <a:pt x="61914" y="802504"/>
                    <a:pt x="61914" y="819601"/>
                  </a:cubicBezTo>
                  <a:cubicBezTo>
                    <a:pt x="61914" y="836698"/>
                    <a:pt x="48054" y="850558"/>
                    <a:pt x="30957" y="850558"/>
                  </a:cubicBezTo>
                  <a:cubicBezTo>
                    <a:pt x="13860" y="850558"/>
                    <a:pt x="0" y="836698"/>
                    <a:pt x="0" y="819601"/>
                  </a:cubicBezTo>
                  <a:cubicBezTo>
                    <a:pt x="0" y="802504"/>
                    <a:pt x="13860" y="788644"/>
                    <a:pt x="30957" y="788644"/>
                  </a:cubicBezTo>
                  <a:close/>
                  <a:moveTo>
                    <a:pt x="323122" y="620169"/>
                  </a:moveTo>
                  <a:cubicBezTo>
                    <a:pt x="334406" y="620169"/>
                    <a:pt x="343553" y="629317"/>
                    <a:pt x="343553" y="640601"/>
                  </a:cubicBezTo>
                  <a:cubicBezTo>
                    <a:pt x="343553" y="651885"/>
                    <a:pt x="334406" y="661032"/>
                    <a:pt x="323122" y="661032"/>
                  </a:cubicBezTo>
                  <a:cubicBezTo>
                    <a:pt x="311837" y="661032"/>
                    <a:pt x="302690" y="651885"/>
                    <a:pt x="302690" y="640601"/>
                  </a:cubicBezTo>
                  <a:cubicBezTo>
                    <a:pt x="302690" y="629317"/>
                    <a:pt x="311837" y="620169"/>
                    <a:pt x="323122" y="620169"/>
                  </a:cubicBezTo>
                  <a:close/>
                  <a:moveTo>
                    <a:pt x="660345" y="595748"/>
                  </a:moveTo>
                  <a:cubicBezTo>
                    <a:pt x="677442" y="595748"/>
                    <a:pt x="691302" y="609608"/>
                    <a:pt x="691302" y="626705"/>
                  </a:cubicBezTo>
                  <a:cubicBezTo>
                    <a:pt x="691302" y="643802"/>
                    <a:pt x="677442" y="657662"/>
                    <a:pt x="660345" y="657662"/>
                  </a:cubicBezTo>
                  <a:cubicBezTo>
                    <a:pt x="643248" y="657662"/>
                    <a:pt x="629388" y="643802"/>
                    <a:pt x="629388" y="626705"/>
                  </a:cubicBezTo>
                  <a:cubicBezTo>
                    <a:pt x="629388" y="609608"/>
                    <a:pt x="643248" y="595748"/>
                    <a:pt x="660345" y="595748"/>
                  </a:cubicBezTo>
                  <a:close/>
                  <a:moveTo>
                    <a:pt x="442788" y="454309"/>
                  </a:moveTo>
                  <a:cubicBezTo>
                    <a:pt x="454072" y="454309"/>
                    <a:pt x="463219" y="463457"/>
                    <a:pt x="463219" y="474741"/>
                  </a:cubicBezTo>
                  <a:cubicBezTo>
                    <a:pt x="463219" y="486025"/>
                    <a:pt x="454072" y="495172"/>
                    <a:pt x="442788" y="495172"/>
                  </a:cubicBezTo>
                  <a:cubicBezTo>
                    <a:pt x="431503" y="495172"/>
                    <a:pt x="422356" y="486025"/>
                    <a:pt x="422356" y="474741"/>
                  </a:cubicBezTo>
                  <a:cubicBezTo>
                    <a:pt x="422356" y="463457"/>
                    <a:pt x="431503" y="454309"/>
                    <a:pt x="442788" y="454309"/>
                  </a:cubicBezTo>
                  <a:close/>
                  <a:moveTo>
                    <a:pt x="711734" y="319750"/>
                  </a:moveTo>
                  <a:cubicBezTo>
                    <a:pt x="723018" y="319750"/>
                    <a:pt x="732165" y="328898"/>
                    <a:pt x="732165" y="340182"/>
                  </a:cubicBezTo>
                  <a:cubicBezTo>
                    <a:pt x="732165" y="351466"/>
                    <a:pt x="723018" y="360613"/>
                    <a:pt x="711734" y="360613"/>
                  </a:cubicBezTo>
                  <a:cubicBezTo>
                    <a:pt x="700449" y="360613"/>
                    <a:pt x="691302" y="351466"/>
                    <a:pt x="691302" y="340182"/>
                  </a:cubicBezTo>
                  <a:cubicBezTo>
                    <a:pt x="691302" y="328898"/>
                    <a:pt x="700449" y="319750"/>
                    <a:pt x="711734" y="319750"/>
                  </a:cubicBezTo>
                  <a:close/>
                  <a:moveTo>
                    <a:pt x="202080" y="288690"/>
                  </a:moveTo>
                  <a:cubicBezTo>
                    <a:pt x="221703" y="288690"/>
                    <a:pt x="237611" y="304598"/>
                    <a:pt x="237611" y="324222"/>
                  </a:cubicBezTo>
                  <a:cubicBezTo>
                    <a:pt x="237611" y="343845"/>
                    <a:pt x="221703" y="359753"/>
                    <a:pt x="202080" y="359753"/>
                  </a:cubicBezTo>
                  <a:cubicBezTo>
                    <a:pt x="182456" y="359753"/>
                    <a:pt x="166548" y="343845"/>
                    <a:pt x="166548" y="324222"/>
                  </a:cubicBezTo>
                  <a:cubicBezTo>
                    <a:pt x="166548" y="304598"/>
                    <a:pt x="182456" y="288690"/>
                    <a:pt x="202080" y="288690"/>
                  </a:cubicBezTo>
                  <a:close/>
                  <a:moveTo>
                    <a:pt x="1176570" y="143983"/>
                  </a:moveTo>
                  <a:cubicBezTo>
                    <a:pt x="1187854" y="143983"/>
                    <a:pt x="1197001" y="153131"/>
                    <a:pt x="1197001" y="164415"/>
                  </a:cubicBezTo>
                  <a:cubicBezTo>
                    <a:pt x="1197001" y="175699"/>
                    <a:pt x="1187854" y="184846"/>
                    <a:pt x="1176570" y="184846"/>
                  </a:cubicBezTo>
                  <a:cubicBezTo>
                    <a:pt x="1165286" y="184846"/>
                    <a:pt x="1156138" y="175699"/>
                    <a:pt x="1156138" y="164415"/>
                  </a:cubicBezTo>
                  <a:cubicBezTo>
                    <a:pt x="1156138" y="153131"/>
                    <a:pt x="1165286" y="143983"/>
                    <a:pt x="1176570" y="143983"/>
                  </a:cubicBezTo>
                  <a:close/>
                  <a:moveTo>
                    <a:pt x="732200" y="0"/>
                  </a:moveTo>
                  <a:cubicBezTo>
                    <a:pt x="743484" y="0"/>
                    <a:pt x="752631" y="9148"/>
                    <a:pt x="752631" y="20432"/>
                  </a:cubicBezTo>
                  <a:cubicBezTo>
                    <a:pt x="752631" y="31716"/>
                    <a:pt x="743484" y="40863"/>
                    <a:pt x="732200" y="40863"/>
                  </a:cubicBezTo>
                  <a:cubicBezTo>
                    <a:pt x="720916" y="40863"/>
                    <a:pt x="711768" y="31716"/>
                    <a:pt x="711768" y="20432"/>
                  </a:cubicBezTo>
                  <a:cubicBezTo>
                    <a:pt x="711768" y="9148"/>
                    <a:pt x="720916" y="0"/>
                    <a:pt x="732200" y="0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6904A8B-7099-115F-7B9C-BB56D66E6B27}"/>
              </a:ext>
            </a:extLst>
          </p:cNvPr>
          <p:cNvGrpSpPr/>
          <p:nvPr userDrawn="1"/>
        </p:nvGrpSpPr>
        <p:grpSpPr>
          <a:xfrm flipH="1">
            <a:off x="819385" y="5547442"/>
            <a:ext cx="1202393" cy="589733"/>
            <a:chOff x="9708583" y="546947"/>
            <a:chExt cx="1895523" cy="929689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44E508F-AB3E-20F8-D7CA-9BA886529303}"/>
                </a:ext>
              </a:extLst>
            </p:cNvPr>
            <p:cNvSpPr/>
            <p:nvPr/>
          </p:nvSpPr>
          <p:spPr>
            <a:xfrm>
              <a:off x="9802351" y="965564"/>
              <a:ext cx="121481" cy="156616"/>
            </a:xfrm>
            <a:custGeom>
              <a:avLst/>
              <a:gdLst>
                <a:gd name="connsiteX0" fmla="*/ 117183 w 121481"/>
                <a:gd name="connsiteY0" fmla="*/ 111296 h 156616"/>
                <a:gd name="connsiteX1" fmla="*/ 117183 w 121481"/>
                <a:gd name="connsiteY1" fmla="*/ 111365 h 156616"/>
                <a:gd name="connsiteX2" fmla="*/ 56954 w 121481"/>
                <a:gd name="connsiteY2" fmla="*/ 156356 h 156616"/>
                <a:gd name="connsiteX3" fmla="*/ 32292 w 121481"/>
                <a:gd name="connsiteY3" fmla="*/ 145934 h 156616"/>
                <a:gd name="connsiteX4" fmla="*/ 24621 w 121481"/>
                <a:gd name="connsiteY4" fmla="*/ 138745 h 156616"/>
                <a:gd name="connsiteX5" fmla="*/ 23074 w 121481"/>
                <a:gd name="connsiteY5" fmla="*/ 136887 h 156616"/>
                <a:gd name="connsiteX6" fmla="*/ 18499 w 121481"/>
                <a:gd name="connsiteY6" fmla="*/ 130696 h 156616"/>
                <a:gd name="connsiteX7" fmla="*/ 17089 w 121481"/>
                <a:gd name="connsiteY7" fmla="*/ 128529 h 156616"/>
                <a:gd name="connsiteX8" fmla="*/ 544 w 121481"/>
                <a:gd name="connsiteY8" fmla="*/ 53029 h 156616"/>
                <a:gd name="connsiteX9" fmla="*/ 9728 w 121481"/>
                <a:gd name="connsiteY9" fmla="*/ 14814 h 156616"/>
                <a:gd name="connsiteX10" fmla="*/ 39790 w 121481"/>
                <a:gd name="connsiteY10" fmla="*/ 643 h 156616"/>
                <a:gd name="connsiteX11" fmla="*/ 61735 w 121481"/>
                <a:gd name="connsiteY11" fmla="*/ 1331 h 156616"/>
                <a:gd name="connsiteX12" fmla="*/ 91729 w 121481"/>
                <a:gd name="connsiteY12" fmla="*/ 15158 h 156616"/>
                <a:gd name="connsiteX13" fmla="*/ 117217 w 121481"/>
                <a:gd name="connsiteY13" fmla="*/ 111296 h 156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481" h="156616">
                  <a:moveTo>
                    <a:pt x="117183" y="111296"/>
                  </a:moveTo>
                  <a:cubicBezTo>
                    <a:pt x="117183" y="111296"/>
                    <a:pt x="117183" y="111331"/>
                    <a:pt x="117183" y="111365"/>
                  </a:cubicBezTo>
                  <a:cubicBezTo>
                    <a:pt x="105557" y="140327"/>
                    <a:pt x="82098" y="159073"/>
                    <a:pt x="56954" y="156356"/>
                  </a:cubicBezTo>
                  <a:cubicBezTo>
                    <a:pt x="47908" y="155393"/>
                    <a:pt x="39550" y="151678"/>
                    <a:pt x="32292" y="145934"/>
                  </a:cubicBezTo>
                  <a:cubicBezTo>
                    <a:pt x="29575" y="143835"/>
                    <a:pt x="27029" y="141393"/>
                    <a:pt x="24621" y="138745"/>
                  </a:cubicBezTo>
                  <a:cubicBezTo>
                    <a:pt x="24105" y="138126"/>
                    <a:pt x="23555" y="137541"/>
                    <a:pt x="23074" y="136887"/>
                  </a:cubicBezTo>
                  <a:cubicBezTo>
                    <a:pt x="21491" y="134927"/>
                    <a:pt x="19978" y="132897"/>
                    <a:pt x="18499" y="130696"/>
                  </a:cubicBezTo>
                  <a:cubicBezTo>
                    <a:pt x="18017" y="130008"/>
                    <a:pt x="17536" y="129251"/>
                    <a:pt x="17089" y="128529"/>
                  </a:cubicBezTo>
                  <a:cubicBezTo>
                    <a:pt x="4534" y="108682"/>
                    <a:pt x="-2002" y="81784"/>
                    <a:pt x="544" y="53029"/>
                  </a:cubicBezTo>
                  <a:cubicBezTo>
                    <a:pt x="1782" y="39270"/>
                    <a:pt x="4981" y="26337"/>
                    <a:pt x="9728" y="14814"/>
                  </a:cubicBezTo>
                  <a:cubicBezTo>
                    <a:pt x="15885" y="9276"/>
                    <a:pt x="25894" y="2672"/>
                    <a:pt x="39790" y="643"/>
                  </a:cubicBezTo>
                  <a:cubicBezTo>
                    <a:pt x="46257" y="-320"/>
                    <a:pt x="53549" y="-286"/>
                    <a:pt x="61735" y="1331"/>
                  </a:cubicBezTo>
                  <a:cubicBezTo>
                    <a:pt x="72639" y="3463"/>
                    <a:pt x="82889" y="8175"/>
                    <a:pt x="91729" y="15158"/>
                  </a:cubicBezTo>
                  <a:cubicBezTo>
                    <a:pt x="115394" y="33801"/>
                    <a:pt x="128877" y="68369"/>
                    <a:pt x="117217" y="111296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55FF5CE-5C8D-9B18-2DFE-36112DDC97B1}"/>
                </a:ext>
              </a:extLst>
            </p:cNvPr>
            <p:cNvSpPr/>
            <p:nvPr/>
          </p:nvSpPr>
          <p:spPr>
            <a:xfrm>
              <a:off x="9812010" y="925745"/>
              <a:ext cx="138764" cy="201619"/>
            </a:xfrm>
            <a:custGeom>
              <a:avLst/>
              <a:gdLst>
                <a:gd name="connsiteX0" fmla="*/ 138240 w 138764"/>
                <a:gd name="connsiteY0" fmla="*/ 108807 h 201619"/>
                <a:gd name="connsiteX1" fmla="*/ 55550 w 138764"/>
                <a:gd name="connsiteY1" fmla="*/ 201299 h 201619"/>
                <a:gd name="connsiteX2" fmla="*/ 20810 w 138764"/>
                <a:gd name="connsiteY2" fmla="*/ 184686 h 201619"/>
                <a:gd name="connsiteX3" fmla="*/ 14928 w 138764"/>
                <a:gd name="connsiteY3" fmla="*/ 178563 h 201619"/>
                <a:gd name="connsiteX4" fmla="*/ 22599 w 138764"/>
                <a:gd name="connsiteY4" fmla="*/ 185752 h 201619"/>
                <a:gd name="connsiteX5" fmla="*/ 47261 w 138764"/>
                <a:gd name="connsiteY5" fmla="*/ 196174 h 201619"/>
                <a:gd name="connsiteX6" fmla="*/ 107489 w 138764"/>
                <a:gd name="connsiteY6" fmla="*/ 151183 h 201619"/>
                <a:gd name="connsiteX7" fmla="*/ 107489 w 138764"/>
                <a:gd name="connsiteY7" fmla="*/ 151114 h 201619"/>
                <a:gd name="connsiteX8" fmla="*/ 82001 w 138764"/>
                <a:gd name="connsiteY8" fmla="*/ 54976 h 201619"/>
                <a:gd name="connsiteX9" fmla="*/ 52008 w 138764"/>
                <a:gd name="connsiteY9" fmla="*/ 41149 h 201619"/>
                <a:gd name="connsiteX10" fmla="*/ 30063 w 138764"/>
                <a:gd name="connsiteY10" fmla="*/ 40461 h 201619"/>
                <a:gd name="connsiteX11" fmla="*/ 0 w 138764"/>
                <a:gd name="connsiteY11" fmla="*/ 54632 h 201619"/>
                <a:gd name="connsiteX12" fmla="*/ 18746 w 138764"/>
                <a:gd name="connsiteY12" fmla="*/ 24191 h 201619"/>
                <a:gd name="connsiteX13" fmla="*/ 73505 w 138764"/>
                <a:gd name="connsiteY13" fmla="*/ 320 h 201619"/>
                <a:gd name="connsiteX14" fmla="*/ 138205 w 138764"/>
                <a:gd name="connsiteY14" fmla="*/ 108807 h 20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764" h="201619">
                  <a:moveTo>
                    <a:pt x="138240" y="108807"/>
                  </a:moveTo>
                  <a:cubicBezTo>
                    <a:pt x="133287" y="164288"/>
                    <a:pt x="96242" y="205702"/>
                    <a:pt x="55550" y="201299"/>
                  </a:cubicBezTo>
                  <a:cubicBezTo>
                    <a:pt x="42514" y="199889"/>
                    <a:pt x="30682" y="193973"/>
                    <a:pt x="20810" y="184686"/>
                  </a:cubicBezTo>
                  <a:cubicBezTo>
                    <a:pt x="18746" y="182794"/>
                    <a:pt x="16786" y="180730"/>
                    <a:pt x="14928" y="178563"/>
                  </a:cubicBezTo>
                  <a:cubicBezTo>
                    <a:pt x="17336" y="181211"/>
                    <a:pt x="19881" y="183654"/>
                    <a:pt x="22599" y="185752"/>
                  </a:cubicBezTo>
                  <a:cubicBezTo>
                    <a:pt x="29856" y="191496"/>
                    <a:pt x="38215" y="195211"/>
                    <a:pt x="47261" y="196174"/>
                  </a:cubicBezTo>
                  <a:cubicBezTo>
                    <a:pt x="72405" y="198891"/>
                    <a:pt x="95863" y="180145"/>
                    <a:pt x="107489" y="151183"/>
                  </a:cubicBezTo>
                  <a:cubicBezTo>
                    <a:pt x="107489" y="151183"/>
                    <a:pt x="107489" y="151159"/>
                    <a:pt x="107489" y="151114"/>
                  </a:cubicBezTo>
                  <a:cubicBezTo>
                    <a:pt x="119150" y="108188"/>
                    <a:pt x="105666" y="73619"/>
                    <a:pt x="82001" y="54976"/>
                  </a:cubicBezTo>
                  <a:cubicBezTo>
                    <a:pt x="73162" y="47994"/>
                    <a:pt x="62911" y="43281"/>
                    <a:pt x="52008" y="41149"/>
                  </a:cubicBezTo>
                  <a:cubicBezTo>
                    <a:pt x="43821" y="39532"/>
                    <a:pt x="36529" y="39498"/>
                    <a:pt x="30063" y="40461"/>
                  </a:cubicBezTo>
                  <a:cubicBezTo>
                    <a:pt x="16166" y="42490"/>
                    <a:pt x="6157" y="49094"/>
                    <a:pt x="0" y="54632"/>
                  </a:cubicBezTo>
                  <a:cubicBezTo>
                    <a:pt x="4816" y="42937"/>
                    <a:pt x="11179" y="32618"/>
                    <a:pt x="18746" y="24191"/>
                  </a:cubicBezTo>
                  <a:cubicBezTo>
                    <a:pt x="33674" y="7406"/>
                    <a:pt x="53143" y="-1881"/>
                    <a:pt x="73505" y="320"/>
                  </a:cubicBezTo>
                  <a:cubicBezTo>
                    <a:pt x="114231" y="4757"/>
                    <a:pt x="143193" y="53325"/>
                    <a:pt x="138205" y="108807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0B2F455-8A85-B0F2-4B1B-EDCD1466C552}"/>
                </a:ext>
              </a:extLst>
            </p:cNvPr>
            <p:cNvSpPr/>
            <p:nvPr/>
          </p:nvSpPr>
          <p:spPr>
            <a:xfrm>
              <a:off x="9808330" y="1006347"/>
              <a:ext cx="54415" cy="89981"/>
            </a:xfrm>
            <a:custGeom>
              <a:avLst/>
              <a:gdLst>
                <a:gd name="connsiteX0" fmla="*/ 54415 w 54415"/>
                <a:gd name="connsiteY0" fmla="*/ 44991 h 89981"/>
                <a:gd name="connsiteX1" fmla="*/ 27208 w 54415"/>
                <a:gd name="connsiteY1" fmla="*/ 89981 h 89981"/>
                <a:gd name="connsiteX2" fmla="*/ 0 w 54415"/>
                <a:gd name="connsiteY2" fmla="*/ 44991 h 89981"/>
                <a:gd name="connsiteX3" fmla="*/ 27208 w 54415"/>
                <a:gd name="connsiteY3" fmla="*/ 0 h 89981"/>
                <a:gd name="connsiteX4" fmla="*/ 54415 w 54415"/>
                <a:gd name="connsiteY4" fmla="*/ 44991 h 8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15" h="89981">
                  <a:moveTo>
                    <a:pt x="54415" y="44991"/>
                  </a:moveTo>
                  <a:cubicBezTo>
                    <a:pt x="54415" y="69838"/>
                    <a:pt x="42234" y="89981"/>
                    <a:pt x="27208" y="89981"/>
                  </a:cubicBezTo>
                  <a:cubicBezTo>
                    <a:pt x="12181" y="89981"/>
                    <a:pt x="0" y="69838"/>
                    <a:pt x="0" y="44991"/>
                  </a:cubicBezTo>
                  <a:cubicBezTo>
                    <a:pt x="0" y="20143"/>
                    <a:pt x="12181" y="0"/>
                    <a:pt x="27208" y="0"/>
                  </a:cubicBezTo>
                  <a:cubicBezTo>
                    <a:pt x="42234" y="0"/>
                    <a:pt x="54415" y="20143"/>
                    <a:pt x="54415" y="44991"/>
                  </a:cubicBezTo>
                  <a:close/>
                </a:path>
              </a:pathLst>
            </a:custGeom>
            <a:solidFill>
              <a:srgbClr val="3D1A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8E27F48-95FE-1C8F-9D59-EE49881B030E}"/>
                </a:ext>
              </a:extLst>
            </p:cNvPr>
            <p:cNvSpPr/>
            <p:nvPr/>
          </p:nvSpPr>
          <p:spPr>
            <a:xfrm>
              <a:off x="9804698" y="944588"/>
              <a:ext cx="102700" cy="171810"/>
            </a:xfrm>
            <a:custGeom>
              <a:avLst/>
              <a:gdLst>
                <a:gd name="connsiteX0" fmla="*/ 51416 w 102700"/>
                <a:gd name="connsiteY0" fmla="*/ 171794 h 171810"/>
                <a:gd name="connsiteX1" fmla="*/ 32292 w 102700"/>
                <a:gd name="connsiteY1" fmla="*/ 166909 h 171810"/>
                <a:gd name="connsiteX2" fmla="*/ 30503 w 102700"/>
                <a:gd name="connsiteY2" fmla="*/ 165843 h 171810"/>
                <a:gd name="connsiteX3" fmla="*/ 24621 w 102700"/>
                <a:gd name="connsiteY3" fmla="*/ 159720 h 171810"/>
                <a:gd name="connsiteX4" fmla="*/ 23074 w 102700"/>
                <a:gd name="connsiteY4" fmla="*/ 157863 h 171810"/>
                <a:gd name="connsiteX5" fmla="*/ 18499 w 102700"/>
                <a:gd name="connsiteY5" fmla="*/ 151672 h 171810"/>
                <a:gd name="connsiteX6" fmla="*/ 17089 w 102700"/>
                <a:gd name="connsiteY6" fmla="*/ 149505 h 171810"/>
                <a:gd name="connsiteX7" fmla="*/ 544 w 102700"/>
                <a:gd name="connsiteY7" fmla="*/ 74004 h 171810"/>
                <a:gd name="connsiteX8" fmla="*/ 9728 w 102700"/>
                <a:gd name="connsiteY8" fmla="*/ 35790 h 171810"/>
                <a:gd name="connsiteX9" fmla="*/ 28474 w 102700"/>
                <a:gd name="connsiteY9" fmla="*/ 5349 h 171810"/>
                <a:gd name="connsiteX10" fmla="*/ 46051 w 102700"/>
                <a:gd name="connsiteY10" fmla="*/ 17 h 171810"/>
                <a:gd name="connsiteX11" fmla="*/ 91729 w 102700"/>
                <a:gd name="connsiteY11" fmla="*/ 36134 h 171810"/>
                <a:gd name="connsiteX12" fmla="*/ 102633 w 102700"/>
                <a:gd name="connsiteY12" fmla="*/ 84220 h 171810"/>
                <a:gd name="connsiteX13" fmla="*/ 51416 w 102700"/>
                <a:gd name="connsiteY13" fmla="*/ 171794 h 171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2700" h="171810">
                  <a:moveTo>
                    <a:pt x="51416" y="171794"/>
                  </a:moveTo>
                  <a:cubicBezTo>
                    <a:pt x="44743" y="172000"/>
                    <a:pt x="38311" y="170280"/>
                    <a:pt x="32292" y="166909"/>
                  </a:cubicBezTo>
                  <a:cubicBezTo>
                    <a:pt x="31673" y="166565"/>
                    <a:pt x="31088" y="166221"/>
                    <a:pt x="30503" y="165843"/>
                  </a:cubicBezTo>
                  <a:cubicBezTo>
                    <a:pt x="28439" y="163951"/>
                    <a:pt x="26479" y="161887"/>
                    <a:pt x="24621" y="159720"/>
                  </a:cubicBezTo>
                  <a:cubicBezTo>
                    <a:pt x="24105" y="159101"/>
                    <a:pt x="23555" y="158517"/>
                    <a:pt x="23074" y="157863"/>
                  </a:cubicBezTo>
                  <a:cubicBezTo>
                    <a:pt x="21491" y="155902"/>
                    <a:pt x="19978" y="153873"/>
                    <a:pt x="18499" y="151672"/>
                  </a:cubicBezTo>
                  <a:cubicBezTo>
                    <a:pt x="18017" y="150984"/>
                    <a:pt x="17536" y="150227"/>
                    <a:pt x="17089" y="149505"/>
                  </a:cubicBezTo>
                  <a:cubicBezTo>
                    <a:pt x="4534" y="129658"/>
                    <a:pt x="-2002" y="102760"/>
                    <a:pt x="544" y="74004"/>
                  </a:cubicBezTo>
                  <a:cubicBezTo>
                    <a:pt x="1782" y="60246"/>
                    <a:pt x="4981" y="47312"/>
                    <a:pt x="9728" y="35790"/>
                  </a:cubicBezTo>
                  <a:cubicBezTo>
                    <a:pt x="14543" y="24095"/>
                    <a:pt x="20907" y="13776"/>
                    <a:pt x="28474" y="5349"/>
                  </a:cubicBezTo>
                  <a:cubicBezTo>
                    <a:pt x="33943" y="2081"/>
                    <a:pt x="39825" y="224"/>
                    <a:pt x="46051" y="17"/>
                  </a:cubicBezTo>
                  <a:cubicBezTo>
                    <a:pt x="64556" y="-568"/>
                    <a:pt x="81307" y="13776"/>
                    <a:pt x="91729" y="36134"/>
                  </a:cubicBezTo>
                  <a:cubicBezTo>
                    <a:pt x="98093" y="49720"/>
                    <a:pt x="102083" y="66265"/>
                    <a:pt x="102633" y="84220"/>
                  </a:cubicBezTo>
                  <a:cubicBezTo>
                    <a:pt x="104112" y="131653"/>
                    <a:pt x="81169" y="170831"/>
                    <a:pt x="51416" y="171794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10AF1CC-117A-9816-AF68-7A615F682C89}"/>
                </a:ext>
              </a:extLst>
            </p:cNvPr>
            <p:cNvSpPr/>
            <p:nvPr/>
          </p:nvSpPr>
          <p:spPr>
            <a:xfrm>
              <a:off x="10020529" y="611762"/>
              <a:ext cx="227694" cy="473191"/>
            </a:xfrm>
            <a:custGeom>
              <a:avLst/>
              <a:gdLst>
                <a:gd name="connsiteX0" fmla="*/ 226942 w 227694"/>
                <a:gd name="connsiteY0" fmla="*/ 428362 h 473191"/>
                <a:gd name="connsiteX1" fmla="*/ 108274 w 227694"/>
                <a:gd name="connsiteY1" fmla="*/ 473146 h 473191"/>
                <a:gd name="connsiteX2" fmla="*/ 20562 w 227694"/>
                <a:gd name="connsiteY2" fmla="*/ 387086 h 473191"/>
                <a:gd name="connsiteX3" fmla="*/ 30022 w 227694"/>
                <a:gd name="connsiteY3" fmla="*/ 369028 h 473191"/>
                <a:gd name="connsiteX4" fmla="*/ 12720 w 227694"/>
                <a:gd name="connsiteY4" fmla="*/ 118931 h 473191"/>
                <a:gd name="connsiteX5" fmla="*/ 8489 w 227694"/>
                <a:gd name="connsiteY5" fmla="*/ 2189 h 473191"/>
                <a:gd name="connsiteX6" fmla="*/ 8524 w 227694"/>
                <a:gd name="connsiteY6" fmla="*/ 2189 h 473191"/>
                <a:gd name="connsiteX7" fmla="*/ 117733 w 227694"/>
                <a:gd name="connsiteY7" fmla="*/ 61764 h 473191"/>
                <a:gd name="connsiteX8" fmla="*/ 220923 w 227694"/>
                <a:gd name="connsiteY8" fmla="*/ 229137 h 473191"/>
                <a:gd name="connsiteX9" fmla="*/ 226942 w 227694"/>
                <a:gd name="connsiteY9" fmla="*/ 428362 h 473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694" h="473191">
                  <a:moveTo>
                    <a:pt x="226942" y="428362"/>
                  </a:moveTo>
                  <a:cubicBezTo>
                    <a:pt x="223502" y="471358"/>
                    <a:pt x="114293" y="470498"/>
                    <a:pt x="108274" y="473146"/>
                  </a:cubicBezTo>
                  <a:cubicBezTo>
                    <a:pt x="104112" y="474969"/>
                    <a:pt x="52242" y="420795"/>
                    <a:pt x="20562" y="387086"/>
                  </a:cubicBezTo>
                  <a:cubicBezTo>
                    <a:pt x="24105" y="381342"/>
                    <a:pt x="27304" y="375323"/>
                    <a:pt x="30022" y="369028"/>
                  </a:cubicBezTo>
                  <a:cubicBezTo>
                    <a:pt x="59259" y="301095"/>
                    <a:pt x="38621" y="197045"/>
                    <a:pt x="12720" y="118931"/>
                  </a:cubicBezTo>
                  <a:cubicBezTo>
                    <a:pt x="-12699" y="42329"/>
                    <a:pt x="7698" y="3668"/>
                    <a:pt x="8489" y="2189"/>
                  </a:cubicBezTo>
                  <a:lnTo>
                    <a:pt x="8524" y="2189"/>
                  </a:lnTo>
                  <a:cubicBezTo>
                    <a:pt x="35525" y="-8474"/>
                    <a:pt x="77145" y="21176"/>
                    <a:pt x="117733" y="61764"/>
                  </a:cubicBezTo>
                  <a:cubicBezTo>
                    <a:pt x="178512" y="122508"/>
                    <a:pt x="220923" y="229137"/>
                    <a:pt x="220923" y="229137"/>
                  </a:cubicBezTo>
                  <a:cubicBezTo>
                    <a:pt x="220923" y="229137"/>
                    <a:pt x="230382" y="385366"/>
                    <a:pt x="226942" y="428362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AA438FD9-6EAD-2857-4C49-A6424FC11B06}"/>
                </a:ext>
              </a:extLst>
            </p:cNvPr>
            <p:cNvSpPr/>
            <p:nvPr/>
          </p:nvSpPr>
          <p:spPr>
            <a:xfrm>
              <a:off x="9996485" y="613951"/>
              <a:ext cx="68348" cy="384897"/>
            </a:xfrm>
            <a:custGeom>
              <a:avLst/>
              <a:gdLst>
                <a:gd name="connsiteX0" fmla="*/ 54065 w 68348"/>
                <a:gd name="connsiteY0" fmla="*/ 366839 h 384897"/>
                <a:gd name="connsiteX1" fmla="*/ 44606 w 68348"/>
                <a:gd name="connsiteY1" fmla="*/ 384897 h 384897"/>
                <a:gd name="connsiteX2" fmla="*/ 20253 w 68348"/>
                <a:gd name="connsiteY2" fmla="*/ 358825 h 384897"/>
                <a:gd name="connsiteX3" fmla="*/ 36867 w 68348"/>
                <a:gd name="connsiteY3" fmla="*/ 273177 h 384897"/>
                <a:gd name="connsiteX4" fmla="*/ 1404 w 68348"/>
                <a:gd name="connsiteY4" fmla="*/ 41792 h 384897"/>
                <a:gd name="connsiteX5" fmla="*/ 32533 w 68348"/>
                <a:gd name="connsiteY5" fmla="*/ 0 h 384897"/>
                <a:gd name="connsiteX6" fmla="*/ 36764 w 68348"/>
                <a:gd name="connsiteY6" fmla="*/ 116742 h 384897"/>
                <a:gd name="connsiteX7" fmla="*/ 54065 w 68348"/>
                <a:gd name="connsiteY7" fmla="*/ 366839 h 38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348" h="384897">
                  <a:moveTo>
                    <a:pt x="54065" y="366839"/>
                  </a:moveTo>
                  <a:cubicBezTo>
                    <a:pt x="51348" y="373134"/>
                    <a:pt x="48149" y="379153"/>
                    <a:pt x="44606" y="384897"/>
                  </a:cubicBezTo>
                  <a:cubicBezTo>
                    <a:pt x="30400" y="369797"/>
                    <a:pt x="20253" y="358825"/>
                    <a:pt x="20253" y="358825"/>
                  </a:cubicBezTo>
                  <a:cubicBezTo>
                    <a:pt x="20253" y="358825"/>
                    <a:pt x="37658" y="322330"/>
                    <a:pt x="36867" y="273177"/>
                  </a:cubicBezTo>
                  <a:cubicBezTo>
                    <a:pt x="35697" y="200635"/>
                    <a:pt x="-8330" y="106561"/>
                    <a:pt x="1404" y="41792"/>
                  </a:cubicBezTo>
                  <a:cubicBezTo>
                    <a:pt x="5738" y="13036"/>
                    <a:pt x="19118" y="5297"/>
                    <a:pt x="32533" y="0"/>
                  </a:cubicBezTo>
                  <a:cubicBezTo>
                    <a:pt x="31742" y="1479"/>
                    <a:pt x="11345" y="40141"/>
                    <a:pt x="36764" y="116742"/>
                  </a:cubicBezTo>
                  <a:cubicBezTo>
                    <a:pt x="62664" y="194856"/>
                    <a:pt x="83302" y="298906"/>
                    <a:pt x="54065" y="366839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C31CF86F-166F-A9A2-F1E4-A14A864DEF68}"/>
                </a:ext>
              </a:extLst>
            </p:cNvPr>
            <p:cNvSpPr/>
            <p:nvPr/>
          </p:nvSpPr>
          <p:spPr>
            <a:xfrm>
              <a:off x="9932811" y="989753"/>
              <a:ext cx="137296" cy="160955"/>
            </a:xfrm>
            <a:custGeom>
              <a:avLst/>
              <a:gdLst>
                <a:gd name="connsiteX0" fmla="*/ 132495 w 137296"/>
                <a:gd name="connsiteY0" fmla="*/ 114383 h 160955"/>
                <a:gd name="connsiteX1" fmla="*/ 132461 w 137296"/>
                <a:gd name="connsiteY1" fmla="*/ 114452 h 160955"/>
                <a:gd name="connsiteX2" fmla="*/ 130638 w 137296"/>
                <a:gd name="connsiteY2" fmla="*/ 118339 h 160955"/>
                <a:gd name="connsiteX3" fmla="*/ 128780 w 137296"/>
                <a:gd name="connsiteY3" fmla="*/ 121881 h 160955"/>
                <a:gd name="connsiteX4" fmla="*/ 126304 w 137296"/>
                <a:gd name="connsiteY4" fmla="*/ 126112 h 160955"/>
                <a:gd name="connsiteX5" fmla="*/ 124378 w 137296"/>
                <a:gd name="connsiteY5" fmla="*/ 129070 h 160955"/>
                <a:gd name="connsiteX6" fmla="*/ 124309 w 137296"/>
                <a:gd name="connsiteY6" fmla="*/ 129173 h 160955"/>
                <a:gd name="connsiteX7" fmla="*/ 113818 w 137296"/>
                <a:gd name="connsiteY7" fmla="*/ 141763 h 160955"/>
                <a:gd name="connsiteX8" fmla="*/ 112511 w 137296"/>
                <a:gd name="connsiteY8" fmla="*/ 143001 h 160955"/>
                <a:gd name="connsiteX9" fmla="*/ 107936 w 137296"/>
                <a:gd name="connsiteY9" fmla="*/ 146956 h 160955"/>
                <a:gd name="connsiteX10" fmla="*/ 106388 w 137296"/>
                <a:gd name="connsiteY10" fmla="*/ 148126 h 160955"/>
                <a:gd name="connsiteX11" fmla="*/ 105184 w 137296"/>
                <a:gd name="connsiteY11" fmla="*/ 149020 h 160955"/>
                <a:gd name="connsiteX12" fmla="*/ 103705 w 137296"/>
                <a:gd name="connsiteY12" fmla="*/ 150052 h 160955"/>
                <a:gd name="connsiteX13" fmla="*/ 102261 w 137296"/>
                <a:gd name="connsiteY13" fmla="*/ 151015 h 160955"/>
                <a:gd name="connsiteX14" fmla="*/ 100128 w 137296"/>
                <a:gd name="connsiteY14" fmla="*/ 152357 h 160955"/>
                <a:gd name="connsiteX15" fmla="*/ 87023 w 137296"/>
                <a:gd name="connsiteY15" fmla="*/ 158273 h 160955"/>
                <a:gd name="connsiteX16" fmla="*/ 86989 w 137296"/>
                <a:gd name="connsiteY16" fmla="*/ 158273 h 160955"/>
                <a:gd name="connsiteX17" fmla="*/ 85475 w 137296"/>
                <a:gd name="connsiteY17" fmla="*/ 158720 h 160955"/>
                <a:gd name="connsiteX18" fmla="*/ 83583 w 137296"/>
                <a:gd name="connsiteY18" fmla="*/ 159236 h 160955"/>
                <a:gd name="connsiteX19" fmla="*/ 79009 w 137296"/>
                <a:gd name="connsiteY19" fmla="*/ 160199 h 160955"/>
                <a:gd name="connsiteX20" fmla="*/ 77151 w 137296"/>
                <a:gd name="connsiteY20" fmla="*/ 160474 h 160955"/>
                <a:gd name="connsiteX21" fmla="*/ 72301 w 137296"/>
                <a:gd name="connsiteY21" fmla="*/ 160887 h 160955"/>
                <a:gd name="connsiteX22" fmla="*/ 69825 w 137296"/>
                <a:gd name="connsiteY22" fmla="*/ 160956 h 160955"/>
                <a:gd name="connsiteX23" fmla="*/ 69481 w 137296"/>
                <a:gd name="connsiteY23" fmla="*/ 160956 h 160955"/>
                <a:gd name="connsiteX24" fmla="*/ 64356 w 137296"/>
                <a:gd name="connsiteY24" fmla="*/ 160681 h 160955"/>
                <a:gd name="connsiteX25" fmla="*/ 27826 w 137296"/>
                <a:gd name="connsiteY25" fmla="*/ 142588 h 160955"/>
                <a:gd name="connsiteX26" fmla="*/ 26072 w 137296"/>
                <a:gd name="connsiteY26" fmla="*/ 140696 h 160955"/>
                <a:gd name="connsiteX27" fmla="*/ 20913 w 137296"/>
                <a:gd name="connsiteY27" fmla="*/ 134333 h 160955"/>
                <a:gd name="connsiteX28" fmla="*/ 19330 w 137296"/>
                <a:gd name="connsiteY28" fmla="*/ 132097 h 160955"/>
                <a:gd name="connsiteX29" fmla="*/ 619 w 137296"/>
                <a:gd name="connsiteY29" fmla="*/ 54499 h 160955"/>
                <a:gd name="connsiteX30" fmla="*/ 11007 w 137296"/>
                <a:gd name="connsiteY30" fmla="*/ 15218 h 160955"/>
                <a:gd name="connsiteX31" fmla="*/ 44990 w 137296"/>
                <a:gd name="connsiteY31" fmla="*/ 668 h 160955"/>
                <a:gd name="connsiteX32" fmla="*/ 69790 w 137296"/>
                <a:gd name="connsiteY32" fmla="*/ 1356 h 160955"/>
                <a:gd name="connsiteX33" fmla="*/ 123999 w 137296"/>
                <a:gd name="connsiteY33" fmla="*/ 36750 h 160955"/>
                <a:gd name="connsiteX34" fmla="*/ 132495 w 137296"/>
                <a:gd name="connsiteY34" fmla="*/ 114383 h 16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7296" h="160955">
                  <a:moveTo>
                    <a:pt x="132495" y="114383"/>
                  </a:moveTo>
                  <a:cubicBezTo>
                    <a:pt x="132495" y="114383"/>
                    <a:pt x="132461" y="114417"/>
                    <a:pt x="132461" y="114452"/>
                  </a:cubicBezTo>
                  <a:cubicBezTo>
                    <a:pt x="131876" y="115759"/>
                    <a:pt x="131291" y="117066"/>
                    <a:pt x="130638" y="118339"/>
                  </a:cubicBezTo>
                  <a:cubicBezTo>
                    <a:pt x="130053" y="119542"/>
                    <a:pt x="129434" y="120712"/>
                    <a:pt x="128780" y="121881"/>
                  </a:cubicBezTo>
                  <a:cubicBezTo>
                    <a:pt x="127989" y="123326"/>
                    <a:pt x="127164" y="124736"/>
                    <a:pt x="126304" y="126112"/>
                  </a:cubicBezTo>
                  <a:cubicBezTo>
                    <a:pt x="125685" y="127110"/>
                    <a:pt x="125031" y="128107"/>
                    <a:pt x="124378" y="129070"/>
                  </a:cubicBezTo>
                  <a:cubicBezTo>
                    <a:pt x="124343" y="129070"/>
                    <a:pt x="124343" y="129139"/>
                    <a:pt x="124309" y="129173"/>
                  </a:cubicBezTo>
                  <a:cubicBezTo>
                    <a:pt x="121144" y="133783"/>
                    <a:pt x="117636" y="138013"/>
                    <a:pt x="113818" y="141763"/>
                  </a:cubicBezTo>
                  <a:cubicBezTo>
                    <a:pt x="113371" y="142175"/>
                    <a:pt x="112958" y="142588"/>
                    <a:pt x="112511" y="143001"/>
                  </a:cubicBezTo>
                  <a:cubicBezTo>
                    <a:pt x="111032" y="144377"/>
                    <a:pt x="109518" y="145718"/>
                    <a:pt x="107936" y="146956"/>
                  </a:cubicBezTo>
                  <a:cubicBezTo>
                    <a:pt x="107420" y="147369"/>
                    <a:pt x="106939" y="147748"/>
                    <a:pt x="106388" y="148126"/>
                  </a:cubicBezTo>
                  <a:cubicBezTo>
                    <a:pt x="106010" y="148436"/>
                    <a:pt x="105597" y="148745"/>
                    <a:pt x="105184" y="149020"/>
                  </a:cubicBezTo>
                  <a:cubicBezTo>
                    <a:pt x="104703" y="149399"/>
                    <a:pt x="104187" y="149743"/>
                    <a:pt x="103705" y="150052"/>
                  </a:cubicBezTo>
                  <a:cubicBezTo>
                    <a:pt x="103224" y="150396"/>
                    <a:pt x="102742" y="150706"/>
                    <a:pt x="102261" y="151015"/>
                  </a:cubicBezTo>
                  <a:cubicBezTo>
                    <a:pt x="101573" y="151497"/>
                    <a:pt x="100850" y="151910"/>
                    <a:pt x="100128" y="152357"/>
                  </a:cubicBezTo>
                  <a:cubicBezTo>
                    <a:pt x="95966" y="154833"/>
                    <a:pt x="91563" y="156828"/>
                    <a:pt x="87023" y="158273"/>
                  </a:cubicBezTo>
                  <a:cubicBezTo>
                    <a:pt x="87023" y="158273"/>
                    <a:pt x="86989" y="158307"/>
                    <a:pt x="86989" y="158273"/>
                  </a:cubicBezTo>
                  <a:cubicBezTo>
                    <a:pt x="86507" y="158445"/>
                    <a:pt x="85991" y="158582"/>
                    <a:pt x="85475" y="158720"/>
                  </a:cubicBezTo>
                  <a:cubicBezTo>
                    <a:pt x="84856" y="158926"/>
                    <a:pt x="84202" y="159098"/>
                    <a:pt x="83583" y="159236"/>
                  </a:cubicBezTo>
                  <a:cubicBezTo>
                    <a:pt x="82070" y="159614"/>
                    <a:pt x="80556" y="159924"/>
                    <a:pt x="79009" y="160199"/>
                  </a:cubicBezTo>
                  <a:cubicBezTo>
                    <a:pt x="78389" y="160302"/>
                    <a:pt x="77770" y="160405"/>
                    <a:pt x="77151" y="160474"/>
                  </a:cubicBezTo>
                  <a:cubicBezTo>
                    <a:pt x="75569" y="160681"/>
                    <a:pt x="73952" y="160818"/>
                    <a:pt x="72301" y="160887"/>
                  </a:cubicBezTo>
                  <a:cubicBezTo>
                    <a:pt x="71476" y="160887"/>
                    <a:pt x="70650" y="160956"/>
                    <a:pt x="69825" y="160956"/>
                  </a:cubicBezTo>
                  <a:lnTo>
                    <a:pt x="69481" y="160956"/>
                  </a:lnTo>
                  <a:cubicBezTo>
                    <a:pt x="67761" y="160956"/>
                    <a:pt x="66075" y="160853"/>
                    <a:pt x="64356" y="160681"/>
                  </a:cubicBezTo>
                  <a:cubicBezTo>
                    <a:pt x="50322" y="159305"/>
                    <a:pt x="37801" y="152701"/>
                    <a:pt x="27826" y="142588"/>
                  </a:cubicBezTo>
                  <a:cubicBezTo>
                    <a:pt x="27242" y="141969"/>
                    <a:pt x="26623" y="141350"/>
                    <a:pt x="26072" y="140696"/>
                  </a:cubicBezTo>
                  <a:cubicBezTo>
                    <a:pt x="24284" y="138667"/>
                    <a:pt x="22564" y="136569"/>
                    <a:pt x="20913" y="134333"/>
                  </a:cubicBezTo>
                  <a:cubicBezTo>
                    <a:pt x="20362" y="133611"/>
                    <a:pt x="19812" y="132854"/>
                    <a:pt x="19330" y="132097"/>
                  </a:cubicBezTo>
                  <a:cubicBezTo>
                    <a:pt x="5125" y="111700"/>
                    <a:pt x="-2271" y="84045"/>
                    <a:pt x="619" y="54499"/>
                  </a:cubicBezTo>
                  <a:cubicBezTo>
                    <a:pt x="1995" y="40362"/>
                    <a:pt x="5641" y="27084"/>
                    <a:pt x="11007" y="15218"/>
                  </a:cubicBezTo>
                  <a:cubicBezTo>
                    <a:pt x="17955" y="9542"/>
                    <a:pt x="29271" y="2766"/>
                    <a:pt x="44990" y="668"/>
                  </a:cubicBezTo>
                  <a:cubicBezTo>
                    <a:pt x="52282" y="-330"/>
                    <a:pt x="60538" y="-295"/>
                    <a:pt x="69790" y="1356"/>
                  </a:cubicBezTo>
                  <a:cubicBezTo>
                    <a:pt x="91873" y="5277"/>
                    <a:pt x="111651" y="17866"/>
                    <a:pt x="123999" y="36750"/>
                  </a:cubicBezTo>
                  <a:cubicBezTo>
                    <a:pt x="136932" y="56562"/>
                    <a:pt x="141748" y="83357"/>
                    <a:pt x="132495" y="11438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1FE37FB-5071-FFC9-10C3-5566DCB771A0}"/>
                </a:ext>
              </a:extLst>
            </p:cNvPr>
            <p:cNvSpPr/>
            <p:nvPr/>
          </p:nvSpPr>
          <p:spPr>
            <a:xfrm>
              <a:off x="9943818" y="948852"/>
              <a:ext cx="156826" cy="207178"/>
            </a:xfrm>
            <a:custGeom>
              <a:avLst/>
              <a:gdLst>
                <a:gd name="connsiteX0" fmla="*/ 156195 w 156826"/>
                <a:gd name="connsiteY0" fmla="*/ 111807 h 207178"/>
                <a:gd name="connsiteX1" fmla="*/ 128884 w 156826"/>
                <a:gd name="connsiteY1" fmla="*/ 177779 h 207178"/>
                <a:gd name="connsiteX2" fmla="*/ 62739 w 156826"/>
                <a:gd name="connsiteY2" fmla="*/ 206844 h 207178"/>
                <a:gd name="connsiteX3" fmla="*/ 57649 w 156826"/>
                <a:gd name="connsiteY3" fmla="*/ 206122 h 207178"/>
                <a:gd name="connsiteX4" fmla="*/ 55310 w 156826"/>
                <a:gd name="connsiteY4" fmla="*/ 205641 h 207178"/>
                <a:gd name="connsiteX5" fmla="*/ 16820 w 156826"/>
                <a:gd name="connsiteY5" fmla="*/ 183489 h 207178"/>
                <a:gd name="connsiteX6" fmla="*/ 53349 w 156826"/>
                <a:gd name="connsiteY6" fmla="*/ 201582 h 207178"/>
                <a:gd name="connsiteX7" fmla="*/ 58474 w 156826"/>
                <a:gd name="connsiteY7" fmla="*/ 201857 h 207178"/>
                <a:gd name="connsiteX8" fmla="*/ 58818 w 156826"/>
                <a:gd name="connsiteY8" fmla="*/ 201857 h 207178"/>
                <a:gd name="connsiteX9" fmla="*/ 61295 w 156826"/>
                <a:gd name="connsiteY9" fmla="*/ 201788 h 207178"/>
                <a:gd name="connsiteX10" fmla="*/ 66145 w 156826"/>
                <a:gd name="connsiteY10" fmla="*/ 201375 h 207178"/>
                <a:gd name="connsiteX11" fmla="*/ 68002 w 156826"/>
                <a:gd name="connsiteY11" fmla="*/ 201100 h 207178"/>
                <a:gd name="connsiteX12" fmla="*/ 72577 w 156826"/>
                <a:gd name="connsiteY12" fmla="*/ 200137 h 207178"/>
                <a:gd name="connsiteX13" fmla="*/ 74469 w 156826"/>
                <a:gd name="connsiteY13" fmla="*/ 199621 h 207178"/>
                <a:gd name="connsiteX14" fmla="*/ 75982 w 156826"/>
                <a:gd name="connsiteY14" fmla="*/ 199174 h 207178"/>
                <a:gd name="connsiteX15" fmla="*/ 76016 w 156826"/>
                <a:gd name="connsiteY15" fmla="*/ 199174 h 207178"/>
                <a:gd name="connsiteX16" fmla="*/ 89122 w 156826"/>
                <a:gd name="connsiteY16" fmla="*/ 193258 h 207178"/>
                <a:gd name="connsiteX17" fmla="*/ 91254 w 156826"/>
                <a:gd name="connsiteY17" fmla="*/ 191916 h 207178"/>
                <a:gd name="connsiteX18" fmla="*/ 92699 w 156826"/>
                <a:gd name="connsiteY18" fmla="*/ 190953 h 207178"/>
                <a:gd name="connsiteX19" fmla="*/ 94178 w 156826"/>
                <a:gd name="connsiteY19" fmla="*/ 189921 h 207178"/>
                <a:gd name="connsiteX20" fmla="*/ 95382 w 156826"/>
                <a:gd name="connsiteY20" fmla="*/ 189027 h 207178"/>
                <a:gd name="connsiteX21" fmla="*/ 96930 w 156826"/>
                <a:gd name="connsiteY21" fmla="*/ 187858 h 207178"/>
                <a:gd name="connsiteX22" fmla="*/ 101504 w 156826"/>
                <a:gd name="connsiteY22" fmla="*/ 183902 h 207178"/>
                <a:gd name="connsiteX23" fmla="*/ 102811 w 156826"/>
                <a:gd name="connsiteY23" fmla="*/ 182664 h 207178"/>
                <a:gd name="connsiteX24" fmla="*/ 113302 w 156826"/>
                <a:gd name="connsiteY24" fmla="*/ 170074 h 207178"/>
                <a:gd name="connsiteX25" fmla="*/ 113371 w 156826"/>
                <a:gd name="connsiteY25" fmla="*/ 169971 h 207178"/>
                <a:gd name="connsiteX26" fmla="*/ 115297 w 156826"/>
                <a:gd name="connsiteY26" fmla="*/ 167013 h 207178"/>
                <a:gd name="connsiteX27" fmla="*/ 117774 w 156826"/>
                <a:gd name="connsiteY27" fmla="*/ 162782 h 207178"/>
                <a:gd name="connsiteX28" fmla="*/ 119631 w 156826"/>
                <a:gd name="connsiteY28" fmla="*/ 159240 h 207178"/>
                <a:gd name="connsiteX29" fmla="*/ 121454 w 156826"/>
                <a:gd name="connsiteY29" fmla="*/ 155353 h 207178"/>
                <a:gd name="connsiteX30" fmla="*/ 121489 w 156826"/>
                <a:gd name="connsiteY30" fmla="*/ 155284 h 207178"/>
                <a:gd name="connsiteX31" fmla="*/ 112993 w 156826"/>
                <a:gd name="connsiteY31" fmla="*/ 77651 h 207178"/>
                <a:gd name="connsiteX32" fmla="*/ 58784 w 156826"/>
                <a:gd name="connsiteY32" fmla="*/ 42257 h 207178"/>
                <a:gd name="connsiteX33" fmla="*/ 33984 w 156826"/>
                <a:gd name="connsiteY33" fmla="*/ 41569 h 207178"/>
                <a:gd name="connsiteX34" fmla="*/ 0 w 156826"/>
                <a:gd name="connsiteY34" fmla="*/ 56119 h 207178"/>
                <a:gd name="connsiteX35" fmla="*/ 6260 w 156826"/>
                <a:gd name="connsiteY35" fmla="*/ 44149 h 207178"/>
                <a:gd name="connsiteX36" fmla="*/ 6329 w 156826"/>
                <a:gd name="connsiteY36" fmla="*/ 44045 h 207178"/>
                <a:gd name="connsiteX37" fmla="*/ 83068 w 156826"/>
                <a:gd name="connsiteY37" fmla="*/ 327 h 207178"/>
                <a:gd name="connsiteX38" fmla="*/ 156195 w 156826"/>
                <a:gd name="connsiteY38" fmla="*/ 111807 h 20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56826" h="207178">
                  <a:moveTo>
                    <a:pt x="156195" y="111807"/>
                  </a:moveTo>
                  <a:cubicBezTo>
                    <a:pt x="153649" y="137845"/>
                    <a:pt x="143503" y="160891"/>
                    <a:pt x="128884" y="177779"/>
                  </a:cubicBezTo>
                  <a:cubicBezTo>
                    <a:pt x="111479" y="197867"/>
                    <a:pt x="87711" y="209321"/>
                    <a:pt x="62739" y="206844"/>
                  </a:cubicBezTo>
                  <a:cubicBezTo>
                    <a:pt x="61020" y="206672"/>
                    <a:pt x="59334" y="206466"/>
                    <a:pt x="57649" y="206122"/>
                  </a:cubicBezTo>
                  <a:cubicBezTo>
                    <a:pt x="56858" y="205984"/>
                    <a:pt x="56066" y="205847"/>
                    <a:pt x="55310" y="205641"/>
                  </a:cubicBezTo>
                  <a:cubicBezTo>
                    <a:pt x="40554" y="202579"/>
                    <a:pt x="27414" y="194737"/>
                    <a:pt x="16820" y="183489"/>
                  </a:cubicBezTo>
                  <a:cubicBezTo>
                    <a:pt x="26795" y="193602"/>
                    <a:pt x="39315" y="200206"/>
                    <a:pt x="53349" y="201582"/>
                  </a:cubicBezTo>
                  <a:cubicBezTo>
                    <a:pt x="55069" y="201754"/>
                    <a:pt x="56754" y="201857"/>
                    <a:pt x="58474" y="201857"/>
                  </a:cubicBezTo>
                  <a:lnTo>
                    <a:pt x="58818" y="201857"/>
                  </a:lnTo>
                  <a:cubicBezTo>
                    <a:pt x="59644" y="201857"/>
                    <a:pt x="60469" y="201823"/>
                    <a:pt x="61295" y="201788"/>
                  </a:cubicBezTo>
                  <a:cubicBezTo>
                    <a:pt x="62946" y="201719"/>
                    <a:pt x="64562" y="201582"/>
                    <a:pt x="66145" y="201375"/>
                  </a:cubicBezTo>
                  <a:cubicBezTo>
                    <a:pt x="66798" y="201307"/>
                    <a:pt x="67383" y="201203"/>
                    <a:pt x="68002" y="201100"/>
                  </a:cubicBezTo>
                  <a:cubicBezTo>
                    <a:pt x="69550" y="200825"/>
                    <a:pt x="71063" y="200515"/>
                    <a:pt x="72577" y="200137"/>
                  </a:cubicBezTo>
                  <a:cubicBezTo>
                    <a:pt x="73196" y="200000"/>
                    <a:pt x="73849" y="199828"/>
                    <a:pt x="74469" y="199621"/>
                  </a:cubicBezTo>
                  <a:cubicBezTo>
                    <a:pt x="74985" y="199484"/>
                    <a:pt x="75500" y="199346"/>
                    <a:pt x="75982" y="199174"/>
                  </a:cubicBezTo>
                  <a:cubicBezTo>
                    <a:pt x="75982" y="199208"/>
                    <a:pt x="76016" y="199174"/>
                    <a:pt x="76016" y="199174"/>
                  </a:cubicBezTo>
                  <a:cubicBezTo>
                    <a:pt x="80557" y="197729"/>
                    <a:pt x="84960" y="195734"/>
                    <a:pt x="89122" y="193258"/>
                  </a:cubicBezTo>
                  <a:cubicBezTo>
                    <a:pt x="89844" y="192845"/>
                    <a:pt x="90532" y="192398"/>
                    <a:pt x="91254" y="191916"/>
                  </a:cubicBezTo>
                  <a:cubicBezTo>
                    <a:pt x="91736" y="191607"/>
                    <a:pt x="92217" y="191297"/>
                    <a:pt x="92699" y="190953"/>
                  </a:cubicBezTo>
                  <a:cubicBezTo>
                    <a:pt x="93180" y="190644"/>
                    <a:pt x="93696" y="190300"/>
                    <a:pt x="94178" y="189921"/>
                  </a:cubicBezTo>
                  <a:cubicBezTo>
                    <a:pt x="94591" y="189646"/>
                    <a:pt x="95003" y="189337"/>
                    <a:pt x="95382" y="189027"/>
                  </a:cubicBezTo>
                  <a:cubicBezTo>
                    <a:pt x="95898" y="188649"/>
                    <a:pt x="96414" y="188270"/>
                    <a:pt x="96930" y="187858"/>
                  </a:cubicBezTo>
                  <a:cubicBezTo>
                    <a:pt x="98512" y="186619"/>
                    <a:pt x="100025" y="185278"/>
                    <a:pt x="101504" y="183902"/>
                  </a:cubicBezTo>
                  <a:cubicBezTo>
                    <a:pt x="101951" y="183489"/>
                    <a:pt x="102364" y="183076"/>
                    <a:pt x="102811" y="182664"/>
                  </a:cubicBezTo>
                  <a:cubicBezTo>
                    <a:pt x="106629" y="178914"/>
                    <a:pt x="110138" y="174684"/>
                    <a:pt x="113302" y="170074"/>
                  </a:cubicBezTo>
                  <a:cubicBezTo>
                    <a:pt x="113337" y="170040"/>
                    <a:pt x="113337" y="170006"/>
                    <a:pt x="113371" y="169971"/>
                  </a:cubicBezTo>
                  <a:cubicBezTo>
                    <a:pt x="114025" y="169008"/>
                    <a:pt x="114678" y="168011"/>
                    <a:pt x="115297" y="167013"/>
                  </a:cubicBezTo>
                  <a:cubicBezTo>
                    <a:pt x="116157" y="165637"/>
                    <a:pt x="116983" y="164227"/>
                    <a:pt x="117774" y="162782"/>
                  </a:cubicBezTo>
                  <a:cubicBezTo>
                    <a:pt x="118427" y="161613"/>
                    <a:pt x="119047" y="160443"/>
                    <a:pt x="119631" y="159240"/>
                  </a:cubicBezTo>
                  <a:cubicBezTo>
                    <a:pt x="120285" y="157967"/>
                    <a:pt x="120870" y="156660"/>
                    <a:pt x="121454" y="155353"/>
                  </a:cubicBezTo>
                  <a:cubicBezTo>
                    <a:pt x="121454" y="155353"/>
                    <a:pt x="121465" y="155329"/>
                    <a:pt x="121489" y="155284"/>
                  </a:cubicBezTo>
                  <a:cubicBezTo>
                    <a:pt x="130741" y="124258"/>
                    <a:pt x="125926" y="97463"/>
                    <a:pt x="112993" y="77651"/>
                  </a:cubicBezTo>
                  <a:cubicBezTo>
                    <a:pt x="100644" y="58767"/>
                    <a:pt x="80866" y="46178"/>
                    <a:pt x="58784" y="42257"/>
                  </a:cubicBezTo>
                  <a:cubicBezTo>
                    <a:pt x="49531" y="40606"/>
                    <a:pt x="41276" y="40571"/>
                    <a:pt x="33984" y="41569"/>
                  </a:cubicBezTo>
                  <a:cubicBezTo>
                    <a:pt x="18265" y="43667"/>
                    <a:pt x="6948" y="50443"/>
                    <a:pt x="0" y="56119"/>
                  </a:cubicBezTo>
                  <a:cubicBezTo>
                    <a:pt x="1892" y="51957"/>
                    <a:pt x="3990" y="47967"/>
                    <a:pt x="6260" y="44149"/>
                  </a:cubicBezTo>
                  <a:cubicBezTo>
                    <a:pt x="6295" y="44149"/>
                    <a:pt x="6329" y="44080"/>
                    <a:pt x="6329" y="44045"/>
                  </a:cubicBezTo>
                  <a:cubicBezTo>
                    <a:pt x="23802" y="15084"/>
                    <a:pt x="52524" y="-2665"/>
                    <a:pt x="83068" y="327"/>
                  </a:cubicBezTo>
                  <a:cubicBezTo>
                    <a:pt x="129090" y="4868"/>
                    <a:pt x="161836" y="54777"/>
                    <a:pt x="156195" y="111807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8C9CD1C8-37E9-F57F-9AC7-3476F89A9E77}"/>
                </a:ext>
              </a:extLst>
            </p:cNvPr>
            <p:cNvSpPr/>
            <p:nvPr/>
          </p:nvSpPr>
          <p:spPr>
            <a:xfrm>
              <a:off x="9792576" y="1084909"/>
              <a:ext cx="198812" cy="82207"/>
            </a:xfrm>
            <a:custGeom>
              <a:avLst/>
              <a:gdLst>
                <a:gd name="connsiteX0" fmla="*/ 198812 w 198812"/>
                <a:gd name="connsiteY0" fmla="*/ 67555 h 82207"/>
                <a:gd name="connsiteX1" fmla="*/ 194272 w 198812"/>
                <a:gd name="connsiteY1" fmla="*/ 66385 h 82207"/>
                <a:gd name="connsiteX2" fmla="*/ 132014 w 198812"/>
                <a:gd name="connsiteY2" fmla="*/ 56101 h 82207"/>
                <a:gd name="connsiteX3" fmla="*/ 86404 w 198812"/>
                <a:gd name="connsiteY3" fmla="*/ 55413 h 82207"/>
                <a:gd name="connsiteX4" fmla="*/ 69 w 198812"/>
                <a:gd name="connsiteY4" fmla="*/ 82139 h 82207"/>
                <a:gd name="connsiteX5" fmla="*/ 0 w 198812"/>
                <a:gd name="connsiteY5" fmla="*/ 82208 h 82207"/>
                <a:gd name="connsiteX6" fmla="*/ 118427 w 198812"/>
                <a:gd name="connsiteY6" fmla="*/ 1754 h 82207"/>
                <a:gd name="connsiteX7" fmla="*/ 143434 w 198812"/>
                <a:gd name="connsiteY7" fmla="*/ 0 h 82207"/>
                <a:gd name="connsiteX8" fmla="*/ 151758 w 198812"/>
                <a:gd name="connsiteY8" fmla="*/ 23596 h 82207"/>
                <a:gd name="connsiteX9" fmla="*/ 159566 w 198812"/>
                <a:gd name="connsiteY9" fmla="*/ 36942 h 82207"/>
                <a:gd name="connsiteX10" fmla="*/ 161148 w 198812"/>
                <a:gd name="connsiteY10" fmla="*/ 39178 h 82207"/>
                <a:gd name="connsiteX11" fmla="*/ 166307 w 198812"/>
                <a:gd name="connsiteY11" fmla="*/ 45541 h 82207"/>
                <a:gd name="connsiteX12" fmla="*/ 168062 w 198812"/>
                <a:gd name="connsiteY12" fmla="*/ 47433 h 82207"/>
                <a:gd name="connsiteX13" fmla="*/ 194306 w 198812"/>
                <a:gd name="connsiteY13" fmla="*/ 65869 h 82207"/>
                <a:gd name="connsiteX14" fmla="*/ 198812 w 198812"/>
                <a:gd name="connsiteY14" fmla="*/ 67555 h 8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812" h="82207">
                  <a:moveTo>
                    <a:pt x="198812" y="67555"/>
                  </a:moveTo>
                  <a:cubicBezTo>
                    <a:pt x="197918" y="67348"/>
                    <a:pt x="196370" y="66936"/>
                    <a:pt x="194272" y="66385"/>
                  </a:cubicBezTo>
                  <a:cubicBezTo>
                    <a:pt x="183953" y="63874"/>
                    <a:pt x="159944" y="58543"/>
                    <a:pt x="132014" y="56101"/>
                  </a:cubicBezTo>
                  <a:cubicBezTo>
                    <a:pt x="117430" y="54828"/>
                    <a:pt x="101745" y="54312"/>
                    <a:pt x="86404" y="55413"/>
                  </a:cubicBezTo>
                  <a:cubicBezTo>
                    <a:pt x="28171" y="59540"/>
                    <a:pt x="1685" y="80832"/>
                    <a:pt x="69" y="82139"/>
                  </a:cubicBezTo>
                  <a:lnTo>
                    <a:pt x="0" y="82208"/>
                  </a:lnTo>
                  <a:cubicBezTo>
                    <a:pt x="27861" y="23562"/>
                    <a:pt x="82999" y="6501"/>
                    <a:pt x="118427" y="1754"/>
                  </a:cubicBezTo>
                  <a:cubicBezTo>
                    <a:pt x="128884" y="344"/>
                    <a:pt x="137621" y="0"/>
                    <a:pt x="143434" y="0"/>
                  </a:cubicBezTo>
                  <a:cubicBezTo>
                    <a:pt x="145360" y="8358"/>
                    <a:pt x="148180" y="16270"/>
                    <a:pt x="151758" y="23596"/>
                  </a:cubicBezTo>
                  <a:cubicBezTo>
                    <a:pt x="154062" y="28308"/>
                    <a:pt x="156676" y="32780"/>
                    <a:pt x="159566" y="36942"/>
                  </a:cubicBezTo>
                  <a:cubicBezTo>
                    <a:pt x="160047" y="37699"/>
                    <a:pt x="160598" y="38455"/>
                    <a:pt x="161148" y="39178"/>
                  </a:cubicBezTo>
                  <a:cubicBezTo>
                    <a:pt x="162799" y="41413"/>
                    <a:pt x="164519" y="43512"/>
                    <a:pt x="166307" y="45541"/>
                  </a:cubicBezTo>
                  <a:cubicBezTo>
                    <a:pt x="166858" y="46195"/>
                    <a:pt x="167477" y="46814"/>
                    <a:pt x="168062" y="47433"/>
                  </a:cubicBezTo>
                  <a:cubicBezTo>
                    <a:pt x="175629" y="55447"/>
                    <a:pt x="184503" y="61776"/>
                    <a:pt x="194306" y="65869"/>
                  </a:cubicBezTo>
                  <a:cubicBezTo>
                    <a:pt x="195785" y="66489"/>
                    <a:pt x="197264" y="67039"/>
                    <a:pt x="198812" y="67555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F038543-3779-185E-0697-D32A915F91AC}"/>
                </a:ext>
              </a:extLst>
            </p:cNvPr>
            <p:cNvSpPr/>
            <p:nvPr/>
          </p:nvSpPr>
          <p:spPr>
            <a:xfrm>
              <a:off x="9708583" y="752857"/>
              <a:ext cx="224193" cy="204715"/>
            </a:xfrm>
            <a:custGeom>
              <a:avLst/>
              <a:gdLst>
                <a:gd name="connsiteX0" fmla="*/ 224194 w 224193"/>
                <a:gd name="connsiteY0" fmla="*/ 204715 h 204715"/>
                <a:gd name="connsiteX1" fmla="*/ 217039 w 224193"/>
                <a:gd name="connsiteY1" fmla="*/ 195325 h 204715"/>
                <a:gd name="connsiteX2" fmla="*/ 167095 w 224193"/>
                <a:gd name="connsiteY2" fmla="*/ 59596 h 204715"/>
                <a:gd name="connsiteX3" fmla="*/ 54928 w 224193"/>
                <a:gd name="connsiteY3" fmla="*/ 9411 h 204715"/>
                <a:gd name="connsiteX4" fmla="*/ 7598 w 224193"/>
                <a:gd name="connsiteY4" fmla="*/ 57979 h 204715"/>
                <a:gd name="connsiteX5" fmla="*/ 37764 w 224193"/>
                <a:gd name="connsiteY5" fmla="*/ 105103 h 204715"/>
                <a:gd name="connsiteX6" fmla="*/ 81757 w 224193"/>
                <a:gd name="connsiteY6" fmla="*/ 80819 h 204715"/>
                <a:gd name="connsiteX7" fmla="*/ 81414 w 224193"/>
                <a:gd name="connsiteY7" fmla="*/ 51685 h 204715"/>
                <a:gd name="connsiteX8" fmla="*/ 102946 w 224193"/>
                <a:gd name="connsiteY8" fmla="*/ 35897 h 204715"/>
                <a:gd name="connsiteX9" fmla="*/ 108312 w 224193"/>
                <a:gd name="connsiteY9" fmla="*/ 62038 h 204715"/>
                <a:gd name="connsiteX10" fmla="*/ 88018 w 224193"/>
                <a:gd name="connsiteY10" fmla="*/ 83742 h 204715"/>
                <a:gd name="connsiteX11" fmla="*/ 36182 w 224193"/>
                <a:gd name="connsiteY11" fmla="*/ 111776 h 204715"/>
                <a:gd name="connsiteX12" fmla="*/ 822 w 224193"/>
                <a:gd name="connsiteY12" fmla="*/ 56741 h 204715"/>
                <a:gd name="connsiteX13" fmla="*/ 53105 w 224193"/>
                <a:gd name="connsiteY13" fmla="*/ 2773 h 204715"/>
                <a:gd name="connsiteX14" fmla="*/ 172324 w 224193"/>
                <a:gd name="connsiteY14" fmla="*/ 55124 h 204715"/>
                <a:gd name="connsiteX15" fmla="*/ 224194 w 224193"/>
                <a:gd name="connsiteY15" fmla="*/ 204715 h 20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4193" h="204715">
                  <a:moveTo>
                    <a:pt x="224194" y="204715"/>
                  </a:moveTo>
                  <a:cubicBezTo>
                    <a:pt x="221958" y="201344"/>
                    <a:pt x="219585" y="198214"/>
                    <a:pt x="217039" y="195325"/>
                  </a:cubicBezTo>
                  <a:cubicBezTo>
                    <a:pt x="215079" y="153911"/>
                    <a:pt x="203762" y="102592"/>
                    <a:pt x="167095" y="59596"/>
                  </a:cubicBezTo>
                  <a:cubicBezTo>
                    <a:pt x="131667" y="18045"/>
                    <a:pt x="90769" y="-254"/>
                    <a:pt x="54928" y="9411"/>
                  </a:cubicBezTo>
                  <a:cubicBezTo>
                    <a:pt x="30335" y="16016"/>
                    <a:pt x="11760" y="35106"/>
                    <a:pt x="7598" y="57979"/>
                  </a:cubicBezTo>
                  <a:cubicBezTo>
                    <a:pt x="3093" y="82814"/>
                    <a:pt x="19775" y="100769"/>
                    <a:pt x="37764" y="105103"/>
                  </a:cubicBezTo>
                  <a:cubicBezTo>
                    <a:pt x="52555" y="108611"/>
                    <a:pt x="70785" y="103555"/>
                    <a:pt x="81757" y="80819"/>
                  </a:cubicBezTo>
                  <a:cubicBezTo>
                    <a:pt x="79969" y="73630"/>
                    <a:pt x="77802" y="61109"/>
                    <a:pt x="81414" y="51685"/>
                  </a:cubicBezTo>
                  <a:cubicBezTo>
                    <a:pt x="86814" y="37685"/>
                    <a:pt x="95516" y="33042"/>
                    <a:pt x="102946" y="35897"/>
                  </a:cubicBezTo>
                  <a:cubicBezTo>
                    <a:pt x="110375" y="38752"/>
                    <a:pt x="113677" y="48039"/>
                    <a:pt x="108312" y="62038"/>
                  </a:cubicBezTo>
                  <a:cubicBezTo>
                    <a:pt x="104562" y="71704"/>
                    <a:pt x="94106" y="79718"/>
                    <a:pt x="88018" y="83742"/>
                  </a:cubicBezTo>
                  <a:cubicBezTo>
                    <a:pt x="75222" y="110228"/>
                    <a:pt x="52933" y="115800"/>
                    <a:pt x="36182" y="111776"/>
                  </a:cubicBezTo>
                  <a:cubicBezTo>
                    <a:pt x="14822" y="106685"/>
                    <a:pt x="-4234" y="84671"/>
                    <a:pt x="822" y="56741"/>
                  </a:cubicBezTo>
                  <a:cubicBezTo>
                    <a:pt x="5466" y="31253"/>
                    <a:pt x="26001" y="10065"/>
                    <a:pt x="53105" y="2773"/>
                  </a:cubicBezTo>
                  <a:cubicBezTo>
                    <a:pt x="91664" y="-7615"/>
                    <a:pt x="135107" y="11475"/>
                    <a:pt x="172324" y="55124"/>
                  </a:cubicBezTo>
                  <a:cubicBezTo>
                    <a:pt x="213118" y="102970"/>
                    <a:pt x="223540" y="160653"/>
                    <a:pt x="224194" y="204715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4DDFC92-CA6E-5F35-B8BC-2A7E9BE77597}"/>
                </a:ext>
              </a:extLst>
            </p:cNvPr>
            <p:cNvSpPr/>
            <p:nvPr/>
          </p:nvSpPr>
          <p:spPr>
            <a:xfrm>
              <a:off x="9920677" y="711348"/>
              <a:ext cx="154401" cy="242028"/>
            </a:xfrm>
            <a:custGeom>
              <a:avLst/>
              <a:gdLst>
                <a:gd name="connsiteX0" fmla="*/ 123923 w 154401"/>
                <a:gd name="connsiteY0" fmla="*/ 242028 h 242028"/>
                <a:gd name="connsiteX1" fmla="*/ 117319 w 154401"/>
                <a:gd name="connsiteY1" fmla="*/ 239861 h 242028"/>
                <a:gd name="connsiteX2" fmla="*/ 147072 w 154401"/>
                <a:gd name="connsiteY2" fmla="*/ 118957 h 242028"/>
                <a:gd name="connsiteX3" fmla="*/ 86947 w 154401"/>
                <a:gd name="connsiteY3" fmla="*/ 11778 h 242028"/>
                <a:gd name="connsiteX4" fmla="*/ 19976 w 154401"/>
                <a:gd name="connsiteY4" fmla="*/ 22544 h 242028"/>
                <a:gd name="connsiteX5" fmla="*/ 16124 w 154401"/>
                <a:gd name="connsiteY5" fmla="*/ 78370 h 242028"/>
                <a:gd name="connsiteX6" fmla="*/ 65930 w 154401"/>
                <a:gd name="connsiteY6" fmla="*/ 85111 h 242028"/>
                <a:gd name="connsiteX7" fmla="*/ 83025 w 154401"/>
                <a:gd name="connsiteY7" fmla="*/ 61515 h 242028"/>
                <a:gd name="connsiteX8" fmla="*/ 109717 w 154401"/>
                <a:gd name="connsiteY8" fmla="*/ 61653 h 242028"/>
                <a:gd name="connsiteX9" fmla="*/ 98401 w 154401"/>
                <a:gd name="connsiteY9" fmla="*/ 85868 h 242028"/>
                <a:gd name="connsiteX10" fmla="*/ 69198 w 154401"/>
                <a:gd name="connsiteY10" fmla="*/ 91165 h 242028"/>
                <a:gd name="connsiteX11" fmla="*/ 10861 w 154401"/>
                <a:gd name="connsiteY11" fmla="*/ 82772 h 242028"/>
                <a:gd name="connsiteX12" fmla="*/ 15298 w 154401"/>
                <a:gd name="connsiteY12" fmla="*/ 17522 h 242028"/>
                <a:gd name="connsiteX13" fmla="*/ 89457 w 154401"/>
                <a:gd name="connsiteY13" fmla="*/ 5380 h 242028"/>
                <a:gd name="connsiteX14" fmla="*/ 153951 w 154401"/>
                <a:gd name="connsiteY14" fmla="*/ 118510 h 242028"/>
                <a:gd name="connsiteX15" fmla="*/ 123923 w 154401"/>
                <a:gd name="connsiteY15" fmla="*/ 242028 h 24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4401" h="242028">
                  <a:moveTo>
                    <a:pt x="123923" y="242028"/>
                  </a:moveTo>
                  <a:cubicBezTo>
                    <a:pt x="121756" y="241168"/>
                    <a:pt x="119554" y="240480"/>
                    <a:pt x="117319" y="239861"/>
                  </a:cubicBezTo>
                  <a:cubicBezTo>
                    <a:pt x="135686" y="207494"/>
                    <a:pt x="150236" y="166184"/>
                    <a:pt x="147072" y="118957"/>
                  </a:cubicBezTo>
                  <a:cubicBezTo>
                    <a:pt x="143391" y="64473"/>
                    <a:pt x="121481" y="25399"/>
                    <a:pt x="86947" y="11778"/>
                  </a:cubicBezTo>
                  <a:cubicBezTo>
                    <a:pt x="63247" y="2422"/>
                    <a:pt x="36968" y="6653"/>
                    <a:pt x="19976" y="22544"/>
                  </a:cubicBezTo>
                  <a:cubicBezTo>
                    <a:pt x="1574" y="39777"/>
                    <a:pt x="4257" y="64164"/>
                    <a:pt x="16124" y="78370"/>
                  </a:cubicBezTo>
                  <a:cubicBezTo>
                    <a:pt x="25858" y="89996"/>
                    <a:pt x="43538" y="96806"/>
                    <a:pt x="65930" y="85111"/>
                  </a:cubicBezTo>
                  <a:cubicBezTo>
                    <a:pt x="68751" y="78266"/>
                    <a:pt x="74495" y="66915"/>
                    <a:pt x="83025" y="61515"/>
                  </a:cubicBezTo>
                  <a:cubicBezTo>
                    <a:pt x="95683" y="53501"/>
                    <a:pt x="105452" y="54945"/>
                    <a:pt x="109717" y="61653"/>
                  </a:cubicBezTo>
                  <a:cubicBezTo>
                    <a:pt x="113948" y="68395"/>
                    <a:pt x="111093" y="77819"/>
                    <a:pt x="98401" y="85868"/>
                  </a:cubicBezTo>
                  <a:cubicBezTo>
                    <a:pt x="89664" y="91406"/>
                    <a:pt x="76490" y="91578"/>
                    <a:pt x="69198" y="91165"/>
                  </a:cubicBezTo>
                  <a:cubicBezTo>
                    <a:pt x="43125" y="104820"/>
                    <a:pt x="21937" y="96015"/>
                    <a:pt x="10861" y="82772"/>
                  </a:cubicBezTo>
                  <a:cubicBezTo>
                    <a:pt x="-3241" y="65952"/>
                    <a:pt x="-5443" y="36922"/>
                    <a:pt x="15298" y="17522"/>
                  </a:cubicBezTo>
                  <a:cubicBezTo>
                    <a:pt x="34217" y="-158"/>
                    <a:pt x="63316" y="-4939"/>
                    <a:pt x="89457" y="5380"/>
                  </a:cubicBezTo>
                  <a:cubicBezTo>
                    <a:pt x="126606" y="20033"/>
                    <a:pt x="150099" y="61240"/>
                    <a:pt x="153951" y="118510"/>
                  </a:cubicBezTo>
                  <a:cubicBezTo>
                    <a:pt x="157184" y="166700"/>
                    <a:pt x="142566" y="208870"/>
                    <a:pt x="123923" y="242028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79B3969-041B-952E-2F13-D789FC0B5C04}"/>
                </a:ext>
              </a:extLst>
            </p:cNvPr>
            <p:cNvSpPr/>
            <p:nvPr/>
          </p:nvSpPr>
          <p:spPr>
            <a:xfrm>
              <a:off x="10001466" y="1126632"/>
              <a:ext cx="316609" cy="350004"/>
            </a:xfrm>
            <a:custGeom>
              <a:avLst/>
              <a:gdLst>
                <a:gd name="connsiteX0" fmla="*/ 313937 w 316609"/>
                <a:gd name="connsiteY0" fmla="*/ 311633 h 350004"/>
                <a:gd name="connsiteX1" fmla="*/ 236992 w 316609"/>
                <a:gd name="connsiteY1" fmla="*/ 332030 h 350004"/>
                <a:gd name="connsiteX2" fmla="*/ 230526 w 316609"/>
                <a:gd name="connsiteY2" fmla="*/ 311633 h 350004"/>
                <a:gd name="connsiteX3" fmla="*/ 212089 w 316609"/>
                <a:gd name="connsiteY3" fmla="*/ 161664 h 350004"/>
                <a:gd name="connsiteX4" fmla="*/ 179791 w 316609"/>
                <a:gd name="connsiteY4" fmla="*/ 123312 h 350004"/>
                <a:gd name="connsiteX5" fmla="*/ 0 w 316609"/>
                <a:gd name="connsiteY5" fmla="*/ 28377 h 350004"/>
                <a:gd name="connsiteX6" fmla="*/ 0 w 316609"/>
                <a:gd name="connsiteY6" fmla="*/ 28377 h 350004"/>
                <a:gd name="connsiteX7" fmla="*/ 5091 w 316609"/>
                <a:gd name="connsiteY7" fmla="*/ 29065 h 350004"/>
                <a:gd name="connsiteX8" fmla="*/ 44784 w 316609"/>
                <a:gd name="connsiteY8" fmla="*/ 21154 h 350004"/>
                <a:gd name="connsiteX9" fmla="*/ 71235 w 316609"/>
                <a:gd name="connsiteY9" fmla="*/ 0 h 350004"/>
                <a:gd name="connsiteX10" fmla="*/ 235685 w 316609"/>
                <a:gd name="connsiteY10" fmla="*/ 118152 h 350004"/>
                <a:gd name="connsiteX11" fmla="*/ 275413 w 316609"/>
                <a:gd name="connsiteY11" fmla="*/ 164897 h 350004"/>
                <a:gd name="connsiteX12" fmla="*/ 275448 w 316609"/>
                <a:gd name="connsiteY12" fmla="*/ 164897 h 350004"/>
                <a:gd name="connsiteX13" fmla="*/ 313937 w 316609"/>
                <a:gd name="connsiteY13" fmla="*/ 311633 h 35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6609" h="350004">
                  <a:moveTo>
                    <a:pt x="313937" y="311633"/>
                  </a:moveTo>
                  <a:cubicBezTo>
                    <a:pt x="305270" y="355041"/>
                    <a:pt x="255223" y="361301"/>
                    <a:pt x="236992" y="332030"/>
                  </a:cubicBezTo>
                  <a:cubicBezTo>
                    <a:pt x="233518" y="326492"/>
                    <a:pt x="231214" y="319716"/>
                    <a:pt x="230526" y="311633"/>
                  </a:cubicBezTo>
                  <a:cubicBezTo>
                    <a:pt x="227086" y="271011"/>
                    <a:pt x="242565" y="214394"/>
                    <a:pt x="212089" y="161664"/>
                  </a:cubicBezTo>
                  <a:cubicBezTo>
                    <a:pt x="204522" y="148524"/>
                    <a:pt x="194065" y="135660"/>
                    <a:pt x="179791" y="123312"/>
                  </a:cubicBezTo>
                  <a:cubicBezTo>
                    <a:pt x="93799" y="49084"/>
                    <a:pt x="0" y="28377"/>
                    <a:pt x="0" y="28377"/>
                  </a:cubicBezTo>
                  <a:lnTo>
                    <a:pt x="0" y="28377"/>
                  </a:lnTo>
                  <a:cubicBezTo>
                    <a:pt x="1685" y="28687"/>
                    <a:pt x="3371" y="28893"/>
                    <a:pt x="5091" y="29065"/>
                  </a:cubicBezTo>
                  <a:cubicBezTo>
                    <a:pt x="18987" y="30441"/>
                    <a:pt x="32539" y="27517"/>
                    <a:pt x="44784" y="21154"/>
                  </a:cubicBezTo>
                  <a:cubicBezTo>
                    <a:pt x="54553" y="16098"/>
                    <a:pt x="63530" y="8909"/>
                    <a:pt x="71235" y="0"/>
                  </a:cubicBezTo>
                  <a:cubicBezTo>
                    <a:pt x="96173" y="12520"/>
                    <a:pt x="167615" y="51457"/>
                    <a:pt x="235685" y="118152"/>
                  </a:cubicBezTo>
                  <a:cubicBezTo>
                    <a:pt x="251473" y="133631"/>
                    <a:pt x="264647" y="149281"/>
                    <a:pt x="275413" y="164897"/>
                  </a:cubicBezTo>
                  <a:lnTo>
                    <a:pt x="275448" y="164897"/>
                  </a:lnTo>
                  <a:cubicBezTo>
                    <a:pt x="312734" y="218762"/>
                    <a:pt x="321952" y="271630"/>
                    <a:pt x="313937" y="311633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22DF54C-83E4-57B2-9C1B-16CA2C932DAD}"/>
                </a:ext>
              </a:extLst>
            </p:cNvPr>
            <p:cNvSpPr/>
            <p:nvPr/>
          </p:nvSpPr>
          <p:spPr>
            <a:xfrm>
              <a:off x="10038205" y="769540"/>
              <a:ext cx="573156" cy="539724"/>
            </a:xfrm>
            <a:custGeom>
              <a:avLst/>
              <a:gdLst>
                <a:gd name="connsiteX0" fmla="*/ 529914 w 573156"/>
                <a:gd name="connsiteY0" fmla="*/ 443345 h 539724"/>
                <a:gd name="connsiteX1" fmla="*/ 362505 w 573156"/>
                <a:gd name="connsiteY1" fmla="*/ 517883 h 539724"/>
                <a:gd name="connsiteX2" fmla="*/ 204212 w 573156"/>
                <a:gd name="connsiteY2" fmla="*/ 539724 h 539724"/>
                <a:gd name="connsiteX3" fmla="*/ 164450 w 573156"/>
                <a:gd name="connsiteY3" fmla="*/ 492945 h 539724"/>
                <a:gd name="connsiteX4" fmla="*/ 0 w 573156"/>
                <a:gd name="connsiteY4" fmla="*/ 374793 h 539724"/>
                <a:gd name="connsiteX5" fmla="*/ 27070 w 573156"/>
                <a:gd name="connsiteY5" fmla="*/ 311056 h 539724"/>
                <a:gd name="connsiteX6" fmla="*/ 54106 w 573156"/>
                <a:gd name="connsiteY6" fmla="*/ 213714 h 539724"/>
                <a:gd name="connsiteX7" fmla="*/ 187083 w 573156"/>
                <a:gd name="connsiteY7" fmla="*/ 20268 h 539724"/>
                <a:gd name="connsiteX8" fmla="*/ 310876 w 573156"/>
                <a:gd name="connsiteY8" fmla="*/ 2450 h 539724"/>
                <a:gd name="connsiteX9" fmla="*/ 319647 w 573156"/>
                <a:gd name="connsiteY9" fmla="*/ 4170 h 539724"/>
                <a:gd name="connsiteX10" fmla="*/ 322089 w 573156"/>
                <a:gd name="connsiteY10" fmla="*/ 4720 h 539724"/>
                <a:gd name="connsiteX11" fmla="*/ 329760 w 573156"/>
                <a:gd name="connsiteY11" fmla="*/ 6750 h 539724"/>
                <a:gd name="connsiteX12" fmla="*/ 342143 w 573156"/>
                <a:gd name="connsiteY12" fmla="*/ 10912 h 539724"/>
                <a:gd name="connsiteX13" fmla="*/ 350054 w 573156"/>
                <a:gd name="connsiteY13" fmla="*/ 14214 h 539724"/>
                <a:gd name="connsiteX14" fmla="*/ 382696 w 573156"/>
                <a:gd name="connsiteY14" fmla="*/ 35368 h 539724"/>
                <a:gd name="connsiteX15" fmla="*/ 386033 w 573156"/>
                <a:gd name="connsiteY15" fmla="*/ 38498 h 539724"/>
                <a:gd name="connsiteX16" fmla="*/ 400410 w 573156"/>
                <a:gd name="connsiteY16" fmla="*/ 55730 h 539724"/>
                <a:gd name="connsiteX17" fmla="*/ 402543 w 573156"/>
                <a:gd name="connsiteY17" fmla="*/ 59101 h 539724"/>
                <a:gd name="connsiteX18" fmla="*/ 404710 w 573156"/>
                <a:gd name="connsiteY18" fmla="*/ 62851 h 539724"/>
                <a:gd name="connsiteX19" fmla="*/ 408459 w 573156"/>
                <a:gd name="connsiteY19" fmla="*/ 70487 h 539724"/>
                <a:gd name="connsiteX20" fmla="*/ 410042 w 573156"/>
                <a:gd name="connsiteY20" fmla="*/ 74270 h 539724"/>
                <a:gd name="connsiteX21" fmla="*/ 410042 w 573156"/>
                <a:gd name="connsiteY21" fmla="*/ 74408 h 539724"/>
                <a:gd name="connsiteX22" fmla="*/ 415235 w 573156"/>
                <a:gd name="connsiteY22" fmla="*/ 94805 h 539724"/>
                <a:gd name="connsiteX23" fmla="*/ 409113 w 573156"/>
                <a:gd name="connsiteY23" fmla="*/ 209242 h 539724"/>
                <a:gd name="connsiteX24" fmla="*/ 400307 w 573156"/>
                <a:gd name="connsiteY24" fmla="*/ 248454 h 539724"/>
                <a:gd name="connsiteX25" fmla="*/ 537894 w 573156"/>
                <a:gd name="connsiteY25" fmla="*/ 274699 h 539724"/>
                <a:gd name="connsiteX26" fmla="*/ 571981 w 573156"/>
                <a:gd name="connsiteY26" fmla="*/ 322201 h 539724"/>
                <a:gd name="connsiteX27" fmla="*/ 529879 w 573156"/>
                <a:gd name="connsiteY27" fmla="*/ 443345 h 53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3156" h="539724">
                  <a:moveTo>
                    <a:pt x="529914" y="443345"/>
                  </a:moveTo>
                  <a:cubicBezTo>
                    <a:pt x="476014" y="513308"/>
                    <a:pt x="441618" y="529337"/>
                    <a:pt x="362505" y="517883"/>
                  </a:cubicBezTo>
                  <a:cubicBezTo>
                    <a:pt x="283393" y="506429"/>
                    <a:pt x="241980" y="509971"/>
                    <a:pt x="204212" y="539724"/>
                  </a:cubicBezTo>
                  <a:cubicBezTo>
                    <a:pt x="193412" y="524108"/>
                    <a:pt x="180238" y="508424"/>
                    <a:pt x="164450" y="492945"/>
                  </a:cubicBezTo>
                  <a:cubicBezTo>
                    <a:pt x="96379" y="426250"/>
                    <a:pt x="24938" y="387313"/>
                    <a:pt x="0" y="374793"/>
                  </a:cubicBezTo>
                  <a:cubicBezTo>
                    <a:pt x="14206" y="358386"/>
                    <a:pt x="24181" y="336166"/>
                    <a:pt x="27070" y="311056"/>
                  </a:cubicBezTo>
                  <a:cubicBezTo>
                    <a:pt x="38937" y="281681"/>
                    <a:pt x="50253" y="246769"/>
                    <a:pt x="54106" y="213714"/>
                  </a:cubicBezTo>
                  <a:cubicBezTo>
                    <a:pt x="63255" y="134946"/>
                    <a:pt x="87299" y="62266"/>
                    <a:pt x="187083" y="20268"/>
                  </a:cubicBezTo>
                  <a:cubicBezTo>
                    <a:pt x="233140" y="902"/>
                    <a:pt x="275448" y="-3466"/>
                    <a:pt x="310876" y="2450"/>
                  </a:cubicBezTo>
                  <a:cubicBezTo>
                    <a:pt x="313834" y="2932"/>
                    <a:pt x="316792" y="3516"/>
                    <a:pt x="319647" y="4170"/>
                  </a:cubicBezTo>
                  <a:cubicBezTo>
                    <a:pt x="320473" y="4308"/>
                    <a:pt x="321298" y="4514"/>
                    <a:pt x="322089" y="4720"/>
                  </a:cubicBezTo>
                  <a:cubicBezTo>
                    <a:pt x="324704" y="5305"/>
                    <a:pt x="327249" y="5993"/>
                    <a:pt x="329760" y="6750"/>
                  </a:cubicBezTo>
                  <a:cubicBezTo>
                    <a:pt x="334025" y="7954"/>
                    <a:pt x="338153" y="9364"/>
                    <a:pt x="342143" y="10912"/>
                  </a:cubicBezTo>
                  <a:cubicBezTo>
                    <a:pt x="344826" y="11944"/>
                    <a:pt x="347474" y="13044"/>
                    <a:pt x="350054" y="14214"/>
                  </a:cubicBezTo>
                  <a:cubicBezTo>
                    <a:pt x="362505" y="19889"/>
                    <a:pt x="373444" y="27044"/>
                    <a:pt x="382696" y="35368"/>
                  </a:cubicBezTo>
                  <a:cubicBezTo>
                    <a:pt x="383831" y="36400"/>
                    <a:pt x="384932" y="37431"/>
                    <a:pt x="386033" y="38498"/>
                  </a:cubicBezTo>
                  <a:cubicBezTo>
                    <a:pt x="391536" y="43829"/>
                    <a:pt x="396352" y="49608"/>
                    <a:pt x="400410" y="55730"/>
                  </a:cubicBezTo>
                  <a:cubicBezTo>
                    <a:pt x="401133" y="56866"/>
                    <a:pt x="401855" y="57966"/>
                    <a:pt x="402543" y="59101"/>
                  </a:cubicBezTo>
                  <a:cubicBezTo>
                    <a:pt x="403300" y="60340"/>
                    <a:pt x="404022" y="61578"/>
                    <a:pt x="404710" y="62851"/>
                  </a:cubicBezTo>
                  <a:cubicBezTo>
                    <a:pt x="406086" y="65327"/>
                    <a:pt x="407324" y="67907"/>
                    <a:pt x="408459" y="70487"/>
                  </a:cubicBezTo>
                  <a:cubicBezTo>
                    <a:pt x="409010" y="71725"/>
                    <a:pt x="409526" y="72998"/>
                    <a:pt x="410042" y="74270"/>
                  </a:cubicBezTo>
                  <a:cubicBezTo>
                    <a:pt x="410042" y="74373"/>
                    <a:pt x="410042" y="74408"/>
                    <a:pt x="410042" y="74408"/>
                  </a:cubicBezTo>
                  <a:cubicBezTo>
                    <a:pt x="412587" y="80978"/>
                    <a:pt x="414341" y="87822"/>
                    <a:pt x="415235" y="94805"/>
                  </a:cubicBezTo>
                  <a:cubicBezTo>
                    <a:pt x="420326" y="134258"/>
                    <a:pt x="414823" y="178423"/>
                    <a:pt x="409113" y="209242"/>
                  </a:cubicBezTo>
                  <a:cubicBezTo>
                    <a:pt x="404779" y="232735"/>
                    <a:pt x="400307" y="248454"/>
                    <a:pt x="400307" y="248454"/>
                  </a:cubicBezTo>
                  <a:cubicBezTo>
                    <a:pt x="400307" y="248454"/>
                    <a:pt x="487468" y="249383"/>
                    <a:pt x="537894" y="274699"/>
                  </a:cubicBezTo>
                  <a:cubicBezTo>
                    <a:pt x="557259" y="284433"/>
                    <a:pt x="568507" y="301253"/>
                    <a:pt x="571981" y="322201"/>
                  </a:cubicBezTo>
                  <a:cubicBezTo>
                    <a:pt x="577587" y="355875"/>
                    <a:pt x="563072" y="400246"/>
                    <a:pt x="529879" y="443345"/>
                  </a:cubicBez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A56E8714-FAAF-DF7E-AF13-FD50A9EBCD52}"/>
                </a:ext>
              </a:extLst>
            </p:cNvPr>
            <p:cNvSpPr/>
            <p:nvPr/>
          </p:nvSpPr>
          <p:spPr>
            <a:xfrm>
              <a:off x="10057789" y="746268"/>
              <a:ext cx="391845" cy="351537"/>
            </a:xfrm>
            <a:custGeom>
              <a:avLst/>
              <a:gdLst>
                <a:gd name="connsiteX0" fmla="*/ 391846 w 391845"/>
                <a:gd name="connsiteY0" fmla="*/ 114751 h 351537"/>
                <a:gd name="connsiteX1" fmla="*/ 390263 w 391845"/>
                <a:gd name="connsiteY1" fmla="*/ 110967 h 351537"/>
                <a:gd name="connsiteX2" fmla="*/ 386514 w 391845"/>
                <a:gd name="connsiteY2" fmla="*/ 103331 h 351537"/>
                <a:gd name="connsiteX3" fmla="*/ 384347 w 391845"/>
                <a:gd name="connsiteY3" fmla="*/ 99582 h 351537"/>
                <a:gd name="connsiteX4" fmla="*/ 382215 w 391845"/>
                <a:gd name="connsiteY4" fmla="*/ 96211 h 351537"/>
                <a:gd name="connsiteX5" fmla="*/ 367837 w 391845"/>
                <a:gd name="connsiteY5" fmla="*/ 78979 h 351537"/>
                <a:gd name="connsiteX6" fmla="*/ 364500 w 391845"/>
                <a:gd name="connsiteY6" fmla="*/ 75849 h 351537"/>
                <a:gd name="connsiteX7" fmla="*/ 331858 w 391845"/>
                <a:gd name="connsiteY7" fmla="*/ 54695 h 351537"/>
                <a:gd name="connsiteX8" fmla="*/ 323947 w 391845"/>
                <a:gd name="connsiteY8" fmla="*/ 51393 h 351537"/>
                <a:gd name="connsiteX9" fmla="*/ 311564 w 391845"/>
                <a:gd name="connsiteY9" fmla="*/ 47231 h 351537"/>
                <a:gd name="connsiteX10" fmla="*/ 303894 w 391845"/>
                <a:gd name="connsiteY10" fmla="*/ 45201 h 351537"/>
                <a:gd name="connsiteX11" fmla="*/ 301452 w 391845"/>
                <a:gd name="connsiteY11" fmla="*/ 44651 h 351537"/>
                <a:gd name="connsiteX12" fmla="*/ 292680 w 391845"/>
                <a:gd name="connsiteY12" fmla="*/ 42931 h 351537"/>
                <a:gd name="connsiteX13" fmla="*/ 168887 w 391845"/>
                <a:gd name="connsiteY13" fmla="*/ 60749 h 351537"/>
                <a:gd name="connsiteX14" fmla="*/ 37595 w 391845"/>
                <a:gd name="connsiteY14" fmla="*/ 240986 h 351537"/>
                <a:gd name="connsiteX15" fmla="*/ 35910 w 391845"/>
                <a:gd name="connsiteY15" fmla="*/ 254195 h 351537"/>
                <a:gd name="connsiteX16" fmla="*/ 8874 w 391845"/>
                <a:gd name="connsiteY16" fmla="*/ 351537 h 351537"/>
                <a:gd name="connsiteX17" fmla="*/ 9115 w 391845"/>
                <a:gd name="connsiteY17" fmla="*/ 349301 h 351537"/>
                <a:gd name="connsiteX18" fmla="*/ 0 w 391845"/>
                <a:gd name="connsiteY18" fmla="*/ 288866 h 351537"/>
                <a:gd name="connsiteX19" fmla="*/ 18643 w 391845"/>
                <a:gd name="connsiteY19" fmla="*/ 213676 h 351537"/>
                <a:gd name="connsiteX20" fmla="*/ 20328 w 391845"/>
                <a:gd name="connsiteY20" fmla="*/ 200571 h 351537"/>
                <a:gd name="connsiteX21" fmla="*/ 151654 w 391845"/>
                <a:gd name="connsiteY21" fmla="*/ 20264 h 351537"/>
                <a:gd name="connsiteX22" fmla="*/ 347681 w 391845"/>
                <a:gd name="connsiteY22" fmla="*/ 35742 h 351537"/>
                <a:gd name="connsiteX23" fmla="*/ 347715 w 391845"/>
                <a:gd name="connsiteY23" fmla="*/ 35777 h 351537"/>
                <a:gd name="connsiteX24" fmla="*/ 391846 w 391845"/>
                <a:gd name="connsiteY24" fmla="*/ 114751 h 35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1845" h="351537">
                  <a:moveTo>
                    <a:pt x="391846" y="114751"/>
                  </a:moveTo>
                  <a:cubicBezTo>
                    <a:pt x="391330" y="113478"/>
                    <a:pt x="390814" y="112206"/>
                    <a:pt x="390263" y="110967"/>
                  </a:cubicBezTo>
                  <a:cubicBezTo>
                    <a:pt x="389163" y="108388"/>
                    <a:pt x="387925" y="105842"/>
                    <a:pt x="386514" y="103331"/>
                  </a:cubicBezTo>
                  <a:cubicBezTo>
                    <a:pt x="385826" y="102059"/>
                    <a:pt x="385104" y="100821"/>
                    <a:pt x="384347" y="99582"/>
                  </a:cubicBezTo>
                  <a:cubicBezTo>
                    <a:pt x="383659" y="98447"/>
                    <a:pt x="382971" y="97312"/>
                    <a:pt x="382215" y="96211"/>
                  </a:cubicBezTo>
                  <a:cubicBezTo>
                    <a:pt x="378156" y="90089"/>
                    <a:pt x="373340" y="84310"/>
                    <a:pt x="367837" y="78979"/>
                  </a:cubicBezTo>
                  <a:cubicBezTo>
                    <a:pt x="366771" y="77912"/>
                    <a:pt x="365636" y="76881"/>
                    <a:pt x="364500" y="75849"/>
                  </a:cubicBezTo>
                  <a:cubicBezTo>
                    <a:pt x="355248" y="67525"/>
                    <a:pt x="344310" y="60370"/>
                    <a:pt x="331858" y="54695"/>
                  </a:cubicBezTo>
                  <a:cubicBezTo>
                    <a:pt x="329278" y="53525"/>
                    <a:pt x="326630" y="52425"/>
                    <a:pt x="323947" y="51393"/>
                  </a:cubicBezTo>
                  <a:cubicBezTo>
                    <a:pt x="319957" y="49845"/>
                    <a:pt x="315829" y="48435"/>
                    <a:pt x="311564" y="47231"/>
                  </a:cubicBezTo>
                  <a:cubicBezTo>
                    <a:pt x="309053" y="46474"/>
                    <a:pt x="306508" y="45786"/>
                    <a:pt x="303894" y="45201"/>
                  </a:cubicBezTo>
                  <a:cubicBezTo>
                    <a:pt x="303103" y="44995"/>
                    <a:pt x="302277" y="44789"/>
                    <a:pt x="301452" y="44651"/>
                  </a:cubicBezTo>
                  <a:cubicBezTo>
                    <a:pt x="298597" y="43997"/>
                    <a:pt x="295639" y="43413"/>
                    <a:pt x="292680" y="42931"/>
                  </a:cubicBezTo>
                  <a:cubicBezTo>
                    <a:pt x="257252" y="37015"/>
                    <a:pt x="214944" y="41383"/>
                    <a:pt x="168887" y="60749"/>
                  </a:cubicBezTo>
                  <a:cubicBezTo>
                    <a:pt x="74709" y="100373"/>
                    <a:pt x="48018" y="167343"/>
                    <a:pt x="37595" y="240986"/>
                  </a:cubicBezTo>
                  <a:cubicBezTo>
                    <a:pt x="36976" y="245355"/>
                    <a:pt x="36426" y="249758"/>
                    <a:pt x="35910" y="254195"/>
                  </a:cubicBezTo>
                  <a:cubicBezTo>
                    <a:pt x="32058" y="287250"/>
                    <a:pt x="20741" y="322162"/>
                    <a:pt x="8874" y="351537"/>
                  </a:cubicBezTo>
                  <a:cubicBezTo>
                    <a:pt x="8978" y="350780"/>
                    <a:pt x="9046" y="350058"/>
                    <a:pt x="9115" y="349301"/>
                  </a:cubicBezTo>
                  <a:cubicBezTo>
                    <a:pt x="11282" y="327391"/>
                    <a:pt x="7774" y="306512"/>
                    <a:pt x="0" y="288866"/>
                  </a:cubicBezTo>
                  <a:cubicBezTo>
                    <a:pt x="8496" y="264892"/>
                    <a:pt x="15719" y="238751"/>
                    <a:pt x="18643" y="213676"/>
                  </a:cubicBezTo>
                  <a:cubicBezTo>
                    <a:pt x="19159" y="209273"/>
                    <a:pt x="19709" y="204905"/>
                    <a:pt x="20328" y="200571"/>
                  </a:cubicBezTo>
                  <a:cubicBezTo>
                    <a:pt x="30751" y="126893"/>
                    <a:pt x="57408" y="59889"/>
                    <a:pt x="151654" y="20264"/>
                  </a:cubicBezTo>
                  <a:cubicBezTo>
                    <a:pt x="236098" y="-15268"/>
                    <a:pt x="308056" y="-237"/>
                    <a:pt x="347681" y="35742"/>
                  </a:cubicBezTo>
                  <a:cubicBezTo>
                    <a:pt x="347715" y="35742"/>
                    <a:pt x="347715" y="35777"/>
                    <a:pt x="347715" y="35777"/>
                  </a:cubicBezTo>
                  <a:cubicBezTo>
                    <a:pt x="382971" y="62228"/>
                    <a:pt x="391364" y="111690"/>
                    <a:pt x="391846" y="114751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11CAFF4F-CEF8-F454-A100-8F345FBF31A3}"/>
                </a:ext>
              </a:extLst>
            </p:cNvPr>
            <p:cNvSpPr/>
            <p:nvPr/>
          </p:nvSpPr>
          <p:spPr>
            <a:xfrm>
              <a:off x="10439688" y="981569"/>
              <a:ext cx="171673" cy="112958"/>
            </a:xfrm>
            <a:custGeom>
              <a:avLst/>
              <a:gdLst>
                <a:gd name="connsiteX0" fmla="*/ 171673 w 171673"/>
                <a:gd name="connsiteY0" fmla="*/ 112958 h 112958"/>
                <a:gd name="connsiteX1" fmla="*/ 137586 w 171673"/>
                <a:gd name="connsiteY1" fmla="*/ 65457 h 112958"/>
                <a:gd name="connsiteX2" fmla="*/ 0 w 171673"/>
                <a:gd name="connsiteY2" fmla="*/ 39212 h 112958"/>
                <a:gd name="connsiteX3" fmla="*/ 8806 w 171673"/>
                <a:gd name="connsiteY3" fmla="*/ 0 h 112958"/>
                <a:gd name="connsiteX4" fmla="*/ 120354 w 171673"/>
                <a:gd name="connsiteY4" fmla="*/ 24972 h 112958"/>
                <a:gd name="connsiteX5" fmla="*/ 133528 w 171673"/>
                <a:gd name="connsiteY5" fmla="*/ 33709 h 112958"/>
                <a:gd name="connsiteX6" fmla="*/ 133596 w 171673"/>
                <a:gd name="connsiteY6" fmla="*/ 33743 h 112958"/>
                <a:gd name="connsiteX7" fmla="*/ 171673 w 171673"/>
                <a:gd name="connsiteY7" fmla="*/ 112958 h 11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673" h="112958">
                  <a:moveTo>
                    <a:pt x="171673" y="112958"/>
                  </a:moveTo>
                  <a:cubicBezTo>
                    <a:pt x="168199" y="92011"/>
                    <a:pt x="156952" y="75191"/>
                    <a:pt x="137586" y="65457"/>
                  </a:cubicBezTo>
                  <a:cubicBezTo>
                    <a:pt x="87161" y="40141"/>
                    <a:pt x="0" y="39212"/>
                    <a:pt x="0" y="39212"/>
                  </a:cubicBezTo>
                  <a:cubicBezTo>
                    <a:pt x="0" y="39212"/>
                    <a:pt x="4472" y="23493"/>
                    <a:pt x="8806" y="0"/>
                  </a:cubicBezTo>
                  <a:cubicBezTo>
                    <a:pt x="38524" y="2270"/>
                    <a:pt x="87299" y="8393"/>
                    <a:pt x="120354" y="24972"/>
                  </a:cubicBezTo>
                  <a:cubicBezTo>
                    <a:pt x="125272" y="27414"/>
                    <a:pt x="129641" y="30372"/>
                    <a:pt x="133528" y="33709"/>
                  </a:cubicBezTo>
                  <a:cubicBezTo>
                    <a:pt x="133528" y="33709"/>
                    <a:pt x="133528" y="33709"/>
                    <a:pt x="133596" y="33743"/>
                  </a:cubicBezTo>
                  <a:cubicBezTo>
                    <a:pt x="169403" y="58956"/>
                    <a:pt x="171673" y="112958"/>
                    <a:pt x="171673" y="112958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F75755A-2898-63EC-FD22-CA96FA56B4C7}"/>
                </a:ext>
              </a:extLst>
            </p:cNvPr>
            <p:cNvSpPr/>
            <p:nvPr/>
          </p:nvSpPr>
          <p:spPr>
            <a:xfrm>
              <a:off x="10139668" y="822192"/>
              <a:ext cx="256073" cy="385803"/>
            </a:xfrm>
            <a:custGeom>
              <a:avLst/>
              <a:gdLst>
                <a:gd name="connsiteX0" fmla="*/ 219626 w 256073"/>
                <a:gd name="connsiteY0" fmla="*/ 234649 h 385803"/>
                <a:gd name="connsiteX1" fmla="*/ 181205 w 256073"/>
                <a:gd name="connsiteY1" fmla="*/ 348536 h 385803"/>
                <a:gd name="connsiteX2" fmla="*/ 170336 w 256073"/>
                <a:gd name="connsiteY2" fmla="*/ 373508 h 385803"/>
                <a:gd name="connsiteX3" fmla="*/ 143059 w 256073"/>
                <a:gd name="connsiteY3" fmla="*/ 385616 h 385803"/>
                <a:gd name="connsiteX4" fmla="*/ 2893 w 256073"/>
                <a:gd name="connsiteY4" fmla="*/ 256629 h 385803"/>
                <a:gd name="connsiteX5" fmla="*/ 55933 w 256073"/>
                <a:gd name="connsiteY5" fmla="*/ 196435 h 385803"/>
                <a:gd name="connsiteX6" fmla="*/ 80010 w 256073"/>
                <a:gd name="connsiteY6" fmla="*/ 97820 h 385803"/>
                <a:gd name="connsiteX7" fmla="*/ 140239 w 256073"/>
                <a:gd name="connsiteY7" fmla="*/ 3401 h 385803"/>
                <a:gd name="connsiteX8" fmla="*/ 215292 w 256073"/>
                <a:gd name="connsiteY8" fmla="*/ 15818 h 385803"/>
                <a:gd name="connsiteX9" fmla="*/ 219626 w 256073"/>
                <a:gd name="connsiteY9" fmla="*/ 234649 h 38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6073" h="385803">
                  <a:moveTo>
                    <a:pt x="219626" y="234649"/>
                  </a:moveTo>
                  <a:cubicBezTo>
                    <a:pt x="193519" y="283561"/>
                    <a:pt x="192418" y="312351"/>
                    <a:pt x="181205" y="348536"/>
                  </a:cubicBezTo>
                  <a:cubicBezTo>
                    <a:pt x="177662" y="359956"/>
                    <a:pt x="174050" y="367936"/>
                    <a:pt x="170336" y="373508"/>
                  </a:cubicBezTo>
                  <a:cubicBezTo>
                    <a:pt x="161977" y="386029"/>
                    <a:pt x="153068" y="386235"/>
                    <a:pt x="143059" y="385616"/>
                  </a:cubicBezTo>
                  <a:cubicBezTo>
                    <a:pt x="89332" y="382314"/>
                    <a:pt x="-19052" y="299246"/>
                    <a:pt x="2893" y="256629"/>
                  </a:cubicBezTo>
                  <a:cubicBezTo>
                    <a:pt x="12799" y="237401"/>
                    <a:pt x="37565" y="222232"/>
                    <a:pt x="55933" y="196435"/>
                  </a:cubicBezTo>
                  <a:cubicBezTo>
                    <a:pt x="55933" y="196435"/>
                    <a:pt x="73131" y="175797"/>
                    <a:pt x="80010" y="97820"/>
                  </a:cubicBezTo>
                  <a:cubicBezTo>
                    <a:pt x="84241" y="49974"/>
                    <a:pt x="106599" y="14202"/>
                    <a:pt x="140239" y="3401"/>
                  </a:cubicBezTo>
                  <a:cubicBezTo>
                    <a:pt x="161392" y="-3409"/>
                    <a:pt x="186983" y="-348"/>
                    <a:pt x="215292" y="15818"/>
                  </a:cubicBezTo>
                  <a:cubicBezTo>
                    <a:pt x="288660" y="57713"/>
                    <a:pt x="245767" y="185737"/>
                    <a:pt x="219626" y="234649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69C2C071-1A8E-250D-B76E-DFC91AC9ED4A}"/>
                </a:ext>
              </a:extLst>
            </p:cNvPr>
            <p:cNvSpPr/>
            <p:nvPr/>
          </p:nvSpPr>
          <p:spPr>
            <a:xfrm>
              <a:off x="10358407" y="1061175"/>
              <a:ext cx="219282" cy="166232"/>
            </a:xfrm>
            <a:custGeom>
              <a:avLst/>
              <a:gdLst>
                <a:gd name="connsiteX0" fmla="*/ 219271 w 219282"/>
                <a:gd name="connsiteY0" fmla="*/ 55482 h 166232"/>
                <a:gd name="connsiteX1" fmla="*/ 194402 w 219282"/>
                <a:gd name="connsiteY1" fmla="*/ 119253 h 166232"/>
                <a:gd name="connsiteX2" fmla="*/ 194368 w 219282"/>
                <a:gd name="connsiteY2" fmla="*/ 119253 h 166232"/>
                <a:gd name="connsiteX3" fmla="*/ 100602 w 219282"/>
                <a:gd name="connsiteY3" fmla="*/ 164003 h 166232"/>
                <a:gd name="connsiteX4" fmla="*/ 887 w 219282"/>
                <a:gd name="connsiteY4" fmla="*/ 127714 h 166232"/>
                <a:gd name="connsiteX5" fmla="*/ 59327 w 219282"/>
                <a:gd name="connsiteY5" fmla="*/ 12864 h 166232"/>
                <a:gd name="connsiteX6" fmla="*/ 62354 w 219282"/>
                <a:gd name="connsiteY6" fmla="*/ 11213 h 166232"/>
                <a:gd name="connsiteX7" fmla="*/ 219271 w 219282"/>
                <a:gd name="connsiteY7" fmla="*/ 55482 h 16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282" h="166232">
                  <a:moveTo>
                    <a:pt x="219271" y="55482"/>
                  </a:moveTo>
                  <a:cubicBezTo>
                    <a:pt x="219649" y="78321"/>
                    <a:pt x="210775" y="100713"/>
                    <a:pt x="194402" y="119253"/>
                  </a:cubicBezTo>
                  <a:lnTo>
                    <a:pt x="194368" y="119253"/>
                  </a:lnTo>
                  <a:cubicBezTo>
                    <a:pt x="173764" y="142608"/>
                    <a:pt x="141328" y="159806"/>
                    <a:pt x="100602" y="164003"/>
                  </a:cubicBezTo>
                  <a:cubicBezTo>
                    <a:pt x="27510" y="171570"/>
                    <a:pt x="-6027" y="159978"/>
                    <a:pt x="887" y="127714"/>
                  </a:cubicBezTo>
                  <a:cubicBezTo>
                    <a:pt x="887" y="127714"/>
                    <a:pt x="12031" y="40760"/>
                    <a:pt x="59327" y="12864"/>
                  </a:cubicBezTo>
                  <a:cubicBezTo>
                    <a:pt x="60290" y="12280"/>
                    <a:pt x="61322" y="11729"/>
                    <a:pt x="62354" y="11213"/>
                  </a:cubicBezTo>
                  <a:cubicBezTo>
                    <a:pt x="111197" y="-14240"/>
                    <a:pt x="218445" y="4953"/>
                    <a:pt x="219271" y="55482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73ACD7A-0897-E68D-9E74-FB27C80EBB56}"/>
                </a:ext>
              </a:extLst>
            </p:cNvPr>
            <p:cNvSpPr/>
            <p:nvPr/>
          </p:nvSpPr>
          <p:spPr>
            <a:xfrm>
              <a:off x="9936270" y="1032315"/>
              <a:ext cx="62011" cy="89847"/>
            </a:xfrm>
            <a:custGeom>
              <a:avLst/>
              <a:gdLst>
                <a:gd name="connsiteX0" fmla="*/ 61791 w 62011"/>
                <a:gd name="connsiteY0" fmla="*/ 47434 h 89847"/>
                <a:gd name="connsiteX1" fmla="*/ 27360 w 62011"/>
                <a:gd name="connsiteY1" fmla="*/ 89777 h 89847"/>
                <a:gd name="connsiteX2" fmla="*/ 221 w 62011"/>
                <a:gd name="connsiteY2" fmla="*/ 42413 h 89847"/>
                <a:gd name="connsiteX3" fmla="*/ 34652 w 62011"/>
                <a:gd name="connsiteY3" fmla="*/ 70 h 89847"/>
                <a:gd name="connsiteX4" fmla="*/ 61791 w 62011"/>
                <a:gd name="connsiteY4" fmla="*/ 47434 h 8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11" h="89847">
                  <a:moveTo>
                    <a:pt x="61791" y="47434"/>
                  </a:moveTo>
                  <a:cubicBezTo>
                    <a:pt x="59761" y="72200"/>
                    <a:pt x="44352" y="91152"/>
                    <a:pt x="27360" y="89777"/>
                  </a:cubicBezTo>
                  <a:cubicBezTo>
                    <a:pt x="10368" y="88401"/>
                    <a:pt x="-1808" y="67178"/>
                    <a:pt x="221" y="42413"/>
                  </a:cubicBezTo>
                  <a:cubicBezTo>
                    <a:pt x="2250" y="17647"/>
                    <a:pt x="17660" y="-1305"/>
                    <a:pt x="34652" y="70"/>
                  </a:cubicBezTo>
                  <a:cubicBezTo>
                    <a:pt x="51644" y="1446"/>
                    <a:pt x="63820" y="22669"/>
                    <a:pt x="61791" y="47434"/>
                  </a:cubicBezTo>
                  <a:close/>
                </a:path>
              </a:pathLst>
            </a:custGeom>
            <a:solidFill>
              <a:srgbClr val="3D1A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AE0257B2-1B57-7360-08EB-A3F16994F34A}"/>
                </a:ext>
              </a:extLst>
            </p:cNvPr>
            <p:cNvSpPr/>
            <p:nvPr/>
          </p:nvSpPr>
          <p:spPr>
            <a:xfrm>
              <a:off x="10072707" y="669640"/>
              <a:ext cx="76700" cy="123315"/>
            </a:xfrm>
            <a:custGeom>
              <a:avLst/>
              <a:gdLst>
                <a:gd name="connsiteX0" fmla="*/ 25001 w 76700"/>
                <a:gd name="connsiteY0" fmla="*/ 10284 h 123315"/>
                <a:gd name="connsiteX1" fmla="*/ 4466 w 76700"/>
                <a:gd name="connsiteY1" fmla="*/ 1410 h 123315"/>
                <a:gd name="connsiteX2" fmla="*/ 4053 w 76700"/>
                <a:gd name="connsiteY2" fmla="*/ 23802 h 123315"/>
                <a:gd name="connsiteX3" fmla="*/ 19429 w 76700"/>
                <a:gd name="connsiteY3" fmla="*/ 34086 h 123315"/>
                <a:gd name="connsiteX4" fmla="*/ 19463 w 76700"/>
                <a:gd name="connsiteY4" fmla="*/ 34086 h 123315"/>
                <a:gd name="connsiteX5" fmla="*/ 21458 w 76700"/>
                <a:gd name="connsiteY5" fmla="*/ 33880 h 123315"/>
                <a:gd name="connsiteX6" fmla="*/ 21699 w 76700"/>
                <a:gd name="connsiteY6" fmla="*/ 33846 h 123315"/>
                <a:gd name="connsiteX7" fmla="*/ 24622 w 76700"/>
                <a:gd name="connsiteY7" fmla="*/ 32676 h 123315"/>
                <a:gd name="connsiteX8" fmla="*/ 25001 w 76700"/>
                <a:gd name="connsiteY8" fmla="*/ 10284 h 123315"/>
                <a:gd name="connsiteX9" fmla="*/ 43197 w 76700"/>
                <a:gd name="connsiteY9" fmla="*/ 100472 h 123315"/>
                <a:gd name="connsiteX10" fmla="*/ 24141 w 76700"/>
                <a:gd name="connsiteY10" fmla="*/ 88674 h 123315"/>
                <a:gd name="connsiteX11" fmla="*/ 20495 w 76700"/>
                <a:gd name="connsiteY11" fmla="*/ 110756 h 123315"/>
                <a:gd name="connsiteX12" fmla="*/ 39516 w 76700"/>
                <a:gd name="connsiteY12" fmla="*/ 122554 h 123315"/>
                <a:gd name="connsiteX13" fmla="*/ 43197 w 76700"/>
                <a:gd name="connsiteY13" fmla="*/ 100472 h 123315"/>
                <a:gd name="connsiteX14" fmla="*/ 70851 w 76700"/>
                <a:gd name="connsiteY14" fmla="*/ 45093 h 123315"/>
                <a:gd name="connsiteX15" fmla="*/ 52553 w 76700"/>
                <a:gd name="connsiteY15" fmla="*/ 41482 h 123315"/>
                <a:gd name="connsiteX16" fmla="*/ 56164 w 76700"/>
                <a:gd name="connsiteY16" fmla="*/ 59781 h 123315"/>
                <a:gd name="connsiteX17" fmla="*/ 74463 w 76700"/>
                <a:gd name="connsiteY17" fmla="*/ 63392 h 123315"/>
                <a:gd name="connsiteX18" fmla="*/ 70851 w 76700"/>
                <a:gd name="connsiteY18" fmla="*/ 45093 h 12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700" h="123315">
                  <a:moveTo>
                    <a:pt x="25001" y="10284"/>
                  </a:moveTo>
                  <a:cubicBezTo>
                    <a:pt x="19463" y="1651"/>
                    <a:pt x="10245" y="-2339"/>
                    <a:pt x="4466" y="1410"/>
                  </a:cubicBezTo>
                  <a:cubicBezTo>
                    <a:pt x="-1312" y="5125"/>
                    <a:pt x="-1519" y="15168"/>
                    <a:pt x="4053" y="23802"/>
                  </a:cubicBezTo>
                  <a:cubicBezTo>
                    <a:pt x="8147" y="30165"/>
                    <a:pt x="14166" y="33983"/>
                    <a:pt x="19429" y="34086"/>
                  </a:cubicBezTo>
                  <a:lnTo>
                    <a:pt x="19463" y="34086"/>
                  </a:lnTo>
                  <a:cubicBezTo>
                    <a:pt x="20151" y="34086"/>
                    <a:pt x="20805" y="34018"/>
                    <a:pt x="21458" y="33880"/>
                  </a:cubicBezTo>
                  <a:cubicBezTo>
                    <a:pt x="21527" y="33880"/>
                    <a:pt x="21630" y="33880"/>
                    <a:pt x="21699" y="33846"/>
                  </a:cubicBezTo>
                  <a:cubicBezTo>
                    <a:pt x="22731" y="33674"/>
                    <a:pt x="23728" y="33261"/>
                    <a:pt x="24622" y="32676"/>
                  </a:cubicBezTo>
                  <a:cubicBezTo>
                    <a:pt x="30401" y="28927"/>
                    <a:pt x="30573" y="18918"/>
                    <a:pt x="25001" y="10284"/>
                  </a:cubicBezTo>
                  <a:close/>
                  <a:moveTo>
                    <a:pt x="43197" y="100472"/>
                  </a:moveTo>
                  <a:cubicBezTo>
                    <a:pt x="38966" y="91116"/>
                    <a:pt x="30436" y="85819"/>
                    <a:pt x="24141" y="88674"/>
                  </a:cubicBezTo>
                  <a:cubicBezTo>
                    <a:pt x="17881" y="91494"/>
                    <a:pt x="16230" y="101401"/>
                    <a:pt x="20495" y="110756"/>
                  </a:cubicBezTo>
                  <a:cubicBezTo>
                    <a:pt x="24726" y="120112"/>
                    <a:pt x="33256" y="125375"/>
                    <a:pt x="39516" y="122554"/>
                  </a:cubicBezTo>
                  <a:cubicBezTo>
                    <a:pt x="45776" y="119700"/>
                    <a:pt x="47427" y="109828"/>
                    <a:pt x="43197" y="100472"/>
                  </a:cubicBezTo>
                  <a:close/>
                  <a:moveTo>
                    <a:pt x="70851" y="45093"/>
                  </a:moveTo>
                  <a:cubicBezTo>
                    <a:pt x="64798" y="39040"/>
                    <a:pt x="56611" y="37423"/>
                    <a:pt x="52553" y="41482"/>
                  </a:cubicBezTo>
                  <a:cubicBezTo>
                    <a:pt x="48494" y="45541"/>
                    <a:pt x="50110" y="53727"/>
                    <a:pt x="56164" y="59781"/>
                  </a:cubicBezTo>
                  <a:cubicBezTo>
                    <a:pt x="62218" y="65835"/>
                    <a:pt x="70404" y="67451"/>
                    <a:pt x="74463" y="63392"/>
                  </a:cubicBezTo>
                  <a:cubicBezTo>
                    <a:pt x="78522" y="59334"/>
                    <a:pt x="76905" y="51147"/>
                    <a:pt x="70851" y="45093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C251EA0-F3C2-772C-03EA-CCF0C70A6040}"/>
                </a:ext>
              </a:extLst>
            </p:cNvPr>
            <p:cNvSpPr/>
            <p:nvPr/>
          </p:nvSpPr>
          <p:spPr>
            <a:xfrm>
              <a:off x="9792645" y="1108470"/>
              <a:ext cx="484234" cy="182989"/>
            </a:xfrm>
            <a:custGeom>
              <a:avLst/>
              <a:gdLst>
                <a:gd name="connsiteX0" fmla="*/ 196886 w 484234"/>
                <a:gd name="connsiteY0" fmla="*/ 43305 h 182989"/>
                <a:gd name="connsiteX1" fmla="*/ 194719 w 484234"/>
                <a:gd name="connsiteY1" fmla="*/ 42445 h 182989"/>
                <a:gd name="connsiteX2" fmla="*/ 193137 w 484234"/>
                <a:gd name="connsiteY2" fmla="*/ 41757 h 182989"/>
                <a:gd name="connsiteX3" fmla="*/ 191279 w 484234"/>
                <a:gd name="connsiteY3" fmla="*/ 40932 h 182989"/>
                <a:gd name="connsiteX4" fmla="*/ 190626 w 484234"/>
                <a:gd name="connsiteY4" fmla="*/ 40588 h 182989"/>
                <a:gd name="connsiteX5" fmla="*/ 189422 w 484234"/>
                <a:gd name="connsiteY5" fmla="*/ 40003 h 182989"/>
                <a:gd name="connsiteX6" fmla="*/ 188115 w 484234"/>
                <a:gd name="connsiteY6" fmla="*/ 39350 h 182989"/>
                <a:gd name="connsiteX7" fmla="*/ 188080 w 484234"/>
                <a:gd name="connsiteY7" fmla="*/ 39350 h 182989"/>
                <a:gd name="connsiteX8" fmla="*/ 187805 w 484234"/>
                <a:gd name="connsiteY8" fmla="*/ 39178 h 182989"/>
                <a:gd name="connsiteX9" fmla="*/ 186395 w 484234"/>
                <a:gd name="connsiteY9" fmla="*/ 38387 h 182989"/>
                <a:gd name="connsiteX10" fmla="*/ 184400 w 484234"/>
                <a:gd name="connsiteY10" fmla="*/ 37217 h 182989"/>
                <a:gd name="connsiteX11" fmla="*/ 184194 w 484234"/>
                <a:gd name="connsiteY11" fmla="*/ 37079 h 182989"/>
                <a:gd name="connsiteX12" fmla="*/ 182439 w 484234"/>
                <a:gd name="connsiteY12" fmla="*/ 35979 h 182989"/>
                <a:gd name="connsiteX13" fmla="*/ 182027 w 484234"/>
                <a:gd name="connsiteY13" fmla="*/ 35704 h 182989"/>
                <a:gd name="connsiteX14" fmla="*/ 179825 w 484234"/>
                <a:gd name="connsiteY14" fmla="*/ 34190 h 182989"/>
                <a:gd name="connsiteX15" fmla="*/ 179069 w 484234"/>
                <a:gd name="connsiteY15" fmla="*/ 33640 h 182989"/>
                <a:gd name="connsiteX16" fmla="*/ 177589 w 484234"/>
                <a:gd name="connsiteY16" fmla="*/ 32539 h 182989"/>
                <a:gd name="connsiteX17" fmla="*/ 176902 w 484234"/>
                <a:gd name="connsiteY17" fmla="*/ 31989 h 182989"/>
                <a:gd name="connsiteX18" fmla="*/ 176833 w 484234"/>
                <a:gd name="connsiteY18" fmla="*/ 31954 h 182989"/>
                <a:gd name="connsiteX19" fmla="*/ 175560 w 484234"/>
                <a:gd name="connsiteY19" fmla="*/ 30888 h 182989"/>
                <a:gd name="connsiteX20" fmla="*/ 175010 w 484234"/>
                <a:gd name="connsiteY20" fmla="*/ 30441 h 182989"/>
                <a:gd name="connsiteX21" fmla="*/ 174356 w 484234"/>
                <a:gd name="connsiteY21" fmla="*/ 29891 h 182989"/>
                <a:gd name="connsiteX22" fmla="*/ 173909 w 484234"/>
                <a:gd name="connsiteY22" fmla="*/ 29512 h 182989"/>
                <a:gd name="connsiteX23" fmla="*/ 171742 w 484234"/>
                <a:gd name="connsiteY23" fmla="*/ 27552 h 182989"/>
                <a:gd name="connsiteX24" fmla="*/ 167993 w 484234"/>
                <a:gd name="connsiteY24" fmla="*/ 23837 h 182989"/>
                <a:gd name="connsiteX25" fmla="*/ 166239 w 484234"/>
                <a:gd name="connsiteY25" fmla="*/ 21945 h 182989"/>
                <a:gd name="connsiteX26" fmla="*/ 161079 w 484234"/>
                <a:gd name="connsiteY26" fmla="*/ 15582 h 182989"/>
                <a:gd name="connsiteX27" fmla="*/ 159497 w 484234"/>
                <a:gd name="connsiteY27" fmla="*/ 13346 h 182989"/>
                <a:gd name="connsiteX28" fmla="*/ 157399 w 484234"/>
                <a:gd name="connsiteY28" fmla="*/ 10181 h 182989"/>
                <a:gd name="connsiteX29" fmla="*/ 156608 w 484234"/>
                <a:gd name="connsiteY29" fmla="*/ 8909 h 182989"/>
                <a:gd name="connsiteX30" fmla="*/ 153477 w 484234"/>
                <a:gd name="connsiteY30" fmla="*/ 3474 h 182989"/>
                <a:gd name="connsiteX31" fmla="*/ 153409 w 484234"/>
                <a:gd name="connsiteY31" fmla="*/ 3336 h 182989"/>
                <a:gd name="connsiteX32" fmla="*/ 151861 w 484234"/>
                <a:gd name="connsiteY32" fmla="*/ 310 h 182989"/>
                <a:gd name="connsiteX33" fmla="*/ 151689 w 484234"/>
                <a:gd name="connsiteY33" fmla="*/ 0 h 182989"/>
                <a:gd name="connsiteX34" fmla="*/ 151104 w 484234"/>
                <a:gd name="connsiteY34" fmla="*/ 34 h 182989"/>
                <a:gd name="connsiteX35" fmla="*/ 131739 w 484234"/>
                <a:gd name="connsiteY35" fmla="*/ 1961 h 182989"/>
                <a:gd name="connsiteX36" fmla="*/ 120388 w 484234"/>
                <a:gd name="connsiteY36" fmla="*/ 3680 h 182989"/>
                <a:gd name="connsiteX37" fmla="*/ 74709 w 484234"/>
                <a:gd name="connsiteY37" fmla="*/ 15375 h 182989"/>
                <a:gd name="connsiteX38" fmla="*/ 68862 w 484234"/>
                <a:gd name="connsiteY38" fmla="*/ 17508 h 182989"/>
                <a:gd name="connsiteX39" fmla="*/ 68828 w 484234"/>
                <a:gd name="connsiteY39" fmla="*/ 17508 h 182989"/>
                <a:gd name="connsiteX40" fmla="*/ 0 w 484234"/>
                <a:gd name="connsiteY40" fmla="*/ 58543 h 182989"/>
                <a:gd name="connsiteX41" fmla="*/ 654 w 484234"/>
                <a:gd name="connsiteY41" fmla="*/ 58027 h 182989"/>
                <a:gd name="connsiteX42" fmla="*/ 1685 w 484234"/>
                <a:gd name="connsiteY42" fmla="*/ 57270 h 182989"/>
                <a:gd name="connsiteX43" fmla="*/ 4781 w 484234"/>
                <a:gd name="connsiteY43" fmla="*/ 55172 h 182989"/>
                <a:gd name="connsiteX44" fmla="*/ 5985 w 484234"/>
                <a:gd name="connsiteY44" fmla="*/ 54415 h 182989"/>
                <a:gd name="connsiteX45" fmla="*/ 23080 w 484234"/>
                <a:gd name="connsiteY45" fmla="*/ 45747 h 182989"/>
                <a:gd name="connsiteX46" fmla="*/ 28549 w 484234"/>
                <a:gd name="connsiteY46" fmla="*/ 43615 h 182989"/>
                <a:gd name="connsiteX47" fmla="*/ 30647 w 484234"/>
                <a:gd name="connsiteY47" fmla="*/ 42858 h 182989"/>
                <a:gd name="connsiteX48" fmla="*/ 33846 w 484234"/>
                <a:gd name="connsiteY48" fmla="*/ 41757 h 182989"/>
                <a:gd name="connsiteX49" fmla="*/ 46504 w 484234"/>
                <a:gd name="connsiteY49" fmla="*/ 38077 h 182989"/>
                <a:gd name="connsiteX50" fmla="*/ 49015 w 484234"/>
                <a:gd name="connsiteY50" fmla="*/ 37458 h 182989"/>
                <a:gd name="connsiteX51" fmla="*/ 61432 w 484234"/>
                <a:gd name="connsiteY51" fmla="*/ 34878 h 182989"/>
                <a:gd name="connsiteX52" fmla="*/ 75328 w 484234"/>
                <a:gd name="connsiteY52" fmla="*/ 32849 h 182989"/>
                <a:gd name="connsiteX53" fmla="*/ 80316 w 484234"/>
                <a:gd name="connsiteY53" fmla="*/ 32333 h 182989"/>
                <a:gd name="connsiteX54" fmla="*/ 86335 w 484234"/>
                <a:gd name="connsiteY54" fmla="*/ 31817 h 182989"/>
                <a:gd name="connsiteX55" fmla="*/ 95210 w 484234"/>
                <a:gd name="connsiteY55" fmla="*/ 31370 h 182989"/>
                <a:gd name="connsiteX56" fmla="*/ 131945 w 484234"/>
                <a:gd name="connsiteY56" fmla="*/ 32505 h 182989"/>
                <a:gd name="connsiteX57" fmla="*/ 135798 w 484234"/>
                <a:gd name="connsiteY57" fmla="*/ 32849 h 182989"/>
                <a:gd name="connsiteX58" fmla="*/ 161217 w 484234"/>
                <a:gd name="connsiteY58" fmla="*/ 36185 h 182989"/>
                <a:gd name="connsiteX59" fmla="*/ 165551 w 484234"/>
                <a:gd name="connsiteY59" fmla="*/ 36907 h 182989"/>
                <a:gd name="connsiteX60" fmla="*/ 169678 w 484234"/>
                <a:gd name="connsiteY60" fmla="*/ 37630 h 182989"/>
                <a:gd name="connsiteX61" fmla="*/ 169885 w 484234"/>
                <a:gd name="connsiteY61" fmla="*/ 37630 h 182989"/>
                <a:gd name="connsiteX62" fmla="*/ 173600 w 484234"/>
                <a:gd name="connsiteY62" fmla="*/ 38318 h 182989"/>
                <a:gd name="connsiteX63" fmla="*/ 182474 w 484234"/>
                <a:gd name="connsiteY63" fmla="*/ 40106 h 182989"/>
                <a:gd name="connsiteX64" fmla="*/ 185398 w 484234"/>
                <a:gd name="connsiteY64" fmla="*/ 40726 h 182989"/>
                <a:gd name="connsiteX65" fmla="*/ 185569 w 484234"/>
                <a:gd name="connsiteY65" fmla="*/ 40726 h 182989"/>
                <a:gd name="connsiteX66" fmla="*/ 188115 w 484234"/>
                <a:gd name="connsiteY66" fmla="*/ 41310 h 182989"/>
                <a:gd name="connsiteX67" fmla="*/ 194203 w 484234"/>
                <a:gd name="connsiteY67" fmla="*/ 42721 h 182989"/>
                <a:gd name="connsiteX68" fmla="*/ 195682 w 484234"/>
                <a:gd name="connsiteY68" fmla="*/ 43099 h 182989"/>
                <a:gd name="connsiteX69" fmla="*/ 197952 w 484234"/>
                <a:gd name="connsiteY69" fmla="*/ 43684 h 182989"/>
                <a:gd name="connsiteX70" fmla="*/ 198743 w 484234"/>
                <a:gd name="connsiteY70" fmla="*/ 43890 h 182989"/>
                <a:gd name="connsiteX71" fmla="*/ 196886 w 484234"/>
                <a:gd name="connsiteY71" fmla="*/ 43236 h 182989"/>
                <a:gd name="connsiteX72" fmla="*/ 444507 w 484234"/>
                <a:gd name="connsiteY72" fmla="*/ 136279 h 182989"/>
                <a:gd name="connsiteX73" fmla="*/ 280057 w 484234"/>
                <a:gd name="connsiteY73" fmla="*/ 18127 h 182989"/>
                <a:gd name="connsiteX74" fmla="*/ 274037 w 484234"/>
                <a:gd name="connsiteY74" fmla="*/ 24456 h 182989"/>
                <a:gd name="connsiteX75" fmla="*/ 274003 w 484234"/>
                <a:gd name="connsiteY75" fmla="*/ 24490 h 182989"/>
                <a:gd name="connsiteX76" fmla="*/ 270873 w 484234"/>
                <a:gd name="connsiteY76" fmla="*/ 27380 h 182989"/>
                <a:gd name="connsiteX77" fmla="*/ 270701 w 484234"/>
                <a:gd name="connsiteY77" fmla="*/ 27552 h 182989"/>
                <a:gd name="connsiteX78" fmla="*/ 267605 w 484234"/>
                <a:gd name="connsiteY78" fmla="*/ 30131 h 182989"/>
                <a:gd name="connsiteX79" fmla="*/ 264234 w 484234"/>
                <a:gd name="connsiteY79" fmla="*/ 32711 h 182989"/>
                <a:gd name="connsiteX80" fmla="*/ 263237 w 484234"/>
                <a:gd name="connsiteY80" fmla="*/ 33433 h 182989"/>
                <a:gd name="connsiteX81" fmla="*/ 261620 w 484234"/>
                <a:gd name="connsiteY81" fmla="*/ 34534 h 182989"/>
                <a:gd name="connsiteX82" fmla="*/ 260760 w 484234"/>
                <a:gd name="connsiteY82" fmla="*/ 35084 h 182989"/>
                <a:gd name="connsiteX83" fmla="*/ 259453 w 484234"/>
                <a:gd name="connsiteY83" fmla="*/ 35944 h 182989"/>
                <a:gd name="connsiteX84" fmla="*/ 258077 w 484234"/>
                <a:gd name="connsiteY84" fmla="*/ 36770 h 182989"/>
                <a:gd name="connsiteX85" fmla="*/ 257768 w 484234"/>
                <a:gd name="connsiteY85" fmla="*/ 36942 h 182989"/>
                <a:gd name="connsiteX86" fmla="*/ 256564 w 484234"/>
                <a:gd name="connsiteY86" fmla="*/ 37664 h 182989"/>
                <a:gd name="connsiteX87" fmla="*/ 253709 w 484234"/>
                <a:gd name="connsiteY87" fmla="*/ 39212 h 182989"/>
                <a:gd name="connsiteX88" fmla="*/ 253606 w 484234"/>
                <a:gd name="connsiteY88" fmla="*/ 39281 h 182989"/>
                <a:gd name="connsiteX89" fmla="*/ 250407 w 484234"/>
                <a:gd name="connsiteY89" fmla="*/ 40829 h 182989"/>
                <a:gd name="connsiteX90" fmla="*/ 248412 w 484234"/>
                <a:gd name="connsiteY90" fmla="*/ 41723 h 182989"/>
                <a:gd name="connsiteX91" fmla="*/ 247862 w 484234"/>
                <a:gd name="connsiteY91" fmla="*/ 41964 h 182989"/>
                <a:gd name="connsiteX92" fmla="*/ 246486 w 484234"/>
                <a:gd name="connsiteY92" fmla="*/ 42514 h 182989"/>
                <a:gd name="connsiteX93" fmla="*/ 246383 w 484234"/>
                <a:gd name="connsiteY93" fmla="*/ 42583 h 182989"/>
                <a:gd name="connsiteX94" fmla="*/ 245144 w 484234"/>
                <a:gd name="connsiteY94" fmla="*/ 43030 h 182989"/>
                <a:gd name="connsiteX95" fmla="*/ 241602 w 484234"/>
                <a:gd name="connsiteY95" fmla="*/ 44268 h 182989"/>
                <a:gd name="connsiteX96" fmla="*/ 241498 w 484234"/>
                <a:gd name="connsiteY96" fmla="*/ 44303 h 182989"/>
                <a:gd name="connsiteX97" fmla="*/ 239194 w 484234"/>
                <a:gd name="connsiteY97" fmla="*/ 44956 h 182989"/>
                <a:gd name="connsiteX98" fmla="*/ 238712 w 484234"/>
                <a:gd name="connsiteY98" fmla="*/ 45094 h 182989"/>
                <a:gd name="connsiteX99" fmla="*/ 238540 w 484234"/>
                <a:gd name="connsiteY99" fmla="*/ 45128 h 182989"/>
                <a:gd name="connsiteX100" fmla="*/ 237405 w 484234"/>
                <a:gd name="connsiteY100" fmla="*/ 45438 h 182989"/>
                <a:gd name="connsiteX101" fmla="*/ 236511 w 484234"/>
                <a:gd name="connsiteY101" fmla="*/ 45644 h 182989"/>
                <a:gd name="connsiteX102" fmla="*/ 234825 w 484234"/>
                <a:gd name="connsiteY102" fmla="*/ 46023 h 182989"/>
                <a:gd name="connsiteX103" fmla="*/ 234275 w 484234"/>
                <a:gd name="connsiteY103" fmla="*/ 46126 h 182989"/>
                <a:gd name="connsiteX104" fmla="*/ 232039 w 484234"/>
                <a:gd name="connsiteY104" fmla="*/ 46539 h 182989"/>
                <a:gd name="connsiteX105" fmla="*/ 229769 w 484234"/>
                <a:gd name="connsiteY105" fmla="*/ 46883 h 182989"/>
                <a:gd name="connsiteX106" fmla="*/ 227740 w 484234"/>
                <a:gd name="connsiteY106" fmla="*/ 47123 h 182989"/>
                <a:gd name="connsiteX107" fmla="*/ 225229 w 484234"/>
                <a:gd name="connsiteY107" fmla="*/ 47364 h 182989"/>
                <a:gd name="connsiteX108" fmla="*/ 224850 w 484234"/>
                <a:gd name="connsiteY108" fmla="*/ 47364 h 182989"/>
                <a:gd name="connsiteX109" fmla="*/ 222615 w 484234"/>
                <a:gd name="connsiteY109" fmla="*/ 47433 h 182989"/>
                <a:gd name="connsiteX110" fmla="*/ 218281 w 484234"/>
                <a:gd name="connsiteY110" fmla="*/ 47433 h 182989"/>
                <a:gd name="connsiteX111" fmla="*/ 213912 w 484234"/>
                <a:gd name="connsiteY111" fmla="*/ 47158 h 182989"/>
                <a:gd name="connsiteX112" fmla="*/ 208822 w 484234"/>
                <a:gd name="connsiteY112" fmla="*/ 46435 h 182989"/>
                <a:gd name="connsiteX113" fmla="*/ 208822 w 484234"/>
                <a:gd name="connsiteY113" fmla="*/ 46435 h 182989"/>
                <a:gd name="connsiteX114" fmla="*/ 388612 w 484234"/>
                <a:gd name="connsiteY114" fmla="*/ 141404 h 182989"/>
                <a:gd name="connsiteX115" fmla="*/ 420911 w 484234"/>
                <a:gd name="connsiteY115" fmla="*/ 179756 h 182989"/>
                <a:gd name="connsiteX116" fmla="*/ 437834 w 484234"/>
                <a:gd name="connsiteY116" fmla="*/ 175491 h 182989"/>
                <a:gd name="connsiteX117" fmla="*/ 484235 w 484234"/>
                <a:gd name="connsiteY117" fmla="*/ 182990 h 182989"/>
                <a:gd name="connsiteX118" fmla="*/ 444507 w 484234"/>
                <a:gd name="connsiteY118" fmla="*/ 136245 h 18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484234" h="182989">
                  <a:moveTo>
                    <a:pt x="196886" y="43305"/>
                  </a:moveTo>
                  <a:cubicBezTo>
                    <a:pt x="196164" y="43030"/>
                    <a:pt x="195441" y="42755"/>
                    <a:pt x="194719" y="42445"/>
                  </a:cubicBezTo>
                  <a:cubicBezTo>
                    <a:pt x="194203" y="42239"/>
                    <a:pt x="193653" y="41998"/>
                    <a:pt x="193137" y="41757"/>
                  </a:cubicBezTo>
                  <a:cubicBezTo>
                    <a:pt x="192483" y="41482"/>
                    <a:pt x="191864" y="41207"/>
                    <a:pt x="191279" y="40932"/>
                  </a:cubicBezTo>
                  <a:cubicBezTo>
                    <a:pt x="191039" y="40829"/>
                    <a:pt x="190832" y="40726"/>
                    <a:pt x="190626" y="40588"/>
                  </a:cubicBezTo>
                  <a:cubicBezTo>
                    <a:pt x="190213" y="40382"/>
                    <a:pt x="189800" y="40210"/>
                    <a:pt x="189422" y="40003"/>
                  </a:cubicBezTo>
                  <a:cubicBezTo>
                    <a:pt x="188975" y="39831"/>
                    <a:pt x="188562" y="39590"/>
                    <a:pt x="188115" y="39350"/>
                  </a:cubicBezTo>
                  <a:lnTo>
                    <a:pt x="188080" y="39350"/>
                  </a:lnTo>
                  <a:cubicBezTo>
                    <a:pt x="188080" y="39350"/>
                    <a:pt x="187908" y="39246"/>
                    <a:pt x="187805" y="39178"/>
                  </a:cubicBezTo>
                  <a:cubicBezTo>
                    <a:pt x="187324" y="38937"/>
                    <a:pt x="186877" y="38662"/>
                    <a:pt x="186395" y="38387"/>
                  </a:cubicBezTo>
                  <a:cubicBezTo>
                    <a:pt x="185741" y="38008"/>
                    <a:pt x="185054" y="37630"/>
                    <a:pt x="184400" y="37217"/>
                  </a:cubicBezTo>
                  <a:cubicBezTo>
                    <a:pt x="184331" y="37217"/>
                    <a:pt x="184262" y="37148"/>
                    <a:pt x="184194" y="37079"/>
                  </a:cubicBezTo>
                  <a:cubicBezTo>
                    <a:pt x="183609" y="36735"/>
                    <a:pt x="183024" y="36357"/>
                    <a:pt x="182439" y="35979"/>
                  </a:cubicBezTo>
                  <a:cubicBezTo>
                    <a:pt x="182302" y="35910"/>
                    <a:pt x="182164" y="35807"/>
                    <a:pt x="182027" y="35704"/>
                  </a:cubicBezTo>
                  <a:cubicBezTo>
                    <a:pt x="181304" y="35222"/>
                    <a:pt x="180548" y="34741"/>
                    <a:pt x="179825" y="34190"/>
                  </a:cubicBezTo>
                  <a:cubicBezTo>
                    <a:pt x="179585" y="34018"/>
                    <a:pt x="179309" y="33812"/>
                    <a:pt x="179069" y="33640"/>
                  </a:cubicBezTo>
                  <a:cubicBezTo>
                    <a:pt x="178587" y="33296"/>
                    <a:pt x="178105" y="32918"/>
                    <a:pt x="177589" y="32539"/>
                  </a:cubicBezTo>
                  <a:cubicBezTo>
                    <a:pt x="177349" y="32367"/>
                    <a:pt x="177142" y="32161"/>
                    <a:pt x="176902" y="31989"/>
                  </a:cubicBezTo>
                  <a:cubicBezTo>
                    <a:pt x="176902" y="31989"/>
                    <a:pt x="176879" y="31978"/>
                    <a:pt x="176833" y="31954"/>
                  </a:cubicBezTo>
                  <a:cubicBezTo>
                    <a:pt x="176420" y="31610"/>
                    <a:pt x="175973" y="31232"/>
                    <a:pt x="175560" y="30888"/>
                  </a:cubicBezTo>
                  <a:cubicBezTo>
                    <a:pt x="175354" y="30751"/>
                    <a:pt x="175182" y="30613"/>
                    <a:pt x="175010" y="30441"/>
                  </a:cubicBezTo>
                  <a:cubicBezTo>
                    <a:pt x="174803" y="30269"/>
                    <a:pt x="174563" y="30097"/>
                    <a:pt x="174356" y="29891"/>
                  </a:cubicBezTo>
                  <a:cubicBezTo>
                    <a:pt x="174184" y="29787"/>
                    <a:pt x="174047" y="29650"/>
                    <a:pt x="173909" y="29512"/>
                  </a:cubicBezTo>
                  <a:cubicBezTo>
                    <a:pt x="173152" y="28893"/>
                    <a:pt x="172430" y="28240"/>
                    <a:pt x="171742" y="27552"/>
                  </a:cubicBezTo>
                  <a:cubicBezTo>
                    <a:pt x="170469" y="26382"/>
                    <a:pt x="169197" y="25109"/>
                    <a:pt x="167993" y="23837"/>
                  </a:cubicBezTo>
                  <a:cubicBezTo>
                    <a:pt x="167408" y="23218"/>
                    <a:pt x="166789" y="22599"/>
                    <a:pt x="166239" y="21945"/>
                  </a:cubicBezTo>
                  <a:cubicBezTo>
                    <a:pt x="164450" y="19916"/>
                    <a:pt x="162730" y="17817"/>
                    <a:pt x="161079" y="15582"/>
                  </a:cubicBezTo>
                  <a:cubicBezTo>
                    <a:pt x="160529" y="14859"/>
                    <a:pt x="159978" y="14103"/>
                    <a:pt x="159497" y="13346"/>
                  </a:cubicBezTo>
                  <a:cubicBezTo>
                    <a:pt x="158775" y="12314"/>
                    <a:pt x="158087" y="11248"/>
                    <a:pt x="157399" y="10181"/>
                  </a:cubicBezTo>
                  <a:cubicBezTo>
                    <a:pt x="157124" y="9769"/>
                    <a:pt x="156848" y="9356"/>
                    <a:pt x="156608" y="8909"/>
                  </a:cubicBezTo>
                  <a:cubicBezTo>
                    <a:pt x="155507" y="7154"/>
                    <a:pt x="154441" y="5331"/>
                    <a:pt x="153477" y="3474"/>
                  </a:cubicBezTo>
                  <a:cubicBezTo>
                    <a:pt x="153443" y="3440"/>
                    <a:pt x="153409" y="3371"/>
                    <a:pt x="153409" y="3336"/>
                  </a:cubicBezTo>
                  <a:cubicBezTo>
                    <a:pt x="152858" y="2339"/>
                    <a:pt x="152342" y="1341"/>
                    <a:pt x="151861" y="310"/>
                  </a:cubicBezTo>
                  <a:cubicBezTo>
                    <a:pt x="151792" y="206"/>
                    <a:pt x="151723" y="103"/>
                    <a:pt x="151689" y="0"/>
                  </a:cubicBezTo>
                  <a:cubicBezTo>
                    <a:pt x="151483" y="0"/>
                    <a:pt x="151311" y="34"/>
                    <a:pt x="151104" y="34"/>
                  </a:cubicBezTo>
                  <a:cubicBezTo>
                    <a:pt x="144466" y="482"/>
                    <a:pt x="137999" y="1101"/>
                    <a:pt x="131739" y="1961"/>
                  </a:cubicBezTo>
                  <a:cubicBezTo>
                    <a:pt x="127886" y="2442"/>
                    <a:pt x="124103" y="3027"/>
                    <a:pt x="120388" y="3680"/>
                  </a:cubicBezTo>
                  <a:cubicBezTo>
                    <a:pt x="103740" y="6501"/>
                    <a:pt x="88434" y="10594"/>
                    <a:pt x="74709" y="15375"/>
                  </a:cubicBezTo>
                  <a:cubicBezTo>
                    <a:pt x="72714" y="16098"/>
                    <a:pt x="70754" y="16786"/>
                    <a:pt x="68862" y="17508"/>
                  </a:cubicBezTo>
                  <a:lnTo>
                    <a:pt x="68828" y="17508"/>
                  </a:lnTo>
                  <a:cubicBezTo>
                    <a:pt x="34775" y="30269"/>
                    <a:pt x="10938" y="47089"/>
                    <a:pt x="0" y="58543"/>
                  </a:cubicBezTo>
                  <a:cubicBezTo>
                    <a:pt x="103" y="58440"/>
                    <a:pt x="310" y="58268"/>
                    <a:pt x="654" y="58027"/>
                  </a:cubicBezTo>
                  <a:cubicBezTo>
                    <a:pt x="929" y="57821"/>
                    <a:pt x="1273" y="57580"/>
                    <a:pt x="1685" y="57270"/>
                  </a:cubicBezTo>
                  <a:cubicBezTo>
                    <a:pt x="2442" y="56686"/>
                    <a:pt x="3474" y="55998"/>
                    <a:pt x="4781" y="55172"/>
                  </a:cubicBezTo>
                  <a:cubicBezTo>
                    <a:pt x="5159" y="54931"/>
                    <a:pt x="5572" y="54656"/>
                    <a:pt x="5985" y="54415"/>
                  </a:cubicBezTo>
                  <a:cubicBezTo>
                    <a:pt x="9803" y="52042"/>
                    <a:pt x="15444" y="48912"/>
                    <a:pt x="23080" y="45747"/>
                  </a:cubicBezTo>
                  <a:cubicBezTo>
                    <a:pt x="24800" y="45060"/>
                    <a:pt x="26623" y="44337"/>
                    <a:pt x="28549" y="43615"/>
                  </a:cubicBezTo>
                  <a:cubicBezTo>
                    <a:pt x="29237" y="43340"/>
                    <a:pt x="29925" y="43099"/>
                    <a:pt x="30647" y="42858"/>
                  </a:cubicBezTo>
                  <a:cubicBezTo>
                    <a:pt x="31679" y="42480"/>
                    <a:pt x="32746" y="42101"/>
                    <a:pt x="33846" y="41757"/>
                  </a:cubicBezTo>
                  <a:cubicBezTo>
                    <a:pt x="37699" y="40450"/>
                    <a:pt x="41929" y="39212"/>
                    <a:pt x="46504" y="38077"/>
                  </a:cubicBezTo>
                  <a:cubicBezTo>
                    <a:pt x="47330" y="37836"/>
                    <a:pt x="48155" y="37630"/>
                    <a:pt x="49015" y="37458"/>
                  </a:cubicBezTo>
                  <a:cubicBezTo>
                    <a:pt x="52902" y="36495"/>
                    <a:pt x="57030" y="35635"/>
                    <a:pt x="61432" y="34878"/>
                  </a:cubicBezTo>
                  <a:cubicBezTo>
                    <a:pt x="65801" y="34087"/>
                    <a:pt x="70444" y="33399"/>
                    <a:pt x="75328" y="32849"/>
                  </a:cubicBezTo>
                  <a:cubicBezTo>
                    <a:pt x="76980" y="32642"/>
                    <a:pt x="78631" y="32470"/>
                    <a:pt x="80316" y="32333"/>
                  </a:cubicBezTo>
                  <a:cubicBezTo>
                    <a:pt x="82277" y="32126"/>
                    <a:pt x="84272" y="31954"/>
                    <a:pt x="86335" y="31817"/>
                  </a:cubicBezTo>
                  <a:cubicBezTo>
                    <a:pt x="89294" y="31610"/>
                    <a:pt x="92252" y="31438"/>
                    <a:pt x="95210" y="31370"/>
                  </a:cubicBezTo>
                  <a:cubicBezTo>
                    <a:pt x="107661" y="30957"/>
                    <a:pt x="120147" y="31473"/>
                    <a:pt x="131945" y="32505"/>
                  </a:cubicBezTo>
                  <a:cubicBezTo>
                    <a:pt x="133252" y="32608"/>
                    <a:pt x="134525" y="32746"/>
                    <a:pt x="135798" y="32849"/>
                  </a:cubicBezTo>
                  <a:cubicBezTo>
                    <a:pt x="144844" y="33743"/>
                    <a:pt x="153443" y="34912"/>
                    <a:pt x="161217" y="36185"/>
                  </a:cubicBezTo>
                  <a:cubicBezTo>
                    <a:pt x="162696" y="36426"/>
                    <a:pt x="164140" y="36667"/>
                    <a:pt x="165551" y="36907"/>
                  </a:cubicBezTo>
                  <a:cubicBezTo>
                    <a:pt x="166961" y="37148"/>
                    <a:pt x="168337" y="37389"/>
                    <a:pt x="169678" y="37630"/>
                  </a:cubicBezTo>
                  <a:cubicBezTo>
                    <a:pt x="169747" y="37630"/>
                    <a:pt x="169816" y="37630"/>
                    <a:pt x="169885" y="37630"/>
                  </a:cubicBezTo>
                  <a:cubicBezTo>
                    <a:pt x="171157" y="37871"/>
                    <a:pt x="172396" y="38077"/>
                    <a:pt x="173600" y="38318"/>
                  </a:cubicBezTo>
                  <a:cubicBezTo>
                    <a:pt x="176798" y="38937"/>
                    <a:pt x="179756" y="39522"/>
                    <a:pt x="182474" y="40106"/>
                  </a:cubicBezTo>
                  <a:cubicBezTo>
                    <a:pt x="183471" y="40313"/>
                    <a:pt x="184469" y="40519"/>
                    <a:pt x="185398" y="40726"/>
                  </a:cubicBezTo>
                  <a:cubicBezTo>
                    <a:pt x="185466" y="40726"/>
                    <a:pt x="185501" y="40726"/>
                    <a:pt x="185569" y="40726"/>
                  </a:cubicBezTo>
                  <a:cubicBezTo>
                    <a:pt x="186464" y="40932"/>
                    <a:pt x="187289" y="41104"/>
                    <a:pt x="188115" y="41310"/>
                  </a:cubicBezTo>
                  <a:cubicBezTo>
                    <a:pt x="190488" y="41826"/>
                    <a:pt x="192518" y="42308"/>
                    <a:pt x="194203" y="42721"/>
                  </a:cubicBezTo>
                  <a:cubicBezTo>
                    <a:pt x="194719" y="42858"/>
                    <a:pt x="195235" y="42996"/>
                    <a:pt x="195682" y="43099"/>
                  </a:cubicBezTo>
                  <a:cubicBezTo>
                    <a:pt x="196576" y="43340"/>
                    <a:pt x="197333" y="43512"/>
                    <a:pt x="197952" y="43684"/>
                  </a:cubicBezTo>
                  <a:cubicBezTo>
                    <a:pt x="198262" y="43752"/>
                    <a:pt x="198537" y="43821"/>
                    <a:pt x="198743" y="43890"/>
                  </a:cubicBezTo>
                  <a:cubicBezTo>
                    <a:pt x="198124" y="43684"/>
                    <a:pt x="197505" y="43443"/>
                    <a:pt x="196886" y="43236"/>
                  </a:cubicBezTo>
                  <a:close/>
                  <a:moveTo>
                    <a:pt x="444507" y="136279"/>
                  </a:moveTo>
                  <a:cubicBezTo>
                    <a:pt x="376436" y="69584"/>
                    <a:pt x="304994" y="30647"/>
                    <a:pt x="280057" y="18127"/>
                  </a:cubicBezTo>
                  <a:cubicBezTo>
                    <a:pt x="278131" y="20363"/>
                    <a:pt x="276136" y="22461"/>
                    <a:pt x="274037" y="24456"/>
                  </a:cubicBezTo>
                  <a:cubicBezTo>
                    <a:pt x="274037" y="24456"/>
                    <a:pt x="274037" y="24490"/>
                    <a:pt x="274003" y="24490"/>
                  </a:cubicBezTo>
                  <a:cubicBezTo>
                    <a:pt x="273006" y="25488"/>
                    <a:pt x="271939" y="26451"/>
                    <a:pt x="270873" y="27380"/>
                  </a:cubicBezTo>
                  <a:cubicBezTo>
                    <a:pt x="270839" y="27448"/>
                    <a:pt x="270770" y="27483"/>
                    <a:pt x="270701" y="27552"/>
                  </a:cubicBezTo>
                  <a:cubicBezTo>
                    <a:pt x="269704" y="28446"/>
                    <a:pt x="268637" y="29306"/>
                    <a:pt x="267605" y="30131"/>
                  </a:cubicBezTo>
                  <a:cubicBezTo>
                    <a:pt x="266505" y="31026"/>
                    <a:pt x="265370" y="31886"/>
                    <a:pt x="264234" y="32711"/>
                  </a:cubicBezTo>
                  <a:cubicBezTo>
                    <a:pt x="263891" y="32952"/>
                    <a:pt x="263581" y="33193"/>
                    <a:pt x="263237" y="33433"/>
                  </a:cubicBezTo>
                  <a:cubicBezTo>
                    <a:pt x="262687" y="33812"/>
                    <a:pt x="262171" y="34190"/>
                    <a:pt x="261620" y="34534"/>
                  </a:cubicBezTo>
                  <a:cubicBezTo>
                    <a:pt x="261345" y="34741"/>
                    <a:pt x="261036" y="34912"/>
                    <a:pt x="260760" y="35084"/>
                  </a:cubicBezTo>
                  <a:cubicBezTo>
                    <a:pt x="260313" y="35394"/>
                    <a:pt x="259900" y="35669"/>
                    <a:pt x="259453" y="35944"/>
                  </a:cubicBezTo>
                  <a:cubicBezTo>
                    <a:pt x="259006" y="36254"/>
                    <a:pt x="258559" y="36529"/>
                    <a:pt x="258077" y="36770"/>
                  </a:cubicBezTo>
                  <a:cubicBezTo>
                    <a:pt x="257974" y="36839"/>
                    <a:pt x="257871" y="36873"/>
                    <a:pt x="257768" y="36942"/>
                  </a:cubicBezTo>
                  <a:cubicBezTo>
                    <a:pt x="257390" y="37183"/>
                    <a:pt x="256977" y="37423"/>
                    <a:pt x="256564" y="37664"/>
                  </a:cubicBezTo>
                  <a:cubicBezTo>
                    <a:pt x="255635" y="38215"/>
                    <a:pt x="254672" y="38731"/>
                    <a:pt x="253709" y="39212"/>
                  </a:cubicBezTo>
                  <a:cubicBezTo>
                    <a:pt x="253709" y="39212"/>
                    <a:pt x="253640" y="39212"/>
                    <a:pt x="253606" y="39281"/>
                  </a:cubicBezTo>
                  <a:cubicBezTo>
                    <a:pt x="252540" y="39831"/>
                    <a:pt x="251473" y="40347"/>
                    <a:pt x="250407" y="40829"/>
                  </a:cubicBezTo>
                  <a:cubicBezTo>
                    <a:pt x="249754" y="41138"/>
                    <a:pt x="249100" y="41448"/>
                    <a:pt x="248412" y="41723"/>
                  </a:cubicBezTo>
                  <a:cubicBezTo>
                    <a:pt x="248240" y="41826"/>
                    <a:pt x="248034" y="41895"/>
                    <a:pt x="247862" y="41964"/>
                  </a:cubicBezTo>
                  <a:cubicBezTo>
                    <a:pt x="247415" y="42170"/>
                    <a:pt x="246967" y="42342"/>
                    <a:pt x="246486" y="42514"/>
                  </a:cubicBezTo>
                  <a:cubicBezTo>
                    <a:pt x="246451" y="42549"/>
                    <a:pt x="246417" y="42549"/>
                    <a:pt x="246383" y="42583"/>
                  </a:cubicBezTo>
                  <a:cubicBezTo>
                    <a:pt x="245970" y="42721"/>
                    <a:pt x="245557" y="42893"/>
                    <a:pt x="245144" y="43030"/>
                  </a:cubicBezTo>
                  <a:cubicBezTo>
                    <a:pt x="243975" y="43477"/>
                    <a:pt x="242805" y="43890"/>
                    <a:pt x="241602" y="44268"/>
                  </a:cubicBezTo>
                  <a:cubicBezTo>
                    <a:pt x="241567" y="44268"/>
                    <a:pt x="241533" y="44303"/>
                    <a:pt x="241498" y="44303"/>
                  </a:cubicBezTo>
                  <a:cubicBezTo>
                    <a:pt x="240742" y="44544"/>
                    <a:pt x="239950" y="44784"/>
                    <a:pt x="239194" y="44956"/>
                  </a:cubicBezTo>
                  <a:cubicBezTo>
                    <a:pt x="239022" y="45025"/>
                    <a:pt x="238884" y="45060"/>
                    <a:pt x="238712" y="45094"/>
                  </a:cubicBezTo>
                  <a:cubicBezTo>
                    <a:pt x="238643" y="45094"/>
                    <a:pt x="238609" y="45128"/>
                    <a:pt x="238540" y="45128"/>
                  </a:cubicBezTo>
                  <a:cubicBezTo>
                    <a:pt x="238162" y="45266"/>
                    <a:pt x="237783" y="45369"/>
                    <a:pt x="237405" y="45438"/>
                  </a:cubicBezTo>
                  <a:cubicBezTo>
                    <a:pt x="237096" y="45541"/>
                    <a:pt x="236820" y="45610"/>
                    <a:pt x="236511" y="45644"/>
                  </a:cubicBezTo>
                  <a:cubicBezTo>
                    <a:pt x="235926" y="45782"/>
                    <a:pt x="235376" y="45919"/>
                    <a:pt x="234825" y="46023"/>
                  </a:cubicBezTo>
                  <a:cubicBezTo>
                    <a:pt x="234653" y="46057"/>
                    <a:pt x="234447" y="46091"/>
                    <a:pt x="234275" y="46126"/>
                  </a:cubicBezTo>
                  <a:cubicBezTo>
                    <a:pt x="233518" y="46298"/>
                    <a:pt x="232762" y="46435"/>
                    <a:pt x="232039" y="46539"/>
                  </a:cubicBezTo>
                  <a:cubicBezTo>
                    <a:pt x="231283" y="46676"/>
                    <a:pt x="230526" y="46779"/>
                    <a:pt x="229769" y="46883"/>
                  </a:cubicBezTo>
                  <a:cubicBezTo>
                    <a:pt x="229081" y="46986"/>
                    <a:pt x="228428" y="47054"/>
                    <a:pt x="227740" y="47123"/>
                  </a:cubicBezTo>
                  <a:cubicBezTo>
                    <a:pt x="226914" y="47226"/>
                    <a:pt x="226054" y="47295"/>
                    <a:pt x="225229" y="47364"/>
                  </a:cubicBezTo>
                  <a:cubicBezTo>
                    <a:pt x="225126" y="47364"/>
                    <a:pt x="224988" y="47364"/>
                    <a:pt x="224850" y="47364"/>
                  </a:cubicBezTo>
                  <a:cubicBezTo>
                    <a:pt x="224094" y="47398"/>
                    <a:pt x="223337" y="47433"/>
                    <a:pt x="222615" y="47433"/>
                  </a:cubicBezTo>
                  <a:cubicBezTo>
                    <a:pt x="221170" y="47467"/>
                    <a:pt x="219725" y="47467"/>
                    <a:pt x="218281" y="47433"/>
                  </a:cubicBezTo>
                  <a:cubicBezTo>
                    <a:pt x="216836" y="47398"/>
                    <a:pt x="215357" y="47295"/>
                    <a:pt x="213912" y="47158"/>
                  </a:cubicBezTo>
                  <a:cubicBezTo>
                    <a:pt x="212192" y="46986"/>
                    <a:pt x="210507" y="46779"/>
                    <a:pt x="208822" y="46435"/>
                  </a:cubicBezTo>
                  <a:lnTo>
                    <a:pt x="208822" y="46435"/>
                  </a:lnTo>
                  <a:cubicBezTo>
                    <a:pt x="208822" y="46435"/>
                    <a:pt x="302621" y="67176"/>
                    <a:pt x="388612" y="141404"/>
                  </a:cubicBezTo>
                  <a:cubicBezTo>
                    <a:pt x="402887" y="153753"/>
                    <a:pt x="413344" y="166617"/>
                    <a:pt x="420911" y="179756"/>
                  </a:cubicBezTo>
                  <a:cubicBezTo>
                    <a:pt x="426621" y="177521"/>
                    <a:pt x="432331" y="176179"/>
                    <a:pt x="437834" y="175491"/>
                  </a:cubicBezTo>
                  <a:cubicBezTo>
                    <a:pt x="462462" y="172396"/>
                    <a:pt x="483100" y="182439"/>
                    <a:pt x="484235" y="182990"/>
                  </a:cubicBezTo>
                  <a:cubicBezTo>
                    <a:pt x="473469" y="167374"/>
                    <a:pt x="460295" y="151723"/>
                    <a:pt x="444507" y="136245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DC327F1-B9B3-0CBA-3432-64A45B181929}"/>
                </a:ext>
              </a:extLst>
            </p:cNvPr>
            <p:cNvSpPr/>
            <p:nvPr/>
          </p:nvSpPr>
          <p:spPr>
            <a:xfrm>
              <a:off x="9911003" y="1084874"/>
              <a:ext cx="358120" cy="373868"/>
            </a:xfrm>
            <a:custGeom>
              <a:avLst/>
              <a:gdLst>
                <a:gd name="connsiteX0" fmla="*/ 74778 w 358120"/>
                <a:gd name="connsiteY0" fmla="*/ 65353 h 373868"/>
                <a:gd name="connsiteX1" fmla="*/ 72921 w 358120"/>
                <a:gd name="connsiteY1" fmla="*/ 64528 h 373868"/>
                <a:gd name="connsiteX2" fmla="*/ 72267 w 358120"/>
                <a:gd name="connsiteY2" fmla="*/ 64184 h 373868"/>
                <a:gd name="connsiteX3" fmla="*/ 71063 w 358120"/>
                <a:gd name="connsiteY3" fmla="*/ 63599 h 373868"/>
                <a:gd name="connsiteX4" fmla="*/ 69756 w 358120"/>
                <a:gd name="connsiteY4" fmla="*/ 62946 h 373868"/>
                <a:gd name="connsiteX5" fmla="*/ 69722 w 358120"/>
                <a:gd name="connsiteY5" fmla="*/ 62946 h 373868"/>
                <a:gd name="connsiteX6" fmla="*/ 69447 w 358120"/>
                <a:gd name="connsiteY6" fmla="*/ 62774 h 373868"/>
                <a:gd name="connsiteX7" fmla="*/ 68036 w 358120"/>
                <a:gd name="connsiteY7" fmla="*/ 61983 h 373868"/>
                <a:gd name="connsiteX8" fmla="*/ 66041 w 358120"/>
                <a:gd name="connsiteY8" fmla="*/ 60813 h 373868"/>
                <a:gd name="connsiteX9" fmla="*/ 65835 w 358120"/>
                <a:gd name="connsiteY9" fmla="*/ 60676 h 373868"/>
                <a:gd name="connsiteX10" fmla="*/ 64906 w 358120"/>
                <a:gd name="connsiteY10" fmla="*/ 60125 h 373868"/>
                <a:gd name="connsiteX11" fmla="*/ 64081 w 358120"/>
                <a:gd name="connsiteY11" fmla="*/ 59575 h 373868"/>
                <a:gd name="connsiteX12" fmla="*/ 63668 w 358120"/>
                <a:gd name="connsiteY12" fmla="*/ 59300 h 373868"/>
                <a:gd name="connsiteX13" fmla="*/ 61467 w 358120"/>
                <a:gd name="connsiteY13" fmla="*/ 57786 h 373868"/>
                <a:gd name="connsiteX14" fmla="*/ 60710 w 358120"/>
                <a:gd name="connsiteY14" fmla="*/ 57236 h 373868"/>
                <a:gd name="connsiteX15" fmla="*/ 59231 w 358120"/>
                <a:gd name="connsiteY15" fmla="*/ 56135 h 373868"/>
                <a:gd name="connsiteX16" fmla="*/ 58543 w 358120"/>
                <a:gd name="connsiteY16" fmla="*/ 55585 h 373868"/>
                <a:gd name="connsiteX17" fmla="*/ 58474 w 358120"/>
                <a:gd name="connsiteY17" fmla="*/ 55550 h 373868"/>
                <a:gd name="connsiteX18" fmla="*/ 57202 w 358120"/>
                <a:gd name="connsiteY18" fmla="*/ 54484 h 373868"/>
                <a:gd name="connsiteX19" fmla="*/ 56651 w 358120"/>
                <a:gd name="connsiteY19" fmla="*/ 54037 h 373868"/>
                <a:gd name="connsiteX20" fmla="*/ 55998 w 358120"/>
                <a:gd name="connsiteY20" fmla="*/ 53487 h 373868"/>
                <a:gd name="connsiteX21" fmla="*/ 55550 w 358120"/>
                <a:gd name="connsiteY21" fmla="*/ 53108 h 373868"/>
                <a:gd name="connsiteX22" fmla="*/ 53383 w 358120"/>
                <a:gd name="connsiteY22" fmla="*/ 51148 h 373868"/>
                <a:gd name="connsiteX23" fmla="*/ 49634 w 358120"/>
                <a:gd name="connsiteY23" fmla="*/ 47433 h 373868"/>
                <a:gd name="connsiteX24" fmla="*/ 47880 w 358120"/>
                <a:gd name="connsiteY24" fmla="*/ 45541 h 373868"/>
                <a:gd name="connsiteX25" fmla="*/ 42721 w 358120"/>
                <a:gd name="connsiteY25" fmla="*/ 39178 h 373868"/>
                <a:gd name="connsiteX26" fmla="*/ 41138 w 358120"/>
                <a:gd name="connsiteY26" fmla="*/ 36942 h 373868"/>
                <a:gd name="connsiteX27" fmla="*/ 39040 w 358120"/>
                <a:gd name="connsiteY27" fmla="*/ 33777 h 373868"/>
                <a:gd name="connsiteX28" fmla="*/ 38249 w 358120"/>
                <a:gd name="connsiteY28" fmla="*/ 32505 h 373868"/>
                <a:gd name="connsiteX29" fmla="*/ 35119 w 358120"/>
                <a:gd name="connsiteY29" fmla="*/ 27070 h 373868"/>
                <a:gd name="connsiteX30" fmla="*/ 35050 w 358120"/>
                <a:gd name="connsiteY30" fmla="*/ 26933 h 373868"/>
                <a:gd name="connsiteX31" fmla="*/ 33502 w 358120"/>
                <a:gd name="connsiteY31" fmla="*/ 23906 h 373868"/>
                <a:gd name="connsiteX32" fmla="*/ 33330 w 358120"/>
                <a:gd name="connsiteY32" fmla="*/ 23596 h 373868"/>
                <a:gd name="connsiteX33" fmla="*/ 29684 w 358120"/>
                <a:gd name="connsiteY33" fmla="*/ 15238 h 373868"/>
                <a:gd name="connsiteX34" fmla="*/ 29650 w 358120"/>
                <a:gd name="connsiteY34" fmla="*/ 15100 h 373868"/>
                <a:gd name="connsiteX35" fmla="*/ 28584 w 358120"/>
                <a:gd name="connsiteY35" fmla="*/ 12211 h 373868"/>
                <a:gd name="connsiteX36" fmla="*/ 28549 w 358120"/>
                <a:gd name="connsiteY36" fmla="*/ 12211 h 373868"/>
                <a:gd name="connsiteX37" fmla="*/ 27552 w 358120"/>
                <a:gd name="connsiteY37" fmla="*/ 9218 h 373868"/>
                <a:gd name="connsiteX38" fmla="*/ 26623 w 358120"/>
                <a:gd name="connsiteY38" fmla="*/ 6191 h 373868"/>
                <a:gd name="connsiteX39" fmla="*/ 25797 w 358120"/>
                <a:gd name="connsiteY39" fmla="*/ 3268 h 373868"/>
                <a:gd name="connsiteX40" fmla="*/ 25763 w 358120"/>
                <a:gd name="connsiteY40" fmla="*/ 3130 h 373868"/>
                <a:gd name="connsiteX41" fmla="*/ 25006 w 358120"/>
                <a:gd name="connsiteY41" fmla="*/ 0 h 373868"/>
                <a:gd name="connsiteX42" fmla="*/ 24215 w 358120"/>
                <a:gd name="connsiteY42" fmla="*/ 0 h 373868"/>
                <a:gd name="connsiteX43" fmla="*/ 20122 w 358120"/>
                <a:gd name="connsiteY43" fmla="*/ 69 h 373868"/>
                <a:gd name="connsiteX44" fmla="*/ 15616 w 358120"/>
                <a:gd name="connsiteY44" fmla="*/ 275 h 373868"/>
                <a:gd name="connsiteX45" fmla="*/ 4231 w 358120"/>
                <a:gd name="connsiteY45" fmla="*/ 1238 h 373868"/>
                <a:gd name="connsiteX46" fmla="*/ 0 w 358120"/>
                <a:gd name="connsiteY46" fmla="*/ 1754 h 373868"/>
                <a:gd name="connsiteX47" fmla="*/ 2683 w 358120"/>
                <a:gd name="connsiteY47" fmla="*/ 4059 h 373868"/>
                <a:gd name="connsiteX48" fmla="*/ 11385 w 358120"/>
                <a:gd name="connsiteY48" fmla="*/ 18196 h 373868"/>
                <a:gd name="connsiteX49" fmla="*/ 13380 w 358120"/>
                <a:gd name="connsiteY49" fmla="*/ 25557 h 373868"/>
                <a:gd name="connsiteX50" fmla="*/ 13587 w 358120"/>
                <a:gd name="connsiteY50" fmla="*/ 56101 h 373868"/>
                <a:gd name="connsiteX51" fmla="*/ 17439 w 358120"/>
                <a:gd name="connsiteY51" fmla="*/ 56445 h 373868"/>
                <a:gd name="connsiteX52" fmla="*/ 42858 w 358120"/>
                <a:gd name="connsiteY52" fmla="*/ 59781 h 373868"/>
                <a:gd name="connsiteX53" fmla="*/ 47192 w 358120"/>
                <a:gd name="connsiteY53" fmla="*/ 60504 h 373868"/>
                <a:gd name="connsiteX54" fmla="*/ 51320 w 358120"/>
                <a:gd name="connsiteY54" fmla="*/ 61226 h 373868"/>
                <a:gd name="connsiteX55" fmla="*/ 51526 w 358120"/>
                <a:gd name="connsiteY55" fmla="*/ 61226 h 373868"/>
                <a:gd name="connsiteX56" fmla="*/ 55241 w 358120"/>
                <a:gd name="connsiteY56" fmla="*/ 61914 h 373868"/>
                <a:gd name="connsiteX57" fmla="*/ 64115 w 358120"/>
                <a:gd name="connsiteY57" fmla="*/ 63702 h 373868"/>
                <a:gd name="connsiteX58" fmla="*/ 67039 w 358120"/>
                <a:gd name="connsiteY58" fmla="*/ 64322 h 373868"/>
                <a:gd name="connsiteX59" fmla="*/ 67211 w 358120"/>
                <a:gd name="connsiteY59" fmla="*/ 64322 h 373868"/>
                <a:gd name="connsiteX60" fmla="*/ 69756 w 358120"/>
                <a:gd name="connsiteY60" fmla="*/ 64906 h 373868"/>
                <a:gd name="connsiteX61" fmla="*/ 75844 w 358120"/>
                <a:gd name="connsiteY61" fmla="*/ 66317 h 373868"/>
                <a:gd name="connsiteX62" fmla="*/ 75879 w 358120"/>
                <a:gd name="connsiteY62" fmla="*/ 65801 h 373868"/>
                <a:gd name="connsiteX63" fmla="*/ 74778 w 358120"/>
                <a:gd name="connsiteY63" fmla="*/ 65285 h 373868"/>
                <a:gd name="connsiteX64" fmla="*/ 319475 w 358120"/>
                <a:gd name="connsiteY64" fmla="*/ 199122 h 373868"/>
                <a:gd name="connsiteX65" fmla="*/ 297186 w 358120"/>
                <a:gd name="connsiteY65" fmla="*/ 169334 h 373868"/>
                <a:gd name="connsiteX66" fmla="*/ 135247 w 358120"/>
                <a:gd name="connsiteY66" fmla="*/ 62877 h 373868"/>
                <a:gd name="connsiteX67" fmla="*/ 132048 w 358120"/>
                <a:gd name="connsiteY67" fmla="*/ 64425 h 373868"/>
                <a:gd name="connsiteX68" fmla="*/ 130053 w 358120"/>
                <a:gd name="connsiteY68" fmla="*/ 65319 h 373868"/>
                <a:gd name="connsiteX69" fmla="*/ 129503 w 358120"/>
                <a:gd name="connsiteY69" fmla="*/ 65560 h 373868"/>
                <a:gd name="connsiteX70" fmla="*/ 128127 w 358120"/>
                <a:gd name="connsiteY70" fmla="*/ 66110 h 373868"/>
                <a:gd name="connsiteX71" fmla="*/ 126786 w 358120"/>
                <a:gd name="connsiteY71" fmla="*/ 66626 h 373868"/>
                <a:gd name="connsiteX72" fmla="*/ 123243 w 358120"/>
                <a:gd name="connsiteY72" fmla="*/ 67864 h 373868"/>
                <a:gd name="connsiteX73" fmla="*/ 123140 w 358120"/>
                <a:gd name="connsiteY73" fmla="*/ 67899 h 373868"/>
                <a:gd name="connsiteX74" fmla="*/ 120835 w 358120"/>
                <a:gd name="connsiteY74" fmla="*/ 68552 h 373868"/>
                <a:gd name="connsiteX75" fmla="*/ 120354 w 358120"/>
                <a:gd name="connsiteY75" fmla="*/ 68690 h 373868"/>
                <a:gd name="connsiteX76" fmla="*/ 120182 w 358120"/>
                <a:gd name="connsiteY76" fmla="*/ 68724 h 373868"/>
                <a:gd name="connsiteX77" fmla="*/ 119047 w 358120"/>
                <a:gd name="connsiteY77" fmla="*/ 69034 h 373868"/>
                <a:gd name="connsiteX78" fmla="*/ 118152 w 358120"/>
                <a:gd name="connsiteY78" fmla="*/ 69240 h 373868"/>
                <a:gd name="connsiteX79" fmla="*/ 116467 w 358120"/>
                <a:gd name="connsiteY79" fmla="*/ 69619 h 373868"/>
                <a:gd name="connsiteX80" fmla="*/ 115916 w 358120"/>
                <a:gd name="connsiteY80" fmla="*/ 69722 h 373868"/>
                <a:gd name="connsiteX81" fmla="*/ 113681 w 358120"/>
                <a:gd name="connsiteY81" fmla="*/ 70135 h 373868"/>
                <a:gd name="connsiteX82" fmla="*/ 111410 w 358120"/>
                <a:gd name="connsiteY82" fmla="*/ 70479 h 373868"/>
                <a:gd name="connsiteX83" fmla="*/ 109381 w 358120"/>
                <a:gd name="connsiteY83" fmla="*/ 70719 h 373868"/>
                <a:gd name="connsiteX84" fmla="*/ 106870 w 358120"/>
                <a:gd name="connsiteY84" fmla="*/ 70960 h 373868"/>
                <a:gd name="connsiteX85" fmla="*/ 106492 w 358120"/>
                <a:gd name="connsiteY85" fmla="*/ 70960 h 373868"/>
                <a:gd name="connsiteX86" fmla="*/ 104256 w 358120"/>
                <a:gd name="connsiteY86" fmla="*/ 71029 h 373868"/>
                <a:gd name="connsiteX87" fmla="*/ 99922 w 358120"/>
                <a:gd name="connsiteY87" fmla="*/ 71029 h 373868"/>
                <a:gd name="connsiteX88" fmla="*/ 95554 w 358120"/>
                <a:gd name="connsiteY88" fmla="*/ 70754 h 373868"/>
                <a:gd name="connsiteX89" fmla="*/ 90463 w 358120"/>
                <a:gd name="connsiteY89" fmla="*/ 70031 h 373868"/>
                <a:gd name="connsiteX90" fmla="*/ 90463 w 358120"/>
                <a:gd name="connsiteY90" fmla="*/ 70031 h 373868"/>
                <a:gd name="connsiteX91" fmla="*/ 270254 w 358120"/>
                <a:gd name="connsiteY91" fmla="*/ 165000 h 373868"/>
                <a:gd name="connsiteX92" fmla="*/ 302552 w 358120"/>
                <a:gd name="connsiteY92" fmla="*/ 203352 h 373868"/>
                <a:gd name="connsiteX93" fmla="*/ 320989 w 358120"/>
                <a:gd name="connsiteY93" fmla="*/ 353321 h 373868"/>
                <a:gd name="connsiteX94" fmla="*/ 327455 w 358120"/>
                <a:gd name="connsiteY94" fmla="*/ 373719 h 373868"/>
                <a:gd name="connsiteX95" fmla="*/ 356692 w 358120"/>
                <a:gd name="connsiteY95" fmla="*/ 346442 h 373868"/>
                <a:gd name="connsiteX96" fmla="*/ 319475 w 358120"/>
                <a:gd name="connsiteY96" fmla="*/ 199087 h 37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358120" h="373868">
                  <a:moveTo>
                    <a:pt x="74778" y="65353"/>
                  </a:moveTo>
                  <a:cubicBezTo>
                    <a:pt x="74125" y="65078"/>
                    <a:pt x="73505" y="64803"/>
                    <a:pt x="72921" y="64528"/>
                  </a:cubicBezTo>
                  <a:cubicBezTo>
                    <a:pt x="72680" y="64425"/>
                    <a:pt x="72474" y="64322"/>
                    <a:pt x="72267" y="64184"/>
                  </a:cubicBezTo>
                  <a:cubicBezTo>
                    <a:pt x="71854" y="63978"/>
                    <a:pt x="71442" y="63806"/>
                    <a:pt x="71063" y="63599"/>
                  </a:cubicBezTo>
                  <a:cubicBezTo>
                    <a:pt x="70616" y="63427"/>
                    <a:pt x="70203" y="63186"/>
                    <a:pt x="69756" y="62946"/>
                  </a:cubicBezTo>
                  <a:lnTo>
                    <a:pt x="69722" y="62946"/>
                  </a:lnTo>
                  <a:cubicBezTo>
                    <a:pt x="69722" y="62946"/>
                    <a:pt x="69550" y="62843"/>
                    <a:pt x="69447" y="62774"/>
                  </a:cubicBezTo>
                  <a:cubicBezTo>
                    <a:pt x="68965" y="62533"/>
                    <a:pt x="68518" y="62258"/>
                    <a:pt x="68036" y="61983"/>
                  </a:cubicBezTo>
                  <a:cubicBezTo>
                    <a:pt x="67383" y="61604"/>
                    <a:pt x="66695" y="61226"/>
                    <a:pt x="66041" y="60813"/>
                  </a:cubicBezTo>
                  <a:cubicBezTo>
                    <a:pt x="65973" y="60813"/>
                    <a:pt x="65904" y="60744"/>
                    <a:pt x="65835" y="60676"/>
                  </a:cubicBezTo>
                  <a:cubicBezTo>
                    <a:pt x="65525" y="60504"/>
                    <a:pt x="65216" y="60297"/>
                    <a:pt x="64906" y="60125"/>
                  </a:cubicBezTo>
                  <a:cubicBezTo>
                    <a:pt x="64631" y="59953"/>
                    <a:pt x="64356" y="59747"/>
                    <a:pt x="64081" y="59575"/>
                  </a:cubicBezTo>
                  <a:cubicBezTo>
                    <a:pt x="63943" y="59506"/>
                    <a:pt x="63806" y="59403"/>
                    <a:pt x="63668" y="59300"/>
                  </a:cubicBezTo>
                  <a:cubicBezTo>
                    <a:pt x="62946" y="58818"/>
                    <a:pt x="62189" y="58337"/>
                    <a:pt x="61467" y="57786"/>
                  </a:cubicBezTo>
                  <a:cubicBezTo>
                    <a:pt x="61226" y="57614"/>
                    <a:pt x="60985" y="57442"/>
                    <a:pt x="60710" y="57236"/>
                  </a:cubicBezTo>
                  <a:cubicBezTo>
                    <a:pt x="60228" y="56892"/>
                    <a:pt x="59747" y="56514"/>
                    <a:pt x="59231" y="56135"/>
                  </a:cubicBezTo>
                  <a:cubicBezTo>
                    <a:pt x="58990" y="55963"/>
                    <a:pt x="58784" y="55757"/>
                    <a:pt x="58543" y="55585"/>
                  </a:cubicBezTo>
                  <a:cubicBezTo>
                    <a:pt x="58543" y="55585"/>
                    <a:pt x="58520" y="55575"/>
                    <a:pt x="58474" y="55550"/>
                  </a:cubicBezTo>
                  <a:cubicBezTo>
                    <a:pt x="58061" y="55206"/>
                    <a:pt x="57614" y="54828"/>
                    <a:pt x="57202" y="54484"/>
                  </a:cubicBezTo>
                  <a:cubicBezTo>
                    <a:pt x="56995" y="54347"/>
                    <a:pt x="56823" y="54209"/>
                    <a:pt x="56651" y="54037"/>
                  </a:cubicBezTo>
                  <a:cubicBezTo>
                    <a:pt x="56445" y="53865"/>
                    <a:pt x="56204" y="53693"/>
                    <a:pt x="55998" y="53487"/>
                  </a:cubicBezTo>
                  <a:cubicBezTo>
                    <a:pt x="55826" y="53383"/>
                    <a:pt x="55688" y="53246"/>
                    <a:pt x="55550" y="53108"/>
                  </a:cubicBezTo>
                  <a:cubicBezTo>
                    <a:pt x="54794" y="52489"/>
                    <a:pt x="54071" y="51836"/>
                    <a:pt x="53383" y="51148"/>
                  </a:cubicBezTo>
                  <a:cubicBezTo>
                    <a:pt x="52111" y="49978"/>
                    <a:pt x="50838" y="48706"/>
                    <a:pt x="49634" y="47433"/>
                  </a:cubicBezTo>
                  <a:cubicBezTo>
                    <a:pt x="49050" y="46814"/>
                    <a:pt x="48430" y="46195"/>
                    <a:pt x="47880" y="45541"/>
                  </a:cubicBezTo>
                  <a:cubicBezTo>
                    <a:pt x="46091" y="43512"/>
                    <a:pt x="44372" y="41413"/>
                    <a:pt x="42721" y="39178"/>
                  </a:cubicBezTo>
                  <a:cubicBezTo>
                    <a:pt x="42170" y="38455"/>
                    <a:pt x="41620" y="37699"/>
                    <a:pt x="41138" y="36942"/>
                  </a:cubicBezTo>
                  <a:cubicBezTo>
                    <a:pt x="40416" y="35910"/>
                    <a:pt x="39728" y="34844"/>
                    <a:pt x="39040" y="33777"/>
                  </a:cubicBezTo>
                  <a:cubicBezTo>
                    <a:pt x="38765" y="33365"/>
                    <a:pt x="38490" y="32952"/>
                    <a:pt x="38249" y="32505"/>
                  </a:cubicBezTo>
                  <a:cubicBezTo>
                    <a:pt x="37148" y="30751"/>
                    <a:pt x="36082" y="28928"/>
                    <a:pt x="35119" y="27070"/>
                  </a:cubicBezTo>
                  <a:cubicBezTo>
                    <a:pt x="35085" y="27036"/>
                    <a:pt x="35050" y="26967"/>
                    <a:pt x="35050" y="26933"/>
                  </a:cubicBezTo>
                  <a:cubicBezTo>
                    <a:pt x="34500" y="25935"/>
                    <a:pt x="33984" y="24938"/>
                    <a:pt x="33502" y="23906"/>
                  </a:cubicBezTo>
                  <a:cubicBezTo>
                    <a:pt x="33433" y="23802"/>
                    <a:pt x="33365" y="23699"/>
                    <a:pt x="33330" y="23596"/>
                  </a:cubicBezTo>
                  <a:cubicBezTo>
                    <a:pt x="31989" y="20879"/>
                    <a:pt x="30785" y="18093"/>
                    <a:pt x="29684" y="15238"/>
                  </a:cubicBezTo>
                  <a:cubicBezTo>
                    <a:pt x="29650" y="15169"/>
                    <a:pt x="29650" y="15134"/>
                    <a:pt x="29650" y="15100"/>
                  </a:cubicBezTo>
                  <a:cubicBezTo>
                    <a:pt x="29271" y="14171"/>
                    <a:pt x="28893" y="13174"/>
                    <a:pt x="28584" y="12211"/>
                  </a:cubicBezTo>
                  <a:lnTo>
                    <a:pt x="28549" y="12211"/>
                  </a:lnTo>
                  <a:cubicBezTo>
                    <a:pt x="28205" y="11213"/>
                    <a:pt x="27861" y="10216"/>
                    <a:pt x="27552" y="9218"/>
                  </a:cubicBezTo>
                  <a:cubicBezTo>
                    <a:pt x="27208" y="8221"/>
                    <a:pt x="26898" y="7189"/>
                    <a:pt x="26623" y="6191"/>
                  </a:cubicBezTo>
                  <a:cubicBezTo>
                    <a:pt x="26348" y="5228"/>
                    <a:pt x="26073" y="4265"/>
                    <a:pt x="25797" y="3268"/>
                  </a:cubicBezTo>
                  <a:cubicBezTo>
                    <a:pt x="25797" y="3233"/>
                    <a:pt x="25797" y="3164"/>
                    <a:pt x="25763" y="3130"/>
                  </a:cubicBezTo>
                  <a:cubicBezTo>
                    <a:pt x="25488" y="2098"/>
                    <a:pt x="25247" y="1066"/>
                    <a:pt x="25006" y="0"/>
                  </a:cubicBezTo>
                  <a:lnTo>
                    <a:pt x="24215" y="0"/>
                  </a:lnTo>
                  <a:cubicBezTo>
                    <a:pt x="22977" y="0"/>
                    <a:pt x="21601" y="34"/>
                    <a:pt x="20122" y="69"/>
                  </a:cubicBezTo>
                  <a:cubicBezTo>
                    <a:pt x="18712" y="138"/>
                    <a:pt x="17198" y="172"/>
                    <a:pt x="15616" y="275"/>
                  </a:cubicBezTo>
                  <a:cubicBezTo>
                    <a:pt x="12211" y="447"/>
                    <a:pt x="8393" y="757"/>
                    <a:pt x="4231" y="1238"/>
                  </a:cubicBezTo>
                  <a:cubicBezTo>
                    <a:pt x="2855" y="1376"/>
                    <a:pt x="1445" y="1548"/>
                    <a:pt x="0" y="1754"/>
                  </a:cubicBezTo>
                  <a:cubicBezTo>
                    <a:pt x="791" y="2339"/>
                    <a:pt x="1720" y="3096"/>
                    <a:pt x="2683" y="4059"/>
                  </a:cubicBezTo>
                  <a:cubicBezTo>
                    <a:pt x="5538" y="6845"/>
                    <a:pt x="8909" y="11316"/>
                    <a:pt x="11385" y="18196"/>
                  </a:cubicBezTo>
                  <a:cubicBezTo>
                    <a:pt x="12176" y="20397"/>
                    <a:pt x="12864" y="22839"/>
                    <a:pt x="13380" y="25557"/>
                  </a:cubicBezTo>
                  <a:cubicBezTo>
                    <a:pt x="14997" y="33330"/>
                    <a:pt x="15444" y="43340"/>
                    <a:pt x="13587" y="56101"/>
                  </a:cubicBezTo>
                  <a:cubicBezTo>
                    <a:pt x="14894" y="56204"/>
                    <a:pt x="16166" y="56342"/>
                    <a:pt x="17439" y="56445"/>
                  </a:cubicBezTo>
                  <a:cubicBezTo>
                    <a:pt x="26485" y="57339"/>
                    <a:pt x="35085" y="58509"/>
                    <a:pt x="42858" y="59781"/>
                  </a:cubicBezTo>
                  <a:cubicBezTo>
                    <a:pt x="44337" y="60022"/>
                    <a:pt x="45782" y="60263"/>
                    <a:pt x="47192" y="60504"/>
                  </a:cubicBezTo>
                  <a:cubicBezTo>
                    <a:pt x="48602" y="60744"/>
                    <a:pt x="49978" y="60985"/>
                    <a:pt x="51320" y="61226"/>
                  </a:cubicBezTo>
                  <a:cubicBezTo>
                    <a:pt x="51388" y="61226"/>
                    <a:pt x="51457" y="61226"/>
                    <a:pt x="51526" y="61226"/>
                  </a:cubicBezTo>
                  <a:cubicBezTo>
                    <a:pt x="52799" y="61467"/>
                    <a:pt x="54037" y="61673"/>
                    <a:pt x="55241" y="61914"/>
                  </a:cubicBezTo>
                  <a:cubicBezTo>
                    <a:pt x="58440" y="62533"/>
                    <a:pt x="61398" y="63118"/>
                    <a:pt x="64115" y="63702"/>
                  </a:cubicBezTo>
                  <a:cubicBezTo>
                    <a:pt x="65113" y="63909"/>
                    <a:pt x="66110" y="64115"/>
                    <a:pt x="67039" y="64322"/>
                  </a:cubicBezTo>
                  <a:cubicBezTo>
                    <a:pt x="67108" y="64322"/>
                    <a:pt x="67142" y="64322"/>
                    <a:pt x="67211" y="64322"/>
                  </a:cubicBezTo>
                  <a:cubicBezTo>
                    <a:pt x="68105" y="64528"/>
                    <a:pt x="68931" y="64700"/>
                    <a:pt x="69756" y="64906"/>
                  </a:cubicBezTo>
                  <a:cubicBezTo>
                    <a:pt x="72130" y="65422"/>
                    <a:pt x="74159" y="65904"/>
                    <a:pt x="75844" y="66317"/>
                  </a:cubicBezTo>
                  <a:cubicBezTo>
                    <a:pt x="75844" y="66145"/>
                    <a:pt x="75844" y="65973"/>
                    <a:pt x="75879" y="65801"/>
                  </a:cubicBezTo>
                  <a:cubicBezTo>
                    <a:pt x="75500" y="65663"/>
                    <a:pt x="75157" y="65491"/>
                    <a:pt x="74778" y="65285"/>
                  </a:cubicBezTo>
                  <a:close/>
                  <a:moveTo>
                    <a:pt x="319475" y="199122"/>
                  </a:moveTo>
                  <a:cubicBezTo>
                    <a:pt x="313112" y="189215"/>
                    <a:pt x="305717" y="179275"/>
                    <a:pt x="297186" y="169334"/>
                  </a:cubicBezTo>
                  <a:cubicBezTo>
                    <a:pt x="251611" y="116364"/>
                    <a:pt x="175044" y="79525"/>
                    <a:pt x="135247" y="62877"/>
                  </a:cubicBezTo>
                  <a:cubicBezTo>
                    <a:pt x="134181" y="63427"/>
                    <a:pt x="133115" y="63943"/>
                    <a:pt x="132048" y="64425"/>
                  </a:cubicBezTo>
                  <a:cubicBezTo>
                    <a:pt x="131395" y="64734"/>
                    <a:pt x="130741" y="65044"/>
                    <a:pt x="130053" y="65319"/>
                  </a:cubicBezTo>
                  <a:cubicBezTo>
                    <a:pt x="129881" y="65422"/>
                    <a:pt x="129675" y="65491"/>
                    <a:pt x="129503" y="65560"/>
                  </a:cubicBezTo>
                  <a:cubicBezTo>
                    <a:pt x="129056" y="65766"/>
                    <a:pt x="128609" y="65938"/>
                    <a:pt x="128127" y="66110"/>
                  </a:cubicBezTo>
                  <a:cubicBezTo>
                    <a:pt x="127680" y="66317"/>
                    <a:pt x="127233" y="66454"/>
                    <a:pt x="126786" y="66626"/>
                  </a:cubicBezTo>
                  <a:cubicBezTo>
                    <a:pt x="125616" y="67073"/>
                    <a:pt x="124447" y="67486"/>
                    <a:pt x="123243" y="67864"/>
                  </a:cubicBezTo>
                  <a:cubicBezTo>
                    <a:pt x="123209" y="67864"/>
                    <a:pt x="123174" y="67899"/>
                    <a:pt x="123140" y="67899"/>
                  </a:cubicBezTo>
                  <a:cubicBezTo>
                    <a:pt x="122383" y="68140"/>
                    <a:pt x="121592" y="68380"/>
                    <a:pt x="120835" y="68552"/>
                  </a:cubicBezTo>
                  <a:cubicBezTo>
                    <a:pt x="120663" y="68621"/>
                    <a:pt x="120526" y="68656"/>
                    <a:pt x="120354" y="68690"/>
                  </a:cubicBezTo>
                  <a:cubicBezTo>
                    <a:pt x="120285" y="68690"/>
                    <a:pt x="120250" y="68724"/>
                    <a:pt x="120182" y="68724"/>
                  </a:cubicBezTo>
                  <a:cubicBezTo>
                    <a:pt x="119803" y="68862"/>
                    <a:pt x="119425" y="68965"/>
                    <a:pt x="119047" y="69034"/>
                  </a:cubicBezTo>
                  <a:cubicBezTo>
                    <a:pt x="118737" y="69137"/>
                    <a:pt x="118462" y="69206"/>
                    <a:pt x="118152" y="69240"/>
                  </a:cubicBezTo>
                  <a:cubicBezTo>
                    <a:pt x="117567" y="69378"/>
                    <a:pt x="117017" y="69515"/>
                    <a:pt x="116467" y="69619"/>
                  </a:cubicBezTo>
                  <a:cubicBezTo>
                    <a:pt x="116295" y="69653"/>
                    <a:pt x="116088" y="69687"/>
                    <a:pt x="115916" y="69722"/>
                  </a:cubicBezTo>
                  <a:cubicBezTo>
                    <a:pt x="115160" y="69894"/>
                    <a:pt x="114403" y="70031"/>
                    <a:pt x="113681" y="70135"/>
                  </a:cubicBezTo>
                  <a:cubicBezTo>
                    <a:pt x="112924" y="70272"/>
                    <a:pt x="112167" y="70375"/>
                    <a:pt x="111410" y="70479"/>
                  </a:cubicBezTo>
                  <a:cubicBezTo>
                    <a:pt x="110723" y="70582"/>
                    <a:pt x="110069" y="70651"/>
                    <a:pt x="109381" y="70719"/>
                  </a:cubicBezTo>
                  <a:cubicBezTo>
                    <a:pt x="108556" y="70822"/>
                    <a:pt x="107696" y="70891"/>
                    <a:pt x="106870" y="70960"/>
                  </a:cubicBezTo>
                  <a:cubicBezTo>
                    <a:pt x="106767" y="70960"/>
                    <a:pt x="106629" y="70960"/>
                    <a:pt x="106492" y="70960"/>
                  </a:cubicBezTo>
                  <a:cubicBezTo>
                    <a:pt x="105735" y="70994"/>
                    <a:pt x="104978" y="71029"/>
                    <a:pt x="104256" y="71029"/>
                  </a:cubicBezTo>
                  <a:cubicBezTo>
                    <a:pt x="102811" y="71063"/>
                    <a:pt x="101367" y="71063"/>
                    <a:pt x="99922" y="71029"/>
                  </a:cubicBezTo>
                  <a:cubicBezTo>
                    <a:pt x="98477" y="70994"/>
                    <a:pt x="96998" y="70891"/>
                    <a:pt x="95554" y="70754"/>
                  </a:cubicBezTo>
                  <a:cubicBezTo>
                    <a:pt x="93834" y="70582"/>
                    <a:pt x="92148" y="70375"/>
                    <a:pt x="90463" y="70031"/>
                  </a:cubicBezTo>
                  <a:lnTo>
                    <a:pt x="90463" y="70031"/>
                  </a:lnTo>
                  <a:cubicBezTo>
                    <a:pt x="90463" y="70031"/>
                    <a:pt x="184262" y="90773"/>
                    <a:pt x="270254" y="165000"/>
                  </a:cubicBezTo>
                  <a:cubicBezTo>
                    <a:pt x="284528" y="177349"/>
                    <a:pt x="294985" y="190213"/>
                    <a:pt x="302552" y="203352"/>
                  </a:cubicBezTo>
                  <a:cubicBezTo>
                    <a:pt x="333028" y="256082"/>
                    <a:pt x="317549" y="312699"/>
                    <a:pt x="320989" y="353321"/>
                  </a:cubicBezTo>
                  <a:cubicBezTo>
                    <a:pt x="321677" y="361405"/>
                    <a:pt x="323981" y="368181"/>
                    <a:pt x="327455" y="373719"/>
                  </a:cubicBezTo>
                  <a:cubicBezTo>
                    <a:pt x="340285" y="375404"/>
                    <a:pt x="354353" y="362677"/>
                    <a:pt x="356692" y="346442"/>
                  </a:cubicBezTo>
                  <a:cubicBezTo>
                    <a:pt x="360098" y="323121"/>
                    <a:pt x="360682" y="262824"/>
                    <a:pt x="319475" y="199087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87B8E42B-1832-933F-4DF6-E2E4123E2C43}"/>
                </a:ext>
              </a:extLst>
            </p:cNvPr>
            <p:cNvSpPr/>
            <p:nvPr/>
          </p:nvSpPr>
          <p:spPr>
            <a:xfrm>
              <a:off x="9932811" y="970471"/>
              <a:ext cx="129399" cy="184021"/>
            </a:xfrm>
            <a:custGeom>
              <a:avLst/>
              <a:gdLst>
                <a:gd name="connsiteX0" fmla="*/ 129400 w 129399"/>
                <a:gd name="connsiteY0" fmla="*/ 92114 h 184021"/>
                <a:gd name="connsiteX1" fmla="*/ 87023 w 129399"/>
                <a:gd name="connsiteY1" fmla="*/ 177555 h 184021"/>
                <a:gd name="connsiteX2" fmla="*/ 86989 w 129399"/>
                <a:gd name="connsiteY2" fmla="*/ 177555 h 184021"/>
                <a:gd name="connsiteX3" fmla="*/ 66316 w 129399"/>
                <a:gd name="connsiteY3" fmla="*/ 184022 h 184021"/>
                <a:gd name="connsiteX4" fmla="*/ 27826 w 129399"/>
                <a:gd name="connsiteY4" fmla="*/ 161870 h 184021"/>
                <a:gd name="connsiteX5" fmla="*/ 26072 w 129399"/>
                <a:gd name="connsiteY5" fmla="*/ 159978 h 184021"/>
                <a:gd name="connsiteX6" fmla="*/ 20913 w 129399"/>
                <a:gd name="connsiteY6" fmla="*/ 153615 h 184021"/>
                <a:gd name="connsiteX7" fmla="*/ 19330 w 129399"/>
                <a:gd name="connsiteY7" fmla="*/ 151379 h 184021"/>
                <a:gd name="connsiteX8" fmla="*/ 619 w 129399"/>
                <a:gd name="connsiteY8" fmla="*/ 73781 h 184021"/>
                <a:gd name="connsiteX9" fmla="*/ 11007 w 129399"/>
                <a:gd name="connsiteY9" fmla="*/ 34500 h 184021"/>
                <a:gd name="connsiteX10" fmla="*/ 17267 w 129399"/>
                <a:gd name="connsiteY10" fmla="*/ 22530 h 184021"/>
                <a:gd name="connsiteX11" fmla="*/ 17336 w 129399"/>
                <a:gd name="connsiteY11" fmla="*/ 22427 h 184021"/>
                <a:gd name="connsiteX12" fmla="*/ 61673 w 129399"/>
                <a:gd name="connsiteY12" fmla="*/ 0 h 184021"/>
                <a:gd name="connsiteX13" fmla="*/ 123999 w 129399"/>
                <a:gd name="connsiteY13" fmla="*/ 56032 h 184021"/>
                <a:gd name="connsiteX14" fmla="*/ 129400 w 129399"/>
                <a:gd name="connsiteY14" fmla="*/ 92114 h 18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9399" h="184021">
                  <a:moveTo>
                    <a:pt x="129400" y="92114"/>
                  </a:moveTo>
                  <a:cubicBezTo>
                    <a:pt x="129400" y="130810"/>
                    <a:pt x="111892" y="163934"/>
                    <a:pt x="87023" y="177555"/>
                  </a:cubicBezTo>
                  <a:cubicBezTo>
                    <a:pt x="87023" y="177555"/>
                    <a:pt x="86989" y="177589"/>
                    <a:pt x="86989" y="177555"/>
                  </a:cubicBezTo>
                  <a:cubicBezTo>
                    <a:pt x="80522" y="181167"/>
                    <a:pt x="73574" y="183368"/>
                    <a:pt x="66316" y="184022"/>
                  </a:cubicBezTo>
                  <a:cubicBezTo>
                    <a:pt x="51560" y="180960"/>
                    <a:pt x="38421" y="173118"/>
                    <a:pt x="27826" y="161870"/>
                  </a:cubicBezTo>
                  <a:cubicBezTo>
                    <a:pt x="27242" y="161251"/>
                    <a:pt x="26623" y="160632"/>
                    <a:pt x="26072" y="159978"/>
                  </a:cubicBezTo>
                  <a:cubicBezTo>
                    <a:pt x="24284" y="157949"/>
                    <a:pt x="22564" y="155851"/>
                    <a:pt x="20913" y="153615"/>
                  </a:cubicBezTo>
                  <a:cubicBezTo>
                    <a:pt x="20362" y="152893"/>
                    <a:pt x="19812" y="152136"/>
                    <a:pt x="19330" y="151379"/>
                  </a:cubicBezTo>
                  <a:cubicBezTo>
                    <a:pt x="5125" y="130982"/>
                    <a:pt x="-2271" y="103327"/>
                    <a:pt x="619" y="73781"/>
                  </a:cubicBezTo>
                  <a:cubicBezTo>
                    <a:pt x="1995" y="59644"/>
                    <a:pt x="5641" y="46367"/>
                    <a:pt x="11007" y="34500"/>
                  </a:cubicBezTo>
                  <a:cubicBezTo>
                    <a:pt x="12898" y="30338"/>
                    <a:pt x="14997" y="26348"/>
                    <a:pt x="17267" y="22530"/>
                  </a:cubicBezTo>
                  <a:cubicBezTo>
                    <a:pt x="17301" y="22530"/>
                    <a:pt x="17336" y="22461"/>
                    <a:pt x="17336" y="22427"/>
                  </a:cubicBezTo>
                  <a:cubicBezTo>
                    <a:pt x="29237" y="8462"/>
                    <a:pt x="44715" y="0"/>
                    <a:pt x="61673" y="0"/>
                  </a:cubicBezTo>
                  <a:cubicBezTo>
                    <a:pt x="89671" y="0"/>
                    <a:pt x="113715" y="23115"/>
                    <a:pt x="123999" y="56032"/>
                  </a:cubicBezTo>
                  <a:cubicBezTo>
                    <a:pt x="127473" y="67108"/>
                    <a:pt x="129400" y="79318"/>
                    <a:pt x="129400" y="92114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FDEAB0A6-D8AB-A802-A1A1-16B16A43F110}"/>
                </a:ext>
              </a:extLst>
            </p:cNvPr>
            <p:cNvSpPr/>
            <p:nvPr/>
          </p:nvSpPr>
          <p:spPr>
            <a:xfrm>
              <a:off x="10139668" y="825593"/>
              <a:ext cx="170335" cy="382402"/>
            </a:xfrm>
            <a:custGeom>
              <a:avLst/>
              <a:gdLst>
                <a:gd name="connsiteX0" fmla="*/ 170336 w 170335"/>
                <a:gd name="connsiteY0" fmla="*/ 370107 h 382402"/>
                <a:gd name="connsiteX1" fmla="*/ 143059 w 170335"/>
                <a:gd name="connsiteY1" fmla="*/ 382215 h 382402"/>
                <a:gd name="connsiteX2" fmla="*/ 2893 w 170335"/>
                <a:gd name="connsiteY2" fmla="*/ 253227 h 382402"/>
                <a:gd name="connsiteX3" fmla="*/ 55933 w 170335"/>
                <a:gd name="connsiteY3" fmla="*/ 193033 h 382402"/>
                <a:gd name="connsiteX4" fmla="*/ 80010 w 170335"/>
                <a:gd name="connsiteY4" fmla="*/ 94419 h 382402"/>
                <a:gd name="connsiteX5" fmla="*/ 140239 w 170335"/>
                <a:gd name="connsiteY5" fmla="*/ 0 h 382402"/>
                <a:gd name="connsiteX6" fmla="*/ 118981 w 170335"/>
                <a:gd name="connsiteY6" fmla="*/ 37664 h 382402"/>
                <a:gd name="connsiteX7" fmla="*/ 99479 w 170335"/>
                <a:gd name="connsiteY7" fmla="*/ 196095 h 382402"/>
                <a:gd name="connsiteX8" fmla="*/ 27831 w 170335"/>
                <a:gd name="connsiteY8" fmla="*/ 262411 h 382402"/>
                <a:gd name="connsiteX9" fmla="*/ 112102 w 170335"/>
                <a:gd name="connsiteY9" fmla="*/ 358137 h 382402"/>
                <a:gd name="connsiteX10" fmla="*/ 170336 w 170335"/>
                <a:gd name="connsiteY10" fmla="*/ 370107 h 38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335" h="382402">
                  <a:moveTo>
                    <a:pt x="170336" y="370107"/>
                  </a:moveTo>
                  <a:cubicBezTo>
                    <a:pt x="161977" y="382627"/>
                    <a:pt x="153068" y="382834"/>
                    <a:pt x="143059" y="382215"/>
                  </a:cubicBezTo>
                  <a:cubicBezTo>
                    <a:pt x="89332" y="378912"/>
                    <a:pt x="-19052" y="295845"/>
                    <a:pt x="2893" y="253227"/>
                  </a:cubicBezTo>
                  <a:cubicBezTo>
                    <a:pt x="12799" y="234000"/>
                    <a:pt x="37565" y="218831"/>
                    <a:pt x="55933" y="193033"/>
                  </a:cubicBezTo>
                  <a:cubicBezTo>
                    <a:pt x="55933" y="193033"/>
                    <a:pt x="73131" y="172396"/>
                    <a:pt x="80010" y="94419"/>
                  </a:cubicBezTo>
                  <a:cubicBezTo>
                    <a:pt x="84241" y="46573"/>
                    <a:pt x="106599" y="10801"/>
                    <a:pt x="140239" y="0"/>
                  </a:cubicBezTo>
                  <a:cubicBezTo>
                    <a:pt x="131674" y="7464"/>
                    <a:pt x="123419" y="19193"/>
                    <a:pt x="118981" y="37664"/>
                  </a:cubicBezTo>
                  <a:cubicBezTo>
                    <a:pt x="107527" y="85269"/>
                    <a:pt x="125276" y="163074"/>
                    <a:pt x="99479" y="196095"/>
                  </a:cubicBezTo>
                  <a:cubicBezTo>
                    <a:pt x="73681" y="229150"/>
                    <a:pt x="32990" y="236029"/>
                    <a:pt x="27831" y="262411"/>
                  </a:cubicBezTo>
                  <a:cubicBezTo>
                    <a:pt x="22671" y="288759"/>
                    <a:pt x="81730" y="344963"/>
                    <a:pt x="112102" y="358137"/>
                  </a:cubicBezTo>
                  <a:cubicBezTo>
                    <a:pt x="133634" y="367493"/>
                    <a:pt x="157987" y="369625"/>
                    <a:pt x="170336" y="370107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C58B5A09-82E3-D509-9ABC-97D51133112C}"/>
                </a:ext>
              </a:extLst>
            </p:cNvPr>
            <p:cNvSpPr/>
            <p:nvPr/>
          </p:nvSpPr>
          <p:spPr>
            <a:xfrm>
              <a:off x="10358407" y="1072388"/>
              <a:ext cx="194367" cy="155019"/>
            </a:xfrm>
            <a:custGeom>
              <a:avLst/>
              <a:gdLst>
                <a:gd name="connsiteX0" fmla="*/ 194368 w 194367"/>
                <a:gd name="connsiteY0" fmla="*/ 108074 h 155019"/>
                <a:gd name="connsiteX1" fmla="*/ 100602 w 194367"/>
                <a:gd name="connsiteY1" fmla="*/ 152790 h 155019"/>
                <a:gd name="connsiteX2" fmla="*/ 887 w 194367"/>
                <a:gd name="connsiteY2" fmla="*/ 116501 h 155019"/>
                <a:gd name="connsiteX3" fmla="*/ 59327 w 194367"/>
                <a:gd name="connsiteY3" fmla="*/ 1651 h 155019"/>
                <a:gd name="connsiteX4" fmla="*/ 62354 w 194367"/>
                <a:gd name="connsiteY4" fmla="*/ 0 h 155019"/>
                <a:gd name="connsiteX5" fmla="*/ 37347 w 194367"/>
                <a:gd name="connsiteY5" fmla="*/ 62327 h 155019"/>
                <a:gd name="connsiteX6" fmla="*/ 83404 w 194367"/>
                <a:gd name="connsiteY6" fmla="*/ 136692 h 155019"/>
                <a:gd name="connsiteX7" fmla="*/ 194368 w 194367"/>
                <a:gd name="connsiteY7" fmla="*/ 108074 h 15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367" h="155019">
                  <a:moveTo>
                    <a:pt x="194368" y="108074"/>
                  </a:moveTo>
                  <a:cubicBezTo>
                    <a:pt x="173764" y="131395"/>
                    <a:pt x="141328" y="148593"/>
                    <a:pt x="100602" y="152790"/>
                  </a:cubicBezTo>
                  <a:cubicBezTo>
                    <a:pt x="27510" y="160357"/>
                    <a:pt x="-6027" y="148765"/>
                    <a:pt x="887" y="116501"/>
                  </a:cubicBezTo>
                  <a:cubicBezTo>
                    <a:pt x="887" y="116501"/>
                    <a:pt x="12031" y="29547"/>
                    <a:pt x="59327" y="1651"/>
                  </a:cubicBezTo>
                  <a:cubicBezTo>
                    <a:pt x="60290" y="1066"/>
                    <a:pt x="61322" y="516"/>
                    <a:pt x="62354" y="0"/>
                  </a:cubicBezTo>
                  <a:cubicBezTo>
                    <a:pt x="52757" y="14481"/>
                    <a:pt x="42472" y="35360"/>
                    <a:pt x="37347" y="62327"/>
                  </a:cubicBezTo>
                  <a:cubicBezTo>
                    <a:pt x="26650" y="118221"/>
                    <a:pt x="39549" y="132805"/>
                    <a:pt x="83404" y="136692"/>
                  </a:cubicBezTo>
                  <a:cubicBezTo>
                    <a:pt x="126606" y="140510"/>
                    <a:pt x="192441" y="109003"/>
                    <a:pt x="194368" y="108074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4F80CC9-A7F1-7D1A-378D-43F47184FDD6}"/>
                </a:ext>
              </a:extLst>
            </p:cNvPr>
            <p:cNvSpPr/>
            <p:nvPr/>
          </p:nvSpPr>
          <p:spPr>
            <a:xfrm>
              <a:off x="10453024" y="1079872"/>
              <a:ext cx="102590" cy="72900"/>
            </a:xfrm>
            <a:custGeom>
              <a:avLst/>
              <a:gdLst>
                <a:gd name="connsiteX0" fmla="*/ 19193 w 102590"/>
                <a:gd name="connsiteY0" fmla="*/ 46759 h 72900"/>
                <a:gd name="connsiteX1" fmla="*/ 38387 w 102590"/>
                <a:gd name="connsiteY1" fmla="*/ 59830 h 72900"/>
                <a:gd name="connsiteX2" fmla="*/ 19193 w 102590"/>
                <a:gd name="connsiteY2" fmla="*/ 72900 h 72900"/>
                <a:gd name="connsiteX3" fmla="*/ 0 w 102590"/>
                <a:gd name="connsiteY3" fmla="*/ 59830 h 72900"/>
                <a:gd name="connsiteX4" fmla="*/ 19193 w 102590"/>
                <a:gd name="connsiteY4" fmla="*/ 46759 h 72900"/>
                <a:gd name="connsiteX5" fmla="*/ 73919 w 102590"/>
                <a:gd name="connsiteY5" fmla="*/ 1527 h 72900"/>
                <a:gd name="connsiteX6" fmla="*/ 102124 w 102590"/>
                <a:gd name="connsiteY6" fmla="*/ 32415 h 72900"/>
                <a:gd name="connsiteX7" fmla="*/ 62740 w 102590"/>
                <a:gd name="connsiteY7" fmla="*/ 46483 h 72900"/>
                <a:gd name="connsiteX8" fmla="*/ 34535 w 102590"/>
                <a:gd name="connsiteY8" fmla="*/ 15595 h 72900"/>
                <a:gd name="connsiteX9" fmla="*/ 73919 w 102590"/>
                <a:gd name="connsiteY9" fmla="*/ 1527 h 7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590" h="72900">
                  <a:moveTo>
                    <a:pt x="19193" y="46759"/>
                  </a:moveTo>
                  <a:cubicBezTo>
                    <a:pt x="29787" y="46759"/>
                    <a:pt x="38387" y="52606"/>
                    <a:pt x="38387" y="59830"/>
                  </a:cubicBezTo>
                  <a:cubicBezTo>
                    <a:pt x="38387" y="67053"/>
                    <a:pt x="29787" y="72900"/>
                    <a:pt x="19193" y="72900"/>
                  </a:cubicBezTo>
                  <a:cubicBezTo>
                    <a:pt x="8599" y="72900"/>
                    <a:pt x="0" y="67053"/>
                    <a:pt x="0" y="59830"/>
                  </a:cubicBezTo>
                  <a:cubicBezTo>
                    <a:pt x="0" y="52606"/>
                    <a:pt x="8599" y="46759"/>
                    <a:pt x="19193" y="46759"/>
                  </a:cubicBezTo>
                  <a:close/>
                  <a:moveTo>
                    <a:pt x="73919" y="1527"/>
                  </a:moveTo>
                  <a:cubicBezTo>
                    <a:pt x="92596" y="6171"/>
                    <a:pt x="105220" y="19998"/>
                    <a:pt x="102124" y="32415"/>
                  </a:cubicBezTo>
                  <a:cubicBezTo>
                    <a:pt x="99028" y="44832"/>
                    <a:pt x="81383" y="51127"/>
                    <a:pt x="62740" y="46483"/>
                  </a:cubicBezTo>
                  <a:cubicBezTo>
                    <a:pt x="44063" y="41840"/>
                    <a:pt x="31439" y="28012"/>
                    <a:pt x="34535" y="15595"/>
                  </a:cubicBezTo>
                  <a:cubicBezTo>
                    <a:pt x="37631" y="3178"/>
                    <a:pt x="55276" y="-3116"/>
                    <a:pt x="73919" y="1527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3B5C223A-4609-625A-7629-4DC8539A5BCC}"/>
                </a:ext>
              </a:extLst>
            </p:cNvPr>
            <p:cNvSpPr/>
            <p:nvPr/>
          </p:nvSpPr>
          <p:spPr>
            <a:xfrm>
              <a:off x="10269140" y="854594"/>
              <a:ext cx="109090" cy="312418"/>
            </a:xfrm>
            <a:custGeom>
              <a:avLst/>
              <a:gdLst>
                <a:gd name="connsiteX0" fmla="*/ 15822 w 109090"/>
                <a:gd name="connsiteY0" fmla="*/ 263506 h 312418"/>
                <a:gd name="connsiteX1" fmla="*/ 31645 w 109090"/>
                <a:gd name="connsiteY1" fmla="*/ 287962 h 312418"/>
                <a:gd name="connsiteX2" fmla="*/ 15822 w 109090"/>
                <a:gd name="connsiteY2" fmla="*/ 312418 h 312418"/>
                <a:gd name="connsiteX3" fmla="*/ 0 w 109090"/>
                <a:gd name="connsiteY3" fmla="*/ 287962 h 312418"/>
                <a:gd name="connsiteX4" fmla="*/ 15822 w 109090"/>
                <a:gd name="connsiteY4" fmla="*/ 263506 h 312418"/>
                <a:gd name="connsiteX5" fmla="*/ 75319 w 109090"/>
                <a:gd name="connsiteY5" fmla="*/ 161 h 312418"/>
                <a:gd name="connsiteX6" fmla="*/ 107836 w 109090"/>
                <a:gd name="connsiteY6" fmla="*/ 45441 h 312418"/>
                <a:gd name="connsiteX7" fmla="*/ 91181 w 109090"/>
                <a:gd name="connsiteY7" fmla="*/ 98641 h 312418"/>
                <a:gd name="connsiteX8" fmla="*/ 58664 w 109090"/>
                <a:gd name="connsiteY8" fmla="*/ 53361 h 312418"/>
                <a:gd name="connsiteX9" fmla="*/ 75319 w 109090"/>
                <a:gd name="connsiteY9" fmla="*/ 161 h 31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090" h="312418">
                  <a:moveTo>
                    <a:pt x="15822" y="263506"/>
                  </a:moveTo>
                  <a:cubicBezTo>
                    <a:pt x="24561" y="263506"/>
                    <a:pt x="31645" y="274455"/>
                    <a:pt x="31645" y="287962"/>
                  </a:cubicBezTo>
                  <a:cubicBezTo>
                    <a:pt x="31645" y="301469"/>
                    <a:pt x="24561" y="312418"/>
                    <a:pt x="15822" y="312418"/>
                  </a:cubicBezTo>
                  <a:cubicBezTo>
                    <a:pt x="7084" y="312418"/>
                    <a:pt x="0" y="301469"/>
                    <a:pt x="0" y="287962"/>
                  </a:cubicBezTo>
                  <a:cubicBezTo>
                    <a:pt x="0" y="274455"/>
                    <a:pt x="7084" y="263506"/>
                    <a:pt x="15822" y="263506"/>
                  </a:cubicBezTo>
                  <a:close/>
                  <a:moveTo>
                    <a:pt x="75319" y="161"/>
                  </a:moveTo>
                  <a:cubicBezTo>
                    <a:pt x="88898" y="-2027"/>
                    <a:pt x="103456" y="18246"/>
                    <a:pt x="107836" y="45441"/>
                  </a:cubicBezTo>
                  <a:cubicBezTo>
                    <a:pt x="112216" y="72635"/>
                    <a:pt x="104760" y="96454"/>
                    <a:pt x="91181" y="98641"/>
                  </a:cubicBezTo>
                  <a:cubicBezTo>
                    <a:pt x="77602" y="100828"/>
                    <a:pt x="63044" y="80556"/>
                    <a:pt x="58664" y="53361"/>
                  </a:cubicBezTo>
                  <a:cubicBezTo>
                    <a:pt x="54284" y="26167"/>
                    <a:pt x="61740" y="2348"/>
                    <a:pt x="75319" y="161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2220B104-9E7A-0C9A-C9A0-10EFBD3063F1}"/>
                </a:ext>
              </a:extLst>
            </p:cNvPr>
            <p:cNvSpPr/>
            <p:nvPr/>
          </p:nvSpPr>
          <p:spPr>
            <a:xfrm>
              <a:off x="9831857" y="1022513"/>
              <a:ext cx="21188" cy="37285"/>
            </a:xfrm>
            <a:custGeom>
              <a:avLst/>
              <a:gdLst>
                <a:gd name="connsiteX0" fmla="*/ 21188 w 21188"/>
                <a:gd name="connsiteY0" fmla="*/ 18643 h 37285"/>
                <a:gd name="connsiteX1" fmla="*/ 10594 w 21188"/>
                <a:gd name="connsiteY1" fmla="*/ 37286 h 37285"/>
                <a:gd name="connsiteX2" fmla="*/ 0 w 21188"/>
                <a:gd name="connsiteY2" fmla="*/ 18643 h 37285"/>
                <a:gd name="connsiteX3" fmla="*/ 10594 w 21188"/>
                <a:gd name="connsiteY3" fmla="*/ 0 h 37285"/>
                <a:gd name="connsiteX4" fmla="*/ 21188 w 21188"/>
                <a:gd name="connsiteY4" fmla="*/ 18643 h 3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88" h="37285">
                  <a:moveTo>
                    <a:pt x="21188" y="18643"/>
                  </a:moveTo>
                  <a:cubicBezTo>
                    <a:pt x="21188" y="28928"/>
                    <a:pt x="16442" y="37286"/>
                    <a:pt x="10594" y="37286"/>
                  </a:cubicBezTo>
                  <a:cubicBezTo>
                    <a:pt x="4747" y="37286"/>
                    <a:pt x="0" y="28928"/>
                    <a:pt x="0" y="18643"/>
                  </a:cubicBezTo>
                  <a:cubicBezTo>
                    <a:pt x="0" y="8358"/>
                    <a:pt x="4747" y="0"/>
                    <a:pt x="10594" y="0"/>
                  </a:cubicBezTo>
                  <a:cubicBezTo>
                    <a:pt x="16442" y="0"/>
                    <a:pt x="21188" y="8358"/>
                    <a:pt x="21188" y="18643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88BD866A-39DF-99DE-7D6D-B613008CEDCD}"/>
                </a:ext>
              </a:extLst>
            </p:cNvPr>
            <p:cNvSpPr/>
            <p:nvPr/>
          </p:nvSpPr>
          <p:spPr>
            <a:xfrm>
              <a:off x="9967276" y="1045181"/>
              <a:ext cx="21222" cy="37285"/>
            </a:xfrm>
            <a:custGeom>
              <a:avLst/>
              <a:gdLst>
                <a:gd name="connsiteX0" fmla="*/ 21223 w 21222"/>
                <a:gd name="connsiteY0" fmla="*/ 21360 h 37285"/>
                <a:gd name="connsiteX1" fmla="*/ 12314 w 21222"/>
                <a:gd name="connsiteY1" fmla="*/ 37286 h 37285"/>
                <a:gd name="connsiteX2" fmla="*/ 0 w 21222"/>
                <a:gd name="connsiteY2" fmla="*/ 18643 h 37285"/>
                <a:gd name="connsiteX3" fmla="*/ 12314 w 21222"/>
                <a:gd name="connsiteY3" fmla="*/ 0 h 37285"/>
                <a:gd name="connsiteX4" fmla="*/ 21223 w 21222"/>
                <a:gd name="connsiteY4" fmla="*/ 21360 h 3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2" h="37285">
                  <a:moveTo>
                    <a:pt x="21223" y="21360"/>
                  </a:moveTo>
                  <a:cubicBezTo>
                    <a:pt x="21223" y="31645"/>
                    <a:pt x="19124" y="37286"/>
                    <a:pt x="12314" y="37286"/>
                  </a:cubicBezTo>
                  <a:cubicBezTo>
                    <a:pt x="5503" y="37286"/>
                    <a:pt x="0" y="28927"/>
                    <a:pt x="0" y="18643"/>
                  </a:cubicBezTo>
                  <a:cubicBezTo>
                    <a:pt x="0" y="8358"/>
                    <a:pt x="5503" y="0"/>
                    <a:pt x="12314" y="0"/>
                  </a:cubicBezTo>
                  <a:cubicBezTo>
                    <a:pt x="19124" y="0"/>
                    <a:pt x="21223" y="11076"/>
                    <a:pt x="21223" y="21360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7DF01BD-2BAD-F8D3-0580-53F49ABD32CE}"/>
                </a:ext>
              </a:extLst>
            </p:cNvPr>
            <p:cNvSpPr/>
            <p:nvPr/>
          </p:nvSpPr>
          <p:spPr>
            <a:xfrm>
              <a:off x="10407105" y="546947"/>
              <a:ext cx="1197001" cy="880345"/>
            </a:xfrm>
            <a:custGeom>
              <a:avLst/>
              <a:gdLst>
                <a:gd name="connsiteX0" fmla="*/ 326768 w 1197001"/>
                <a:gd name="connsiteY0" fmla="*/ 809282 h 880345"/>
                <a:gd name="connsiteX1" fmla="*/ 362299 w 1197001"/>
                <a:gd name="connsiteY1" fmla="*/ 844814 h 880345"/>
                <a:gd name="connsiteX2" fmla="*/ 326768 w 1197001"/>
                <a:gd name="connsiteY2" fmla="*/ 880345 h 880345"/>
                <a:gd name="connsiteX3" fmla="*/ 291236 w 1197001"/>
                <a:gd name="connsiteY3" fmla="*/ 844814 h 880345"/>
                <a:gd name="connsiteX4" fmla="*/ 326768 w 1197001"/>
                <a:gd name="connsiteY4" fmla="*/ 809282 h 880345"/>
                <a:gd name="connsiteX5" fmla="*/ 30957 w 1197001"/>
                <a:gd name="connsiteY5" fmla="*/ 788644 h 880345"/>
                <a:gd name="connsiteX6" fmla="*/ 61914 w 1197001"/>
                <a:gd name="connsiteY6" fmla="*/ 819601 h 880345"/>
                <a:gd name="connsiteX7" fmla="*/ 30957 w 1197001"/>
                <a:gd name="connsiteY7" fmla="*/ 850558 h 880345"/>
                <a:gd name="connsiteX8" fmla="*/ 0 w 1197001"/>
                <a:gd name="connsiteY8" fmla="*/ 819601 h 880345"/>
                <a:gd name="connsiteX9" fmla="*/ 30957 w 1197001"/>
                <a:gd name="connsiteY9" fmla="*/ 788644 h 880345"/>
                <a:gd name="connsiteX10" fmla="*/ 323122 w 1197001"/>
                <a:gd name="connsiteY10" fmla="*/ 620169 h 880345"/>
                <a:gd name="connsiteX11" fmla="*/ 343553 w 1197001"/>
                <a:gd name="connsiteY11" fmla="*/ 640601 h 880345"/>
                <a:gd name="connsiteX12" fmla="*/ 323122 w 1197001"/>
                <a:gd name="connsiteY12" fmla="*/ 661032 h 880345"/>
                <a:gd name="connsiteX13" fmla="*/ 302690 w 1197001"/>
                <a:gd name="connsiteY13" fmla="*/ 640601 h 880345"/>
                <a:gd name="connsiteX14" fmla="*/ 323122 w 1197001"/>
                <a:gd name="connsiteY14" fmla="*/ 620169 h 880345"/>
                <a:gd name="connsiteX15" fmla="*/ 660345 w 1197001"/>
                <a:gd name="connsiteY15" fmla="*/ 595748 h 880345"/>
                <a:gd name="connsiteX16" fmla="*/ 691302 w 1197001"/>
                <a:gd name="connsiteY16" fmla="*/ 626705 h 880345"/>
                <a:gd name="connsiteX17" fmla="*/ 660345 w 1197001"/>
                <a:gd name="connsiteY17" fmla="*/ 657662 h 880345"/>
                <a:gd name="connsiteX18" fmla="*/ 629388 w 1197001"/>
                <a:gd name="connsiteY18" fmla="*/ 626705 h 880345"/>
                <a:gd name="connsiteX19" fmla="*/ 660345 w 1197001"/>
                <a:gd name="connsiteY19" fmla="*/ 595748 h 880345"/>
                <a:gd name="connsiteX20" fmla="*/ 442788 w 1197001"/>
                <a:gd name="connsiteY20" fmla="*/ 454309 h 880345"/>
                <a:gd name="connsiteX21" fmla="*/ 463219 w 1197001"/>
                <a:gd name="connsiteY21" fmla="*/ 474741 h 880345"/>
                <a:gd name="connsiteX22" fmla="*/ 442788 w 1197001"/>
                <a:gd name="connsiteY22" fmla="*/ 495172 h 880345"/>
                <a:gd name="connsiteX23" fmla="*/ 422356 w 1197001"/>
                <a:gd name="connsiteY23" fmla="*/ 474741 h 880345"/>
                <a:gd name="connsiteX24" fmla="*/ 442788 w 1197001"/>
                <a:gd name="connsiteY24" fmla="*/ 454309 h 880345"/>
                <a:gd name="connsiteX25" fmla="*/ 711734 w 1197001"/>
                <a:gd name="connsiteY25" fmla="*/ 319750 h 880345"/>
                <a:gd name="connsiteX26" fmla="*/ 732165 w 1197001"/>
                <a:gd name="connsiteY26" fmla="*/ 340182 h 880345"/>
                <a:gd name="connsiteX27" fmla="*/ 711734 w 1197001"/>
                <a:gd name="connsiteY27" fmla="*/ 360613 h 880345"/>
                <a:gd name="connsiteX28" fmla="*/ 691302 w 1197001"/>
                <a:gd name="connsiteY28" fmla="*/ 340182 h 880345"/>
                <a:gd name="connsiteX29" fmla="*/ 711734 w 1197001"/>
                <a:gd name="connsiteY29" fmla="*/ 319750 h 880345"/>
                <a:gd name="connsiteX30" fmla="*/ 202080 w 1197001"/>
                <a:gd name="connsiteY30" fmla="*/ 288690 h 880345"/>
                <a:gd name="connsiteX31" fmla="*/ 237611 w 1197001"/>
                <a:gd name="connsiteY31" fmla="*/ 324222 h 880345"/>
                <a:gd name="connsiteX32" fmla="*/ 202080 w 1197001"/>
                <a:gd name="connsiteY32" fmla="*/ 359753 h 880345"/>
                <a:gd name="connsiteX33" fmla="*/ 166548 w 1197001"/>
                <a:gd name="connsiteY33" fmla="*/ 324222 h 880345"/>
                <a:gd name="connsiteX34" fmla="*/ 202080 w 1197001"/>
                <a:gd name="connsiteY34" fmla="*/ 288690 h 880345"/>
                <a:gd name="connsiteX35" fmla="*/ 1176570 w 1197001"/>
                <a:gd name="connsiteY35" fmla="*/ 143983 h 880345"/>
                <a:gd name="connsiteX36" fmla="*/ 1197001 w 1197001"/>
                <a:gd name="connsiteY36" fmla="*/ 164415 h 880345"/>
                <a:gd name="connsiteX37" fmla="*/ 1176570 w 1197001"/>
                <a:gd name="connsiteY37" fmla="*/ 184846 h 880345"/>
                <a:gd name="connsiteX38" fmla="*/ 1156138 w 1197001"/>
                <a:gd name="connsiteY38" fmla="*/ 164415 h 880345"/>
                <a:gd name="connsiteX39" fmla="*/ 1176570 w 1197001"/>
                <a:gd name="connsiteY39" fmla="*/ 143983 h 880345"/>
                <a:gd name="connsiteX40" fmla="*/ 732200 w 1197001"/>
                <a:gd name="connsiteY40" fmla="*/ 0 h 880345"/>
                <a:gd name="connsiteX41" fmla="*/ 752631 w 1197001"/>
                <a:gd name="connsiteY41" fmla="*/ 20432 h 880345"/>
                <a:gd name="connsiteX42" fmla="*/ 732200 w 1197001"/>
                <a:gd name="connsiteY42" fmla="*/ 40863 h 880345"/>
                <a:gd name="connsiteX43" fmla="*/ 711768 w 1197001"/>
                <a:gd name="connsiteY43" fmla="*/ 20432 h 880345"/>
                <a:gd name="connsiteX44" fmla="*/ 732200 w 1197001"/>
                <a:gd name="connsiteY44" fmla="*/ 0 h 88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97001" h="880345">
                  <a:moveTo>
                    <a:pt x="326768" y="809282"/>
                  </a:moveTo>
                  <a:cubicBezTo>
                    <a:pt x="346391" y="809282"/>
                    <a:pt x="362299" y="825190"/>
                    <a:pt x="362299" y="844814"/>
                  </a:cubicBezTo>
                  <a:cubicBezTo>
                    <a:pt x="362299" y="864437"/>
                    <a:pt x="346391" y="880345"/>
                    <a:pt x="326768" y="880345"/>
                  </a:cubicBezTo>
                  <a:cubicBezTo>
                    <a:pt x="307144" y="880345"/>
                    <a:pt x="291236" y="864437"/>
                    <a:pt x="291236" y="844814"/>
                  </a:cubicBezTo>
                  <a:cubicBezTo>
                    <a:pt x="291236" y="825190"/>
                    <a:pt x="307144" y="809282"/>
                    <a:pt x="326768" y="809282"/>
                  </a:cubicBezTo>
                  <a:close/>
                  <a:moveTo>
                    <a:pt x="30957" y="788644"/>
                  </a:moveTo>
                  <a:cubicBezTo>
                    <a:pt x="48054" y="788644"/>
                    <a:pt x="61914" y="802504"/>
                    <a:pt x="61914" y="819601"/>
                  </a:cubicBezTo>
                  <a:cubicBezTo>
                    <a:pt x="61914" y="836698"/>
                    <a:pt x="48054" y="850558"/>
                    <a:pt x="30957" y="850558"/>
                  </a:cubicBezTo>
                  <a:cubicBezTo>
                    <a:pt x="13860" y="850558"/>
                    <a:pt x="0" y="836698"/>
                    <a:pt x="0" y="819601"/>
                  </a:cubicBezTo>
                  <a:cubicBezTo>
                    <a:pt x="0" y="802504"/>
                    <a:pt x="13860" y="788644"/>
                    <a:pt x="30957" y="788644"/>
                  </a:cubicBezTo>
                  <a:close/>
                  <a:moveTo>
                    <a:pt x="323122" y="620169"/>
                  </a:moveTo>
                  <a:cubicBezTo>
                    <a:pt x="334406" y="620169"/>
                    <a:pt x="343553" y="629317"/>
                    <a:pt x="343553" y="640601"/>
                  </a:cubicBezTo>
                  <a:cubicBezTo>
                    <a:pt x="343553" y="651885"/>
                    <a:pt x="334406" y="661032"/>
                    <a:pt x="323122" y="661032"/>
                  </a:cubicBezTo>
                  <a:cubicBezTo>
                    <a:pt x="311837" y="661032"/>
                    <a:pt x="302690" y="651885"/>
                    <a:pt x="302690" y="640601"/>
                  </a:cubicBezTo>
                  <a:cubicBezTo>
                    <a:pt x="302690" y="629317"/>
                    <a:pt x="311837" y="620169"/>
                    <a:pt x="323122" y="620169"/>
                  </a:cubicBezTo>
                  <a:close/>
                  <a:moveTo>
                    <a:pt x="660345" y="595748"/>
                  </a:moveTo>
                  <a:cubicBezTo>
                    <a:pt x="677442" y="595748"/>
                    <a:pt x="691302" y="609608"/>
                    <a:pt x="691302" y="626705"/>
                  </a:cubicBezTo>
                  <a:cubicBezTo>
                    <a:pt x="691302" y="643802"/>
                    <a:pt x="677442" y="657662"/>
                    <a:pt x="660345" y="657662"/>
                  </a:cubicBezTo>
                  <a:cubicBezTo>
                    <a:pt x="643248" y="657662"/>
                    <a:pt x="629388" y="643802"/>
                    <a:pt x="629388" y="626705"/>
                  </a:cubicBezTo>
                  <a:cubicBezTo>
                    <a:pt x="629388" y="609608"/>
                    <a:pt x="643248" y="595748"/>
                    <a:pt x="660345" y="595748"/>
                  </a:cubicBezTo>
                  <a:close/>
                  <a:moveTo>
                    <a:pt x="442788" y="454309"/>
                  </a:moveTo>
                  <a:cubicBezTo>
                    <a:pt x="454072" y="454309"/>
                    <a:pt x="463219" y="463457"/>
                    <a:pt x="463219" y="474741"/>
                  </a:cubicBezTo>
                  <a:cubicBezTo>
                    <a:pt x="463219" y="486025"/>
                    <a:pt x="454072" y="495172"/>
                    <a:pt x="442788" y="495172"/>
                  </a:cubicBezTo>
                  <a:cubicBezTo>
                    <a:pt x="431503" y="495172"/>
                    <a:pt x="422356" y="486025"/>
                    <a:pt x="422356" y="474741"/>
                  </a:cubicBezTo>
                  <a:cubicBezTo>
                    <a:pt x="422356" y="463457"/>
                    <a:pt x="431503" y="454309"/>
                    <a:pt x="442788" y="454309"/>
                  </a:cubicBezTo>
                  <a:close/>
                  <a:moveTo>
                    <a:pt x="711734" y="319750"/>
                  </a:moveTo>
                  <a:cubicBezTo>
                    <a:pt x="723018" y="319750"/>
                    <a:pt x="732165" y="328898"/>
                    <a:pt x="732165" y="340182"/>
                  </a:cubicBezTo>
                  <a:cubicBezTo>
                    <a:pt x="732165" y="351466"/>
                    <a:pt x="723018" y="360613"/>
                    <a:pt x="711734" y="360613"/>
                  </a:cubicBezTo>
                  <a:cubicBezTo>
                    <a:pt x="700449" y="360613"/>
                    <a:pt x="691302" y="351466"/>
                    <a:pt x="691302" y="340182"/>
                  </a:cubicBezTo>
                  <a:cubicBezTo>
                    <a:pt x="691302" y="328898"/>
                    <a:pt x="700449" y="319750"/>
                    <a:pt x="711734" y="319750"/>
                  </a:cubicBezTo>
                  <a:close/>
                  <a:moveTo>
                    <a:pt x="202080" y="288690"/>
                  </a:moveTo>
                  <a:cubicBezTo>
                    <a:pt x="221703" y="288690"/>
                    <a:pt x="237611" y="304598"/>
                    <a:pt x="237611" y="324222"/>
                  </a:cubicBezTo>
                  <a:cubicBezTo>
                    <a:pt x="237611" y="343845"/>
                    <a:pt x="221703" y="359753"/>
                    <a:pt x="202080" y="359753"/>
                  </a:cubicBezTo>
                  <a:cubicBezTo>
                    <a:pt x="182456" y="359753"/>
                    <a:pt x="166548" y="343845"/>
                    <a:pt x="166548" y="324222"/>
                  </a:cubicBezTo>
                  <a:cubicBezTo>
                    <a:pt x="166548" y="304598"/>
                    <a:pt x="182456" y="288690"/>
                    <a:pt x="202080" y="288690"/>
                  </a:cubicBezTo>
                  <a:close/>
                  <a:moveTo>
                    <a:pt x="1176570" y="143983"/>
                  </a:moveTo>
                  <a:cubicBezTo>
                    <a:pt x="1187854" y="143983"/>
                    <a:pt x="1197001" y="153131"/>
                    <a:pt x="1197001" y="164415"/>
                  </a:cubicBezTo>
                  <a:cubicBezTo>
                    <a:pt x="1197001" y="175699"/>
                    <a:pt x="1187854" y="184846"/>
                    <a:pt x="1176570" y="184846"/>
                  </a:cubicBezTo>
                  <a:cubicBezTo>
                    <a:pt x="1165286" y="184846"/>
                    <a:pt x="1156138" y="175699"/>
                    <a:pt x="1156138" y="164415"/>
                  </a:cubicBezTo>
                  <a:cubicBezTo>
                    <a:pt x="1156138" y="153131"/>
                    <a:pt x="1165286" y="143983"/>
                    <a:pt x="1176570" y="143983"/>
                  </a:cubicBezTo>
                  <a:close/>
                  <a:moveTo>
                    <a:pt x="732200" y="0"/>
                  </a:moveTo>
                  <a:cubicBezTo>
                    <a:pt x="743484" y="0"/>
                    <a:pt x="752631" y="9148"/>
                    <a:pt x="752631" y="20432"/>
                  </a:cubicBezTo>
                  <a:cubicBezTo>
                    <a:pt x="752631" y="31716"/>
                    <a:pt x="743484" y="40863"/>
                    <a:pt x="732200" y="40863"/>
                  </a:cubicBezTo>
                  <a:cubicBezTo>
                    <a:pt x="720916" y="40863"/>
                    <a:pt x="711768" y="31716"/>
                    <a:pt x="711768" y="20432"/>
                  </a:cubicBezTo>
                  <a:cubicBezTo>
                    <a:pt x="711768" y="9148"/>
                    <a:pt x="720916" y="0"/>
                    <a:pt x="732200" y="0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99EA47C-9EF3-5600-90FD-47E013488C07}"/>
              </a:ext>
            </a:extLst>
          </p:cNvPr>
          <p:cNvGrpSpPr/>
          <p:nvPr userDrawn="1"/>
        </p:nvGrpSpPr>
        <p:grpSpPr>
          <a:xfrm flipH="1">
            <a:off x="0" y="5499968"/>
            <a:ext cx="3277286" cy="1358032"/>
            <a:chOff x="7686907" y="4991192"/>
            <a:chExt cx="4505093" cy="1866809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69CC692-3CEF-CE4E-3365-E6C5B70E03CF}"/>
                </a:ext>
              </a:extLst>
            </p:cNvPr>
            <p:cNvSpPr/>
            <p:nvPr/>
          </p:nvSpPr>
          <p:spPr>
            <a:xfrm flipH="1" flipV="1">
              <a:off x="9708184" y="4991192"/>
              <a:ext cx="2483816" cy="1866809"/>
            </a:xfrm>
            <a:custGeom>
              <a:avLst/>
              <a:gdLst>
                <a:gd name="connsiteX0" fmla="*/ 0 w 2483816"/>
                <a:gd name="connsiteY0" fmla="*/ 1866809 h 1866809"/>
                <a:gd name="connsiteX1" fmla="*/ 0 w 2483816"/>
                <a:gd name="connsiteY1" fmla="*/ 107269 h 1866809"/>
                <a:gd name="connsiteX2" fmla="*/ 730318 w 2483816"/>
                <a:gd name="connsiteY2" fmla="*/ 0 h 1866809"/>
                <a:gd name="connsiteX3" fmla="*/ 2465366 w 2483816"/>
                <a:gd name="connsiteY3" fmla="*/ 0 h 1866809"/>
                <a:gd name="connsiteX4" fmla="*/ 2483813 w 2483816"/>
                <a:gd name="connsiteY4" fmla="*/ 122758 h 1866809"/>
                <a:gd name="connsiteX5" fmla="*/ 2468159 w 2483816"/>
                <a:gd name="connsiteY5" fmla="*/ 243596 h 1866809"/>
                <a:gd name="connsiteX6" fmla="*/ 2431012 w 2483816"/>
                <a:gd name="connsiteY6" fmla="*/ 344340 h 1866809"/>
                <a:gd name="connsiteX7" fmla="*/ 2191625 w 2483816"/>
                <a:gd name="connsiteY7" fmla="*/ 452834 h 1866809"/>
                <a:gd name="connsiteX8" fmla="*/ 2057674 w 2483816"/>
                <a:gd name="connsiteY8" fmla="*/ 622706 h 1866809"/>
                <a:gd name="connsiteX9" fmla="*/ 1869031 w 2483816"/>
                <a:gd name="connsiteY9" fmla="*/ 645475 h 1866809"/>
                <a:gd name="connsiteX10" fmla="*/ 1889170 w 2483816"/>
                <a:gd name="connsiteY10" fmla="*/ 761032 h 1866809"/>
                <a:gd name="connsiteX11" fmla="*/ 1806921 w 2483816"/>
                <a:gd name="connsiteY11" fmla="*/ 722490 h 1866809"/>
                <a:gd name="connsiteX12" fmla="*/ 1733612 w 2483816"/>
                <a:gd name="connsiteY12" fmla="*/ 916846 h 1866809"/>
                <a:gd name="connsiteX13" fmla="*/ 1710569 w 2483816"/>
                <a:gd name="connsiteY13" fmla="*/ 731269 h 1866809"/>
                <a:gd name="connsiteX14" fmla="*/ 1474342 w 2483816"/>
                <a:gd name="connsiteY14" fmla="*/ 852655 h 1866809"/>
                <a:gd name="connsiteX15" fmla="*/ 1494509 w 2483816"/>
                <a:gd name="connsiteY15" fmla="*/ 939615 h 1866809"/>
                <a:gd name="connsiteX16" fmla="*/ 1383630 w 2483816"/>
                <a:gd name="connsiteY16" fmla="*/ 911634 h 1866809"/>
                <a:gd name="connsiteX17" fmla="*/ 1390795 w 2483816"/>
                <a:gd name="connsiteY17" fmla="*/ 1076192 h 1866809"/>
                <a:gd name="connsiteX18" fmla="*/ 1219414 w 2483816"/>
                <a:gd name="connsiteY18" fmla="*/ 1007920 h 1866809"/>
                <a:gd name="connsiteX19" fmla="*/ 980621 w 2483816"/>
                <a:gd name="connsiteY19" fmla="*/ 1133970 h 1866809"/>
                <a:gd name="connsiteX20" fmla="*/ 1045551 w 2483816"/>
                <a:gd name="connsiteY20" fmla="*/ 1317833 h 1866809"/>
                <a:gd name="connsiteX21" fmla="*/ 678927 w 2483816"/>
                <a:gd name="connsiteY21" fmla="*/ 1375612 h 1866809"/>
                <a:gd name="connsiteX22" fmla="*/ 808929 w 2483816"/>
                <a:gd name="connsiteY22" fmla="*/ 1501113 h 1866809"/>
                <a:gd name="connsiteX23" fmla="*/ 598172 w 2483816"/>
                <a:gd name="connsiteY23" fmla="*/ 1466652 h 1866809"/>
                <a:gd name="connsiteX24" fmla="*/ 598172 w 2483816"/>
                <a:gd name="connsiteY24" fmla="*/ 1716695 h 1866809"/>
                <a:gd name="connsiteX25" fmla="*/ 506446 w 2483816"/>
                <a:gd name="connsiteY25" fmla="*/ 1565887 h 1866809"/>
                <a:gd name="connsiteX26" fmla="*/ 191157 w 2483816"/>
                <a:gd name="connsiteY26" fmla="*/ 1838973 h 1866809"/>
                <a:gd name="connsiteX27" fmla="*/ 94127 w 2483816"/>
                <a:gd name="connsiteY27" fmla="*/ 1860370 h 1866809"/>
                <a:gd name="connsiteX28" fmla="*/ 34048 w 2483816"/>
                <a:gd name="connsiteY28" fmla="*/ 1866268 h 1866809"/>
                <a:gd name="connsiteX29" fmla="*/ 34020 w 2483816"/>
                <a:gd name="connsiteY29" fmla="*/ 1866268 h 18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483816" h="1866809">
                  <a:moveTo>
                    <a:pt x="0" y="1866809"/>
                  </a:moveTo>
                  <a:lnTo>
                    <a:pt x="0" y="107269"/>
                  </a:lnTo>
                  <a:lnTo>
                    <a:pt x="730318" y="0"/>
                  </a:lnTo>
                  <a:lnTo>
                    <a:pt x="2465366" y="0"/>
                  </a:lnTo>
                  <a:cubicBezTo>
                    <a:pt x="2476536" y="36930"/>
                    <a:pt x="2483616" y="77941"/>
                    <a:pt x="2483813" y="122758"/>
                  </a:cubicBezTo>
                  <a:cubicBezTo>
                    <a:pt x="2483954" y="160374"/>
                    <a:pt x="2479300" y="200734"/>
                    <a:pt x="2468159" y="243596"/>
                  </a:cubicBezTo>
                  <a:cubicBezTo>
                    <a:pt x="2457722" y="283818"/>
                    <a:pt x="2445086" y="317011"/>
                    <a:pt x="2431012" y="344340"/>
                  </a:cubicBezTo>
                  <a:cubicBezTo>
                    <a:pt x="2340582" y="520419"/>
                    <a:pt x="2191625" y="452834"/>
                    <a:pt x="2191625" y="452834"/>
                  </a:cubicBezTo>
                  <a:cubicBezTo>
                    <a:pt x="2191625" y="452834"/>
                    <a:pt x="2115300" y="578918"/>
                    <a:pt x="2057674" y="622706"/>
                  </a:cubicBezTo>
                  <a:cubicBezTo>
                    <a:pt x="2000612" y="666049"/>
                    <a:pt x="1871513" y="645852"/>
                    <a:pt x="1869031" y="645475"/>
                  </a:cubicBezTo>
                  <a:cubicBezTo>
                    <a:pt x="1870244" y="647807"/>
                    <a:pt x="1920479" y="745465"/>
                    <a:pt x="1889170" y="761032"/>
                  </a:cubicBezTo>
                  <a:cubicBezTo>
                    <a:pt x="1857466" y="776771"/>
                    <a:pt x="1806921" y="722490"/>
                    <a:pt x="1806921" y="722490"/>
                  </a:cubicBezTo>
                  <a:cubicBezTo>
                    <a:pt x="1806921" y="722490"/>
                    <a:pt x="1775358" y="890580"/>
                    <a:pt x="1733612" y="916846"/>
                  </a:cubicBezTo>
                  <a:cubicBezTo>
                    <a:pt x="1691840" y="943112"/>
                    <a:pt x="1710569" y="731269"/>
                    <a:pt x="1710569" y="731269"/>
                  </a:cubicBezTo>
                  <a:cubicBezTo>
                    <a:pt x="1601100" y="895861"/>
                    <a:pt x="1474342" y="852655"/>
                    <a:pt x="1474342" y="852655"/>
                  </a:cubicBezTo>
                  <a:cubicBezTo>
                    <a:pt x="1474342" y="852655"/>
                    <a:pt x="1529090" y="925624"/>
                    <a:pt x="1494509" y="939615"/>
                  </a:cubicBezTo>
                  <a:cubicBezTo>
                    <a:pt x="1460379" y="953468"/>
                    <a:pt x="1385633" y="912731"/>
                    <a:pt x="1383630" y="911634"/>
                  </a:cubicBezTo>
                  <a:cubicBezTo>
                    <a:pt x="1385182" y="914720"/>
                    <a:pt x="1475047" y="1093577"/>
                    <a:pt x="1390795" y="1076192"/>
                  </a:cubicBezTo>
                  <a:cubicBezTo>
                    <a:pt x="1305838" y="1058669"/>
                    <a:pt x="1219414" y="1007920"/>
                    <a:pt x="1219414" y="1007920"/>
                  </a:cubicBezTo>
                  <a:cubicBezTo>
                    <a:pt x="1076832" y="1128724"/>
                    <a:pt x="980621" y="1133970"/>
                    <a:pt x="980621" y="1133970"/>
                  </a:cubicBezTo>
                  <a:cubicBezTo>
                    <a:pt x="980621" y="1133970"/>
                    <a:pt x="1145964" y="1254808"/>
                    <a:pt x="1045551" y="1317833"/>
                  </a:cubicBezTo>
                  <a:cubicBezTo>
                    <a:pt x="945165" y="1380858"/>
                    <a:pt x="678927" y="1375612"/>
                    <a:pt x="678927" y="1375612"/>
                  </a:cubicBezTo>
                  <a:cubicBezTo>
                    <a:pt x="678927" y="1375612"/>
                    <a:pt x="774348" y="1449164"/>
                    <a:pt x="808929" y="1501113"/>
                  </a:cubicBezTo>
                  <a:cubicBezTo>
                    <a:pt x="843481" y="1553028"/>
                    <a:pt x="598172" y="1466652"/>
                    <a:pt x="598172" y="1466652"/>
                  </a:cubicBezTo>
                  <a:cubicBezTo>
                    <a:pt x="598172" y="1466652"/>
                    <a:pt x="662003" y="1690806"/>
                    <a:pt x="598172" y="1716695"/>
                  </a:cubicBezTo>
                  <a:cubicBezTo>
                    <a:pt x="534314" y="1742584"/>
                    <a:pt x="506446" y="1565887"/>
                    <a:pt x="506446" y="1565887"/>
                  </a:cubicBezTo>
                  <a:cubicBezTo>
                    <a:pt x="430401" y="1725439"/>
                    <a:pt x="308579" y="1803003"/>
                    <a:pt x="191157" y="1838973"/>
                  </a:cubicBezTo>
                  <a:cubicBezTo>
                    <a:pt x="158071" y="1849123"/>
                    <a:pt x="125380" y="1855946"/>
                    <a:pt x="94127" y="1860370"/>
                  </a:cubicBezTo>
                  <a:cubicBezTo>
                    <a:pt x="73311" y="1863319"/>
                    <a:pt x="53200" y="1865205"/>
                    <a:pt x="34048" y="1866268"/>
                  </a:cubicBezTo>
                  <a:lnTo>
                    <a:pt x="34020" y="1866268"/>
                  </a:ln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A637B55-7DA9-1C80-C8E5-3A18D6221044}"/>
                </a:ext>
              </a:extLst>
            </p:cNvPr>
            <p:cNvSpPr/>
            <p:nvPr/>
          </p:nvSpPr>
          <p:spPr>
            <a:xfrm flipH="1" flipV="1">
              <a:off x="9746886" y="5405218"/>
              <a:ext cx="2445114" cy="1390409"/>
            </a:xfrm>
            <a:custGeom>
              <a:avLst/>
              <a:gdLst>
                <a:gd name="connsiteX0" fmla="*/ 229630 w 2445114"/>
                <a:gd name="connsiteY0" fmla="*/ 1390288 h 1390409"/>
                <a:gd name="connsiteX1" fmla="*/ 47463 w 2445114"/>
                <a:gd name="connsiteY1" fmla="*/ 1308854 h 1390409"/>
                <a:gd name="connsiteX2" fmla="*/ 0 w 2445114"/>
                <a:gd name="connsiteY2" fmla="*/ 1257490 h 1390409"/>
                <a:gd name="connsiteX3" fmla="*/ 0 w 2445114"/>
                <a:gd name="connsiteY3" fmla="*/ 374363 h 1390409"/>
                <a:gd name="connsiteX4" fmla="*/ 2312602 w 2445114"/>
                <a:gd name="connsiteY4" fmla="*/ 0 h 1390409"/>
                <a:gd name="connsiteX5" fmla="*/ 2445114 w 2445114"/>
                <a:gd name="connsiteY5" fmla="*/ 129582 h 1390409"/>
                <a:gd name="connsiteX6" fmla="*/ 2338522 w 2445114"/>
                <a:gd name="connsiteY6" fmla="*/ 323938 h 1390409"/>
                <a:gd name="connsiteX7" fmla="*/ 2276582 w 2445114"/>
                <a:gd name="connsiteY7" fmla="*/ 217124 h 1390409"/>
                <a:gd name="connsiteX8" fmla="*/ 2221862 w 2445114"/>
                <a:gd name="connsiteY8" fmla="*/ 341460 h 1390409"/>
                <a:gd name="connsiteX9" fmla="*/ 2132561 w 2445114"/>
                <a:gd name="connsiteY9" fmla="*/ 367726 h 1390409"/>
                <a:gd name="connsiteX10" fmla="*/ 2030285 w 2445114"/>
                <a:gd name="connsiteY10" fmla="*/ 487158 h 1390409"/>
                <a:gd name="connsiteX11" fmla="*/ 1853122 w 2445114"/>
                <a:gd name="connsiteY11" fmla="*/ 415012 h 1390409"/>
                <a:gd name="connsiteX12" fmla="*/ 1832955 w 2445114"/>
                <a:gd name="connsiteY12" fmla="*/ 523574 h 1390409"/>
                <a:gd name="connsiteX13" fmla="*/ 1711978 w 2445114"/>
                <a:gd name="connsiteY13" fmla="*/ 441347 h 1390409"/>
                <a:gd name="connsiteX14" fmla="*/ 1727830 w 2445114"/>
                <a:gd name="connsiteY14" fmla="*/ 556835 h 1390409"/>
                <a:gd name="connsiteX15" fmla="*/ 1650066 w 2445114"/>
                <a:gd name="connsiteY15" fmla="*/ 535816 h 1390409"/>
                <a:gd name="connsiteX16" fmla="*/ 1382163 w 2445114"/>
                <a:gd name="connsiteY16" fmla="*/ 686383 h 1390409"/>
                <a:gd name="connsiteX17" fmla="*/ 1266941 w 2445114"/>
                <a:gd name="connsiteY17" fmla="*/ 790282 h 1390409"/>
                <a:gd name="connsiteX18" fmla="*/ 1243897 w 2445114"/>
                <a:gd name="connsiteY18" fmla="*/ 886019 h 1390409"/>
                <a:gd name="connsiteX19" fmla="*/ 1194930 w 2445114"/>
                <a:gd name="connsiteY19" fmla="*/ 840482 h 1390409"/>
                <a:gd name="connsiteX20" fmla="*/ 1131354 w 2445114"/>
                <a:gd name="connsiteY20" fmla="*/ 914034 h 1390409"/>
                <a:gd name="connsiteX21" fmla="*/ 1001916 w 2445114"/>
                <a:gd name="connsiteY21" fmla="*/ 810307 h 1390409"/>
                <a:gd name="connsiteX22" fmla="*/ 890191 w 2445114"/>
                <a:gd name="connsiteY22" fmla="*/ 973562 h 1390409"/>
                <a:gd name="connsiteX23" fmla="*/ 564240 w 2445114"/>
                <a:gd name="connsiteY23" fmla="*/ 973562 h 1390409"/>
                <a:gd name="connsiteX24" fmla="*/ 705214 w 2445114"/>
                <a:gd name="connsiteY24" fmla="*/ 1078626 h 1390409"/>
                <a:gd name="connsiteX25" fmla="*/ 477647 w 2445114"/>
                <a:gd name="connsiteY25" fmla="*/ 1057607 h 1390409"/>
                <a:gd name="connsiteX26" fmla="*/ 547091 w 2445114"/>
                <a:gd name="connsiteY26" fmla="*/ 1191372 h 1390409"/>
                <a:gd name="connsiteX27" fmla="*/ 350888 w 2445114"/>
                <a:gd name="connsiteY27" fmla="*/ 1099612 h 1390409"/>
                <a:gd name="connsiteX28" fmla="*/ 229630 w 2445114"/>
                <a:gd name="connsiteY28" fmla="*/ 1390288 h 1390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445114" h="1390409">
                  <a:moveTo>
                    <a:pt x="229630" y="1390288"/>
                  </a:moveTo>
                  <a:cubicBezTo>
                    <a:pt x="151710" y="1386774"/>
                    <a:pt x="89847" y="1347374"/>
                    <a:pt x="47463" y="1308854"/>
                  </a:cubicBezTo>
                  <a:lnTo>
                    <a:pt x="0" y="1257490"/>
                  </a:lnTo>
                  <a:lnTo>
                    <a:pt x="0" y="374363"/>
                  </a:lnTo>
                  <a:lnTo>
                    <a:pt x="2312602" y="0"/>
                  </a:lnTo>
                  <a:lnTo>
                    <a:pt x="2445114" y="129582"/>
                  </a:lnTo>
                  <a:cubicBezTo>
                    <a:pt x="2445114" y="129582"/>
                    <a:pt x="2367321" y="315194"/>
                    <a:pt x="2338522" y="323938"/>
                  </a:cubicBezTo>
                  <a:cubicBezTo>
                    <a:pt x="2309696" y="332682"/>
                    <a:pt x="2276582" y="217124"/>
                    <a:pt x="2276582" y="217124"/>
                  </a:cubicBezTo>
                  <a:cubicBezTo>
                    <a:pt x="2276582" y="217124"/>
                    <a:pt x="2249222" y="311696"/>
                    <a:pt x="2221862" y="341460"/>
                  </a:cubicBezTo>
                  <a:cubicBezTo>
                    <a:pt x="2194502" y="371224"/>
                    <a:pt x="2132561" y="367726"/>
                    <a:pt x="2132561" y="367726"/>
                  </a:cubicBezTo>
                  <a:cubicBezTo>
                    <a:pt x="2132561" y="367726"/>
                    <a:pt x="2102296" y="471042"/>
                    <a:pt x="2030285" y="487158"/>
                  </a:cubicBezTo>
                  <a:cubicBezTo>
                    <a:pt x="1958275" y="503274"/>
                    <a:pt x="1853122" y="415012"/>
                    <a:pt x="1853122" y="415012"/>
                  </a:cubicBezTo>
                  <a:cubicBezTo>
                    <a:pt x="1853122" y="415012"/>
                    <a:pt x="1860314" y="516579"/>
                    <a:pt x="1832955" y="523574"/>
                  </a:cubicBezTo>
                  <a:cubicBezTo>
                    <a:pt x="1805595" y="530569"/>
                    <a:pt x="1711978" y="441347"/>
                    <a:pt x="1711978" y="441347"/>
                  </a:cubicBezTo>
                  <a:cubicBezTo>
                    <a:pt x="1711978" y="441347"/>
                    <a:pt x="1753752" y="507801"/>
                    <a:pt x="1727830" y="556835"/>
                  </a:cubicBezTo>
                  <a:cubicBezTo>
                    <a:pt x="1701909" y="605870"/>
                    <a:pt x="1650066" y="535816"/>
                    <a:pt x="1650066" y="535816"/>
                  </a:cubicBezTo>
                  <a:cubicBezTo>
                    <a:pt x="1626880" y="719781"/>
                    <a:pt x="1382163" y="686383"/>
                    <a:pt x="1382163" y="686383"/>
                  </a:cubicBezTo>
                  <a:cubicBezTo>
                    <a:pt x="1503140" y="780955"/>
                    <a:pt x="1266941" y="790282"/>
                    <a:pt x="1266941" y="790282"/>
                  </a:cubicBezTo>
                  <a:cubicBezTo>
                    <a:pt x="1266941" y="790282"/>
                    <a:pt x="1266941" y="868497"/>
                    <a:pt x="1243897" y="886019"/>
                  </a:cubicBezTo>
                  <a:cubicBezTo>
                    <a:pt x="1220852" y="903507"/>
                    <a:pt x="1194930" y="840482"/>
                    <a:pt x="1194930" y="840482"/>
                  </a:cubicBezTo>
                  <a:cubicBezTo>
                    <a:pt x="1194930" y="840482"/>
                    <a:pt x="1169009" y="896512"/>
                    <a:pt x="1131354" y="914034"/>
                  </a:cubicBezTo>
                  <a:cubicBezTo>
                    <a:pt x="1093699" y="931522"/>
                    <a:pt x="1001916" y="810307"/>
                    <a:pt x="1001916" y="810307"/>
                  </a:cubicBezTo>
                  <a:cubicBezTo>
                    <a:pt x="1001916" y="810307"/>
                    <a:pt x="975994" y="921029"/>
                    <a:pt x="890191" y="973562"/>
                  </a:cubicBezTo>
                  <a:cubicBezTo>
                    <a:pt x="804387" y="1026094"/>
                    <a:pt x="564240" y="973562"/>
                    <a:pt x="564240" y="973562"/>
                  </a:cubicBezTo>
                  <a:cubicBezTo>
                    <a:pt x="564240" y="973562"/>
                    <a:pt x="739767" y="1064636"/>
                    <a:pt x="705214" y="1078626"/>
                  </a:cubicBezTo>
                  <a:cubicBezTo>
                    <a:pt x="670662" y="1092617"/>
                    <a:pt x="477647" y="1057607"/>
                    <a:pt x="477647" y="1057607"/>
                  </a:cubicBezTo>
                  <a:cubicBezTo>
                    <a:pt x="477647" y="1057607"/>
                    <a:pt x="584238" y="1201179"/>
                    <a:pt x="547091" y="1191372"/>
                  </a:cubicBezTo>
                  <a:cubicBezTo>
                    <a:pt x="509943" y="1181565"/>
                    <a:pt x="350888" y="1099612"/>
                    <a:pt x="350888" y="1099612"/>
                  </a:cubicBezTo>
                  <a:cubicBezTo>
                    <a:pt x="350888" y="1099612"/>
                    <a:pt x="385469" y="1397283"/>
                    <a:pt x="229630" y="1390288"/>
                  </a:cubicBezTo>
                  <a:close/>
                </a:path>
              </a:pathLst>
            </a:custGeom>
            <a:solidFill>
              <a:schemeClr val="accent2">
                <a:alpha val="36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5BDEB41-0955-6A3D-4C81-6333028436CC}"/>
                </a:ext>
              </a:extLst>
            </p:cNvPr>
            <p:cNvSpPr/>
            <p:nvPr/>
          </p:nvSpPr>
          <p:spPr>
            <a:xfrm flipH="1" flipV="1">
              <a:off x="7686907" y="6005340"/>
              <a:ext cx="4505093" cy="852660"/>
            </a:xfrm>
            <a:custGeom>
              <a:avLst/>
              <a:gdLst>
                <a:gd name="connsiteX0" fmla="*/ 4580115 w 5476798"/>
                <a:gd name="connsiteY0" fmla="*/ 73038 h 852660"/>
                <a:gd name="connsiteX1" fmla="*/ 4642935 w 5476798"/>
                <a:gd name="connsiteY1" fmla="*/ 163941 h 852660"/>
                <a:gd name="connsiteX2" fmla="*/ 4418816 w 5476798"/>
                <a:gd name="connsiteY2" fmla="*/ 114906 h 852660"/>
                <a:gd name="connsiteX3" fmla="*/ 4457323 w 5476798"/>
                <a:gd name="connsiteY3" fmla="*/ 269005 h 852660"/>
                <a:gd name="connsiteX4" fmla="*/ 4299760 w 5476798"/>
                <a:gd name="connsiteY4" fmla="*/ 160443 h 852660"/>
                <a:gd name="connsiteX5" fmla="*/ 3970576 w 5476798"/>
                <a:gd name="connsiteY5" fmla="*/ 202448 h 852660"/>
                <a:gd name="connsiteX6" fmla="*/ 3865512 w 5476798"/>
                <a:gd name="connsiteY6" fmla="*/ 282995 h 852660"/>
                <a:gd name="connsiteX7" fmla="*/ 3606382 w 5476798"/>
                <a:gd name="connsiteY7" fmla="*/ 227000 h 852660"/>
                <a:gd name="connsiteX8" fmla="*/ 3606348 w 5476798"/>
                <a:gd name="connsiteY8" fmla="*/ 398553 h 852660"/>
                <a:gd name="connsiteX9" fmla="*/ 3462776 w 5476798"/>
                <a:gd name="connsiteY9" fmla="*/ 226966 h 852660"/>
                <a:gd name="connsiteX10" fmla="*/ 3399751 w 5476798"/>
                <a:gd name="connsiteY10" fmla="*/ 464630 h 852660"/>
                <a:gd name="connsiteX11" fmla="*/ 3337069 w 5476798"/>
                <a:gd name="connsiteY11" fmla="*/ 344340 h 852660"/>
                <a:gd name="connsiteX12" fmla="*/ 3314506 w 5476798"/>
                <a:gd name="connsiteY12" fmla="*/ 265233 h 852660"/>
                <a:gd name="connsiteX13" fmla="*/ 3305179 w 5476798"/>
                <a:gd name="connsiteY13" fmla="*/ 226966 h 852660"/>
                <a:gd name="connsiteX14" fmla="*/ 3171619 w 5476798"/>
                <a:gd name="connsiteY14" fmla="*/ 331824 h 852660"/>
                <a:gd name="connsiteX15" fmla="*/ 3111818 w 5476798"/>
                <a:gd name="connsiteY15" fmla="*/ 363954 h 852660"/>
                <a:gd name="connsiteX16" fmla="*/ 3111783 w 5476798"/>
                <a:gd name="connsiteY16" fmla="*/ 363954 h 852660"/>
                <a:gd name="connsiteX17" fmla="*/ 2926994 w 5476798"/>
                <a:gd name="connsiteY17" fmla="*/ 416075 h 852660"/>
                <a:gd name="connsiteX18" fmla="*/ 2598085 w 5476798"/>
                <a:gd name="connsiteY18" fmla="*/ 342797 h 852660"/>
                <a:gd name="connsiteX19" fmla="*/ 2683604 w 5476798"/>
                <a:gd name="connsiteY19" fmla="*/ 506566 h 852660"/>
                <a:gd name="connsiteX20" fmla="*/ 2635495 w 5476798"/>
                <a:gd name="connsiteY20" fmla="*/ 514487 h 852660"/>
                <a:gd name="connsiteX21" fmla="*/ 2632821 w 5476798"/>
                <a:gd name="connsiteY21" fmla="*/ 514041 h 852660"/>
                <a:gd name="connsiteX22" fmla="*/ 2321124 w 5476798"/>
                <a:gd name="connsiteY22" fmla="*/ 342523 h 852660"/>
                <a:gd name="connsiteX23" fmla="*/ 1951272 w 5476798"/>
                <a:gd name="connsiteY23" fmla="*/ 622706 h 852660"/>
                <a:gd name="connsiteX24" fmla="*/ 2005965 w 5476798"/>
                <a:gd name="connsiteY24" fmla="*/ 678736 h 852660"/>
                <a:gd name="connsiteX25" fmla="*/ 1785412 w 5476798"/>
                <a:gd name="connsiteY25" fmla="*/ 704214 h 852660"/>
                <a:gd name="connsiteX26" fmla="*/ 1858895 w 5476798"/>
                <a:gd name="connsiteY26" fmla="*/ 815313 h 852660"/>
                <a:gd name="connsiteX27" fmla="*/ 1571716 w 5476798"/>
                <a:gd name="connsiteY27" fmla="*/ 745259 h 852660"/>
                <a:gd name="connsiteX28" fmla="*/ 1256557 w 5476798"/>
                <a:gd name="connsiteY28" fmla="*/ 850289 h 852660"/>
                <a:gd name="connsiteX29" fmla="*/ 774543 w 5476798"/>
                <a:gd name="connsiteY29" fmla="*/ 716970 h 852660"/>
                <a:gd name="connsiteX30" fmla="*/ 642492 w 5476798"/>
                <a:gd name="connsiteY30" fmla="*/ 661214 h 852660"/>
                <a:gd name="connsiteX31" fmla="*/ 584164 w 5476798"/>
                <a:gd name="connsiteY31" fmla="*/ 634365 h 852660"/>
                <a:gd name="connsiteX32" fmla="*/ 368035 w 5476798"/>
                <a:gd name="connsiteY32" fmla="*/ 649967 h 852660"/>
                <a:gd name="connsiteX33" fmla="*/ 329390 w 5476798"/>
                <a:gd name="connsiteY33" fmla="*/ 652779 h 852660"/>
                <a:gd name="connsiteX34" fmla="*/ 188458 w 5476798"/>
                <a:gd name="connsiteY34" fmla="*/ 662963 h 852660"/>
                <a:gd name="connsiteX35" fmla="*/ 165312 w 5476798"/>
                <a:gd name="connsiteY35" fmla="*/ 664609 h 852660"/>
                <a:gd name="connsiteX36" fmla="*/ 0 w 5476798"/>
                <a:gd name="connsiteY36" fmla="*/ 676576 h 852660"/>
                <a:gd name="connsiteX37" fmla="*/ 0 w 5476798"/>
                <a:gd name="connsiteY37" fmla="*/ 0 h 852660"/>
                <a:gd name="connsiteX38" fmla="*/ 5476799 w 5476798"/>
                <a:gd name="connsiteY38" fmla="*/ 0 h 852660"/>
                <a:gd name="connsiteX39" fmla="*/ 4580115 w 5476798"/>
                <a:gd name="connsiteY39" fmla="*/ 73038 h 852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476798" h="852660">
                  <a:moveTo>
                    <a:pt x="4580115" y="73038"/>
                  </a:moveTo>
                  <a:cubicBezTo>
                    <a:pt x="4585430" y="76295"/>
                    <a:pt x="4687306" y="140040"/>
                    <a:pt x="4642935" y="163941"/>
                  </a:cubicBezTo>
                  <a:cubicBezTo>
                    <a:pt x="4597398" y="188458"/>
                    <a:pt x="4418816" y="114906"/>
                    <a:pt x="4418816" y="114906"/>
                  </a:cubicBezTo>
                  <a:cubicBezTo>
                    <a:pt x="4418816" y="114906"/>
                    <a:pt x="4502860" y="272503"/>
                    <a:pt x="4457323" y="269005"/>
                  </a:cubicBezTo>
                  <a:cubicBezTo>
                    <a:pt x="4411820" y="265507"/>
                    <a:pt x="4299760" y="160443"/>
                    <a:pt x="4299760" y="160443"/>
                  </a:cubicBezTo>
                  <a:cubicBezTo>
                    <a:pt x="4124641" y="279498"/>
                    <a:pt x="3970576" y="202448"/>
                    <a:pt x="3970576" y="202448"/>
                  </a:cubicBezTo>
                  <a:cubicBezTo>
                    <a:pt x="3970576" y="202448"/>
                    <a:pt x="3974074" y="300518"/>
                    <a:pt x="3865512" y="282995"/>
                  </a:cubicBezTo>
                  <a:cubicBezTo>
                    <a:pt x="3758013" y="265679"/>
                    <a:pt x="3609331" y="227720"/>
                    <a:pt x="3606382" y="227000"/>
                  </a:cubicBezTo>
                  <a:cubicBezTo>
                    <a:pt x="3607274" y="229640"/>
                    <a:pt x="3651405" y="356993"/>
                    <a:pt x="3606348" y="398553"/>
                  </a:cubicBezTo>
                  <a:cubicBezTo>
                    <a:pt x="3560845" y="440592"/>
                    <a:pt x="3462776" y="226966"/>
                    <a:pt x="3462776" y="226966"/>
                  </a:cubicBezTo>
                  <a:cubicBezTo>
                    <a:pt x="3462776" y="226966"/>
                    <a:pt x="3445254" y="482597"/>
                    <a:pt x="3399751" y="464630"/>
                  </a:cubicBezTo>
                  <a:cubicBezTo>
                    <a:pt x="3377668" y="455920"/>
                    <a:pt x="3354797" y="399856"/>
                    <a:pt x="3337069" y="344340"/>
                  </a:cubicBezTo>
                  <a:cubicBezTo>
                    <a:pt x="3327879" y="315605"/>
                    <a:pt x="3320061" y="287007"/>
                    <a:pt x="3314506" y="265233"/>
                  </a:cubicBezTo>
                  <a:cubicBezTo>
                    <a:pt x="3308608" y="242327"/>
                    <a:pt x="3305179" y="226966"/>
                    <a:pt x="3305179" y="226966"/>
                  </a:cubicBezTo>
                  <a:cubicBezTo>
                    <a:pt x="3305179" y="226966"/>
                    <a:pt x="3255527" y="281144"/>
                    <a:pt x="3171619" y="331824"/>
                  </a:cubicBezTo>
                  <a:cubicBezTo>
                    <a:pt x="3153274" y="342900"/>
                    <a:pt x="3133283" y="353839"/>
                    <a:pt x="3111818" y="363954"/>
                  </a:cubicBezTo>
                  <a:lnTo>
                    <a:pt x="3111783" y="363954"/>
                  </a:lnTo>
                  <a:cubicBezTo>
                    <a:pt x="3058462" y="389157"/>
                    <a:pt x="2996055" y="409594"/>
                    <a:pt x="2926994" y="416075"/>
                  </a:cubicBezTo>
                  <a:cubicBezTo>
                    <a:pt x="2709459" y="436477"/>
                    <a:pt x="2604120" y="348009"/>
                    <a:pt x="2598085" y="342797"/>
                  </a:cubicBezTo>
                  <a:cubicBezTo>
                    <a:pt x="2604086" y="349449"/>
                    <a:pt x="2713162" y="471110"/>
                    <a:pt x="2683604" y="506566"/>
                  </a:cubicBezTo>
                  <a:cubicBezTo>
                    <a:pt x="2676540" y="515036"/>
                    <a:pt x="2661624" y="518568"/>
                    <a:pt x="2635495" y="514487"/>
                  </a:cubicBezTo>
                  <a:cubicBezTo>
                    <a:pt x="2634638" y="514350"/>
                    <a:pt x="2633712" y="514213"/>
                    <a:pt x="2632821" y="514041"/>
                  </a:cubicBezTo>
                  <a:cubicBezTo>
                    <a:pt x="2489248" y="489455"/>
                    <a:pt x="2321124" y="342523"/>
                    <a:pt x="2321124" y="342523"/>
                  </a:cubicBezTo>
                  <a:cubicBezTo>
                    <a:pt x="2247607" y="468607"/>
                    <a:pt x="1951272" y="622706"/>
                    <a:pt x="1951272" y="622706"/>
                  </a:cubicBezTo>
                  <a:cubicBezTo>
                    <a:pt x="1951272" y="622706"/>
                    <a:pt x="2097005" y="605184"/>
                    <a:pt x="2005965" y="678736"/>
                  </a:cubicBezTo>
                  <a:cubicBezTo>
                    <a:pt x="1916228" y="751191"/>
                    <a:pt x="1789081" y="705551"/>
                    <a:pt x="1785412" y="704214"/>
                  </a:cubicBezTo>
                  <a:cubicBezTo>
                    <a:pt x="1790178" y="706545"/>
                    <a:pt x="1990363" y="804924"/>
                    <a:pt x="1858895" y="815313"/>
                  </a:cubicBezTo>
                  <a:cubicBezTo>
                    <a:pt x="1725816" y="825806"/>
                    <a:pt x="1571716" y="745259"/>
                    <a:pt x="1571716" y="745259"/>
                  </a:cubicBezTo>
                  <a:cubicBezTo>
                    <a:pt x="1571716" y="745259"/>
                    <a:pt x="1526214" y="871343"/>
                    <a:pt x="1256557" y="850289"/>
                  </a:cubicBezTo>
                  <a:cubicBezTo>
                    <a:pt x="1106298" y="838562"/>
                    <a:pt x="914720" y="772862"/>
                    <a:pt x="774543" y="716970"/>
                  </a:cubicBezTo>
                  <a:cubicBezTo>
                    <a:pt x="721496" y="695847"/>
                    <a:pt x="675787" y="676096"/>
                    <a:pt x="642492" y="661214"/>
                  </a:cubicBezTo>
                  <a:cubicBezTo>
                    <a:pt x="605836" y="644858"/>
                    <a:pt x="584164" y="634365"/>
                    <a:pt x="584164" y="634365"/>
                  </a:cubicBezTo>
                  <a:lnTo>
                    <a:pt x="368035" y="649967"/>
                  </a:lnTo>
                  <a:lnTo>
                    <a:pt x="329390" y="652779"/>
                  </a:lnTo>
                  <a:lnTo>
                    <a:pt x="188458" y="662963"/>
                  </a:lnTo>
                  <a:lnTo>
                    <a:pt x="165312" y="664609"/>
                  </a:lnTo>
                  <a:lnTo>
                    <a:pt x="0" y="676576"/>
                  </a:lnTo>
                  <a:lnTo>
                    <a:pt x="0" y="0"/>
                  </a:lnTo>
                  <a:lnTo>
                    <a:pt x="5476799" y="0"/>
                  </a:lnTo>
                  <a:cubicBezTo>
                    <a:pt x="5005449" y="295134"/>
                    <a:pt x="4590677" y="78627"/>
                    <a:pt x="4580115" y="73038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63703AB-4EDD-A03C-A803-140878A9D888}"/>
                </a:ext>
              </a:extLst>
            </p:cNvPr>
            <p:cNvSpPr/>
            <p:nvPr/>
          </p:nvSpPr>
          <p:spPr>
            <a:xfrm flipH="1" flipV="1">
              <a:off x="8568576" y="6354317"/>
              <a:ext cx="3623424" cy="503683"/>
            </a:xfrm>
            <a:custGeom>
              <a:avLst/>
              <a:gdLst>
                <a:gd name="connsiteX0" fmla="*/ 4404962 w 4404961"/>
                <a:gd name="connsiteY0" fmla="*/ 0 h 503683"/>
                <a:gd name="connsiteX1" fmla="*/ 4107154 w 4404961"/>
                <a:gd name="connsiteY1" fmla="*/ 65871 h 503683"/>
                <a:gd name="connsiteX2" fmla="*/ 3784965 w 4404961"/>
                <a:gd name="connsiteY2" fmla="*/ 153413 h 503683"/>
                <a:gd name="connsiteX3" fmla="*/ 3487293 w 4404961"/>
                <a:gd name="connsiteY3" fmla="*/ 86891 h 503683"/>
                <a:gd name="connsiteX4" fmla="*/ 3401259 w 4404961"/>
                <a:gd name="connsiteY4" fmla="*/ 122758 h 503683"/>
                <a:gd name="connsiteX5" fmla="*/ 3293109 w 4404961"/>
                <a:gd name="connsiteY5" fmla="*/ 142818 h 503683"/>
                <a:gd name="connsiteX6" fmla="*/ 3091586 w 4404961"/>
                <a:gd name="connsiteY6" fmla="*/ 125399 h 503683"/>
                <a:gd name="connsiteX7" fmla="*/ 3011039 w 4404961"/>
                <a:gd name="connsiteY7" fmla="*/ 265953 h 503683"/>
                <a:gd name="connsiteX8" fmla="*/ 2986522 w 4404961"/>
                <a:gd name="connsiteY8" fmla="*/ 170936 h 503683"/>
                <a:gd name="connsiteX9" fmla="*/ 2912970 w 4404961"/>
                <a:gd name="connsiteY9" fmla="*/ 265953 h 503683"/>
                <a:gd name="connsiteX10" fmla="*/ 2933955 w 4404961"/>
                <a:gd name="connsiteY10" fmla="*/ 128965 h 503683"/>
                <a:gd name="connsiteX11" fmla="*/ 2769398 w 4404961"/>
                <a:gd name="connsiteY11" fmla="*/ 195453 h 503683"/>
                <a:gd name="connsiteX12" fmla="*/ 2469874 w 4404961"/>
                <a:gd name="connsiteY12" fmla="*/ 158694 h 503683"/>
                <a:gd name="connsiteX13" fmla="*/ 2469806 w 4404961"/>
                <a:gd name="connsiteY13" fmla="*/ 158694 h 503683"/>
                <a:gd name="connsiteX14" fmla="*/ 2454204 w 4404961"/>
                <a:gd name="connsiteY14" fmla="*/ 153413 h 503683"/>
                <a:gd name="connsiteX15" fmla="*/ 2453004 w 4404961"/>
                <a:gd name="connsiteY15" fmla="*/ 160923 h 503683"/>
                <a:gd name="connsiteX16" fmla="*/ 2419194 w 4404961"/>
                <a:gd name="connsiteY16" fmla="*/ 242773 h 503683"/>
                <a:gd name="connsiteX17" fmla="*/ 2273153 w 4404961"/>
                <a:gd name="connsiteY17" fmla="*/ 184892 h 503683"/>
                <a:gd name="connsiteX18" fmla="*/ 2273118 w 4404961"/>
                <a:gd name="connsiteY18" fmla="*/ 184892 h 503683"/>
                <a:gd name="connsiteX19" fmla="*/ 2244109 w 4404961"/>
                <a:gd name="connsiteY19" fmla="*/ 163941 h 503683"/>
                <a:gd name="connsiteX20" fmla="*/ 2234576 w 4404961"/>
                <a:gd name="connsiteY20" fmla="*/ 190001 h 503683"/>
                <a:gd name="connsiteX21" fmla="*/ 2186330 w 4404961"/>
                <a:gd name="connsiteY21" fmla="*/ 265953 h 503683"/>
                <a:gd name="connsiteX22" fmla="*/ 2167300 w 4404961"/>
                <a:gd name="connsiteY22" fmla="*/ 198985 h 503683"/>
                <a:gd name="connsiteX23" fmla="*/ 2167059 w 4404961"/>
                <a:gd name="connsiteY23" fmla="*/ 163941 h 503683"/>
                <a:gd name="connsiteX24" fmla="*/ 2131398 w 4404961"/>
                <a:gd name="connsiteY24" fmla="*/ 203751 h 503683"/>
                <a:gd name="connsiteX25" fmla="*/ 1942940 w 4404961"/>
                <a:gd name="connsiteY25" fmla="*/ 289991 h 503683"/>
                <a:gd name="connsiteX26" fmla="*/ 1816822 w 4404961"/>
                <a:gd name="connsiteY26" fmla="*/ 245654 h 503683"/>
                <a:gd name="connsiteX27" fmla="*/ 1813358 w 4404961"/>
                <a:gd name="connsiteY27" fmla="*/ 242773 h 503683"/>
                <a:gd name="connsiteX28" fmla="*/ 1809758 w 4404961"/>
                <a:gd name="connsiteY28" fmla="*/ 246579 h 503683"/>
                <a:gd name="connsiteX29" fmla="*/ 1617254 w 4404961"/>
                <a:gd name="connsiteY29" fmla="*/ 416075 h 503683"/>
                <a:gd name="connsiteX30" fmla="*/ 1361622 w 4404961"/>
                <a:gd name="connsiteY30" fmla="*/ 370538 h 503683"/>
                <a:gd name="connsiteX31" fmla="*/ 1344100 w 4404961"/>
                <a:gd name="connsiteY31" fmla="*/ 503617 h 503683"/>
                <a:gd name="connsiteX32" fmla="*/ 1218632 w 4404961"/>
                <a:gd name="connsiteY32" fmla="*/ 424544 h 503683"/>
                <a:gd name="connsiteX33" fmla="*/ 1218598 w 4404961"/>
                <a:gd name="connsiteY33" fmla="*/ 424544 h 503683"/>
                <a:gd name="connsiteX34" fmla="*/ 1141446 w 4404961"/>
                <a:gd name="connsiteY34" fmla="*/ 361177 h 503683"/>
                <a:gd name="connsiteX35" fmla="*/ 1142200 w 4404961"/>
                <a:gd name="connsiteY35" fmla="*/ 445839 h 503683"/>
                <a:gd name="connsiteX36" fmla="*/ 1019236 w 4404961"/>
                <a:gd name="connsiteY36" fmla="*/ 470767 h 503683"/>
                <a:gd name="connsiteX37" fmla="*/ 1019099 w 4404961"/>
                <a:gd name="connsiteY37" fmla="*/ 470767 h 503683"/>
                <a:gd name="connsiteX38" fmla="*/ 997359 w 4404961"/>
                <a:gd name="connsiteY38" fmla="*/ 467236 h 503683"/>
                <a:gd name="connsiteX39" fmla="*/ 997256 w 4404961"/>
                <a:gd name="connsiteY39" fmla="*/ 467236 h 503683"/>
                <a:gd name="connsiteX40" fmla="*/ 886362 w 4404961"/>
                <a:gd name="connsiteY40" fmla="*/ 423001 h 503683"/>
                <a:gd name="connsiteX41" fmla="*/ 886328 w 4404961"/>
                <a:gd name="connsiteY41" fmla="*/ 423001 h 503683"/>
                <a:gd name="connsiteX42" fmla="*/ 821074 w 4404961"/>
                <a:gd name="connsiteY42" fmla="*/ 378219 h 503683"/>
                <a:gd name="connsiteX43" fmla="*/ 738435 w 4404961"/>
                <a:gd name="connsiteY43" fmla="*/ 302746 h 503683"/>
                <a:gd name="connsiteX44" fmla="*/ 660871 w 4404961"/>
                <a:gd name="connsiteY44" fmla="*/ 210609 h 503683"/>
                <a:gd name="connsiteX45" fmla="*/ 300518 w 4404961"/>
                <a:gd name="connsiteY45" fmla="*/ 377567 h 503683"/>
                <a:gd name="connsiteX46" fmla="*/ 182217 w 4404961"/>
                <a:gd name="connsiteY46" fmla="*/ 340637 h 503683"/>
                <a:gd name="connsiteX47" fmla="*/ 98481 w 4404961"/>
                <a:gd name="connsiteY47" fmla="*/ 294997 h 503683"/>
                <a:gd name="connsiteX48" fmla="*/ 40119 w 4404961"/>
                <a:gd name="connsiteY48" fmla="*/ 255392 h 503683"/>
                <a:gd name="connsiteX49" fmla="*/ 0 w 4404961"/>
                <a:gd name="connsiteY49" fmla="*/ 224840 h 503683"/>
                <a:gd name="connsiteX50" fmla="*/ 0 w 4404961"/>
                <a:gd name="connsiteY50" fmla="*/ 0 h 503683"/>
                <a:gd name="connsiteX51" fmla="*/ 4404962 w 4404961"/>
                <a:gd name="connsiteY51" fmla="*/ 0 h 50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404961" h="503683">
                  <a:moveTo>
                    <a:pt x="4404962" y="0"/>
                  </a:moveTo>
                  <a:cubicBezTo>
                    <a:pt x="4255663" y="134177"/>
                    <a:pt x="4107154" y="65871"/>
                    <a:pt x="4107154" y="65871"/>
                  </a:cubicBezTo>
                  <a:cubicBezTo>
                    <a:pt x="4107154" y="65871"/>
                    <a:pt x="3939030" y="125399"/>
                    <a:pt x="3784965" y="153413"/>
                  </a:cubicBezTo>
                  <a:cubicBezTo>
                    <a:pt x="3630865" y="181428"/>
                    <a:pt x="3487293" y="86891"/>
                    <a:pt x="3487293" y="86891"/>
                  </a:cubicBezTo>
                  <a:cubicBezTo>
                    <a:pt x="3458901" y="102424"/>
                    <a:pt x="3429960" y="114083"/>
                    <a:pt x="3401259" y="122758"/>
                  </a:cubicBezTo>
                  <a:cubicBezTo>
                    <a:pt x="3364158" y="133937"/>
                    <a:pt x="3327502" y="140040"/>
                    <a:pt x="3293109" y="142818"/>
                  </a:cubicBezTo>
                  <a:cubicBezTo>
                    <a:pt x="3180158" y="151973"/>
                    <a:pt x="3091586" y="125399"/>
                    <a:pt x="3091586" y="125399"/>
                  </a:cubicBezTo>
                  <a:cubicBezTo>
                    <a:pt x="3091586" y="125399"/>
                    <a:pt x="3039054" y="265507"/>
                    <a:pt x="3011039" y="265953"/>
                  </a:cubicBezTo>
                  <a:cubicBezTo>
                    <a:pt x="2983024" y="266433"/>
                    <a:pt x="2986522" y="170936"/>
                    <a:pt x="2986522" y="170936"/>
                  </a:cubicBezTo>
                  <a:cubicBezTo>
                    <a:pt x="2986522" y="170936"/>
                    <a:pt x="2944482" y="265507"/>
                    <a:pt x="2912970" y="265953"/>
                  </a:cubicBezTo>
                  <a:cubicBezTo>
                    <a:pt x="2881766" y="266433"/>
                    <a:pt x="2932961" y="131639"/>
                    <a:pt x="2933955" y="128965"/>
                  </a:cubicBezTo>
                  <a:cubicBezTo>
                    <a:pt x="2932241" y="130028"/>
                    <a:pt x="2876280" y="164421"/>
                    <a:pt x="2769398" y="195453"/>
                  </a:cubicBezTo>
                  <a:cubicBezTo>
                    <a:pt x="2678838" y="221753"/>
                    <a:pt x="2520075" y="174913"/>
                    <a:pt x="2469874" y="158694"/>
                  </a:cubicBezTo>
                  <a:lnTo>
                    <a:pt x="2469806" y="158694"/>
                  </a:lnTo>
                  <a:cubicBezTo>
                    <a:pt x="2459896" y="155437"/>
                    <a:pt x="2454204" y="153413"/>
                    <a:pt x="2454204" y="153413"/>
                  </a:cubicBezTo>
                  <a:cubicBezTo>
                    <a:pt x="2454204" y="153413"/>
                    <a:pt x="2453861" y="156191"/>
                    <a:pt x="2453004" y="160923"/>
                  </a:cubicBezTo>
                  <a:cubicBezTo>
                    <a:pt x="2450021" y="177279"/>
                    <a:pt x="2440968" y="216919"/>
                    <a:pt x="2419194" y="242773"/>
                  </a:cubicBezTo>
                  <a:cubicBezTo>
                    <a:pt x="2399066" y="266708"/>
                    <a:pt x="2317490" y="215547"/>
                    <a:pt x="2273153" y="184892"/>
                  </a:cubicBezTo>
                  <a:lnTo>
                    <a:pt x="2273118" y="184892"/>
                  </a:lnTo>
                  <a:cubicBezTo>
                    <a:pt x="2255768" y="172822"/>
                    <a:pt x="2244109" y="163941"/>
                    <a:pt x="2244109" y="163941"/>
                  </a:cubicBezTo>
                  <a:cubicBezTo>
                    <a:pt x="2244109" y="163941"/>
                    <a:pt x="2240406" y="175085"/>
                    <a:pt x="2234576" y="190001"/>
                  </a:cubicBezTo>
                  <a:cubicBezTo>
                    <a:pt x="2222575" y="220896"/>
                    <a:pt x="2201658" y="268011"/>
                    <a:pt x="2186330" y="265953"/>
                  </a:cubicBezTo>
                  <a:cubicBezTo>
                    <a:pt x="2172683" y="264136"/>
                    <a:pt x="2168465" y="227788"/>
                    <a:pt x="2167300" y="198985"/>
                  </a:cubicBezTo>
                  <a:cubicBezTo>
                    <a:pt x="2166511" y="179782"/>
                    <a:pt x="2167059" y="163941"/>
                    <a:pt x="2167059" y="163941"/>
                  </a:cubicBezTo>
                  <a:cubicBezTo>
                    <a:pt x="2167059" y="163941"/>
                    <a:pt x="2153549" y="181566"/>
                    <a:pt x="2131398" y="203751"/>
                  </a:cubicBezTo>
                  <a:cubicBezTo>
                    <a:pt x="2088844" y="246442"/>
                    <a:pt x="2014366" y="306107"/>
                    <a:pt x="1942940" y="289991"/>
                  </a:cubicBezTo>
                  <a:cubicBezTo>
                    <a:pt x="1857386" y="270685"/>
                    <a:pt x="1826183" y="252477"/>
                    <a:pt x="1816822" y="245654"/>
                  </a:cubicBezTo>
                  <a:cubicBezTo>
                    <a:pt x="1814284" y="243802"/>
                    <a:pt x="1813358" y="242773"/>
                    <a:pt x="1813358" y="242773"/>
                  </a:cubicBezTo>
                  <a:cubicBezTo>
                    <a:pt x="1813358" y="242773"/>
                    <a:pt x="1812089" y="244111"/>
                    <a:pt x="1809758" y="246579"/>
                  </a:cubicBezTo>
                  <a:cubicBezTo>
                    <a:pt x="1786235" y="271131"/>
                    <a:pt x="1655453" y="406542"/>
                    <a:pt x="1617254" y="416075"/>
                  </a:cubicBezTo>
                  <a:cubicBezTo>
                    <a:pt x="1575214" y="426568"/>
                    <a:pt x="1361622" y="370538"/>
                    <a:pt x="1361622" y="370538"/>
                  </a:cubicBezTo>
                  <a:cubicBezTo>
                    <a:pt x="1361622" y="370538"/>
                    <a:pt x="1386105" y="507115"/>
                    <a:pt x="1344100" y="503617"/>
                  </a:cubicBezTo>
                  <a:cubicBezTo>
                    <a:pt x="1321777" y="501766"/>
                    <a:pt x="1266021" y="461681"/>
                    <a:pt x="1218632" y="424544"/>
                  </a:cubicBezTo>
                  <a:lnTo>
                    <a:pt x="1218598" y="424544"/>
                  </a:lnTo>
                  <a:cubicBezTo>
                    <a:pt x="1177553" y="392312"/>
                    <a:pt x="1142852" y="362342"/>
                    <a:pt x="1141446" y="361177"/>
                  </a:cubicBezTo>
                  <a:cubicBezTo>
                    <a:pt x="1142543" y="363268"/>
                    <a:pt x="1168020" y="413332"/>
                    <a:pt x="1142200" y="445839"/>
                  </a:cubicBezTo>
                  <a:cubicBezTo>
                    <a:pt x="1126358" y="465795"/>
                    <a:pt x="1091211" y="479168"/>
                    <a:pt x="1019236" y="470767"/>
                  </a:cubicBezTo>
                  <a:cubicBezTo>
                    <a:pt x="1019202" y="470733"/>
                    <a:pt x="1019167" y="470767"/>
                    <a:pt x="1019099" y="470767"/>
                  </a:cubicBezTo>
                  <a:cubicBezTo>
                    <a:pt x="1011795" y="469876"/>
                    <a:pt x="1004594" y="468710"/>
                    <a:pt x="997359" y="467236"/>
                  </a:cubicBezTo>
                  <a:cubicBezTo>
                    <a:pt x="997359" y="467270"/>
                    <a:pt x="997290" y="467270"/>
                    <a:pt x="997256" y="467236"/>
                  </a:cubicBezTo>
                  <a:cubicBezTo>
                    <a:pt x="958611" y="459452"/>
                    <a:pt x="921270" y="443438"/>
                    <a:pt x="886362" y="423001"/>
                  </a:cubicBezTo>
                  <a:lnTo>
                    <a:pt x="886328" y="423001"/>
                  </a:lnTo>
                  <a:cubicBezTo>
                    <a:pt x="863388" y="409628"/>
                    <a:pt x="841511" y="394301"/>
                    <a:pt x="821074" y="378219"/>
                  </a:cubicBezTo>
                  <a:cubicBezTo>
                    <a:pt x="789836" y="353633"/>
                    <a:pt x="761890" y="327195"/>
                    <a:pt x="738435" y="302746"/>
                  </a:cubicBezTo>
                  <a:cubicBezTo>
                    <a:pt x="690223" y="252512"/>
                    <a:pt x="660871" y="210609"/>
                    <a:pt x="660871" y="210609"/>
                  </a:cubicBezTo>
                  <a:cubicBezTo>
                    <a:pt x="660871" y="210609"/>
                    <a:pt x="559647" y="416075"/>
                    <a:pt x="300518" y="377567"/>
                  </a:cubicBezTo>
                  <a:cubicBezTo>
                    <a:pt x="261393" y="371738"/>
                    <a:pt x="221582" y="358673"/>
                    <a:pt x="182217" y="340637"/>
                  </a:cubicBezTo>
                  <a:cubicBezTo>
                    <a:pt x="153962" y="327675"/>
                    <a:pt x="125913" y="312176"/>
                    <a:pt x="98481" y="294997"/>
                  </a:cubicBezTo>
                  <a:cubicBezTo>
                    <a:pt x="78661" y="282584"/>
                    <a:pt x="59150" y="269245"/>
                    <a:pt x="40119" y="255392"/>
                  </a:cubicBezTo>
                  <a:cubicBezTo>
                    <a:pt x="26472" y="245448"/>
                    <a:pt x="13099" y="235229"/>
                    <a:pt x="0" y="224840"/>
                  </a:cubicBezTo>
                  <a:lnTo>
                    <a:pt x="0" y="0"/>
                  </a:lnTo>
                  <a:lnTo>
                    <a:pt x="4404962" y="0"/>
                  </a:lnTo>
                  <a:close/>
                </a:path>
              </a:pathLst>
            </a:custGeom>
            <a:solidFill>
              <a:schemeClr val="accent2">
                <a:alpha val="36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718841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B2A529D8-1058-EE97-F726-822B5E9B16C5}"/>
              </a:ext>
            </a:extLst>
          </p:cNvPr>
          <p:cNvGrpSpPr/>
          <p:nvPr userDrawn="1"/>
        </p:nvGrpSpPr>
        <p:grpSpPr>
          <a:xfrm>
            <a:off x="0" y="0"/>
            <a:ext cx="1314610" cy="1289606"/>
            <a:chOff x="-12227" y="1372"/>
            <a:chExt cx="1818735" cy="1784144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8EBE081-7906-4AB6-54A1-D2F337AC683D}"/>
                </a:ext>
              </a:extLst>
            </p:cNvPr>
            <p:cNvSpPr/>
            <p:nvPr/>
          </p:nvSpPr>
          <p:spPr>
            <a:xfrm flipH="1">
              <a:off x="-12226" y="1373"/>
              <a:ext cx="1818734" cy="1784074"/>
            </a:xfrm>
            <a:custGeom>
              <a:avLst/>
              <a:gdLst>
                <a:gd name="connsiteX0" fmla="*/ 276 w 1818734"/>
                <a:gd name="connsiteY0" fmla="*/ 0 h 1784074"/>
                <a:gd name="connsiteX1" fmla="*/ 233060 w 1818734"/>
                <a:gd name="connsiteY1" fmla="*/ 0 h 1784074"/>
                <a:gd name="connsiteX2" fmla="*/ 236105 w 1818734"/>
                <a:gd name="connsiteY2" fmla="*/ 5589 h 1784074"/>
                <a:gd name="connsiteX3" fmla="*/ 236105 w 1818734"/>
                <a:gd name="connsiteY3" fmla="*/ 5770 h 1784074"/>
                <a:gd name="connsiteX4" fmla="*/ 1063139 w 1818734"/>
                <a:gd name="connsiteY4" fmla="*/ 998268 h 1784074"/>
                <a:gd name="connsiteX5" fmla="*/ 1728860 w 1818734"/>
                <a:gd name="connsiteY5" fmla="*/ 1198388 h 1784074"/>
                <a:gd name="connsiteX6" fmla="*/ 1818734 w 1818734"/>
                <a:gd name="connsiteY6" fmla="*/ 1198494 h 1784074"/>
                <a:gd name="connsiteX7" fmla="*/ 1818734 w 1818734"/>
                <a:gd name="connsiteY7" fmla="*/ 1784074 h 1784074"/>
                <a:gd name="connsiteX8" fmla="*/ 1774424 w 1818734"/>
                <a:gd name="connsiteY8" fmla="*/ 1781279 h 1784074"/>
                <a:gd name="connsiteX9" fmla="*/ 793544 w 1818734"/>
                <a:gd name="connsiteY9" fmla="*/ 1363341 h 1784074"/>
                <a:gd name="connsiteX10" fmla="*/ 743313 w 1818734"/>
                <a:gd name="connsiteY10" fmla="*/ 1322837 h 1784074"/>
                <a:gd name="connsiteX11" fmla="*/ 717112 w 1818734"/>
                <a:gd name="connsiteY11" fmla="*/ 1300944 h 1784074"/>
                <a:gd name="connsiteX12" fmla="*/ 692718 w 1818734"/>
                <a:gd name="connsiteY12" fmla="*/ 1279599 h 1784074"/>
                <a:gd name="connsiteX13" fmla="*/ 677178 w 1818734"/>
                <a:gd name="connsiteY13" fmla="*/ 1266097 h 1784074"/>
                <a:gd name="connsiteX14" fmla="*/ 654772 w 1818734"/>
                <a:gd name="connsiteY14" fmla="*/ 1245847 h 1784074"/>
                <a:gd name="connsiteX15" fmla="*/ 588096 w 1818734"/>
                <a:gd name="connsiteY15" fmla="*/ 1182538 h 1784074"/>
                <a:gd name="connsiteX16" fmla="*/ 554306 w 1818734"/>
                <a:gd name="connsiteY16" fmla="*/ 1148603 h 1784074"/>
                <a:gd name="connsiteX17" fmla="*/ 523589 w 1818734"/>
                <a:gd name="connsiteY17" fmla="*/ 1116858 h 1784074"/>
                <a:gd name="connsiteX18" fmla="*/ 517085 w 1818734"/>
                <a:gd name="connsiteY18" fmla="*/ 1110108 h 1784074"/>
                <a:gd name="connsiteX19" fmla="*/ 494678 w 1818734"/>
                <a:gd name="connsiteY19" fmla="*/ 1086207 h 1784074"/>
                <a:gd name="connsiteX20" fmla="*/ 466310 w 1818734"/>
                <a:gd name="connsiteY20" fmla="*/ 1054826 h 1784074"/>
                <a:gd name="connsiteX21" fmla="*/ 434325 w 1818734"/>
                <a:gd name="connsiteY21" fmla="*/ 1018156 h 1784074"/>
                <a:gd name="connsiteX22" fmla="*/ 409571 w 1818734"/>
                <a:gd name="connsiteY22" fmla="*/ 988965 h 1784074"/>
                <a:gd name="connsiteX23" fmla="*/ 388790 w 1818734"/>
                <a:gd name="connsiteY23" fmla="*/ 963605 h 1784074"/>
                <a:gd name="connsiteX24" fmla="*/ 361505 w 1818734"/>
                <a:gd name="connsiteY24" fmla="*/ 929123 h 1784074"/>
                <a:gd name="connsiteX25" fmla="*/ 327718 w 1818734"/>
                <a:gd name="connsiteY25" fmla="*/ 884607 h 1784074"/>
                <a:gd name="connsiteX26" fmla="*/ 180091 w 1818734"/>
                <a:gd name="connsiteY26" fmla="*/ 654909 h 1784074"/>
                <a:gd name="connsiteX27" fmla="*/ 169067 w 1818734"/>
                <a:gd name="connsiteY27" fmla="*/ 634657 h 1784074"/>
                <a:gd name="connsiteX28" fmla="*/ 158408 w 1818734"/>
                <a:gd name="connsiteY28" fmla="*/ 614223 h 1784074"/>
                <a:gd name="connsiteX29" fmla="*/ 155697 w 1818734"/>
                <a:gd name="connsiteY29" fmla="*/ 608933 h 1784074"/>
                <a:gd name="connsiteX30" fmla="*/ 138350 w 1818734"/>
                <a:gd name="connsiteY30" fmla="*/ 574085 h 1784074"/>
                <a:gd name="connsiteX31" fmla="*/ 29211 w 1818734"/>
                <a:gd name="connsiteY31" fmla="*/ 266118 h 1784074"/>
                <a:gd name="connsiteX32" fmla="*/ 11865 w 1818734"/>
                <a:gd name="connsiteY32" fmla="*/ 173074 h 1784074"/>
                <a:gd name="connsiteX33" fmla="*/ 11865 w 1818734"/>
                <a:gd name="connsiteY33" fmla="*/ 172889 h 1784074"/>
                <a:gd name="connsiteX34" fmla="*/ 7528 w 1818734"/>
                <a:gd name="connsiteY34" fmla="*/ 139137 h 1784074"/>
                <a:gd name="connsiteX35" fmla="*/ 3914 w 1818734"/>
                <a:gd name="connsiteY35" fmla="*/ 103560 h 1784074"/>
                <a:gd name="connsiteX36" fmla="*/ 3914 w 1818734"/>
                <a:gd name="connsiteY36" fmla="*/ 102467 h 1784074"/>
                <a:gd name="connsiteX37" fmla="*/ 1566 w 1818734"/>
                <a:gd name="connsiteY37" fmla="*/ 65796 h 1784074"/>
                <a:gd name="connsiteX38" fmla="*/ 301 w 1818734"/>
                <a:gd name="connsiteY38" fmla="*/ 30766 h 1784074"/>
                <a:gd name="connsiteX39" fmla="*/ 118 w 1818734"/>
                <a:gd name="connsiteY39" fmla="*/ 15623 h 178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18734" h="1784074">
                  <a:moveTo>
                    <a:pt x="276" y="0"/>
                  </a:moveTo>
                  <a:lnTo>
                    <a:pt x="233060" y="0"/>
                  </a:lnTo>
                  <a:lnTo>
                    <a:pt x="236105" y="5589"/>
                  </a:lnTo>
                  <a:cubicBezTo>
                    <a:pt x="236105" y="5589"/>
                    <a:pt x="236105" y="5770"/>
                    <a:pt x="236105" y="5770"/>
                  </a:cubicBezTo>
                  <a:cubicBezTo>
                    <a:pt x="364397" y="236928"/>
                    <a:pt x="642124" y="672424"/>
                    <a:pt x="1063139" y="998268"/>
                  </a:cubicBezTo>
                  <a:cubicBezTo>
                    <a:pt x="1273467" y="1154259"/>
                    <a:pt x="1511441" y="1192071"/>
                    <a:pt x="1728860" y="1198388"/>
                  </a:cubicBezTo>
                  <a:lnTo>
                    <a:pt x="1818734" y="1198494"/>
                  </a:lnTo>
                  <a:lnTo>
                    <a:pt x="1818734" y="1784074"/>
                  </a:lnTo>
                  <a:lnTo>
                    <a:pt x="1774424" y="1781279"/>
                  </a:lnTo>
                  <a:cubicBezTo>
                    <a:pt x="1380788" y="1730429"/>
                    <a:pt x="1019322" y="1534518"/>
                    <a:pt x="793544" y="1363341"/>
                  </a:cubicBezTo>
                  <a:cubicBezTo>
                    <a:pt x="777284" y="1350569"/>
                    <a:pt x="760479" y="1337069"/>
                    <a:pt x="743313" y="1322837"/>
                  </a:cubicBezTo>
                  <a:cubicBezTo>
                    <a:pt x="734640" y="1315722"/>
                    <a:pt x="725784" y="1308423"/>
                    <a:pt x="717112" y="1300944"/>
                  </a:cubicBezTo>
                  <a:cubicBezTo>
                    <a:pt x="708980" y="1294012"/>
                    <a:pt x="700850" y="1286896"/>
                    <a:pt x="692718" y="1279599"/>
                  </a:cubicBezTo>
                  <a:cubicBezTo>
                    <a:pt x="687478" y="1275220"/>
                    <a:pt x="682419" y="1270659"/>
                    <a:pt x="677178" y="1266097"/>
                  </a:cubicBezTo>
                  <a:cubicBezTo>
                    <a:pt x="669590" y="1259529"/>
                    <a:pt x="662362" y="1252778"/>
                    <a:pt x="654772" y="1245847"/>
                  </a:cubicBezTo>
                  <a:cubicBezTo>
                    <a:pt x="632908" y="1225777"/>
                    <a:pt x="610503" y="1204796"/>
                    <a:pt x="588096" y="1182538"/>
                  </a:cubicBezTo>
                  <a:cubicBezTo>
                    <a:pt x="576894" y="1171410"/>
                    <a:pt x="565510" y="1160279"/>
                    <a:pt x="554306" y="1148603"/>
                  </a:cubicBezTo>
                  <a:cubicBezTo>
                    <a:pt x="544187" y="1138385"/>
                    <a:pt x="533888" y="1127804"/>
                    <a:pt x="523589" y="1116858"/>
                  </a:cubicBezTo>
                  <a:cubicBezTo>
                    <a:pt x="521421" y="1114851"/>
                    <a:pt x="519253" y="1112479"/>
                    <a:pt x="517085" y="1110108"/>
                  </a:cubicBezTo>
                  <a:cubicBezTo>
                    <a:pt x="509677" y="1102444"/>
                    <a:pt x="502086" y="1094235"/>
                    <a:pt x="494678" y="1086207"/>
                  </a:cubicBezTo>
                  <a:cubicBezTo>
                    <a:pt x="485100" y="1075990"/>
                    <a:pt x="475704" y="1065592"/>
                    <a:pt x="466310" y="1054826"/>
                  </a:cubicBezTo>
                  <a:cubicBezTo>
                    <a:pt x="455648" y="1042968"/>
                    <a:pt x="444987" y="1030744"/>
                    <a:pt x="434325" y="1018156"/>
                  </a:cubicBezTo>
                  <a:cubicBezTo>
                    <a:pt x="426014" y="1008669"/>
                    <a:pt x="417702" y="998816"/>
                    <a:pt x="409571" y="988965"/>
                  </a:cubicBezTo>
                  <a:cubicBezTo>
                    <a:pt x="402703" y="980571"/>
                    <a:pt x="395658" y="972180"/>
                    <a:pt x="388790" y="963605"/>
                  </a:cubicBezTo>
                  <a:cubicBezTo>
                    <a:pt x="379575" y="952476"/>
                    <a:pt x="370541" y="940981"/>
                    <a:pt x="361505" y="929123"/>
                  </a:cubicBezTo>
                  <a:cubicBezTo>
                    <a:pt x="349944" y="914527"/>
                    <a:pt x="338740" y="899748"/>
                    <a:pt x="327718" y="884607"/>
                  </a:cubicBezTo>
                  <a:cubicBezTo>
                    <a:pt x="274413" y="812723"/>
                    <a:pt x="224361" y="735732"/>
                    <a:pt x="180091" y="654909"/>
                  </a:cubicBezTo>
                  <a:cubicBezTo>
                    <a:pt x="176295" y="648156"/>
                    <a:pt x="172501" y="641407"/>
                    <a:pt x="169067" y="634657"/>
                  </a:cubicBezTo>
                  <a:cubicBezTo>
                    <a:pt x="165454" y="627907"/>
                    <a:pt x="162021" y="621157"/>
                    <a:pt x="158408" y="614223"/>
                  </a:cubicBezTo>
                  <a:cubicBezTo>
                    <a:pt x="157503" y="612400"/>
                    <a:pt x="156600" y="610757"/>
                    <a:pt x="155697" y="608933"/>
                  </a:cubicBezTo>
                  <a:cubicBezTo>
                    <a:pt x="149733" y="597256"/>
                    <a:pt x="144133" y="585944"/>
                    <a:pt x="138350" y="574085"/>
                  </a:cubicBezTo>
                  <a:cubicBezTo>
                    <a:pt x="91189" y="476112"/>
                    <a:pt x="53243" y="373032"/>
                    <a:pt x="29211" y="266118"/>
                  </a:cubicBezTo>
                  <a:cubicBezTo>
                    <a:pt x="22164" y="235468"/>
                    <a:pt x="16561" y="204270"/>
                    <a:pt x="11865" y="173074"/>
                  </a:cubicBezTo>
                  <a:cubicBezTo>
                    <a:pt x="11865" y="173074"/>
                    <a:pt x="11865" y="173074"/>
                    <a:pt x="11865" y="172889"/>
                  </a:cubicBezTo>
                  <a:cubicBezTo>
                    <a:pt x="10056" y="161760"/>
                    <a:pt x="8793" y="150450"/>
                    <a:pt x="7528" y="139137"/>
                  </a:cubicBezTo>
                  <a:cubicBezTo>
                    <a:pt x="6263" y="127279"/>
                    <a:pt x="4997" y="115237"/>
                    <a:pt x="3914" y="103560"/>
                  </a:cubicBezTo>
                  <a:cubicBezTo>
                    <a:pt x="3914" y="103196"/>
                    <a:pt x="3914" y="102831"/>
                    <a:pt x="3914" y="102467"/>
                  </a:cubicBezTo>
                  <a:cubicBezTo>
                    <a:pt x="2829" y="90243"/>
                    <a:pt x="2107" y="78019"/>
                    <a:pt x="1566" y="65796"/>
                  </a:cubicBezTo>
                  <a:cubicBezTo>
                    <a:pt x="1023" y="54120"/>
                    <a:pt x="301" y="42442"/>
                    <a:pt x="301" y="30766"/>
                  </a:cubicBezTo>
                  <a:cubicBezTo>
                    <a:pt x="-62" y="25840"/>
                    <a:pt x="-62" y="20549"/>
                    <a:pt x="118" y="15623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5C0E99A-C3C0-3AB6-090D-26D51B2E2855}"/>
                </a:ext>
              </a:extLst>
            </p:cNvPr>
            <p:cNvSpPr/>
            <p:nvPr/>
          </p:nvSpPr>
          <p:spPr>
            <a:xfrm flipH="1">
              <a:off x="-12227" y="174627"/>
              <a:ext cx="1806509" cy="1610889"/>
            </a:xfrm>
            <a:custGeom>
              <a:avLst/>
              <a:gdLst>
                <a:gd name="connsiteX0" fmla="*/ 0 w 1806509"/>
                <a:gd name="connsiteY0" fmla="*/ 0 h 1610889"/>
                <a:gd name="connsiteX1" fmla="*/ 180 w 1806509"/>
                <a:gd name="connsiteY1" fmla="*/ 0 h 1610889"/>
                <a:gd name="connsiteX2" fmla="*/ 1780357 w 1806509"/>
                <a:gd name="connsiteY2" fmla="*/ 1417047 h 1610889"/>
                <a:gd name="connsiteX3" fmla="*/ 1806509 w 1806509"/>
                <a:gd name="connsiteY3" fmla="*/ 1417782 h 1610889"/>
                <a:gd name="connsiteX4" fmla="*/ 1806509 w 1806509"/>
                <a:gd name="connsiteY4" fmla="*/ 1610889 h 1610889"/>
                <a:gd name="connsiteX5" fmla="*/ 1762559 w 1806509"/>
                <a:gd name="connsiteY5" fmla="*/ 1608108 h 1610889"/>
                <a:gd name="connsiteX6" fmla="*/ 781682 w 1806509"/>
                <a:gd name="connsiteY6" fmla="*/ 1190269 h 1610889"/>
                <a:gd name="connsiteX7" fmla="*/ 0 w 1806509"/>
                <a:gd name="connsiteY7" fmla="*/ 0 h 161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6509" h="1610889">
                  <a:moveTo>
                    <a:pt x="0" y="0"/>
                  </a:moveTo>
                  <a:lnTo>
                    <a:pt x="180" y="0"/>
                  </a:lnTo>
                  <a:cubicBezTo>
                    <a:pt x="544022" y="1136128"/>
                    <a:pt x="1296533" y="1387218"/>
                    <a:pt x="1780357" y="1417047"/>
                  </a:cubicBezTo>
                  <a:lnTo>
                    <a:pt x="1806509" y="1417782"/>
                  </a:lnTo>
                  <a:lnTo>
                    <a:pt x="1806509" y="1610889"/>
                  </a:lnTo>
                  <a:lnTo>
                    <a:pt x="1762559" y="1608108"/>
                  </a:lnTo>
                  <a:cubicBezTo>
                    <a:pt x="1368923" y="1557188"/>
                    <a:pt x="1007458" y="1361311"/>
                    <a:pt x="781682" y="1190269"/>
                  </a:cubicBezTo>
                  <a:cubicBezTo>
                    <a:pt x="504859" y="973888"/>
                    <a:pt x="76614" y="52708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CE9F435-2DA9-EC3B-C665-B3E921ED89BE}"/>
                </a:ext>
              </a:extLst>
            </p:cNvPr>
            <p:cNvSpPr/>
            <p:nvPr/>
          </p:nvSpPr>
          <p:spPr>
            <a:xfrm flipH="1">
              <a:off x="-12226" y="1372"/>
              <a:ext cx="1670910" cy="1329780"/>
            </a:xfrm>
            <a:custGeom>
              <a:avLst/>
              <a:gdLst>
                <a:gd name="connsiteX0" fmla="*/ 0 w 1670910"/>
                <a:gd name="connsiteY0" fmla="*/ 0 h 1329780"/>
                <a:gd name="connsiteX1" fmla="*/ 304492 w 1670910"/>
                <a:gd name="connsiteY1" fmla="*/ 0 h 1329780"/>
                <a:gd name="connsiteX2" fmla="*/ 354466 w 1670910"/>
                <a:gd name="connsiteY2" fmla="*/ 58934 h 1329780"/>
                <a:gd name="connsiteX3" fmla="*/ 1129981 w 1670910"/>
                <a:gd name="connsiteY3" fmla="*/ 705447 h 1329780"/>
                <a:gd name="connsiteX4" fmla="*/ 1631759 w 1670910"/>
                <a:gd name="connsiteY4" fmla="*/ 819226 h 1329780"/>
                <a:gd name="connsiteX5" fmla="*/ 1670910 w 1670910"/>
                <a:gd name="connsiteY5" fmla="*/ 816934 h 1329780"/>
                <a:gd name="connsiteX6" fmla="*/ 1670910 w 1670910"/>
                <a:gd name="connsiteY6" fmla="*/ 1329780 h 1329780"/>
                <a:gd name="connsiteX7" fmla="*/ 1538800 w 1670910"/>
                <a:gd name="connsiteY7" fmla="*/ 1308654 h 1329780"/>
                <a:gd name="connsiteX8" fmla="*/ 921278 w 1670910"/>
                <a:gd name="connsiteY8" fmla="*/ 1079823 h 1329780"/>
                <a:gd name="connsiteX9" fmla="*/ 867976 w 1670910"/>
                <a:gd name="connsiteY9" fmla="*/ 1048260 h 1329780"/>
                <a:gd name="connsiteX10" fmla="*/ 839967 w 1670910"/>
                <a:gd name="connsiteY10" fmla="*/ 1030929 h 1329780"/>
                <a:gd name="connsiteX11" fmla="*/ 813768 w 1670910"/>
                <a:gd name="connsiteY11" fmla="*/ 1013960 h 1329780"/>
                <a:gd name="connsiteX12" fmla="*/ 797143 w 1670910"/>
                <a:gd name="connsiteY12" fmla="*/ 1003197 h 1329780"/>
                <a:gd name="connsiteX13" fmla="*/ 773111 w 1670910"/>
                <a:gd name="connsiteY13" fmla="*/ 987142 h 1329780"/>
                <a:gd name="connsiteX14" fmla="*/ 701014 w 1670910"/>
                <a:gd name="connsiteY14" fmla="*/ 936422 h 1329780"/>
                <a:gd name="connsiteX15" fmla="*/ 664153 w 1670910"/>
                <a:gd name="connsiteY15" fmla="*/ 909056 h 1329780"/>
                <a:gd name="connsiteX16" fmla="*/ 630723 w 1670910"/>
                <a:gd name="connsiteY16" fmla="*/ 883330 h 1329780"/>
                <a:gd name="connsiteX17" fmla="*/ 623677 w 1670910"/>
                <a:gd name="connsiteY17" fmla="*/ 877857 h 1329780"/>
                <a:gd name="connsiteX18" fmla="*/ 599103 w 1670910"/>
                <a:gd name="connsiteY18" fmla="*/ 858335 h 1329780"/>
                <a:gd name="connsiteX19" fmla="*/ 567842 w 1670910"/>
                <a:gd name="connsiteY19" fmla="*/ 832610 h 1329780"/>
                <a:gd name="connsiteX20" fmla="*/ 532426 w 1670910"/>
                <a:gd name="connsiteY20" fmla="*/ 802324 h 1329780"/>
                <a:gd name="connsiteX21" fmla="*/ 504960 w 1670910"/>
                <a:gd name="connsiteY21" fmla="*/ 778060 h 1329780"/>
                <a:gd name="connsiteX22" fmla="*/ 481831 w 1670910"/>
                <a:gd name="connsiteY22" fmla="*/ 756896 h 1329780"/>
                <a:gd name="connsiteX23" fmla="*/ 451115 w 1670910"/>
                <a:gd name="connsiteY23" fmla="*/ 728071 h 1329780"/>
                <a:gd name="connsiteX24" fmla="*/ 412988 w 1670910"/>
                <a:gd name="connsiteY24" fmla="*/ 690668 h 1329780"/>
                <a:gd name="connsiteX25" fmla="*/ 241510 w 1670910"/>
                <a:gd name="connsiteY25" fmla="*/ 494358 h 1329780"/>
                <a:gd name="connsiteX26" fmla="*/ 228320 w 1670910"/>
                <a:gd name="connsiteY26" fmla="*/ 476843 h 1329780"/>
                <a:gd name="connsiteX27" fmla="*/ 215490 w 1670910"/>
                <a:gd name="connsiteY27" fmla="*/ 458964 h 1329780"/>
                <a:gd name="connsiteX28" fmla="*/ 212056 w 1670910"/>
                <a:gd name="connsiteY28" fmla="*/ 454404 h 1329780"/>
                <a:gd name="connsiteX29" fmla="*/ 190916 w 1670910"/>
                <a:gd name="connsiteY29" fmla="*/ 423935 h 1329780"/>
                <a:gd name="connsiteX30" fmla="*/ 45818 w 1670910"/>
                <a:gd name="connsiteY30" fmla="*/ 150086 h 1329780"/>
                <a:gd name="connsiteX31" fmla="*/ 16907 w 1670910"/>
                <a:gd name="connsiteY31" fmla="*/ 65249 h 1329780"/>
                <a:gd name="connsiteX32" fmla="*/ 16907 w 1670910"/>
                <a:gd name="connsiteY32" fmla="*/ 65066 h 1329780"/>
                <a:gd name="connsiteX33" fmla="*/ 8234 w 1670910"/>
                <a:gd name="connsiteY33" fmla="*/ 34233 h 1329780"/>
                <a:gd name="connsiteX34" fmla="*/ 103 w 1670910"/>
                <a:gd name="connsiteY34" fmla="*/ 1393 h 1329780"/>
                <a:gd name="connsiteX35" fmla="*/ 103 w 1670910"/>
                <a:gd name="connsiteY35" fmla="*/ 482 h 1329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70910" h="1329780">
                  <a:moveTo>
                    <a:pt x="0" y="0"/>
                  </a:moveTo>
                  <a:lnTo>
                    <a:pt x="304492" y="0"/>
                  </a:lnTo>
                  <a:lnTo>
                    <a:pt x="354466" y="58934"/>
                  </a:lnTo>
                  <a:cubicBezTo>
                    <a:pt x="530845" y="259712"/>
                    <a:pt x="796059" y="516343"/>
                    <a:pt x="1129981" y="705447"/>
                  </a:cubicBezTo>
                  <a:cubicBezTo>
                    <a:pt x="1296129" y="795141"/>
                    <a:pt x="1468222" y="820849"/>
                    <a:pt x="1631759" y="819226"/>
                  </a:cubicBezTo>
                  <a:lnTo>
                    <a:pt x="1670910" y="816934"/>
                  </a:lnTo>
                  <a:lnTo>
                    <a:pt x="1670910" y="1329780"/>
                  </a:lnTo>
                  <a:lnTo>
                    <a:pt x="1538800" y="1308654"/>
                  </a:lnTo>
                  <a:cubicBezTo>
                    <a:pt x="1297935" y="1258345"/>
                    <a:pt x="1080109" y="1167670"/>
                    <a:pt x="921278" y="1079823"/>
                  </a:cubicBezTo>
                  <a:cubicBezTo>
                    <a:pt x="904114" y="1069971"/>
                    <a:pt x="886225" y="1059390"/>
                    <a:pt x="867976" y="1048260"/>
                  </a:cubicBezTo>
                  <a:cubicBezTo>
                    <a:pt x="858759" y="1042787"/>
                    <a:pt x="849364" y="1036948"/>
                    <a:pt x="839967" y="1030929"/>
                  </a:cubicBezTo>
                  <a:cubicBezTo>
                    <a:pt x="831294" y="1025455"/>
                    <a:pt x="822620" y="1019799"/>
                    <a:pt x="813768" y="1013960"/>
                  </a:cubicBezTo>
                  <a:cubicBezTo>
                    <a:pt x="808166" y="1010495"/>
                    <a:pt x="802743" y="1007028"/>
                    <a:pt x="797143" y="1003197"/>
                  </a:cubicBezTo>
                  <a:cubicBezTo>
                    <a:pt x="789193" y="998089"/>
                    <a:pt x="781243" y="992614"/>
                    <a:pt x="773111" y="987142"/>
                  </a:cubicBezTo>
                  <a:cubicBezTo>
                    <a:pt x="749620" y="971086"/>
                    <a:pt x="725406" y="954302"/>
                    <a:pt x="701014" y="936422"/>
                  </a:cubicBezTo>
                  <a:cubicBezTo>
                    <a:pt x="688728" y="927482"/>
                    <a:pt x="676621" y="918359"/>
                    <a:pt x="664153" y="909056"/>
                  </a:cubicBezTo>
                  <a:cubicBezTo>
                    <a:pt x="653129" y="900662"/>
                    <a:pt x="641927" y="892087"/>
                    <a:pt x="630723" y="883330"/>
                  </a:cubicBezTo>
                  <a:cubicBezTo>
                    <a:pt x="628375" y="881688"/>
                    <a:pt x="626026" y="879864"/>
                    <a:pt x="623677" y="877857"/>
                  </a:cubicBezTo>
                  <a:cubicBezTo>
                    <a:pt x="615547" y="871653"/>
                    <a:pt x="607234" y="864903"/>
                    <a:pt x="599103" y="858335"/>
                  </a:cubicBezTo>
                  <a:cubicBezTo>
                    <a:pt x="588622" y="849944"/>
                    <a:pt x="578323" y="841368"/>
                    <a:pt x="567842" y="832610"/>
                  </a:cubicBezTo>
                  <a:cubicBezTo>
                    <a:pt x="556097" y="822758"/>
                    <a:pt x="544352" y="812725"/>
                    <a:pt x="532426" y="802324"/>
                  </a:cubicBezTo>
                  <a:cubicBezTo>
                    <a:pt x="523212" y="794480"/>
                    <a:pt x="513996" y="786453"/>
                    <a:pt x="504960" y="778060"/>
                  </a:cubicBezTo>
                  <a:cubicBezTo>
                    <a:pt x="497372" y="771127"/>
                    <a:pt x="489422" y="764193"/>
                    <a:pt x="481831" y="756896"/>
                  </a:cubicBezTo>
                  <a:cubicBezTo>
                    <a:pt x="471533" y="747590"/>
                    <a:pt x="461413" y="737921"/>
                    <a:pt x="451115" y="728071"/>
                  </a:cubicBezTo>
                  <a:cubicBezTo>
                    <a:pt x="438284" y="715847"/>
                    <a:pt x="425455" y="703440"/>
                    <a:pt x="412988" y="690668"/>
                  </a:cubicBezTo>
                  <a:cubicBezTo>
                    <a:pt x="352637" y="630096"/>
                    <a:pt x="294453" y="564416"/>
                    <a:pt x="241510" y="494358"/>
                  </a:cubicBezTo>
                  <a:cubicBezTo>
                    <a:pt x="236993" y="488704"/>
                    <a:pt x="232474" y="482682"/>
                    <a:pt x="228320" y="476843"/>
                  </a:cubicBezTo>
                  <a:cubicBezTo>
                    <a:pt x="223983" y="471005"/>
                    <a:pt x="219826" y="465166"/>
                    <a:pt x="215490" y="458964"/>
                  </a:cubicBezTo>
                  <a:cubicBezTo>
                    <a:pt x="214405" y="457505"/>
                    <a:pt x="213321" y="455863"/>
                    <a:pt x="212056" y="454404"/>
                  </a:cubicBezTo>
                  <a:cubicBezTo>
                    <a:pt x="204829" y="444187"/>
                    <a:pt x="197964" y="434334"/>
                    <a:pt x="190916" y="423935"/>
                  </a:cubicBezTo>
                  <a:cubicBezTo>
                    <a:pt x="132914" y="338368"/>
                    <a:pt x="82860" y="246780"/>
                    <a:pt x="45818" y="150086"/>
                  </a:cubicBezTo>
                  <a:cubicBezTo>
                    <a:pt x="34976" y="122354"/>
                    <a:pt x="25400" y="93893"/>
                    <a:pt x="16907" y="65249"/>
                  </a:cubicBezTo>
                  <a:cubicBezTo>
                    <a:pt x="16907" y="65249"/>
                    <a:pt x="16907" y="65249"/>
                    <a:pt x="16907" y="65066"/>
                  </a:cubicBezTo>
                  <a:cubicBezTo>
                    <a:pt x="13656" y="55031"/>
                    <a:pt x="10944" y="44633"/>
                    <a:pt x="8234" y="34233"/>
                  </a:cubicBezTo>
                  <a:cubicBezTo>
                    <a:pt x="5342" y="23287"/>
                    <a:pt x="2632" y="12340"/>
                    <a:pt x="103" y="1393"/>
                  </a:cubicBezTo>
                  <a:cubicBezTo>
                    <a:pt x="103" y="1028"/>
                    <a:pt x="-77" y="845"/>
                    <a:pt x="103" y="482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F7E0954-D279-ECAD-CE4B-862204CAE1FB}"/>
                </a:ext>
              </a:extLst>
            </p:cNvPr>
            <p:cNvSpPr/>
            <p:nvPr/>
          </p:nvSpPr>
          <p:spPr>
            <a:xfrm flipH="1">
              <a:off x="-12226" y="66621"/>
              <a:ext cx="1653824" cy="1264502"/>
            </a:xfrm>
            <a:custGeom>
              <a:avLst/>
              <a:gdLst>
                <a:gd name="connsiteX0" fmla="*/ 180 w 1653824"/>
                <a:gd name="connsiteY0" fmla="*/ 0 h 1264502"/>
                <a:gd name="connsiteX1" fmla="*/ 1632793 w 1653824"/>
                <a:gd name="connsiteY1" fmla="*/ 1100846 h 1264502"/>
                <a:gd name="connsiteX2" fmla="*/ 1653824 w 1653824"/>
                <a:gd name="connsiteY2" fmla="*/ 1101727 h 1264502"/>
                <a:gd name="connsiteX3" fmla="*/ 1653824 w 1653824"/>
                <a:gd name="connsiteY3" fmla="*/ 1264502 h 1264502"/>
                <a:gd name="connsiteX4" fmla="*/ 1521892 w 1653824"/>
                <a:gd name="connsiteY4" fmla="*/ 1243404 h 1264502"/>
                <a:gd name="connsiteX5" fmla="*/ 904371 w 1653824"/>
                <a:gd name="connsiteY5" fmla="*/ 1014573 h 1264502"/>
                <a:gd name="connsiteX6" fmla="*/ 0 w 1653824"/>
                <a:gd name="connsiteY6" fmla="*/ 182 h 126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824" h="1264502">
                  <a:moveTo>
                    <a:pt x="180" y="0"/>
                  </a:moveTo>
                  <a:cubicBezTo>
                    <a:pt x="558863" y="827728"/>
                    <a:pt x="1173871" y="1063723"/>
                    <a:pt x="1632793" y="1100846"/>
                  </a:cubicBezTo>
                  <a:lnTo>
                    <a:pt x="1653824" y="1101727"/>
                  </a:lnTo>
                  <a:lnTo>
                    <a:pt x="1653824" y="1264502"/>
                  </a:lnTo>
                  <a:lnTo>
                    <a:pt x="1521892" y="1243404"/>
                  </a:lnTo>
                  <a:cubicBezTo>
                    <a:pt x="1281028" y="1193095"/>
                    <a:pt x="1063201" y="1102420"/>
                    <a:pt x="904371" y="1014573"/>
                  </a:cubicBezTo>
                  <a:cubicBezTo>
                    <a:pt x="611467" y="846908"/>
                    <a:pt x="143290" y="482749"/>
                    <a:pt x="0" y="182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8F2303A-4A71-14BD-FE03-BD0678A66953}"/>
                </a:ext>
              </a:extLst>
            </p:cNvPr>
            <p:cNvSpPr/>
            <p:nvPr/>
          </p:nvSpPr>
          <p:spPr>
            <a:xfrm flipH="1">
              <a:off x="-12227" y="1373"/>
              <a:ext cx="1589973" cy="941141"/>
            </a:xfrm>
            <a:custGeom>
              <a:avLst/>
              <a:gdLst>
                <a:gd name="connsiteX0" fmla="*/ 0 w 1589973"/>
                <a:gd name="connsiteY0" fmla="*/ 0 h 941141"/>
                <a:gd name="connsiteX1" fmla="*/ 407842 w 1589973"/>
                <a:gd name="connsiteY1" fmla="*/ 0 h 941141"/>
                <a:gd name="connsiteX2" fmla="*/ 585756 w 1589973"/>
                <a:gd name="connsiteY2" fmla="*/ 125297 h 941141"/>
                <a:gd name="connsiteX3" fmla="*/ 1227761 w 1589973"/>
                <a:gd name="connsiteY3" fmla="*/ 437618 h 941141"/>
                <a:gd name="connsiteX4" fmla="*/ 1540879 w 1589973"/>
                <a:gd name="connsiteY4" fmla="*/ 512691 h 941141"/>
                <a:gd name="connsiteX5" fmla="*/ 1589973 w 1589973"/>
                <a:gd name="connsiteY5" fmla="*/ 520018 h 941141"/>
                <a:gd name="connsiteX6" fmla="*/ 1589973 w 1589973"/>
                <a:gd name="connsiteY6" fmla="*/ 941141 h 941141"/>
                <a:gd name="connsiteX7" fmla="*/ 1497844 w 1589973"/>
                <a:gd name="connsiteY7" fmla="*/ 932967 h 941141"/>
                <a:gd name="connsiteX8" fmla="*/ 1094771 w 1589973"/>
                <a:gd name="connsiteY8" fmla="*/ 845565 h 941141"/>
                <a:gd name="connsiteX9" fmla="*/ 1036405 w 1589973"/>
                <a:gd name="connsiteY9" fmla="*/ 824949 h 941141"/>
                <a:gd name="connsiteX10" fmla="*/ 1005689 w 1589973"/>
                <a:gd name="connsiteY10" fmla="*/ 813454 h 941141"/>
                <a:gd name="connsiteX11" fmla="*/ 976776 w 1589973"/>
                <a:gd name="connsiteY11" fmla="*/ 801960 h 941141"/>
                <a:gd name="connsiteX12" fmla="*/ 958346 w 1589973"/>
                <a:gd name="connsiteY12" fmla="*/ 794662 h 941141"/>
                <a:gd name="connsiteX13" fmla="*/ 931604 w 1589973"/>
                <a:gd name="connsiteY13" fmla="*/ 783534 h 941141"/>
                <a:gd name="connsiteX14" fmla="*/ 851196 w 1589973"/>
                <a:gd name="connsiteY14" fmla="*/ 747774 h 941141"/>
                <a:gd name="connsiteX15" fmla="*/ 809817 w 1589973"/>
                <a:gd name="connsiteY15" fmla="*/ 728071 h 941141"/>
                <a:gd name="connsiteX16" fmla="*/ 772050 w 1589973"/>
                <a:gd name="connsiteY16" fmla="*/ 709278 h 941141"/>
                <a:gd name="connsiteX17" fmla="*/ 764101 w 1589973"/>
                <a:gd name="connsiteY17" fmla="*/ 705265 h 941141"/>
                <a:gd name="connsiteX18" fmla="*/ 736275 w 1589973"/>
                <a:gd name="connsiteY18" fmla="*/ 690852 h 941141"/>
                <a:gd name="connsiteX19" fmla="*/ 700677 w 1589973"/>
                <a:gd name="connsiteY19" fmla="*/ 671696 h 941141"/>
                <a:gd name="connsiteX20" fmla="*/ 660203 w 1589973"/>
                <a:gd name="connsiteY20" fmla="*/ 648891 h 941141"/>
                <a:gd name="connsiteX21" fmla="*/ 628581 w 1589973"/>
                <a:gd name="connsiteY21" fmla="*/ 630463 h 941141"/>
                <a:gd name="connsiteX22" fmla="*/ 601838 w 1589973"/>
                <a:gd name="connsiteY22" fmla="*/ 614226 h 941141"/>
                <a:gd name="connsiteX23" fmla="*/ 566240 w 1589973"/>
                <a:gd name="connsiteY23" fmla="*/ 591968 h 941141"/>
                <a:gd name="connsiteX24" fmla="*/ 521610 w 1589973"/>
                <a:gd name="connsiteY24" fmla="*/ 562777 h 941141"/>
                <a:gd name="connsiteX25" fmla="*/ 315800 w 1589973"/>
                <a:gd name="connsiteY25" fmla="*/ 403686 h 941141"/>
                <a:gd name="connsiteX26" fmla="*/ 299538 w 1589973"/>
                <a:gd name="connsiteY26" fmla="*/ 389090 h 941141"/>
                <a:gd name="connsiteX27" fmla="*/ 283455 w 1589973"/>
                <a:gd name="connsiteY27" fmla="*/ 374128 h 941141"/>
                <a:gd name="connsiteX28" fmla="*/ 279299 w 1589973"/>
                <a:gd name="connsiteY28" fmla="*/ 370297 h 941141"/>
                <a:gd name="connsiteX29" fmla="*/ 252738 w 1589973"/>
                <a:gd name="connsiteY29" fmla="*/ 344574 h 941141"/>
                <a:gd name="connsiteX30" fmla="*/ 57950 w 1589973"/>
                <a:gd name="connsiteY30" fmla="*/ 104110 h 941141"/>
                <a:gd name="connsiteX31" fmla="*/ 13318 w 1589973"/>
                <a:gd name="connsiteY31" fmla="*/ 26572 h 941141"/>
                <a:gd name="connsiteX32" fmla="*/ 13318 w 1589973"/>
                <a:gd name="connsiteY32" fmla="*/ 26390 h 941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89973" h="941141">
                  <a:moveTo>
                    <a:pt x="0" y="0"/>
                  </a:moveTo>
                  <a:lnTo>
                    <a:pt x="407842" y="0"/>
                  </a:lnTo>
                  <a:lnTo>
                    <a:pt x="585756" y="125297"/>
                  </a:lnTo>
                  <a:cubicBezTo>
                    <a:pt x="766992" y="241673"/>
                    <a:pt x="985270" y="357344"/>
                    <a:pt x="1227761" y="437618"/>
                  </a:cubicBezTo>
                  <a:cubicBezTo>
                    <a:pt x="1332863" y="470065"/>
                    <a:pt x="1438042" y="494532"/>
                    <a:pt x="1540879" y="512691"/>
                  </a:cubicBezTo>
                  <a:lnTo>
                    <a:pt x="1589973" y="520018"/>
                  </a:lnTo>
                  <a:lnTo>
                    <a:pt x="1589973" y="941141"/>
                  </a:lnTo>
                  <a:lnTo>
                    <a:pt x="1497844" y="932967"/>
                  </a:lnTo>
                  <a:cubicBezTo>
                    <a:pt x="1346533" y="914249"/>
                    <a:pt x="1208075" y="881783"/>
                    <a:pt x="1094771" y="845565"/>
                  </a:cubicBezTo>
                  <a:cubicBezTo>
                    <a:pt x="1075978" y="839179"/>
                    <a:pt x="1056463" y="832429"/>
                    <a:pt x="1036405" y="824949"/>
                  </a:cubicBezTo>
                  <a:cubicBezTo>
                    <a:pt x="1026287" y="821300"/>
                    <a:pt x="1015988" y="817469"/>
                    <a:pt x="1005689" y="813454"/>
                  </a:cubicBezTo>
                  <a:cubicBezTo>
                    <a:pt x="996111" y="809806"/>
                    <a:pt x="986534" y="805974"/>
                    <a:pt x="976776" y="801960"/>
                  </a:cubicBezTo>
                  <a:cubicBezTo>
                    <a:pt x="970634" y="799589"/>
                    <a:pt x="964671" y="797217"/>
                    <a:pt x="958346" y="794662"/>
                  </a:cubicBezTo>
                  <a:cubicBezTo>
                    <a:pt x="949492" y="791197"/>
                    <a:pt x="940637" y="787365"/>
                    <a:pt x="931604" y="783534"/>
                  </a:cubicBezTo>
                  <a:cubicBezTo>
                    <a:pt x="905403" y="772405"/>
                    <a:pt x="878479" y="760547"/>
                    <a:pt x="851196" y="747774"/>
                  </a:cubicBezTo>
                  <a:cubicBezTo>
                    <a:pt x="837462" y="741389"/>
                    <a:pt x="823730" y="734821"/>
                    <a:pt x="809817" y="728071"/>
                  </a:cubicBezTo>
                  <a:cubicBezTo>
                    <a:pt x="797348" y="722051"/>
                    <a:pt x="784700" y="715846"/>
                    <a:pt x="772050" y="709278"/>
                  </a:cubicBezTo>
                  <a:cubicBezTo>
                    <a:pt x="769522" y="708184"/>
                    <a:pt x="766811" y="706725"/>
                    <a:pt x="764101" y="705265"/>
                  </a:cubicBezTo>
                  <a:cubicBezTo>
                    <a:pt x="754885" y="700704"/>
                    <a:pt x="745490" y="695779"/>
                    <a:pt x="736275" y="690852"/>
                  </a:cubicBezTo>
                  <a:cubicBezTo>
                    <a:pt x="724347" y="684648"/>
                    <a:pt x="712603" y="678264"/>
                    <a:pt x="700677" y="671696"/>
                  </a:cubicBezTo>
                  <a:cubicBezTo>
                    <a:pt x="687305" y="664398"/>
                    <a:pt x="673754" y="656735"/>
                    <a:pt x="660203" y="648891"/>
                  </a:cubicBezTo>
                  <a:cubicBezTo>
                    <a:pt x="649722" y="643053"/>
                    <a:pt x="639060" y="636848"/>
                    <a:pt x="628581" y="630463"/>
                  </a:cubicBezTo>
                  <a:cubicBezTo>
                    <a:pt x="619725" y="625172"/>
                    <a:pt x="610692" y="619882"/>
                    <a:pt x="601838" y="614226"/>
                  </a:cubicBezTo>
                  <a:cubicBezTo>
                    <a:pt x="589912" y="607109"/>
                    <a:pt x="578167" y="599630"/>
                    <a:pt x="566240" y="591968"/>
                  </a:cubicBezTo>
                  <a:cubicBezTo>
                    <a:pt x="551244" y="582481"/>
                    <a:pt x="536426" y="572810"/>
                    <a:pt x="521610" y="562777"/>
                  </a:cubicBezTo>
                  <a:cubicBezTo>
                    <a:pt x="450778" y="515158"/>
                    <a:pt x="381212" y="462068"/>
                    <a:pt x="315800" y="403686"/>
                  </a:cubicBezTo>
                  <a:cubicBezTo>
                    <a:pt x="310198" y="398941"/>
                    <a:pt x="304778" y="394014"/>
                    <a:pt x="299538" y="389090"/>
                  </a:cubicBezTo>
                  <a:cubicBezTo>
                    <a:pt x="294117" y="384163"/>
                    <a:pt x="288877" y="379237"/>
                    <a:pt x="283455" y="374128"/>
                  </a:cubicBezTo>
                  <a:cubicBezTo>
                    <a:pt x="282010" y="372850"/>
                    <a:pt x="280746" y="371573"/>
                    <a:pt x="279299" y="370297"/>
                  </a:cubicBezTo>
                  <a:cubicBezTo>
                    <a:pt x="270265" y="361723"/>
                    <a:pt x="261592" y="353329"/>
                    <a:pt x="252738" y="344574"/>
                  </a:cubicBezTo>
                  <a:cubicBezTo>
                    <a:pt x="179375" y="271959"/>
                    <a:pt x="112880" y="191866"/>
                    <a:pt x="57950" y="104110"/>
                  </a:cubicBezTo>
                  <a:cubicBezTo>
                    <a:pt x="42048" y="78934"/>
                    <a:pt x="27232" y="53025"/>
                    <a:pt x="13318" y="26572"/>
                  </a:cubicBezTo>
                  <a:cubicBezTo>
                    <a:pt x="13318" y="26572"/>
                    <a:pt x="13318" y="26572"/>
                    <a:pt x="13318" y="26390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A524244-40E9-AF15-962E-B923682EDAED}"/>
                </a:ext>
              </a:extLst>
            </p:cNvPr>
            <p:cNvSpPr/>
            <p:nvPr/>
          </p:nvSpPr>
          <p:spPr>
            <a:xfrm flipH="1">
              <a:off x="-12226" y="27942"/>
              <a:ext cx="1564418" cy="913484"/>
            </a:xfrm>
            <a:custGeom>
              <a:avLst/>
              <a:gdLst>
                <a:gd name="connsiteX0" fmla="*/ 0 w 1564418"/>
                <a:gd name="connsiteY0" fmla="*/ 0 h 913484"/>
                <a:gd name="connsiteX1" fmla="*/ 1496259 w 1564418"/>
                <a:gd name="connsiteY1" fmla="*/ 769179 h 913484"/>
                <a:gd name="connsiteX2" fmla="*/ 1564418 w 1564418"/>
                <a:gd name="connsiteY2" fmla="*/ 771144 h 913484"/>
                <a:gd name="connsiteX3" fmla="*/ 1564418 w 1564418"/>
                <a:gd name="connsiteY3" fmla="*/ 913484 h 913484"/>
                <a:gd name="connsiteX4" fmla="*/ 1484524 w 1564418"/>
                <a:gd name="connsiteY4" fmla="*/ 906396 h 913484"/>
                <a:gd name="connsiteX5" fmla="*/ 1081450 w 1564418"/>
                <a:gd name="connsiteY5" fmla="*/ 818993 h 913484"/>
                <a:gd name="connsiteX6" fmla="*/ 0 w 1564418"/>
                <a:gd name="connsiteY6" fmla="*/ 0 h 913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4418" h="913484">
                  <a:moveTo>
                    <a:pt x="0" y="0"/>
                  </a:moveTo>
                  <a:cubicBezTo>
                    <a:pt x="556378" y="553778"/>
                    <a:pt x="1076819" y="740676"/>
                    <a:pt x="1496259" y="769179"/>
                  </a:cubicBezTo>
                  <a:lnTo>
                    <a:pt x="1564418" y="771144"/>
                  </a:lnTo>
                  <a:lnTo>
                    <a:pt x="1564418" y="913484"/>
                  </a:lnTo>
                  <a:lnTo>
                    <a:pt x="1484524" y="906396"/>
                  </a:lnTo>
                  <a:cubicBezTo>
                    <a:pt x="1333212" y="887678"/>
                    <a:pt x="1194754" y="855211"/>
                    <a:pt x="1081450" y="818993"/>
                  </a:cubicBezTo>
                  <a:cubicBezTo>
                    <a:pt x="761984" y="711533"/>
                    <a:pt x="232914" y="44553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FCC457A-1A5A-0357-484A-2AC3E7F0D4EC}"/>
              </a:ext>
            </a:extLst>
          </p:cNvPr>
          <p:cNvGrpSpPr/>
          <p:nvPr userDrawn="1"/>
        </p:nvGrpSpPr>
        <p:grpSpPr>
          <a:xfrm flipH="1">
            <a:off x="10877390" y="0"/>
            <a:ext cx="1314610" cy="1289606"/>
            <a:chOff x="-12227" y="1372"/>
            <a:chExt cx="1818735" cy="1784144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43EA9FE-768B-40B6-2DCD-045E0E994D05}"/>
                </a:ext>
              </a:extLst>
            </p:cNvPr>
            <p:cNvSpPr/>
            <p:nvPr/>
          </p:nvSpPr>
          <p:spPr>
            <a:xfrm flipH="1">
              <a:off x="-12226" y="1373"/>
              <a:ext cx="1818734" cy="1784074"/>
            </a:xfrm>
            <a:custGeom>
              <a:avLst/>
              <a:gdLst>
                <a:gd name="connsiteX0" fmla="*/ 276 w 1818734"/>
                <a:gd name="connsiteY0" fmla="*/ 0 h 1784074"/>
                <a:gd name="connsiteX1" fmla="*/ 233060 w 1818734"/>
                <a:gd name="connsiteY1" fmla="*/ 0 h 1784074"/>
                <a:gd name="connsiteX2" fmla="*/ 236105 w 1818734"/>
                <a:gd name="connsiteY2" fmla="*/ 5589 h 1784074"/>
                <a:gd name="connsiteX3" fmla="*/ 236105 w 1818734"/>
                <a:gd name="connsiteY3" fmla="*/ 5770 h 1784074"/>
                <a:gd name="connsiteX4" fmla="*/ 1063139 w 1818734"/>
                <a:gd name="connsiteY4" fmla="*/ 998268 h 1784074"/>
                <a:gd name="connsiteX5" fmla="*/ 1728860 w 1818734"/>
                <a:gd name="connsiteY5" fmla="*/ 1198388 h 1784074"/>
                <a:gd name="connsiteX6" fmla="*/ 1818734 w 1818734"/>
                <a:gd name="connsiteY6" fmla="*/ 1198494 h 1784074"/>
                <a:gd name="connsiteX7" fmla="*/ 1818734 w 1818734"/>
                <a:gd name="connsiteY7" fmla="*/ 1784074 h 1784074"/>
                <a:gd name="connsiteX8" fmla="*/ 1774424 w 1818734"/>
                <a:gd name="connsiteY8" fmla="*/ 1781279 h 1784074"/>
                <a:gd name="connsiteX9" fmla="*/ 793544 w 1818734"/>
                <a:gd name="connsiteY9" fmla="*/ 1363341 h 1784074"/>
                <a:gd name="connsiteX10" fmla="*/ 743313 w 1818734"/>
                <a:gd name="connsiteY10" fmla="*/ 1322837 h 1784074"/>
                <a:gd name="connsiteX11" fmla="*/ 717112 w 1818734"/>
                <a:gd name="connsiteY11" fmla="*/ 1300944 h 1784074"/>
                <a:gd name="connsiteX12" fmla="*/ 692718 w 1818734"/>
                <a:gd name="connsiteY12" fmla="*/ 1279599 h 1784074"/>
                <a:gd name="connsiteX13" fmla="*/ 677178 w 1818734"/>
                <a:gd name="connsiteY13" fmla="*/ 1266097 h 1784074"/>
                <a:gd name="connsiteX14" fmla="*/ 654772 w 1818734"/>
                <a:gd name="connsiteY14" fmla="*/ 1245847 h 1784074"/>
                <a:gd name="connsiteX15" fmla="*/ 588096 w 1818734"/>
                <a:gd name="connsiteY15" fmla="*/ 1182538 h 1784074"/>
                <a:gd name="connsiteX16" fmla="*/ 554306 w 1818734"/>
                <a:gd name="connsiteY16" fmla="*/ 1148603 h 1784074"/>
                <a:gd name="connsiteX17" fmla="*/ 523589 w 1818734"/>
                <a:gd name="connsiteY17" fmla="*/ 1116858 h 1784074"/>
                <a:gd name="connsiteX18" fmla="*/ 517085 w 1818734"/>
                <a:gd name="connsiteY18" fmla="*/ 1110108 h 1784074"/>
                <a:gd name="connsiteX19" fmla="*/ 494678 w 1818734"/>
                <a:gd name="connsiteY19" fmla="*/ 1086207 h 1784074"/>
                <a:gd name="connsiteX20" fmla="*/ 466310 w 1818734"/>
                <a:gd name="connsiteY20" fmla="*/ 1054826 h 1784074"/>
                <a:gd name="connsiteX21" fmla="*/ 434325 w 1818734"/>
                <a:gd name="connsiteY21" fmla="*/ 1018156 h 1784074"/>
                <a:gd name="connsiteX22" fmla="*/ 409571 w 1818734"/>
                <a:gd name="connsiteY22" fmla="*/ 988965 h 1784074"/>
                <a:gd name="connsiteX23" fmla="*/ 388790 w 1818734"/>
                <a:gd name="connsiteY23" fmla="*/ 963605 h 1784074"/>
                <a:gd name="connsiteX24" fmla="*/ 361505 w 1818734"/>
                <a:gd name="connsiteY24" fmla="*/ 929123 h 1784074"/>
                <a:gd name="connsiteX25" fmla="*/ 327718 w 1818734"/>
                <a:gd name="connsiteY25" fmla="*/ 884607 h 1784074"/>
                <a:gd name="connsiteX26" fmla="*/ 180091 w 1818734"/>
                <a:gd name="connsiteY26" fmla="*/ 654909 h 1784074"/>
                <a:gd name="connsiteX27" fmla="*/ 169067 w 1818734"/>
                <a:gd name="connsiteY27" fmla="*/ 634657 h 1784074"/>
                <a:gd name="connsiteX28" fmla="*/ 158408 w 1818734"/>
                <a:gd name="connsiteY28" fmla="*/ 614223 h 1784074"/>
                <a:gd name="connsiteX29" fmla="*/ 155697 w 1818734"/>
                <a:gd name="connsiteY29" fmla="*/ 608933 h 1784074"/>
                <a:gd name="connsiteX30" fmla="*/ 138350 w 1818734"/>
                <a:gd name="connsiteY30" fmla="*/ 574085 h 1784074"/>
                <a:gd name="connsiteX31" fmla="*/ 29211 w 1818734"/>
                <a:gd name="connsiteY31" fmla="*/ 266118 h 1784074"/>
                <a:gd name="connsiteX32" fmla="*/ 11865 w 1818734"/>
                <a:gd name="connsiteY32" fmla="*/ 173074 h 1784074"/>
                <a:gd name="connsiteX33" fmla="*/ 11865 w 1818734"/>
                <a:gd name="connsiteY33" fmla="*/ 172889 h 1784074"/>
                <a:gd name="connsiteX34" fmla="*/ 7528 w 1818734"/>
                <a:gd name="connsiteY34" fmla="*/ 139137 h 1784074"/>
                <a:gd name="connsiteX35" fmla="*/ 3914 w 1818734"/>
                <a:gd name="connsiteY35" fmla="*/ 103560 h 1784074"/>
                <a:gd name="connsiteX36" fmla="*/ 3914 w 1818734"/>
                <a:gd name="connsiteY36" fmla="*/ 102467 h 1784074"/>
                <a:gd name="connsiteX37" fmla="*/ 1566 w 1818734"/>
                <a:gd name="connsiteY37" fmla="*/ 65796 h 1784074"/>
                <a:gd name="connsiteX38" fmla="*/ 301 w 1818734"/>
                <a:gd name="connsiteY38" fmla="*/ 30766 h 1784074"/>
                <a:gd name="connsiteX39" fmla="*/ 118 w 1818734"/>
                <a:gd name="connsiteY39" fmla="*/ 15623 h 178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18734" h="1784074">
                  <a:moveTo>
                    <a:pt x="276" y="0"/>
                  </a:moveTo>
                  <a:lnTo>
                    <a:pt x="233060" y="0"/>
                  </a:lnTo>
                  <a:lnTo>
                    <a:pt x="236105" y="5589"/>
                  </a:lnTo>
                  <a:cubicBezTo>
                    <a:pt x="236105" y="5589"/>
                    <a:pt x="236105" y="5770"/>
                    <a:pt x="236105" y="5770"/>
                  </a:cubicBezTo>
                  <a:cubicBezTo>
                    <a:pt x="364397" y="236928"/>
                    <a:pt x="642124" y="672424"/>
                    <a:pt x="1063139" y="998268"/>
                  </a:cubicBezTo>
                  <a:cubicBezTo>
                    <a:pt x="1273467" y="1154259"/>
                    <a:pt x="1511441" y="1192071"/>
                    <a:pt x="1728860" y="1198388"/>
                  </a:cubicBezTo>
                  <a:lnTo>
                    <a:pt x="1818734" y="1198494"/>
                  </a:lnTo>
                  <a:lnTo>
                    <a:pt x="1818734" y="1784074"/>
                  </a:lnTo>
                  <a:lnTo>
                    <a:pt x="1774424" y="1781279"/>
                  </a:lnTo>
                  <a:cubicBezTo>
                    <a:pt x="1380788" y="1730429"/>
                    <a:pt x="1019322" y="1534518"/>
                    <a:pt x="793544" y="1363341"/>
                  </a:cubicBezTo>
                  <a:cubicBezTo>
                    <a:pt x="777284" y="1350569"/>
                    <a:pt x="760479" y="1337069"/>
                    <a:pt x="743313" y="1322837"/>
                  </a:cubicBezTo>
                  <a:cubicBezTo>
                    <a:pt x="734640" y="1315722"/>
                    <a:pt x="725784" y="1308423"/>
                    <a:pt x="717112" y="1300944"/>
                  </a:cubicBezTo>
                  <a:cubicBezTo>
                    <a:pt x="708980" y="1294012"/>
                    <a:pt x="700850" y="1286896"/>
                    <a:pt x="692718" y="1279599"/>
                  </a:cubicBezTo>
                  <a:cubicBezTo>
                    <a:pt x="687478" y="1275220"/>
                    <a:pt x="682419" y="1270659"/>
                    <a:pt x="677178" y="1266097"/>
                  </a:cubicBezTo>
                  <a:cubicBezTo>
                    <a:pt x="669590" y="1259529"/>
                    <a:pt x="662362" y="1252778"/>
                    <a:pt x="654772" y="1245847"/>
                  </a:cubicBezTo>
                  <a:cubicBezTo>
                    <a:pt x="632908" y="1225777"/>
                    <a:pt x="610503" y="1204796"/>
                    <a:pt x="588096" y="1182538"/>
                  </a:cubicBezTo>
                  <a:cubicBezTo>
                    <a:pt x="576894" y="1171410"/>
                    <a:pt x="565510" y="1160279"/>
                    <a:pt x="554306" y="1148603"/>
                  </a:cubicBezTo>
                  <a:cubicBezTo>
                    <a:pt x="544187" y="1138385"/>
                    <a:pt x="533888" y="1127804"/>
                    <a:pt x="523589" y="1116858"/>
                  </a:cubicBezTo>
                  <a:cubicBezTo>
                    <a:pt x="521421" y="1114851"/>
                    <a:pt x="519253" y="1112479"/>
                    <a:pt x="517085" y="1110108"/>
                  </a:cubicBezTo>
                  <a:cubicBezTo>
                    <a:pt x="509677" y="1102444"/>
                    <a:pt x="502086" y="1094235"/>
                    <a:pt x="494678" y="1086207"/>
                  </a:cubicBezTo>
                  <a:cubicBezTo>
                    <a:pt x="485100" y="1075990"/>
                    <a:pt x="475704" y="1065592"/>
                    <a:pt x="466310" y="1054826"/>
                  </a:cubicBezTo>
                  <a:cubicBezTo>
                    <a:pt x="455648" y="1042968"/>
                    <a:pt x="444987" y="1030744"/>
                    <a:pt x="434325" y="1018156"/>
                  </a:cubicBezTo>
                  <a:cubicBezTo>
                    <a:pt x="426014" y="1008669"/>
                    <a:pt x="417702" y="998816"/>
                    <a:pt x="409571" y="988965"/>
                  </a:cubicBezTo>
                  <a:cubicBezTo>
                    <a:pt x="402703" y="980571"/>
                    <a:pt x="395658" y="972180"/>
                    <a:pt x="388790" y="963605"/>
                  </a:cubicBezTo>
                  <a:cubicBezTo>
                    <a:pt x="379575" y="952476"/>
                    <a:pt x="370541" y="940981"/>
                    <a:pt x="361505" y="929123"/>
                  </a:cubicBezTo>
                  <a:cubicBezTo>
                    <a:pt x="349944" y="914527"/>
                    <a:pt x="338740" y="899748"/>
                    <a:pt x="327718" y="884607"/>
                  </a:cubicBezTo>
                  <a:cubicBezTo>
                    <a:pt x="274413" y="812723"/>
                    <a:pt x="224361" y="735732"/>
                    <a:pt x="180091" y="654909"/>
                  </a:cubicBezTo>
                  <a:cubicBezTo>
                    <a:pt x="176295" y="648156"/>
                    <a:pt x="172501" y="641407"/>
                    <a:pt x="169067" y="634657"/>
                  </a:cubicBezTo>
                  <a:cubicBezTo>
                    <a:pt x="165454" y="627907"/>
                    <a:pt x="162021" y="621157"/>
                    <a:pt x="158408" y="614223"/>
                  </a:cubicBezTo>
                  <a:cubicBezTo>
                    <a:pt x="157503" y="612400"/>
                    <a:pt x="156600" y="610757"/>
                    <a:pt x="155697" y="608933"/>
                  </a:cubicBezTo>
                  <a:cubicBezTo>
                    <a:pt x="149733" y="597256"/>
                    <a:pt x="144133" y="585944"/>
                    <a:pt x="138350" y="574085"/>
                  </a:cubicBezTo>
                  <a:cubicBezTo>
                    <a:pt x="91189" y="476112"/>
                    <a:pt x="53243" y="373032"/>
                    <a:pt x="29211" y="266118"/>
                  </a:cubicBezTo>
                  <a:cubicBezTo>
                    <a:pt x="22164" y="235468"/>
                    <a:pt x="16561" y="204270"/>
                    <a:pt x="11865" y="173074"/>
                  </a:cubicBezTo>
                  <a:cubicBezTo>
                    <a:pt x="11865" y="173074"/>
                    <a:pt x="11865" y="173074"/>
                    <a:pt x="11865" y="172889"/>
                  </a:cubicBezTo>
                  <a:cubicBezTo>
                    <a:pt x="10056" y="161760"/>
                    <a:pt x="8793" y="150450"/>
                    <a:pt x="7528" y="139137"/>
                  </a:cubicBezTo>
                  <a:cubicBezTo>
                    <a:pt x="6263" y="127279"/>
                    <a:pt x="4997" y="115237"/>
                    <a:pt x="3914" y="103560"/>
                  </a:cubicBezTo>
                  <a:cubicBezTo>
                    <a:pt x="3914" y="103196"/>
                    <a:pt x="3914" y="102831"/>
                    <a:pt x="3914" y="102467"/>
                  </a:cubicBezTo>
                  <a:cubicBezTo>
                    <a:pt x="2829" y="90243"/>
                    <a:pt x="2107" y="78019"/>
                    <a:pt x="1566" y="65796"/>
                  </a:cubicBezTo>
                  <a:cubicBezTo>
                    <a:pt x="1023" y="54120"/>
                    <a:pt x="301" y="42442"/>
                    <a:pt x="301" y="30766"/>
                  </a:cubicBezTo>
                  <a:cubicBezTo>
                    <a:pt x="-62" y="25840"/>
                    <a:pt x="-62" y="20549"/>
                    <a:pt x="118" y="15623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8DFF7D7-9ADB-B326-7CB7-02828933F0E6}"/>
                </a:ext>
              </a:extLst>
            </p:cNvPr>
            <p:cNvSpPr/>
            <p:nvPr/>
          </p:nvSpPr>
          <p:spPr>
            <a:xfrm flipH="1">
              <a:off x="-12227" y="174627"/>
              <a:ext cx="1806509" cy="1610889"/>
            </a:xfrm>
            <a:custGeom>
              <a:avLst/>
              <a:gdLst>
                <a:gd name="connsiteX0" fmla="*/ 0 w 1806509"/>
                <a:gd name="connsiteY0" fmla="*/ 0 h 1610889"/>
                <a:gd name="connsiteX1" fmla="*/ 180 w 1806509"/>
                <a:gd name="connsiteY1" fmla="*/ 0 h 1610889"/>
                <a:gd name="connsiteX2" fmla="*/ 1780357 w 1806509"/>
                <a:gd name="connsiteY2" fmla="*/ 1417047 h 1610889"/>
                <a:gd name="connsiteX3" fmla="*/ 1806509 w 1806509"/>
                <a:gd name="connsiteY3" fmla="*/ 1417782 h 1610889"/>
                <a:gd name="connsiteX4" fmla="*/ 1806509 w 1806509"/>
                <a:gd name="connsiteY4" fmla="*/ 1610889 h 1610889"/>
                <a:gd name="connsiteX5" fmla="*/ 1762559 w 1806509"/>
                <a:gd name="connsiteY5" fmla="*/ 1608108 h 1610889"/>
                <a:gd name="connsiteX6" fmla="*/ 781682 w 1806509"/>
                <a:gd name="connsiteY6" fmla="*/ 1190269 h 1610889"/>
                <a:gd name="connsiteX7" fmla="*/ 0 w 1806509"/>
                <a:gd name="connsiteY7" fmla="*/ 0 h 161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6509" h="1610889">
                  <a:moveTo>
                    <a:pt x="0" y="0"/>
                  </a:moveTo>
                  <a:lnTo>
                    <a:pt x="180" y="0"/>
                  </a:lnTo>
                  <a:cubicBezTo>
                    <a:pt x="544022" y="1136128"/>
                    <a:pt x="1296533" y="1387218"/>
                    <a:pt x="1780357" y="1417047"/>
                  </a:cubicBezTo>
                  <a:lnTo>
                    <a:pt x="1806509" y="1417782"/>
                  </a:lnTo>
                  <a:lnTo>
                    <a:pt x="1806509" y="1610889"/>
                  </a:lnTo>
                  <a:lnTo>
                    <a:pt x="1762559" y="1608108"/>
                  </a:lnTo>
                  <a:cubicBezTo>
                    <a:pt x="1368923" y="1557188"/>
                    <a:pt x="1007458" y="1361311"/>
                    <a:pt x="781682" y="1190269"/>
                  </a:cubicBezTo>
                  <a:cubicBezTo>
                    <a:pt x="504859" y="973888"/>
                    <a:pt x="76614" y="52708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FE1D553-CF91-0F04-581B-1AA739C0EEE6}"/>
                </a:ext>
              </a:extLst>
            </p:cNvPr>
            <p:cNvSpPr/>
            <p:nvPr/>
          </p:nvSpPr>
          <p:spPr>
            <a:xfrm flipH="1">
              <a:off x="-12226" y="1372"/>
              <a:ext cx="1670910" cy="1329780"/>
            </a:xfrm>
            <a:custGeom>
              <a:avLst/>
              <a:gdLst>
                <a:gd name="connsiteX0" fmla="*/ 0 w 1670910"/>
                <a:gd name="connsiteY0" fmla="*/ 0 h 1329780"/>
                <a:gd name="connsiteX1" fmla="*/ 304492 w 1670910"/>
                <a:gd name="connsiteY1" fmla="*/ 0 h 1329780"/>
                <a:gd name="connsiteX2" fmla="*/ 354466 w 1670910"/>
                <a:gd name="connsiteY2" fmla="*/ 58934 h 1329780"/>
                <a:gd name="connsiteX3" fmla="*/ 1129981 w 1670910"/>
                <a:gd name="connsiteY3" fmla="*/ 705447 h 1329780"/>
                <a:gd name="connsiteX4" fmla="*/ 1631759 w 1670910"/>
                <a:gd name="connsiteY4" fmla="*/ 819226 h 1329780"/>
                <a:gd name="connsiteX5" fmla="*/ 1670910 w 1670910"/>
                <a:gd name="connsiteY5" fmla="*/ 816934 h 1329780"/>
                <a:gd name="connsiteX6" fmla="*/ 1670910 w 1670910"/>
                <a:gd name="connsiteY6" fmla="*/ 1329780 h 1329780"/>
                <a:gd name="connsiteX7" fmla="*/ 1538800 w 1670910"/>
                <a:gd name="connsiteY7" fmla="*/ 1308654 h 1329780"/>
                <a:gd name="connsiteX8" fmla="*/ 921278 w 1670910"/>
                <a:gd name="connsiteY8" fmla="*/ 1079823 h 1329780"/>
                <a:gd name="connsiteX9" fmla="*/ 867976 w 1670910"/>
                <a:gd name="connsiteY9" fmla="*/ 1048260 h 1329780"/>
                <a:gd name="connsiteX10" fmla="*/ 839967 w 1670910"/>
                <a:gd name="connsiteY10" fmla="*/ 1030929 h 1329780"/>
                <a:gd name="connsiteX11" fmla="*/ 813768 w 1670910"/>
                <a:gd name="connsiteY11" fmla="*/ 1013960 h 1329780"/>
                <a:gd name="connsiteX12" fmla="*/ 797143 w 1670910"/>
                <a:gd name="connsiteY12" fmla="*/ 1003197 h 1329780"/>
                <a:gd name="connsiteX13" fmla="*/ 773111 w 1670910"/>
                <a:gd name="connsiteY13" fmla="*/ 987142 h 1329780"/>
                <a:gd name="connsiteX14" fmla="*/ 701014 w 1670910"/>
                <a:gd name="connsiteY14" fmla="*/ 936422 h 1329780"/>
                <a:gd name="connsiteX15" fmla="*/ 664153 w 1670910"/>
                <a:gd name="connsiteY15" fmla="*/ 909056 h 1329780"/>
                <a:gd name="connsiteX16" fmla="*/ 630723 w 1670910"/>
                <a:gd name="connsiteY16" fmla="*/ 883330 h 1329780"/>
                <a:gd name="connsiteX17" fmla="*/ 623677 w 1670910"/>
                <a:gd name="connsiteY17" fmla="*/ 877857 h 1329780"/>
                <a:gd name="connsiteX18" fmla="*/ 599103 w 1670910"/>
                <a:gd name="connsiteY18" fmla="*/ 858335 h 1329780"/>
                <a:gd name="connsiteX19" fmla="*/ 567842 w 1670910"/>
                <a:gd name="connsiteY19" fmla="*/ 832610 h 1329780"/>
                <a:gd name="connsiteX20" fmla="*/ 532426 w 1670910"/>
                <a:gd name="connsiteY20" fmla="*/ 802324 h 1329780"/>
                <a:gd name="connsiteX21" fmla="*/ 504960 w 1670910"/>
                <a:gd name="connsiteY21" fmla="*/ 778060 h 1329780"/>
                <a:gd name="connsiteX22" fmla="*/ 481831 w 1670910"/>
                <a:gd name="connsiteY22" fmla="*/ 756896 h 1329780"/>
                <a:gd name="connsiteX23" fmla="*/ 451115 w 1670910"/>
                <a:gd name="connsiteY23" fmla="*/ 728071 h 1329780"/>
                <a:gd name="connsiteX24" fmla="*/ 412988 w 1670910"/>
                <a:gd name="connsiteY24" fmla="*/ 690668 h 1329780"/>
                <a:gd name="connsiteX25" fmla="*/ 241510 w 1670910"/>
                <a:gd name="connsiteY25" fmla="*/ 494358 h 1329780"/>
                <a:gd name="connsiteX26" fmla="*/ 228320 w 1670910"/>
                <a:gd name="connsiteY26" fmla="*/ 476843 h 1329780"/>
                <a:gd name="connsiteX27" fmla="*/ 215490 w 1670910"/>
                <a:gd name="connsiteY27" fmla="*/ 458964 h 1329780"/>
                <a:gd name="connsiteX28" fmla="*/ 212056 w 1670910"/>
                <a:gd name="connsiteY28" fmla="*/ 454404 h 1329780"/>
                <a:gd name="connsiteX29" fmla="*/ 190916 w 1670910"/>
                <a:gd name="connsiteY29" fmla="*/ 423935 h 1329780"/>
                <a:gd name="connsiteX30" fmla="*/ 45818 w 1670910"/>
                <a:gd name="connsiteY30" fmla="*/ 150086 h 1329780"/>
                <a:gd name="connsiteX31" fmla="*/ 16907 w 1670910"/>
                <a:gd name="connsiteY31" fmla="*/ 65249 h 1329780"/>
                <a:gd name="connsiteX32" fmla="*/ 16907 w 1670910"/>
                <a:gd name="connsiteY32" fmla="*/ 65066 h 1329780"/>
                <a:gd name="connsiteX33" fmla="*/ 8234 w 1670910"/>
                <a:gd name="connsiteY33" fmla="*/ 34233 h 1329780"/>
                <a:gd name="connsiteX34" fmla="*/ 103 w 1670910"/>
                <a:gd name="connsiteY34" fmla="*/ 1393 h 1329780"/>
                <a:gd name="connsiteX35" fmla="*/ 103 w 1670910"/>
                <a:gd name="connsiteY35" fmla="*/ 482 h 1329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70910" h="1329780">
                  <a:moveTo>
                    <a:pt x="0" y="0"/>
                  </a:moveTo>
                  <a:lnTo>
                    <a:pt x="304492" y="0"/>
                  </a:lnTo>
                  <a:lnTo>
                    <a:pt x="354466" y="58934"/>
                  </a:lnTo>
                  <a:cubicBezTo>
                    <a:pt x="530845" y="259712"/>
                    <a:pt x="796059" y="516343"/>
                    <a:pt x="1129981" y="705447"/>
                  </a:cubicBezTo>
                  <a:cubicBezTo>
                    <a:pt x="1296129" y="795141"/>
                    <a:pt x="1468222" y="820849"/>
                    <a:pt x="1631759" y="819226"/>
                  </a:cubicBezTo>
                  <a:lnTo>
                    <a:pt x="1670910" y="816934"/>
                  </a:lnTo>
                  <a:lnTo>
                    <a:pt x="1670910" y="1329780"/>
                  </a:lnTo>
                  <a:lnTo>
                    <a:pt x="1538800" y="1308654"/>
                  </a:lnTo>
                  <a:cubicBezTo>
                    <a:pt x="1297935" y="1258345"/>
                    <a:pt x="1080109" y="1167670"/>
                    <a:pt x="921278" y="1079823"/>
                  </a:cubicBezTo>
                  <a:cubicBezTo>
                    <a:pt x="904114" y="1069971"/>
                    <a:pt x="886225" y="1059390"/>
                    <a:pt x="867976" y="1048260"/>
                  </a:cubicBezTo>
                  <a:cubicBezTo>
                    <a:pt x="858759" y="1042787"/>
                    <a:pt x="849364" y="1036948"/>
                    <a:pt x="839967" y="1030929"/>
                  </a:cubicBezTo>
                  <a:cubicBezTo>
                    <a:pt x="831294" y="1025455"/>
                    <a:pt x="822620" y="1019799"/>
                    <a:pt x="813768" y="1013960"/>
                  </a:cubicBezTo>
                  <a:cubicBezTo>
                    <a:pt x="808166" y="1010495"/>
                    <a:pt x="802743" y="1007028"/>
                    <a:pt x="797143" y="1003197"/>
                  </a:cubicBezTo>
                  <a:cubicBezTo>
                    <a:pt x="789193" y="998089"/>
                    <a:pt x="781243" y="992614"/>
                    <a:pt x="773111" y="987142"/>
                  </a:cubicBezTo>
                  <a:cubicBezTo>
                    <a:pt x="749620" y="971086"/>
                    <a:pt x="725406" y="954302"/>
                    <a:pt x="701014" y="936422"/>
                  </a:cubicBezTo>
                  <a:cubicBezTo>
                    <a:pt x="688728" y="927482"/>
                    <a:pt x="676621" y="918359"/>
                    <a:pt x="664153" y="909056"/>
                  </a:cubicBezTo>
                  <a:cubicBezTo>
                    <a:pt x="653129" y="900662"/>
                    <a:pt x="641927" y="892087"/>
                    <a:pt x="630723" y="883330"/>
                  </a:cubicBezTo>
                  <a:cubicBezTo>
                    <a:pt x="628375" y="881688"/>
                    <a:pt x="626026" y="879864"/>
                    <a:pt x="623677" y="877857"/>
                  </a:cubicBezTo>
                  <a:cubicBezTo>
                    <a:pt x="615547" y="871653"/>
                    <a:pt x="607234" y="864903"/>
                    <a:pt x="599103" y="858335"/>
                  </a:cubicBezTo>
                  <a:cubicBezTo>
                    <a:pt x="588622" y="849944"/>
                    <a:pt x="578323" y="841368"/>
                    <a:pt x="567842" y="832610"/>
                  </a:cubicBezTo>
                  <a:cubicBezTo>
                    <a:pt x="556097" y="822758"/>
                    <a:pt x="544352" y="812725"/>
                    <a:pt x="532426" y="802324"/>
                  </a:cubicBezTo>
                  <a:cubicBezTo>
                    <a:pt x="523212" y="794480"/>
                    <a:pt x="513996" y="786453"/>
                    <a:pt x="504960" y="778060"/>
                  </a:cubicBezTo>
                  <a:cubicBezTo>
                    <a:pt x="497372" y="771127"/>
                    <a:pt x="489422" y="764193"/>
                    <a:pt x="481831" y="756896"/>
                  </a:cubicBezTo>
                  <a:cubicBezTo>
                    <a:pt x="471533" y="747590"/>
                    <a:pt x="461413" y="737921"/>
                    <a:pt x="451115" y="728071"/>
                  </a:cubicBezTo>
                  <a:cubicBezTo>
                    <a:pt x="438284" y="715847"/>
                    <a:pt x="425455" y="703440"/>
                    <a:pt x="412988" y="690668"/>
                  </a:cubicBezTo>
                  <a:cubicBezTo>
                    <a:pt x="352637" y="630096"/>
                    <a:pt x="294453" y="564416"/>
                    <a:pt x="241510" y="494358"/>
                  </a:cubicBezTo>
                  <a:cubicBezTo>
                    <a:pt x="236993" y="488704"/>
                    <a:pt x="232474" y="482682"/>
                    <a:pt x="228320" y="476843"/>
                  </a:cubicBezTo>
                  <a:cubicBezTo>
                    <a:pt x="223983" y="471005"/>
                    <a:pt x="219826" y="465166"/>
                    <a:pt x="215490" y="458964"/>
                  </a:cubicBezTo>
                  <a:cubicBezTo>
                    <a:pt x="214405" y="457505"/>
                    <a:pt x="213321" y="455863"/>
                    <a:pt x="212056" y="454404"/>
                  </a:cubicBezTo>
                  <a:cubicBezTo>
                    <a:pt x="204829" y="444187"/>
                    <a:pt x="197964" y="434334"/>
                    <a:pt x="190916" y="423935"/>
                  </a:cubicBezTo>
                  <a:cubicBezTo>
                    <a:pt x="132914" y="338368"/>
                    <a:pt x="82860" y="246780"/>
                    <a:pt x="45818" y="150086"/>
                  </a:cubicBezTo>
                  <a:cubicBezTo>
                    <a:pt x="34976" y="122354"/>
                    <a:pt x="25400" y="93893"/>
                    <a:pt x="16907" y="65249"/>
                  </a:cubicBezTo>
                  <a:cubicBezTo>
                    <a:pt x="16907" y="65249"/>
                    <a:pt x="16907" y="65249"/>
                    <a:pt x="16907" y="65066"/>
                  </a:cubicBezTo>
                  <a:cubicBezTo>
                    <a:pt x="13656" y="55031"/>
                    <a:pt x="10944" y="44633"/>
                    <a:pt x="8234" y="34233"/>
                  </a:cubicBezTo>
                  <a:cubicBezTo>
                    <a:pt x="5342" y="23287"/>
                    <a:pt x="2632" y="12340"/>
                    <a:pt x="103" y="1393"/>
                  </a:cubicBezTo>
                  <a:cubicBezTo>
                    <a:pt x="103" y="1028"/>
                    <a:pt x="-77" y="845"/>
                    <a:pt x="103" y="482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50AD65B-B374-B9AC-1B44-06BA8938899D}"/>
                </a:ext>
              </a:extLst>
            </p:cNvPr>
            <p:cNvSpPr/>
            <p:nvPr/>
          </p:nvSpPr>
          <p:spPr>
            <a:xfrm flipH="1">
              <a:off x="-12226" y="66621"/>
              <a:ext cx="1653824" cy="1264502"/>
            </a:xfrm>
            <a:custGeom>
              <a:avLst/>
              <a:gdLst>
                <a:gd name="connsiteX0" fmla="*/ 180 w 1653824"/>
                <a:gd name="connsiteY0" fmla="*/ 0 h 1264502"/>
                <a:gd name="connsiteX1" fmla="*/ 1632793 w 1653824"/>
                <a:gd name="connsiteY1" fmla="*/ 1100846 h 1264502"/>
                <a:gd name="connsiteX2" fmla="*/ 1653824 w 1653824"/>
                <a:gd name="connsiteY2" fmla="*/ 1101727 h 1264502"/>
                <a:gd name="connsiteX3" fmla="*/ 1653824 w 1653824"/>
                <a:gd name="connsiteY3" fmla="*/ 1264502 h 1264502"/>
                <a:gd name="connsiteX4" fmla="*/ 1521892 w 1653824"/>
                <a:gd name="connsiteY4" fmla="*/ 1243404 h 1264502"/>
                <a:gd name="connsiteX5" fmla="*/ 904371 w 1653824"/>
                <a:gd name="connsiteY5" fmla="*/ 1014573 h 1264502"/>
                <a:gd name="connsiteX6" fmla="*/ 0 w 1653824"/>
                <a:gd name="connsiteY6" fmla="*/ 182 h 126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824" h="1264502">
                  <a:moveTo>
                    <a:pt x="180" y="0"/>
                  </a:moveTo>
                  <a:cubicBezTo>
                    <a:pt x="558863" y="827728"/>
                    <a:pt x="1173871" y="1063723"/>
                    <a:pt x="1632793" y="1100846"/>
                  </a:cubicBezTo>
                  <a:lnTo>
                    <a:pt x="1653824" y="1101727"/>
                  </a:lnTo>
                  <a:lnTo>
                    <a:pt x="1653824" y="1264502"/>
                  </a:lnTo>
                  <a:lnTo>
                    <a:pt x="1521892" y="1243404"/>
                  </a:lnTo>
                  <a:cubicBezTo>
                    <a:pt x="1281028" y="1193095"/>
                    <a:pt x="1063201" y="1102420"/>
                    <a:pt x="904371" y="1014573"/>
                  </a:cubicBezTo>
                  <a:cubicBezTo>
                    <a:pt x="611467" y="846908"/>
                    <a:pt x="143290" y="482749"/>
                    <a:pt x="0" y="182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053DE47-3D85-E75E-DCFD-F0BEE9FA1E18}"/>
                </a:ext>
              </a:extLst>
            </p:cNvPr>
            <p:cNvSpPr/>
            <p:nvPr/>
          </p:nvSpPr>
          <p:spPr>
            <a:xfrm flipH="1">
              <a:off x="-12227" y="1373"/>
              <a:ext cx="1589973" cy="941141"/>
            </a:xfrm>
            <a:custGeom>
              <a:avLst/>
              <a:gdLst>
                <a:gd name="connsiteX0" fmla="*/ 0 w 1589973"/>
                <a:gd name="connsiteY0" fmla="*/ 0 h 941141"/>
                <a:gd name="connsiteX1" fmla="*/ 407842 w 1589973"/>
                <a:gd name="connsiteY1" fmla="*/ 0 h 941141"/>
                <a:gd name="connsiteX2" fmla="*/ 585756 w 1589973"/>
                <a:gd name="connsiteY2" fmla="*/ 125297 h 941141"/>
                <a:gd name="connsiteX3" fmla="*/ 1227761 w 1589973"/>
                <a:gd name="connsiteY3" fmla="*/ 437618 h 941141"/>
                <a:gd name="connsiteX4" fmla="*/ 1540879 w 1589973"/>
                <a:gd name="connsiteY4" fmla="*/ 512691 h 941141"/>
                <a:gd name="connsiteX5" fmla="*/ 1589973 w 1589973"/>
                <a:gd name="connsiteY5" fmla="*/ 520018 h 941141"/>
                <a:gd name="connsiteX6" fmla="*/ 1589973 w 1589973"/>
                <a:gd name="connsiteY6" fmla="*/ 941141 h 941141"/>
                <a:gd name="connsiteX7" fmla="*/ 1497844 w 1589973"/>
                <a:gd name="connsiteY7" fmla="*/ 932967 h 941141"/>
                <a:gd name="connsiteX8" fmla="*/ 1094771 w 1589973"/>
                <a:gd name="connsiteY8" fmla="*/ 845565 h 941141"/>
                <a:gd name="connsiteX9" fmla="*/ 1036405 w 1589973"/>
                <a:gd name="connsiteY9" fmla="*/ 824949 h 941141"/>
                <a:gd name="connsiteX10" fmla="*/ 1005689 w 1589973"/>
                <a:gd name="connsiteY10" fmla="*/ 813454 h 941141"/>
                <a:gd name="connsiteX11" fmla="*/ 976776 w 1589973"/>
                <a:gd name="connsiteY11" fmla="*/ 801960 h 941141"/>
                <a:gd name="connsiteX12" fmla="*/ 958346 w 1589973"/>
                <a:gd name="connsiteY12" fmla="*/ 794662 h 941141"/>
                <a:gd name="connsiteX13" fmla="*/ 931604 w 1589973"/>
                <a:gd name="connsiteY13" fmla="*/ 783534 h 941141"/>
                <a:gd name="connsiteX14" fmla="*/ 851196 w 1589973"/>
                <a:gd name="connsiteY14" fmla="*/ 747774 h 941141"/>
                <a:gd name="connsiteX15" fmla="*/ 809817 w 1589973"/>
                <a:gd name="connsiteY15" fmla="*/ 728071 h 941141"/>
                <a:gd name="connsiteX16" fmla="*/ 772050 w 1589973"/>
                <a:gd name="connsiteY16" fmla="*/ 709278 h 941141"/>
                <a:gd name="connsiteX17" fmla="*/ 764101 w 1589973"/>
                <a:gd name="connsiteY17" fmla="*/ 705265 h 941141"/>
                <a:gd name="connsiteX18" fmla="*/ 736275 w 1589973"/>
                <a:gd name="connsiteY18" fmla="*/ 690852 h 941141"/>
                <a:gd name="connsiteX19" fmla="*/ 700677 w 1589973"/>
                <a:gd name="connsiteY19" fmla="*/ 671696 h 941141"/>
                <a:gd name="connsiteX20" fmla="*/ 660203 w 1589973"/>
                <a:gd name="connsiteY20" fmla="*/ 648891 h 941141"/>
                <a:gd name="connsiteX21" fmla="*/ 628581 w 1589973"/>
                <a:gd name="connsiteY21" fmla="*/ 630463 h 941141"/>
                <a:gd name="connsiteX22" fmla="*/ 601838 w 1589973"/>
                <a:gd name="connsiteY22" fmla="*/ 614226 h 941141"/>
                <a:gd name="connsiteX23" fmla="*/ 566240 w 1589973"/>
                <a:gd name="connsiteY23" fmla="*/ 591968 h 941141"/>
                <a:gd name="connsiteX24" fmla="*/ 521610 w 1589973"/>
                <a:gd name="connsiteY24" fmla="*/ 562777 h 941141"/>
                <a:gd name="connsiteX25" fmla="*/ 315800 w 1589973"/>
                <a:gd name="connsiteY25" fmla="*/ 403686 h 941141"/>
                <a:gd name="connsiteX26" fmla="*/ 299538 w 1589973"/>
                <a:gd name="connsiteY26" fmla="*/ 389090 h 941141"/>
                <a:gd name="connsiteX27" fmla="*/ 283455 w 1589973"/>
                <a:gd name="connsiteY27" fmla="*/ 374128 h 941141"/>
                <a:gd name="connsiteX28" fmla="*/ 279299 w 1589973"/>
                <a:gd name="connsiteY28" fmla="*/ 370297 h 941141"/>
                <a:gd name="connsiteX29" fmla="*/ 252738 w 1589973"/>
                <a:gd name="connsiteY29" fmla="*/ 344574 h 941141"/>
                <a:gd name="connsiteX30" fmla="*/ 57950 w 1589973"/>
                <a:gd name="connsiteY30" fmla="*/ 104110 h 941141"/>
                <a:gd name="connsiteX31" fmla="*/ 13318 w 1589973"/>
                <a:gd name="connsiteY31" fmla="*/ 26572 h 941141"/>
                <a:gd name="connsiteX32" fmla="*/ 13318 w 1589973"/>
                <a:gd name="connsiteY32" fmla="*/ 26390 h 941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89973" h="941141">
                  <a:moveTo>
                    <a:pt x="0" y="0"/>
                  </a:moveTo>
                  <a:lnTo>
                    <a:pt x="407842" y="0"/>
                  </a:lnTo>
                  <a:lnTo>
                    <a:pt x="585756" y="125297"/>
                  </a:lnTo>
                  <a:cubicBezTo>
                    <a:pt x="766992" y="241673"/>
                    <a:pt x="985270" y="357344"/>
                    <a:pt x="1227761" y="437618"/>
                  </a:cubicBezTo>
                  <a:cubicBezTo>
                    <a:pt x="1332863" y="470065"/>
                    <a:pt x="1438042" y="494532"/>
                    <a:pt x="1540879" y="512691"/>
                  </a:cubicBezTo>
                  <a:lnTo>
                    <a:pt x="1589973" y="520018"/>
                  </a:lnTo>
                  <a:lnTo>
                    <a:pt x="1589973" y="941141"/>
                  </a:lnTo>
                  <a:lnTo>
                    <a:pt x="1497844" y="932967"/>
                  </a:lnTo>
                  <a:cubicBezTo>
                    <a:pt x="1346533" y="914249"/>
                    <a:pt x="1208075" y="881783"/>
                    <a:pt x="1094771" y="845565"/>
                  </a:cubicBezTo>
                  <a:cubicBezTo>
                    <a:pt x="1075978" y="839179"/>
                    <a:pt x="1056463" y="832429"/>
                    <a:pt x="1036405" y="824949"/>
                  </a:cubicBezTo>
                  <a:cubicBezTo>
                    <a:pt x="1026287" y="821300"/>
                    <a:pt x="1015988" y="817469"/>
                    <a:pt x="1005689" y="813454"/>
                  </a:cubicBezTo>
                  <a:cubicBezTo>
                    <a:pt x="996111" y="809806"/>
                    <a:pt x="986534" y="805974"/>
                    <a:pt x="976776" y="801960"/>
                  </a:cubicBezTo>
                  <a:cubicBezTo>
                    <a:pt x="970634" y="799589"/>
                    <a:pt x="964671" y="797217"/>
                    <a:pt x="958346" y="794662"/>
                  </a:cubicBezTo>
                  <a:cubicBezTo>
                    <a:pt x="949492" y="791197"/>
                    <a:pt x="940637" y="787365"/>
                    <a:pt x="931604" y="783534"/>
                  </a:cubicBezTo>
                  <a:cubicBezTo>
                    <a:pt x="905403" y="772405"/>
                    <a:pt x="878479" y="760547"/>
                    <a:pt x="851196" y="747774"/>
                  </a:cubicBezTo>
                  <a:cubicBezTo>
                    <a:pt x="837462" y="741389"/>
                    <a:pt x="823730" y="734821"/>
                    <a:pt x="809817" y="728071"/>
                  </a:cubicBezTo>
                  <a:cubicBezTo>
                    <a:pt x="797348" y="722051"/>
                    <a:pt x="784700" y="715846"/>
                    <a:pt x="772050" y="709278"/>
                  </a:cubicBezTo>
                  <a:cubicBezTo>
                    <a:pt x="769522" y="708184"/>
                    <a:pt x="766811" y="706725"/>
                    <a:pt x="764101" y="705265"/>
                  </a:cubicBezTo>
                  <a:cubicBezTo>
                    <a:pt x="754885" y="700704"/>
                    <a:pt x="745490" y="695779"/>
                    <a:pt x="736275" y="690852"/>
                  </a:cubicBezTo>
                  <a:cubicBezTo>
                    <a:pt x="724347" y="684648"/>
                    <a:pt x="712603" y="678264"/>
                    <a:pt x="700677" y="671696"/>
                  </a:cubicBezTo>
                  <a:cubicBezTo>
                    <a:pt x="687305" y="664398"/>
                    <a:pt x="673754" y="656735"/>
                    <a:pt x="660203" y="648891"/>
                  </a:cubicBezTo>
                  <a:cubicBezTo>
                    <a:pt x="649722" y="643053"/>
                    <a:pt x="639060" y="636848"/>
                    <a:pt x="628581" y="630463"/>
                  </a:cubicBezTo>
                  <a:cubicBezTo>
                    <a:pt x="619725" y="625172"/>
                    <a:pt x="610692" y="619882"/>
                    <a:pt x="601838" y="614226"/>
                  </a:cubicBezTo>
                  <a:cubicBezTo>
                    <a:pt x="589912" y="607109"/>
                    <a:pt x="578167" y="599630"/>
                    <a:pt x="566240" y="591968"/>
                  </a:cubicBezTo>
                  <a:cubicBezTo>
                    <a:pt x="551244" y="582481"/>
                    <a:pt x="536426" y="572810"/>
                    <a:pt x="521610" y="562777"/>
                  </a:cubicBezTo>
                  <a:cubicBezTo>
                    <a:pt x="450778" y="515158"/>
                    <a:pt x="381212" y="462068"/>
                    <a:pt x="315800" y="403686"/>
                  </a:cubicBezTo>
                  <a:cubicBezTo>
                    <a:pt x="310198" y="398941"/>
                    <a:pt x="304778" y="394014"/>
                    <a:pt x="299538" y="389090"/>
                  </a:cubicBezTo>
                  <a:cubicBezTo>
                    <a:pt x="294117" y="384163"/>
                    <a:pt x="288877" y="379237"/>
                    <a:pt x="283455" y="374128"/>
                  </a:cubicBezTo>
                  <a:cubicBezTo>
                    <a:pt x="282010" y="372850"/>
                    <a:pt x="280746" y="371573"/>
                    <a:pt x="279299" y="370297"/>
                  </a:cubicBezTo>
                  <a:cubicBezTo>
                    <a:pt x="270265" y="361723"/>
                    <a:pt x="261592" y="353329"/>
                    <a:pt x="252738" y="344574"/>
                  </a:cubicBezTo>
                  <a:cubicBezTo>
                    <a:pt x="179375" y="271959"/>
                    <a:pt x="112880" y="191866"/>
                    <a:pt x="57950" y="104110"/>
                  </a:cubicBezTo>
                  <a:cubicBezTo>
                    <a:pt x="42048" y="78934"/>
                    <a:pt x="27232" y="53025"/>
                    <a:pt x="13318" y="26572"/>
                  </a:cubicBezTo>
                  <a:cubicBezTo>
                    <a:pt x="13318" y="26572"/>
                    <a:pt x="13318" y="26572"/>
                    <a:pt x="13318" y="26390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807E750-433E-655C-352F-1D9FFB5A0469}"/>
                </a:ext>
              </a:extLst>
            </p:cNvPr>
            <p:cNvSpPr/>
            <p:nvPr/>
          </p:nvSpPr>
          <p:spPr>
            <a:xfrm flipH="1">
              <a:off x="-12226" y="27942"/>
              <a:ext cx="1564418" cy="913484"/>
            </a:xfrm>
            <a:custGeom>
              <a:avLst/>
              <a:gdLst>
                <a:gd name="connsiteX0" fmla="*/ 0 w 1564418"/>
                <a:gd name="connsiteY0" fmla="*/ 0 h 913484"/>
                <a:gd name="connsiteX1" fmla="*/ 1496259 w 1564418"/>
                <a:gd name="connsiteY1" fmla="*/ 769179 h 913484"/>
                <a:gd name="connsiteX2" fmla="*/ 1564418 w 1564418"/>
                <a:gd name="connsiteY2" fmla="*/ 771144 h 913484"/>
                <a:gd name="connsiteX3" fmla="*/ 1564418 w 1564418"/>
                <a:gd name="connsiteY3" fmla="*/ 913484 h 913484"/>
                <a:gd name="connsiteX4" fmla="*/ 1484524 w 1564418"/>
                <a:gd name="connsiteY4" fmla="*/ 906396 h 913484"/>
                <a:gd name="connsiteX5" fmla="*/ 1081450 w 1564418"/>
                <a:gd name="connsiteY5" fmla="*/ 818993 h 913484"/>
                <a:gd name="connsiteX6" fmla="*/ 0 w 1564418"/>
                <a:gd name="connsiteY6" fmla="*/ 0 h 913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4418" h="913484">
                  <a:moveTo>
                    <a:pt x="0" y="0"/>
                  </a:moveTo>
                  <a:cubicBezTo>
                    <a:pt x="556378" y="553778"/>
                    <a:pt x="1076819" y="740676"/>
                    <a:pt x="1496259" y="769179"/>
                  </a:cubicBezTo>
                  <a:lnTo>
                    <a:pt x="1564418" y="771144"/>
                  </a:lnTo>
                  <a:lnTo>
                    <a:pt x="1564418" y="913484"/>
                  </a:lnTo>
                  <a:lnTo>
                    <a:pt x="1484524" y="906396"/>
                  </a:lnTo>
                  <a:cubicBezTo>
                    <a:pt x="1333212" y="887678"/>
                    <a:pt x="1194754" y="855211"/>
                    <a:pt x="1081450" y="818993"/>
                  </a:cubicBezTo>
                  <a:cubicBezTo>
                    <a:pt x="761984" y="711533"/>
                    <a:pt x="232914" y="44553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749170-CC53-575A-310F-5CB996019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73" y="108000"/>
            <a:ext cx="10907654" cy="7704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Elsie" panose="02000000000000000000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AD90DA9-848E-357B-D3F1-7FE8240187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07600" y="1354359"/>
            <a:ext cx="6976800" cy="3471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Elsie" panose="02000000000000000000" pitchFamily="2" charset="0"/>
              </a:defRPr>
            </a:lvl1pPr>
            <a:lvl2pPr>
              <a:defRPr>
                <a:solidFill>
                  <a:schemeClr val="tx1"/>
                </a:solidFill>
                <a:latin typeface="Elsie" panose="02000000000000000000" pitchFamily="2" charset="0"/>
              </a:defRPr>
            </a:lvl2pPr>
            <a:lvl3pPr>
              <a:defRPr>
                <a:solidFill>
                  <a:schemeClr val="tx1"/>
                </a:solidFill>
                <a:latin typeface="Elsie" panose="02000000000000000000" pitchFamily="2" charset="0"/>
              </a:defRPr>
            </a:lvl3pPr>
            <a:lvl4pPr>
              <a:defRPr>
                <a:solidFill>
                  <a:schemeClr val="tx1"/>
                </a:solidFill>
                <a:latin typeface="Elsie" panose="02000000000000000000" pitchFamily="2" charset="0"/>
              </a:defRPr>
            </a:lvl4pPr>
            <a:lvl5pPr>
              <a:defRPr>
                <a:solidFill>
                  <a:schemeClr val="tx1"/>
                </a:solidFill>
                <a:latin typeface="Elsie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3B1D3D2-FD3F-CF39-D076-614C7C49781E}"/>
              </a:ext>
            </a:extLst>
          </p:cNvPr>
          <p:cNvGrpSpPr/>
          <p:nvPr userDrawn="1"/>
        </p:nvGrpSpPr>
        <p:grpSpPr>
          <a:xfrm>
            <a:off x="10082241" y="378973"/>
            <a:ext cx="1504922" cy="738113"/>
            <a:chOff x="9708583" y="546947"/>
            <a:chExt cx="1895523" cy="929689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6060A20-516C-3E65-DE42-F9A44E716A0A}"/>
                </a:ext>
              </a:extLst>
            </p:cNvPr>
            <p:cNvSpPr/>
            <p:nvPr/>
          </p:nvSpPr>
          <p:spPr>
            <a:xfrm>
              <a:off x="9802351" y="965564"/>
              <a:ext cx="121481" cy="156616"/>
            </a:xfrm>
            <a:custGeom>
              <a:avLst/>
              <a:gdLst>
                <a:gd name="connsiteX0" fmla="*/ 117183 w 121481"/>
                <a:gd name="connsiteY0" fmla="*/ 111296 h 156616"/>
                <a:gd name="connsiteX1" fmla="*/ 117183 w 121481"/>
                <a:gd name="connsiteY1" fmla="*/ 111365 h 156616"/>
                <a:gd name="connsiteX2" fmla="*/ 56954 w 121481"/>
                <a:gd name="connsiteY2" fmla="*/ 156356 h 156616"/>
                <a:gd name="connsiteX3" fmla="*/ 32292 w 121481"/>
                <a:gd name="connsiteY3" fmla="*/ 145934 h 156616"/>
                <a:gd name="connsiteX4" fmla="*/ 24621 w 121481"/>
                <a:gd name="connsiteY4" fmla="*/ 138745 h 156616"/>
                <a:gd name="connsiteX5" fmla="*/ 23074 w 121481"/>
                <a:gd name="connsiteY5" fmla="*/ 136887 h 156616"/>
                <a:gd name="connsiteX6" fmla="*/ 18499 w 121481"/>
                <a:gd name="connsiteY6" fmla="*/ 130696 h 156616"/>
                <a:gd name="connsiteX7" fmla="*/ 17089 w 121481"/>
                <a:gd name="connsiteY7" fmla="*/ 128529 h 156616"/>
                <a:gd name="connsiteX8" fmla="*/ 544 w 121481"/>
                <a:gd name="connsiteY8" fmla="*/ 53029 h 156616"/>
                <a:gd name="connsiteX9" fmla="*/ 9728 w 121481"/>
                <a:gd name="connsiteY9" fmla="*/ 14814 h 156616"/>
                <a:gd name="connsiteX10" fmla="*/ 39790 w 121481"/>
                <a:gd name="connsiteY10" fmla="*/ 643 h 156616"/>
                <a:gd name="connsiteX11" fmla="*/ 61735 w 121481"/>
                <a:gd name="connsiteY11" fmla="*/ 1331 h 156616"/>
                <a:gd name="connsiteX12" fmla="*/ 91729 w 121481"/>
                <a:gd name="connsiteY12" fmla="*/ 15158 h 156616"/>
                <a:gd name="connsiteX13" fmla="*/ 117217 w 121481"/>
                <a:gd name="connsiteY13" fmla="*/ 111296 h 156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481" h="156616">
                  <a:moveTo>
                    <a:pt x="117183" y="111296"/>
                  </a:moveTo>
                  <a:cubicBezTo>
                    <a:pt x="117183" y="111296"/>
                    <a:pt x="117183" y="111331"/>
                    <a:pt x="117183" y="111365"/>
                  </a:cubicBezTo>
                  <a:cubicBezTo>
                    <a:pt x="105557" y="140327"/>
                    <a:pt x="82098" y="159073"/>
                    <a:pt x="56954" y="156356"/>
                  </a:cubicBezTo>
                  <a:cubicBezTo>
                    <a:pt x="47908" y="155393"/>
                    <a:pt x="39550" y="151678"/>
                    <a:pt x="32292" y="145934"/>
                  </a:cubicBezTo>
                  <a:cubicBezTo>
                    <a:pt x="29575" y="143835"/>
                    <a:pt x="27029" y="141393"/>
                    <a:pt x="24621" y="138745"/>
                  </a:cubicBezTo>
                  <a:cubicBezTo>
                    <a:pt x="24105" y="138126"/>
                    <a:pt x="23555" y="137541"/>
                    <a:pt x="23074" y="136887"/>
                  </a:cubicBezTo>
                  <a:cubicBezTo>
                    <a:pt x="21491" y="134927"/>
                    <a:pt x="19978" y="132897"/>
                    <a:pt x="18499" y="130696"/>
                  </a:cubicBezTo>
                  <a:cubicBezTo>
                    <a:pt x="18017" y="130008"/>
                    <a:pt x="17536" y="129251"/>
                    <a:pt x="17089" y="128529"/>
                  </a:cubicBezTo>
                  <a:cubicBezTo>
                    <a:pt x="4534" y="108682"/>
                    <a:pt x="-2002" y="81784"/>
                    <a:pt x="544" y="53029"/>
                  </a:cubicBezTo>
                  <a:cubicBezTo>
                    <a:pt x="1782" y="39270"/>
                    <a:pt x="4981" y="26337"/>
                    <a:pt x="9728" y="14814"/>
                  </a:cubicBezTo>
                  <a:cubicBezTo>
                    <a:pt x="15885" y="9276"/>
                    <a:pt x="25894" y="2672"/>
                    <a:pt x="39790" y="643"/>
                  </a:cubicBezTo>
                  <a:cubicBezTo>
                    <a:pt x="46257" y="-320"/>
                    <a:pt x="53549" y="-286"/>
                    <a:pt x="61735" y="1331"/>
                  </a:cubicBezTo>
                  <a:cubicBezTo>
                    <a:pt x="72639" y="3463"/>
                    <a:pt x="82889" y="8175"/>
                    <a:pt x="91729" y="15158"/>
                  </a:cubicBezTo>
                  <a:cubicBezTo>
                    <a:pt x="115394" y="33801"/>
                    <a:pt x="128877" y="68369"/>
                    <a:pt x="117217" y="111296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752DAA1-F9D2-50F0-FB9A-EDE5C47C32A7}"/>
                </a:ext>
              </a:extLst>
            </p:cNvPr>
            <p:cNvSpPr/>
            <p:nvPr/>
          </p:nvSpPr>
          <p:spPr>
            <a:xfrm>
              <a:off x="9812010" y="925745"/>
              <a:ext cx="138764" cy="201619"/>
            </a:xfrm>
            <a:custGeom>
              <a:avLst/>
              <a:gdLst>
                <a:gd name="connsiteX0" fmla="*/ 138240 w 138764"/>
                <a:gd name="connsiteY0" fmla="*/ 108807 h 201619"/>
                <a:gd name="connsiteX1" fmla="*/ 55550 w 138764"/>
                <a:gd name="connsiteY1" fmla="*/ 201299 h 201619"/>
                <a:gd name="connsiteX2" fmla="*/ 20810 w 138764"/>
                <a:gd name="connsiteY2" fmla="*/ 184686 h 201619"/>
                <a:gd name="connsiteX3" fmla="*/ 14928 w 138764"/>
                <a:gd name="connsiteY3" fmla="*/ 178563 h 201619"/>
                <a:gd name="connsiteX4" fmla="*/ 22599 w 138764"/>
                <a:gd name="connsiteY4" fmla="*/ 185752 h 201619"/>
                <a:gd name="connsiteX5" fmla="*/ 47261 w 138764"/>
                <a:gd name="connsiteY5" fmla="*/ 196174 h 201619"/>
                <a:gd name="connsiteX6" fmla="*/ 107489 w 138764"/>
                <a:gd name="connsiteY6" fmla="*/ 151183 h 201619"/>
                <a:gd name="connsiteX7" fmla="*/ 107489 w 138764"/>
                <a:gd name="connsiteY7" fmla="*/ 151114 h 201619"/>
                <a:gd name="connsiteX8" fmla="*/ 82001 w 138764"/>
                <a:gd name="connsiteY8" fmla="*/ 54976 h 201619"/>
                <a:gd name="connsiteX9" fmla="*/ 52008 w 138764"/>
                <a:gd name="connsiteY9" fmla="*/ 41149 h 201619"/>
                <a:gd name="connsiteX10" fmla="*/ 30063 w 138764"/>
                <a:gd name="connsiteY10" fmla="*/ 40461 h 201619"/>
                <a:gd name="connsiteX11" fmla="*/ 0 w 138764"/>
                <a:gd name="connsiteY11" fmla="*/ 54632 h 201619"/>
                <a:gd name="connsiteX12" fmla="*/ 18746 w 138764"/>
                <a:gd name="connsiteY12" fmla="*/ 24191 h 201619"/>
                <a:gd name="connsiteX13" fmla="*/ 73505 w 138764"/>
                <a:gd name="connsiteY13" fmla="*/ 320 h 201619"/>
                <a:gd name="connsiteX14" fmla="*/ 138205 w 138764"/>
                <a:gd name="connsiteY14" fmla="*/ 108807 h 20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764" h="201619">
                  <a:moveTo>
                    <a:pt x="138240" y="108807"/>
                  </a:moveTo>
                  <a:cubicBezTo>
                    <a:pt x="133287" y="164288"/>
                    <a:pt x="96242" y="205702"/>
                    <a:pt x="55550" y="201299"/>
                  </a:cubicBezTo>
                  <a:cubicBezTo>
                    <a:pt x="42514" y="199889"/>
                    <a:pt x="30682" y="193973"/>
                    <a:pt x="20810" y="184686"/>
                  </a:cubicBezTo>
                  <a:cubicBezTo>
                    <a:pt x="18746" y="182794"/>
                    <a:pt x="16786" y="180730"/>
                    <a:pt x="14928" y="178563"/>
                  </a:cubicBezTo>
                  <a:cubicBezTo>
                    <a:pt x="17336" y="181211"/>
                    <a:pt x="19881" y="183654"/>
                    <a:pt x="22599" y="185752"/>
                  </a:cubicBezTo>
                  <a:cubicBezTo>
                    <a:pt x="29856" y="191496"/>
                    <a:pt x="38215" y="195211"/>
                    <a:pt x="47261" y="196174"/>
                  </a:cubicBezTo>
                  <a:cubicBezTo>
                    <a:pt x="72405" y="198891"/>
                    <a:pt x="95863" y="180145"/>
                    <a:pt x="107489" y="151183"/>
                  </a:cubicBezTo>
                  <a:cubicBezTo>
                    <a:pt x="107489" y="151183"/>
                    <a:pt x="107489" y="151159"/>
                    <a:pt x="107489" y="151114"/>
                  </a:cubicBezTo>
                  <a:cubicBezTo>
                    <a:pt x="119150" y="108188"/>
                    <a:pt x="105666" y="73619"/>
                    <a:pt x="82001" y="54976"/>
                  </a:cubicBezTo>
                  <a:cubicBezTo>
                    <a:pt x="73162" y="47994"/>
                    <a:pt x="62911" y="43281"/>
                    <a:pt x="52008" y="41149"/>
                  </a:cubicBezTo>
                  <a:cubicBezTo>
                    <a:pt x="43821" y="39532"/>
                    <a:pt x="36529" y="39498"/>
                    <a:pt x="30063" y="40461"/>
                  </a:cubicBezTo>
                  <a:cubicBezTo>
                    <a:pt x="16166" y="42490"/>
                    <a:pt x="6157" y="49094"/>
                    <a:pt x="0" y="54632"/>
                  </a:cubicBezTo>
                  <a:cubicBezTo>
                    <a:pt x="4816" y="42937"/>
                    <a:pt x="11179" y="32618"/>
                    <a:pt x="18746" y="24191"/>
                  </a:cubicBezTo>
                  <a:cubicBezTo>
                    <a:pt x="33674" y="7406"/>
                    <a:pt x="53143" y="-1881"/>
                    <a:pt x="73505" y="320"/>
                  </a:cubicBezTo>
                  <a:cubicBezTo>
                    <a:pt x="114231" y="4757"/>
                    <a:pt x="143193" y="53325"/>
                    <a:pt x="138205" y="108807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9B3B59E-F3FE-70C6-F2B3-13F54E438C9B}"/>
                </a:ext>
              </a:extLst>
            </p:cNvPr>
            <p:cNvSpPr/>
            <p:nvPr/>
          </p:nvSpPr>
          <p:spPr>
            <a:xfrm>
              <a:off x="9808330" y="1006347"/>
              <a:ext cx="54415" cy="89981"/>
            </a:xfrm>
            <a:custGeom>
              <a:avLst/>
              <a:gdLst>
                <a:gd name="connsiteX0" fmla="*/ 54415 w 54415"/>
                <a:gd name="connsiteY0" fmla="*/ 44991 h 89981"/>
                <a:gd name="connsiteX1" fmla="*/ 27208 w 54415"/>
                <a:gd name="connsiteY1" fmla="*/ 89981 h 89981"/>
                <a:gd name="connsiteX2" fmla="*/ 0 w 54415"/>
                <a:gd name="connsiteY2" fmla="*/ 44991 h 89981"/>
                <a:gd name="connsiteX3" fmla="*/ 27208 w 54415"/>
                <a:gd name="connsiteY3" fmla="*/ 0 h 89981"/>
                <a:gd name="connsiteX4" fmla="*/ 54415 w 54415"/>
                <a:gd name="connsiteY4" fmla="*/ 44991 h 8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15" h="89981">
                  <a:moveTo>
                    <a:pt x="54415" y="44991"/>
                  </a:moveTo>
                  <a:cubicBezTo>
                    <a:pt x="54415" y="69838"/>
                    <a:pt x="42234" y="89981"/>
                    <a:pt x="27208" y="89981"/>
                  </a:cubicBezTo>
                  <a:cubicBezTo>
                    <a:pt x="12181" y="89981"/>
                    <a:pt x="0" y="69838"/>
                    <a:pt x="0" y="44991"/>
                  </a:cubicBezTo>
                  <a:cubicBezTo>
                    <a:pt x="0" y="20143"/>
                    <a:pt x="12181" y="0"/>
                    <a:pt x="27208" y="0"/>
                  </a:cubicBezTo>
                  <a:cubicBezTo>
                    <a:pt x="42234" y="0"/>
                    <a:pt x="54415" y="20143"/>
                    <a:pt x="54415" y="44991"/>
                  </a:cubicBezTo>
                  <a:close/>
                </a:path>
              </a:pathLst>
            </a:custGeom>
            <a:solidFill>
              <a:srgbClr val="3D1A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9F2A8EA-64FE-2D3E-8512-A60CA5F1908B}"/>
                </a:ext>
              </a:extLst>
            </p:cNvPr>
            <p:cNvSpPr/>
            <p:nvPr/>
          </p:nvSpPr>
          <p:spPr>
            <a:xfrm>
              <a:off x="9804698" y="944588"/>
              <a:ext cx="102700" cy="171810"/>
            </a:xfrm>
            <a:custGeom>
              <a:avLst/>
              <a:gdLst>
                <a:gd name="connsiteX0" fmla="*/ 51416 w 102700"/>
                <a:gd name="connsiteY0" fmla="*/ 171794 h 171810"/>
                <a:gd name="connsiteX1" fmla="*/ 32292 w 102700"/>
                <a:gd name="connsiteY1" fmla="*/ 166909 h 171810"/>
                <a:gd name="connsiteX2" fmla="*/ 30503 w 102700"/>
                <a:gd name="connsiteY2" fmla="*/ 165843 h 171810"/>
                <a:gd name="connsiteX3" fmla="*/ 24621 w 102700"/>
                <a:gd name="connsiteY3" fmla="*/ 159720 h 171810"/>
                <a:gd name="connsiteX4" fmla="*/ 23074 w 102700"/>
                <a:gd name="connsiteY4" fmla="*/ 157863 h 171810"/>
                <a:gd name="connsiteX5" fmla="*/ 18499 w 102700"/>
                <a:gd name="connsiteY5" fmla="*/ 151672 h 171810"/>
                <a:gd name="connsiteX6" fmla="*/ 17089 w 102700"/>
                <a:gd name="connsiteY6" fmla="*/ 149505 h 171810"/>
                <a:gd name="connsiteX7" fmla="*/ 544 w 102700"/>
                <a:gd name="connsiteY7" fmla="*/ 74004 h 171810"/>
                <a:gd name="connsiteX8" fmla="*/ 9728 w 102700"/>
                <a:gd name="connsiteY8" fmla="*/ 35790 h 171810"/>
                <a:gd name="connsiteX9" fmla="*/ 28474 w 102700"/>
                <a:gd name="connsiteY9" fmla="*/ 5349 h 171810"/>
                <a:gd name="connsiteX10" fmla="*/ 46051 w 102700"/>
                <a:gd name="connsiteY10" fmla="*/ 17 h 171810"/>
                <a:gd name="connsiteX11" fmla="*/ 91729 w 102700"/>
                <a:gd name="connsiteY11" fmla="*/ 36134 h 171810"/>
                <a:gd name="connsiteX12" fmla="*/ 102633 w 102700"/>
                <a:gd name="connsiteY12" fmla="*/ 84220 h 171810"/>
                <a:gd name="connsiteX13" fmla="*/ 51416 w 102700"/>
                <a:gd name="connsiteY13" fmla="*/ 171794 h 171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2700" h="171810">
                  <a:moveTo>
                    <a:pt x="51416" y="171794"/>
                  </a:moveTo>
                  <a:cubicBezTo>
                    <a:pt x="44743" y="172000"/>
                    <a:pt x="38311" y="170280"/>
                    <a:pt x="32292" y="166909"/>
                  </a:cubicBezTo>
                  <a:cubicBezTo>
                    <a:pt x="31673" y="166565"/>
                    <a:pt x="31088" y="166221"/>
                    <a:pt x="30503" y="165843"/>
                  </a:cubicBezTo>
                  <a:cubicBezTo>
                    <a:pt x="28439" y="163951"/>
                    <a:pt x="26479" y="161887"/>
                    <a:pt x="24621" y="159720"/>
                  </a:cubicBezTo>
                  <a:cubicBezTo>
                    <a:pt x="24105" y="159101"/>
                    <a:pt x="23555" y="158517"/>
                    <a:pt x="23074" y="157863"/>
                  </a:cubicBezTo>
                  <a:cubicBezTo>
                    <a:pt x="21491" y="155902"/>
                    <a:pt x="19978" y="153873"/>
                    <a:pt x="18499" y="151672"/>
                  </a:cubicBezTo>
                  <a:cubicBezTo>
                    <a:pt x="18017" y="150984"/>
                    <a:pt x="17536" y="150227"/>
                    <a:pt x="17089" y="149505"/>
                  </a:cubicBezTo>
                  <a:cubicBezTo>
                    <a:pt x="4534" y="129658"/>
                    <a:pt x="-2002" y="102760"/>
                    <a:pt x="544" y="74004"/>
                  </a:cubicBezTo>
                  <a:cubicBezTo>
                    <a:pt x="1782" y="60246"/>
                    <a:pt x="4981" y="47312"/>
                    <a:pt x="9728" y="35790"/>
                  </a:cubicBezTo>
                  <a:cubicBezTo>
                    <a:pt x="14543" y="24095"/>
                    <a:pt x="20907" y="13776"/>
                    <a:pt x="28474" y="5349"/>
                  </a:cubicBezTo>
                  <a:cubicBezTo>
                    <a:pt x="33943" y="2081"/>
                    <a:pt x="39825" y="224"/>
                    <a:pt x="46051" y="17"/>
                  </a:cubicBezTo>
                  <a:cubicBezTo>
                    <a:pt x="64556" y="-568"/>
                    <a:pt x="81307" y="13776"/>
                    <a:pt x="91729" y="36134"/>
                  </a:cubicBezTo>
                  <a:cubicBezTo>
                    <a:pt x="98093" y="49720"/>
                    <a:pt x="102083" y="66265"/>
                    <a:pt x="102633" y="84220"/>
                  </a:cubicBezTo>
                  <a:cubicBezTo>
                    <a:pt x="104112" y="131653"/>
                    <a:pt x="81169" y="170831"/>
                    <a:pt x="51416" y="171794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69DB4A7-2AD3-4098-96C2-1109A1719FC6}"/>
                </a:ext>
              </a:extLst>
            </p:cNvPr>
            <p:cNvSpPr/>
            <p:nvPr/>
          </p:nvSpPr>
          <p:spPr>
            <a:xfrm>
              <a:off x="10020529" y="611762"/>
              <a:ext cx="227694" cy="473191"/>
            </a:xfrm>
            <a:custGeom>
              <a:avLst/>
              <a:gdLst>
                <a:gd name="connsiteX0" fmla="*/ 226942 w 227694"/>
                <a:gd name="connsiteY0" fmla="*/ 428362 h 473191"/>
                <a:gd name="connsiteX1" fmla="*/ 108274 w 227694"/>
                <a:gd name="connsiteY1" fmla="*/ 473146 h 473191"/>
                <a:gd name="connsiteX2" fmla="*/ 20562 w 227694"/>
                <a:gd name="connsiteY2" fmla="*/ 387086 h 473191"/>
                <a:gd name="connsiteX3" fmla="*/ 30022 w 227694"/>
                <a:gd name="connsiteY3" fmla="*/ 369028 h 473191"/>
                <a:gd name="connsiteX4" fmla="*/ 12720 w 227694"/>
                <a:gd name="connsiteY4" fmla="*/ 118931 h 473191"/>
                <a:gd name="connsiteX5" fmla="*/ 8489 w 227694"/>
                <a:gd name="connsiteY5" fmla="*/ 2189 h 473191"/>
                <a:gd name="connsiteX6" fmla="*/ 8524 w 227694"/>
                <a:gd name="connsiteY6" fmla="*/ 2189 h 473191"/>
                <a:gd name="connsiteX7" fmla="*/ 117733 w 227694"/>
                <a:gd name="connsiteY7" fmla="*/ 61764 h 473191"/>
                <a:gd name="connsiteX8" fmla="*/ 220923 w 227694"/>
                <a:gd name="connsiteY8" fmla="*/ 229137 h 473191"/>
                <a:gd name="connsiteX9" fmla="*/ 226942 w 227694"/>
                <a:gd name="connsiteY9" fmla="*/ 428362 h 473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694" h="473191">
                  <a:moveTo>
                    <a:pt x="226942" y="428362"/>
                  </a:moveTo>
                  <a:cubicBezTo>
                    <a:pt x="223502" y="471358"/>
                    <a:pt x="114293" y="470498"/>
                    <a:pt x="108274" y="473146"/>
                  </a:cubicBezTo>
                  <a:cubicBezTo>
                    <a:pt x="104112" y="474969"/>
                    <a:pt x="52242" y="420795"/>
                    <a:pt x="20562" y="387086"/>
                  </a:cubicBezTo>
                  <a:cubicBezTo>
                    <a:pt x="24105" y="381342"/>
                    <a:pt x="27304" y="375323"/>
                    <a:pt x="30022" y="369028"/>
                  </a:cubicBezTo>
                  <a:cubicBezTo>
                    <a:pt x="59259" y="301095"/>
                    <a:pt x="38621" y="197045"/>
                    <a:pt x="12720" y="118931"/>
                  </a:cubicBezTo>
                  <a:cubicBezTo>
                    <a:pt x="-12699" y="42329"/>
                    <a:pt x="7698" y="3668"/>
                    <a:pt x="8489" y="2189"/>
                  </a:cubicBezTo>
                  <a:lnTo>
                    <a:pt x="8524" y="2189"/>
                  </a:lnTo>
                  <a:cubicBezTo>
                    <a:pt x="35525" y="-8474"/>
                    <a:pt x="77145" y="21176"/>
                    <a:pt x="117733" y="61764"/>
                  </a:cubicBezTo>
                  <a:cubicBezTo>
                    <a:pt x="178512" y="122508"/>
                    <a:pt x="220923" y="229137"/>
                    <a:pt x="220923" y="229137"/>
                  </a:cubicBezTo>
                  <a:cubicBezTo>
                    <a:pt x="220923" y="229137"/>
                    <a:pt x="230382" y="385366"/>
                    <a:pt x="226942" y="428362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7FBA8A6-9D42-C00A-5FBE-9269DC44C369}"/>
                </a:ext>
              </a:extLst>
            </p:cNvPr>
            <p:cNvSpPr/>
            <p:nvPr/>
          </p:nvSpPr>
          <p:spPr>
            <a:xfrm>
              <a:off x="9996485" y="613951"/>
              <a:ext cx="68348" cy="384897"/>
            </a:xfrm>
            <a:custGeom>
              <a:avLst/>
              <a:gdLst>
                <a:gd name="connsiteX0" fmla="*/ 54065 w 68348"/>
                <a:gd name="connsiteY0" fmla="*/ 366839 h 384897"/>
                <a:gd name="connsiteX1" fmla="*/ 44606 w 68348"/>
                <a:gd name="connsiteY1" fmla="*/ 384897 h 384897"/>
                <a:gd name="connsiteX2" fmla="*/ 20253 w 68348"/>
                <a:gd name="connsiteY2" fmla="*/ 358825 h 384897"/>
                <a:gd name="connsiteX3" fmla="*/ 36867 w 68348"/>
                <a:gd name="connsiteY3" fmla="*/ 273177 h 384897"/>
                <a:gd name="connsiteX4" fmla="*/ 1404 w 68348"/>
                <a:gd name="connsiteY4" fmla="*/ 41792 h 384897"/>
                <a:gd name="connsiteX5" fmla="*/ 32533 w 68348"/>
                <a:gd name="connsiteY5" fmla="*/ 0 h 384897"/>
                <a:gd name="connsiteX6" fmla="*/ 36764 w 68348"/>
                <a:gd name="connsiteY6" fmla="*/ 116742 h 384897"/>
                <a:gd name="connsiteX7" fmla="*/ 54065 w 68348"/>
                <a:gd name="connsiteY7" fmla="*/ 366839 h 38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348" h="384897">
                  <a:moveTo>
                    <a:pt x="54065" y="366839"/>
                  </a:moveTo>
                  <a:cubicBezTo>
                    <a:pt x="51348" y="373134"/>
                    <a:pt x="48149" y="379153"/>
                    <a:pt x="44606" y="384897"/>
                  </a:cubicBezTo>
                  <a:cubicBezTo>
                    <a:pt x="30400" y="369797"/>
                    <a:pt x="20253" y="358825"/>
                    <a:pt x="20253" y="358825"/>
                  </a:cubicBezTo>
                  <a:cubicBezTo>
                    <a:pt x="20253" y="358825"/>
                    <a:pt x="37658" y="322330"/>
                    <a:pt x="36867" y="273177"/>
                  </a:cubicBezTo>
                  <a:cubicBezTo>
                    <a:pt x="35697" y="200635"/>
                    <a:pt x="-8330" y="106561"/>
                    <a:pt x="1404" y="41792"/>
                  </a:cubicBezTo>
                  <a:cubicBezTo>
                    <a:pt x="5738" y="13036"/>
                    <a:pt x="19118" y="5297"/>
                    <a:pt x="32533" y="0"/>
                  </a:cubicBezTo>
                  <a:cubicBezTo>
                    <a:pt x="31742" y="1479"/>
                    <a:pt x="11345" y="40141"/>
                    <a:pt x="36764" y="116742"/>
                  </a:cubicBezTo>
                  <a:cubicBezTo>
                    <a:pt x="62664" y="194856"/>
                    <a:pt x="83302" y="298906"/>
                    <a:pt x="54065" y="366839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5BB48DA-57A1-DF26-FB2F-0FC5AA3F6D11}"/>
                </a:ext>
              </a:extLst>
            </p:cNvPr>
            <p:cNvSpPr/>
            <p:nvPr/>
          </p:nvSpPr>
          <p:spPr>
            <a:xfrm>
              <a:off x="9932811" y="989753"/>
              <a:ext cx="137296" cy="160955"/>
            </a:xfrm>
            <a:custGeom>
              <a:avLst/>
              <a:gdLst>
                <a:gd name="connsiteX0" fmla="*/ 132495 w 137296"/>
                <a:gd name="connsiteY0" fmla="*/ 114383 h 160955"/>
                <a:gd name="connsiteX1" fmla="*/ 132461 w 137296"/>
                <a:gd name="connsiteY1" fmla="*/ 114452 h 160955"/>
                <a:gd name="connsiteX2" fmla="*/ 130638 w 137296"/>
                <a:gd name="connsiteY2" fmla="*/ 118339 h 160955"/>
                <a:gd name="connsiteX3" fmla="*/ 128780 w 137296"/>
                <a:gd name="connsiteY3" fmla="*/ 121881 h 160955"/>
                <a:gd name="connsiteX4" fmla="*/ 126304 w 137296"/>
                <a:gd name="connsiteY4" fmla="*/ 126112 h 160955"/>
                <a:gd name="connsiteX5" fmla="*/ 124378 w 137296"/>
                <a:gd name="connsiteY5" fmla="*/ 129070 h 160955"/>
                <a:gd name="connsiteX6" fmla="*/ 124309 w 137296"/>
                <a:gd name="connsiteY6" fmla="*/ 129173 h 160955"/>
                <a:gd name="connsiteX7" fmla="*/ 113818 w 137296"/>
                <a:gd name="connsiteY7" fmla="*/ 141763 h 160955"/>
                <a:gd name="connsiteX8" fmla="*/ 112511 w 137296"/>
                <a:gd name="connsiteY8" fmla="*/ 143001 h 160955"/>
                <a:gd name="connsiteX9" fmla="*/ 107936 w 137296"/>
                <a:gd name="connsiteY9" fmla="*/ 146956 h 160955"/>
                <a:gd name="connsiteX10" fmla="*/ 106388 w 137296"/>
                <a:gd name="connsiteY10" fmla="*/ 148126 h 160955"/>
                <a:gd name="connsiteX11" fmla="*/ 105184 w 137296"/>
                <a:gd name="connsiteY11" fmla="*/ 149020 h 160955"/>
                <a:gd name="connsiteX12" fmla="*/ 103705 w 137296"/>
                <a:gd name="connsiteY12" fmla="*/ 150052 h 160955"/>
                <a:gd name="connsiteX13" fmla="*/ 102261 w 137296"/>
                <a:gd name="connsiteY13" fmla="*/ 151015 h 160955"/>
                <a:gd name="connsiteX14" fmla="*/ 100128 w 137296"/>
                <a:gd name="connsiteY14" fmla="*/ 152357 h 160955"/>
                <a:gd name="connsiteX15" fmla="*/ 87023 w 137296"/>
                <a:gd name="connsiteY15" fmla="*/ 158273 h 160955"/>
                <a:gd name="connsiteX16" fmla="*/ 86989 w 137296"/>
                <a:gd name="connsiteY16" fmla="*/ 158273 h 160955"/>
                <a:gd name="connsiteX17" fmla="*/ 85475 w 137296"/>
                <a:gd name="connsiteY17" fmla="*/ 158720 h 160955"/>
                <a:gd name="connsiteX18" fmla="*/ 83583 w 137296"/>
                <a:gd name="connsiteY18" fmla="*/ 159236 h 160955"/>
                <a:gd name="connsiteX19" fmla="*/ 79009 w 137296"/>
                <a:gd name="connsiteY19" fmla="*/ 160199 h 160955"/>
                <a:gd name="connsiteX20" fmla="*/ 77151 w 137296"/>
                <a:gd name="connsiteY20" fmla="*/ 160474 h 160955"/>
                <a:gd name="connsiteX21" fmla="*/ 72301 w 137296"/>
                <a:gd name="connsiteY21" fmla="*/ 160887 h 160955"/>
                <a:gd name="connsiteX22" fmla="*/ 69825 w 137296"/>
                <a:gd name="connsiteY22" fmla="*/ 160956 h 160955"/>
                <a:gd name="connsiteX23" fmla="*/ 69481 w 137296"/>
                <a:gd name="connsiteY23" fmla="*/ 160956 h 160955"/>
                <a:gd name="connsiteX24" fmla="*/ 64356 w 137296"/>
                <a:gd name="connsiteY24" fmla="*/ 160681 h 160955"/>
                <a:gd name="connsiteX25" fmla="*/ 27826 w 137296"/>
                <a:gd name="connsiteY25" fmla="*/ 142588 h 160955"/>
                <a:gd name="connsiteX26" fmla="*/ 26072 w 137296"/>
                <a:gd name="connsiteY26" fmla="*/ 140696 h 160955"/>
                <a:gd name="connsiteX27" fmla="*/ 20913 w 137296"/>
                <a:gd name="connsiteY27" fmla="*/ 134333 h 160955"/>
                <a:gd name="connsiteX28" fmla="*/ 19330 w 137296"/>
                <a:gd name="connsiteY28" fmla="*/ 132097 h 160955"/>
                <a:gd name="connsiteX29" fmla="*/ 619 w 137296"/>
                <a:gd name="connsiteY29" fmla="*/ 54499 h 160955"/>
                <a:gd name="connsiteX30" fmla="*/ 11007 w 137296"/>
                <a:gd name="connsiteY30" fmla="*/ 15218 h 160955"/>
                <a:gd name="connsiteX31" fmla="*/ 44990 w 137296"/>
                <a:gd name="connsiteY31" fmla="*/ 668 h 160955"/>
                <a:gd name="connsiteX32" fmla="*/ 69790 w 137296"/>
                <a:gd name="connsiteY32" fmla="*/ 1356 h 160955"/>
                <a:gd name="connsiteX33" fmla="*/ 123999 w 137296"/>
                <a:gd name="connsiteY33" fmla="*/ 36750 h 160955"/>
                <a:gd name="connsiteX34" fmla="*/ 132495 w 137296"/>
                <a:gd name="connsiteY34" fmla="*/ 114383 h 16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7296" h="160955">
                  <a:moveTo>
                    <a:pt x="132495" y="114383"/>
                  </a:moveTo>
                  <a:cubicBezTo>
                    <a:pt x="132495" y="114383"/>
                    <a:pt x="132461" y="114417"/>
                    <a:pt x="132461" y="114452"/>
                  </a:cubicBezTo>
                  <a:cubicBezTo>
                    <a:pt x="131876" y="115759"/>
                    <a:pt x="131291" y="117066"/>
                    <a:pt x="130638" y="118339"/>
                  </a:cubicBezTo>
                  <a:cubicBezTo>
                    <a:pt x="130053" y="119542"/>
                    <a:pt x="129434" y="120712"/>
                    <a:pt x="128780" y="121881"/>
                  </a:cubicBezTo>
                  <a:cubicBezTo>
                    <a:pt x="127989" y="123326"/>
                    <a:pt x="127164" y="124736"/>
                    <a:pt x="126304" y="126112"/>
                  </a:cubicBezTo>
                  <a:cubicBezTo>
                    <a:pt x="125685" y="127110"/>
                    <a:pt x="125031" y="128107"/>
                    <a:pt x="124378" y="129070"/>
                  </a:cubicBezTo>
                  <a:cubicBezTo>
                    <a:pt x="124343" y="129070"/>
                    <a:pt x="124343" y="129139"/>
                    <a:pt x="124309" y="129173"/>
                  </a:cubicBezTo>
                  <a:cubicBezTo>
                    <a:pt x="121144" y="133783"/>
                    <a:pt x="117636" y="138013"/>
                    <a:pt x="113818" y="141763"/>
                  </a:cubicBezTo>
                  <a:cubicBezTo>
                    <a:pt x="113371" y="142175"/>
                    <a:pt x="112958" y="142588"/>
                    <a:pt x="112511" y="143001"/>
                  </a:cubicBezTo>
                  <a:cubicBezTo>
                    <a:pt x="111032" y="144377"/>
                    <a:pt x="109518" y="145718"/>
                    <a:pt x="107936" y="146956"/>
                  </a:cubicBezTo>
                  <a:cubicBezTo>
                    <a:pt x="107420" y="147369"/>
                    <a:pt x="106939" y="147748"/>
                    <a:pt x="106388" y="148126"/>
                  </a:cubicBezTo>
                  <a:cubicBezTo>
                    <a:pt x="106010" y="148436"/>
                    <a:pt x="105597" y="148745"/>
                    <a:pt x="105184" y="149020"/>
                  </a:cubicBezTo>
                  <a:cubicBezTo>
                    <a:pt x="104703" y="149399"/>
                    <a:pt x="104187" y="149743"/>
                    <a:pt x="103705" y="150052"/>
                  </a:cubicBezTo>
                  <a:cubicBezTo>
                    <a:pt x="103224" y="150396"/>
                    <a:pt x="102742" y="150706"/>
                    <a:pt x="102261" y="151015"/>
                  </a:cubicBezTo>
                  <a:cubicBezTo>
                    <a:pt x="101573" y="151497"/>
                    <a:pt x="100850" y="151910"/>
                    <a:pt x="100128" y="152357"/>
                  </a:cubicBezTo>
                  <a:cubicBezTo>
                    <a:pt x="95966" y="154833"/>
                    <a:pt x="91563" y="156828"/>
                    <a:pt x="87023" y="158273"/>
                  </a:cubicBezTo>
                  <a:cubicBezTo>
                    <a:pt x="87023" y="158273"/>
                    <a:pt x="86989" y="158307"/>
                    <a:pt x="86989" y="158273"/>
                  </a:cubicBezTo>
                  <a:cubicBezTo>
                    <a:pt x="86507" y="158445"/>
                    <a:pt x="85991" y="158582"/>
                    <a:pt x="85475" y="158720"/>
                  </a:cubicBezTo>
                  <a:cubicBezTo>
                    <a:pt x="84856" y="158926"/>
                    <a:pt x="84202" y="159098"/>
                    <a:pt x="83583" y="159236"/>
                  </a:cubicBezTo>
                  <a:cubicBezTo>
                    <a:pt x="82070" y="159614"/>
                    <a:pt x="80556" y="159924"/>
                    <a:pt x="79009" y="160199"/>
                  </a:cubicBezTo>
                  <a:cubicBezTo>
                    <a:pt x="78389" y="160302"/>
                    <a:pt x="77770" y="160405"/>
                    <a:pt x="77151" y="160474"/>
                  </a:cubicBezTo>
                  <a:cubicBezTo>
                    <a:pt x="75569" y="160681"/>
                    <a:pt x="73952" y="160818"/>
                    <a:pt x="72301" y="160887"/>
                  </a:cubicBezTo>
                  <a:cubicBezTo>
                    <a:pt x="71476" y="160887"/>
                    <a:pt x="70650" y="160956"/>
                    <a:pt x="69825" y="160956"/>
                  </a:cubicBezTo>
                  <a:lnTo>
                    <a:pt x="69481" y="160956"/>
                  </a:lnTo>
                  <a:cubicBezTo>
                    <a:pt x="67761" y="160956"/>
                    <a:pt x="66075" y="160853"/>
                    <a:pt x="64356" y="160681"/>
                  </a:cubicBezTo>
                  <a:cubicBezTo>
                    <a:pt x="50322" y="159305"/>
                    <a:pt x="37801" y="152701"/>
                    <a:pt x="27826" y="142588"/>
                  </a:cubicBezTo>
                  <a:cubicBezTo>
                    <a:pt x="27242" y="141969"/>
                    <a:pt x="26623" y="141350"/>
                    <a:pt x="26072" y="140696"/>
                  </a:cubicBezTo>
                  <a:cubicBezTo>
                    <a:pt x="24284" y="138667"/>
                    <a:pt x="22564" y="136569"/>
                    <a:pt x="20913" y="134333"/>
                  </a:cubicBezTo>
                  <a:cubicBezTo>
                    <a:pt x="20362" y="133611"/>
                    <a:pt x="19812" y="132854"/>
                    <a:pt x="19330" y="132097"/>
                  </a:cubicBezTo>
                  <a:cubicBezTo>
                    <a:pt x="5125" y="111700"/>
                    <a:pt x="-2271" y="84045"/>
                    <a:pt x="619" y="54499"/>
                  </a:cubicBezTo>
                  <a:cubicBezTo>
                    <a:pt x="1995" y="40362"/>
                    <a:pt x="5641" y="27084"/>
                    <a:pt x="11007" y="15218"/>
                  </a:cubicBezTo>
                  <a:cubicBezTo>
                    <a:pt x="17955" y="9542"/>
                    <a:pt x="29271" y="2766"/>
                    <a:pt x="44990" y="668"/>
                  </a:cubicBezTo>
                  <a:cubicBezTo>
                    <a:pt x="52282" y="-330"/>
                    <a:pt x="60538" y="-295"/>
                    <a:pt x="69790" y="1356"/>
                  </a:cubicBezTo>
                  <a:cubicBezTo>
                    <a:pt x="91873" y="5277"/>
                    <a:pt x="111651" y="17866"/>
                    <a:pt x="123999" y="36750"/>
                  </a:cubicBezTo>
                  <a:cubicBezTo>
                    <a:pt x="136932" y="56562"/>
                    <a:pt x="141748" y="83357"/>
                    <a:pt x="132495" y="11438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7022BEA-1BED-9B6C-CCCA-482307CF8838}"/>
                </a:ext>
              </a:extLst>
            </p:cNvPr>
            <p:cNvSpPr/>
            <p:nvPr/>
          </p:nvSpPr>
          <p:spPr>
            <a:xfrm>
              <a:off x="9943818" y="948852"/>
              <a:ext cx="156826" cy="207178"/>
            </a:xfrm>
            <a:custGeom>
              <a:avLst/>
              <a:gdLst>
                <a:gd name="connsiteX0" fmla="*/ 156195 w 156826"/>
                <a:gd name="connsiteY0" fmla="*/ 111807 h 207178"/>
                <a:gd name="connsiteX1" fmla="*/ 128884 w 156826"/>
                <a:gd name="connsiteY1" fmla="*/ 177779 h 207178"/>
                <a:gd name="connsiteX2" fmla="*/ 62739 w 156826"/>
                <a:gd name="connsiteY2" fmla="*/ 206844 h 207178"/>
                <a:gd name="connsiteX3" fmla="*/ 57649 w 156826"/>
                <a:gd name="connsiteY3" fmla="*/ 206122 h 207178"/>
                <a:gd name="connsiteX4" fmla="*/ 55310 w 156826"/>
                <a:gd name="connsiteY4" fmla="*/ 205641 h 207178"/>
                <a:gd name="connsiteX5" fmla="*/ 16820 w 156826"/>
                <a:gd name="connsiteY5" fmla="*/ 183489 h 207178"/>
                <a:gd name="connsiteX6" fmla="*/ 53349 w 156826"/>
                <a:gd name="connsiteY6" fmla="*/ 201582 h 207178"/>
                <a:gd name="connsiteX7" fmla="*/ 58474 w 156826"/>
                <a:gd name="connsiteY7" fmla="*/ 201857 h 207178"/>
                <a:gd name="connsiteX8" fmla="*/ 58818 w 156826"/>
                <a:gd name="connsiteY8" fmla="*/ 201857 h 207178"/>
                <a:gd name="connsiteX9" fmla="*/ 61295 w 156826"/>
                <a:gd name="connsiteY9" fmla="*/ 201788 h 207178"/>
                <a:gd name="connsiteX10" fmla="*/ 66145 w 156826"/>
                <a:gd name="connsiteY10" fmla="*/ 201375 h 207178"/>
                <a:gd name="connsiteX11" fmla="*/ 68002 w 156826"/>
                <a:gd name="connsiteY11" fmla="*/ 201100 h 207178"/>
                <a:gd name="connsiteX12" fmla="*/ 72577 w 156826"/>
                <a:gd name="connsiteY12" fmla="*/ 200137 h 207178"/>
                <a:gd name="connsiteX13" fmla="*/ 74469 w 156826"/>
                <a:gd name="connsiteY13" fmla="*/ 199621 h 207178"/>
                <a:gd name="connsiteX14" fmla="*/ 75982 w 156826"/>
                <a:gd name="connsiteY14" fmla="*/ 199174 h 207178"/>
                <a:gd name="connsiteX15" fmla="*/ 76016 w 156826"/>
                <a:gd name="connsiteY15" fmla="*/ 199174 h 207178"/>
                <a:gd name="connsiteX16" fmla="*/ 89122 w 156826"/>
                <a:gd name="connsiteY16" fmla="*/ 193258 h 207178"/>
                <a:gd name="connsiteX17" fmla="*/ 91254 w 156826"/>
                <a:gd name="connsiteY17" fmla="*/ 191916 h 207178"/>
                <a:gd name="connsiteX18" fmla="*/ 92699 w 156826"/>
                <a:gd name="connsiteY18" fmla="*/ 190953 h 207178"/>
                <a:gd name="connsiteX19" fmla="*/ 94178 w 156826"/>
                <a:gd name="connsiteY19" fmla="*/ 189921 h 207178"/>
                <a:gd name="connsiteX20" fmla="*/ 95382 w 156826"/>
                <a:gd name="connsiteY20" fmla="*/ 189027 h 207178"/>
                <a:gd name="connsiteX21" fmla="*/ 96930 w 156826"/>
                <a:gd name="connsiteY21" fmla="*/ 187858 h 207178"/>
                <a:gd name="connsiteX22" fmla="*/ 101504 w 156826"/>
                <a:gd name="connsiteY22" fmla="*/ 183902 h 207178"/>
                <a:gd name="connsiteX23" fmla="*/ 102811 w 156826"/>
                <a:gd name="connsiteY23" fmla="*/ 182664 h 207178"/>
                <a:gd name="connsiteX24" fmla="*/ 113302 w 156826"/>
                <a:gd name="connsiteY24" fmla="*/ 170074 h 207178"/>
                <a:gd name="connsiteX25" fmla="*/ 113371 w 156826"/>
                <a:gd name="connsiteY25" fmla="*/ 169971 h 207178"/>
                <a:gd name="connsiteX26" fmla="*/ 115297 w 156826"/>
                <a:gd name="connsiteY26" fmla="*/ 167013 h 207178"/>
                <a:gd name="connsiteX27" fmla="*/ 117774 w 156826"/>
                <a:gd name="connsiteY27" fmla="*/ 162782 h 207178"/>
                <a:gd name="connsiteX28" fmla="*/ 119631 w 156826"/>
                <a:gd name="connsiteY28" fmla="*/ 159240 h 207178"/>
                <a:gd name="connsiteX29" fmla="*/ 121454 w 156826"/>
                <a:gd name="connsiteY29" fmla="*/ 155353 h 207178"/>
                <a:gd name="connsiteX30" fmla="*/ 121489 w 156826"/>
                <a:gd name="connsiteY30" fmla="*/ 155284 h 207178"/>
                <a:gd name="connsiteX31" fmla="*/ 112993 w 156826"/>
                <a:gd name="connsiteY31" fmla="*/ 77651 h 207178"/>
                <a:gd name="connsiteX32" fmla="*/ 58784 w 156826"/>
                <a:gd name="connsiteY32" fmla="*/ 42257 h 207178"/>
                <a:gd name="connsiteX33" fmla="*/ 33984 w 156826"/>
                <a:gd name="connsiteY33" fmla="*/ 41569 h 207178"/>
                <a:gd name="connsiteX34" fmla="*/ 0 w 156826"/>
                <a:gd name="connsiteY34" fmla="*/ 56119 h 207178"/>
                <a:gd name="connsiteX35" fmla="*/ 6260 w 156826"/>
                <a:gd name="connsiteY35" fmla="*/ 44149 h 207178"/>
                <a:gd name="connsiteX36" fmla="*/ 6329 w 156826"/>
                <a:gd name="connsiteY36" fmla="*/ 44045 h 207178"/>
                <a:gd name="connsiteX37" fmla="*/ 83068 w 156826"/>
                <a:gd name="connsiteY37" fmla="*/ 327 h 207178"/>
                <a:gd name="connsiteX38" fmla="*/ 156195 w 156826"/>
                <a:gd name="connsiteY38" fmla="*/ 111807 h 20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56826" h="207178">
                  <a:moveTo>
                    <a:pt x="156195" y="111807"/>
                  </a:moveTo>
                  <a:cubicBezTo>
                    <a:pt x="153649" y="137845"/>
                    <a:pt x="143503" y="160891"/>
                    <a:pt x="128884" y="177779"/>
                  </a:cubicBezTo>
                  <a:cubicBezTo>
                    <a:pt x="111479" y="197867"/>
                    <a:pt x="87711" y="209321"/>
                    <a:pt x="62739" y="206844"/>
                  </a:cubicBezTo>
                  <a:cubicBezTo>
                    <a:pt x="61020" y="206672"/>
                    <a:pt x="59334" y="206466"/>
                    <a:pt x="57649" y="206122"/>
                  </a:cubicBezTo>
                  <a:cubicBezTo>
                    <a:pt x="56858" y="205984"/>
                    <a:pt x="56066" y="205847"/>
                    <a:pt x="55310" y="205641"/>
                  </a:cubicBezTo>
                  <a:cubicBezTo>
                    <a:pt x="40554" y="202579"/>
                    <a:pt x="27414" y="194737"/>
                    <a:pt x="16820" y="183489"/>
                  </a:cubicBezTo>
                  <a:cubicBezTo>
                    <a:pt x="26795" y="193602"/>
                    <a:pt x="39315" y="200206"/>
                    <a:pt x="53349" y="201582"/>
                  </a:cubicBezTo>
                  <a:cubicBezTo>
                    <a:pt x="55069" y="201754"/>
                    <a:pt x="56754" y="201857"/>
                    <a:pt x="58474" y="201857"/>
                  </a:cubicBezTo>
                  <a:lnTo>
                    <a:pt x="58818" y="201857"/>
                  </a:lnTo>
                  <a:cubicBezTo>
                    <a:pt x="59644" y="201857"/>
                    <a:pt x="60469" y="201823"/>
                    <a:pt x="61295" y="201788"/>
                  </a:cubicBezTo>
                  <a:cubicBezTo>
                    <a:pt x="62946" y="201719"/>
                    <a:pt x="64562" y="201582"/>
                    <a:pt x="66145" y="201375"/>
                  </a:cubicBezTo>
                  <a:cubicBezTo>
                    <a:pt x="66798" y="201307"/>
                    <a:pt x="67383" y="201203"/>
                    <a:pt x="68002" y="201100"/>
                  </a:cubicBezTo>
                  <a:cubicBezTo>
                    <a:pt x="69550" y="200825"/>
                    <a:pt x="71063" y="200515"/>
                    <a:pt x="72577" y="200137"/>
                  </a:cubicBezTo>
                  <a:cubicBezTo>
                    <a:pt x="73196" y="200000"/>
                    <a:pt x="73849" y="199828"/>
                    <a:pt x="74469" y="199621"/>
                  </a:cubicBezTo>
                  <a:cubicBezTo>
                    <a:pt x="74985" y="199484"/>
                    <a:pt x="75500" y="199346"/>
                    <a:pt x="75982" y="199174"/>
                  </a:cubicBezTo>
                  <a:cubicBezTo>
                    <a:pt x="75982" y="199208"/>
                    <a:pt x="76016" y="199174"/>
                    <a:pt x="76016" y="199174"/>
                  </a:cubicBezTo>
                  <a:cubicBezTo>
                    <a:pt x="80557" y="197729"/>
                    <a:pt x="84960" y="195734"/>
                    <a:pt x="89122" y="193258"/>
                  </a:cubicBezTo>
                  <a:cubicBezTo>
                    <a:pt x="89844" y="192845"/>
                    <a:pt x="90532" y="192398"/>
                    <a:pt x="91254" y="191916"/>
                  </a:cubicBezTo>
                  <a:cubicBezTo>
                    <a:pt x="91736" y="191607"/>
                    <a:pt x="92217" y="191297"/>
                    <a:pt x="92699" y="190953"/>
                  </a:cubicBezTo>
                  <a:cubicBezTo>
                    <a:pt x="93180" y="190644"/>
                    <a:pt x="93696" y="190300"/>
                    <a:pt x="94178" y="189921"/>
                  </a:cubicBezTo>
                  <a:cubicBezTo>
                    <a:pt x="94591" y="189646"/>
                    <a:pt x="95003" y="189337"/>
                    <a:pt x="95382" y="189027"/>
                  </a:cubicBezTo>
                  <a:cubicBezTo>
                    <a:pt x="95898" y="188649"/>
                    <a:pt x="96414" y="188270"/>
                    <a:pt x="96930" y="187858"/>
                  </a:cubicBezTo>
                  <a:cubicBezTo>
                    <a:pt x="98512" y="186619"/>
                    <a:pt x="100025" y="185278"/>
                    <a:pt x="101504" y="183902"/>
                  </a:cubicBezTo>
                  <a:cubicBezTo>
                    <a:pt x="101951" y="183489"/>
                    <a:pt x="102364" y="183076"/>
                    <a:pt x="102811" y="182664"/>
                  </a:cubicBezTo>
                  <a:cubicBezTo>
                    <a:pt x="106629" y="178914"/>
                    <a:pt x="110138" y="174684"/>
                    <a:pt x="113302" y="170074"/>
                  </a:cubicBezTo>
                  <a:cubicBezTo>
                    <a:pt x="113337" y="170040"/>
                    <a:pt x="113337" y="170006"/>
                    <a:pt x="113371" y="169971"/>
                  </a:cubicBezTo>
                  <a:cubicBezTo>
                    <a:pt x="114025" y="169008"/>
                    <a:pt x="114678" y="168011"/>
                    <a:pt x="115297" y="167013"/>
                  </a:cubicBezTo>
                  <a:cubicBezTo>
                    <a:pt x="116157" y="165637"/>
                    <a:pt x="116983" y="164227"/>
                    <a:pt x="117774" y="162782"/>
                  </a:cubicBezTo>
                  <a:cubicBezTo>
                    <a:pt x="118427" y="161613"/>
                    <a:pt x="119047" y="160443"/>
                    <a:pt x="119631" y="159240"/>
                  </a:cubicBezTo>
                  <a:cubicBezTo>
                    <a:pt x="120285" y="157967"/>
                    <a:pt x="120870" y="156660"/>
                    <a:pt x="121454" y="155353"/>
                  </a:cubicBezTo>
                  <a:cubicBezTo>
                    <a:pt x="121454" y="155353"/>
                    <a:pt x="121465" y="155329"/>
                    <a:pt x="121489" y="155284"/>
                  </a:cubicBezTo>
                  <a:cubicBezTo>
                    <a:pt x="130741" y="124258"/>
                    <a:pt x="125926" y="97463"/>
                    <a:pt x="112993" y="77651"/>
                  </a:cubicBezTo>
                  <a:cubicBezTo>
                    <a:pt x="100644" y="58767"/>
                    <a:pt x="80866" y="46178"/>
                    <a:pt x="58784" y="42257"/>
                  </a:cubicBezTo>
                  <a:cubicBezTo>
                    <a:pt x="49531" y="40606"/>
                    <a:pt x="41276" y="40571"/>
                    <a:pt x="33984" y="41569"/>
                  </a:cubicBezTo>
                  <a:cubicBezTo>
                    <a:pt x="18265" y="43667"/>
                    <a:pt x="6948" y="50443"/>
                    <a:pt x="0" y="56119"/>
                  </a:cubicBezTo>
                  <a:cubicBezTo>
                    <a:pt x="1892" y="51957"/>
                    <a:pt x="3990" y="47967"/>
                    <a:pt x="6260" y="44149"/>
                  </a:cubicBezTo>
                  <a:cubicBezTo>
                    <a:pt x="6295" y="44149"/>
                    <a:pt x="6329" y="44080"/>
                    <a:pt x="6329" y="44045"/>
                  </a:cubicBezTo>
                  <a:cubicBezTo>
                    <a:pt x="23802" y="15084"/>
                    <a:pt x="52524" y="-2665"/>
                    <a:pt x="83068" y="327"/>
                  </a:cubicBezTo>
                  <a:cubicBezTo>
                    <a:pt x="129090" y="4868"/>
                    <a:pt x="161836" y="54777"/>
                    <a:pt x="156195" y="111807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69FEA26-054B-93F0-7264-915E3CB7F77F}"/>
                </a:ext>
              </a:extLst>
            </p:cNvPr>
            <p:cNvSpPr/>
            <p:nvPr/>
          </p:nvSpPr>
          <p:spPr>
            <a:xfrm>
              <a:off x="9792576" y="1084909"/>
              <a:ext cx="198812" cy="82207"/>
            </a:xfrm>
            <a:custGeom>
              <a:avLst/>
              <a:gdLst>
                <a:gd name="connsiteX0" fmla="*/ 198812 w 198812"/>
                <a:gd name="connsiteY0" fmla="*/ 67555 h 82207"/>
                <a:gd name="connsiteX1" fmla="*/ 194272 w 198812"/>
                <a:gd name="connsiteY1" fmla="*/ 66385 h 82207"/>
                <a:gd name="connsiteX2" fmla="*/ 132014 w 198812"/>
                <a:gd name="connsiteY2" fmla="*/ 56101 h 82207"/>
                <a:gd name="connsiteX3" fmla="*/ 86404 w 198812"/>
                <a:gd name="connsiteY3" fmla="*/ 55413 h 82207"/>
                <a:gd name="connsiteX4" fmla="*/ 69 w 198812"/>
                <a:gd name="connsiteY4" fmla="*/ 82139 h 82207"/>
                <a:gd name="connsiteX5" fmla="*/ 0 w 198812"/>
                <a:gd name="connsiteY5" fmla="*/ 82208 h 82207"/>
                <a:gd name="connsiteX6" fmla="*/ 118427 w 198812"/>
                <a:gd name="connsiteY6" fmla="*/ 1754 h 82207"/>
                <a:gd name="connsiteX7" fmla="*/ 143434 w 198812"/>
                <a:gd name="connsiteY7" fmla="*/ 0 h 82207"/>
                <a:gd name="connsiteX8" fmla="*/ 151758 w 198812"/>
                <a:gd name="connsiteY8" fmla="*/ 23596 h 82207"/>
                <a:gd name="connsiteX9" fmla="*/ 159566 w 198812"/>
                <a:gd name="connsiteY9" fmla="*/ 36942 h 82207"/>
                <a:gd name="connsiteX10" fmla="*/ 161148 w 198812"/>
                <a:gd name="connsiteY10" fmla="*/ 39178 h 82207"/>
                <a:gd name="connsiteX11" fmla="*/ 166307 w 198812"/>
                <a:gd name="connsiteY11" fmla="*/ 45541 h 82207"/>
                <a:gd name="connsiteX12" fmla="*/ 168062 w 198812"/>
                <a:gd name="connsiteY12" fmla="*/ 47433 h 82207"/>
                <a:gd name="connsiteX13" fmla="*/ 194306 w 198812"/>
                <a:gd name="connsiteY13" fmla="*/ 65869 h 82207"/>
                <a:gd name="connsiteX14" fmla="*/ 198812 w 198812"/>
                <a:gd name="connsiteY14" fmla="*/ 67555 h 8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812" h="82207">
                  <a:moveTo>
                    <a:pt x="198812" y="67555"/>
                  </a:moveTo>
                  <a:cubicBezTo>
                    <a:pt x="197918" y="67348"/>
                    <a:pt x="196370" y="66936"/>
                    <a:pt x="194272" y="66385"/>
                  </a:cubicBezTo>
                  <a:cubicBezTo>
                    <a:pt x="183953" y="63874"/>
                    <a:pt x="159944" y="58543"/>
                    <a:pt x="132014" y="56101"/>
                  </a:cubicBezTo>
                  <a:cubicBezTo>
                    <a:pt x="117430" y="54828"/>
                    <a:pt x="101745" y="54312"/>
                    <a:pt x="86404" y="55413"/>
                  </a:cubicBezTo>
                  <a:cubicBezTo>
                    <a:pt x="28171" y="59540"/>
                    <a:pt x="1685" y="80832"/>
                    <a:pt x="69" y="82139"/>
                  </a:cubicBezTo>
                  <a:lnTo>
                    <a:pt x="0" y="82208"/>
                  </a:lnTo>
                  <a:cubicBezTo>
                    <a:pt x="27861" y="23562"/>
                    <a:pt x="82999" y="6501"/>
                    <a:pt x="118427" y="1754"/>
                  </a:cubicBezTo>
                  <a:cubicBezTo>
                    <a:pt x="128884" y="344"/>
                    <a:pt x="137621" y="0"/>
                    <a:pt x="143434" y="0"/>
                  </a:cubicBezTo>
                  <a:cubicBezTo>
                    <a:pt x="145360" y="8358"/>
                    <a:pt x="148180" y="16270"/>
                    <a:pt x="151758" y="23596"/>
                  </a:cubicBezTo>
                  <a:cubicBezTo>
                    <a:pt x="154062" y="28308"/>
                    <a:pt x="156676" y="32780"/>
                    <a:pt x="159566" y="36942"/>
                  </a:cubicBezTo>
                  <a:cubicBezTo>
                    <a:pt x="160047" y="37699"/>
                    <a:pt x="160598" y="38455"/>
                    <a:pt x="161148" y="39178"/>
                  </a:cubicBezTo>
                  <a:cubicBezTo>
                    <a:pt x="162799" y="41413"/>
                    <a:pt x="164519" y="43512"/>
                    <a:pt x="166307" y="45541"/>
                  </a:cubicBezTo>
                  <a:cubicBezTo>
                    <a:pt x="166858" y="46195"/>
                    <a:pt x="167477" y="46814"/>
                    <a:pt x="168062" y="47433"/>
                  </a:cubicBezTo>
                  <a:cubicBezTo>
                    <a:pt x="175629" y="55447"/>
                    <a:pt x="184503" y="61776"/>
                    <a:pt x="194306" y="65869"/>
                  </a:cubicBezTo>
                  <a:cubicBezTo>
                    <a:pt x="195785" y="66489"/>
                    <a:pt x="197264" y="67039"/>
                    <a:pt x="198812" y="67555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19CB0A2-16FD-6746-3273-663D916B2EEA}"/>
                </a:ext>
              </a:extLst>
            </p:cNvPr>
            <p:cNvSpPr/>
            <p:nvPr/>
          </p:nvSpPr>
          <p:spPr>
            <a:xfrm>
              <a:off x="9708583" y="752857"/>
              <a:ext cx="224193" cy="204715"/>
            </a:xfrm>
            <a:custGeom>
              <a:avLst/>
              <a:gdLst>
                <a:gd name="connsiteX0" fmla="*/ 224194 w 224193"/>
                <a:gd name="connsiteY0" fmla="*/ 204715 h 204715"/>
                <a:gd name="connsiteX1" fmla="*/ 217039 w 224193"/>
                <a:gd name="connsiteY1" fmla="*/ 195325 h 204715"/>
                <a:gd name="connsiteX2" fmla="*/ 167095 w 224193"/>
                <a:gd name="connsiteY2" fmla="*/ 59596 h 204715"/>
                <a:gd name="connsiteX3" fmla="*/ 54928 w 224193"/>
                <a:gd name="connsiteY3" fmla="*/ 9411 h 204715"/>
                <a:gd name="connsiteX4" fmla="*/ 7598 w 224193"/>
                <a:gd name="connsiteY4" fmla="*/ 57979 h 204715"/>
                <a:gd name="connsiteX5" fmla="*/ 37764 w 224193"/>
                <a:gd name="connsiteY5" fmla="*/ 105103 h 204715"/>
                <a:gd name="connsiteX6" fmla="*/ 81757 w 224193"/>
                <a:gd name="connsiteY6" fmla="*/ 80819 h 204715"/>
                <a:gd name="connsiteX7" fmla="*/ 81414 w 224193"/>
                <a:gd name="connsiteY7" fmla="*/ 51685 h 204715"/>
                <a:gd name="connsiteX8" fmla="*/ 102946 w 224193"/>
                <a:gd name="connsiteY8" fmla="*/ 35897 h 204715"/>
                <a:gd name="connsiteX9" fmla="*/ 108312 w 224193"/>
                <a:gd name="connsiteY9" fmla="*/ 62038 h 204715"/>
                <a:gd name="connsiteX10" fmla="*/ 88018 w 224193"/>
                <a:gd name="connsiteY10" fmla="*/ 83742 h 204715"/>
                <a:gd name="connsiteX11" fmla="*/ 36182 w 224193"/>
                <a:gd name="connsiteY11" fmla="*/ 111776 h 204715"/>
                <a:gd name="connsiteX12" fmla="*/ 822 w 224193"/>
                <a:gd name="connsiteY12" fmla="*/ 56741 h 204715"/>
                <a:gd name="connsiteX13" fmla="*/ 53105 w 224193"/>
                <a:gd name="connsiteY13" fmla="*/ 2773 h 204715"/>
                <a:gd name="connsiteX14" fmla="*/ 172324 w 224193"/>
                <a:gd name="connsiteY14" fmla="*/ 55124 h 204715"/>
                <a:gd name="connsiteX15" fmla="*/ 224194 w 224193"/>
                <a:gd name="connsiteY15" fmla="*/ 204715 h 20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4193" h="204715">
                  <a:moveTo>
                    <a:pt x="224194" y="204715"/>
                  </a:moveTo>
                  <a:cubicBezTo>
                    <a:pt x="221958" y="201344"/>
                    <a:pt x="219585" y="198214"/>
                    <a:pt x="217039" y="195325"/>
                  </a:cubicBezTo>
                  <a:cubicBezTo>
                    <a:pt x="215079" y="153911"/>
                    <a:pt x="203762" y="102592"/>
                    <a:pt x="167095" y="59596"/>
                  </a:cubicBezTo>
                  <a:cubicBezTo>
                    <a:pt x="131667" y="18045"/>
                    <a:pt x="90769" y="-254"/>
                    <a:pt x="54928" y="9411"/>
                  </a:cubicBezTo>
                  <a:cubicBezTo>
                    <a:pt x="30335" y="16016"/>
                    <a:pt x="11760" y="35106"/>
                    <a:pt x="7598" y="57979"/>
                  </a:cubicBezTo>
                  <a:cubicBezTo>
                    <a:pt x="3093" y="82814"/>
                    <a:pt x="19775" y="100769"/>
                    <a:pt x="37764" y="105103"/>
                  </a:cubicBezTo>
                  <a:cubicBezTo>
                    <a:pt x="52555" y="108611"/>
                    <a:pt x="70785" y="103555"/>
                    <a:pt x="81757" y="80819"/>
                  </a:cubicBezTo>
                  <a:cubicBezTo>
                    <a:pt x="79969" y="73630"/>
                    <a:pt x="77802" y="61109"/>
                    <a:pt x="81414" y="51685"/>
                  </a:cubicBezTo>
                  <a:cubicBezTo>
                    <a:pt x="86814" y="37685"/>
                    <a:pt x="95516" y="33042"/>
                    <a:pt x="102946" y="35897"/>
                  </a:cubicBezTo>
                  <a:cubicBezTo>
                    <a:pt x="110375" y="38752"/>
                    <a:pt x="113677" y="48039"/>
                    <a:pt x="108312" y="62038"/>
                  </a:cubicBezTo>
                  <a:cubicBezTo>
                    <a:pt x="104562" y="71704"/>
                    <a:pt x="94106" y="79718"/>
                    <a:pt x="88018" y="83742"/>
                  </a:cubicBezTo>
                  <a:cubicBezTo>
                    <a:pt x="75222" y="110228"/>
                    <a:pt x="52933" y="115800"/>
                    <a:pt x="36182" y="111776"/>
                  </a:cubicBezTo>
                  <a:cubicBezTo>
                    <a:pt x="14822" y="106685"/>
                    <a:pt x="-4234" y="84671"/>
                    <a:pt x="822" y="56741"/>
                  </a:cubicBezTo>
                  <a:cubicBezTo>
                    <a:pt x="5466" y="31253"/>
                    <a:pt x="26001" y="10065"/>
                    <a:pt x="53105" y="2773"/>
                  </a:cubicBezTo>
                  <a:cubicBezTo>
                    <a:pt x="91664" y="-7615"/>
                    <a:pt x="135107" y="11475"/>
                    <a:pt x="172324" y="55124"/>
                  </a:cubicBezTo>
                  <a:cubicBezTo>
                    <a:pt x="213118" y="102970"/>
                    <a:pt x="223540" y="160653"/>
                    <a:pt x="224194" y="204715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CEACE9B-845E-3966-6E31-9CF58D5A0C4E}"/>
                </a:ext>
              </a:extLst>
            </p:cNvPr>
            <p:cNvSpPr/>
            <p:nvPr/>
          </p:nvSpPr>
          <p:spPr>
            <a:xfrm>
              <a:off x="9920677" y="711348"/>
              <a:ext cx="154401" cy="242028"/>
            </a:xfrm>
            <a:custGeom>
              <a:avLst/>
              <a:gdLst>
                <a:gd name="connsiteX0" fmla="*/ 123923 w 154401"/>
                <a:gd name="connsiteY0" fmla="*/ 242028 h 242028"/>
                <a:gd name="connsiteX1" fmla="*/ 117319 w 154401"/>
                <a:gd name="connsiteY1" fmla="*/ 239861 h 242028"/>
                <a:gd name="connsiteX2" fmla="*/ 147072 w 154401"/>
                <a:gd name="connsiteY2" fmla="*/ 118957 h 242028"/>
                <a:gd name="connsiteX3" fmla="*/ 86947 w 154401"/>
                <a:gd name="connsiteY3" fmla="*/ 11778 h 242028"/>
                <a:gd name="connsiteX4" fmla="*/ 19976 w 154401"/>
                <a:gd name="connsiteY4" fmla="*/ 22544 h 242028"/>
                <a:gd name="connsiteX5" fmla="*/ 16124 w 154401"/>
                <a:gd name="connsiteY5" fmla="*/ 78370 h 242028"/>
                <a:gd name="connsiteX6" fmla="*/ 65930 w 154401"/>
                <a:gd name="connsiteY6" fmla="*/ 85111 h 242028"/>
                <a:gd name="connsiteX7" fmla="*/ 83025 w 154401"/>
                <a:gd name="connsiteY7" fmla="*/ 61515 h 242028"/>
                <a:gd name="connsiteX8" fmla="*/ 109717 w 154401"/>
                <a:gd name="connsiteY8" fmla="*/ 61653 h 242028"/>
                <a:gd name="connsiteX9" fmla="*/ 98401 w 154401"/>
                <a:gd name="connsiteY9" fmla="*/ 85868 h 242028"/>
                <a:gd name="connsiteX10" fmla="*/ 69198 w 154401"/>
                <a:gd name="connsiteY10" fmla="*/ 91165 h 242028"/>
                <a:gd name="connsiteX11" fmla="*/ 10861 w 154401"/>
                <a:gd name="connsiteY11" fmla="*/ 82772 h 242028"/>
                <a:gd name="connsiteX12" fmla="*/ 15298 w 154401"/>
                <a:gd name="connsiteY12" fmla="*/ 17522 h 242028"/>
                <a:gd name="connsiteX13" fmla="*/ 89457 w 154401"/>
                <a:gd name="connsiteY13" fmla="*/ 5380 h 242028"/>
                <a:gd name="connsiteX14" fmla="*/ 153951 w 154401"/>
                <a:gd name="connsiteY14" fmla="*/ 118510 h 242028"/>
                <a:gd name="connsiteX15" fmla="*/ 123923 w 154401"/>
                <a:gd name="connsiteY15" fmla="*/ 242028 h 24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4401" h="242028">
                  <a:moveTo>
                    <a:pt x="123923" y="242028"/>
                  </a:moveTo>
                  <a:cubicBezTo>
                    <a:pt x="121756" y="241168"/>
                    <a:pt x="119554" y="240480"/>
                    <a:pt x="117319" y="239861"/>
                  </a:cubicBezTo>
                  <a:cubicBezTo>
                    <a:pt x="135686" y="207494"/>
                    <a:pt x="150236" y="166184"/>
                    <a:pt x="147072" y="118957"/>
                  </a:cubicBezTo>
                  <a:cubicBezTo>
                    <a:pt x="143391" y="64473"/>
                    <a:pt x="121481" y="25399"/>
                    <a:pt x="86947" y="11778"/>
                  </a:cubicBezTo>
                  <a:cubicBezTo>
                    <a:pt x="63247" y="2422"/>
                    <a:pt x="36968" y="6653"/>
                    <a:pt x="19976" y="22544"/>
                  </a:cubicBezTo>
                  <a:cubicBezTo>
                    <a:pt x="1574" y="39777"/>
                    <a:pt x="4257" y="64164"/>
                    <a:pt x="16124" y="78370"/>
                  </a:cubicBezTo>
                  <a:cubicBezTo>
                    <a:pt x="25858" y="89996"/>
                    <a:pt x="43538" y="96806"/>
                    <a:pt x="65930" y="85111"/>
                  </a:cubicBezTo>
                  <a:cubicBezTo>
                    <a:pt x="68751" y="78266"/>
                    <a:pt x="74495" y="66915"/>
                    <a:pt x="83025" y="61515"/>
                  </a:cubicBezTo>
                  <a:cubicBezTo>
                    <a:pt x="95683" y="53501"/>
                    <a:pt x="105452" y="54945"/>
                    <a:pt x="109717" y="61653"/>
                  </a:cubicBezTo>
                  <a:cubicBezTo>
                    <a:pt x="113948" y="68395"/>
                    <a:pt x="111093" y="77819"/>
                    <a:pt x="98401" y="85868"/>
                  </a:cubicBezTo>
                  <a:cubicBezTo>
                    <a:pt x="89664" y="91406"/>
                    <a:pt x="76490" y="91578"/>
                    <a:pt x="69198" y="91165"/>
                  </a:cubicBezTo>
                  <a:cubicBezTo>
                    <a:pt x="43125" y="104820"/>
                    <a:pt x="21937" y="96015"/>
                    <a:pt x="10861" y="82772"/>
                  </a:cubicBezTo>
                  <a:cubicBezTo>
                    <a:pt x="-3241" y="65952"/>
                    <a:pt x="-5443" y="36922"/>
                    <a:pt x="15298" y="17522"/>
                  </a:cubicBezTo>
                  <a:cubicBezTo>
                    <a:pt x="34217" y="-158"/>
                    <a:pt x="63316" y="-4939"/>
                    <a:pt x="89457" y="5380"/>
                  </a:cubicBezTo>
                  <a:cubicBezTo>
                    <a:pt x="126606" y="20033"/>
                    <a:pt x="150099" y="61240"/>
                    <a:pt x="153951" y="118510"/>
                  </a:cubicBezTo>
                  <a:cubicBezTo>
                    <a:pt x="157184" y="166700"/>
                    <a:pt x="142566" y="208870"/>
                    <a:pt x="123923" y="242028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6B87DF9-0A89-DC19-2F1A-8A25C911030B}"/>
                </a:ext>
              </a:extLst>
            </p:cNvPr>
            <p:cNvSpPr/>
            <p:nvPr/>
          </p:nvSpPr>
          <p:spPr>
            <a:xfrm>
              <a:off x="10001466" y="1126632"/>
              <a:ext cx="316609" cy="350004"/>
            </a:xfrm>
            <a:custGeom>
              <a:avLst/>
              <a:gdLst>
                <a:gd name="connsiteX0" fmla="*/ 313937 w 316609"/>
                <a:gd name="connsiteY0" fmla="*/ 311633 h 350004"/>
                <a:gd name="connsiteX1" fmla="*/ 236992 w 316609"/>
                <a:gd name="connsiteY1" fmla="*/ 332030 h 350004"/>
                <a:gd name="connsiteX2" fmla="*/ 230526 w 316609"/>
                <a:gd name="connsiteY2" fmla="*/ 311633 h 350004"/>
                <a:gd name="connsiteX3" fmla="*/ 212089 w 316609"/>
                <a:gd name="connsiteY3" fmla="*/ 161664 h 350004"/>
                <a:gd name="connsiteX4" fmla="*/ 179791 w 316609"/>
                <a:gd name="connsiteY4" fmla="*/ 123312 h 350004"/>
                <a:gd name="connsiteX5" fmla="*/ 0 w 316609"/>
                <a:gd name="connsiteY5" fmla="*/ 28377 h 350004"/>
                <a:gd name="connsiteX6" fmla="*/ 0 w 316609"/>
                <a:gd name="connsiteY6" fmla="*/ 28377 h 350004"/>
                <a:gd name="connsiteX7" fmla="*/ 5091 w 316609"/>
                <a:gd name="connsiteY7" fmla="*/ 29065 h 350004"/>
                <a:gd name="connsiteX8" fmla="*/ 44784 w 316609"/>
                <a:gd name="connsiteY8" fmla="*/ 21154 h 350004"/>
                <a:gd name="connsiteX9" fmla="*/ 71235 w 316609"/>
                <a:gd name="connsiteY9" fmla="*/ 0 h 350004"/>
                <a:gd name="connsiteX10" fmla="*/ 235685 w 316609"/>
                <a:gd name="connsiteY10" fmla="*/ 118152 h 350004"/>
                <a:gd name="connsiteX11" fmla="*/ 275413 w 316609"/>
                <a:gd name="connsiteY11" fmla="*/ 164897 h 350004"/>
                <a:gd name="connsiteX12" fmla="*/ 275448 w 316609"/>
                <a:gd name="connsiteY12" fmla="*/ 164897 h 350004"/>
                <a:gd name="connsiteX13" fmla="*/ 313937 w 316609"/>
                <a:gd name="connsiteY13" fmla="*/ 311633 h 35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6609" h="350004">
                  <a:moveTo>
                    <a:pt x="313937" y="311633"/>
                  </a:moveTo>
                  <a:cubicBezTo>
                    <a:pt x="305270" y="355041"/>
                    <a:pt x="255223" y="361301"/>
                    <a:pt x="236992" y="332030"/>
                  </a:cubicBezTo>
                  <a:cubicBezTo>
                    <a:pt x="233518" y="326492"/>
                    <a:pt x="231214" y="319716"/>
                    <a:pt x="230526" y="311633"/>
                  </a:cubicBezTo>
                  <a:cubicBezTo>
                    <a:pt x="227086" y="271011"/>
                    <a:pt x="242565" y="214394"/>
                    <a:pt x="212089" y="161664"/>
                  </a:cubicBezTo>
                  <a:cubicBezTo>
                    <a:pt x="204522" y="148524"/>
                    <a:pt x="194065" y="135660"/>
                    <a:pt x="179791" y="123312"/>
                  </a:cubicBezTo>
                  <a:cubicBezTo>
                    <a:pt x="93799" y="49084"/>
                    <a:pt x="0" y="28377"/>
                    <a:pt x="0" y="28377"/>
                  </a:cubicBezTo>
                  <a:lnTo>
                    <a:pt x="0" y="28377"/>
                  </a:lnTo>
                  <a:cubicBezTo>
                    <a:pt x="1685" y="28687"/>
                    <a:pt x="3371" y="28893"/>
                    <a:pt x="5091" y="29065"/>
                  </a:cubicBezTo>
                  <a:cubicBezTo>
                    <a:pt x="18987" y="30441"/>
                    <a:pt x="32539" y="27517"/>
                    <a:pt x="44784" y="21154"/>
                  </a:cubicBezTo>
                  <a:cubicBezTo>
                    <a:pt x="54553" y="16098"/>
                    <a:pt x="63530" y="8909"/>
                    <a:pt x="71235" y="0"/>
                  </a:cubicBezTo>
                  <a:cubicBezTo>
                    <a:pt x="96173" y="12520"/>
                    <a:pt x="167615" y="51457"/>
                    <a:pt x="235685" y="118152"/>
                  </a:cubicBezTo>
                  <a:cubicBezTo>
                    <a:pt x="251473" y="133631"/>
                    <a:pt x="264647" y="149281"/>
                    <a:pt x="275413" y="164897"/>
                  </a:cubicBezTo>
                  <a:lnTo>
                    <a:pt x="275448" y="164897"/>
                  </a:lnTo>
                  <a:cubicBezTo>
                    <a:pt x="312734" y="218762"/>
                    <a:pt x="321952" y="271630"/>
                    <a:pt x="313937" y="311633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05941CF-2457-1CCB-D16B-796A1CA57701}"/>
                </a:ext>
              </a:extLst>
            </p:cNvPr>
            <p:cNvSpPr/>
            <p:nvPr/>
          </p:nvSpPr>
          <p:spPr>
            <a:xfrm>
              <a:off x="10038205" y="769540"/>
              <a:ext cx="573156" cy="539724"/>
            </a:xfrm>
            <a:custGeom>
              <a:avLst/>
              <a:gdLst>
                <a:gd name="connsiteX0" fmla="*/ 529914 w 573156"/>
                <a:gd name="connsiteY0" fmla="*/ 443345 h 539724"/>
                <a:gd name="connsiteX1" fmla="*/ 362505 w 573156"/>
                <a:gd name="connsiteY1" fmla="*/ 517883 h 539724"/>
                <a:gd name="connsiteX2" fmla="*/ 204212 w 573156"/>
                <a:gd name="connsiteY2" fmla="*/ 539724 h 539724"/>
                <a:gd name="connsiteX3" fmla="*/ 164450 w 573156"/>
                <a:gd name="connsiteY3" fmla="*/ 492945 h 539724"/>
                <a:gd name="connsiteX4" fmla="*/ 0 w 573156"/>
                <a:gd name="connsiteY4" fmla="*/ 374793 h 539724"/>
                <a:gd name="connsiteX5" fmla="*/ 27070 w 573156"/>
                <a:gd name="connsiteY5" fmla="*/ 311056 h 539724"/>
                <a:gd name="connsiteX6" fmla="*/ 54106 w 573156"/>
                <a:gd name="connsiteY6" fmla="*/ 213714 h 539724"/>
                <a:gd name="connsiteX7" fmla="*/ 187083 w 573156"/>
                <a:gd name="connsiteY7" fmla="*/ 20268 h 539724"/>
                <a:gd name="connsiteX8" fmla="*/ 310876 w 573156"/>
                <a:gd name="connsiteY8" fmla="*/ 2450 h 539724"/>
                <a:gd name="connsiteX9" fmla="*/ 319647 w 573156"/>
                <a:gd name="connsiteY9" fmla="*/ 4170 h 539724"/>
                <a:gd name="connsiteX10" fmla="*/ 322089 w 573156"/>
                <a:gd name="connsiteY10" fmla="*/ 4720 h 539724"/>
                <a:gd name="connsiteX11" fmla="*/ 329760 w 573156"/>
                <a:gd name="connsiteY11" fmla="*/ 6750 h 539724"/>
                <a:gd name="connsiteX12" fmla="*/ 342143 w 573156"/>
                <a:gd name="connsiteY12" fmla="*/ 10912 h 539724"/>
                <a:gd name="connsiteX13" fmla="*/ 350054 w 573156"/>
                <a:gd name="connsiteY13" fmla="*/ 14214 h 539724"/>
                <a:gd name="connsiteX14" fmla="*/ 382696 w 573156"/>
                <a:gd name="connsiteY14" fmla="*/ 35368 h 539724"/>
                <a:gd name="connsiteX15" fmla="*/ 386033 w 573156"/>
                <a:gd name="connsiteY15" fmla="*/ 38498 h 539724"/>
                <a:gd name="connsiteX16" fmla="*/ 400410 w 573156"/>
                <a:gd name="connsiteY16" fmla="*/ 55730 h 539724"/>
                <a:gd name="connsiteX17" fmla="*/ 402543 w 573156"/>
                <a:gd name="connsiteY17" fmla="*/ 59101 h 539724"/>
                <a:gd name="connsiteX18" fmla="*/ 404710 w 573156"/>
                <a:gd name="connsiteY18" fmla="*/ 62851 h 539724"/>
                <a:gd name="connsiteX19" fmla="*/ 408459 w 573156"/>
                <a:gd name="connsiteY19" fmla="*/ 70487 h 539724"/>
                <a:gd name="connsiteX20" fmla="*/ 410042 w 573156"/>
                <a:gd name="connsiteY20" fmla="*/ 74270 h 539724"/>
                <a:gd name="connsiteX21" fmla="*/ 410042 w 573156"/>
                <a:gd name="connsiteY21" fmla="*/ 74408 h 539724"/>
                <a:gd name="connsiteX22" fmla="*/ 415235 w 573156"/>
                <a:gd name="connsiteY22" fmla="*/ 94805 h 539724"/>
                <a:gd name="connsiteX23" fmla="*/ 409113 w 573156"/>
                <a:gd name="connsiteY23" fmla="*/ 209242 h 539724"/>
                <a:gd name="connsiteX24" fmla="*/ 400307 w 573156"/>
                <a:gd name="connsiteY24" fmla="*/ 248454 h 539724"/>
                <a:gd name="connsiteX25" fmla="*/ 537894 w 573156"/>
                <a:gd name="connsiteY25" fmla="*/ 274699 h 539724"/>
                <a:gd name="connsiteX26" fmla="*/ 571981 w 573156"/>
                <a:gd name="connsiteY26" fmla="*/ 322201 h 539724"/>
                <a:gd name="connsiteX27" fmla="*/ 529879 w 573156"/>
                <a:gd name="connsiteY27" fmla="*/ 443345 h 53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3156" h="539724">
                  <a:moveTo>
                    <a:pt x="529914" y="443345"/>
                  </a:moveTo>
                  <a:cubicBezTo>
                    <a:pt x="476014" y="513308"/>
                    <a:pt x="441618" y="529337"/>
                    <a:pt x="362505" y="517883"/>
                  </a:cubicBezTo>
                  <a:cubicBezTo>
                    <a:pt x="283393" y="506429"/>
                    <a:pt x="241980" y="509971"/>
                    <a:pt x="204212" y="539724"/>
                  </a:cubicBezTo>
                  <a:cubicBezTo>
                    <a:pt x="193412" y="524108"/>
                    <a:pt x="180238" y="508424"/>
                    <a:pt x="164450" y="492945"/>
                  </a:cubicBezTo>
                  <a:cubicBezTo>
                    <a:pt x="96379" y="426250"/>
                    <a:pt x="24938" y="387313"/>
                    <a:pt x="0" y="374793"/>
                  </a:cubicBezTo>
                  <a:cubicBezTo>
                    <a:pt x="14206" y="358386"/>
                    <a:pt x="24181" y="336166"/>
                    <a:pt x="27070" y="311056"/>
                  </a:cubicBezTo>
                  <a:cubicBezTo>
                    <a:pt x="38937" y="281681"/>
                    <a:pt x="50253" y="246769"/>
                    <a:pt x="54106" y="213714"/>
                  </a:cubicBezTo>
                  <a:cubicBezTo>
                    <a:pt x="63255" y="134946"/>
                    <a:pt x="87299" y="62266"/>
                    <a:pt x="187083" y="20268"/>
                  </a:cubicBezTo>
                  <a:cubicBezTo>
                    <a:pt x="233140" y="902"/>
                    <a:pt x="275448" y="-3466"/>
                    <a:pt x="310876" y="2450"/>
                  </a:cubicBezTo>
                  <a:cubicBezTo>
                    <a:pt x="313834" y="2932"/>
                    <a:pt x="316792" y="3516"/>
                    <a:pt x="319647" y="4170"/>
                  </a:cubicBezTo>
                  <a:cubicBezTo>
                    <a:pt x="320473" y="4308"/>
                    <a:pt x="321298" y="4514"/>
                    <a:pt x="322089" y="4720"/>
                  </a:cubicBezTo>
                  <a:cubicBezTo>
                    <a:pt x="324704" y="5305"/>
                    <a:pt x="327249" y="5993"/>
                    <a:pt x="329760" y="6750"/>
                  </a:cubicBezTo>
                  <a:cubicBezTo>
                    <a:pt x="334025" y="7954"/>
                    <a:pt x="338153" y="9364"/>
                    <a:pt x="342143" y="10912"/>
                  </a:cubicBezTo>
                  <a:cubicBezTo>
                    <a:pt x="344826" y="11944"/>
                    <a:pt x="347474" y="13044"/>
                    <a:pt x="350054" y="14214"/>
                  </a:cubicBezTo>
                  <a:cubicBezTo>
                    <a:pt x="362505" y="19889"/>
                    <a:pt x="373444" y="27044"/>
                    <a:pt x="382696" y="35368"/>
                  </a:cubicBezTo>
                  <a:cubicBezTo>
                    <a:pt x="383831" y="36400"/>
                    <a:pt x="384932" y="37431"/>
                    <a:pt x="386033" y="38498"/>
                  </a:cubicBezTo>
                  <a:cubicBezTo>
                    <a:pt x="391536" y="43829"/>
                    <a:pt x="396352" y="49608"/>
                    <a:pt x="400410" y="55730"/>
                  </a:cubicBezTo>
                  <a:cubicBezTo>
                    <a:pt x="401133" y="56866"/>
                    <a:pt x="401855" y="57966"/>
                    <a:pt x="402543" y="59101"/>
                  </a:cubicBezTo>
                  <a:cubicBezTo>
                    <a:pt x="403300" y="60340"/>
                    <a:pt x="404022" y="61578"/>
                    <a:pt x="404710" y="62851"/>
                  </a:cubicBezTo>
                  <a:cubicBezTo>
                    <a:pt x="406086" y="65327"/>
                    <a:pt x="407324" y="67907"/>
                    <a:pt x="408459" y="70487"/>
                  </a:cubicBezTo>
                  <a:cubicBezTo>
                    <a:pt x="409010" y="71725"/>
                    <a:pt x="409526" y="72998"/>
                    <a:pt x="410042" y="74270"/>
                  </a:cubicBezTo>
                  <a:cubicBezTo>
                    <a:pt x="410042" y="74373"/>
                    <a:pt x="410042" y="74408"/>
                    <a:pt x="410042" y="74408"/>
                  </a:cubicBezTo>
                  <a:cubicBezTo>
                    <a:pt x="412587" y="80978"/>
                    <a:pt x="414341" y="87822"/>
                    <a:pt x="415235" y="94805"/>
                  </a:cubicBezTo>
                  <a:cubicBezTo>
                    <a:pt x="420326" y="134258"/>
                    <a:pt x="414823" y="178423"/>
                    <a:pt x="409113" y="209242"/>
                  </a:cubicBezTo>
                  <a:cubicBezTo>
                    <a:pt x="404779" y="232735"/>
                    <a:pt x="400307" y="248454"/>
                    <a:pt x="400307" y="248454"/>
                  </a:cubicBezTo>
                  <a:cubicBezTo>
                    <a:pt x="400307" y="248454"/>
                    <a:pt x="487468" y="249383"/>
                    <a:pt x="537894" y="274699"/>
                  </a:cubicBezTo>
                  <a:cubicBezTo>
                    <a:pt x="557259" y="284433"/>
                    <a:pt x="568507" y="301253"/>
                    <a:pt x="571981" y="322201"/>
                  </a:cubicBezTo>
                  <a:cubicBezTo>
                    <a:pt x="577587" y="355875"/>
                    <a:pt x="563072" y="400246"/>
                    <a:pt x="529879" y="443345"/>
                  </a:cubicBez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FE3BA5B-1572-3D83-22DB-D65E7C253D1F}"/>
                </a:ext>
              </a:extLst>
            </p:cNvPr>
            <p:cNvSpPr/>
            <p:nvPr/>
          </p:nvSpPr>
          <p:spPr>
            <a:xfrm>
              <a:off x="10057789" y="746268"/>
              <a:ext cx="391845" cy="351537"/>
            </a:xfrm>
            <a:custGeom>
              <a:avLst/>
              <a:gdLst>
                <a:gd name="connsiteX0" fmla="*/ 391846 w 391845"/>
                <a:gd name="connsiteY0" fmla="*/ 114751 h 351537"/>
                <a:gd name="connsiteX1" fmla="*/ 390263 w 391845"/>
                <a:gd name="connsiteY1" fmla="*/ 110967 h 351537"/>
                <a:gd name="connsiteX2" fmla="*/ 386514 w 391845"/>
                <a:gd name="connsiteY2" fmla="*/ 103331 h 351537"/>
                <a:gd name="connsiteX3" fmla="*/ 384347 w 391845"/>
                <a:gd name="connsiteY3" fmla="*/ 99582 h 351537"/>
                <a:gd name="connsiteX4" fmla="*/ 382215 w 391845"/>
                <a:gd name="connsiteY4" fmla="*/ 96211 h 351537"/>
                <a:gd name="connsiteX5" fmla="*/ 367837 w 391845"/>
                <a:gd name="connsiteY5" fmla="*/ 78979 h 351537"/>
                <a:gd name="connsiteX6" fmla="*/ 364500 w 391845"/>
                <a:gd name="connsiteY6" fmla="*/ 75849 h 351537"/>
                <a:gd name="connsiteX7" fmla="*/ 331858 w 391845"/>
                <a:gd name="connsiteY7" fmla="*/ 54695 h 351537"/>
                <a:gd name="connsiteX8" fmla="*/ 323947 w 391845"/>
                <a:gd name="connsiteY8" fmla="*/ 51393 h 351537"/>
                <a:gd name="connsiteX9" fmla="*/ 311564 w 391845"/>
                <a:gd name="connsiteY9" fmla="*/ 47231 h 351537"/>
                <a:gd name="connsiteX10" fmla="*/ 303894 w 391845"/>
                <a:gd name="connsiteY10" fmla="*/ 45201 h 351537"/>
                <a:gd name="connsiteX11" fmla="*/ 301452 w 391845"/>
                <a:gd name="connsiteY11" fmla="*/ 44651 h 351537"/>
                <a:gd name="connsiteX12" fmla="*/ 292680 w 391845"/>
                <a:gd name="connsiteY12" fmla="*/ 42931 h 351537"/>
                <a:gd name="connsiteX13" fmla="*/ 168887 w 391845"/>
                <a:gd name="connsiteY13" fmla="*/ 60749 h 351537"/>
                <a:gd name="connsiteX14" fmla="*/ 37595 w 391845"/>
                <a:gd name="connsiteY14" fmla="*/ 240986 h 351537"/>
                <a:gd name="connsiteX15" fmla="*/ 35910 w 391845"/>
                <a:gd name="connsiteY15" fmla="*/ 254195 h 351537"/>
                <a:gd name="connsiteX16" fmla="*/ 8874 w 391845"/>
                <a:gd name="connsiteY16" fmla="*/ 351537 h 351537"/>
                <a:gd name="connsiteX17" fmla="*/ 9115 w 391845"/>
                <a:gd name="connsiteY17" fmla="*/ 349301 h 351537"/>
                <a:gd name="connsiteX18" fmla="*/ 0 w 391845"/>
                <a:gd name="connsiteY18" fmla="*/ 288866 h 351537"/>
                <a:gd name="connsiteX19" fmla="*/ 18643 w 391845"/>
                <a:gd name="connsiteY19" fmla="*/ 213676 h 351537"/>
                <a:gd name="connsiteX20" fmla="*/ 20328 w 391845"/>
                <a:gd name="connsiteY20" fmla="*/ 200571 h 351537"/>
                <a:gd name="connsiteX21" fmla="*/ 151654 w 391845"/>
                <a:gd name="connsiteY21" fmla="*/ 20264 h 351537"/>
                <a:gd name="connsiteX22" fmla="*/ 347681 w 391845"/>
                <a:gd name="connsiteY22" fmla="*/ 35742 h 351537"/>
                <a:gd name="connsiteX23" fmla="*/ 347715 w 391845"/>
                <a:gd name="connsiteY23" fmla="*/ 35777 h 351537"/>
                <a:gd name="connsiteX24" fmla="*/ 391846 w 391845"/>
                <a:gd name="connsiteY24" fmla="*/ 114751 h 35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1845" h="351537">
                  <a:moveTo>
                    <a:pt x="391846" y="114751"/>
                  </a:moveTo>
                  <a:cubicBezTo>
                    <a:pt x="391330" y="113478"/>
                    <a:pt x="390814" y="112206"/>
                    <a:pt x="390263" y="110967"/>
                  </a:cubicBezTo>
                  <a:cubicBezTo>
                    <a:pt x="389163" y="108388"/>
                    <a:pt x="387925" y="105842"/>
                    <a:pt x="386514" y="103331"/>
                  </a:cubicBezTo>
                  <a:cubicBezTo>
                    <a:pt x="385826" y="102059"/>
                    <a:pt x="385104" y="100821"/>
                    <a:pt x="384347" y="99582"/>
                  </a:cubicBezTo>
                  <a:cubicBezTo>
                    <a:pt x="383659" y="98447"/>
                    <a:pt x="382971" y="97312"/>
                    <a:pt x="382215" y="96211"/>
                  </a:cubicBezTo>
                  <a:cubicBezTo>
                    <a:pt x="378156" y="90089"/>
                    <a:pt x="373340" y="84310"/>
                    <a:pt x="367837" y="78979"/>
                  </a:cubicBezTo>
                  <a:cubicBezTo>
                    <a:pt x="366771" y="77912"/>
                    <a:pt x="365636" y="76881"/>
                    <a:pt x="364500" y="75849"/>
                  </a:cubicBezTo>
                  <a:cubicBezTo>
                    <a:pt x="355248" y="67525"/>
                    <a:pt x="344310" y="60370"/>
                    <a:pt x="331858" y="54695"/>
                  </a:cubicBezTo>
                  <a:cubicBezTo>
                    <a:pt x="329278" y="53525"/>
                    <a:pt x="326630" y="52425"/>
                    <a:pt x="323947" y="51393"/>
                  </a:cubicBezTo>
                  <a:cubicBezTo>
                    <a:pt x="319957" y="49845"/>
                    <a:pt x="315829" y="48435"/>
                    <a:pt x="311564" y="47231"/>
                  </a:cubicBezTo>
                  <a:cubicBezTo>
                    <a:pt x="309053" y="46474"/>
                    <a:pt x="306508" y="45786"/>
                    <a:pt x="303894" y="45201"/>
                  </a:cubicBezTo>
                  <a:cubicBezTo>
                    <a:pt x="303103" y="44995"/>
                    <a:pt x="302277" y="44789"/>
                    <a:pt x="301452" y="44651"/>
                  </a:cubicBezTo>
                  <a:cubicBezTo>
                    <a:pt x="298597" y="43997"/>
                    <a:pt x="295639" y="43413"/>
                    <a:pt x="292680" y="42931"/>
                  </a:cubicBezTo>
                  <a:cubicBezTo>
                    <a:pt x="257252" y="37015"/>
                    <a:pt x="214944" y="41383"/>
                    <a:pt x="168887" y="60749"/>
                  </a:cubicBezTo>
                  <a:cubicBezTo>
                    <a:pt x="74709" y="100373"/>
                    <a:pt x="48018" y="167343"/>
                    <a:pt x="37595" y="240986"/>
                  </a:cubicBezTo>
                  <a:cubicBezTo>
                    <a:pt x="36976" y="245355"/>
                    <a:pt x="36426" y="249758"/>
                    <a:pt x="35910" y="254195"/>
                  </a:cubicBezTo>
                  <a:cubicBezTo>
                    <a:pt x="32058" y="287250"/>
                    <a:pt x="20741" y="322162"/>
                    <a:pt x="8874" y="351537"/>
                  </a:cubicBezTo>
                  <a:cubicBezTo>
                    <a:pt x="8978" y="350780"/>
                    <a:pt x="9046" y="350058"/>
                    <a:pt x="9115" y="349301"/>
                  </a:cubicBezTo>
                  <a:cubicBezTo>
                    <a:pt x="11282" y="327391"/>
                    <a:pt x="7774" y="306512"/>
                    <a:pt x="0" y="288866"/>
                  </a:cubicBezTo>
                  <a:cubicBezTo>
                    <a:pt x="8496" y="264892"/>
                    <a:pt x="15719" y="238751"/>
                    <a:pt x="18643" y="213676"/>
                  </a:cubicBezTo>
                  <a:cubicBezTo>
                    <a:pt x="19159" y="209273"/>
                    <a:pt x="19709" y="204905"/>
                    <a:pt x="20328" y="200571"/>
                  </a:cubicBezTo>
                  <a:cubicBezTo>
                    <a:pt x="30751" y="126893"/>
                    <a:pt x="57408" y="59889"/>
                    <a:pt x="151654" y="20264"/>
                  </a:cubicBezTo>
                  <a:cubicBezTo>
                    <a:pt x="236098" y="-15268"/>
                    <a:pt x="308056" y="-237"/>
                    <a:pt x="347681" y="35742"/>
                  </a:cubicBezTo>
                  <a:cubicBezTo>
                    <a:pt x="347715" y="35742"/>
                    <a:pt x="347715" y="35777"/>
                    <a:pt x="347715" y="35777"/>
                  </a:cubicBezTo>
                  <a:cubicBezTo>
                    <a:pt x="382971" y="62228"/>
                    <a:pt x="391364" y="111690"/>
                    <a:pt x="391846" y="114751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B14C88D-895F-4862-9689-C37A530C66D8}"/>
                </a:ext>
              </a:extLst>
            </p:cNvPr>
            <p:cNvSpPr/>
            <p:nvPr/>
          </p:nvSpPr>
          <p:spPr>
            <a:xfrm>
              <a:off x="10439688" y="981569"/>
              <a:ext cx="171673" cy="112958"/>
            </a:xfrm>
            <a:custGeom>
              <a:avLst/>
              <a:gdLst>
                <a:gd name="connsiteX0" fmla="*/ 171673 w 171673"/>
                <a:gd name="connsiteY0" fmla="*/ 112958 h 112958"/>
                <a:gd name="connsiteX1" fmla="*/ 137586 w 171673"/>
                <a:gd name="connsiteY1" fmla="*/ 65457 h 112958"/>
                <a:gd name="connsiteX2" fmla="*/ 0 w 171673"/>
                <a:gd name="connsiteY2" fmla="*/ 39212 h 112958"/>
                <a:gd name="connsiteX3" fmla="*/ 8806 w 171673"/>
                <a:gd name="connsiteY3" fmla="*/ 0 h 112958"/>
                <a:gd name="connsiteX4" fmla="*/ 120354 w 171673"/>
                <a:gd name="connsiteY4" fmla="*/ 24972 h 112958"/>
                <a:gd name="connsiteX5" fmla="*/ 133528 w 171673"/>
                <a:gd name="connsiteY5" fmla="*/ 33709 h 112958"/>
                <a:gd name="connsiteX6" fmla="*/ 133596 w 171673"/>
                <a:gd name="connsiteY6" fmla="*/ 33743 h 112958"/>
                <a:gd name="connsiteX7" fmla="*/ 171673 w 171673"/>
                <a:gd name="connsiteY7" fmla="*/ 112958 h 11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673" h="112958">
                  <a:moveTo>
                    <a:pt x="171673" y="112958"/>
                  </a:moveTo>
                  <a:cubicBezTo>
                    <a:pt x="168199" y="92011"/>
                    <a:pt x="156952" y="75191"/>
                    <a:pt x="137586" y="65457"/>
                  </a:cubicBezTo>
                  <a:cubicBezTo>
                    <a:pt x="87161" y="40141"/>
                    <a:pt x="0" y="39212"/>
                    <a:pt x="0" y="39212"/>
                  </a:cubicBezTo>
                  <a:cubicBezTo>
                    <a:pt x="0" y="39212"/>
                    <a:pt x="4472" y="23493"/>
                    <a:pt x="8806" y="0"/>
                  </a:cubicBezTo>
                  <a:cubicBezTo>
                    <a:pt x="38524" y="2270"/>
                    <a:pt x="87299" y="8393"/>
                    <a:pt x="120354" y="24972"/>
                  </a:cubicBezTo>
                  <a:cubicBezTo>
                    <a:pt x="125272" y="27414"/>
                    <a:pt x="129641" y="30372"/>
                    <a:pt x="133528" y="33709"/>
                  </a:cubicBezTo>
                  <a:cubicBezTo>
                    <a:pt x="133528" y="33709"/>
                    <a:pt x="133528" y="33709"/>
                    <a:pt x="133596" y="33743"/>
                  </a:cubicBezTo>
                  <a:cubicBezTo>
                    <a:pt x="169403" y="58956"/>
                    <a:pt x="171673" y="112958"/>
                    <a:pt x="171673" y="112958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CBC1A9B-778E-5D6F-F32A-F617203D087F}"/>
                </a:ext>
              </a:extLst>
            </p:cNvPr>
            <p:cNvSpPr/>
            <p:nvPr/>
          </p:nvSpPr>
          <p:spPr>
            <a:xfrm>
              <a:off x="10139668" y="822192"/>
              <a:ext cx="256073" cy="385803"/>
            </a:xfrm>
            <a:custGeom>
              <a:avLst/>
              <a:gdLst>
                <a:gd name="connsiteX0" fmla="*/ 219626 w 256073"/>
                <a:gd name="connsiteY0" fmla="*/ 234649 h 385803"/>
                <a:gd name="connsiteX1" fmla="*/ 181205 w 256073"/>
                <a:gd name="connsiteY1" fmla="*/ 348536 h 385803"/>
                <a:gd name="connsiteX2" fmla="*/ 170336 w 256073"/>
                <a:gd name="connsiteY2" fmla="*/ 373508 h 385803"/>
                <a:gd name="connsiteX3" fmla="*/ 143059 w 256073"/>
                <a:gd name="connsiteY3" fmla="*/ 385616 h 385803"/>
                <a:gd name="connsiteX4" fmla="*/ 2893 w 256073"/>
                <a:gd name="connsiteY4" fmla="*/ 256629 h 385803"/>
                <a:gd name="connsiteX5" fmla="*/ 55933 w 256073"/>
                <a:gd name="connsiteY5" fmla="*/ 196435 h 385803"/>
                <a:gd name="connsiteX6" fmla="*/ 80010 w 256073"/>
                <a:gd name="connsiteY6" fmla="*/ 97820 h 385803"/>
                <a:gd name="connsiteX7" fmla="*/ 140239 w 256073"/>
                <a:gd name="connsiteY7" fmla="*/ 3401 h 385803"/>
                <a:gd name="connsiteX8" fmla="*/ 215292 w 256073"/>
                <a:gd name="connsiteY8" fmla="*/ 15818 h 385803"/>
                <a:gd name="connsiteX9" fmla="*/ 219626 w 256073"/>
                <a:gd name="connsiteY9" fmla="*/ 234649 h 38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6073" h="385803">
                  <a:moveTo>
                    <a:pt x="219626" y="234649"/>
                  </a:moveTo>
                  <a:cubicBezTo>
                    <a:pt x="193519" y="283561"/>
                    <a:pt x="192418" y="312351"/>
                    <a:pt x="181205" y="348536"/>
                  </a:cubicBezTo>
                  <a:cubicBezTo>
                    <a:pt x="177662" y="359956"/>
                    <a:pt x="174050" y="367936"/>
                    <a:pt x="170336" y="373508"/>
                  </a:cubicBezTo>
                  <a:cubicBezTo>
                    <a:pt x="161977" y="386029"/>
                    <a:pt x="153068" y="386235"/>
                    <a:pt x="143059" y="385616"/>
                  </a:cubicBezTo>
                  <a:cubicBezTo>
                    <a:pt x="89332" y="382314"/>
                    <a:pt x="-19052" y="299246"/>
                    <a:pt x="2893" y="256629"/>
                  </a:cubicBezTo>
                  <a:cubicBezTo>
                    <a:pt x="12799" y="237401"/>
                    <a:pt x="37565" y="222232"/>
                    <a:pt x="55933" y="196435"/>
                  </a:cubicBezTo>
                  <a:cubicBezTo>
                    <a:pt x="55933" y="196435"/>
                    <a:pt x="73131" y="175797"/>
                    <a:pt x="80010" y="97820"/>
                  </a:cubicBezTo>
                  <a:cubicBezTo>
                    <a:pt x="84241" y="49974"/>
                    <a:pt x="106599" y="14202"/>
                    <a:pt x="140239" y="3401"/>
                  </a:cubicBezTo>
                  <a:cubicBezTo>
                    <a:pt x="161392" y="-3409"/>
                    <a:pt x="186983" y="-348"/>
                    <a:pt x="215292" y="15818"/>
                  </a:cubicBezTo>
                  <a:cubicBezTo>
                    <a:pt x="288660" y="57713"/>
                    <a:pt x="245767" y="185737"/>
                    <a:pt x="219626" y="234649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1F9B3F3-8CD5-1F3E-0FD0-F75EE5691DDF}"/>
                </a:ext>
              </a:extLst>
            </p:cNvPr>
            <p:cNvSpPr/>
            <p:nvPr/>
          </p:nvSpPr>
          <p:spPr>
            <a:xfrm>
              <a:off x="10358407" y="1061175"/>
              <a:ext cx="219282" cy="166232"/>
            </a:xfrm>
            <a:custGeom>
              <a:avLst/>
              <a:gdLst>
                <a:gd name="connsiteX0" fmla="*/ 219271 w 219282"/>
                <a:gd name="connsiteY0" fmla="*/ 55482 h 166232"/>
                <a:gd name="connsiteX1" fmla="*/ 194402 w 219282"/>
                <a:gd name="connsiteY1" fmla="*/ 119253 h 166232"/>
                <a:gd name="connsiteX2" fmla="*/ 194368 w 219282"/>
                <a:gd name="connsiteY2" fmla="*/ 119253 h 166232"/>
                <a:gd name="connsiteX3" fmla="*/ 100602 w 219282"/>
                <a:gd name="connsiteY3" fmla="*/ 164003 h 166232"/>
                <a:gd name="connsiteX4" fmla="*/ 887 w 219282"/>
                <a:gd name="connsiteY4" fmla="*/ 127714 h 166232"/>
                <a:gd name="connsiteX5" fmla="*/ 59327 w 219282"/>
                <a:gd name="connsiteY5" fmla="*/ 12864 h 166232"/>
                <a:gd name="connsiteX6" fmla="*/ 62354 w 219282"/>
                <a:gd name="connsiteY6" fmla="*/ 11213 h 166232"/>
                <a:gd name="connsiteX7" fmla="*/ 219271 w 219282"/>
                <a:gd name="connsiteY7" fmla="*/ 55482 h 16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282" h="166232">
                  <a:moveTo>
                    <a:pt x="219271" y="55482"/>
                  </a:moveTo>
                  <a:cubicBezTo>
                    <a:pt x="219649" y="78321"/>
                    <a:pt x="210775" y="100713"/>
                    <a:pt x="194402" y="119253"/>
                  </a:cubicBezTo>
                  <a:lnTo>
                    <a:pt x="194368" y="119253"/>
                  </a:lnTo>
                  <a:cubicBezTo>
                    <a:pt x="173764" y="142608"/>
                    <a:pt x="141328" y="159806"/>
                    <a:pt x="100602" y="164003"/>
                  </a:cubicBezTo>
                  <a:cubicBezTo>
                    <a:pt x="27510" y="171570"/>
                    <a:pt x="-6027" y="159978"/>
                    <a:pt x="887" y="127714"/>
                  </a:cubicBezTo>
                  <a:cubicBezTo>
                    <a:pt x="887" y="127714"/>
                    <a:pt x="12031" y="40760"/>
                    <a:pt x="59327" y="12864"/>
                  </a:cubicBezTo>
                  <a:cubicBezTo>
                    <a:pt x="60290" y="12280"/>
                    <a:pt x="61322" y="11729"/>
                    <a:pt x="62354" y="11213"/>
                  </a:cubicBezTo>
                  <a:cubicBezTo>
                    <a:pt x="111197" y="-14240"/>
                    <a:pt x="218445" y="4953"/>
                    <a:pt x="219271" y="55482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2E9E95B-C207-4CB2-9B41-90459B658DF5}"/>
                </a:ext>
              </a:extLst>
            </p:cNvPr>
            <p:cNvSpPr/>
            <p:nvPr/>
          </p:nvSpPr>
          <p:spPr>
            <a:xfrm>
              <a:off x="9936270" y="1032315"/>
              <a:ext cx="62011" cy="89847"/>
            </a:xfrm>
            <a:custGeom>
              <a:avLst/>
              <a:gdLst>
                <a:gd name="connsiteX0" fmla="*/ 61791 w 62011"/>
                <a:gd name="connsiteY0" fmla="*/ 47434 h 89847"/>
                <a:gd name="connsiteX1" fmla="*/ 27360 w 62011"/>
                <a:gd name="connsiteY1" fmla="*/ 89777 h 89847"/>
                <a:gd name="connsiteX2" fmla="*/ 221 w 62011"/>
                <a:gd name="connsiteY2" fmla="*/ 42413 h 89847"/>
                <a:gd name="connsiteX3" fmla="*/ 34652 w 62011"/>
                <a:gd name="connsiteY3" fmla="*/ 70 h 89847"/>
                <a:gd name="connsiteX4" fmla="*/ 61791 w 62011"/>
                <a:gd name="connsiteY4" fmla="*/ 47434 h 8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11" h="89847">
                  <a:moveTo>
                    <a:pt x="61791" y="47434"/>
                  </a:moveTo>
                  <a:cubicBezTo>
                    <a:pt x="59761" y="72200"/>
                    <a:pt x="44352" y="91152"/>
                    <a:pt x="27360" y="89777"/>
                  </a:cubicBezTo>
                  <a:cubicBezTo>
                    <a:pt x="10368" y="88401"/>
                    <a:pt x="-1808" y="67178"/>
                    <a:pt x="221" y="42413"/>
                  </a:cubicBezTo>
                  <a:cubicBezTo>
                    <a:pt x="2250" y="17647"/>
                    <a:pt x="17660" y="-1305"/>
                    <a:pt x="34652" y="70"/>
                  </a:cubicBezTo>
                  <a:cubicBezTo>
                    <a:pt x="51644" y="1446"/>
                    <a:pt x="63820" y="22669"/>
                    <a:pt x="61791" y="47434"/>
                  </a:cubicBezTo>
                  <a:close/>
                </a:path>
              </a:pathLst>
            </a:custGeom>
            <a:solidFill>
              <a:srgbClr val="3D1A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3CDB003-51F9-433E-23E1-A85BFE96D4F1}"/>
                </a:ext>
              </a:extLst>
            </p:cNvPr>
            <p:cNvSpPr/>
            <p:nvPr/>
          </p:nvSpPr>
          <p:spPr>
            <a:xfrm>
              <a:off x="10072707" y="669640"/>
              <a:ext cx="76700" cy="123315"/>
            </a:xfrm>
            <a:custGeom>
              <a:avLst/>
              <a:gdLst>
                <a:gd name="connsiteX0" fmla="*/ 25001 w 76700"/>
                <a:gd name="connsiteY0" fmla="*/ 10284 h 123315"/>
                <a:gd name="connsiteX1" fmla="*/ 4466 w 76700"/>
                <a:gd name="connsiteY1" fmla="*/ 1410 h 123315"/>
                <a:gd name="connsiteX2" fmla="*/ 4053 w 76700"/>
                <a:gd name="connsiteY2" fmla="*/ 23802 h 123315"/>
                <a:gd name="connsiteX3" fmla="*/ 19429 w 76700"/>
                <a:gd name="connsiteY3" fmla="*/ 34086 h 123315"/>
                <a:gd name="connsiteX4" fmla="*/ 19463 w 76700"/>
                <a:gd name="connsiteY4" fmla="*/ 34086 h 123315"/>
                <a:gd name="connsiteX5" fmla="*/ 21458 w 76700"/>
                <a:gd name="connsiteY5" fmla="*/ 33880 h 123315"/>
                <a:gd name="connsiteX6" fmla="*/ 21699 w 76700"/>
                <a:gd name="connsiteY6" fmla="*/ 33846 h 123315"/>
                <a:gd name="connsiteX7" fmla="*/ 24622 w 76700"/>
                <a:gd name="connsiteY7" fmla="*/ 32676 h 123315"/>
                <a:gd name="connsiteX8" fmla="*/ 25001 w 76700"/>
                <a:gd name="connsiteY8" fmla="*/ 10284 h 123315"/>
                <a:gd name="connsiteX9" fmla="*/ 43197 w 76700"/>
                <a:gd name="connsiteY9" fmla="*/ 100472 h 123315"/>
                <a:gd name="connsiteX10" fmla="*/ 24141 w 76700"/>
                <a:gd name="connsiteY10" fmla="*/ 88674 h 123315"/>
                <a:gd name="connsiteX11" fmla="*/ 20495 w 76700"/>
                <a:gd name="connsiteY11" fmla="*/ 110756 h 123315"/>
                <a:gd name="connsiteX12" fmla="*/ 39516 w 76700"/>
                <a:gd name="connsiteY12" fmla="*/ 122554 h 123315"/>
                <a:gd name="connsiteX13" fmla="*/ 43197 w 76700"/>
                <a:gd name="connsiteY13" fmla="*/ 100472 h 123315"/>
                <a:gd name="connsiteX14" fmla="*/ 70851 w 76700"/>
                <a:gd name="connsiteY14" fmla="*/ 45093 h 123315"/>
                <a:gd name="connsiteX15" fmla="*/ 52553 w 76700"/>
                <a:gd name="connsiteY15" fmla="*/ 41482 h 123315"/>
                <a:gd name="connsiteX16" fmla="*/ 56164 w 76700"/>
                <a:gd name="connsiteY16" fmla="*/ 59781 h 123315"/>
                <a:gd name="connsiteX17" fmla="*/ 74463 w 76700"/>
                <a:gd name="connsiteY17" fmla="*/ 63392 h 123315"/>
                <a:gd name="connsiteX18" fmla="*/ 70851 w 76700"/>
                <a:gd name="connsiteY18" fmla="*/ 45093 h 12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700" h="123315">
                  <a:moveTo>
                    <a:pt x="25001" y="10284"/>
                  </a:moveTo>
                  <a:cubicBezTo>
                    <a:pt x="19463" y="1651"/>
                    <a:pt x="10245" y="-2339"/>
                    <a:pt x="4466" y="1410"/>
                  </a:cubicBezTo>
                  <a:cubicBezTo>
                    <a:pt x="-1312" y="5125"/>
                    <a:pt x="-1519" y="15168"/>
                    <a:pt x="4053" y="23802"/>
                  </a:cubicBezTo>
                  <a:cubicBezTo>
                    <a:pt x="8147" y="30165"/>
                    <a:pt x="14166" y="33983"/>
                    <a:pt x="19429" y="34086"/>
                  </a:cubicBezTo>
                  <a:lnTo>
                    <a:pt x="19463" y="34086"/>
                  </a:lnTo>
                  <a:cubicBezTo>
                    <a:pt x="20151" y="34086"/>
                    <a:pt x="20805" y="34018"/>
                    <a:pt x="21458" y="33880"/>
                  </a:cubicBezTo>
                  <a:cubicBezTo>
                    <a:pt x="21527" y="33880"/>
                    <a:pt x="21630" y="33880"/>
                    <a:pt x="21699" y="33846"/>
                  </a:cubicBezTo>
                  <a:cubicBezTo>
                    <a:pt x="22731" y="33674"/>
                    <a:pt x="23728" y="33261"/>
                    <a:pt x="24622" y="32676"/>
                  </a:cubicBezTo>
                  <a:cubicBezTo>
                    <a:pt x="30401" y="28927"/>
                    <a:pt x="30573" y="18918"/>
                    <a:pt x="25001" y="10284"/>
                  </a:cubicBezTo>
                  <a:close/>
                  <a:moveTo>
                    <a:pt x="43197" y="100472"/>
                  </a:moveTo>
                  <a:cubicBezTo>
                    <a:pt x="38966" y="91116"/>
                    <a:pt x="30436" y="85819"/>
                    <a:pt x="24141" y="88674"/>
                  </a:cubicBezTo>
                  <a:cubicBezTo>
                    <a:pt x="17881" y="91494"/>
                    <a:pt x="16230" y="101401"/>
                    <a:pt x="20495" y="110756"/>
                  </a:cubicBezTo>
                  <a:cubicBezTo>
                    <a:pt x="24726" y="120112"/>
                    <a:pt x="33256" y="125375"/>
                    <a:pt x="39516" y="122554"/>
                  </a:cubicBezTo>
                  <a:cubicBezTo>
                    <a:pt x="45776" y="119700"/>
                    <a:pt x="47427" y="109828"/>
                    <a:pt x="43197" y="100472"/>
                  </a:cubicBezTo>
                  <a:close/>
                  <a:moveTo>
                    <a:pt x="70851" y="45093"/>
                  </a:moveTo>
                  <a:cubicBezTo>
                    <a:pt x="64798" y="39040"/>
                    <a:pt x="56611" y="37423"/>
                    <a:pt x="52553" y="41482"/>
                  </a:cubicBezTo>
                  <a:cubicBezTo>
                    <a:pt x="48494" y="45541"/>
                    <a:pt x="50110" y="53727"/>
                    <a:pt x="56164" y="59781"/>
                  </a:cubicBezTo>
                  <a:cubicBezTo>
                    <a:pt x="62218" y="65835"/>
                    <a:pt x="70404" y="67451"/>
                    <a:pt x="74463" y="63392"/>
                  </a:cubicBezTo>
                  <a:cubicBezTo>
                    <a:pt x="78522" y="59334"/>
                    <a:pt x="76905" y="51147"/>
                    <a:pt x="70851" y="45093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BE32F00-A518-2437-6BC1-BEE350269055}"/>
                </a:ext>
              </a:extLst>
            </p:cNvPr>
            <p:cNvSpPr/>
            <p:nvPr/>
          </p:nvSpPr>
          <p:spPr>
            <a:xfrm>
              <a:off x="9792645" y="1108470"/>
              <a:ext cx="484234" cy="182989"/>
            </a:xfrm>
            <a:custGeom>
              <a:avLst/>
              <a:gdLst>
                <a:gd name="connsiteX0" fmla="*/ 196886 w 484234"/>
                <a:gd name="connsiteY0" fmla="*/ 43305 h 182989"/>
                <a:gd name="connsiteX1" fmla="*/ 194719 w 484234"/>
                <a:gd name="connsiteY1" fmla="*/ 42445 h 182989"/>
                <a:gd name="connsiteX2" fmla="*/ 193137 w 484234"/>
                <a:gd name="connsiteY2" fmla="*/ 41757 h 182989"/>
                <a:gd name="connsiteX3" fmla="*/ 191279 w 484234"/>
                <a:gd name="connsiteY3" fmla="*/ 40932 h 182989"/>
                <a:gd name="connsiteX4" fmla="*/ 190626 w 484234"/>
                <a:gd name="connsiteY4" fmla="*/ 40588 h 182989"/>
                <a:gd name="connsiteX5" fmla="*/ 189422 w 484234"/>
                <a:gd name="connsiteY5" fmla="*/ 40003 h 182989"/>
                <a:gd name="connsiteX6" fmla="*/ 188115 w 484234"/>
                <a:gd name="connsiteY6" fmla="*/ 39350 h 182989"/>
                <a:gd name="connsiteX7" fmla="*/ 188080 w 484234"/>
                <a:gd name="connsiteY7" fmla="*/ 39350 h 182989"/>
                <a:gd name="connsiteX8" fmla="*/ 187805 w 484234"/>
                <a:gd name="connsiteY8" fmla="*/ 39178 h 182989"/>
                <a:gd name="connsiteX9" fmla="*/ 186395 w 484234"/>
                <a:gd name="connsiteY9" fmla="*/ 38387 h 182989"/>
                <a:gd name="connsiteX10" fmla="*/ 184400 w 484234"/>
                <a:gd name="connsiteY10" fmla="*/ 37217 h 182989"/>
                <a:gd name="connsiteX11" fmla="*/ 184194 w 484234"/>
                <a:gd name="connsiteY11" fmla="*/ 37079 h 182989"/>
                <a:gd name="connsiteX12" fmla="*/ 182439 w 484234"/>
                <a:gd name="connsiteY12" fmla="*/ 35979 h 182989"/>
                <a:gd name="connsiteX13" fmla="*/ 182027 w 484234"/>
                <a:gd name="connsiteY13" fmla="*/ 35704 h 182989"/>
                <a:gd name="connsiteX14" fmla="*/ 179825 w 484234"/>
                <a:gd name="connsiteY14" fmla="*/ 34190 h 182989"/>
                <a:gd name="connsiteX15" fmla="*/ 179069 w 484234"/>
                <a:gd name="connsiteY15" fmla="*/ 33640 h 182989"/>
                <a:gd name="connsiteX16" fmla="*/ 177589 w 484234"/>
                <a:gd name="connsiteY16" fmla="*/ 32539 h 182989"/>
                <a:gd name="connsiteX17" fmla="*/ 176902 w 484234"/>
                <a:gd name="connsiteY17" fmla="*/ 31989 h 182989"/>
                <a:gd name="connsiteX18" fmla="*/ 176833 w 484234"/>
                <a:gd name="connsiteY18" fmla="*/ 31954 h 182989"/>
                <a:gd name="connsiteX19" fmla="*/ 175560 w 484234"/>
                <a:gd name="connsiteY19" fmla="*/ 30888 h 182989"/>
                <a:gd name="connsiteX20" fmla="*/ 175010 w 484234"/>
                <a:gd name="connsiteY20" fmla="*/ 30441 h 182989"/>
                <a:gd name="connsiteX21" fmla="*/ 174356 w 484234"/>
                <a:gd name="connsiteY21" fmla="*/ 29891 h 182989"/>
                <a:gd name="connsiteX22" fmla="*/ 173909 w 484234"/>
                <a:gd name="connsiteY22" fmla="*/ 29512 h 182989"/>
                <a:gd name="connsiteX23" fmla="*/ 171742 w 484234"/>
                <a:gd name="connsiteY23" fmla="*/ 27552 h 182989"/>
                <a:gd name="connsiteX24" fmla="*/ 167993 w 484234"/>
                <a:gd name="connsiteY24" fmla="*/ 23837 h 182989"/>
                <a:gd name="connsiteX25" fmla="*/ 166239 w 484234"/>
                <a:gd name="connsiteY25" fmla="*/ 21945 h 182989"/>
                <a:gd name="connsiteX26" fmla="*/ 161079 w 484234"/>
                <a:gd name="connsiteY26" fmla="*/ 15582 h 182989"/>
                <a:gd name="connsiteX27" fmla="*/ 159497 w 484234"/>
                <a:gd name="connsiteY27" fmla="*/ 13346 h 182989"/>
                <a:gd name="connsiteX28" fmla="*/ 157399 w 484234"/>
                <a:gd name="connsiteY28" fmla="*/ 10181 h 182989"/>
                <a:gd name="connsiteX29" fmla="*/ 156608 w 484234"/>
                <a:gd name="connsiteY29" fmla="*/ 8909 h 182989"/>
                <a:gd name="connsiteX30" fmla="*/ 153477 w 484234"/>
                <a:gd name="connsiteY30" fmla="*/ 3474 h 182989"/>
                <a:gd name="connsiteX31" fmla="*/ 153409 w 484234"/>
                <a:gd name="connsiteY31" fmla="*/ 3336 h 182989"/>
                <a:gd name="connsiteX32" fmla="*/ 151861 w 484234"/>
                <a:gd name="connsiteY32" fmla="*/ 310 h 182989"/>
                <a:gd name="connsiteX33" fmla="*/ 151689 w 484234"/>
                <a:gd name="connsiteY33" fmla="*/ 0 h 182989"/>
                <a:gd name="connsiteX34" fmla="*/ 151104 w 484234"/>
                <a:gd name="connsiteY34" fmla="*/ 34 h 182989"/>
                <a:gd name="connsiteX35" fmla="*/ 131739 w 484234"/>
                <a:gd name="connsiteY35" fmla="*/ 1961 h 182989"/>
                <a:gd name="connsiteX36" fmla="*/ 120388 w 484234"/>
                <a:gd name="connsiteY36" fmla="*/ 3680 h 182989"/>
                <a:gd name="connsiteX37" fmla="*/ 74709 w 484234"/>
                <a:gd name="connsiteY37" fmla="*/ 15375 h 182989"/>
                <a:gd name="connsiteX38" fmla="*/ 68862 w 484234"/>
                <a:gd name="connsiteY38" fmla="*/ 17508 h 182989"/>
                <a:gd name="connsiteX39" fmla="*/ 68828 w 484234"/>
                <a:gd name="connsiteY39" fmla="*/ 17508 h 182989"/>
                <a:gd name="connsiteX40" fmla="*/ 0 w 484234"/>
                <a:gd name="connsiteY40" fmla="*/ 58543 h 182989"/>
                <a:gd name="connsiteX41" fmla="*/ 654 w 484234"/>
                <a:gd name="connsiteY41" fmla="*/ 58027 h 182989"/>
                <a:gd name="connsiteX42" fmla="*/ 1685 w 484234"/>
                <a:gd name="connsiteY42" fmla="*/ 57270 h 182989"/>
                <a:gd name="connsiteX43" fmla="*/ 4781 w 484234"/>
                <a:gd name="connsiteY43" fmla="*/ 55172 h 182989"/>
                <a:gd name="connsiteX44" fmla="*/ 5985 w 484234"/>
                <a:gd name="connsiteY44" fmla="*/ 54415 h 182989"/>
                <a:gd name="connsiteX45" fmla="*/ 23080 w 484234"/>
                <a:gd name="connsiteY45" fmla="*/ 45747 h 182989"/>
                <a:gd name="connsiteX46" fmla="*/ 28549 w 484234"/>
                <a:gd name="connsiteY46" fmla="*/ 43615 h 182989"/>
                <a:gd name="connsiteX47" fmla="*/ 30647 w 484234"/>
                <a:gd name="connsiteY47" fmla="*/ 42858 h 182989"/>
                <a:gd name="connsiteX48" fmla="*/ 33846 w 484234"/>
                <a:gd name="connsiteY48" fmla="*/ 41757 h 182989"/>
                <a:gd name="connsiteX49" fmla="*/ 46504 w 484234"/>
                <a:gd name="connsiteY49" fmla="*/ 38077 h 182989"/>
                <a:gd name="connsiteX50" fmla="*/ 49015 w 484234"/>
                <a:gd name="connsiteY50" fmla="*/ 37458 h 182989"/>
                <a:gd name="connsiteX51" fmla="*/ 61432 w 484234"/>
                <a:gd name="connsiteY51" fmla="*/ 34878 h 182989"/>
                <a:gd name="connsiteX52" fmla="*/ 75328 w 484234"/>
                <a:gd name="connsiteY52" fmla="*/ 32849 h 182989"/>
                <a:gd name="connsiteX53" fmla="*/ 80316 w 484234"/>
                <a:gd name="connsiteY53" fmla="*/ 32333 h 182989"/>
                <a:gd name="connsiteX54" fmla="*/ 86335 w 484234"/>
                <a:gd name="connsiteY54" fmla="*/ 31817 h 182989"/>
                <a:gd name="connsiteX55" fmla="*/ 95210 w 484234"/>
                <a:gd name="connsiteY55" fmla="*/ 31370 h 182989"/>
                <a:gd name="connsiteX56" fmla="*/ 131945 w 484234"/>
                <a:gd name="connsiteY56" fmla="*/ 32505 h 182989"/>
                <a:gd name="connsiteX57" fmla="*/ 135798 w 484234"/>
                <a:gd name="connsiteY57" fmla="*/ 32849 h 182989"/>
                <a:gd name="connsiteX58" fmla="*/ 161217 w 484234"/>
                <a:gd name="connsiteY58" fmla="*/ 36185 h 182989"/>
                <a:gd name="connsiteX59" fmla="*/ 165551 w 484234"/>
                <a:gd name="connsiteY59" fmla="*/ 36907 h 182989"/>
                <a:gd name="connsiteX60" fmla="*/ 169678 w 484234"/>
                <a:gd name="connsiteY60" fmla="*/ 37630 h 182989"/>
                <a:gd name="connsiteX61" fmla="*/ 169885 w 484234"/>
                <a:gd name="connsiteY61" fmla="*/ 37630 h 182989"/>
                <a:gd name="connsiteX62" fmla="*/ 173600 w 484234"/>
                <a:gd name="connsiteY62" fmla="*/ 38318 h 182989"/>
                <a:gd name="connsiteX63" fmla="*/ 182474 w 484234"/>
                <a:gd name="connsiteY63" fmla="*/ 40106 h 182989"/>
                <a:gd name="connsiteX64" fmla="*/ 185398 w 484234"/>
                <a:gd name="connsiteY64" fmla="*/ 40726 h 182989"/>
                <a:gd name="connsiteX65" fmla="*/ 185569 w 484234"/>
                <a:gd name="connsiteY65" fmla="*/ 40726 h 182989"/>
                <a:gd name="connsiteX66" fmla="*/ 188115 w 484234"/>
                <a:gd name="connsiteY66" fmla="*/ 41310 h 182989"/>
                <a:gd name="connsiteX67" fmla="*/ 194203 w 484234"/>
                <a:gd name="connsiteY67" fmla="*/ 42721 h 182989"/>
                <a:gd name="connsiteX68" fmla="*/ 195682 w 484234"/>
                <a:gd name="connsiteY68" fmla="*/ 43099 h 182989"/>
                <a:gd name="connsiteX69" fmla="*/ 197952 w 484234"/>
                <a:gd name="connsiteY69" fmla="*/ 43684 h 182989"/>
                <a:gd name="connsiteX70" fmla="*/ 198743 w 484234"/>
                <a:gd name="connsiteY70" fmla="*/ 43890 h 182989"/>
                <a:gd name="connsiteX71" fmla="*/ 196886 w 484234"/>
                <a:gd name="connsiteY71" fmla="*/ 43236 h 182989"/>
                <a:gd name="connsiteX72" fmla="*/ 444507 w 484234"/>
                <a:gd name="connsiteY72" fmla="*/ 136279 h 182989"/>
                <a:gd name="connsiteX73" fmla="*/ 280057 w 484234"/>
                <a:gd name="connsiteY73" fmla="*/ 18127 h 182989"/>
                <a:gd name="connsiteX74" fmla="*/ 274037 w 484234"/>
                <a:gd name="connsiteY74" fmla="*/ 24456 h 182989"/>
                <a:gd name="connsiteX75" fmla="*/ 274003 w 484234"/>
                <a:gd name="connsiteY75" fmla="*/ 24490 h 182989"/>
                <a:gd name="connsiteX76" fmla="*/ 270873 w 484234"/>
                <a:gd name="connsiteY76" fmla="*/ 27380 h 182989"/>
                <a:gd name="connsiteX77" fmla="*/ 270701 w 484234"/>
                <a:gd name="connsiteY77" fmla="*/ 27552 h 182989"/>
                <a:gd name="connsiteX78" fmla="*/ 267605 w 484234"/>
                <a:gd name="connsiteY78" fmla="*/ 30131 h 182989"/>
                <a:gd name="connsiteX79" fmla="*/ 264234 w 484234"/>
                <a:gd name="connsiteY79" fmla="*/ 32711 h 182989"/>
                <a:gd name="connsiteX80" fmla="*/ 263237 w 484234"/>
                <a:gd name="connsiteY80" fmla="*/ 33433 h 182989"/>
                <a:gd name="connsiteX81" fmla="*/ 261620 w 484234"/>
                <a:gd name="connsiteY81" fmla="*/ 34534 h 182989"/>
                <a:gd name="connsiteX82" fmla="*/ 260760 w 484234"/>
                <a:gd name="connsiteY82" fmla="*/ 35084 h 182989"/>
                <a:gd name="connsiteX83" fmla="*/ 259453 w 484234"/>
                <a:gd name="connsiteY83" fmla="*/ 35944 h 182989"/>
                <a:gd name="connsiteX84" fmla="*/ 258077 w 484234"/>
                <a:gd name="connsiteY84" fmla="*/ 36770 h 182989"/>
                <a:gd name="connsiteX85" fmla="*/ 257768 w 484234"/>
                <a:gd name="connsiteY85" fmla="*/ 36942 h 182989"/>
                <a:gd name="connsiteX86" fmla="*/ 256564 w 484234"/>
                <a:gd name="connsiteY86" fmla="*/ 37664 h 182989"/>
                <a:gd name="connsiteX87" fmla="*/ 253709 w 484234"/>
                <a:gd name="connsiteY87" fmla="*/ 39212 h 182989"/>
                <a:gd name="connsiteX88" fmla="*/ 253606 w 484234"/>
                <a:gd name="connsiteY88" fmla="*/ 39281 h 182989"/>
                <a:gd name="connsiteX89" fmla="*/ 250407 w 484234"/>
                <a:gd name="connsiteY89" fmla="*/ 40829 h 182989"/>
                <a:gd name="connsiteX90" fmla="*/ 248412 w 484234"/>
                <a:gd name="connsiteY90" fmla="*/ 41723 h 182989"/>
                <a:gd name="connsiteX91" fmla="*/ 247862 w 484234"/>
                <a:gd name="connsiteY91" fmla="*/ 41964 h 182989"/>
                <a:gd name="connsiteX92" fmla="*/ 246486 w 484234"/>
                <a:gd name="connsiteY92" fmla="*/ 42514 h 182989"/>
                <a:gd name="connsiteX93" fmla="*/ 246383 w 484234"/>
                <a:gd name="connsiteY93" fmla="*/ 42583 h 182989"/>
                <a:gd name="connsiteX94" fmla="*/ 245144 w 484234"/>
                <a:gd name="connsiteY94" fmla="*/ 43030 h 182989"/>
                <a:gd name="connsiteX95" fmla="*/ 241602 w 484234"/>
                <a:gd name="connsiteY95" fmla="*/ 44268 h 182989"/>
                <a:gd name="connsiteX96" fmla="*/ 241498 w 484234"/>
                <a:gd name="connsiteY96" fmla="*/ 44303 h 182989"/>
                <a:gd name="connsiteX97" fmla="*/ 239194 w 484234"/>
                <a:gd name="connsiteY97" fmla="*/ 44956 h 182989"/>
                <a:gd name="connsiteX98" fmla="*/ 238712 w 484234"/>
                <a:gd name="connsiteY98" fmla="*/ 45094 h 182989"/>
                <a:gd name="connsiteX99" fmla="*/ 238540 w 484234"/>
                <a:gd name="connsiteY99" fmla="*/ 45128 h 182989"/>
                <a:gd name="connsiteX100" fmla="*/ 237405 w 484234"/>
                <a:gd name="connsiteY100" fmla="*/ 45438 h 182989"/>
                <a:gd name="connsiteX101" fmla="*/ 236511 w 484234"/>
                <a:gd name="connsiteY101" fmla="*/ 45644 h 182989"/>
                <a:gd name="connsiteX102" fmla="*/ 234825 w 484234"/>
                <a:gd name="connsiteY102" fmla="*/ 46023 h 182989"/>
                <a:gd name="connsiteX103" fmla="*/ 234275 w 484234"/>
                <a:gd name="connsiteY103" fmla="*/ 46126 h 182989"/>
                <a:gd name="connsiteX104" fmla="*/ 232039 w 484234"/>
                <a:gd name="connsiteY104" fmla="*/ 46539 h 182989"/>
                <a:gd name="connsiteX105" fmla="*/ 229769 w 484234"/>
                <a:gd name="connsiteY105" fmla="*/ 46883 h 182989"/>
                <a:gd name="connsiteX106" fmla="*/ 227740 w 484234"/>
                <a:gd name="connsiteY106" fmla="*/ 47123 h 182989"/>
                <a:gd name="connsiteX107" fmla="*/ 225229 w 484234"/>
                <a:gd name="connsiteY107" fmla="*/ 47364 h 182989"/>
                <a:gd name="connsiteX108" fmla="*/ 224850 w 484234"/>
                <a:gd name="connsiteY108" fmla="*/ 47364 h 182989"/>
                <a:gd name="connsiteX109" fmla="*/ 222615 w 484234"/>
                <a:gd name="connsiteY109" fmla="*/ 47433 h 182989"/>
                <a:gd name="connsiteX110" fmla="*/ 218281 w 484234"/>
                <a:gd name="connsiteY110" fmla="*/ 47433 h 182989"/>
                <a:gd name="connsiteX111" fmla="*/ 213912 w 484234"/>
                <a:gd name="connsiteY111" fmla="*/ 47158 h 182989"/>
                <a:gd name="connsiteX112" fmla="*/ 208822 w 484234"/>
                <a:gd name="connsiteY112" fmla="*/ 46435 h 182989"/>
                <a:gd name="connsiteX113" fmla="*/ 208822 w 484234"/>
                <a:gd name="connsiteY113" fmla="*/ 46435 h 182989"/>
                <a:gd name="connsiteX114" fmla="*/ 388612 w 484234"/>
                <a:gd name="connsiteY114" fmla="*/ 141404 h 182989"/>
                <a:gd name="connsiteX115" fmla="*/ 420911 w 484234"/>
                <a:gd name="connsiteY115" fmla="*/ 179756 h 182989"/>
                <a:gd name="connsiteX116" fmla="*/ 437834 w 484234"/>
                <a:gd name="connsiteY116" fmla="*/ 175491 h 182989"/>
                <a:gd name="connsiteX117" fmla="*/ 484235 w 484234"/>
                <a:gd name="connsiteY117" fmla="*/ 182990 h 182989"/>
                <a:gd name="connsiteX118" fmla="*/ 444507 w 484234"/>
                <a:gd name="connsiteY118" fmla="*/ 136245 h 18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484234" h="182989">
                  <a:moveTo>
                    <a:pt x="196886" y="43305"/>
                  </a:moveTo>
                  <a:cubicBezTo>
                    <a:pt x="196164" y="43030"/>
                    <a:pt x="195441" y="42755"/>
                    <a:pt x="194719" y="42445"/>
                  </a:cubicBezTo>
                  <a:cubicBezTo>
                    <a:pt x="194203" y="42239"/>
                    <a:pt x="193653" y="41998"/>
                    <a:pt x="193137" y="41757"/>
                  </a:cubicBezTo>
                  <a:cubicBezTo>
                    <a:pt x="192483" y="41482"/>
                    <a:pt x="191864" y="41207"/>
                    <a:pt x="191279" y="40932"/>
                  </a:cubicBezTo>
                  <a:cubicBezTo>
                    <a:pt x="191039" y="40829"/>
                    <a:pt x="190832" y="40726"/>
                    <a:pt x="190626" y="40588"/>
                  </a:cubicBezTo>
                  <a:cubicBezTo>
                    <a:pt x="190213" y="40382"/>
                    <a:pt x="189800" y="40210"/>
                    <a:pt x="189422" y="40003"/>
                  </a:cubicBezTo>
                  <a:cubicBezTo>
                    <a:pt x="188975" y="39831"/>
                    <a:pt x="188562" y="39590"/>
                    <a:pt x="188115" y="39350"/>
                  </a:cubicBezTo>
                  <a:lnTo>
                    <a:pt x="188080" y="39350"/>
                  </a:lnTo>
                  <a:cubicBezTo>
                    <a:pt x="188080" y="39350"/>
                    <a:pt x="187908" y="39246"/>
                    <a:pt x="187805" y="39178"/>
                  </a:cubicBezTo>
                  <a:cubicBezTo>
                    <a:pt x="187324" y="38937"/>
                    <a:pt x="186877" y="38662"/>
                    <a:pt x="186395" y="38387"/>
                  </a:cubicBezTo>
                  <a:cubicBezTo>
                    <a:pt x="185741" y="38008"/>
                    <a:pt x="185054" y="37630"/>
                    <a:pt x="184400" y="37217"/>
                  </a:cubicBezTo>
                  <a:cubicBezTo>
                    <a:pt x="184331" y="37217"/>
                    <a:pt x="184262" y="37148"/>
                    <a:pt x="184194" y="37079"/>
                  </a:cubicBezTo>
                  <a:cubicBezTo>
                    <a:pt x="183609" y="36735"/>
                    <a:pt x="183024" y="36357"/>
                    <a:pt x="182439" y="35979"/>
                  </a:cubicBezTo>
                  <a:cubicBezTo>
                    <a:pt x="182302" y="35910"/>
                    <a:pt x="182164" y="35807"/>
                    <a:pt x="182027" y="35704"/>
                  </a:cubicBezTo>
                  <a:cubicBezTo>
                    <a:pt x="181304" y="35222"/>
                    <a:pt x="180548" y="34741"/>
                    <a:pt x="179825" y="34190"/>
                  </a:cubicBezTo>
                  <a:cubicBezTo>
                    <a:pt x="179585" y="34018"/>
                    <a:pt x="179309" y="33812"/>
                    <a:pt x="179069" y="33640"/>
                  </a:cubicBezTo>
                  <a:cubicBezTo>
                    <a:pt x="178587" y="33296"/>
                    <a:pt x="178105" y="32918"/>
                    <a:pt x="177589" y="32539"/>
                  </a:cubicBezTo>
                  <a:cubicBezTo>
                    <a:pt x="177349" y="32367"/>
                    <a:pt x="177142" y="32161"/>
                    <a:pt x="176902" y="31989"/>
                  </a:cubicBezTo>
                  <a:cubicBezTo>
                    <a:pt x="176902" y="31989"/>
                    <a:pt x="176879" y="31978"/>
                    <a:pt x="176833" y="31954"/>
                  </a:cubicBezTo>
                  <a:cubicBezTo>
                    <a:pt x="176420" y="31610"/>
                    <a:pt x="175973" y="31232"/>
                    <a:pt x="175560" y="30888"/>
                  </a:cubicBezTo>
                  <a:cubicBezTo>
                    <a:pt x="175354" y="30751"/>
                    <a:pt x="175182" y="30613"/>
                    <a:pt x="175010" y="30441"/>
                  </a:cubicBezTo>
                  <a:cubicBezTo>
                    <a:pt x="174803" y="30269"/>
                    <a:pt x="174563" y="30097"/>
                    <a:pt x="174356" y="29891"/>
                  </a:cubicBezTo>
                  <a:cubicBezTo>
                    <a:pt x="174184" y="29787"/>
                    <a:pt x="174047" y="29650"/>
                    <a:pt x="173909" y="29512"/>
                  </a:cubicBezTo>
                  <a:cubicBezTo>
                    <a:pt x="173152" y="28893"/>
                    <a:pt x="172430" y="28240"/>
                    <a:pt x="171742" y="27552"/>
                  </a:cubicBezTo>
                  <a:cubicBezTo>
                    <a:pt x="170469" y="26382"/>
                    <a:pt x="169197" y="25109"/>
                    <a:pt x="167993" y="23837"/>
                  </a:cubicBezTo>
                  <a:cubicBezTo>
                    <a:pt x="167408" y="23218"/>
                    <a:pt x="166789" y="22599"/>
                    <a:pt x="166239" y="21945"/>
                  </a:cubicBezTo>
                  <a:cubicBezTo>
                    <a:pt x="164450" y="19916"/>
                    <a:pt x="162730" y="17817"/>
                    <a:pt x="161079" y="15582"/>
                  </a:cubicBezTo>
                  <a:cubicBezTo>
                    <a:pt x="160529" y="14859"/>
                    <a:pt x="159978" y="14103"/>
                    <a:pt x="159497" y="13346"/>
                  </a:cubicBezTo>
                  <a:cubicBezTo>
                    <a:pt x="158775" y="12314"/>
                    <a:pt x="158087" y="11248"/>
                    <a:pt x="157399" y="10181"/>
                  </a:cubicBezTo>
                  <a:cubicBezTo>
                    <a:pt x="157124" y="9769"/>
                    <a:pt x="156848" y="9356"/>
                    <a:pt x="156608" y="8909"/>
                  </a:cubicBezTo>
                  <a:cubicBezTo>
                    <a:pt x="155507" y="7154"/>
                    <a:pt x="154441" y="5331"/>
                    <a:pt x="153477" y="3474"/>
                  </a:cubicBezTo>
                  <a:cubicBezTo>
                    <a:pt x="153443" y="3440"/>
                    <a:pt x="153409" y="3371"/>
                    <a:pt x="153409" y="3336"/>
                  </a:cubicBezTo>
                  <a:cubicBezTo>
                    <a:pt x="152858" y="2339"/>
                    <a:pt x="152342" y="1341"/>
                    <a:pt x="151861" y="310"/>
                  </a:cubicBezTo>
                  <a:cubicBezTo>
                    <a:pt x="151792" y="206"/>
                    <a:pt x="151723" y="103"/>
                    <a:pt x="151689" y="0"/>
                  </a:cubicBezTo>
                  <a:cubicBezTo>
                    <a:pt x="151483" y="0"/>
                    <a:pt x="151311" y="34"/>
                    <a:pt x="151104" y="34"/>
                  </a:cubicBezTo>
                  <a:cubicBezTo>
                    <a:pt x="144466" y="482"/>
                    <a:pt x="137999" y="1101"/>
                    <a:pt x="131739" y="1961"/>
                  </a:cubicBezTo>
                  <a:cubicBezTo>
                    <a:pt x="127886" y="2442"/>
                    <a:pt x="124103" y="3027"/>
                    <a:pt x="120388" y="3680"/>
                  </a:cubicBezTo>
                  <a:cubicBezTo>
                    <a:pt x="103740" y="6501"/>
                    <a:pt x="88434" y="10594"/>
                    <a:pt x="74709" y="15375"/>
                  </a:cubicBezTo>
                  <a:cubicBezTo>
                    <a:pt x="72714" y="16098"/>
                    <a:pt x="70754" y="16786"/>
                    <a:pt x="68862" y="17508"/>
                  </a:cubicBezTo>
                  <a:lnTo>
                    <a:pt x="68828" y="17508"/>
                  </a:lnTo>
                  <a:cubicBezTo>
                    <a:pt x="34775" y="30269"/>
                    <a:pt x="10938" y="47089"/>
                    <a:pt x="0" y="58543"/>
                  </a:cubicBezTo>
                  <a:cubicBezTo>
                    <a:pt x="103" y="58440"/>
                    <a:pt x="310" y="58268"/>
                    <a:pt x="654" y="58027"/>
                  </a:cubicBezTo>
                  <a:cubicBezTo>
                    <a:pt x="929" y="57821"/>
                    <a:pt x="1273" y="57580"/>
                    <a:pt x="1685" y="57270"/>
                  </a:cubicBezTo>
                  <a:cubicBezTo>
                    <a:pt x="2442" y="56686"/>
                    <a:pt x="3474" y="55998"/>
                    <a:pt x="4781" y="55172"/>
                  </a:cubicBezTo>
                  <a:cubicBezTo>
                    <a:pt x="5159" y="54931"/>
                    <a:pt x="5572" y="54656"/>
                    <a:pt x="5985" y="54415"/>
                  </a:cubicBezTo>
                  <a:cubicBezTo>
                    <a:pt x="9803" y="52042"/>
                    <a:pt x="15444" y="48912"/>
                    <a:pt x="23080" y="45747"/>
                  </a:cubicBezTo>
                  <a:cubicBezTo>
                    <a:pt x="24800" y="45060"/>
                    <a:pt x="26623" y="44337"/>
                    <a:pt x="28549" y="43615"/>
                  </a:cubicBezTo>
                  <a:cubicBezTo>
                    <a:pt x="29237" y="43340"/>
                    <a:pt x="29925" y="43099"/>
                    <a:pt x="30647" y="42858"/>
                  </a:cubicBezTo>
                  <a:cubicBezTo>
                    <a:pt x="31679" y="42480"/>
                    <a:pt x="32746" y="42101"/>
                    <a:pt x="33846" y="41757"/>
                  </a:cubicBezTo>
                  <a:cubicBezTo>
                    <a:pt x="37699" y="40450"/>
                    <a:pt x="41929" y="39212"/>
                    <a:pt x="46504" y="38077"/>
                  </a:cubicBezTo>
                  <a:cubicBezTo>
                    <a:pt x="47330" y="37836"/>
                    <a:pt x="48155" y="37630"/>
                    <a:pt x="49015" y="37458"/>
                  </a:cubicBezTo>
                  <a:cubicBezTo>
                    <a:pt x="52902" y="36495"/>
                    <a:pt x="57030" y="35635"/>
                    <a:pt x="61432" y="34878"/>
                  </a:cubicBezTo>
                  <a:cubicBezTo>
                    <a:pt x="65801" y="34087"/>
                    <a:pt x="70444" y="33399"/>
                    <a:pt x="75328" y="32849"/>
                  </a:cubicBezTo>
                  <a:cubicBezTo>
                    <a:pt x="76980" y="32642"/>
                    <a:pt x="78631" y="32470"/>
                    <a:pt x="80316" y="32333"/>
                  </a:cubicBezTo>
                  <a:cubicBezTo>
                    <a:pt x="82277" y="32126"/>
                    <a:pt x="84272" y="31954"/>
                    <a:pt x="86335" y="31817"/>
                  </a:cubicBezTo>
                  <a:cubicBezTo>
                    <a:pt x="89294" y="31610"/>
                    <a:pt x="92252" y="31438"/>
                    <a:pt x="95210" y="31370"/>
                  </a:cubicBezTo>
                  <a:cubicBezTo>
                    <a:pt x="107661" y="30957"/>
                    <a:pt x="120147" y="31473"/>
                    <a:pt x="131945" y="32505"/>
                  </a:cubicBezTo>
                  <a:cubicBezTo>
                    <a:pt x="133252" y="32608"/>
                    <a:pt x="134525" y="32746"/>
                    <a:pt x="135798" y="32849"/>
                  </a:cubicBezTo>
                  <a:cubicBezTo>
                    <a:pt x="144844" y="33743"/>
                    <a:pt x="153443" y="34912"/>
                    <a:pt x="161217" y="36185"/>
                  </a:cubicBezTo>
                  <a:cubicBezTo>
                    <a:pt x="162696" y="36426"/>
                    <a:pt x="164140" y="36667"/>
                    <a:pt x="165551" y="36907"/>
                  </a:cubicBezTo>
                  <a:cubicBezTo>
                    <a:pt x="166961" y="37148"/>
                    <a:pt x="168337" y="37389"/>
                    <a:pt x="169678" y="37630"/>
                  </a:cubicBezTo>
                  <a:cubicBezTo>
                    <a:pt x="169747" y="37630"/>
                    <a:pt x="169816" y="37630"/>
                    <a:pt x="169885" y="37630"/>
                  </a:cubicBezTo>
                  <a:cubicBezTo>
                    <a:pt x="171157" y="37871"/>
                    <a:pt x="172396" y="38077"/>
                    <a:pt x="173600" y="38318"/>
                  </a:cubicBezTo>
                  <a:cubicBezTo>
                    <a:pt x="176798" y="38937"/>
                    <a:pt x="179756" y="39522"/>
                    <a:pt x="182474" y="40106"/>
                  </a:cubicBezTo>
                  <a:cubicBezTo>
                    <a:pt x="183471" y="40313"/>
                    <a:pt x="184469" y="40519"/>
                    <a:pt x="185398" y="40726"/>
                  </a:cubicBezTo>
                  <a:cubicBezTo>
                    <a:pt x="185466" y="40726"/>
                    <a:pt x="185501" y="40726"/>
                    <a:pt x="185569" y="40726"/>
                  </a:cubicBezTo>
                  <a:cubicBezTo>
                    <a:pt x="186464" y="40932"/>
                    <a:pt x="187289" y="41104"/>
                    <a:pt x="188115" y="41310"/>
                  </a:cubicBezTo>
                  <a:cubicBezTo>
                    <a:pt x="190488" y="41826"/>
                    <a:pt x="192518" y="42308"/>
                    <a:pt x="194203" y="42721"/>
                  </a:cubicBezTo>
                  <a:cubicBezTo>
                    <a:pt x="194719" y="42858"/>
                    <a:pt x="195235" y="42996"/>
                    <a:pt x="195682" y="43099"/>
                  </a:cubicBezTo>
                  <a:cubicBezTo>
                    <a:pt x="196576" y="43340"/>
                    <a:pt x="197333" y="43512"/>
                    <a:pt x="197952" y="43684"/>
                  </a:cubicBezTo>
                  <a:cubicBezTo>
                    <a:pt x="198262" y="43752"/>
                    <a:pt x="198537" y="43821"/>
                    <a:pt x="198743" y="43890"/>
                  </a:cubicBezTo>
                  <a:cubicBezTo>
                    <a:pt x="198124" y="43684"/>
                    <a:pt x="197505" y="43443"/>
                    <a:pt x="196886" y="43236"/>
                  </a:cubicBezTo>
                  <a:close/>
                  <a:moveTo>
                    <a:pt x="444507" y="136279"/>
                  </a:moveTo>
                  <a:cubicBezTo>
                    <a:pt x="376436" y="69584"/>
                    <a:pt x="304994" y="30647"/>
                    <a:pt x="280057" y="18127"/>
                  </a:cubicBezTo>
                  <a:cubicBezTo>
                    <a:pt x="278131" y="20363"/>
                    <a:pt x="276136" y="22461"/>
                    <a:pt x="274037" y="24456"/>
                  </a:cubicBezTo>
                  <a:cubicBezTo>
                    <a:pt x="274037" y="24456"/>
                    <a:pt x="274037" y="24490"/>
                    <a:pt x="274003" y="24490"/>
                  </a:cubicBezTo>
                  <a:cubicBezTo>
                    <a:pt x="273006" y="25488"/>
                    <a:pt x="271939" y="26451"/>
                    <a:pt x="270873" y="27380"/>
                  </a:cubicBezTo>
                  <a:cubicBezTo>
                    <a:pt x="270839" y="27448"/>
                    <a:pt x="270770" y="27483"/>
                    <a:pt x="270701" y="27552"/>
                  </a:cubicBezTo>
                  <a:cubicBezTo>
                    <a:pt x="269704" y="28446"/>
                    <a:pt x="268637" y="29306"/>
                    <a:pt x="267605" y="30131"/>
                  </a:cubicBezTo>
                  <a:cubicBezTo>
                    <a:pt x="266505" y="31026"/>
                    <a:pt x="265370" y="31886"/>
                    <a:pt x="264234" y="32711"/>
                  </a:cubicBezTo>
                  <a:cubicBezTo>
                    <a:pt x="263891" y="32952"/>
                    <a:pt x="263581" y="33193"/>
                    <a:pt x="263237" y="33433"/>
                  </a:cubicBezTo>
                  <a:cubicBezTo>
                    <a:pt x="262687" y="33812"/>
                    <a:pt x="262171" y="34190"/>
                    <a:pt x="261620" y="34534"/>
                  </a:cubicBezTo>
                  <a:cubicBezTo>
                    <a:pt x="261345" y="34741"/>
                    <a:pt x="261036" y="34912"/>
                    <a:pt x="260760" y="35084"/>
                  </a:cubicBezTo>
                  <a:cubicBezTo>
                    <a:pt x="260313" y="35394"/>
                    <a:pt x="259900" y="35669"/>
                    <a:pt x="259453" y="35944"/>
                  </a:cubicBezTo>
                  <a:cubicBezTo>
                    <a:pt x="259006" y="36254"/>
                    <a:pt x="258559" y="36529"/>
                    <a:pt x="258077" y="36770"/>
                  </a:cubicBezTo>
                  <a:cubicBezTo>
                    <a:pt x="257974" y="36839"/>
                    <a:pt x="257871" y="36873"/>
                    <a:pt x="257768" y="36942"/>
                  </a:cubicBezTo>
                  <a:cubicBezTo>
                    <a:pt x="257390" y="37183"/>
                    <a:pt x="256977" y="37423"/>
                    <a:pt x="256564" y="37664"/>
                  </a:cubicBezTo>
                  <a:cubicBezTo>
                    <a:pt x="255635" y="38215"/>
                    <a:pt x="254672" y="38731"/>
                    <a:pt x="253709" y="39212"/>
                  </a:cubicBezTo>
                  <a:cubicBezTo>
                    <a:pt x="253709" y="39212"/>
                    <a:pt x="253640" y="39212"/>
                    <a:pt x="253606" y="39281"/>
                  </a:cubicBezTo>
                  <a:cubicBezTo>
                    <a:pt x="252540" y="39831"/>
                    <a:pt x="251473" y="40347"/>
                    <a:pt x="250407" y="40829"/>
                  </a:cubicBezTo>
                  <a:cubicBezTo>
                    <a:pt x="249754" y="41138"/>
                    <a:pt x="249100" y="41448"/>
                    <a:pt x="248412" y="41723"/>
                  </a:cubicBezTo>
                  <a:cubicBezTo>
                    <a:pt x="248240" y="41826"/>
                    <a:pt x="248034" y="41895"/>
                    <a:pt x="247862" y="41964"/>
                  </a:cubicBezTo>
                  <a:cubicBezTo>
                    <a:pt x="247415" y="42170"/>
                    <a:pt x="246967" y="42342"/>
                    <a:pt x="246486" y="42514"/>
                  </a:cubicBezTo>
                  <a:cubicBezTo>
                    <a:pt x="246451" y="42549"/>
                    <a:pt x="246417" y="42549"/>
                    <a:pt x="246383" y="42583"/>
                  </a:cubicBezTo>
                  <a:cubicBezTo>
                    <a:pt x="245970" y="42721"/>
                    <a:pt x="245557" y="42893"/>
                    <a:pt x="245144" y="43030"/>
                  </a:cubicBezTo>
                  <a:cubicBezTo>
                    <a:pt x="243975" y="43477"/>
                    <a:pt x="242805" y="43890"/>
                    <a:pt x="241602" y="44268"/>
                  </a:cubicBezTo>
                  <a:cubicBezTo>
                    <a:pt x="241567" y="44268"/>
                    <a:pt x="241533" y="44303"/>
                    <a:pt x="241498" y="44303"/>
                  </a:cubicBezTo>
                  <a:cubicBezTo>
                    <a:pt x="240742" y="44544"/>
                    <a:pt x="239950" y="44784"/>
                    <a:pt x="239194" y="44956"/>
                  </a:cubicBezTo>
                  <a:cubicBezTo>
                    <a:pt x="239022" y="45025"/>
                    <a:pt x="238884" y="45060"/>
                    <a:pt x="238712" y="45094"/>
                  </a:cubicBezTo>
                  <a:cubicBezTo>
                    <a:pt x="238643" y="45094"/>
                    <a:pt x="238609" y="45128"/>
                    <a:pt x="238540" y="45128"/>
                  </a:cubicBezTo>
                  <a:cubicBezTo>
                    <a:pt x="238162" y="45266"/>
                    <a:pt x="237783" y="45369"/>
                    <a:pt x="237405" y="45438"/>
                  </a:cubicBezTo>
                  <a:cubicBezTo>
                    <a:pt x="237096" y="45541"/>
                    <a:pt x="236820" y="45610"/>
                    <a:pt x="236511" y="45644"/>
                  </a:cubicBezTo>
                  <a:cubicBezTo>
                    <a:pt x="235926" y="45782"/>
                    <a:pt x="235376" y="45919"/>
                    <a:pt x="234825" y="46023"/>
                  </a:cubicBezTo>
                  <a:cubicBezTo>
                    <a:pt x="234653" y="46057"/>
                    <a:pt x="234447" y="46091"/>
                    <a:pt x="234275" y="46126"/>
                  </a:cubicBezTo>
                  <a:cubicBezTo>
                    <a:pt x="233518" y="46298"/>
                    <a:pt x="232762" y="46435"/>
                    <a:pt x="232039" y="46539"/>
                  </a:cubicBezTo>
                  <a:cubicBezTo>
                    <a:pt x="231283" y="46676"/>
                    <a:pt x="230526" y="46779"/>
                    <a:pt x="229769" y="46883"/>
                  </a:cubicBezTo>
                  <a:cubicBezTo>
                    <a:pt x="229081" y="46986"/>
                    <a:pt x="228428" y="47054"/>
                    <a:pt x="227740" y="47123"/>
                  </a:cubicBezTo>
                  <a:cubicBezTo>
                    <a:pt x="226914" y="47226"/>
                    <a:pt x="226054" y="47295"/>
                    <a:pt x="225229" y="47364"/>
                  </a:cubicBezTo>
                  <a:cubicBezTo>
                    <a:pt x="225126" y="47364"/>
                    <a:pt x="224988" y="47364"/>
                    <a:pt x="224850" y="47364"/>
                  </a:cubicBezTo>
                  <a:cubicBezTo>
                    <a:pt x="224094" y="47398"/>
                    <a:pt x="223337" y="47433"/>
                    <a:pt x="222615" y="47433"/>
                  </a:cubicBezTo>
                  <a:cubicBezTo>
                    <a:pt x="221170" y="47467"/>
                    <a:pt x="219725" y="47467"/>
                    <a:pt x="218281" y="47433"/>
                  </a:cubicBezTo>
                  <a:cubicBezTo>
                    <a:pt x="216836" y="47398"/>
                    <a:pt x="215357" y="47295"/>
                    <a:pt x="213912" y="47158"/>
                  </a:cubicBezTo>
                  <a:cubicBezTo>
                    <a:pt x="212192" y="46986"/>
                    <a:pt x="210507" y="46779"/>
                    <a:pt x="208822" y="46435"/>
                  </a:cubicBezTo>
                  <a:lnTo>
                    <a:pt x="208822" y="46435"/>
                  </a:lnTo>
                  <a:cubicBezTo>
                    <a:pt x="208822" y="46435"/>
                    <a:pt x="302621" y="67176"/>
                    <a:pt x="388612" y="141404"/>
                  </a:cubicBezTo>
                  <a:cubicBezTo>
                    <a:pt x="402887" y="153753"/>
                    <a:pt x="413344" y="166617"/>
                    <a:pt x="420911" y="179756"/>
                  </a:cubicBezTo>
                  <a:cubicBezTo>
                    <a:pt x="426621" y="177521"/>
                    <a:pt x="432331" y="176179"/>
                    <a:pt x="437834" y="175491"/>
                  </a:cubicBezTo>
                  <a:cubicBezTo>
                    <a:pt x="462462" y="172396"/>
                    <a:pt x="483100" y="182439"/>
                    <a:pt x="484235" y="182990"/>
                  </a:cubicBezTo>
                  <a:cubicBezTo>
                    <a:pt x="473469" y="167374"/>
                    <a:pt x="460295" y="151723"/>
                    <a:pt x="444507" y="136245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6974155-6807-388D-CE42-E965B3ED665C}"/>
                </a:ext>
              </a:extLst>
            </p:cNvPr>
            <p:cNvSpPr/>
            <p:nvPr/>
          </p:nvSpPr>
          <p:spPr>
            <a:xfrm>
              <a:off x="9911003" y="1084874"/>
              <a:ext cx="358120" cy="373868"/>
            </a:xfrm>
            <a:custGeom>
              <a:avLst/>
              <a:gdLst>
                <a:gd name="connsiteX0" fmla="*/ 74778 w 358120"/>
                <a:gd name="connsiteY0" fmla="*/ 65353 h 373868"/>
                <a:gd name="connsiteX1" fmla="*/ 72921 w 358120"/>
                <a:gd name="connsiteY1" fmla="*/ 64528 h 373868"/>
                <a:gd name="connsiteX2" fmla="*/ 72267 w 358120"/>
                <a:gd name="connsiteY2" fmla="*/ 64184 h 373868"/>
                <a:gd name="connsiteX3" fmla="*/ 71063 w 358120"/>
                <a:gd name="connsiteY3" fmla="*/ 63599 h 373868"/>
                <a:gd name="connsiteX4" fmla="*/ 69756 w 358120"/>
                <a:gd name="connsiteY4" fmla="*/ 62946 h 373868"/>
                <a:gd name="connsiteX5" fmla="*/ 69722 w 358120"/>
                <a:gd name="connsiteY5" fmla="*/ 62946 h 373868"/>
                <a:gd name="connsiteX6" fmla="*/ 69447 w 358120"/>
                <a:gd name="connsiteY6" fmla="*/ 62774 h 373868"/>
                <a:gd name="connsiteX7" fmla="*/ 68036 w 358120"/>
                <a:gd name="connsiteY7" fmla="*/ 61983 h 373868"/>
                <a:gd name="connsiteX8" fmla="*/ 66041 w 358120"/>
                <a:gd name="connsiteY8" fmla="*/ 60813 h 373868"/>
                <a:gd name="connsiteX9" fmla="*/ 65835 w 358120"/>
                <a:gd name="connsiteY9" fmla="*/ 60676 h 373868"/>
                <a:gd name="connsiteX10" fmla="*/ 64906 w 358120"/>
                <a:gd name="connsiteY10" fmla="*/ 60125 h 373868"/>
                <a:gd name="connsiteX11" fmla="*/ 64081 w 358120"/>
                <a:gd name="connsiteY11" fmla="*/ 59575 h 373868"/>
                <a:gd name="connsiteX12" fmla="*/ 63668 w 358120"/>
                <a:gd name="connsiteY12" fmla="*/ 59300 h 373868"/>
                <a:gd name="connsiteX13" fmla="*/ 61467 w 358120"/>
                <a:gd name="connsiteY13" fmla="*/ 57786 h 373868"/>
                <a:gd name="connsiteX14" fmla="*/ 60710 w 358120"/>
                <a:gd name="connsiteY14" fmla="*/ 57236 h 373868"/>
                <a:gd name="connsiteX15" fmla="*/ 59231 w 358120"/>
                <a:gd name="connsiteY15" fmla="*/ 56135 h 373868"/>
                <a:gd name="connsiteX16" fmla="*/ 58543 w 358120"/>
                <a:gd name="connsiteY16" fmla="*/ 55585 h 373868"/>
                <a:gd name="connsiteX17" fmla="*/ 58474 w 358120"/>
                <a:gd name="connsiteY17" fmla="*/ 55550 h 373868"/>
                <a:gd name="connsiteX18" fmla="*/ 57202 w 358120"/>
                <a:gd name="connsiteY18" fmla="*/ 54484 h 373868"/>
                <a:gd name="connsiteX19" fmla="*/ 56651 w 358120"/>
                <a:gd name="connsiteY19" fmla="*/ 54037 h 373868"/>
                <a:gd name="connsiteX20" fmla="*/ 55998 w 358120"/>
                <a:gd name="connsiteY20" fmla="*/ 53487 h 373868"/>
                <a:gd name="connsiteX21" fmla="*/ 55550 w 358120"/>
                <a:gd name="connsiteY21" fmla="*/ 53108 h 373868"/>
                <a:gd name="connsiteX22" fmla="*/ 53383 w 358120"/>
                <a:gd name="connsiteY22" fmla="*/ 51148 h 373868"/>
                <a:gd name="connsiteX23" fmla="*/ 49634 w 358120"/>
                <a:gd name="connsiteY23" fmla="*/ 47433 h 373868"/>
                <a:gd name="connsiteX24" fmla="*/ 47880 w 358120"/>
                <a:gd name="connsiteY24" fmla="*/ 45541 h 373868"/>
                <a:gd name="connsiteX25" fmla="*/ 42721 w 358120"/>
                <a:gd name="connsiteY25" fmla="*/ 39178 h 373868"/>
                <a:gd name="connsiteX26" fmla="*/ 41138 w 358120"/>
                <a:gd name="connsiteY26" fmla="*/ 36942 h 373868"/>
                <a:gd name="connsiteX27" fmla="*/ 39040 w 358120"/>
                <a:gd name="connsiteY27" fmla="*/ 33777 h 373868"/>
                <a:gd name="connsiteX28" fmla="*/ 38249 w 358120"/>
                <a:gd name="connsiteY28" fmla="*/ 32505 h 373868"/>
                <a:gd name="connsiteX29" fmla="*/ 35119 w 358120"/>
                <a:gd name="connsiteY29" fmla="*/ 27070 h 373868"/>
                <a:gd name="connsiteX30" fmla="*/ 35050 w 358120"/>
                <a:gd name="connsiteY30" fmla="*/ 26933 h 373868"/>
                <a:gd name="connsiteX31" fmla="*/ 33502 w 358120"/>
                <a:gd name="connsiteY31" fmla="*/ 23906 h 373868"/>
                <a:gd name="connsiteX32" fmla="*/ 33330 w 358120"/>
                <a:gd name="connsiteY32" fmla="*/ 23596 h 373868"/>
                <a:gd name="connsiteX33" fmla="*/ 29684 w 358120"/>
                <a:gd name="connsiteY33" fmla="*/ 15238 h 373868"/>
                <a:gd name="connsiteX34" fmla="*/ 29650 w 358120"/>
                <a:gd name="connsiteY34" fmla="*/ 15100 h 373868"/>
                <a:gd name="connsiteX35" fmla="*/ 28584 w 358120"/>
                <a:gd name="connsiteY35" fmla="*/ 12211 h 373868"/>
                <a:gd name="connsiteX36" fmla="*/ 28549 w 358120"/>
                <a:gd name="connsiteY36" fmla="*/ 12211 h 373868"/>
                <a:gd name="connsiteX37" fmla="*/ 27552 w 358120"/>
                <a:gd name="connsiteY37" fmla="*/ 9218 h 373868"/>
                <a:gd name="connsiteX38" fmla="*/ 26623 w 358120"/>
                <a:gd name="connsiteY38" fmla="*/ 6191 h 373868"/>
                <a:gd name="connsiteX39" fmla="*/ 25797 w 358120"/>
                <a:gd name="connsiteY39" fmla="*/ 3268 h 373868"/>
                <a:gd name="connsiteX40" fmla="*/ 25763 w 358120"/>
                <a:gd name="connsiteY40" fmla="*/ 3130 h 373868"/>
                <a:gd name="connsiteX41" fmla="*/ 25006 w 358120"/>
                <a:gd name="connsiteY41" fmla="*/ 0 h 373868"/>
                <a:gd name="connsiteX42" fmla="*/ 24215 w 358120"/>
                <a:gd name="connsiteY42" fmla="*/ 0 h 373868"/>
                <a:gd name="connsiteX43" fmla="*/ 20122 w 358120"/>
                <a:gd name="connsiteY43" fmla="*/ 69 h 373868"/>
                <a:gd name="connsiteX44" fmla="*/ 15616 w 358120"/>
                <a:gd name="connsiteY44" fmla="*/ 275 h 373868"/>
                <a:gd name="connsiteX45" fmla="*/ 4231 w 358120"/>
                <a:gd name="connsiteY45" fmla="*/ 1238 h 373868"/>
                <a:gd name="connsiteX46" fmla="*/ 0 w 358120"/>
                <a:gd name="connsiteY46" fmla="*/ 1754 h 373868"/>
                <a:gd name="connsiteX47" fmla="*/ 2683 w 358120"/>
                <a:gd name="connsiteY47" fmla="*/ 4059 h 373868"/>
                <a:gd name="connsiteX48" fmla="*/ 11385 w 358120"/>
                <a:gd name="connsiteY48" fmla="*/ 18196 h 373868"/>
                <a:gd name="connsiteX49" fmla="*/ 13380 w 358120"/>
                <a:gd name="connsiteY49" fmla="*/ 25557 h 373868"/>
                <a:gd name="connsiteX50" fmla="*/ 13587 w 358120"/>
                <a:gd name="connsiteY50" fmla="*/ 56101 h 373868"/>
                <a:gd name="connsiteX51" fmla="*/ 17439 w 358120"/>
                <a:gd name="connsiteY51" fmla="*/ 56445 h 373868"/>
                <a:gd name="connsiteX52" fmla="*/ 42858 w 358120"/>
                <a:gd name="connsiteY52" fmla="*/ 59781 h 373868"/>
                <a:gd name="connsiteX53" fmla="*/ 47192 w 358120"/>
                <a:gd name="connsiteY53" fmla="*/ 60504 h 373868"/>
                <a:gd name="connsiteX54" fmla="*/ 51320 w 358120"/>
                <a:gd name="connsiteY54" fmla="*/ 61226 h 373868"/>
                <a:gd name="connsiteX55" fmla="*/ 51526 w 358120"/>
                <a:gd name="connsiteY55" fmla="*/ 61226 h 373868"/>
                <a:gd name="connsiteX56" fmla="*/ 55241 w 358120"/>
                <a:gd name="connsiteY56" fmla="*/ 61914 h 373868"/>
                <a:gd name="connsiteX57" fmla="*/ 64115 w 358120"/>
                <a:gd name="connsiteY57" fmla="*/ 63702 h 373868"/>
                <a:gd name="connsiteX58" fmla="*/ 67039 w 358120"/>
                <a:gd name="connsiteY58" fmla="*/ 64322 h 373868"/>
                <a:gd name="connsiteX59" fmla="*/ 67211 w 358120"/>
                <a:gd name="connsiteY59" fmla="*/ 64322 h 373868"/>
                <a:gd name="connsiteX60" fmla="*/ 69756 w 358120"/>
                <a:gd name="connsiteY60" fmla="*/ 64906 h 373868"/>
                <a:gd name="connsiteX61" fmla="*/ 75844 w 358120"/>
                <a:gd name="connsiteY61" fmla="*/ 66317 h 373868"/>
                <a:gd name="connsiteX62" fmla="*/ 75879 w 358120"/>
                <a:gd name="connsiteY62" fmla="*/ 65801 h 373868"/>
                <a:gd name="connsiteX63" fmla="*/ 74778 w 358120"/>
                <a:gd name="connsiteY63" fmla="*/ 65285 h 373868"/>
                <a:gd name="connsiteX64" fmla="*/ 319475 w 358120"/>
                <a:gd name="connsiteY64" fmla="*/ 199122 h 373868"/>
                <a:gd name="connsiteX65" fmla="*/ 297186 w 358120"/>
                <a:gd name="connsiteY65" fmla="*/ 169334 h 373868"/>
                <a:gd name="connsiteX66" fmla="*/ 135247 w 358120"/>
                <a:gd name="connsiteY66" fmla="*/ 62877 h 373868"/>
                <a:gd name="connsiteX67" fmla="*/ 132048 w 358120"/>
                <a:gd name="connsiteY67" fmla="*/ 64425 h 373868"/>
                <a:gd name="connsiteX68" fmla="*/ 130053 w 358120"/>
                <a:gd name="connsiteY68" fmla="*/ 65319 h 373868"/>
                <a:gd name="connsiteX69" fmla="*/ 129503 w 358120"/>
                <a:gd name="connsiteY69" fmla="*/ 65560 h 373868"/>
                <a:gd name="connsiteX70" fmla="*/ 128127 w 358120"/>
                <a:gd name="connsiteY70" fmla="*/ 66110 h 373868"/>
                <a:gd name="connsiteX71" fmla="*/ 126786 w 358120"/>
                <a:gd name="connsiteY71" fmla="*/ 66626 h 373868"/>
                <a:gd name="connsiteX72" fmla="*/ 123243 w 358120"/>
                <a:gd name="connsiteY72" fmla="*/ 67864 h 373868"/>
                <a:gd name="connsiteX73" fmla="*/ 123140 w 358120"/>
                <a:gd name="connsiteY73" fmla="*/ 67899 h 373868"/>
                <a:gd name="connsiteX74" fmla="*/ 120835 w 358120"/>
                <a:gd name="connsiteY74" fmla="*/ 68552 h 373868"/>
                <a:gd name="connsiteX75" fmla="*/ 120354 w 358120"/>
                <a:gd name="connsiteY75" fmla="*/ 68690 h 373868"/>
                <a:gd name="connsiteX76" fmla="*/ 120182 w 358120"/>
                <a:gd name="connsiteY76" fmla="*/ 68724 h 373868"/>
                <a:gd name="connsiteX77" fmla="*/ 119047 w 358120"/>
                <a:gd name="connsiteY77" fmla="*/ 69034 h 373868"/>
                <a:gd name="connsiteX78" fmla="*/ 118152 w 358120"/>
                <a:gd name="connsiteY78" fmla="*/ 69240 h 373868"/>
                <a:gd name="connsiteX79" fmla="*/ 116467 w 358120"/>
                <a:gd name="connsiteY79" fmla="*/ 69619 h 373868"/>
                <a:gd name="connsiteX80" fmla="*/ 115916 w 358120"/>
                <a:gd name="connsiteY80" fmla="*/ 69722 h 373868"/>
                <a:gd name="connsiteX81" fmla="*/ 113681 w 358120"/>
                <a:gd name="connsiteY81" fmla="*/ 70135 h 373868"/>
                <a:gd name="connsiteX82" fmla="*/ 111410 w 358120"/>
                <a:gd name="connsiteY82" fmla="*/ 70479 h 373868"/>
                <a:gd name="connsiteX83" fmla="*/ 109381 w 358120"/>
                <a:gd name="connsiteY83" fmla="*/ 70719 h 373868"/>
                <a:gd name="connsiteX84" fmla="*/ 106870 w 358120"/>
                <a:gd name="connsiteY84" fmla="*/ 70960 h 373868"/>
                <a:gd name="connsiteX85" fmla="*/ 106492 w 358120"/>
                <a:gd name="connsiteY85" fmla="*/ 70960 h 373868"/>
                <a:gd name="connsiteX86" fmla="*/ 104256 w 358120"/>
                <a:gd name="connsiteY86" fmla="*/ 71029 h 373868"/>
                <a:gd name="connsiteX87" fmla="*/ 99922 w 358120"/>
                <a:gd name="connsiteY87" fmla="*/ 71029 h 373868"/>
                <a:gd name="connsiteX88" fmla="*/ 95554 w 358120"/>
                <a:gd name="connsiteY88" fmla="*/ 70754 h 373868"/>
                <a:gd name="connsiteX89" fmla="*/ 90463 w 358120"/>
                <a:gd name="connsiteY89" fmla="*/ 70031 h 373868"/>
                <a:gd name="connsiteX90" fmla="*/ 90463 w 358120"/>
                <a:gd name="connsiteY90" fmla="*/ 70031 h 373868"/>
                <a:gd name="connsiteX91" fmla="*/ 270254 w 358120"/>
                <a:gd name="connsiteY91" fmla="*/ 165000 h 373868"/>
                <a:gd name="connsiteX92" fmla="*/ 302552 w 358120"/>
                <a:gd name="connsiteY92" fmla="*/ 203352 h 373868"/>
                <a:gd name="connsiteX93" fmla="*/ 320989 w 358120"/>
                <a:gd name="connsiteY93" fmla="*/ 353321 h 373868"/>
                <a:gd name="connsiteX94" fmla="*/ 327455 w 358120"/>
                <a:gd name="connsiteY94" fmla="*/ 373719 h 373868"/>
                <a:gd name="connsiteX95" fmla="*/ 356692 w 358120"/>
                <a:gd name="connsiteY95" fmla="*/ 346442 h 373868"/>
                <a:gd name="connsiteX96" fmla="*/ 319475 w 358120"/>
                <a:gd name="connsiteY96" fmla="*/ 199087 h 37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358120" h="373868">
                  <a:moveTo>
                    <a:pt x="74778" y="65353"/>
                  </a:moveTo>
                  <a:cubicBezTo>
                    <a:pt x="74125" y="65078"/>
                    <a:pt x="73505" y="64803"/>
                    <a:pt x="72921" y="64528"/>
                  </a:cubicBezTo>
                  <a:cubicBezTo>
                    <a:pt x="72680" y="64425"/>
                    <a:pt x="72474" y="64322"/>
                    <a:pt x="72267" y="64184"/>
                  </a:cubicBezTo>
                  <a:cubicBezTo>
                    <a:pt x="71854" y="63978"/>
                    <a:pt x="71442" y="63806"/>
                    <a:pt x="71063" y="63599"/>
                  </a:cubicBezTo>
                  <a:cubicBezTo>
                    <a:pt x="70616" y="63427"/>
                    <a:pt x="70203" y="63186"/>
                    <a:pt x="69756" y="62946"/>
                  </a:cubicBezTo>
                  <a:lnTo>
                    <a:pt x="69722" y="62946"/>
                  </a:lnTo>
                  <a:cubicBezTo>
                    <a:pt x="69722" y="62946"/>
                    <a:pt x="69550" y="62843"/>
                    <a:pt x="69447" y="62774"/>
                  </a:cubicBezTo>
                  <a:cubicBezTo>
                    <a:pt x="68965" y="62533"/>
                    <a:pt x="68518" y="62258"/>
                    <a:pt x="68036" y="61983"/>
                  </a:cubicBezTo>
                  <a:cubicBezTo>
                    <a:pt x="67383" y="61604"/>
                    <a:pt x="66695" y="61226"/>
                    <a:pt x="66041" y="60813"/>
                  </a:cubicBezTo>
                  <a:cubicBezTo>
                    <a:pt x="65973" y="60813"/>
                    <a:pt x="65904" y="60744"/>
                    <a:pt x="65835" y="60676"/>
                  </a:cubicBezTo>
                  <a:cubicBezTo>
                    <a:pt x="65525" y="60504"/>
                    <a:pt x="65216" y="60297"/>
                    <a:pt x="64906" y="60125"/>
                  </a:cubicBezTo>
                  <a:cubicBezTo>
                    <a:pt x="64631" y="59953"/>
                    <a:pt x="64356" y="59747"/>
                    <a:pt x="64081" y="59575"/>
                  </a:cubicBezTo>
                  <a:cubicBezTo>
                    <a:pt x="63943" y="59506"/>
                    <a:pt x="63806" y="59403"/>
                    <a:pt x="63668" y="59300"/>
                  </a:cubicBezTo>
                  <a:cubicBezTo>
                    <a:pt x="62946" y="58818"/>
                    <a:pt x="62189" y="58337"/>
                    <a:pt x="61467" y="57786"/>
                  </a:cubicBezTo>
                  <a:cubicBezTo>
                    <a:pt x="61226" y="57614"/>
                    <a:pt x="60985" y="57442"/>
                    <a:pt x="60710" y="57236"/>
                  </a:cubicBezTo>
                  <a:cubicBezTo>
                    <a:pt x="60228" y="56892"/>
                    <a:pt x="59747" y="56514"/>
                    <a:pt x="59231" y="56135"/>
                  </a:cubicBezTo>
                  <a:cubicBezTo>
                    <a:pt x="58990" y="55963"/>
                    <a:pt x="58784" y="55757"/>
                    <a:pt x="58543" y="55585"/>
                  </a:cubicBezTo>
                  <a:cubicBezTo>
                    <a:pt x="58543" y="55585"/>
                    <a:pt x="58520" y="55575"/>
                    <a:pt x="58474" y="55550"/>
                  </a:cubicBezTo>
                  <a:cubicBezTo>
                    <a:pt x="58061" y="55206"/>
                    <a:pt x="57614" y="54828"/>
                    <a:pt x="57202" y="54484"/>
                  </a:cubicBezTo>
                  <a:cubicBezTo>
                    <a:pt x="56995" y="54347"/>
                    <a:pt x="56823" y="54209"/>
                    <a:pt x="56651" y="54037"/>
                  </a:cubicBezTo>
                  <a:cubicBezTo>
                    <a:pt x="56445" y="53865"/>
                    <a:pt x="56204" y="53693"/>
                    <a:pt x="55998" y="53487"/>
                  </a:cubicBezTo>
                  <a:cubicBezTo>
                    <a:pt x="55826" y="53383"/>
                    <a:pt x="55688" y="53246"/>
                    <a:pt x="55550" y="53108"/>
                  </a:cubicBezTo>
                  <a:cubicBezTo>
                    <a:pt x="54794" y="52489"/>
                    <a:pt x="54071" y="51836"/>
                    <a:pt x="53383" y="51148"/>
                  </a:cubicBezTo>
                  <a:cubicBezTo>
                    <a:pt x="52111" y="49978"/>
                    <a:pt x="50838" y="48706"/>
                    <a:pt x="49634" y="47433"/>
                  </a:cubicBezTo>
                  <a:cubicBezTo>
                    <a:pt x="49050" y="46814"/>
                    <a:pt x="48430" y="46195"/>
                    <a:pt x="47880" y="45541"/>
                  </a:cubicBezTo>
                  <a:cubicBezTo>
                    <a:pt x="46091" y="43512"/>
                    <a:pt x="44372" y="41413"/>
                    <a:pt x="42721" y="39178"/>
                  </a:cubicBezTo>
                  <a:cubicBezTo>
                    <a:pt x="42170" y="38455"/>
                    <a:pt x="41620" y="37699"/>
                    <a:pt x="41138" y="36942"/>
                  </a:cubicBezTo>
                  <a:cubicBezTo>
                    <a:pt x="40416" y="35910"/>
                    <a:pt x="39728" y="34844"/>
                    <a:pt x="39040" y="33777"/>
                  </a:cubicBezTo>
                  <a:cubicBezTo>
                    <a:pt x="38765" y="33365"/>
                    <a:pt x="38490" y="32952"/>
                    <a:pt x="38249" y="32505"/>
                  </a:cubicBezTo>
                  <a:cubicBezTo>
                    <a:pt x="37148" y="30751"/>
                    <a:pt x="36082" y="28928"/>
                    <a:pt x="35119" y="27070"/>
                  </a:cubicBezTo>
                  <a:cubicBezTo>
                    <a:pt x="35085" y="27036"/>
                    <a:pt x="35050" y="26967"/>
                    <a:pt x="35050" y="26933"/>
                  </a:cubicBezTo>
                  <a:cubicBezTo>
                    <a:pt x="34500" y="25935"/>
                    <a:pt x="33984" y="24938"/>
                    <a:pt x="33502" y="23906"/>
                  </a:cubicBezTo>
                  <a:cubicBezTo>
                    <a:pt x="33433" y="23802"/>
                    <a:pt x="33365" y="23699"/>
                    <a:pt x="33330" y="23596"/>
                  </a:cubicBezTo>
                  <a:cubicBezTo>
                    <a:pt x="31989" y="20879"/>
                    <a:pt x="30785" y="18093"/>
                    <a:pt x="29684" y="15238"/>
                  </a:cubicBezTo>
                  <a:cubicBezTo>
                    <a:pt x="29650" y="15169"/>
                    <a:pt x="29650" y="15134"/>
                    <a:pt x="29650" y="15100"/>
                  </a:cubicBezTo>
                  <a:cubicBezTo>
                    <a:pt x="29271" y="14171"/>
                    <a:pt x="28893" y="13174"/>
                    <a:pt x="28584" y="12211"/>
                  </a:cubicBezTo>
                  <a:lnTo>
                    <a:pt x="28549" y="12211"/>
                  </a:lnTo>
                  <a:cubicBezTo>
                    <a:pt x="28205" y="11213"/>
                    <a:pt x="27861" y="10216"/>
                    <a:pt x="27552" y="9218"/>
                  </a:cubicBezTo>
                  <a:cubicBezTo>
                    <a:pt x="27208" y="8221"/>
                    <a:pt x="26898" y="7189"/>
                    <a:pt x="26623" y="6191"/>
                  </a:cubicBezTo>
                  <a:cubicBezTo>
                    <a:pt x="26348" y="5228"/>
                    <a:pt x="26073" y="4265"/>
                    <a:pt x="25797" y="3268"/>
                  </a:cubicBezTo>
                  <a:cubicBezTo>
                    <a:pt x="25797" y="3233"/>
                    <a:pt x="25797" y="3164"/>
                    <a:pt x="25763" y="3130"/>
                  </a:cubicBezTo>
                  <a:cubicBezTo>
                    <a:pt x="25488" y="2098"/>
                    <a:pt x="25247" y="1066"/>
                    <a:pt x="25006" y="0"/>
                  </a:cubicBezTo>
                  <a:lnTo>
                    <a:pt x="24215" y="0"/>
                  </a:lnTo>
                  <a:cubicBezTo>
                    <a:pt x="22977" y="0"/>
                    <a:pt x="21601" y="34"/>
                    <a:pt x="20122" y="69"/>
                  </a:cubicBezTo>
                  <a:cubicBezTo>
                    <a:pt x="18712" y="138"/>
                    <a:pt x="17198" y="172"/>
                    <a:pt x="15616" y="275"/>
                  </a:cubicBezTo>
                  <a:cubicBezTo>
                    <a:pt x="12211" y="447"/>
                    <a:pt x="8393" y="757"/>
                    <a:pt x="4231" y="1238"/>
                  </a:cubicBezTo>
                  <a:cubicBezTo>
                    <a:pt x="2855" y="1376"/>
                    <a:pt x="1445" y="1548"/>
                    <a:pt x="0" y="1754"/>
                  </a:cubicBezTo>
                  <a:cubicBezTo>
                    <a:pt x="791" y="2339"/>
                    <a:pt x="1720" y="3096"/>
                    <a:pt x="2683" y="4059"/>
                  </a:cubicBezTo>
                  <a:cubicBezTo>
                    <a:pt x="5538" y="6845"/>
                    <a:pt x="8909" y="11316"/>
                    <a:pt x="11385" y="18196"/>
                  </a:cubicBezTo>
                  <a:cubicBezTo>
                    <a:pt x="12176" y="20397"/>
                    <a:pt x="12864" y="22839"/>
                    <a:pt x="13380" y="25557"/>
                  </a:cubicBezTo>
                  <a:cubicBezTo>
                    <a:pt x="14997" y="33330"/>
                    <a:pt x="15444" y="43340"/>
                    <a:pt x="13587" y="56101"/>
                  </a:cubicBezTo>
                  <a:cubicBezTo>
                    <a:pt x="14894" y="56204"/>
                    <a:pt x="16166" y="56342"/>
                    <a:pt x="17439" y="56445"/>
                  </a:cubicBezTo>
                  <a:cubicBezTo>
                    <a:pt x="26485" y="57339"/>
                    <a:pt x="35085" y="58509"/>
                    <a:pt x="42858" y="59781"/>
                  </a:cubicBezTo>
                  <a:cubicBezTo>
                    <a:pt x="44337" y="60022"/>
                    <a:pt x="45782" y="60263"/>
                    <a:pt x="47192" y="60504"/>
                  </a:cubicBezTo>
                  <a:cubicBezTo>
                    <a:pt x="48602" y="60744"/>
                    <a:pt x="49978" y="60985"/>
                    <a:pt x="51320" y="61226"/>
                  </a:cubicBezTo>
                  <a:cubicBezTo>
                    <a:pt x="51388" y="61226"/>
                    <a:pt x="51457" y="61226"/>
                    <a:pt x="51526" y="61226"/>
                  </a:cubicBezTo>
                  <a:cubicBezTo>
                    <a:pt x="52799" y="61467"/>
                    <a:pt x="54037" y="61673"/>
                    <a:pt x="55241" y="61914"/>
                  </a:cubicBezTo>
                  <a:cubicBezTo>
                    <a:pt x="58440" y="62533"/>
                    <a:pt x="61398" y="63118"/>
                    <a:pt x="64115" y="63702"/>
                  </a:cubicBezTo>
                  <a:cubicBezTo>
                    <a:pt x="65113" y="63909"/>
                    <a:pt x="66110" y="64115"/>
                    <a:pt x="67039" y="64322"/>
                  </a:cubicBezTo>
                  <a:cubicBezTo>
                    <a:pt x="67108" y="64322"/>
                    <a:pt x="67142" y="64322"/>
                    <a:pt x="67211" y="64322"/>
                  </a:cubicBezTo>
                  <a:cubicBezTo>
                    <a:pt x="68105" y="64528"/>
                    <a:pt x="68931" y="64700"/>
                    <a:pt x="69756" y="64906"/>
                  </a:cubicBezTo>
                  <a:cubicBezTo>
                    <a:pt x="72130" y="65422"/>
                    <a:pt x="74159" y="65904"/>
                    <a:pt x="75844" y="66317"/>
                  </a:cubicBezTo>
                  <a:cubicBezTo>
                    <a:pt x="75844" y="66145"/>
                    <a:pt x="75844" y="65973"/>
                    <a:pt x="75879" y="65801"/>
                  </a:cubicBezTo>
                  <a:cubicBezTo>
                    <a:pt x="75500" y="65663"/>
                    <a:pt x="75157" y="65491"/>
                    <a:pt x="74778" y="65285"/>
                  </a:cubicBezTo>
                  <a:close/>
                  <a:moveTo>
                    <a:pt x="319475" y="199122"/>
                  </a:moveTo>
                  <a:cubicBezTo>
                    <a:pt x="313112" y="189215"/>
                    <a:pt x="305717" y="179275"/>
                    <a:pt x="297186" y="169334"/>
                  </a:cubicBezTo>
                  <a:cubicBezTo>
                    <a:pt x="251611" y="116364"/>
                    <a:pt x="175044" y="79525"/>
                    <a:pt x="135247" y="62877"/>
                  </a:cubicBezTo>
                  <a:cubicBezTo>
                    <a:pt x="134181" y="63427"/>
                    <a:pt x="133115" y="63943"/>
                    <a:pt x="132048" y="64425"/>
                  </a:cubicBezTo>
                  <a:cubicBezTo>
                    <a:pt x="131395" y="64734"/>
                    <a:pt x="130741" y="65044"/>
                    <a:pt x="130053" y="65319"/>
                  </a:cubicBezTo>
                  <a:cubicBezTo>
                    <a:pt x="129881" y="65422"/>
                    <a:pt x="129675" y="65491"/>
                    <a:pt x="129503" y="65560"/>
                  </a:cubicBezTo>
                  <a:cubicBezTo>
                    <a:pt x="129056" y="65766"/>
                    <a:pt x="128609" y="65938"/>
                    <a:pt x="128127" y="66110"/>
                  </a:cubicBezTo>
                  <a:cubicBezTo>
                    <a:pt x="127680" y="66317"/>
                    <a:pt x="127233" y="66454"/>
                    <a:pt x="126786" y="66626"/>
                  </a:cubicBezTo>
                  <a:cubicBezTo>
                    <a:pt x="125616" y="67073"/>
                    <a:pt x="124447" y="67486"/>
                    <a:pt x="123243" y="67864"/>
                  </a:cubicBezTo>
                  <a:cubicBezTo>
                    <a:pt x="123209" y="67864"/>
                    <a:pt x="123174" y="67899"/>
                    <a:pt x="123140" y="67899"/>
                  </a:cubicBezTo>
                  <a:cubicBezTo>
                    <a:pt x="122383" y="68140"/>
                    <a:pt x="121592" y="68380"/>
                    <a:pt x="120835" y="68552"/>
                  </a:cubicBezTo>
                  <a:cubicBezTo>
                    <a:pt x="120663" y="68621"/>
                    <a:pt x="120526" y="68656"/>
                    <a:pt x="120354" y="68690"/>
                  </a:cubicBezTo>
                  <a:cubicBezTo>
                    <a:pt x="120285" y="68690"/>
                    <a:pt x="120250" y="68724"/>
                    <a:pt x="120182" y="68724"/>
                  </a:cubicBezTo>
                  <a:cubicBezTo>
                    <a:pt x="119803" y="68862"/>
                    <a:pt x="119425" y="68965"/>
                    <a:pt x="119047" y="69034"/>
                  </a:cubicBezTo>
                  <a:cubicBezTo>
                    <a:pt x="118737" y="69137"/>
                    <a:pt x="118462" y="69206"/>
                    <a:pt x="118152" y="69240"/>
                  </a:cubicBezTo>
                  <a:cubicBezTo>
                    <a:pt x="117567" y="69378"/>
                    <a:pt x="117017" y="69515"/>
                    <a:pt x="116467" y="69619"/>
                  </a:cubicBezTo>
                  <a:cubicBezTo>
                    <a:pt x="116295" y="69653"/>
                    <a:pt x="116088" y="69687"/>
                    <a:pt x="115916" y="69722"/>
                  </a:cubicBezTo>
                  <a:cubicBezTo>
                    <a:pt x="115160" y="69894"/>
                    <a:pt x="114403" y="70031"/>
                    <a:pt x="113681" y="70135"/>
                  </a:cubicBezTo>
                  <a:cubicBezTo>
                    <a:pt x="112924" y="70272"/>
                    <a:pt x="112167" y="70375"/>
                    <a:pt x="111410" y="70479"/>
                  </a:cubicBezTo>
                  <a:cubicBezTo>
                    <a:pt x="110723" y="70582"/>
                    <a:pt x="110069" y="70651"/>
                    <a:pt x="109381" y="70719"/>
                  </a:cubicBezTo>
                  <a:cubicBezTo>
                    <a:pt x="108556" y="70822"/>
                    <a:pt x="107696" y="70891"/>
                    <a:pt x="106870" y="70960"/>
                  </a:cubicBezTo>
                  <a:cubicBezTo>
                    <a:pt x="106767" y="70960"/>
                    <a:pt x="106629" y="70960"/>
                    <a:pt x="106492" y="70960"/>
                  </a:cubicBezTo>
                  <a:cubicBezTo>
                    <a:pt x="105735" y="70994"/>
                    <a:pt x="104978" y="71029"/>
                    <a:pt x="104256" y="71029"/>
                  </a:cubicBezTo>
                  <a:cubicBezTo>
                    <a:pt x="102811" y="71063"/>
                    <a:pt x="101367" y="71063"/>
                    <a:pt x="99922" y="71029"/>
                  </a:cubicBezTo>
                  <a:cubicBezTo>
                    <a:pt x="98477" y="70994"/>
                    <a:pt x="96998" y="70891"/>
                    <a:pt x="95554" y="70754"/>
                  </a:cubicBezTo>
                  <a:cubicBezTo>
                    <a:pt x="93834" y="70582"/>
                    <a:pt x="92148" y="70375"/>
                    <a:pt x="90463" y="70031"/>
                  </a:cubicBezTo>
                  <a:lnTo>
                    <a:pt x="90463" y="70031"/>
                  </a:lnTo>
                  <a:cubicBezTo>
                    <a:pt x="90463" y="70031"/>
                    <a:pt x="184262" y="90773"/>
                    <a:pt x="270254" y="165000"/>
                  </a:cubicBezTo>
                  <a:cubicBezTo>
                    <a:pt x="284528" y="177349"/>
                    <a:pt x="294985" y="190213"/>
                    <a:pt x="302552" y="203352"/>
                  </a:cubicBezTo>
                  <a:cubicBezTo>
                    <a:pt x="333028" y="256082"/>
                    <a:pt x="317549" y="312699"/>
                    <a:pt x="320989" y="353321"/>
                  </a:cubicBezTo>
                  <a:cubicBezTo>
                    <a:pt x="321677" y="361405"/>
                    <a:pt x="323981" y="368181"/>
                    <a:pt x="327455" y="373719"/>
                  </a:cubicBezTo>
                  <a:cubicBezTo>
                    <a:pt x="340285" y="375404"/>
                    <a:pt x="354353" y="362677"/>
                    <a:pt x="356692" y="346442"/>
                  </a:cubicBezTo>
                  <a:cubicBezTo>
                    <a:pt x="360098" y="323121"/>
                    <a:pt x="360682" y="262824"/>
                    <a:pt x="319475" y="199087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3AD10BA-AEC4-3EDA-AB81-2229D78903BB}"/>
                </a:ext>
              </a:extLst>
            </p:cNvPr>
            <p:cNvSpPr/>
            <p:nvPr/>
          </p:nvSpPr>
          <p:spPr>
            <a:xfrm>
              <a:off x="9932811" y="970471"/>
              <a:ext cx="129399" cy="184021"/>
            </a:xfrm>
            <a:custGeom>
              <a:avLst/>
              <a:gdLst>
                <a:gd name="connsiteX0" fmla="*/ 129400 w 129399"/>
                <a:gd name="connsiteY0" fmla="*/ 92114 h 184021"/>
                <a:gd name="connsiteX1" fmla="*/ 87023 w 129399"/>
                <a:gd name="connsiteY1" fmla="*/ 177555 h 184021"/>
                <a:gd name="connsiteX2" fmla="*/ 86989 w 129399"/>
                <a:gd name="connsiteY2" fmla="*/ 177555 h 184021"/>
                <a:gd name="connsiteX3" fmla="*/ 66316 w 129399"/>
                <a:gd name="connsiteY3" fmla="*/ 184022 h 184021"/>
                <a:gd name="connsiteX4" fmla="*/ 27826 w 129399"/>
                <a:gd name="connsiteY4" fmla="*/ 161870 h 184021"/>
                <a:gd name="connsiteX5" fmla="*/ 26072 w 129399"/>
                <a:gd name="connsiteY5" fmla="*/ 159978 h 184021"/>
                <a:gd name="connsiteX6" fmla="*/ 20913 w 129399"/>
                <a:gd name="connsiteY6" fmla="*/ 153615 h 184021"/>
                <a:gd name="connsiteX7" fmla="*/ 19330 w 129399"/>
                <a:gd name="connsiteY7" fmla="*/ 151379 h 184021"/>
                <a:gd name="connsiteX8" fmla="*/ 619 w 129399"/>
                <a:gd name="connsiteY8" fmla="*/ 73781 h 184021"/>
                <a:gd name="connsiteX9" fmla="*/ 11007 w 129399"/>
                <a:gd name="connsiteY9" fmla="*/ 34500 h 184021"/>
                <a:gd name="connsiteX10" fmla="*/ 17267 w 129399"/>
                <a:gd name="connsiteY10" fmla="*/ 22530 h 184021"/>
                <a:gd name="connsiteX11" fmla="*/ 17336 w 129399"/>
                <a:gd name="connsiteY11" fmla="*/ 22427 h 184021"/>
                <a:gd name="connsiteX12" fmla="*/ 61673 w 129399"/>
                <a:gd name="connsiteY12" fmla="*/ 0 h 184021"/>
                <a:gd name="connsiteX13" fmla="*/ 123999 w 129399"/>
                <a:gd name="connsiteY13" fmla="*/ 56032 h 184021"/>
                <a:gd name="connsiteX14" fmla="*/ 129400 w 129399"/>
                <a:gd name="connsiteY14" fmla="*/ 92114 h 18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9399" h="184021">
                  <a:moveTo>
                    <a:pt x="129400" y="92114"/>
                  </a:moveTo>
                  <a:cubicBezTo>
                    <a:pt x="129400" y="130810"/>
                    <a:pt x="111892" y="163934"/>
                    <a:pt x="87023" y="177555"/>
                  </a:cubicBezTo>
                  <a:cubicBezTo>
                    <a:pt x="87023" y="177555"/>
                    <a:pt x="86989" y="177589"/>
                    <a:pt x="86989" y="177555"/>
                  </a:cubicBezTo>
                  <a:cubicBezTo>
                    <a:pt x="80522" y="181167"/>
                    <a:pt x="73574" y="183368"/>
                    <a:pt x="66316" y="184022"/>
                  </a:cubicBezTo>
                  <a:cubicBezTo>
                    <a:pt x="51560" y="180960"/>
                    <a:pt x="38421" y="173118"/>
                    <a:pt x="27826" y="161870"/>
                  </a:cubicBezTo>
                  <a:cubicBezTo>
                    <a:pt x="27242" y="161251"/>
                    <a:pt x="26623" y="160632"/>
                    <a:pt x="26072" y="159978"/>
                  </a:cubicBezTo>
                  <a:cubicBezTo>
                    <a:pt x="24284" y="157949"/>
                    <a:pt x="22564" y="155851"/>
                    <a:pt x="20913" y="153615"/>
                  </a:cubicBezTo>
                  <a:cubicBezTo>
                    <a:pt x="20362" y="152893"/>
                    <a:pt x="19812" y="152136"/>
                    <a:pt x="19330" y="151379"/>
                  </a:cubicBezTo>
                  <a:cubicBezTo>
                    <a:pt x="5125" y="130982"/>
                    <a:pt x="-2271" y="103327"/>
                    <a:pt x="619" y="73781"/>
                  </a:cubicBezTo>
                  <a:cubicBezTo>
                    <a:pt x="1995" y="59644"/>
                    <a:pt x="5641" y="46367"/>
                    <a:pt x="11007" y="34500"/>
                  </a:cubicBezTo>
                  <a:cubicBezTo>
                    <a:pt x="12898" y="30338"/>
                    <a:pt x="14997" y="26348"/>
                    <a:pt x="17267" y="22530"/>
                  </a:cubicBezTo>
                  <a:cubicBezTo>
                    <a:pt x="17301" y="22530"/>
                    <a:pt x="17336" y="22461"/>
                    <a:pt x="17336" y="22427"/>
                  </a:cubicBezTo>
                  <a:cubicBezTo>
                    <a:pt x="29237" y="8462"/>
                    <a:pt x="44715" y="0"/>
                    <a:pt x="61673" y="0"/>
                  </a:cubicBezTo>
                  <a:cubicBezTo>
                    <a:pt x="89671" y="0"/>
                    <a:pt x="113715" y="23115"/>
                    <a:pt x="123999" y="56032"/>
                  </a:cubicBezTo>
                  <a:cubicBezTo>
                    <a:pt x="127473" y="67108"/>
                    <a:pt x="129400" y="79318"/>
                    <a:pt x="129400" y="92114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71BC56F-372A-6FCC-72DC-FCBF5379AC3A}"/>
                </a:ext>
              </a:extLst>
            </p:cNvPr>
            <p:cNvSpPr/>
            <p:nvPr/>
          </p:nvSpPr>
          <p:spPr>
            <a:xfrm>
              <a:off x="10139668" y="825593"/>
              <a:ext cx="170335" cy="382402"/>
            </a:xfrm>
            <a:custGeom>
              <a:avLst/>
              <a:gdLst>
                <a:gd name="connsiteX0" fmla="*/ 170336 w 170335"/>
                <a:gd name="connsiteY0" fmla="*/ 370107 h 382402"/>
                <a:gd name="connsiteX1" fmla="*/ 143059 w 170335"/>
                <a:gd name="connsiteY1" fmla="*/ 382215 h 382402"/>
                <a:gd name="connsiteX2" fmla="*/ 2893 w 170335"/>
                <a:gd name="connsiteY2" fmla="*/ 253227 h 382402"/>
                <a:gd name="connsiteX3" fmla="*/ 55933 w 170335"/>
                <a:gd name="connsiteY3" fmla="*/ 193033 h 382402"/>
                <a:gd name="connsiteX4" fmla="*/ 80010 w 170335"/>
                <a:gd name="connsiteY4" fmla="*/ 94419 h 382402"/>
                <a:gd name="connsiteX5" fmla="*/ 140239 w 170335"/>
                <a:gd name="connsiteY5" fmla="*/ 0 h 382402"/>
                <a:gd name="connsiteX6" fmla="*/ 118981 w 170335"/>
                <a:gd name="connsiteY6" fmla="*/ 37664 h 382402"/>
                <a:gd name="connsiteX7" fmla="*/ 99479 w 170335"/>
                <a:gd name="connsiteY7" fmla="*/ 196095 h 382402"/>
                <a:gd name="connsiteX8" fmla="*/ 27831 w 170335"/>
                <a:gd name="connsiteY8" fmla="*/ 262411 h 382402"/>
                <a:gd name="connsiteX9" fmla="*/ 112102 w 170335"/>
                <a:gd name="connsiteY9" fmla="*/ 358137 h 382402"/>
                <a:gd name="connsiteX10" fmla="*/ 170336 w 170335"/>
                <a:gd name="connsiteY10" fmla="*/ 370107 h 38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335" h="382402">
                  <a:moveTo>
                    <a:pt x="170336" y="370107"/>
                  </a:moveTo>
                  <a:cubicBezTo>
                    <a:pt x="161977" y="382627"/>
                    <a:pt x="153068" y="382834"/>
                    <a:pt x="143059" y="382215"/>
                  </a:cubicBezTo>
                  <a:cubicBezTo>
                    <a:pt x="89332" y="378912"/>
                    <a:pt x="-19052" y="295845"/>
                    <a:pt x="2893" y="253227"/>
                  </a:cubicBezTo>
                  <a:cubicBezTo>
                    <a:pt x="12799" y="234000"/>
                    <a:pt x="37565" y="218831"/>
                    <a:pt x="55933" y="193033"/>
                  </a:cubicBezTo>
                  <a:cubicBezTo>
                    <a:pt x="55933" y="193033"/>
                    <a:pt x="73131" y="172396"/>
                    <a:pt x="80010" y="94419"/>
                  </a:cubicBezTo>
                  <a:cubicBezTo>
                    <a:pt x="84241" y="46573"/>
                    <a:pt x="106599" y="10801"/>
                    <a:pt x="140239" y="0"/>
                  </a:cubicBezTo>
                  <a:cubicBezTo>
                    <a:pt x="131674" y="7464"/>
                    <a:pt x="123419" y="19193"/>
                    <a:pt x="118981" y="37664"/>
                  </a:cubicBezTo>
                  <a:cubicBezTo>
                    <a:pt x="107527" y="85269"/>
                    <a:pt x="125276" y="163074"/>
                    <a:pt x="99479" y="196095"/>
                  </a:cubicBezTo>
                  <a:cubicBezTo>
                    <a:pt x="73681" y="229150"/>
                    <a:pt x="32990" y="236029"/>
                    <a:pt x="27831" y="262411"/>
                  </a:cubicBezTo>
                  <a:cubicBezTo>
                    <a:pt x="22671" y="288759"/>
                    <a:pt x="81730" y="344963"/>
                    <a:pt x="112102" y="358137"/>
                  </a:cubicBezTo>
                  <a:cubicBezTo>
                    <a:pt x="133634" y="367493"/>
                    <a:pt x="157987" y="369625"/>
                    <a:pt x="170336" y="370107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CE712F3-EBF4-9EB0-3FEC-5863B297690B}"/>
                </a:ext>
              </a:extLst>
            </p:cNvPr>
            <p:cNvSpPr/>
            <p:nvPr/>
          </p:nvSpPr>
          <p:spPr>
            <a:xfrm>
              <a:off x="10358407" y="1072388"/>
              <a:ext cx="194367" cy="155019"/>
            </a:xfrm>
            <a:custGeom>
              <a:avLst/>
              <a:gdLst>
                <a:gd name="connsiteX0" fmla="*/ 194368 w 194367"/>
                <a:gd name="connsiteY0" fmla="*/ 108074 h 155019"/>
                <a:gd name="connsiteX1" fmla="*/ 100602 w 194367"/>
                <a:gd name="connsiteY1" fmla="*/ 152790 h 155019"/>
                <a:gd name="connsiteX2" fmla="*/ 887 w 194367"/>
                <a:gd name="connsiteY2" fmla="*/ 116501 h 155019"/>
                <a:gd name="connsiteX3" fmla="*/ 59327 w 194367"/>
                <a:gd name="connsiteY3" fmla="*/ 1651 h 155019"/>
                <a:gd name="connsiteX4" fmla="*/ 62354 w 194367"/>
                <a:gd name="connsiteY4" fmla="*/ 0 h 155019"/>
                <a:gd name="connsiteX5" fmla="*/ 37347 w 194367"/>
                <a:gd name="connsiteY5" fmla="*/ 62327 h 155019"/>
                <a:gd name="connsiteX6" fmla="*/ 83404 w 194367"/>
                <a:gd name="connsiteY6" fmla="*/ 136692 h 155019"/>
                <a:gd name="connsiteX7" fmla="*/ 194368 w 194367"/>
                <a:gd name="connsiteY7" fmla="*/ 108074 h 15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367" h="155019">
                  <a:moveTo>
                    <a:pt x="194368" y="108074"/>
                  </a:moveTo>
                  <a:cubicBezTo>
                    <a:pt x="173764" y="131395"/>
                    <a:pt x="141328" y="148593"/>
                    <a:pt x="100602" y="152790"/>
                  </a:cubicBezTo>
                  <a:cubicBezTo>
                    <a:pt x="27510" y="160357"/>
                    <a:pt x="-6027" y="148765"/>
                    <a:pt x="887" y="116501"/>
                  </a:cubicBezTo>
                  <a:cubicBezTo>
                    <a:pt x="887" y="116501"/>
                    <a:pt x="12031" y="29547"/>
                    <a:pt x="59327" y="1651"/>
                  </a:cubicBezTo>
                  <a:cubicBezTo>
                    <a:pt x="60290" y="1066"/>
                    <a:pt x="61322" y="516"/>
                    <a:pt x="62354" y="0"/>
                  </a:cubicBezTo>
                  <a:cubicBezTo>
                    <a:pt x="52757" y="14481"/>
                    <a:pt x="42472" y="35360"/>
                    <a:pt x="37347" y="62327"/>
                  </a:cubicBezTo>
                  <a:cubicBezTo>
                    <a:pt x="26650" y="118221"/>
                    <a:pt x="39549" y="132805"/>
                    <a:pt x="83404" y="136692"/>
                  </a:cubicBezTo>
                  <a:cubicBezTo>
                    <a:pt x="126606" y="140510"/>
                    <a:pt x="192441" y="109003"/>
                    <a:pt x="194368" y="108074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A1B5BDD-EA85-C663-E243-AACF1E4908D5}"/>
                </a:ext>
              </a:extLst>
            </p:cNvPr>
            <p:cNvSpPr/>
            <p:nvPr/>
          </p:nvSpPr>
          <p:spPr>
            <a:xfrm>
              <a:off x="10453024" y="1079872"/>
              <a:ext cx="102590" cy="72900"/>
            </a:xfrm>
            <a:custGeom>
              <a:avLst/>
              <a:gdLst>
                <a:gd name="connsiteX0" fmla="*/ 19193 w 102590"/>
                <a:gd name="connsiteY0" fmla="*/ 46759 h 72900"/>
                <a:gd name="connsiteX1" fmla="*/ 38387 w 102590"/>
                <a:gd name="connsiteY1" fmla="*/ 59830 h 72900"/>
                <a:gd name="connsiteX2" fmla="*/ 19193 w 102590"/>
                <a:gd name="connsiteY2" fmla="*/ 72900 h 72900"/>
                <a:gd name="connsiteX3" fmla="*/ 0 w 102590"/>
                <a:gd name="connsiteY3" fmla="*/ 59830 h 72900"/>
                <a:gd name="connsiteX4" fmla="*/ 19193 w 102590"/>
                <a:gd name="connsiteY4" fmla="*/ 46759 h 72900"/>
                <a:gd name="connsiteX5" fmla="*/ 73919 w 102590"/>
                <a:gd name="connsiteY5" fmla="*/ 1527 h 72900"/>
                <a:gd name="connsiteX6" fmla="*/ 102124 w 102590"/>
                <a:gd name="connsiteY6" fmla="*/ 32415 h 72900"/>
                <a:gd name="connsiteX7" fmla="*/ 62740 w 102590"/>
                <a:gd name="connsiteY7" fmla="*/ 46483 h 72900"/>
                <a:gd name="connsiteX8" fmla="*/ 34535 w 102590"/>
                <a:gd name="connsiteY8" fmla="*/ 15595 h 72900"/>
                <a:gd name="connsiteX9" fmla="*/ 73919 w 102590"/>
                <a:gd name="connsiteY9" fmla="*/ 1527 h 7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590" h="72900">
                  <a:moveTo>
                    <a:pt x="19193" y="46759"/>
                  </a:moveTo>
                  <a:cubicBezTo>
                    <a:pt x="29787" y="46759"/>
                    <a:pt x="38387" y="52606"/>
                    <a:pt x="38387" y="59830"/>
                  </a:cubicBezTo>
                  <a:cubicBezTo>
                    <a:pt x="38387" y="67053"/>
                    <a:pt x="29787" y="72900"/>
                    <a:pt x="19193" y="72900"/>
                  </a:cubicBezTo>
                  <a:cubicBezTo>
                    <a:pt x="8599" y="72900"/>
                    <a:pt x="0" y="67053"/>
                    <a:pt x="0" y="59830"/>
                  </a:cubicBezTo>
                  <a:cubicBezTo>
                    <a:pt x="0" y="52606"/>
                    <a:pt x="8599" y="46759"/>
                    <a:pt x="19193" y="46759"/>
                  </a:cubicBezTo>
                  <a:close/>
                  <a:moveTo>
                    <a:pt x="73919" y="1527"/>
                  </a:moveTo>
                  <a:cubicBezTo>
                    <a:pt x="92596" y="6171"/>
                    <a:pt x="105220" y="19998"/>
                    <a:pt x="102124" y="32415"/>
                  </a:cubicBezTo>
                  <a:cubicBezTo>
                    <a:pt x="99028" y="44832"/>
                    <a:pt x="81383" y="51127"/>
                    <a:pt x="62740" y="46483"/>
                  </a:cubicBezTo>
                  <a:cubicBezTo>
                    <a:pt x="44063" y="41840"/>
                    <a:pt x="31439" y="28012"/>
                    <a:pt x="34535" y="15595"/>
                  </a:cubicBezTo>
                  <a:cubicBezTo>
                    <a:pt x="37631" y="3178"/>
                    <a:pt x="55276" y="-3116"/>
                    <a:pt x="73919" y="1527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065BA26-92DC-D043-A02D-0C662F4AF2AC}"/>
                </a:ext>
              </a:extLst>
            </p:cNvPr>
            <p:cNvSpPr/>
            <p:nvPr/>
          </p:nvSpPr>
          <p:spPr>
            <a:xfrm>
              <a:off x="10269140" y="854594"/>
              <a:ext cx="109090" cy="312418"/>
            </a:xfrm>
            <a:custGeom>
              <a:avLst/>
              <a:gdLst>
                <a:gd name="connsiteX0" fmla="*/ 15822 w 109090"/>
                <a:gd name="connsiteY0" fmla="*/ 263506 h 312418"/>
                <a:gd name="connsiteX1" fmla="*/ 31645 w 109090"/>
                <a:gd name="connsiteY1" fmla="*/ 287962 h 312418"/>
                <a:gd name="connsiteX2" fmla="*/ 15822 w 109090"/>
                <a:gd name="connsiteY2" fmla="*/ 312418 h 312418"/>
                <a:gd name="connsiteX3" fmla="*/ 0 w 109090"/>
                <a:gd name="connsiteY3" fmla="*/ 287962 h 312418"/>
                <a:gd name="connsiteX4" fmla="*/ 15822 w 109090"/>
                <a:gd name="connsiteY4" fmla="*/ 263506 h 312418"/>
                <a:gd name="connsiteX5" fmla="*/ 75319 w 109090"/>
                <a:gd name="connsiteY5" fmla="*/ 161 h 312418"/>
                <a:gd name="connsiteX6" fmla="*/ 107836 w 109090"/>
                <a:gd name="connsiteY6" fmla="*/ 45441 h 312418"/>
                <a:gd name="connsiteX7" fmla="*/ 91181 w 109090"/>
                <a:gd name="connsiteY7" fmla="*/ 98641 h 312418"/>
                <a:gd name="connsiteX8" fmla="*/ 58664 w 109090"/>
                <a:gd name="connsiteY8" fmla="*/ 53361 h 312418"/>
                <a:gd name="connsiteX9" fmla="*/ 75319 w 109090"/>
                <a:gd name="connsiteY9" fmla="*/ 161 h 31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090" h="312418">
                  <a:moveTo>
                    <a:pt x="15822" y="263506"/>
                  </a:moveTo>
                  <a:cubicBezTo>
                    <a:pt x="24561" y="263506"/>
                    <a:pt x="31645" y="274455"/>
                    <a:pt x="31645" y="287962"/>
                  </a:cubicBezTo>
                  <a:cubicBezTo>
                    <a:pt x="31645" y="301469"/>
                    <a:pt x="24561" y="312418"/>
                    <a:pt x="15822" y="312418"/>
                  </a:cubicBezTo>
                  <a:cubicBezTo>
                    <a:pt x="7084" y="312418"/>
                    <a:pt x="0" y="301469"/>
                    <a:pt x="0" y="287962"/>
                  </a:cubicBezTo>
                  <a:cubicBezTo>
                    <a:pt x="0" y="274455"/>
                    <a:pt x="7084" y="263506"/>
                    <a:pt x="15822" y="263506"/>
                  </a:cubicBezTo>
                  <a:close/>
                  <a:moveTo>
                    <a:pt x="75319" y="161"/>
                  </a:moveTo>
                  <a:cubicBezTo>
                    <a:pt x="88898" y="-2027"/>
                    <a:pt x="103456" y="18246"/>
                    <a:pt x="107836" y="45441"/>
                  </a:cubicBezTo>
                  <a:cubicBezTo>
                    <a:pt x="112216" y="72635"/>
                    <a:pt x="104760" y="96454"/>
                    <a:pt x="91181" y="98641"/>
                  </a:cubicBezTo>
                  <a:cubicBezTo>
                    <a:pt x="77602" y="100828"/>
                    <a:pt x="63044" y="80556"/>
                    <a:pt x="58664" y="53361"/>
                  </a:cubicBezTo>
                  <a:cubicBezTo>
                    <a:pt x="54284" y="26167"/>
                    <a:pt x="61740" y="2348"/>
                    <a:pt x="75319" y="161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E032E6B-8312-D494-2CBA-6EBF5A815420}"/>
                </a:ext>
              </a:extLst>
            </p:cNvPr>
            <p:cNvSpPr/>
            <p:nvPr/>
          </p:nvSpPr>
          <p:spPr>
            <a:xfrm>
              <a:off x="9831857" y="1022513"/>
              <a:ext cx="21188" cy="37285"/>
            </a:xfrm>
            <a:custGeom>
              <a:avLst/>
              <a:gdLst>
                <a:gd name="connsiteX0" fmla="*/ 21188 w 21188"/>
                <a:gd name="connsiteY0" fmla="*/ 18643 h 37285"/>
                <a:gd name="connsiteX1" fmla="*/ 10594 w 21188"/>
                <a:gd name="connsiteY1" fmla="*/ 37286 h 37285"/>
                <a:gd name="connsiteX2" fmla="*/ 0 w 21188"/>
                <a:gd name="connsiteY2" fmla="*/ 18643 h 37285"/>
                <a:gd name="connsiteX3" fmla="*/ 10594 w 21188"/>
                <a:gd name="connsiteY3" fmla="*/ 0 h 37285"/>
                <a:gd name="connsiteX4" fmla="*/ 21188 w 21188"/>
                <a:gd name="connsiteY4" fmla="*/ 18643 h 3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88" h="37285">
                  <a:moveTo>
                    <a:pt x="21188" y="18643"/>
                  </a:moveTo>
                  <a:cubicBezTo>
                    <a:pt x="21188" y="28928"/>
                    <a:pt x="16442" y="37286"/>
                    <a:pt x="10594" y="37286"/>
                  </a:cubicBezTo>
                  <a:cubicBezTo>
                    <a:pt x="4747" y="37286"/>
                    <a:pt x="0" y="28928"/>
                    <a:pt x="0" y="18643"/>
                  </a:cubicBezTo>
                  <a:cubicBezTo>
                    <a:pt x="0" y="8358"/>
                    <a:pt x="4747" y="0"/>
                    <a:pt x="10594" y="0"/>
                  </a:cubicBezTo>
                  <a:cubicBezTo>
                    <a:pt x="16442" y="0"/>
                    <a:pt x="21188" y="8358"/>
                    <a:pt x="21188" y="18643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189CE25-B5CD-1CC4-DD35-3E5635E167F1}"/>
                </a:ext>
              </a:extLst>
            </p:cNvPr>
            <p:cNvSpPr/>
            <p:nvPr/>
          </p:nvSpPr>
          <p:spPr>
            <a:xfrm>
              <a:off x="9967276" y="1045181"/>
              <a:ext cx="21222" cy="37285"/>
            </a:xfrm>
            <a:custGeom>
              <a:avLst/>
              <a:gdLst>
                <a:gd name="connsiteX0" fmla="*/ 21223 w 21222"/>
                <a:gd name="connsiteY0" fmla="*/ 21360 h 37285"/>
                <a:gd name="connsiteX1" fmla="*/ 12314 w 21222"/>
                <a:gd name="connsiteY1" fmla="*/ 37286 h 37285"/>
                <a:gd name="connsiteX2" fmla="*/ 0 w 21222"/>
                <a:gd name="connsiteY2" fmla="*/ 18643 h 37285"/>
                <a:gd name="connsiteX3" fmla="*/ 12314 w 21222"/>
                <a:gd name="connsiteY3" fmla="*/ 0 h 37285"/>
                <a:gd name="connsiteX4" fmla="*/ 21223 w 21222"/>
                <a:gd name="connsiteY4" fmla="*/ 21360 h 3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2" h="37285">
                  <a:moveTo>
                    <a:pt x="21223" y="21360"/>
                  </a:moveTo>
                  <a:cubicBezTo>
                    <a:pt x="21223" y="31645"/>
                    <a:pt x="19124" y="37286"/>
                    <a:pt x="12314" y="37286"/>
                  </a:cubicBezTo>
                  <a:cubicBezTo>
                    <a:pt x="5503" y="37286"/>
                    <a:pt x="0" y="28927"/>
                    <a:pt x="0" y="18643"/>
                  </a:cubicBezTo>
                  <a:cubicBezTo>
                    <a:pt x="0" y="8358"/>
                    <a:pt x="5503" y="0"/>
                    <a:pt x="12314" y="0"/>
                  </a:cubicBezTo>
                  <a:cubicBezTo>
                    <a:pt x="19124" y="0"/>
                    <a:pt x="21223" y="11076"/>
                    <a:pt x="21223" y="21360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B93FCCF-8A50-DB76-DBD0-72C10DA6AA92}"/>
                </a:ext>
              </a:extLst>
            </p:cNvPr>
            <p:cNvSpPr/>
            <p:nvPr/>
          </p:nvSpPr>
          <p:spPr>
            <a:xfrm>
              <a:off x="10407105" y="546947"/>
              <a:ext cx="1197001" cy="880345"/>
            </a:xfrm>
            <a:custGeom>
              <a:avLst/>
              <a:gdLst>
                <a:gd name="connsiteX0" fmla="*/ 326768 w 1197001"/>
                <a:gd name="connsiteY0" fmla="*/ 809282 h 880345"/>
                <a:gd name="connsiteX1" fmla="*/ 362299 w 1197001"/>
                <a:gd name="connsiteY1" fmla="*/ 844814 h 880345"/>
                <a:gd name="connsiteX2" fmla="*/ 326768 w 1197001"/>
                <a:gd name="connsiteY2" fmla="*/ 880345 h 880345"/>
                <a:gd name="connsiteX3" fmla="*/ 291236 w 1197001"/>
                <a:gd name="connsiteY3" fmla="*/ 844814 h 880345"/>
                <a:gd name="connsiteX4" fmla="*/ 326768 w 1197001"/>
                <a:gd name="connsiteY4" fmla="*/ 809282 h 880345"/>
                <a:gd name="connsiteX5" fmla="*/ 30957 w 1197001"/>
                <a:gd name="connsiteY5" fmla="*/ 788644 h 880345"/>
                <a:gd name="connsiteX6" fmla="*/ 61914 w 1197001"/>
                <a:gd name="connsiteY6" fmla="*/ 819601 h 880345"/>
                <a:gd name="connsiteX7" fmla="*/ 30957 w 1197001"/>
                <a:gd name="connsiteY7" fmla="*/ 850558 h 880345"/>
                <a:gd name="connsiteX8" fmla="*/ 0 w 1197001"/>
                <a:gd name="connsiteY8" fmla="*/ 819601 h 880345"/>
                <a:gd name="connsiteX9" fmla="*/ 30957 w 1197001"/>
                <a:gd name="connsiteY9" fmla="*/ 788644 h 880345"/>
                <a:gd name="connsiteX10" fmla="*/ 323122 w 1197001"/>
                <a:gd name="connsiteY10" fmla="*/ 620169 h 880345"/>
                <a:gd name="connsiteX11" fmla="*/ 343553 w 1197001"/>
                <a:gd name="connsiteY11" fmla="*/ 640601 h 880345"/>
                <a:gd name="connsiteX12" fmla="*/ 323122 w 1197001"/>
                <a:gd name="connsiteY12" fmla="*/ 661032 h 880345"/>
                <a:gd name="connsiteX13" fmla="*/ 302690 w 1197001"/>
                <a:gd name="connsiteY13" fmla="*/ 640601 h 880345"/>
                <a:gd name="connsiteX14" fmla="*/ 323122 w 1197001"/>
                <a:gd name="connsiteY14" fmla="*/ 620169 h 880345"/>
                <a:gd name="connsiteX15" fmla="*/ 660345 w 1197001"/>
                <a:gd name="connsiteY15" fmla="*/ 595748 h 880345"/>
                <a:gd name="connsiteX16" fmla="*/ 691302 w 1197001"/>
                <a:gd name="connsiteY16" fmla="*/ 626705 h 880345"/>
                <a:gd name="connsiteX17" fmla="*/ 660345 w 1197001"/>
                <a:gd name="connsiteY17" fmla="*/ 657662 h 880345"/>
                <a:gd name="connsiteX18" fmla="*/ 629388 w 1197001"/>
                <a:gd name="connsiteY18" fmla="*/ 626705 h 880345"/>
                <a:gd name="connsiteX19" fmla="*/ 660345 w 1197001"/>
                <a:gd name="connsiteY19" fmla="*/ 595748 h 880345"/>
                <a:gd name="connsiteX20" fmla="*/ 442788 w 1197001"/>
                <a:gd name="connsiteY20" fmla="*/ 454309 h 880345"/>
                <a:gd name="connsiteX21" fmla="*/ 463219 w 1197001"/>
                <a:gd name="connsiteY21" fmla="*/ 474741 h 880345"/>
                <a:gd name="connsiteX22" fmla="*/ 442788 w 1197001"/>
                <a:gd name="connsiteY22" fmla="*/ 495172 h 880345"/>
                <a:gd name="connsiteX23" fmla="*/ 422356 w 1197001"/>
                <a:gd name="connsiteY23" fmla="*/ 474741 h 880345"/>
                <a:gd name="connsiteX24" fmla="*/ 442788 w 1197001"/>
                <a:gd name="connsiteY24" fmla="*/ 454309 h 880345"/>
                <a:gd name="connsiteX25" fmla="*/ 711734 w 1197001"/>
                <a:gd name="connsiteY25" fmla="*/ 319750 h 880345"/>
                <a:gd name="connsiteX26" fmla="*/ 732165 w 1197001"/>
                <a:gd name="connsiteY26" fmla="*/ 340182 h 880345"/>
                <a:gd name="connsiteX27" fmla="*/ 711734 w 1197001"/>
                <a:gd name="connsiteY27" fmla="*/ 360613 h 880345"/>
                <a:gd name="connsiteX28" fmla="*/ 691302 w 1197001"/>
                <a:gd name="connsiteY28" fmla="*/ 340182 h 880345"/>
                <a:gd name="connsiteX29" fmla="*/ 711734 w 1197001"/>
                <a:gd name="connsiteY29" fmla="*/ 319750 h 880345"/>
                <a:gd name="connsiteX30" fmla="*/ 202080 w 1197001"/>
                <a:gd name="connsiteY30" fmla="*/ 288690 h 880345"/>
                <a:gd name="connsiteX31" fmla="*/ 237611 w 1197001"/>
                <a:gd name="connsiteY31" fmla="*/ 324222 h 880345"/>
                <a:gd name="connsiteX32" fmla="*/ 202080 w 1197001"/>
                <a:gd name="connsiteY32" fmla="*/ 359753 h 880345"/>
                <a:gd name="connsiteX33" fmla="*/ 166548 w 1197001"/>
                <a:gd name="connsiteY33" fmla="*/ 324222 h 880345"/>
                <a:gd name="connsiteX34" fmla="*/ 202080 w 1197001"/>
                <a:gd name="connsiteY34" fmla="*/ 288690 h 880345"/>
                <a:gd name="connsiteX35" fmla="*/ 1176570 w 1197001"/>
                <a:gd name="connsiteY35" fmla="*/ 143983 h 880345"/>
                <a:gd name="connsiteX36" fmla="*/ 1197001 w 1197001"/>
                <a:gd name="connsiteY36" fmla="*/ 164415 h 880345"/>
                <a:gd name="connsiteX37" fmla="*/ 1176570 w 1197001"/>
                <a:gd name="connsiteY37" fmla="*/ 184846 h 880345"/>
                <a:gd name="connsiteX38" fmla="*/ 1156138 w 1197001"/>
                <a:gd name="connsiteY38" fmla="*/ 164415 h 880345"/>
                <a:gd name="connsiteX39" fmla="*/ 1176570 w 1197001"/>
                <a:gd name="connsiteY39" fmla="*/ 143983 h 880345"/>
                <a:gd name="connsiteX40" fmla="*/ 732200 w 1197001"/>
                <a:gd name="connsiteY40" fmla="*/ 0 h 880345"/>
                <a:gd name="connsiteX41" fmla="*/ 752631 w 1197001"/>
                <a:gd name="connsiteY41" fmla="*/ 20432 h 880345"/>
                <a:gd name="connsiteX42" fmla="*/ 732200 w 1197001"/>
                <a:gd name="connsiteY42" fmla="*/ 40863 h 880345"/>
                <a:gd name="connsiteX43" fmla="*/ 711768 w 1197001"/>
                <a:gd name="connsiteY43" fmla="*/ 20432 h 880345"/>
                <a:gd name="connsiteX44" fmla="*/ 732200 w 1197001"/>
                <a:gd name="connsiteY44" fmla="*/ 0 h 88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97001" h="880345">
                  <a:moveTo>
                    <a:pt x="326768" y="809282"/>
                  </a:moveTo>
                  <a:cubicBezTo>
                    <a:pt x="346391" y="809282"/>
                    <a:pt x="362299" y="825190"/>
                    <a:pt x="362299" y="844814"/>
                  </a:cubicBezTo>
                  <a:cubicBezTo>
                    <a:pt x="362299" y="864437"/>
                    <a:pt x="346391" y="880345"/>
                    <a:pt x="326768" y="880345"/>
                  </a:cubicBezTo>
                  <a:cubicBezTo>
                    <a:pt x="307144" y="880345"/>
                    <a:pt x="291236" y="864437"/>
                    <a:pt x="291236" y="844814"/>
                  </a:cubicBezTo>
                  <a:cubicBezTo>
                    <a:pt x="291236" y="825190"/>
                    <a:pt x="307144" y="809282"/>
                    <a:pt x="326768" y="809282"/>
                  </a:cubicBezTo>
                  <a:close/>
                  <a:moveTo>
                    <a:pt x="30957" y="788644"/>
                  </a:moveTo>
                  <a:cubicBezTo>
                    <a:pt x="48054" y="788644"/>
                    <a:pt x="61914" y="802504"/>
                    <a:pt x="61914" y="819601"/>
                  </a:cubicBezTo>
                  <a:cubicBezTo>
                    <a:pt x="61914" y="836698"/>
                    <a:pt x="48054" y="850558"/>
                    <a:pt x="30957" y="850558"/>
                  </a:cubicBezTo>
                  <a:cubicBezTo>
                    <a:pt x="13860" y="850558"/>
                    <a:pt x="0" y="836698"/>
                    <a:pt x="0" y="819601"/>
                  </a:cubicBezTo>
                  <a:cubicBezTo>
                    <a:pt x="0" y="802504"/>
                    <a:pt x="13860" y="788644"/>
                    <a:pt x="30957" y="788644"/>
                  </a:cubicBezTo>
                  <a:close/>
                  <a:moveTo>
                    <a:pt x="323122" y="620169"/>
                  </a:moveTo>
                  <a:cubicBezTo>
                    <a:pt x="334406" y="620169"/>
                    <a:pt x="343553" y="629317"/>
                    <a:pt x="343553" y="640601"/>
                  </a:cubicBezTo>
                  <a:cubicBezTo>
                    <a:pt x="343553" y="651885"/>
                    <a:pt x="334406" y="661032"/>
                    <a:pt x="323122" y="661032"/>
                  </a:cubicBezTo>
                  <a:cubicBezTo>
                    <a:pt x="311837" y="661032"/>
                    <a:pt x="302690" y="651885"/>
                    <a:pt x="302690" y="640601"/>
                  </a:cubicBezTo>
                  <a:cubicBezTo>
                    <a:pt x="302690" y="629317"/>
                    <a:pt x="311837" y="620169"/>
                    <a:pt x="323122" y="620169"/>
                  </a:cubicBezTo>
                  <a:close/>
                  <a:moveTo>
                    <a:pt x="660345" y="595748"/>
                  </a:moveTo>
                  <a:cubicBezTo>
                    <a:pt x="677442" y="595748"/>
                    <a:pt x="691302" y="609608"/>
                    <a:pt x="691302" y="626705"/>
                  </a:cubicBezTo>
                  <a:cubicBezTo>
                    <a:pt x="691302" y="643802"/>
                    <a:pt x="677442" y="657662"/>
                    <a:pt x="660345" y="657662"/>
                  </a:cubicBezTo>
                  <a:cubicBezTo>
                    <a:pt x="643248" y="657662"/>
                    <a:pt x="629388" y="643802"/>
                    <a:pt x="629388" y="626705"/>
                  </a:cubicBezTo>
                  <a:cubicBezTo>
                    <a:pt x="629388" y="609608"/>
                    <a:pt x="643248" y="595748"/>
                    <a:pt x="660345" y="595748"/>
                  </a:cubicBezTo>
                  <a:close/>
                  <a:moveTo>
                    <a:pt x="442788" y="454309"/>
                  </a:moveTo>
                  <a:cubicBezTo>
                    <a:pt x="454072" y="454309"/>
                    <a:pt x="463219" y="463457"/>
                    <a:pt x="463219" y="474741"/>
                  </a:cubicBezTo>
                  <a:cubicBezTo>
                    <a:pt x="463219" y="486025"/>
                    <a:pt x="454072" y="495172"/>
                    <a:pt x="442788" y="495172"/>
                  </a:cubicBezTo>
                  <a:cubicBezTo>
                    <a:pt x="431503" y="495172"/>
                    <a:pt x="422356" y="486025"/>
                    <a:pt x="422356" y="474741"/>
                  </a:cubicBezTo>
                  <a:cubicBezTo>
                    <a:pt x="422356" y="463457"/>
                    <a:pt x="431503" y="454309"/>
                    <a:pt x="442788" y="454309"/>
                  </a:cubicBezTo>
                  <a:close/>
                  <a:moveTo>
                    <a:pt x="711734" y="319750"/>
                  </a:moveTo>
                  <a:cubicBezTo>
                    <a:pt x="723018" y="319750"/>
                    <a:pt x="732165" y="328898"/>
                    <a:pt x="732165" y="340182"/>
                  </a:cubicBezTo>
                  <a:cubicBezTo>
                    <a:pt x="732165" y="351466"/>
                    <a:pt x="723018" y="360613"/>
                    <a:pt x="711734" y="360613"/>
                  </a:cubicBezTo>
                  <a:cubicBezTo>
                    <a:pt x="700449" y="360613"/>
                    <a:pt x="691302" y="351466"/>
                    <a:pt x="691302" y="340182"/>
                  </a:cubicBezTo>
                  <a:cubicBezTo>
                    <a:pt x="691302" y="328898"/>
                    <a:pt x="700449" y="319750"/>
                    <a:pt x="711734" y="319750"/>
                  </a:cubicBezTo>
                  <a:close/>
                  <a:moveTo>
                    <a:pt x="202080" y="288690"/>
                  </a:moveTo>
                  <a:cubicBezTo>
                    <a:pt x="221703" y="288690"/>
                    <a:pt x="237611" y="304598"/>
                    <a:pt x="237611" y="324222"/>
                  </a:cubicBezTo>
                  <a:cubicBezTo>
                    <a:pt x="237611" y="343845"/>
                    <a:pt x="221703" y="359753"/>
                    <a:pt x="202080" y="359753"/>
                  </a:cubicBezTo>
                  <a:cubicBezTo>
                    <a:pt x="182456" y="359753"/>
                    <a:pt x="166548" y="343845"/>
                    <a:pt x="166548" y="324222"/>
                  </a:cubicBezTo>
                  <a:cubicBezTo>
                    <a:pt x="166548" y="304598"/>
                    <a:pt x="182456" y="288690"/>
                    <a:pt x="202080" y="288690"/>
                  </a:cubicBezTo>
                  <a:close/>
                  <a:moveTo>
                    <a:pt x="1176570" y="143983"/>
                  </a:moveTo>
                  <a:cubicBezTo>
                    <a:pt x="1187854" y="143983"/>
                    <a:pt x="1197001" y="153131"/>
                    <a:pt x="1197001" y="164415"/>
                  </a:cubicBezTo>
                  <a:cubicBezTo>
                    <a:pt x="1197001" y="175699"/>
                    <a:pt x="1187854" y="184846"/>
                    <a:pt x="1176570" y="184846"/>
                  </a:cubicBezTo>
                  <a:cubicBezTo>
                    <a:pt x="1165286" y="184846"/>
                    <a:pt x="1156138" y="175699"/>
                    <a:pt x="1156138" y="164415"/>
                  </a:cubicBezTo>
                  <a:cubicBezTo>
                    <a:pt x="1156138" y="153131"/>
                    <a:pt x="1165286" y="143983"/>
                    <a:pt x="1176570" y="143983"/>
                  </a:cubicBezTo>
                  <a:close/>
                  <a:moveTo>
                    <a:pt x="732200" y="0"/>
                  </a:moveTo>
                  <a:cubicBezTo>
                    <a:pt x="743484" y="0"/>
                    <a:pt x="752631" y="9148"/>
                    <a:pt x="752631" y="20432"/>
                  </a:cubicBezTo>
                  <a:cubicBezTo>
                    <a:pt x="752631" y="31716"/>
                    <a:pt x="743484" y="40863"/>
                    <a:pt x="732200" y="40863"/>
                  </a:cubicBezTo>
                  <a:cubicBezTo>
                    <a:pt x="720916" y="40863"/>
                    <a:pt x="711768" y="31716"/>
                    <a:pt x="711768" y="20432"/>
                  </a:cubicBezTo>
                  <a:cubicBezTo>
                    <a:pt x="711768" y="9148"/>
                    <a:pt x="720916" y="0"/>
                    <a:pt x="732200" y="0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500EDB12-649F-9BDB-4686-81FB5E27B315}"/>
              </a:ext>
            </a:extLst>
          </p:cNvPr>
          <p:cNvGrpSpPr/>
          <p:nvPr userDrawn="1"/>
        </p:nvGrpSpPr>
        <p:grpSpPr>
          <a:xfrm flipH="1">
            <a:off x="866103" y="378973"/>
            <a:ext cx="1504922" cy="738113"/>
            <a:chOff x="9708583" y="546947"/>
            <a:chExt cx="1895523" cy="929689"/>
          </a:xfrm>
        </p:grpSpPr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DDF563FF-3B6D-5791-2D26-A0BF9560122F}"/>
                </a:ext>
              </a:extLst>
            </p:cNvPr>
            <p:cNvSpPr/>
            <p:nvPr/>
          </p:nvSpPr>
          <p:spPr>
            <a:xfrm>
              <a:off x="9802351" y="965564"/>
              <a:ext cx="121481" cy="156616"/>
            </a:xfrm>
            <a:custGeom>
              <a:avLst/>
              <a:gdLst>
                <a:gd name="connsiteX0" fmla="*/ 117183 w 121481"/>
                <a:gd name="connsiteY0" fmla="*/ 111296 h 156616"/>
                <a:gd name="connsiteX1" fmla="*/ 117183 w 121481"/>
                <a:gd name="connsiteY1" fmla="*/ 111365 h 156616"/>
                <a:gd name="connsiteX2" fmla="*/ 56954 w 121481"/>
                <a:gd name="connsiteY2" fmla="*/ 156356 h 156616"/>
                <a:gd name="connsiteX3" fmla="*/ 32292 w 121481"/>
                <a:gd name="connsiteY3" fmla="*/ 145934 h 156616"/>
                <a:gd name="connsiteX4" fmla="*/ 24621 w 121481"/>
                <a:gd name="connsiteY4" fmla="*/ 138745 h 156616"/>
                <a:gd name="connsiteX5" fmla="*/ 23074 w 121481"/>
                <a:gd name="connsiteY5" fmla="*/ 136887 h 156616"/>
                <a:gd name="connsiteX6" fmla="*/ 18499 w 121481"/>
                <a:gd name="connsiteY6" fmla="*/ 130696 h 156616"/>
                <a:gd name="connsiteX7" fmla="*/ 17089 w 121481"/>
                <a:gd name="connsiteY7" fmla="*/ 128529 h 156616"/>
                <a:gd name="connsiteX8" fmla="*/ 544 w 121481"/>
                <a:gd name="connsiteY8" fmla="*/ 53029 h 156616"/>
                <a:gd name="connsiteX9" fmla="*/ 9728 w 121481"/>
                <a:gd name="connsiteY9" fmla="*/ 14814 h 156616"/>
                <a:gd name="connsiteX10" fmla="*/ 39790 w 121481"/>
                <a:gd name="connsiteY10" fmla="*/ 643 h 156616"/>
                <a:gd name="connsiteX11" fmla="*/ 61735 w 121481"/>
                <a:gd name="connsiteY11" fmla="*/ 1331 h 156616"/>
                <a:gd name="connsiteX12" fmla="*/ 91729 w 121481"/>
                <a:gd name="connsiteY12" fmla="*/ 15158 h 156616"/>
                <a:gd name="connsiteX13" fmla="*/ 117217 w 121481"/>
                <a:gd name="connsiteY13" fmla="*/ 111296 h 156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481" h="156616">
                  <a:moveTo>
                    <a:pt x="117183" y="111296"/>
                  </a:moveTo>
                  <a:cubicBezTo>
                    <a:pt x="117183" y="111296"/>
                    <a:pt x="117183" y="111331"/>
                    <a:pt x="117183" y="111365"/>
                  </a:cubicBezTo>
                  <a:cubicBezTo>
                    <a:pt x="105557" y="140327"/>
                    <a:pt x="82098" y="159073"/>
                    <a:pt x="56954" y="156356"/>
                  </a:cubicBezTo>
                  <a:cubicBezTo>
                    <a:pt x="47908" y="155393"/>
                    <a:pt x="39550" y="151678"/>
                    <a:pt x="32292" y="145934"/>
                  </a:cubicBezTo>
                  <a:cubicBezTo>
                    <a:pt x="29575" y="143835"/>
                    <a:pt x="27029" y="141393"/>
                    <a:pt x="24621" y="138745"/>
                  </a:cubicBezTo>
                  <a:cubicBezTo>
                    <a:pt x="24105" y="138126"/>
                    <a:pt x="23555" y="137541"/>
                    <a:pt x="23074" y="136887"/>
                  </a:cubicBezTo>
                  <a:cubicBezTo>
                    <a:pt x="21491" y="134927"/>
                    <a:pt x="19978" y="132897"/>
                    <a:pt x="18499" y="130696"/>
                  </a:cubicBezTo>
                  <a:cubicBezTo>
                    <a:pt x="18017" y="130008"/>
                    <a:pt x="17536" y="129251"/>
                    <a:pt x="17089" y="128529"/>
                  </a:cubicBezTo>
                  <a:cubicBezTo>
                    <a:pt x="4534" y="108682"/>
                    <a:pt x="-2002" y="81784"/>
                    <a:pt x="544" y="53029"/>
                  </a:cubicBezTo>
                  <a:cubicBezTo>
                    <a:pt x="1782" y="39270"/>
                    <a:pt x="4981" y="26337"/>
                    <a:pt x="9728" y="14814"/>
                  </a:cubicBezTo>
                  <a:cubicBezTo>
                    <a:pt x="15885" y="9276"/>
                    <a:pt x="25894" y="2672"/>
                    <a:pt x="39790" y="643"/>
                  </a:cubicBezTo>
                  <a:cubicBezTo>
                    <a:pt x="46257" y="-320"/>
                    <a:pt x="53549" y="-286"/>
                    <a:pt x="61735" y="1331"/>
                  </a:cubicBezTo>
                  <a:cubicBezTo>
                    <a:pt x="72639" y="3463"/>
                    <a:pt x="82889" y="8175"/>
                    <a:pt x="91729" y="15158"/>
                  </a:cubicBezTo>
                  <a:cubicBezTo>
                    <a:pt x="115394" y="33801"/>
                    <a:pt x="128877" y="68369"/>
                    <a:pt x="117217" y="111296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97C35A2B-3C8D-BEB0-B3B3-16CCA0B5E745}"/>
                </a:ext>
              </a:extLst>
            </p:cNvPr>
            <p:cNvSpPr/>
            <p:nvPr/>
          </p:nvSpPr>
          <p:spPr>
            <a:xfrm>
              <a:off x="9812010" y="925745"/>
              <a:ext cx="138764" cy="201619"/>
            </a:xfrm>
            <a:custGeom>
              <a:avLst/>
              <a:gdLst>
                <a:gd name="connsiteX0" fmla="*/ 138240 w 138764"/>
                <a:gd name="connsiteY0" fmla="*/ 108807 h 201619"/>
                <a:gd name="connsiteX1" fmla="*/ 55550 w 138764"/>
                <a:gd name="connsiteY1" fmla="*/ 201299 h 201619"/>
                <a:gd name="connsiteX2" fmla="*/ 20810 w 138764"/>
                <a:gd name="connsiteY2" fmla="*/ 184686 h 201619"/>
                <a:gd name="connsiteX3" fmla="*/ 14928 w 138764"/>
                <a:gd name="connsiteY3" fmla="*/ 178563 h 201619"/>
                <a:gd name="connsiteX4" fmla="*/ 22599 w 138764"/>
                <a:gd name="connsiteY4" fmla="*/ 185752 h 201619"/>
                <a:gd name="connsiteX5" fmla="*/ 47261 w 138764"/>
                <a:gd name="connsiteY5" fmla="*/ 196174 h 201619"/>
                <a:gd name="connsiteX6" fmla="*/ 107489 w 138764"/>
                <a:gd name="connsiteY6" fmla="*/ 151183 h 201619"/>
                <a:gd name="connsiteX7" fmla="*/ 107489 w 138764"/>
                <a:gd name="connsiteY7" fmla="*/ 151114 h 201619"/>
                <a:gd name="connsiteX8" fmla="*/ 82001 w 138764"/>
                <a:gd name="connsiteY8" fmla="*/ 54976 h 201619"/>
                <a:gd name="connsiteX9" fmla="*/ 52008 w 138764"/>
                <a:gd name="connsiteY9" fmla="*/ 41149 h 201619"/>
                <a:gd name="connsiteX10" fmla="*/ 30063 w 138764"/>
                <a:gd name="connsiteY10" fmla="*/ 40461 h 201619"/>
                <a:gd name="connsiteX11" fmla="*/ 0 w 138764"/>
                <a:gd name="connsiteY11" fmla="*/ 54632 h 201619"/>
                <a:gd name="connsiteX12" fmla="*/ 18746 w 138764"/>
                <a:gd name="connsiteY12" fmla="*/ 24191 h 201619"/>
                <a:gd name="connsiteX13" fmla="*/ 73505 w 138764"/>
                <a:gd name="connsiteY13" fmla="*/ 320 h 201619"/>
                <a:gd name="connsiteX14" fmla="*/ 138205 w 138764"/>
                <a:gd name="connsiteY14" fmla="*/ 108807 h 20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764" h="201619">
                  <a:moveTo>
                    <a:pt x="138240" y="108807"/>
                  </a:moveTo>
                  <a:cubicBezTo>
                    <a:pt x="133287" y="164288"/>
                    <a:pt x="96242" y="205702"/>
                    <a:pt x="55550" y="201299"/>
                  </a:cubicBezTo>
                  <a:cubicBezTo>
                    <a:pt x="42514" y="199889"/>
                    <a:pt x="30682" y="193973"/>
                    <a:pt x="20810" y="184686"/>
                  </a:cubicBezTo>
                  <a:cubicBezTo>
                    <a:pt x="18746" y="182794"/>
                    <a:pt x="16786" y="180730"/>
                    <a:pt x="14928" y="178563"/>
                  </a:cubicBezTo>
                  <a:cubicBezTo>
                    <a:pt x="17336" y="181211"/>
                    <a:pt x="19881" y="183654"/>
                    <a:pt x="22599" y="185752"/>
                  </a:cubicBezTo>
                  <a:cubicBezTo>
                    <a:pt x="29856" y="191496"/>
                    <a:pt x="38215" y="195211"/>
                    <a:pt x="47261" y="196174"/>
                  </a:cubicBezTo>
                  <a:cubicBezTo>
                    <a:pt x="72405" y="198891"/>
                    <a:pt x="95863" y="180145"/>
                    <a:pt x="107489" y="151183"/>
                  </a:cubicBezTo>
                  <a:cubicBezTo>
                    <a:pt x="107489" y="151183"/>
                    <a:pt x="107489" y="151159"/>
                    <a:pt x="107489" y="151114"/>
                  </a:cubicBezTo>
                  <a:cubicBezTo>
                    <a:pt x="119150" y="108188"/>
                    <a:pt x="105666" y="73619"/>
                    <a:pt x="82001" y="54976"/>
                  </a:cubicBezTo>
                  <a:cubicBezTo>
                    <a:pt x="73162" y="47994"/>
                    <a:pt x="62911" y="43281"/>
                    <a:pt x="52008" y="41149"/>
                  </a:cubicBezTo>
                  <a:cubicBezTo>
                    <a:pt x="43821" y="39532"/>
                    <a:pt x="36529" y="39498"/>
                    <a:pt x="30063" y="40461"/>
                  </a:cubicBezTo>
                  <a:cubicBezTo>
                    <a:pt x="16166" y="42490"/>
                    <a:pt x="6157" y="49094"/>
                    <a:pt x="0" y="54632"/>
                  </a:cubicBezTo>
                  <a:cubicBezTo>
                    <a:pt x="4816" y="42937"/>
                    <a:pt x="11179" y="32618"/>
                    <a:pt x="18746" y="24191"/>
                  </a:cubicBezTo>
                  <a:cubicBezTo>
                    <a:pt x="33674" y="7406"/>
                    <a:pt x="53143" y="-1881"/>
                    <a:pt x="73505" y="320"/>
                  </a:cubicBezTo>
                  <a:cubicBezTo>
                    <a:pt x="114231" y="4757"/>
                    <a:pt x="143193" y="53325"/>
                    <a:pt x="138205" y="108807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AB650C68-55EC-B6A2-2B60-0A3DD2BA2ED8}"/>
                </a:ext>
              </a:extLst>
            </p:cNvPr>
            <p:cNvSpPr/>
            <p:nvPr/>
          </p:nvSpPr>
          <p:spPr>
            <a:xfrm>
              <a:off x="9808330" y="1006347"/>
              <a:ext cx="54415" cy="89981"/>
            </a:xfrm>
            <a:custGeom>
              <a:avLst/>
              <a:gdLst>
                <a:gd name="connsiteX0" fmla="*/ 54415 w 54415"/>
                <a:gd name="connsiteY0" fmla="*/ 44991 h 89981"/>
                <a:gd name="connsiteX1" fmla="*/ 27208 w 54415"/>
                <a:gd name="connsiteY1" fmla="*/ 89981 h 89981"/>
                <a:gd name="connsiteX2" fmla="*/ 0 w 54415"/>
                <a:gd name="connsiteY2" fmla="*/ 44991 h 89981"/>
                <a:gd name="connsiteX3" fmla="*/ 27208 w 54415"/>
                <a:gd name="connsiteY3" fmla="*/ 0 h 89981"/>
                <a:gd name="connsiteX4" fmla="*/ 54415 w 54415"/>
                <a:gd name="connsiteY4" fmla="*/ 44991 h 8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15" h="89981">
                  <a:moveTo>
                    <a:pt x="54415" y="44991"/>
                  </a:moveTo>
                  <a:cubicBezTo>
                    <a:pt x="54415" y="69838"/>
                    <a:pt x="42234" y="89981"/>
                    <a:pt x="27208" y="89981"/>
                  </a:cubicBezTo>
                  <a:cubicBezTo>
                    <a:pt x="12181" y="89981"/>
                    <a:pt x="0" y="69838"/>
                    <a:pt x="0" y="44991"/>
                  </a:cubicBezTo>
                  <a:cubicBezTo>
                    <a:pt x="0" y="20143"/>
                    <a:pt x="12181" y="0"/>
                    <a:pt x="27208" y="0"/>
                  </a:cubicBezTo>
                  <a:cubicBezTo>
                    <a:pt x="42234" y="0"/>
                    <a:pt x="54415" y="20143"/>
                    <a:pt x="54415" y="44991"/>
                  </a:cubicBezTo>
                  <a:close/>
                </a:path>
              </a:pathLst>
            </a:custGeom>
            <a:solidFill>
              <a:srgbClr val="3D1A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C453A2F1-4307-61CF-7CF7-3F3ABC55053E}"/>
                </a:ext>
              </a:extLst>
            </p:cNvPr>
            <p:cNvSpPr/>
            <p:nvPr/>
          </p:nvSpPr>
          <p:spPr>
            <a:xfrm>
              <a:off x="9804698" y="944588"/>
              <a:ext cx="102700" cy="171810"/>
            </a:xfrm>
            <a:custGeom>
              <a:avLst/>
              <a:gdLst>
                <a:gd name="connsiteX0" fmla="*/ 51416 w 102700"/>
                <a:gd name="connsiteY0" fmla="*/ 171794 h 171810"/>
                <a:gd name="connsiteX1" fmla="*/ 32292 w 102700"/>
                <a:gd name="connsiteY1" fmla="*/ 166909 h 171810"/>
                <a:gd name="connsiteX2" fmla="*/ 30503 w 102700"/>
                <a:gd name="connsiteY2" fmla="*/ 165843 h 171810"/>
                <a:gd name="connsiteX3" fmla="*/ 24621 w 102700"/>
                <a:gd name="connsiteY3" fmla="*/ 159720 h 171810"/>
                <a:gd name="connsiteX4" fmla="*/ 23074 w 102700"/>
                <a:gd name="connsiteY4" fmla="*/ 157863 h 171810"/>
                <a:gd name="connsiteX5" fmla="*/ 18499 w 102700"/>
                <a:gd name="connsiteY5" fmla="*/ 151672 h 171810"/>
                <a:gd name="connsiteX6" fmla="*/ 17089 w 102700"/>
                <a:gd name="connsiteY6" fmla="*/ 149505 h 171810"/>
                <a:gd name="connsiteX7" fmla="*/ 544 w 102700"/>
                <a:gd name="connsiteY7" fmla="*/ 74004 h 171810"/>
                <a:gd name="connsiteX8" fmla="*/ 9728 w 102700"/>
                <a:gd name="connsiteY8" fmla="*/ 35790 h 171810"/>
                <a:gd name="connsiteX9" fmla="*/ 28474 w 102700"/>
                <a:gd name="connsiteY9" fmla="*/ 5349 h 171810"/>
                <a:gd name="connsiteX10" fmla="*/ 46051 w 102700"/>
                <a:gd name="connsiteY10" fmla="*/ 17 h 171810"/>
                <a:gd name="connsiteX11" fmla="*/ 91729 w 102700"/>
                <a:gd name="connsiteY11" fmla="*/ 36134 h 171810"/>
                <a:gd name="connsiteX12" fmla="*/ 102633 w 102700"/>
                <a:gd name="connsiteY12" fmla="*/ 84220 h 171810"/>
                <a:gd name="connsiteX13" fmla="*/ 51416 w 102700"/>
                <a:gd name="connsiteY13" fmla="*/ 171794 h 171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2700" h="171810">
                  <a:moveTo>
                    <a:pt x="51416" y="171794"/>
                  </a:moveTo>
                  <a:cubicBezTo>
                    <a:pt x="44743" y="172000"/>
                    <a:pt x="38311" y="170280"/>
                    <a:pt x="32292" y="166909"/>
                  </a:cubicBezTo>
                  <a:cubicBezTo>
                    <a:pt x="31673" y="166565"/>
                    <a:pt x="31088" y="166221"/>
                    <a:pt x="30503" y="165843"/>
                  </a:cubicBezTo>
                  <a:cubicBezTo>
                    <a:pt x="28439" y="163951"/>
                    <a:pt x="26479" y="161887"/>
                    <a:pt x="24621" y="159720"/>
                  </a:cubicBezTo>
                  <a:cubicBezTo>
                    <a:pt x="24105" y="159101"/>
                    <a:pt x="23555" y="158517"/>
                    <a:pt x="23074" y="157863"/>
                  </a:cubicBezTo>
                  <a:cubicBezTo>
                    <a:pt x="21491" y="155902"/>
                    <a:pt x="19978" y="153873"/>
                    <a:pt x="18499" y="151672"/>
                  </a:cubicBezTo>
                  <a:cubicBezTo>
                    <a:pt x="18017" y="150984"/>
                    <a:pt x="17536" y="150227"/>
                    <a:pt x="17089" y="149505"/>
                  </a:cubicBezTo>
                  <a:cubicBezTo>
                    <a:pt x="4534" y="129658"/>
                    <a:pt x="-2002" y="102760"/>
                    <a:pt x="544" y="74004"/>
                  </a:cubicBezTo>
                  <a:cubicBezTo>
                    <a:pt x="1782" y="60246"/>
                    <a:pt x="4981" y="47312"/>
                    <a:pt x="9728" y="35790"/>
                  </a:cubicBezTo>
                  <a:cubicBezTo>
                    <a:pt x="14543" y="24095"/>
                    <a:pt x="20907" y="13776"/>
                    <a:pt x="28474" y="5349"/>
                  </a:cubicBezTo>
                  <a:cubicBezTo>
                    <a:pt x="33943" y="2081"/>
                    <a:pt x="39825" y="224"/>
                    <a:pt x="46051" y="17"/>
                  </a:cubicBezTo>
                  <a:cubicBezTo>
                    <a:pt x="64556" y="-568"/>
                    <a:pt x="81307" y="13776"/>
                    <a:pt x="91729" y="36134"/>
                  </a:cubicBezTo>
                  <a:cubicBezTo>
                    <a:pt x="98093" y="49720"/>
                    <a:pt x="102083" y="66265"/>
                    <a:pt x="102633" y="84220"/>
                  </a:cubicBezTo>
                  <a:cubicBezTo>
                    <a:pt x="104112" y="131653"/>
                    <a:pt x="81169" y="170831"/>
                    <a:pt x="51416" y="171794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DA2C58F5-9E51-F20A-A1F9-F60B234FEB4D}"/>
                </a:ext>
              </a:extLst>
            </p:cNvPr>
            <p:cNvSpPr/>
            <p:nvPr/>
          </p:nvSpPr>
          <p:spPr>
            <a:xfrm>
              <a:off x="10020529" y="611762"/>
              <a:ext cx="227694" cy="473191"/>
            </a:xfrm>
            <a:custGeom>
              <a:avLst/>
              <a:gdLst>
                <a:gd name="connsiteX0" fmla="*/ 226942 w 227694"/>
                <a:gd name="connsiteY0" fmla="*/ 428362 h 473191"/>
                <a:gd name="connsiteX1" fmla="*/ 108274 w 227694"/>
                <a:gd name="connsiteY1" fmla="*/ 473146 h 473191"/>
                <a:gd name="connsiteX2" fmla="*/ 20562 w 227694"/>
                <a:gd name="connsiteY2" fmla="*/ 387086 h 473191"/>
                <a:gd name="connsiteX3" fmla="*/ 30022 w 227694"/>
                <a:gd name="connsiteY3" fmla="*/ 369028 h 473191"/>
                <a:gd name="connsiteX4" fmla="*/ 12720 w 227694"/>
                <a:gd name="connsiteY4" fmla="*/ 118931 h 473191"/>
                <a:gd name="connsiteX5" fmla="*/ 8489 w 227694"/>
                <a:gd name="connsiteY5" fmla="*/ 2189 h 473191"/>
                <a:gd name="connsiteX6" fmla="*/ 8524 w 227694"/>
                <a:gd name="connsiteY6" fmla="*/ 2189 h 473191"/>
                <a:gd name="connsiteX7" fmla="*/ 117733 w 227694"/>
                <a:gd name="connsiteY7" fmla="*/ 61764 h 473191"/>
                <a:gd name="connsiteX8" fmla="*/ 220923 w 227694"/>
                <a:gd name="connsiteY8" fmla="*/ 229137 h 473191"/>
                <a:gd name="connsiteX9" fmla="*/ 226942 w 227694"/>
                <a:gd name="connsiteY9" fmla="*/ 428362 h 473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694" h="473191">
                  <a:moveTo>
                    <a:pt x="226942" y="428362"/>
                  </a:moveTo>
                  <a:cubicBezTo>
                    <a:pt x="223502" y="471358"/>
                    <a:pt x="114293" y="470498"/>
                    <a:pt x="108274" y="473146"/>
                  </a:cubicBezTo>
                  <a:cubicBezTo>
                    <a:pt x="104112" y="474969"/>
                    <a:pt x="52242" y="420795"/>
                    <a:pt x="20562" y="387086"/>
                  </a:cubicBezTo>
                  <a:cubicBezTo>
                    <a:pt x="24105" y="381342"/>
                    <a:pt x="27304" y="375323"/>
                    <a:pt x="30022" y="369028"/>
                  </a:cubicBezTo>
                  <a:cubicBezTo>
                    <a:pt x="59259" y="301095"/>
                    <a:pt x="38621" y="197045"/>
                    <a:pt x="12720" y="118931"/>
                  </a:cubicBezTo>
                  <a:cubicBezTo>
                    <a:pt x="-12699" y="42329"/>
                    <a:pt x="7698" y="3668"/>
                    <a:pt x="8489" y="2189"/>
                  </a:cubicBezTo>
                  <a:lnTo>
                    <a:pt x="8524" y="2189"/>
                  </a:lnTo>
                  <a:cubicBezTo>
                    <a:pt x="35525" y="-8474"/>
                    <a:pt x="77145" y="21176"/>
                    <a:pt x="117733" y="61764"/>
                  </a:cubicBezTo>
                  <a:cubicBezTo>
                    <a:pt x="178512" y="122508"/>
                    <a:pt x="220923" y="229137"/>
                    <a:pt x="220923" y="229137"/>
                  </a:cubicBezTo>
                  <a:cubicBezTo>
                    <a:pt x="220923" y="229137"/>
                    <a:pt x="230382" y="385366"/>
                    <a:pt x="226942" y="428362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C3E77855-EEE6-FDD6-5204-D3637EAA342D}"/>
                </a:ext>
              </a:extLst>
            </p:cNvPr>
            <p:cNvSpPr/>
            <p:nvPr/>
          </p:nvSpPr>
          <p:spPr>
            <a:xfrm>
              <a:off x="9996485" y="613951"/>
              <a:ext cx="68348" cy="384897"/>
            </a:xfrm>
            <a:custGeom>
              <a:avLst/>
              <a:gdLst>
                <a:gd name="connsiteX0" fmla="*/ 54065 w 68348"/>
                <a:gd name="connsiteY0" fmla="*/ 366839 h 384897"/>
                <a:gd name="connsiteX1" fmla="*/ 44606 w 68348"/>
                <a:gd name="connsiteY1" fmla="*/ 384897 h 384897"/>
                <a:gd name="connsiteX2" fmla="*/ 20253 w 68348"/>
                <a:gd name="connsiteY2" fmla="*/ 358825 h 384897"/>
                <a:gd name="connsiteX3" fmla="*/ 36867 w 68348"/>
                <a:gd name="connsiteY3" fmla="*/ 273177 h 384897"/>
                <a:gd name="connsiteX4" fmla="*/ 1404 w 68348"/>
                <a:gd name="connsiteY4" fmla="*/ 41792 h 384897"/>
                <a:gd name="connsiteX5" fmla="*/ 32533 w 68348"/>
                <a:gd name="connsiteY5" fmla="*/ 0 h 384897"/>
                <a:gd name="connsiteX6" fmla="*/ 36764 w 68348"/>
                <a:gd name="connsiteY6" fmla="*/ 116742 h 384897"/>
                <a:gd name="connsiteX7" fmla="*/ 54065 w 68348"/>
                <a:gd name="connsiteY7" fmla="*/ 366839 h 38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348" h="384897">
                  <a:moveTo>
                    <a:pt x="54065" y="366839"/>
                  </a:moveTo>
                  <a:cubicBezTo>
                    <a:pt x="51348" y="373134"/>
                    <a:pt x="48149" y="379153"/>
                    <a:pt x="44606" y="384897"/>
                  </a:cubicBezTo>
                  <a:cubicBezTo>
                    <a:pt x="30400" y="369797"/>
                    <a:pt x="20253" y="358825"/>
                    <a:pt x="20253" y="358825"/>
                  </a:cubicBezTo>
                  <a:cubicBezTo>
                    <a:pt x="20253" y="358825"/>
                    <a:pt x="37658" y="322330"/>
                    <a:pt x="36867" y="273177"/>
                  </a:cubicBezTo>
                  <a:cubicBezTo>
                    <a:pt x="35697" y="200635"/>
                    <a:pt x="-8330" y="106561"/>
                    <a:pt x="1404" y="41792"/>
                  </a:cubicBezTo>
                  <a:cubicBezTo>
                    <a:pt x="5738" y="13036"/>
                    <a:pt x="19118" y="5297"/>
                    <a:pt x="32533" y="0"/>
                  </a:cubicBezTo>
                  <a:cubicBezTo>
                    <a:pt x="31742" y="1479"/>
                    <a:pt x="11345" y="40141"/>
                    <a:pt x="36764" y="116742"/>
                  </a:cubicBezTo>
                  <a:cubicBezTo>
                    <a:pt x="62664" y="194856"/>
                    <a:pt x="83302" y="298906"/>
                    <a:pt x="54065" y="366839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9A25DB09-856D-3BFA-9D86-7F198FAB7E56}"/>
                </a:ext>
              </a:extLst>
            </p:cNvPr>
            <p:cNvSpPr/>
            <p:nvPr/>
          </p:nvSpPr>
          <p:spPr>
            <a:xfrm>
              <a:off x="9932811" y="989753"/>
              <a:ext cx="137296" cy="160955"/>
            </a:xfrm>
            <a:custGeom>
              <a:avLst/>
              <a:gdLst>
                <a:gd name="connsiteX0" fmla="*/ 132495 w 137296"/>
                <a:gd name="connsiteY0" fmla="*/ 114383 h 160955"/>
                <a:gd name="connsiteX1" fmla="*/ 132461 w 137296"/>
                <a:gd name="connsiteY1" fmla="*/ 114452 h 160955"/>
                <a:gd name="connsiteX2" fmla="*/ 130638 w 137296"/>
                <a:gd name="connsiteY2" fmla="*/ 118339 h 160955"/>
                <a:gd name="connsiteX3" fmla="*/ 128780 w 137296"/>
                <a:gd name="connsiteY3" fmla="*/ 121881 h 160955"/>
                <a:gd name="connsiteX4" fmla="*/ 126304 w 137296"/>
                <a:gd name="connsiteY4" fmla="*/ 126112 h 160955"/>
                <a:gd name="connsiteX5" fmla="*/ 124378 w 137296"/>
                <a:gd name="connsiteY5" fmla="*/ 129070 h 160955"/>
                <a:gd name="connsiteX6" fmla="*/ 124309 w 137296"/>
                <a:gd name="connsiteY6" fmla="*/ 129173 h 160955"/>
                <a:gd name="connsiteX7" fmla="*/ 113818 w 137296"/>
                <a:gd name="connsiteY7" fmla="*/ 141763 h 160955"/>
                <a:gd name="connsiteX8" fmla="*/ 112511 w 137296"/>
                <a:gd name="connsiteY8" fmla="*/ 143001 h 160955"/>
                <a:gd name="connsiteX9" fmla="*/ 107936 w 137296"/>
                <a:gd name="connsiteY9" fmla="*/ 146956 h 160955"/>
                <a:gd name="connsiteX10" fmla="*/ 106388 w 137296"/>
                <a:gd name="connsiteY10" fmla="*/ 148126 h 160955"/>
                <a:gd name="connsiteX11" fmla="*/ 105184 w 137296"/>
                <a:gd name="connsiteY11" fmla="*/ 149020 h 160955"/>
                <a:gd name="connsiteX12" fmla="*/ 103705 w 137296"/>
                <a:gd name="connsiteY12" fmla="*/ 150052 h 160955"/>
                <a:gd name="connsiteX13" fmla="*/ 102261 w 137296"/>
                <a:gd name="connsiteY13" fmla="*/ 151015 h 160955"/>
                <a:gd name="connsiteX14" fmla="*/ 100128 w 137296"/>
                <a:gd name="connsiteY14" fmla="*/ 152357 h 160955"/>
                <a:gd name="connsiteX15" fmla="*/ 87023 w 137296"/>
                <a:gd name="connsiteY15" fmla="*/ 158273 h 160955"/>
                <a:gd name="connsiteX16" fmla="*/ 86989 w 137296"/>
                <a:gd name="connsiteY16" fmla="*/ 158273 h 160955"/>
                <a:gd name="connsiteX17" fmla="*/ 85475 w 137296"/>
                <a:gd name="connsiteY17" fmla="*/ 158720 h 160955"/>
                <a:gd name="connsiteX18" fmla="*/ 83583 w 137296"/>
                <a:gd name="connsiteY18" fmla="*/ 159236 h 160955"/>
                <a:gd name="connsiteX19" fmla="*/ 79009 w 137296"/>
                <a:gd name="connsiteY19" fmla="*/ 160199 h 160955"/>
                <a:gd name="connsiteX20" fmla="*/ 77151 w 137296"/>
                <a:gd name="connsiteY20" fmla="*/ 160474 h 160955"/>
                <a:gd name="connsiteX21" fmla="*/ 72301 w 137296"/>
                <a:gd name="connsiteY21" fmla="*/ 160887 h 160955"/>
                <a:gd name="connsiteX22" fmla="*/ 69825 w 137296"/>
                <a:gd name="connsiteY22" fmla="*/ 160956 h 160955"/>
                <a:gd name="connsiteX23" fmla="*/ 69481 w 137296"/>
                <a:gd name="connsiteY23" fmla="*/ 160956 h 160955"/>
                <a:gd name="connsiteX24" fmla="*/ 64356 w 137296"/>
                <a:gd name="connsiteY24" fmla="*/ 160681 h 160955"/>
                <a:gd name="connsiteX25" fmla="*/ 27826 w 137296"/>
                <a:gd name="connsiteY25" fmla="*/ 142588 h 160955"/>
                <a:gd name="connsiteX26" fmla="*/ 26072 w 137296"/>
                <a:gd name="connsiteY26" fmla="*/ 140696 h 160955"/>
                <a:gd name="connsiteX27" fmla="*/ 20913 w 137296"/>
                <a:gd name="connsiteY27" fmla="*/ 134333 h 160955"/>
                <a:gd name="connsiteX28" fmla="*/ 19330 w 137296"/>
                <a:gd name="connsiteY28" fmla="*/ 132097 h 160955"/>
                <a:gd name="connsiteX29" fmla="*/ 619 w 137296"/>
                <a:gd name="connsiteY29" fmla="*/ 54499 h 160955"/>
                <a:gd name="connsiteX30" fmla="*/ 11007 w 137296"/>
                <a:gd name="connsiteY30" fmla="*/ 15218 h 160955"/>
                <a:gd name="connsiteX31" fmla="*/ 44990 w 137296"/>
                <a:gd name="connsiteY31" fmla="*/ 668 h 160955"/>
                <a:gd name="connsiteX32" fmla="*/ 69790 w 137296"/>
                <a:gd name="connsiteY32" fmla="*/ 1356 h 160955"/>
                <a:gd name="connsiteX33" fmla="*/ 123999 w 137296"/>
                <a:gd name="connsiteY33" fmla="*/ 36750 h 160955"/>
                <a:gd name="connsiteX34" fmla="*/ 132495 w 137296"/>
                <a:gd name="connsiteY34" fmla="*/ 114383 h 16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7296" h="160955">
                  <a:moveTo>
                    <a:pt x="132495" y="114383"/>
                  </a:moveTo>
                  <a:cubicBezTo>
                    <a:pt x="132495" y="114383"/>
                    <a:pt x="132461" y="114417"/>
                    <a:pt x="132461" y="114452"/>
                  </a:cubicBezTo>
                  <a:cubicBezTo>
                    <a:pt x="131876" y="115759"/>
                    <a:pt x="131291" y="117066"/>
                    <a:pt x="130638" y="118339"/>
                  </a:cubicBezTo>
                  <a:cubicBezTo>
                    <a:pt x="130053" y="119542"/>
                    <a:pt x="129434" y="120712"/>
                    <a:pt x="128780" y="121881"/>
                  </a:cubicBezTo>
                  <a:cubicBezTo>
                    <a:pt x="127989" y="123326"/>
                    <a:pt x="127164" y="124736"/>
                    <a:pt x="126304" y="126112"/>
                  </a:cubicBezTo>
                  <a:cubicBezTo>
                    <a:pt x="125685" y="127110"/>
                    <a:pt x="125031" y="128107"/>
                    <a:pt x="124378" y="129070"/>
                  </a:cubicBezTo>
                  <a:cubicBezTo>
                    <a:pt x="124343" y="129070"/>
                    <a:pt x="124343" y="129139"/>
                    <a:pt x="124309" y="129173"/>
                  </a:cubicBezTo>
                  <a:cubicBezTo>
                    <a:pt x="121144" y="133783"/>
                    <a:pt x="117636" y="138013"/>
                    <a:pt x="113818" y="141763"/>
                  </a:cubicBezTo>
                  <a:cubicBezTo>
                    <a:pt x="113371" y="142175"/>
                    <a:pt x="112958" y="142588"/>
                    <a:pt x="112511" y="143001"/>
                  </a:cubicBezTo>
                  <a:cubicBezTo>
                    <a:pt x="111032" y="144377"/>
                    <a:pt x="109518" y="145718"/>
                    <a:pt x="107936" y="146956"/>
                  </a:cubicBezTo>
                  <a:cubicBezTo>
                    <a:pt x="107420" y="147369"/>
                    <a:pt x="106939" y="147748"/>
                    <a:pt x="106388" y="148126"/>
                  </a:cubicBezTo>
                  <a:cubicBezTo>
                    <a:pt x="106010" y="148436"/>
                    <a:pt x="105597" y="148745"/>
                    <a:pt x="105184" y="149020"/>
                  </a:cubicBezTo>
                  <a:cubicBezTo>
                    <a:pt x="104703" y="149399"/>
                    <a:pt x="104187" y="149743"/>
                    <a:pt x="103705" y="150052"/>
                  </a:cubicBezTo>
                  <a:cubicBezTo>
                    <a:pt x="103224" y="150396"/>
                    <a:pt x="102742" y="150706"/>
                    <a:pt x="102261" y="151015"/>
                  </a:cubicBezTo>
                  <a:cubicBezTo>
                    <a:pt x="101573" y="151497"/>
                    <a:pt x="100850" y="151910"/>
                    <a:pt x="100128" y="152357"/>
                  </a:cubicBezTo>
                  <a:cubicBezTo>
                    <a:pt x="95966" y="154833"/>
                    <a:pt x="91563" y="156828"/>
                    <a:pt x="87023" y="158273"/>
                  </a:cubicBezTo>
                  <a:cubicBezTo>
                    <a:pt x="87023" y="158273"/>
                    <a:pt x="86989" y="158307"/>
                    <a:pt x="86989" y="158273"/>
                  </a:cubicBezTo>
                  <a:cubicBezTo>
                    <a:pt x="86507" y="158445"/>
                    <a:pt x="85991" y="158582"/>
                    <a:pt x="85475" y="158720"/>
                  </a:cubicBezTo>
                  <a:cubicBezTo>
                    <a:pt x="84856" y="158926"/>
                    <a:pt x="84202" y="159098"/>
                    <a:pt x="83583" y="159236"/>
                  </a:cubicBezTo>
                  <a:cubicBezTo>
                    <a:pt x="82070" y="159614"/>
                    <a:pt x="80556" y="159924"/>
                    <a:pt x="79009" y="160199"/>
                  </a:cubicBezTo>
                  <a:cubicBezTo>
                    <a:pt x="78389" y="160302"/>
                    <a:pt x="77770" y="160405"/>
                    <a:pt x="77151" y="160474"/>
                  </a:cubicBezTo>
                  <a:cubicBezTo>
                    <a:pt x="75569" y="160681"/>
                    <a:pt x="73952" y="160818"/>
                    <a:pt x="72301" y="160887"/>
                  </a:cubicBezTo>
                  <a:cubicBezTo>
                    <a:pt x="71476" y="160887"/>
                    <a:pt x="70650" y="160956"/>
                    <a:pt x="69825" y="160956"/>
                  </a:cubicBezTo>
                  <a:lnTo>
                    <a:pt x="69481" y="160956"/>
                  </a:lnTo>
                  <a:cubicBezTo>
                    <a:pt x="67761" y="160956"/>
                    <a:pt x="66075" y="160853"/>
                    <a:pt x="64356" y="160681"/>
                  </a:cubicBezTo>
                  <a:cubicBezTo>
                    <a:pt x="50322" y="159305"/>
                    <a:pt x="37801" y="152701"/>
                    <a:pt x="27826" y="142588"/>
                  </a:cubicBezTo>
                  <a:cubicBezTo>
                    <a:pt x="27242" y="141969"/>
                    <a:pt x="26623" y="141350"/>
                    <a:pt x="26072" y="140696"/>
                  </a:cubicBezTo>
                  <a:cubicBezTo>
                    <a:pt x="24284" y="138667"/>
                    <a:pt x="22564" y="136569"/>
                    <a:pt x="20913" y="134333"/>
                  </a:cubicBezTo>
                  <a:cubicBezTo>
                    <a:pt x="20362" y="133611"/>
                    <a:pt x="19812" y="132854"/>
                    <a:pt x="19330" y="132097"/>
                  </a:cubicBezTo>
                  <a:cubicBezTo>
                    <a:pt x="5125" y="111700"/>
                    <a:pt x="-2271" y="84045"/>
                    <a:pt x="619" y="54499"/>
                  </a:cubicBezTo>
                  <a:cubicBezTo>
                    <a:pt x="1995" y="40362"/>
                    <a:pt x="5641" y="27084"/>
                    <a:pt x="11007" y="15218"/>
                  </a:cubicBezTo>
                  <a:cubicBezTo>
                    <a:pt x="17955" y="9542"/>
                    <a:pt x="29271" y="2766"/>
                    <a:pt x="44990" y="668"/>
                  </a:cubicBezTo>
                  <a:cubicBezTo>
                    <a:pt x="52282" y="-330"/>
                    <a:pt x="60538" y="-295"/>
                    <a:pt x="69790" y="1356"/>
                  </a:cubicBezTo>
                  <a:cubicBezTo>
                    <a:pt x="91873" y="5277"/>
                    <a:pt x="111651" y="17866"/>
                    <a:pt x="123999" y="36750"/>
                  </a:cubicBezTo>
                  <a:cubicBezTo>
                    <a:pt x="136932" y="56562"/>
                    <a:pt x="141748" y="83357"/>
                    <a:pt x="132495" y="11438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4670D14C-440D-CFFB-D9D0-704F9A5554C2}"/>
                </a:ext>
              </a:extLst>
            </p:cNvPr>
            <p:cNvSpPr/>
            <p:nvPr/>
          </p:nvSpPr>
          <p:spPr>
            <a:xfrm>
              <a:off x="9943818" y="948852"/>
              <a:ext cx="156826" cy="207178"/>
            </a:xfrm>
            <a:custGeom>
              <a:avLst/>
              <a:gdLst>
                <a:gd name="connsiteX0" fmla="*/ 156195 w 156826"/>
                <a:gd name="connsiteY0" fmla="*/ 111807 h 207178"/>
                <a:gd name="connsiteX1" fmla="*/ 128884 w 156826"/>
                <a:gd name="connsiteY1" fmla="*/ 177779 h 207178"/>
                <a:gd name="connsiteX2" fmla="*/ 62739 w 156826"/>
                <a:gd name="connsiteY2" fmla="*/ 206844 h 207178"/>
                <a:gd name="connsiteX3" fmla="*/ 57649 w 156826"/>
                <a:gd name="connsiteY3" fmla="*/ 206122 h 207178"/>
                <a:gd name="connsiteX4" fmla="*/ 55310 w 156826"/>
                <a:gd name="connsiteY4" fmla="*/ 205641 h 207178"/>
                <a:gd name="connsiteX5" fmla="*/ 16820 w 156826"/>
                <a:gd name="connsiteY5" fmla="*/ 183489 h 207178"/>
                <a:gd name="connsiteX6" fmla="*/ 53349 w 156826"/>
                <a:gd name="connsiteY6" fmla="*/ 201582 h 207178"/>
                <a:gd name="connsiteX7" fmla="*/ 58474 w 156826"/>
                <a:gd name="connsiteY7" fmla="*/ 201857 h 207178"/>
                <a:gd name="connsiteX8" fmla="*/ 58818 w 156826"/>
                <a:gd name="connsiteY8" fmla="*/ 201857 h 207178"/>
                <a:gd name="connsiteX9" fmla="*/ 61295 w 156826"/>
                <a:gd name="connsiteY9" fmla="*/ 201788 h 207178"/>
                <a:gd name="connsiteX10" fmla="*/ 66145 w 156826"/>
                <a:gd name="connsiteY10" fmla="*/ 201375 h 207178"/>
                <a:gd name="connsiteX11" fmla="*/ 68002 w 156826"/>
                <a:gd name="connsiteY11" fmla="*/ 201100 h 207178"/>
                <a:gd name="connsiteX12" fmla="*/ 72577 w 156826"/>
                <a:gd name="connsiteY12" fmla="*/ 200137 h 207178"/>
                <a:gd name="connsiteX13" fmla="*/ 74469 w 156826"/>
                <a:gd name="connsiteY13" fmla="*/ 199621 h 207178"/>
                <a:gd name="connsiteX14" fmla="*/ 75982 w 156826"/>
                <a:gd name="connsiteY14" fmla="*/ 199174 h 207178"/>
                <a:gd name="connsiteX15" fmla="*/ 76016 w 156826"/>
                <a:gd name="connsiteY15" fmla="*/ 199174 h 207178"/>
                <a:gd name="connsiteX16" fmla="*/ 89122 w 156826"/>
                <a:gd name="connsiteY16" fmla="*/ 193258 h 207178"/>
                <a:gd name="connsiteX17" fmla="*/ 91254 w 156826"/>
                <a:gd name="connsiteY17" fmla="*/ 191916 h 207178"/>
                <a:gd name="connsiteX18" fmla="*/ 92699 w 156826"/>
                <a:gd name="connsiteY18" fmla="*/ 190953 h 207178"/>
                <a:gd name="connsiteX19" fmla="*/ 94178 w 156826"/>
                <a:gd name="connsiteY19" fmla="*/ 189921 h 207178"/>
                <a:gd name="connsiteX20" fmla="*/ 95382 w 156826"/>
                <a:gd name="connsiteY20" fmla="*/ 189027 h 207178"/>
                <a:gd name="connsiteX21" fmla="*/ 96930 w 156826"/>
                <a:gd name="connsiteY21" fmla="*/ 187858 h 207178"/>
                <a:gd name="connsiteX22" fmla="*/ 101504 w 156826"/>
                <a:gd name="connsiteY22" fmla="*/ 183902 h 207178"/>
                <a:gd name="connsiteX23" fmla="*/ 102811 w 156826"/>
                <a:gd name="connsiteY23" fmla="*/ 182664 h 207178"/>
                <a:gd name="connsiteX24" fmla="*/ 113302 w 156826"/>
                <a:gd name="connsiteY24" fmla="*/ 170074 h 207178"/>
                <a:gd name="connsiteX25" fmla="*/ 113371 w 156826"/>
                <a:gd name="connsiteY25" fmla="*/ 169971 h 207178"/>
                <a:gd name="connsiteX26" fmla="*/ 115297 w 156826"/>
                <a:gd name="connsiteY26" fmla="*/ 167013 h 207178"/>
                <a:gd name="connsiteX27" fmla="*/ 117774 w 156826"/>
                <a:gd name="connsiteY27" fmla="*/ 162782 h 207178"/>
                <a:gd name="connsiteX28" fmla="*/ 119631 w 156826"/>
                <a:gd name="connsiteY28" fmla="*/ 159240 h 207178"/>
                <a:gd name="connsiteX29" fmla="*/ 121454 w 156826"/>
                <a:gd name="connsiteY29" fmla="*/ 155353 h 207178"/>
                <a:gd name="connsiteX30" fmla="*/ 121489 w 156826"/>
                <a:gd name="connsiteY30" fmla="*/ 155284 h 207178"/>
                <a:gd name="connsiteX31" fmla="*/ 112993 w 156826"/>
                <a:gd name="connsiteY31" fmla="*/ 77651 h 207178"/>
                <a:gd name="connsiteX32" fmla="*/ 58784 w 156826"/>
                <a:gd name="connsiteY32" fmla="*/ 42257 h 207178"/>
                <a:gd name="connsiteX33" fmla="*/ 33984 w 156826"/>
                <a:gd name="connsiteY33" fmla="*/ 41569 h 207178"/>
                <a:gd name="connsiteX34" fmla="*/ 0 w 156826"/>
                <a:gd name="connsiteY34" fmla="*/ 56119 h 207178"/>
                <a:gd name="connsiteX35" fmla="*/ 6260 w 156826"/>
                <a:gd name="connsiteY35" fmla="*/ 44149 h 207178"/>
                <a:gd name="connsiteX36" fmla="*/ 6329 w 156826"/>
                <a:gd name="connsiteY36" fmla="*/ 44045 h 207178"/>
                <a:gd name="connsiteX37" fmla="*/ 83068 w 156826"/>
                <a:gd name="connsiteY37" fmla="*/ 327 h 207178"/>
                <a:gd name="connsiteX38" fmla="*/ 156195 w 156826"/>
                <a:gd name="connsiteY38" fmla="*/ 111807 h 20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56826" h="207178">
                  <a:moveTo>
                    <a:pt x="156195" y="111807"/>
                  </a:moveTo>
                  <a:cubicBezTo>
                    <a:pt x="153649" y="137845"/>
                    <a:pt x="143503" y="160891"/>
                    <a:pt x="128884" y="177779"/>
                  </a:cubicBezTo>
                  <a:cubicBezTo>
                    <a:pt x="111479" y="197867"/>
                    <a:pt x="87711" y="209321"/>
                    <a:pt x="62739" y="206844"/>
                  </a:cubicBezTo>
                  <a:cubicBezTo>
                    <a:pt x="61020" y="206672"/>
                    <a:pt x="59334" y="206466"/>
                    <a:pt x="57649" y="206122"/>
                  </a:cubicBezTo>
                  <a:cubicBezTo>
                    <a:pt x="56858" y="205984"/>
                    <a:pt x="56066" y="205847"/>
                    <a:pt x="55310" y="205641"/>
                  </a:cubicBezTo>
                  <a:cubicBezTo>
                    <a:pt x="40554" y="202579"/>
                    <a:pt x="27414" y="194737"/>
                    <a:pt x="16820" y="183489"/>
                  </a:cubicBezTo>
                  <a:cubicBezTo>
                    <a:pt x="26795" y="193602"/>
                    <a:pt x="39315" y="200206"/>
                    <a:pt x="53349" y="201582"/>
                  </a:cubicBezTo>
                  <a:cubicBezTo>
                    <a:pt x="55069" y="201754"/>
                    <a:pt x="56754" y="201857"/>
                    <a:pt x="58474" y="201857"/>
                  </a:cubicBezTo>
                  <a:lnTo>
                    <a:pt x="58818" y="201857"/>
                  </a:lnTo>
                  <a:cubicBezTo>
                    <a:pt x="59644" y="201857"/>
                    <a:pt x="60469" y="201823"/>
                    <a:pt x="61295" y="201788"/>
                  </a:cubicBezTo>
                  <a:cubicBezTo>
                    <a:pt x="62946" y="201719"/>
                    <a:pt x="64562" y="201582"/>
                    <a:pt x="66145" y="201375"/>
                  </a:cubicBezTo>
                  <a:cubicBezTo>
                    <a:pt x="66798" y="201307"/>
                    <a:pt x="67383" y="201203"/>
                    <a:pt x="68002" y="201100"/>
                  </a:cubicBezTo>
                  <a:cubicBezTo>
                    <a:pt x="69550" y="200825"/>
                    <a:pt x="71063" y="200515"/>
                    <a:pt x="72577" y="200137"/>
                  </a:cubicBezTo>
                  <a:cubicBezTo>
                    <a:pt x="73196" y="200000"/>
                    <a:pt x="73849" y="199828"/>
                    <a:pt x="74469" y="199621"/>
                  </a:cubicBezTo>
                  <a:cubicBezTo>
                    <a:pt x="74985" y="199484"/>
                    <a:pt x="75500" y="199346"/>
                    <a:pt x="75982" y="199174"/>
                  </a:cubicBezTo>
                  <a:cubicBezTo>
                    <a:pt x="75982" y="199208"/>
                    <a:pt x="76016" y="199174"/>
                    <a:pt x="76016" y="199174"/>
                  </a:cubicBezTo>
                  <a:cubicBezTo>
                    <a:pt x="80557" y="197729"/>
                    <a:pt x="84960" y="195734"/>
                    <a:pt x="89122" y="193258"/>
                  </a:cubicBezTo>
                  <a:cubicBezTo>
                    <a:pt x="89844" y="192845"/>
                    <a:pt x="90532" y="192398"/>
                    <a:pt x="91254" y="191916"/>
                  </a:cubicBezTo>
                  <a:cubicBezTo>
                    <a:pt x="91736" y="191607"/>
                    <a:pt x="92217" y="191297"/>
                    <a:pt x="92699" y="190953"/>
                  </a:cubicBezTo>
                  <a:cubicBezTo>
                    <a:pt x="93180" y="190644"/>
                    <a:pt x="93696" y="190300"/>
                    <a:pt x="94178" y="189921"/>
                  </a:cubicBezTo>
                  <a:cubicBezTo>
                    <a:pt x="94591" y="189646"/>
                    <a:pt x="95003" y="189337"/>
                    <a:pt x="95382" y="189027"/>
                  </a:cubicBezTo>
                  <a:cubicBezTo>
                    <a:pt x="95898" y="188649"/>
                    <a:pt x="96414" y="188270"/>
                    <a:pt x="96930" y="187858"/>
                  </a:cubicBezTo>
                  <a:cubicBezTo>
                    <a:pt x="98512" y="186619"/>
                    <a:pt x="100025" y="185278"/>
                    <a:pt x="101504" y="183902"/>
                  </a:cubicBezTo>
                  <a:cubicBezTo>
                    <a:pt x="101951" y="183489"/>
                    <a:pt x="102364" y="183076"/>
                    <a:pt x="102811" y="182664"/>
                  </a:cubicBezTo>
                  <a:cubicBezTo>
                    <a:pt x="106629" y="178914"/>
                    <a:pt x="110138" y="174684"/>
                    <a:pt x="113302" y="170074"/>
                  </a:cubicBezTo>
                  <a:cubicBezTo>
                    <a:pt x="113337" y="170040"/>
                    <a:pt x="113337" y="170006"/>
                    <a:pt x="113371" y="169971"/>
                  </a:cubicBezTo>
                  <a:cubicBezTo>
                    <a:pt x="114025" y="169008"/>
                    <a:pt x="114678" y="168011"/>
                    <a:pt x="115297" y="167013"/>
                  </a:cubicBezTo>
                  <a:cubicBezTo>
                    <a:pt x="116157" y="165637"/>
                    <a:pt x="116983" y="164227"/>
                    <a:pt x="117774" y="162782"/>
                  </a:cubicBezTo>
                  <a:cubicBezTo>
                    <a:pt x="118427" y="161613"/>
                    <a:pt x="119047" y="160443"/>
                    <a:pt x="119631" y="159240"/>
                  </a:cubicBezTo>
                  <a:cubicBezTo>
                    <a:pt x="120285" y="157967"/>
                    <a:pt x="120870" y="156660"/>
                    <a:pt x="121454" y="155353"/>
                  </a:cubicBezTo>
                  <a:cubicBezTo>
                    <a:pt x="121454" y="155353"/>
                    <a:pt x="121465" y="155329"/>
                    <a:pt x="121489" y="155284"/>
                  </a:cubicBezTo>
                  <a:cubicBezTo>
                    <a:pt x="130741" y="124258"/>
                    <a:pt x="125926" y="97463"/>
                    <a:pt x="112993" y="77651"/>
                  </a:cubicBezTo>
                  <a:cubicBezTo>
                    <a:pt x="100644" y="58767"/>
                    <a:pt x="80866" y="46178"/>
                    <a:pt x="58784" y="42257"/>
                  </a:cubicBezTo>
                  <a:cubicBezTo>
                    <a:pt x="49531" y="40606"/>
                    <a:pt x="41276" y="40571"/>
                    <a:pt x="33984" y="41569"/>
                  </a:cubicBezTo>
                  <a:cubicBezTo>
                    <a:pt x="18265" y="43667"/>
                    <a:pt x="6948" y="50443"/>
                    <a:pt x="0" y="56119"/>
                  </a:cubicBezTo>
                  <a:cubicBezTo>
                    <a:pt x="1892" y="51957"/>
                    <a:pt x="3990" y="47967"/>
                    <a:pt x="6260" y="44149"/>
                  </a:cubicBezTo>
                  <a:cubicBezTo>
                    <a:pt x="6295" y="44149"/>
                    <a:pt x="6329" y="44080"/>
                    <a:pt x="6329" y="44045"/>
                  </a:cubicBezTo>
                  <a:cubicBezTo>
                    <a:pt x="23802" y="15084"/>
                    <a:pt x="52524" y="-2665"/>
                    <a:pt x="83068" y="327"/>
                  </a:cubicBezTo>
                  <a:cubicBezTo>
                    <a:pt x="129090" y="4868"/>
                    <a:pt x="161836" y="54777"/>
                    <a:pt x="156195" y="111807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A593E907-5000-28F0-8E37-82F6DCA16C37}"/>
                </a:ext>
              </a:extLst>
            </p:cNvPr>
            <p:cNvSpPr/>
            <p:nvPr/>
          </p:nvSpPr>
          <p:spPr>
            <a:xfrm>
              <a:off x="9792576" y="1084909"/>
              <a:ext cx="198812" cy="82207"/>
            </a:xfrm>
            <a:custGeom>
              <a:avLst/>
              <a:gdLst>
                <a:gd name="connsiteX0" fmla="*/ 198812 w 198812"/>
                <a:gd name="connsiteY0" fmla="*/ 67555 h 82207"/>
                <a:gd name="connsiteX1" fmla="*/ 194272 w 198812"/>
                <a:gd name="connsiteY1" fmla="*/ 66385 h 82207"/>
                <a:gd name="connsiteX2" fmla="*/ 132014 w 198812"/>
                <a:gd name="connsiteY2" fmla="*/ 56101 h 82207"/>
                <a:gd name="connsiteX3" fmla="*/ 86404 w 198812"/>
                <a:gd name="connsiteY3" fmla="*/ 55413 h 82207"/>
                <a:gd name="connsiteX4" fmla="*/ 69 w 198812"/>
                <a:gd name="connsiteY4" fmla="*/ 82139 h 82207"/>
                <a:gd name="connsiteX5" fmla="*/ 0 w 198812"/>
                <a:gd name="connsiteY5" fmla="*/ 82208 h 82207"/>
                <a:gd name="connsiteX6" fmla="*/ 118427 w 198812"/>
                <a:gd name="connsiteY6" fmla="*/ 1754 h 82207"/>
                <a:gd name="connsiteX7" fmla="*/ 143434 w 198812"/>
                <a:gd name="connsiteY7" fmla="*/ 0 h 82207"/>
                <a:gd name="connsiteX8" fmla="*/ 151758 w 198812"/>
                <a:gd name="connsiteY8" fmla="*/ 23596 h 82207"/>
                <a:gd name="connsiteX9" fmla="*/ 159566 w 198812"/>
                <a:gd name="connsiteY9" fmla="*/ 36942 h 82207"/>
                <a:gd name="connsiteX10" fmla="*/ 161148 w 198812"/>
                <a:gd name="connsiteY10" fmla="*/ 39178 h 82207"/>
                <a:gd name="connsiteX11" fmla="*/ 166307 w 198812"/>
                <a:gd name="connsiteY11" fmla="*/ 45541 h 82207"/>
                <a:gd name="connsiteX12" fmla="*/ 168062 w 198812"/>
                <a:gd name="connsiteY12" fmla="*/ 47433 h 82207"/>
                <a:gd name="connsiteX13" fmla="*/ 194306 w 198812"/>
                <a:gd name="connsiteY13" fmla="*/ 65869 h 82207"/>
                <a:gd name="connsiteX14" fmla="*/ 198812 w 198812"/>
                <a:gd name="connsiteY14" fmla="*/ 67555 h 8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812" h="82207">
                  <a:moveTo>
                    <a:pt x="198812" y="67555"/>
                  </a:moveTo>
                  <a:cubicBezTo>
                    <a:pt x="197918" y="67348"/>
                    <a:pt x="196370" y="66936"/>
                    <a:pt x="194272" y="66385"/>
                  </a:cubicBezTo>
                  <a:cubicBezTo>
                    <a:pt x="183953" y="63874"/>
                    <a:pt x="159944" y="58543"/>
                    <a:pt x="132014" y="56101"/>
                  </a:cubicBezTo>
                  <a:cubicBezTo>
                    <a:pt x="117430" y="54828"/>
                    <a:pt x="101745" y="54312"/>
                    <a:pt x="86404" y="55413"/>
                  </a:cubicBezTo>
                  <a:cubicBezTo>
                    <a:pt x="28171" y="59540"/>
                    <a:pt x="1685" y="80832"/>
                    <a:pt x="69" y="82139"/>
                  </a:cubicBezTo>
                  <a:lnTo>
                    <a:pt x="0" y="82208"/>
                  </a:lnTo>
                  <a:cubicBezTo>
                    <a:pt x="27861" y="23562"/>
                    <a:pt x="82999" y="6501"/>
                    <a:pt x="118427" y="1754"/>
                  </a:cubicBezTo>
                  <a:cubicBezTo>
                    <a:pt x="128884" y="344"/>
                    <a:pt x="137621" y="0"/>
                    <a:pt x="143434" y="0"/>
                  </a:cubicBezTo>
                  <a:cubicBezTo>
                    <a:pt x="145360" y="8358"/>
                    <a:pt x="148180" y="16270"/>
                    <a:pt x="151758" y="23596"/>
                  </a:cubicBezTo>
                  <a:cubicBezTo>
                    <a:pt x="154062" y="28308"/>
                    <a:pt x="156676" y="32780"/>
                    <a:pt x="159566" y="36942"/>
                  </a:cubicBezTo>
                  <a:cubicBezTo>
                    <a:pt x="160047" y="37699"/>
                    <a:pt x="160598" y="38455"/>
                    <a:pt x="161148" y="39178"/>
                  </a:cubicBezTo>
                  <a:cubicBezTo>
                    <a:pt x="162799" y="41413"/>
                    <a:pt x="164519" y="43512"/>
                    <a:pt x="166307" y="45541"/>
                  </a:cubicBezTo>
                  <a:cubicBezTo>
                    <a:pt x="166858" y="46195"/>
                    <a:pt x="167477" y="46814"/>
                    <a:pt x="168062" y="47433"/>
                  </a:cubicBezTo>
                  <a:cubicBezTo>
                    <a:pt x="175629" y="55447"/>
                    <a:pt x="184503" y="61776"/>
                    <a:pt x="194306" y="65869"/>
                  </a:cubicBezTo>
                  <a:cubicBezTo>
                    <a:pt x="195785" y="66489"/>
                    <a:pt x="197264" y="67039"/>
                    <a:pt x="198812" y="67555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76543836-DD0E-7598-EE2B-F5442D98ED04}"/>
                </a:ext>
              </a:extLst>
            </p:cNvPr>
            <p:cNvSpPr/>
            <p:nvPr/>
          </p:nvSpPr>
          <p:spPr>
            <a:xfrm>
              <a:off x="9708583" y="752857"/>
              <a:ext cx="224193" cy="204715"/>
            </a:xfrm>
            <a:custGeom>
              <a:avLst/>
              <a:gdLst>
                <a:gd name="connsiteX0" fmla="*/ 224194 w 224193"/>
                <a:gd name="connsiteY0" fmla="*/ 204715 h 204715"/>
                <a:gd name="connsiteX1" fmla="*/ 217039 w 224193"/>
                <a:gd name="connsiteY1" fmla="*/ 195325 h 204715"/>
                <a:gd name="connsiteX2" fmla="*/ 167095 w 224193"/>
                <a:gd name="connsiteY2" fmla="*/ 59596 h 204715"/>
                <a:gd name="connsiteX3" fmla="*/ 54928 w 224193"/>
                <a:gd name="connsiteY3" fmla="*/ 9411 h 204715"/>
                <a:gd name="connsiteX4" fmla="*/ 7598 w 224193"/>
                <a:gd name="connsiteY4" fmla="*/ 57979 h 204715"/>
                <a:gd name="connsiteX5" fmla="*/ 37764 w 224193"/>
                <a:gd name="connsiteY5" fmla="*/ 105103 h 204715"/>
                <a:gd name="connsiteX6" fmla="*/ 81757 w 224193"/>
                <a:gd name="connsiteY6" fmla="*/ 80819 h 204715"/>
                <a:gd name="connsiteX7" fmla="*/ 81414 w 224193"/>
                <a:gd name="connsiteY7" fmla="*/ 51685 h 204715"/>
                <a:gd name="connsiteX8" fmla="*/ 102946 w 224193"/>
                <a:gd name="connsiteY8" fmla="*/ 35897 h 204715"/>
                <a:gd name="connsiteX9" fmla="*/ 108312 w 224193"/>
                <a:gd name="connsiteY9" fmla="*/ 62038 h 204715"/>
                <a:gd name="connsiteX10" fmla="*/ 88018 w 224193"/>
                <a:gd name="connsiteY10" fmla="*/ 83742 h 204715"/>
                <a:gd name="connsiteX11" fmla="*/ 36182 w 224193"/>
                <a:gd name="connsiteY11" fmla="*/ 111776 h 204715"/>
                <a:gd name="connsiteX12" fmla="*/ 822 w 224193"/>
                <a:gd name="connsiteY12" fmla="*/ 56741 h 204715"/>
                <a:gd name="connsiteX13" fmla="*/ 53105 w 224193"/>
                <a:gd name="connsiteY13" fmla="*/ 2773 h 204715"/>
                <a:gd name="connsiteX14" fmla="*/ 172324 w 224193"/>
                <a:gd name="connsiteY14" fmla="*/ 55124 h 204715"/>
                <a:gd name="connsiteX15" fmla="*/ 224194 w 224193"/>
                <a:gd name="connsiteY15" fmla="*/ 204715 h 20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4193" h="204715">
                  <a:moveTo>
                    <a:pt x="224194" y="204715"/>
                  </a:moveTo>
                  <a:cubicBezTo>
                    <a:pt x="221958" y="201344"/>
                    <a:pt x="219585" y="198214"/>
                    <a:pt x="217039" y="195325"/>
                  </a:cubicBezTo>
                  <a:cubicBezTo>
                    <a:pt x="215079" y="153911"/>
                    <a:pt x="203762" y="102592"/>
                    <a:pt x="167095" y="59596"/>
                  </a:cubicBezTo>
                  <a:cubicBezTo>
                    <a:pt x="131667" y="18045"/>
                    <a:pt x="90769" y="-254"/>
                    <a:pt x="54928" y="9411"/>
                  </a:cubicBezTo>
                  <a:cubicBezTo>
                    <a:pt x="30335" y="16016"/>
                    <a:pt x="11760" y="35106"/>
                    <a:pt x="7598" y="57979"/>
                  </a:cubicBezTo>
                  <a:cubicBezTo>
                    <a:pt x="3093" y="82814"/>
                    <a:pt x="19775" y="100769"/>
                    <a:pt x="37764" y="105103"/>
                  </a:cubicBezTo>
                  <a:cubicBezTo>
                    <a:pt x="52555" y="108611"/>
                    <a:pt x="70785" y="103555"/>
                    <a:pt x="81757" y="80819"/>
                  </a:cubicBezTo>
                  <a:cubicBezTo>
                    <a:pt x="79969" y="73630"/>
                    <a:pt x="77802" y="61109"/>
                    <a:pt x="81414" y="51685"/>
                  </a:cubicBezTo>
                  <a:cubicBezTo>
                    <a:pt x="86814" y="37685"/>
                    <a:pt x="95516" y="33042"/>
                    <a:pt x="102946" y="35897"/>
                  </a:cubicBezTo>
                  <a:cubicBezTo>
                    <a:pt x="110375" y="38752"/>
                    <a:pt x="113677" y="48039"/>
                    <a:pt x="108312" y="62038"/>
                  </a:cubicBezTo>
                  <a:cubicBezTo>
                    <a:pt x="104562" y="71704"/>
                    <a:pt x="94106" y="79718"/>
                    <a:pt x="88018" y="83742"/>
                  </a:cubicBezTo>
                  <a:cubicBezTo>
                    <a:pt x="75222" y="110228"/>
                    <a:pt x="52933" y="115800"/>
                    <a:pt x="36182" y="111776"/>
                  </a:cubicBezTo>
                  <a:cubicBezTo>
                    <a:pt x="14822" y="106685"/>
                    <a:pt x="-4234" y="84671"/>
                    <a:pt x="822" y="56741"/>
                  </a:cubicBezTo>
                  <a:cubicBezTo>
                    <a:pt x="5466" y="31253"/>
                    <a:pt x="26001" y="10065"/>
                    <a:pt x="53105" y="2773"/>
                  </a:cubicBezTo>
                  <a:cubicBezTo>
                    <a:pt x="91664" y="-7615"/>
                    <a:pt x="135107" y="11475"/>
                    <a:pt x="172324" y="55124"/>
                  </a:cubicBezTo>
                  <a:cubicBezTo>
                    <a:pt x="213118" y="102970"/>
                    <a:pt x="223540" y="160653"/>
                    <a:pt x="224194" y="204715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D9D3B425-8847-EDE9-4B30-BB263E5CB77C}"/>
                </a:ext>
              </a:extLst>
            </p:cNvPr>
            <p:cNvSpPr/>
            <p:nvPr/>
          </p:nvSpPr>
          <p:spPr>
            <a:xfrm>
              <a:off x="9920677" y="711348"/>
              <a:ext cx="154401" cy="242028"/>
            </a:xfrm>
            <a:custGeom>
              <a:avLst/>
              <a:gdLst>
                <a:gd name="connsiteX0" fmla="*/ 123923 w 154401"/>
                <a:gd name="connsiteY0" fmla="*/ 242028 h 242028"/>
                <a:gd name="connsiteX1" fmla="*/ 117319 w 154401"/>
                <a:gd name="connsiteY1" fmla="*/ 239861 h 242028"/>
                <a:gd name="connsiteX2" fmla="*/ 147072 w 154401"/>
                <a:gd name="connsiteY2" fmla="*/ 118957 h 242028"/>
                <a:gd name="connsiteX3" fmla="*/ 86947 w 154401"/>
                <a:gd name="connsiteY3" fmla="*/ 11778 h 242028"/>
                <a:gd name="connsiteX4" fmla="*/ 19976 w 154401"/>
                <a:gd name="connsiteY4" fmla="*/ 22544 h 242028"/>
                <a:gd name="connsiteX5" fmla="*/ 16124 w 154401"/>
                <a:gd name="connsiteY5" fmla="*/ 78370 h 242028"/>
                <a:gd name="connsiteX6" fmla="*/ 65930 w 154401"/>
                <a:gd name="connsiteY6" fmla="*/ 85111 h 242028"/>
                <a:gd name="connsiteX7" fmla="*/ 83025 w 154401"/>
                <a:gd name="connsiteY7" fmla="*/ 61515 h 242028"/>
                <a:gd name="connsiteX8" fmla="*/ 109717 w 154401"/>
                <a:gd name="connsiteY8" fmla="*/ 61653 h 242028"/>
                <a:gd name="connsiteX9" fmla="*/ 98401 w 154401"/>
                <a:gd name="connsiteY9" fmla="*/ 85868 h 242028"/>
                <a:gd name="connsiteX10" fmla="*/ 69198 w 154401"/>
                <a:gd name="connsiteY10" fmla="*/ 91165 h 242028"/>
                <a:gd name="connsiteX11" fmla="*/ 10861 w 154401"/>
                <a:gd name="connsiteY11" fmla="*/ 82772 h 242028"/>
                <a:gd name="connsiteX12" fmla="*/ 15298 w 154401"/>
                <a:gd name="connsiteY12" fmla="*/ 17522 h 242028"/>
                <a:gd name="connsiteX13" fmla="*/ 89457 w 154401"/>
                <a:gd name="connsiteY13" fmla="*/ 5380 h 242028"/>
                <a:gd name="connsiteX14" fmla="*/ 153951 w 154401"/>
                <a:gd name="connsiteY14" fmla="*/ 118510 h 242028"/>
                <a:gd name="connsiteX15" fmla="*/ 123923 w 154401"/>
                <a:gd name="connsiteY15" fmla="*/ 242028 h 24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4401" h="242028">
                  <a:moveTo>
                    <a:pt x="123923" y="242028"/>
                  </a:moveTo>
                  <a:cubicBezTo>
                    <a:pt x="121756" y="241168"/>
                    <a:pt x="119554" y="240480"/>
                    <a:pt x="117319" y="239861"/>
                  </a:cubicBezTo>
                  <a:cubicBezTo>
                    <a:pt x="135686" y="207494"/>
                    <a:pt x="150236" y="166184"/>
                    <a:pt x="147072" y="118957"/>
                  </a:cubicBezTo>
                  <a:cubicBezTo>
                    <a:pt x="143391" y="64473"/>
                    <a:pt x="121481" y="25399"/>
                    <a:pt x="86947" y="11778"/>
                  </a:cubicBezTo>
                  <a:cubicBezTo>
                    <a:pt x="63247" y="2422"/>
                    <a:pt x="36968" y="6653"/>
                    <a:pt x="19976" y="22544"/>
                  </a:cubicBezTo>
                  <a:cubicBezTo>
                    <a:pt x="1574" y="39777"/>
                    <a:pt x="4257" y="64164"/>
                    <a:pt x="16124" y="78370"/>
                  </a:cubicBezTo>
                  <a:cubicBezTo>
                    <a:pt x="25858" y="89996"/>
                    <a:pt x="43538" y="96806"/>
                    <a:pt x="65930" y="85111"/>
                  </a:cubicBezTo>
                  <a:cubicBezTo>
                    <a:pt x="68751" y="78266"/>
                    <a:pt x="74495" y="66915"/>
                    <a:pt x="83025" y="61515"/>
                  </a:cubicBezTo>
                  <a:cubicBezTo>
                    <a:pt x="95683" y="53501"/>
                    <a:pt x="105452" y="54945"/>
                    <a:pt x="109717" y="61653"/>
                  </a:cubicBezTo>
                  <a:cubicBezTo>
                    <a:pt x="113948" y="68395"/>
                    <a:pt x="111093" y="77819"/>
                    <a:pt x="98401" y="85868"/>
                  </a:cubicBezTo>
                  <a:cubicBezTo>
                    <a:pt x="89664" y="91406"/>
                    <a:pt x="76490" y="91578"/>
                    <a:pt x="69198" y="91165"/>
                  </a:cubicBezTo>
                  <a:cubicBezTo>
                    <a:pt x="43125" y="104820"/>
                    <a:pt x="21937" y="96015"/>
                    <a:pt x="10861" y="82772"/>
                  </a:cubicBezTo>
                  <a:cubicBezTo>
                    <a:pt x="-3241" y="65952"/>
                    <a:pt x="-5443" y="36922"/>
                    <a:pt x="15298" y="17522"/>
                  </a:cubicBezTo>
                  <a:cubicBezTo>
                    <a:pt x="34217" y="-158"/>
                    <a:pt x="63316" y="-4939"/>
                    <a:pt x="89457" y="5380"/>
                  </a:cubicBezTo>
                  <a:cubicBezTo>
                    <a:pt x="126606" y="20033"/>
                    <a:pt x="150099" y="61240"/>
                    <a:pt x="153951" y="118510"/>
                  </a:cubicBezTo>
                  <a:cubicBezTo>
                    <a:pt x="157184" y="166700"/>
                    <a:pt x="142566" y="208870"/>
                    <a:pt x="123923" y="242028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F9457C86-2360-75D7-7A21-B5924F2F2B67}"/>
                </a:ext>
              </a:extLst>
            </p:cNvPr>
            <p:cNvSpPr/>
            <p:nvPr/>
          </p:nvSpPr>
          <p:spPr>
            <a:xfrm>
              <a:off x="10001466" y="1126632"/>
              <a:ext cx="316609" cy="350004"/>
            </a:xfrm>
            <a:custGeom>
              <a:avLst/>
              <a:gdLst>
                <a:gd name="connsiteX0" fmla="*/ 313937 w 316609"/>
                <a:gd name="connsiteY0" fmla="*/ 311633 h 350004"/>
                <a:gd name="connsiteX1" fmla="*/ 236992 w 316609"/>
                <a:gd name="connsiteY1" fmla="*/ 332030 h 350004"/>
                <a:gd name="connsiteX2" fmla="*/ 230526 w 316609"/>
                <a:gd name="connsiteY2" fmla="*/ 311633 h 350004"/>
                <a:gd name="connsiteX3" fmla="*/ 212089 w 316609"/>
                <a:gd name="connsiteY3" fmla="*/ 161664 h 350004"/>
                <a:gd name="connsiteX4" fmla="*/ 179791 w 316609"/>
                <a:gd name="connsiteY4" fmla="*/ 123312 h 350004"/>
                <a:gd name="connsiteX5" fmla="*/ 0 w 316609"/>
                <a:gd name="connsiteY5" fmla="*/ 28377 h 350004"/>
                <a:gd name="connsiteX6" fmla="*/ 0 w 316609"/>
                <a:gd name="connsiteY6" fmla="*/ 28377 h 350004"/>
                <a:gd name="connsiteX7" fmla="*/ 5091 w 316609"/>
                <a:gd name="connsiteY7" fmla="*/ 29065 h 350004"/>
                <a:gd name="connsiteX8" fmla="*/ 44784 w 316609"/>
                <a:gd name="connsiteY8" fmla="*/ 21154 h 350004"/>
                <a:gd name="connsiteX9" fmla="*/ 71235 w 316609"/>
                <a:gd name="connsiteY9" fmla="*/ 0 h 350004"/>
                <a:gd name="connsiteX10" fmla="*/ 235685 w 316609"/>
                <a:gd name="connsiteY10" fmla="*/ 118152 h 350004"/>
                <a:gd name="connsiteX11" fmla="*/ 275413 w 316609"/>
                <a:gd name="connsiteY11" fmla="*/ 164897 h 350004"/>
                <a:gd name="connsiteX12" fmla="*/ 275448 w 316609"/>
                <a:gd name="connsiteY12" fmla="*/ 164897 h 350004"/>
                <a:gd name="connsiteX13" fmla="*/ 313937 w 316609"/>
                <a:gd name="connsiteY13" fmla="*/ 311633 h 35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6609" h="350004">
                  <a:moveTo>
                    <a:pt x="313937" y="311633"/>
                  </a:moveTo>
                  <a:cubicBezTo>
                    <a:pt x="305270" y="355041"/>
                    <a:pt x="255223" y="361301"/>
                    <a:pt x="236992" y="332030"/>
                  </a:cubicBezTo>
                  <a:cubicBezTo>
                    <a:pt x="233518" y="326492"/>
                    <a:pt x="231214" y="319716"/>
                    <a:pt x="230526" y="311633"/>
                  </a:cubicBezTo>
                  <a:cubicBezTo>
                    <a:pt x="227086" y="271011"/>
                    <a:pt x="242565" y="214394"/>
                    <a:pt x="212089" y="161664"/>
                  </a:cubicBezTo>
                  <a:cubicBezTo>
                    <a:pt x="204522" y="148524"/>
                    <a:pt x="194065" y="135660"/>
                    <a:pt x="179791" y="123312"/>
                  </a:cubicBezTo>
                  <a:cubicBezTo>
                    <a:pt x="93799" y="49084"/>
                    <a:pt x="0" y="28377"/>
                    <a:pt x="0" y="28377"/>
                  </a:cubicBezTo>
                  <a:lnTo>
                    <a:pt x="0" y="28377"/>
                  </a:lnTo>
                  <a:cubicBezTo>
                    <a:pt x="1685" y="28687"/>
                    <a:pt x="3371" y="28893"/>
                    <a:pt x="5091" y="29065"/>
                  </a:cubicBezTo>
                  <a:cubicBezTo>
                    <a:pt x="18987" y="30441"/>
                    <a:pt x="32539" y="27517"/>
                    <a:pt x="44784" y="21154"/>
                  </a:cubicBezTo>
                  <a:cubicBezTo>
                    <a:pt x="54553" y="16098"/>
                    <a:pt x="63530" y="8909"/>
                    <a:pt x="71235" y="0"/>
                  </a:cubicBezTo>
                  <a:cubicBezTo>
                    <a:pt x="96173" y="12520"/>
                    <a:pt x="167615" y="51457"/>
                    <a:pt x="235685" y="118152"/>
                  </a:cubicBezTo>
                  <a:cubicBezTo>
                    <a:pt x="251473" y="133631"/>
                    <a:pt x="264647" y="149281"/>
                    <a:pt x="275413" y="164897"/>
                  </a:cubicBezTo>
                  <a:lnTo>
                    <a:pt x="275448" y="164897"/>
                  </a:lnTo>
                  <a:cubicBezTo>
                    <a:pt x="312734" y="218762"/>
                    <a:pt x="321952" y="271630"/>
                    <a:pt x="313937" y="311633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9A455973-0B32-ACBC-31B9-05B3EE3428EF}"/>
                </a:ext>
              </a:extLst>
            </p:cNvPr>
            <p:cNvSpPr/>
            <p:nvPr/>
          </p:nvSpPr>
          <p:spPr>
            <a:xfrm>
              <a:off x="10038205" y="769540"/>
              <a:ext cx="573156" cy="539724"/>
            </a:xfrm>
            <a:custGeom>
              <a:avLst/>
              <a:gdLst>
                <a:gd name="connsiteX0" fmla="*/ 529914 w 573156"/>
                <a:gd name="connsiteY0" fmla="*/ 443345 h 539724"/>
                <a:gd name="connsiteX1" fmla="*/ 362505 w 573156"/>
                <a:gd name="connsiteY1" fmla="*/ 517883 h 539724"/>
                <a:gd name="connsiteX2" fmla="*/ 204212 w 573156"/>
                <a:gd name="connsiteY2" fmla="*/ 539724 h 539724"/>
                <a:gd name="connsiteX3" fmla="*/ 164450 w 573156"/>
                <a:gd name="connsiteY3" fmla="*/ 492945 h 539724"/>
                <a:gd name="connsiteX4" fmla="*/ 0 w 573156"/>
                <a:gd name="connsiteY4" fmla="*/ 374793 h 539724"/>
                <a:gd name="connsiteX5" fmla="*/ 27070 w 573156"/>
                <a:gd name="connsiteY5" fmla="*/ 311056 h 539724"/>
                <a:gd name="connsiteX6" fmla="*/ 54106 w 573156"/>
                <a:gd name="connsiteY6" fmla="*/ 213714 h 539724"/>
                <a:gd name="connsiteX7" fmla="*/ 187083 w 573156"/>
                <a:gd name="connsiteY7" fmla="*/ 20268 h 539724"/>
                <a:gd name="connsiteX8" fmla="*/ 310876 w 573156"/>
                <a:gd name="connsiteY8" fmla="*/ 2450 h 539724"/>
                <a:gd name="connsiteX9" fmla="*/ 319647 w 573156"/>
                <a:gd name="connsiteY9" fmla="*/ 4170 h 539724"/>
                <a:gd name="connsiteX10" fmla="*/ 322089 w 573156"/>
                <a:gd name="connsiteY10" fmla="*/ 4720 h 539724"/>
                <a:gd name="connsiteX11" fmla="*/ 329760 w 573156"/>
                <a:gd name="connsiteY11" fmla="*/ 6750 h 539724"/>
                <a:gd name="connsiteX12" fmla="*/ 342143 w 573156"/>
                <a:gd name="connsiteY12" fmla="*/ 10912 h 539724"/>
                <a:gd name="connsiteX13" fmla="*/ 350054 w 573156"/>
                <a:gd name="connsiteY13" fmla="*/ 14214 h 539724"/>
                <a:gd name="connsiteX14" fmla="*/ 382696 w 573156"/>
                <a:gd name="connsiteY14" fmla="*/ 35368 h 539724"/>
                <a:gd name="connsiteX15" fmla="*/ 386033 w 573156"/>
                <a:gd name="connsiteY15" fmla="*/ 38498 h 539724"/>
                <a:gd name="connsiteX16" fmla="*/ 400410 w 573156"/>
                <a:gd name="connsiteY16" fmla="*/ 55730 h 539724"/>
                <a:gd name="connsiteX17" fmla="*/ 402543 w 573156"/>
                <a:gd name="connsiteY17" fmla="*/ 59101 h 539724"/>
                <a:gd name="connsiteX18" fmla="*/ 404710 w 573156"/>
                <a:gd name="connsiteY18" fmla="*/ 62851 h 539724"/>
                <a:gd name="connsiteX19" fmla="*/ 408459 w 573156"/>
                <a:gd name="connsiteY19" fmla="*/ 70487 h 539724"/>
                <a:gd name="connsiteX20" fmla="*/ 410042 w 573156"/>
                <a:gd name="connsiteY20" fmla="*/ 74270 h 539724"/>
                <a:gd name="connsiteX21" fmla="*/ 410042 w 573156"/>
                <a:gd name="connsiteY21" fmla="*/ 74408 h 539724"/>
                <a:gd name="connsiteX22" fmla="*/ 415235 w 573156"/>
                <a:gd name="connsiteY22" fmla="*/ 94805 h 539724"/>
                <a:gd name="connsiteX23" fmla="*/ 409113 w 573156"/>
                <a:gd name="connsiteY23" fmla="*/ 209242 h 539724"/>
                <a:gd name="connsiteX24" fmla="*/ 400307 w 573156"/>
                <a:gd name="connsiteY24" fmla="*/ 248454 h 539724"/>
                <a:gd name="connsiteX25" fmla="*/ 537894 w 573156"/>
                <a:gd name="connsiteY25" fmla="*/ 274699 h 539724"/>
                <a:gd name="connsiteX26" fmla="*/ 571981 w 573156"/>
                <a:gd name="connsiteY26" fmla="*/ 322201 h 539724"/>
                <a:gd name="connsiteX27" fmla="*/ 529879 w 573156"/>
                <a:gd name="connsiteY27" fmla="*/ 443345 h 53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3156" h="539724">
                  <a:moveTo>
                    <a:pt x="529914" y="443345"/>
                  </a:moveTo>
                  <a:cubicBezTo>
                    <a:pt x="476014" y="513308"/>
                    <a:pt x="441618" y="529337"/>
                    <a:pt x="362505" y="517883"/>
                  </a:cubicBezTo>
                  <a:cubicBezTo>
                    <a:pt x="283393" y="506429"/>
                    <a:pt x="241980" y="509971"/>
                    <a:pt x="204212" y="539724"/>
                  </a:cubicBezTo>
                  <a:cubicBezTo>
                    <a:pt x="193412" y="524108"/>
                    <a:pt x="180238" y="508424"/>
                    <a:pt x="164450" y="492945"/>
                  </a:cubicBezTo>
                  <a:cubicBezTo>
                    <a:pt x="96379" y="426250"/>
                    <a:pt x="24938" y="387313"/>
                    <a:pt x="0" y="374793"/>
                  </a:cubicBezTo>
                  <a:cubicBezTo>
                    <a:pt x="14206" y="358386"/>
                    <a:pt x="24181" y="336166"/>
                    <a:pt x="27070" y="311056"/>
                  </a:cubicBezTo>
                  <a:cubicBezTo>
                    <a:pt x="38937" y="281681"/>
                    <a:pt x="50253" y="246769"/>
                    <a:pt x="54106" y="213714"/>
                  </a:cubicBezTo>
                  <a:cubicBezTo>
                    <a:pt x="63255" y="134946"/>
                    <a:pt x="87299" y="62266"/>
                    <a:pt x="187083" y="20268"/>
                  </a:cubicBezTo>
                  <a:cubicBezTo>
                    <a:pt x="233140" y="902"/>
                    <a:pt x="275448" y="-3466"/>
                    <a:pt x="310876" y="2450"/>
                  </a:cubicBezTo>
                  <a:cubicBezTo>
                    <a:pt x="313834" y="2932"/>
                    <a:pt x="316792" y="3516"/>
                    <a:pt x="319647" y="4170"/>
                  </a:cubicBezTo>
                  <a:cubicBezTo>
                    <a:pt x="320473" y="4308"/>
                    <a:pt x="321298" y="4514"/>
                    <a:pt x="322089" y="4720"/>
                  </a:cubicBezTo>
                  <a:cubicBezTo>
                    <a:pt x="324704" y="5305"/>
                    <a:pt x="327249" y="5993"/>
                    <a:pt x="329760" y="6750"/>
                  </a:cubicBezTo>
                  <a:cubicBezTo>
                    <a:pt x="334025" y="7954"/>
                    <a:pt x="338153" y="9364"/>
                    <a:pt x="342143" y="10912"/>
                  </a:cubicBezTo>
                  <a:cubicBezTo>
                    <a:pt x="344826" y="11944"/>
                    <a:pt x="347474" y="13044"/>
                    <a:pt x="350054" y="14214"/>
                  </a:cubicBezTo>
                  <a:cubicBezTo>
                    <a:pt x="362505" y="19889"/>
                    <a:pt x="373444" y="27044"/>
                    <a:pt x="382696" y="35368"/>
                  </a:cubicBezTo>
                  <a:cubicBezTo>
                    <a:pt x="383831" y="36400"/>
                    <a:pt x="384932" y="37431"/>
                    <a:pt x="386033" y="38498"/>
                  </a:cubicBezTo>
                  <a:cubicBezTo>
                    <a:pt x="391536" y="43829"/>
                    <a:pt x="396352" y="49608"/>
                    <a:pt x="400410" y="55730"/>
                  </a:cubicBezTo>
                  <a:cubicBezTo>
                    <a:pt x="401133" y="56866"/>
                    <a:pt x="401855" y="57966"/>
                    <a:pt x="402543" y="59101"/>
                  </a:cubicBezTo>
                  <a:cubicBezTo>
                    <a:pt x="403300" y="60340"/>
                    <a:pt x="404022" y="61578"/>
                    <a:pt x="404710" y="62851"/>
                  </a:cubicBezTo>
                  <a:cubicBezTo>
                    <a:pt x="406086" y="65327"/>
                    <a:pt x="407324" y="67907"/>
                    <a:pt x="408459" y="70487"/>
                  </a:cubicBezTo>
                  <a:cubicBezTo>
                    <a:pt x="409010" y="71725"/>
                    <a:pt x="409526" y="72998"/>
                    <a:pt x="410042" y="74270"/>
                  </a:cubicBezTo>
                  <a:cubicBezTo>
                    <a:pt x="410042" y="74373"/>
                    <a:pt x="410042" y="74408"/>
                    <a:pt x="410042" y="74408"/>
                  </a:cubicBezTo>
                  <a:cubicBezTo>
                    <a:pt x="412587" y="80978"/>
                    <a:pt x="414341" y="87822"/>
                    <a:pt x="415235" y="94805"/>
                  </a:cubicBezTo>
                  <a:cubicBezTo>
                    <a:pt x="420326" y="134258"/>
                    <a:pt x="414823" y="178423"/>
                    <a:pt x="409113" y="209242"/>
                  </a:cubicBezTo>
                  <a:cubicBezTo>
                    <a:pt x="404779" y="232735"/>
                    <a:pt x="400307" y="248454"/>
                    <a:pt x="400307" y="248454"/>
                  </a:cubicBezTo>
                  <a:cubicBezTo>
                    <a:pt x="400307" y="248454"/>
                    <a:pt x="487468" y="249383"/>
                    <a:pt x="537894" y="274699"/>
                  </a:cubicBezTo>
                  <a:cubicBezTo>
                    <a:pt x="557259" y="284433"/>
                    <a:pt x="568507" y="301253"/>
                    <a:pt x="571981" y="322201"/>
                  </a:cubicBezTo>
                  <a:cubicBezTo>
                    <a:pt x="577587" y="355875"/>
                    <a:pt x="563072" y="400246"/>
                    <a:pt x="529879" y="443345"/>
                  </a:cubicBez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CA5E7B5C-1AA3-9C92-53A4-08F8CDA2700D}"/>
                </a:ext>
              </a:extLst>
            </p:cNvPr>
            <p:cNvSpPr/>
            <p:nvPr/>
          </p:nvSpPr>
          <p:spPr>
            <a:xfrm>
              <a:off x="10057789" y="746268"/>
              <a:ext cx="391845" cy="351537"/>
            </a:xfrm>
            <a:custGeom>
              <a:avLst/>
              <a:gdLst>
                <a:gd name="connsiteX0" fmla="*/ 391846 w 391845"/>
                <a:gd name="connsiteY0" fmla="*/ 114751 h 351537"/>
                <a:gd name="connsiteX1" fmla="*/ 390263 w 391845"/>
                <a:gd name="connsiteY1" fmla="*/ 110967 h 351537"/>
                <a:gd name="connsiteX2" fmla="*/ 386514 w 391845"/>
                <a:gd name="connsiteY2" fmla="*/ 103331 h 351537"/>
                <a:gd name="connsiteX3" fmla="*/ 384347 w 391845"/>
                <a:gd name="connsiteY3" fmla="*/ 99582 h 351537"/>
                <a:gd name="connsiteX4" fmla="*/ 382215 w 391845"/>
                <a:gd name="connsiteY4" fmla="*/ 96211 h 351537"/>
                <a:gd name="connsiteX5" fmla="*/ 367837 w 391845"/>
                <a:gd name="connsiteY5" fmla="*/ 78979 h 351537"/>
                <a:gd name="connsiteX6" fmla="*/ 364500 w 391845"/>
                <a:gd name="connsiteY6" fmla="*/ 75849 h 351537"/>
                <a:gd name="connsiteX7" fmla="*/ 331858 w 391845"/>
                <a:gd name="connsiteY7" fmla="*/ 54695 h 351537"/>
                <a:gd name="connsiteX8" fmla="*/ 323947 w 391845"/>
                <a:gd name="connsiteY8" fmla="*/ 51393 h 351537"/>
                <a:gd name="connsiteX9" fmla="*/ 311564 w 391845"/>
                <a:gd name="connsiteY9" fmla="*/ 47231 h 351537"/>
                <a:gd name="connsiteX10" fmla="*/ 303894 w 391845"/>
                <a:gd name="connsiteY10" fmla="*/ 45201 h 351537"/>
                <a:gd name="connsiteX11" fmla="*/ 301452 w 391845"/>
                <a:gd name="connsiteY11" fmla="*/ 44651 h 351537"/>
                <a:gd name="connsiteX12" fmla="*/ 292680 w 391845"/>
                <a:gd name="connsiteY12" fmla="*/ 42931 h 351537"/>
                <a:gd name="connsiteX13" fmla="*/ 168887 w 391845"/>
                <a:gd name="connsiteY13" fmla="*/ 60749 h 351537"/>
                <a:gd name="connsiteX14" fmla="*/ 37595 w 391845"/>
                <a:gd name="connsiteY14" fmla="*/ 240986 h 351537"/>
                <a:gd name="connsiteX15" fmla="*/ 35910 w 391845"/>
                <a:gd name="connsiteY15" fmla="*/ 254195 h 351537"/>
                <a:gd name="connsiteX16" fmla="*/ 8874 w 391845"/>
                <a:gd name="connsiteY16" fmla="*/ 351537 h 351537"/>
                <a:gd name="connsiteX17" fmla="*/ 9115 w 391845"/>
                <a:gd name="connsiteY17" fmla="*/ 349301 h 351537"/>
                <a:gd name="connsiteX18" fmla="*/ 0 w 391845"/>
                <a:gd name="connsiteY18" fmla="*/ 288866 h 351537"/>
                <a:gd name="connsiteX19" fmla="*/ 18643 w 391845"/>
                <a:gd name="connsiteY19" fmla="*/ 213676 h 351537"/>
                <a:gd name="connsiteX20" fmla="*/ 20328 w 391845"/>
                <a:gd name="connsiteY20" fmla="*/ 200571 h 351537"/>
                <a:gd name="connsiteX21" fmla="*/ 151654 w 391845"/>
                <a:gd name="connsiteY21" fmla="*/ 20264 h 351537"/>
                <a:gd name="connsiteX22" fmla="*/ 347681 w 391845"/>
                <a:gd name="connsiteY22" fmla="*/ 35742 h 351537"/>
                <a:gd name="connsiteX23" fmla="*/ 347715 w 391845"/>
                <a:gd name="connsiteY23" fmla="*/ 35777 h 351537"/>
                <a:gd name="connsiteX24" fmla="*/ 391846 w 391845"/>
                <a:gd name="connsiteY24" fmla="*/ 114751 h 35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1845" h="351537">
                  <a:moveTo>
                    <a:pt x="391846" y="114751"/>
                  </a:moveTo>
                  <a:cubicBezTo>
                    <a:pt x="391330" y="113478"/>
                    <a:pt x="390814" y="112206"/>
                    <a:pt x="390263" y="110967"/>
                  </a:cubicBezTo>
                  <a:cubicBezTo>
                    <a:pt x="389163" y="108388"/>
                    <a:pt x="387925" y="105842"/>
                    <a:pt x="386514" y="103331"/>
                  </a:cubicBezTo>
                  <a:cubicBezTo>
                    <a:pt x="385826" y="102059"/>
                    <a:pt x="385104" y="100821"/>
                    <a:pt x="384347" y="99582"/>
                  </a:cubicBezTo>
                  <a:cubicBezTo>
                    <a:pt x="383659" y="98447"/>
                    <a:pt x="382971" y="97312"/>
                    <a:pt x="382215" y="96211"/>
                  </a:cubicBezTo>
                  <a:cubicBezTo>
                    <a:pt x="378156" y="90089"/>
                    <a:pt x="373340" y="84310"/>
                    <a:pt x="367837" y="78979"/>
                  </a:cubicBezTo>
                  <a:cubicBezTo>
                    <a:pt x="366771" y="77912"/>
                    <a:pt x="365636" y="76881"/>
                    <a:pt x="364500" y="75849"/>
                  </a:cubicBezTo>
                  <a:cubicBezTo>
                    <a:pt x="355248" y="67525"/>
                    <a:pt x="344310" y="60370"/>
                    <a:pt x="331858" y="54695"/>
                  </a:cubicBezTo>
                  <a:cubicBezTo>
                    <a:pt x="329278" y="53525"/>
                    <a:pt x="326630" y="52425"/>
                    <a:pt x="323947" y="51393"/>
                  </a:cubicBezTo>
                  <a:cubicBezTo>
                    <a:pt x="319957" y="49845"/>
                    <a:pt x="315829" y="48435"/>
                    <a:pt x="311564" y="47231"/>
                  </a:cubicBezTo>
                  <a:cubicBezTo>
                    <a:pt x="309053" y="46474"/>
                    <a:pt x="306508" y="45786"/>
                    <a:pt x="303894" y="45201"/>
                  </a:cubicBezTo>
                  <a:cubicBezTo>
                    <a:pt x="303103" y="44995"/>
                    <a:pt x="302277" y="44789"/>
                    <a:pt x="301452" y="44651"/>
                  </a:cubicBezTo>
                  <a:cubicBezTo>
                    <a:pt x="298597" y="43997"/>
                    <a:pt x="295639" y="43413"/>
                    <a:pt x="292680" y="42931"/>
                  </a:cubicBezTo>
                  <a:cubicBezTo>
                    <a:pt x="257252" y="37015"/>
                    <a:pt x="214944" y="41383"/>
                    <a:pt x="168887" y="60749"/>
                  </a:cubicBezTo>
                  <a:cubicBezTo>
                    <a:pt x="74709" y="100373"/>
                    <a:pt x="48018" y="167343"/>
                    <a:pt x="37595" y="240986"/>
                  </a:cubicBezTo>
                  <a:cubicBezTo>
                    <a:pt x="36976" y="245355"/>
                    <a:pt x="36426" y="249758"/>
                    <a:pt x="35910" y="254195"/>
                  </a:cubicBezTo>
                  <a:cubicBezTo>
                    <a:pt x="32058" y="287250"/>
                    <a:pt x="20741" y="322162"/>
                    <a:pt x="8874" y="351537"/>
                  </a:cubicBezTo>
                  <a:cubicBezTo>
                    <a:pt x="8978" y="350780"/>
                    <a:pt x="9046" y="350058"/>
                    <a:pt x="9115" y="349301"/>
                  </a:cubicBezTo>
                  <a:cubicBezTo>
                    <a:pt x="11282" y="327391"/>
                    <a:pt x="7774" y="306512"/>
                    <a:pt x="0" y="288866"/>
                  </a:cubicBezTo>
                  <a:cubicBezTo>
                    <a:pt x="8496" y="264892"/>
                    <a:pt x="15719" y="238751"/>
                    <a:pt x="18643" y="213676"/>
                  </a:cubicBezTo>
                  <a:cubicBezTo>
                    <a:pt x="19159" y="209273"/>
                    <a:pt x="19709" y="204905"/>
                    <a:pt x="20328" y="200571"/>
                  </a:cubicBezTo>
                  <a:cubicBezTo>
                    <a:pt x="30751" y="126893"/>
                    <a:pt x="57408" y="59889"/>
                    <a:pt x="151654" y="20264"/>
                  </a:cubicBezTo>
                  <a:cubicBezTo>
                    <a:pt x="236098" y="-15268"/>
                    <a:pt x="308056" y="-237"/>
                    <a:pt x="347681" y="35742"/>
                  </a:cubicBezTo>
                  <a:cubicBezTo>
                    <a:pt x="347715" y="35742"/>
                    <a:pt x="347715" y="35777"/>
                    <a:pt x="347715" y="35777"/>
                  </a:cubicBezTo>
                  <a:cubicBezTo>
                    <a:pt x="382971" y="62228"/>
                    <a:pt x="391364" y="111690"/>
                    <a:pt x="391846" y="114751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039547D9-4002-C8FE-8DA1-26550D6BE10A}"/>
                </a:ext>
              </a:extLst>
            </p:cNvPr>
            <p:cNvSpPr/>
            <p:nvPr/>
          </p:nvSpPr>
          <p:spPr>
            <a:xfrm>
              <a:off x="10439688" y="981569"/>
              <a:ext cx="171673" cy="112958"/>
            </a:xfrm>
            <a:custGeom>
              <a:avLst/>
              <a:gdLst>
                <a:gd name="connsiteX0" fmla="*/ 171673 w 171673"/>
                <a:gd name="connsiteY0" fmla="*/ 112958 h 112958"/>
                <a:gd name="connsiteX1" fmla="*/ 137586 w 171673"/>
                <a:gd name="connsiteY1" fmla="*/ 65457 h 112958"/>
                <a:gd name="connsiteX2" fmla="*/ 0 w 171673"/>
                <a:gd name="connsiteY2" fmla="*/ 39212 h 112958"/>
                <a:gd name="connsiteX3" fmla="*/ 8806 w 171673"/>
                <a:gd name="connsiteY3" fmla="*/ 0 h 112958"/>
                <a:gd name="connsiteX4" fmla="*/ 120354 w 171673"/>
                <a:gd name="connsiteY4" fmla="*/ 24972 h 112958"/>
                <a:gd name="connsiteX5" fmla="*/ 133528 w 171673"/>
                <a:gd name="connsiteY5" fmla="*/ 33709 h 112958"/>
                <a:gd name="connsiteX6" fmla="*/ 133596 w 171673"/>
                <a:gd name="connsiteY6" fmla="*/ 33743 h 112958"/>
                <a:gd name="connsiteX7" fmla="*/ 171673 w 171673"/>
                <a:gd name="connsiteY7" fmla="*/ 112958 h 11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673" h="112958">
                  <a:moveTo>
                    <a:pt x="171673" y="112958"/>
                  </a:moveTo>
                  <a:cubicBezTo>
                    <a:pt x="168199" y="92011"/>
                    <a:pt x="156952" y="75191"/>
                    <a:pt x="137586" y="65457"/>
                  </a:cubicBezTo>
                  <a:cubicBezTo>
                    <a:pt x="87161" y="40141"/>
                    <a:pt x="0" y="39212"/>
                    <a:pt x="0" y="39212"/>
                  </a:cubicBezTo>
                  <a:cubicBezTo>
                    <a:pt x="0" y="39212"/>
                    <a:pt x="4472" y="23493"/>
                    <a:pt x="8806" y="0"/>
                  </a:cubicBezTo>
                  <a:cubicBezTo>
                    <a:pt x="38524" y="2270"/>
                    <a:pt x="87299" y="8393"/>
                    <a:pt x="120354" y="24972"/>
                  </a:cubicBezTo>
                  <a:cubicBezTo>
                    <a:pt x="125272" y="27414"/>
                    <a:pt x="129641" y="30372"/>
                    <a:pt x="133528" y="33709"/>
                  </a:cubicBezTo>
                  <a:cubicBezTo>
                    <a:pt x="133528" y="33709"/>
                    <a:pt x="133528" y="33709"/>
                    <a:pt x="133596" y="33743"/>
                  </a:cubicBezTo>
                  <a:cubicBezTo>
                    <a:pt x="169403" y="58956"/>
                    <a:pt x="171673" y="112958"/>
                    <a:pt x="171673" y="112958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03B83A5A-38FF-F723-4F2B-DAAC2D002DEF}"/>
                </a:ext>
              </a:extLst>
            </p:cNvPr>
            <p:cNvSpPr/>
            <p:nvPr/>
          </p:nvSpPr>
          <p:spPr>
            <a:xfrm>
              <a:off x="10139668" y="822192"/>
              <a:ext cx="256073" cy="385803"/>
            </a:xfrm>
            <a:custGeom>
              <a:avLst/>
              <a:gdLst>
                <a:gd name="connsiteX0" fmla="*/ 219626 w 256073"/>
                <a:gd name="connsiteY0" fmla="*/ 234649 h 385803"/>
                <a:gd name="connsiteX1" fmla="*/ 181205 w 256073"/>
                <a:gd name="connsiteY1" fmla="*/ 348536 h 385803"/>
                <a:gd name="connsiteX2" fmla="*/ 170336 w 256073"/>
                <a:gd name="connsiteY2" fmla="*/ 373508 h 385803"/>
                <a:gd name="connsiteX3" fmla="*/ 143059 w 256073"/>
                <a:gd name="connsiteY3" fmla="*/ 385616 h 385803"/>
                <a:gd name="connsiteX4" fmla="*/ 2893 w 256073"/>
                <a:gd name="connsiteY4" fmla="*/ 256629 h 385803"/>
                <a:gd name="connsiteX5" fmla="*/ 55933 w 256073"/>
                <a:gd name="connsiteY5" fmla="*/ 196435 h 385803"/>
                <a:gd name="connsiteX6" fmla="*/ 80010 w 256073"/>
                <a:gd name="connsiteY6" fmla="*/ 97820 h 385803"/>
                <a:gd name="connsiteX7" fmla="*/ 140239 w 256073"/>
                <a:gd name="connsiteY7" fmla="*/ 3401 h 385803"/>
                <a:gd name="connsiteX8" fmla="*/ 215292 w 256073"/>
                <a:gd name="connsiteY8" fmla="*/ 15818 h 385803"/>
                <a:gd name="connsiteX9" fmla="*/ 219626 w 256073"/>
                <a:gd name="connsiteY9" fmla="*/ 234649 h 38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6073" h="385803">
                  <a:moveTo>
                    <a:pt x="219626" y="234649"/>
                  </a:moveTo>
                  <a:cubicBezTo>
                    <a:pt x="193519" y="283561"/>
                    <a:pt x="192418" y="312351"/>
                    <a:pt x="181205" y="348536"/>
                  </a:cubicBezTo>
                  <a:cubicBezTo>
                    <a:pt x="177662" y="359956"/>
                    <a:pt x="174050" y="367936"/>
                    <a:pt x="170336" y="373508"/>
                  </a:cubicBezTo>
                  <a:cubicBezTo>
                    <a:pt x="161977" y="386029"/>
                    <a:pt x="153068" y="386235"/>
                    <a:pt x="143059" y="385616"/>
                  </a:cubicBezTo>
                  <a:cubicBezTo>
                    <a:pt x="89332" y="382314"/>
                    <a:pt x="-19052" y="299246"/>
                    <a:pt x="2893" y="256629"/>
                  </a:cubicBezTo>
                  <a:cubicBezTo>
                    <a:pt x="12799" y="237401"/>
                    <a:pt x="37565" y="222232"/>
                    <a:pt x="55933" y="196435"/>
                  </a:cubicBezTo>
                  <a:cubicBezTo>
                    <a:pt x="55933" y="196435"/>
                    <a:pt x="73131" y="175797"/>
                    <a:pt x="80010" y="97820"/>
                  </a:cubicBezTo>
                  <a:cubicBezTo>
                    <a:pt x="84241" y="49974"/>
                    <a:pt x="106599" y="14202"/>
                    <a:pt x="140239" y="3401"/>
                  </a:cubicBezTo>
                  <a:cubicBezTo>
                    <a:pt x="161392" y="-3409"/>
                    <a:pt x="186983" y="-348"/>
                    <a:pt x="215292" y="15818"/>
                  </a:cubicBezTo>
                  <a:cubicBezTo>
                    <a:pt x="288660" y="57713"/>
                    <a:pt x="245767" y="185737"/>
                    <a:pt x="219626" y="234649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C79CEB90-B714-499D-11F0-092EF30A06E8}"/>
                </a:ext>
              </a:extLst>
            </p:cNvPr>
            <p:cNvSpPr/>
            <p:nvPr/>
          </p:nvSpPr>
          <p:spPr>
            <a:xfrm>
              <a:off x="10358407" y="1061175"/>
              <a:ext cx="219282" cy="166232"/>
            </a:xfrm>
            <a:custGeom>
              <a:avLst/>
              <a:gdLst>
                <a:gd name="connsiteX0" fmla="*/ 219271 w 219282"/>
                <a:gd name="connsiteY0" fmla="*/ 55482 h 166232"/>
                <a:gd name="connsiteX1" fmla="*/ 194402 w 219282"/>
                <a:gd name="connsiteY1" fmla="*/ 119253 h 166232"/>
                <a:gd name="connsiteX2" fmla="*/ 194368 w 219282"/>
                <a:gd name="connsiteY2" fmla="*/ 119253 h 166232"/>
                <a:gd name="connsiteX3" fmla="*/ 100602 w 219282"/>
                <a:gd name="connsiteY3" fmla="*/ 164003 h 166232"/>
                <a:gd name="connsiteX4" fmla="*/ 887 w 219282"/>
                <a:gd name="connsiteY4" fmla="*/ 127714 h 166232"/>
                <a:gd name="connsiteX5" fmla="*/ 59327 w 219282"/>
                <a:gd name="connsiteY5" fmla="*/ 12864 h 166232"/>
                <a:gd name="connsiteX6" fmla="*/ 62354 w 219282"/>
                <a:gd name="connsiteY6" fmla="*/ 11213 h 166232"/>
                <a:gd name="connsiteX7" fmla="*/ 219271 w 219282"/>
                <a:gd name="connsiteY7" fmla="*/ 55482 h 16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282" h="166232">
                  <a:moveTo>
                    <a:pt x="219271" y="55482"/>
                  </a:moveTo>
                  <a:cubicBezTo>
                    <a:pt x="219649" y="78321"/>
                    <a:pt x="210775" y="100713"/>
                    <a:pt x="194402" y="119253"/>
                  </a:cubicBezTo>
                  <a:lnTo>
                    <a:pt x="194368" y="119253"/>
                  </a:lnTo>
                  <a:cubicBezTo>
                    <a:pt x="173764" y="142608"/>
                    <a:pt x="141328" y="159806"/>
                    <a:pt x="100602" y="164003"/>
                  </a:cubicBezTo>
                  <a:cubicBezTo>
                    <a:pt x="27510" y="171570"/>
                    <a:pt x="-6027" y="159978"/>
                    <a:pt x="887" y="127714"/>
                  </a:cubicBezTo>
                  <a:cubicBezTo>
                    <a:pt x="887" y="127714"/>
                    <a:pt x="12031" y="40760"/>
                    <a:pt x="59327" y="12864"/>
                  </a:cubicBezTo>
                  <a:cubicBezTo>
                    <a:pt x="60290" y="12280"/>
                    <a:pt x="61322" y="11729"/>
                    <a:pt x="62354" y="11213"/>
                  </a:cubicBezTo>
                  <a:cubicBezTo>
                    <a:pt x="111197" y="-14240"/>
                    <a:pt x="218445" y="4953"/>
                    <a:pt x="219271" y="55482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ADDA3D6D-E25E-D13D-5EC0-5AB9C747E788}"/>
                </a:ext>
              </a:extLst>
            </p:cNvPr>
            <p:cNvSpPr/>
            <p:nvPr/>
          </p:nvSpPr>
          <p:spPr>
            <a:xfrm>
              <a:off x="9936270" y="1032315"/>
              <a:ext cx="62011" cy="89847"/>
            </a:xfrm>
            <a:custGeom>
              <a:avLst/>
              <a:gdLst>
                <a:gd name="connsiteX0" fmla="*/ 61791 w 62011"/>
                <a:gd name="connsiteY0" fmla="*/ 47434 h 89847"/>
                <a:gd name="connsiteX1" fmla="*/ 27360 w 62011"/>
                <a:gd name="connsiteY1" fmla="*/ 89777 h 89847"/>
                <a:gd name="connsiteX2" fmla="*/ 221 w 62011"/>
                <a:gd name="connsiteY2" fmla="*/ 42413 h 89847"/>
                <a:gd name="connsiteX3" fmla="*/ 34652 w 62011"/>
                <a:gd name="connsiteY3" fmla="*/ 70 h 89847"/>
                <a:gd name="connsiteX4" fmla="*/ 61791 w 62011"/>
                <a:gd name="connsiteY4" fmla="*/ 47434 h 8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11" h="89847">
                  <a:moveTo>
                    <a:pt x="61791" y="47434"/>
                  </a:moveTo>
                  <a:cubicBezTo>
                    <a:pt x="59761" y="72200"/>
                    <a:pt x="44352" y="91152"/>
                    <a:pt x="27360" y="89777"/>
                  </a:cubicBezTo>
                  <a:cubicBezTo>
                    <a:pt x="10368" y="88401"/>
                    <a:pt x="-1808" y="67178"/>
                    <a:pt x="221" y="42413"/>
                  </a:cubicBezTo>
                  <a:cubicBezTo>
                    <a:pt x="2250" y="17647"/>
                    <a:pt x="17660" y="-1305"/>
                    <a:pt x="34652" y="70"/>
                  </a:cubicBezTo>
                  <a:cubicBezTo>
                    <a:pt x="51644" y="1446"/>
                    <a:pt x="63820" y="22669"/>
                    <a:pt x="61791" y="47434"/>
                  </a:cubicBezTo>
                  <a:close/>
                </a:path>
              </a:pathLst>
            </a:custGeom>
            <a:solidFill>
              <a:srgbClr val="3D1A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B3020C1A-5A08-BA9E-577D-830014E81EC8}"/>
                </a:ext>
              </a:extLst>
            </p:cNvPr>
            <p:cNvSpPr/>
            <p:nvPr/>
          </p:nvSpPr>
          <p:spPr>
            <a:xfrm>
              <a:off x="10072707" y="669640"/>
              <a:ext cx="76700" cy="123315"/>
            </a:xfrm>
            <a:custGeom>
              <a:avLst/>
              <a:gdLst>
                <a:gd name="connsiteX0" fmla="*/ 25001 w 76700"/>
                <a:gd name="connsiteY0" fmla="*/ 10284 h 123315"/>
                <a:gd name="connsiteX1" fmla="*/ 4466 w 76700"/>
                <a:gd name="connsiteY1" fmla="*/ 1410 h 123315"/>
                <a:gd name="connsiteX2" fmla="*/ 4053 w 76700"/>
                <a:gd name="connsiteY2" fmla="*/ 23802 h 123315"/>
                <a:gd name="connsiteX3" fmla="*/ 19429 w 76700"/>
                <a:gd name="connsiteY3" fmla="*/ 34086 h 123315"/>
                <a:gd name="connsiteX4" fmla="*/ 19463 w 76700"/>
                <a:gd name="connsiteY4" fmla="*/ 34086 h 123315"/>
                <a:gd name="connsiteX5" fmla="*/ 21458 w 76700"/>
                <a:gd name="connsiteY5" fmla="*/ 33880 h 123315"/>
                <a:gd name="connsiteX6" fmla="*/ 21699 w 76700"/>
                <a:gd name="connsiteY6" fmla="*/ 33846 h 123315"/>
                <a:gd name="connsiteX7" fmla="*/ 24622 w 76700"/>
                <a:gd name="connsiteY7" fmla="*/ 32676 h 123315"/>
                <a:gd name="connsiteX8" fmla="*/ 25001 w 76700"/>
                <a:gd name="connsiteY8" fmla="*/ 10284 h 123315"/>
                <a:gd name="connsiteX9" fmla="*/ 43197 w 76700"/>
                <a:gd name="connsiteY9" fmla="*/ 100472 h 123315"/>
                <a:gd name="connsiteX10" fmla="*/ 24141 w 76700"/>
                <a:gd name="connsiteY10" fmla="*/ 88674 h 123315"/>
                <a:gd name="connsiteX11" fmla="*/ 20495 w 76700"/>
                <a:gd name="connsiteY11" fmla="*/ 110756 h 123315"/>
                <a:gd name="connsiteX12" fmla="*/ 39516 w 76700"/>
                <a:gd name="connsiteY12" fmla="*/ 122554 h 123315"/>
                <a:gd name="connsiteX13" fmla="*/ 43197 w 76700"/>
                <a:gd name="connsiteY13" fmla="*/ 100472 h 123315"/>
                <a:gd name="connsiteX14" fmla="*/ 70851 w 76700"/>
                <a:gd name="connsiteY14" fmla="*/ 45093 h 123315"/>
                <a:gd name="connsiteX15" fmla="*/ 52553 w 76700"/>
                <a:gd name="connsiteY15" fmla="*/ 41482 h 123315"/>
                <a:gd name="connsiteX16" fmla="*/ 56164 w 76700"/>
                <a:gd name="connsiteY16" fmla="*/ 59781 h 123315"/>
                <a:gd name="connsiteX17" fmla="*/ 74463 w 76700"/>
                <a:gd name="connsiteY17" fmla="*/ 63392 h 123315"/>
                <a:gd name="connsiteX18" fmla="*/ 70851 w 76700"/>
                <a:gd name="connsiteY18" fmla="*/ 45093 h 12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700" h="123315">
                  <a:moveTo>
                    <a:pt x="25001" y="10284"/>
                  </a:moveTo>
                  <a:cubicBezTo>
                    <a:pt x="19463" y="1651"/>
                    <a:pt x="10245" y="-2339"/>
                    <a:pt x="4466" y="1410"/>
                  </a:cubicBezTo>
                  <a:cubicBezTo>
                    <a:pt x="-1312" y="5125"/>
                    <a:pt x="-1519" y="15168"/>
                    <a:pt x="4053" y="23802"/>
                  </a:cubicBezTo>
                  <a:cubicBezTo>
                    <a:pt x="8147" y="30165"/>
                    <a:pt x="14166" y="33983"/>
                    <a:pt x="19429" y="34086"/>
                  </a:cubicBezTo>
                  <a:lnTo>
                    <a:pt x="19463" y="34086"/>
                  </a:lnTo>
                  <a:cubicBezTo>
                    <a:pt x="20151" y="34086"/>
                    <a:pt x="20805" y="34018"/>
                    <a:pt x="21458" y="33880"/>
                  </a:cubicBezTo>
                  <a:cubicBezTo>
                    <a:pt x="21527" y="33880"/>
                    <a:pt x="21630" y="33880"/>
                    <a:pt x="21699" y="33846"/>
                  </a:cubicBezTo>
                  <a:cubicBezTo>
                    <a:pt x="22731" y="33674"/>
                    <a:pt x="23728" y="33261"/>
                    <a:pt x="24622" y="32676"/>
                  </a:cubicBezTo>
                  <a:cubicBezTo>
                    <a:pt x="30401" y="28927"/>
                    <a:pt x="30573" y="18918"/>
                    <a:pt x="25001" y="10284"/>
                  </a:cubicBezTo>
                  <a:close/>
                  <a:moveTo>
                    <a:pt x="43197" y="100472"/>
                  </a:moveTo>
                  <a:cubicBezTo>
                    <a:pt x="38966" y="91116"/>
                    <a:pt x="30436" y="85819"/>
                    <a:pt x="24141" y="88674"/>
                  </a:cubicBezTo>
                  <a:cubicBezTo>
                    <a:pt x="17881" y="91494"/>
                    <a:pt x="16230" y="101401"/>
                    <a:pt x="20495" y="110756"/>
                  </a:cubicBezTo>
                  <a:cubicBezTo>
                    <a:pt x="24726" y="120112"/>
                    <a:pt x="33256" y="125375"/>
                    <a:pt x="39516" y="122554"/>
                  </a:cubicBezTo>
                  <a:cubicBezTo>
                    <a:pt x="45776" y="119700"/>
                    <a:pt x="47427" y="109828"/>
                    <a:pt x="43197" y="100472"/>
                  </a:cubicBezTo>
                  <a:close/>
                  <a:moveTo>
                    <a:pt x="70851" y="45093"/>
                  </a:moveTo>
                  <a:cubicBezTo>
                    <a:pt x="64798" y="39040"/>
                    <a:pt x="56611" y="37423"/>
                    <a:pt x="52553" y="41482"/>
                  </a:cubicBezTo>
                  <a:cubicBezTo>
                    <a:pt x="48494" y="45541"/>
                    <a:pt x="50110" y="53727"/>
                    <a:pt x="56164" y="59781"/>
                  </a:cubicBezTo>
                  <a:cubicBezTo>
                    <a:pt x="62218" y="65835"/>
                    <a:pt x="70404" y="67451"/>
                    <a:pt x="74463" y="63392"/>
                  </a:cubicBezTo>
                  <a:cubicBezTo>
                    <a:pt x="78522" y="59334"/>
                    <a:pt x="76905" y="51147"/>
                    <a:pt x="70851" y="45093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8E9D0029-B270-6B6B-A28B-4F9860196850}"/>
                </a:ext>
              </a:extLst>
            </p:cNvPr>
            <p:cNvSpPr/>
            <p:nvPr/>
          </p:nvSpPr>
          <p:spPr>
            <a:xfrm>
              <a:off x="9792645" y="1108470"/>
              <a:ext cx="484234" cy="182989"/>
            </a:xfrm>
            <a:custGeom>
              <a:avLst/>
              <a:gdLst>
                <a:gd name="connsiteX0" fmla="*/ 196886 w 484234"/>
                <a:gd name="connsiteY0" fmla="*/ 43305 h 182989"/>
                <a:gd name="connsiteX1" fmla="*/ 194719 w 484234"/>
                <a:gd name="connsiteY1" fmla="*/ 42445 h 182989"/>
                <a:gd name="connsiteX2" fmla="*/ 193137 w 484234"/>
                <a:gd name="connsiteY2" fmla="*/ 41757 h 182989"/>
                <a:gd name="connsiteX3" fmla="*/ 191279 w 484234"/>
                <a:gd name="connsiteY3" fmla="*/ 40932 h 182989"/>
                <a:gd name="connsiteX4" fmla="*/ 190626 w 484234"/>
                <a:gd name="connsiteY4" fmla="*/ 40588 h 182989"/>
                <a:gd name="connsiteX5" fmla="*/ 189422 w 484234"/>
                <a:gd name="connsiteY5" fmla="*/ 40003 h 182989"/>
                <a:gd name="connsiteX6" fmla="*/ 188115 w 484234"/>
                <a:gd name="connsiteY6" fmla="*/ 39350 h 182989"/>
                <a:gd name="connsiteX7" fmla="*/ 188080 w 484234"/>
                <a:gd name="connsiteY7" fmla="*/ 39350 h 182989"/>
                <a:gd name="connsiteX8" fmla="*/ 187805 w 484234"/>
                <a:gd name="connsiteY8" fmla="*/ 39178 h 182989"/>
                <a:gd name="connsiteX9" fmla="*/ 186395 w 484234"/>
                <a:gd name="connsiteY9" fmla="*/ 38387 h 182989"/>
                <a:gd name="connsiteX10" fmla="*/ 184400 w 484234"/>
                <a:gd name="connsiteY10" fmla="*/ 37217 h 182989"/>
                <a:gd name="connsiteX11" fmla="*/ 184194 w 484234"/>
                <a:gd name="connsiteY11" fmla="*/ 37079 h 182989"/>
                <a:gd name="connsiteX12" fmla="*/ 182439 w 484234"/>
                <a:gd name="connsiteY12" fmla="*/ 35979 h 182989"/>
                <a:gd name="connsiteX13" fmla="*/ 182027 w 484234"/>
                <a:gd name="connsiteY13" fmla="*/ 35704 h 182989"/>
                <a:gd name="connsiteX14" fmla="*/ 179825 w 484234"/>
                <a:gd name="connsiteY14" fmla="*/ 34190 h 182989"/>
                <a:gd name="connsiteX15" fmla="*/ 179069 w 484234"/>
                <a:gd name="connsiteY15" fmla="*/ 33640 h 182989"/>
                <a:gd name="connsiteX16" fmla="*/ 177589 w 484234"/>
                <a:gd name="connsiteY16" fmla="*/ 32539 h 182989"/>
                <a:gd name="connsiteX17" fmla="*/ 176902 w 484234"/>
                <a:gd name="connsiteY17" fmla="*/ 31989 h 182989"/>
                <a:gd name="connsiteX18" fmla="*/ 176833 w 484234"/>
                <a:gd name="connsiteY18" fmla="*/ 31954 h 182989"/>
                <a:gd name="connsiteX19" fmla="*/ 175560 w 484234"/>
                <a:gd name="connsiteY19" fmla="*/ 30888 h 182989"/>
                <a:gd name="connsiteX20" fmla="*/ 175010 w 484234"/>
                <a:gd name="connsiteY20" fmla="*/ 30441 h 182989"/>
                <a:gd name="connsiteX21" fmla="*/ 174356 w 484234"/>
                <a:gd name="connsiteY21" fmla="*/ 29891 h 182989"/>
                <a:gd name="connsiteX22" fmla="*/ 173909 w 484234"/>
                <a:gd name="connsiteY22" fmla="*/ 29512 h 182989"/>
                <a:gd name="connsiteX23" fmla="*/ 171742 w 484234"/>
                <a:gd name="connsiteY23" fmla="*/ 27552 h 182989"/>
                <a:gd name="connsiteX24" fmla="*/ 167993 w 484234"/>
                <a:gd name="connsiteY24" fmla="*/ 23837 h 182989"/>
                <a:gd name="connsiteX25" fmla="*/ 166239 w 484234"/>
                <a:gd name="connsiteY25" fmla="*/ 21945 h 182989"/>
                <a:gd name="connsiteX26" fmla="*/ 161079 w 484234"/>
                <a:gd name="connsiteY26" fmla="*/ 15582 h 182989"/>
                <a:gd name="connsiteX27" fmla="*/ 159497 w 484234"/>
                <a:gd name="connsiteY27" fmla="*/ 13346 h 182989"/>
                <a:gd name="connsiteX28" fmla="*/ 157399 w 484234"/>
                <a:gd name="connsiteY28" fmla="*/ 10181 h 182989"/>
                <a:gd name="connsiteX29" fmla="*/ 156608 w 484234"/>
                <a:gd name="connsiteY29" fmla="*/ 8909 h 182989"/>
                <a:gd name="connsiteX30" fmla="*/ 153477 w 484234"/>
                <a:gd name="connsiteY30" fmla="*/ 3474 h 182989"/>
                <a:gd name="connsiteX31" fmla="*/ 153409 w 484234"/>
                <a:gd name="connsiteY31" fmla="*/ 3336 h 182989"/>
                <a:gd name="connsiteX32" fmla="*/ 151861 w 484234"/>
                <a:gd name="connsiteY32" fmla="*/ 310 h 182989"/>
                <a:gd name="connsiteX33" fmla="*/ 151689 w 484234"/>
                <a:gd name="connsiteY33" fmla="*/ 0 h 182989"/>
                <a:gd name="connsiteX34" fmla="*/ 151104 w 484234"/>
                <a:gd name="connsiteY34" fmla="*/ 34 h 182989"/>
                <a:gd name="connsiteX35" fmla="*/ 131739 w 484234"/>
                <a:gd name="connsiteY35" fmla="*/ 1961 h 182989"/>
                <a:gd name="connsiteX36" fmla="*/ 120388 w 484234"/>
                <a:gd name="connsiteY36" fmla="*/ 3680 h 182989"/>
                <a:gd name="connsiteX37" fmla="*/ 74709 w 484234"/>
                <a:gd name="connsiteY37" fmla="*/ 15375 h 182989"/>
                <a:gd name="connsiteX38" fmla="*/ 68862 w 484234"/>
                <a:gd name="connsiteY38" fmla="*/ 17508 h 182989"/>
                <a:gd name="connsiteX39" fmla="*/ 68828 w 484234"/>
                <a:gd name="connsiteY39" fmla="*/ 17508 h 182989"/>
                <a:gd name="connsiteX40" fmla="*/ 0 w 484234"/>
                <a:gd name="connsiteY40" fmla="*/ 58543 h 182989"/>
                <a:gd name="connsiteX41" fmla="*/ 654 w 484234"/>
                <a:gd name="connsiteY41" fmla="*/ 58027 h 182989"/>
                <a:gd name="connsiteX42" fmla="*/ 1685 w 484234"/>
                <a:gd name="connsiteY42" fmla="*/ 57270 h 182989"/>
                <a:gd name="connsiteX43" fmla="*/ 4781 w 484234"/>
                <a:gd name="connsiteY43" fmla="*/ 55172 h 182989"/>
                <a:gd name="connsiteX44" fmla="*/ 5985 w 484234"/>
                <a:gd name="connsiteY44" fmla="*/ 54415 h 182989"/>
                <a:gd name="connsiteX45" fmla="*/ 23080 w 484234"/>
                <a:gd name="connsiteY45" fmla="*/ 45747 h 182989"/>
                <a:gd name="connsiteX46" fmla="*/ 28549 w 484234"/>
                <a:gd name="connsiteY46" fmla="*/ 43615 h 182989"/>
                <a:gd name="connsiteX47" fmla="*/ 30647 w 484234"/>
                <a:gd name="connsiteY47" fmla="*/ 42858 h 182989"/>
                <a:gd name="connsiteX48" fmla="*/ 33846 w 484234"/>
                <a:gd name="connsiteY48" fmla="*/ 41757 h 182989"/>
                <a:gd name="connsiteX49" fmla="*/ 46504 w 484234"/>
                <a:gd name="connsiteY49" fmla="*/ 38077 h 182989"/>
                <a:gd name="connsiteX50" fmla="*/ 49015 w 484234"/>
                <a:gd name="connsiteY50" fmla="*/ 37458 h 182989"/>
                <a:gd name="connsiteX51" fmla="*/ 61432 w 484234"/>
                <a:gd name="connsiteY51" fmla="*/ 34878 h 182989"/>
                <a:gd name="connsiteX52" fmla="*/ 75328 w 484234"/>
                <a:gd name="connsiteY52" fmla="*/ 32849 h 182989"/>
                <a:gd name="connsiteX53" fmla="*/ 80316 w 484234"/>
                <a:gd name="connsiteY53" fmla="*/ 32333 h 182989"/>
                <a:gd name="connsiteX54" fmla="*/ 86335 w 484234"/>
                <a:gd name="connsiteY54" fmla="*/ 31817 h 182989"/>
                <a:gd name="connsiteX55" fmla="*/ 95210 w 484234"/>
                <a:gd name="connsiteY55" fmla="*/ 31370 h 182989"/>
                <a:gd name="connsiteX56" fmla="*/ 131945 w 484234"/>
                <a:gd name="connsiteY56" fmla="*/ 32505 h 182989"/>
                <a:gd name="connsiteX57" fmla="*/ 135798 w 484234"/>
                <a:gd name="connsiteY57" fmla="*/ 32849 h 182989"/>
                <a:gd name="connsiteX58" fmla="*/ 161217 w 484234"/>
                <a:gd name="connsiteY58" fmla="*/ 36185 h 182989"/>
                <a:gd name="connsiteX59" fmla="*/ 165551 w 484234"/>
                <a:gd name="connsiteY59" fmla="*/ 36907 h 182989"/>
                <a:gd name="connsiteX60" fmla="*/ 169678 w 484234"/>
                <a:gd name="connsiteY60" fmla="*/ 37630 h 182989"/>
                <a:gd name="connsiteX61" fmla="*/ 169885 w 484234"/>
                <a:gd name="connsiteY61" fmla="*/ 37630 h 182989"/>
                <a:gd name="connsiteX62" fmla="*/ 173600 w 484234"/>
                <a:gd name="connsiteY62" fmla="*/ 38318 h 182989"/>
                <a:gd name="connsiteX63" fmla="*/ 182474 w 484234"/>
                <a:gd name="connsiteY63" fmla="*/ 40106 h 182989"/>
                <a:gd name="connsiteX64" fmla="*/ 185398 w 484234"/>
                <a:gd name="connsiteY64" fmla="*/ 40726 h 182989"/>
                <a:gd name="connsiteX65" fmla="*/ 185569 w 484234"/>
                <a:gd name="connsiteY65" fmla="*/ 40726 h 182989"/>
                <a:gd name="connsiteX66" fmla="*/ 188115 w 484234"/>
                <a:gd name="connsiteY66" fmla="*/ 41310 h 182989"/>
                <a:gd name="connsiteX67" fmla="*/ 194203 w 484234"/>
                <a:gd name="connsiteY67" fmla="*/ 42721 h 182989"/>
                <a:gd name="connsiteX68" fmla="*/ 195682 w 484234"/>
                <a:gd name="connsiteY68" fmla="*/ 43099 h 182989"/>
                <a:gd name="connsiteX69" fmla="*/ 197952 w 484234"/>
                <a:gd name="connsiteY69" fmla="*/ 43684 h 182989"/>
                <a:gd name="connsiteX70" fmla="*/ 198743 w 484234"/>
                <a:gd name="connsiteY70" fmla="*/ 43890 h 182989"/>
                <a:gd name="connsiteX71" fmla="*/ 196886 w 484234"/>
                <a:gd name="connsiteY71" fmla="*/ 43236 h 182989"/>
                <a:gd name="connsiteX72" fmla="*/ 444507 w 484234"/>
                <a:gd name="connsiteY72" fmla="*/ 136279 h 182989"/>
                <a:gd name="connsiteX73" fmla="*/ 280057 w 484234"/>
                <a:gd name="connsiteY73" fmla="*/ 18127 h 182989"/>
                <a:gd name="connsiteX74" fmla="*/ 274037 w 484234"/>
                <a:gd name="connsiteY74" fmla="*/ 24456 h 182989"/>
                <a:gd name="connsiteX75" fmla="*/ 274003 w 484234"/>
                <a:gd name="connsiteY75" fmla="*/ 24490 h 182989"/>
                <a:gd name="connsiteX76" fmla="*/ 270873 w 484234"/>
                <a:gd name="connsiteY76" fmla="*/ 27380 h 182989"/>
                <a:gd name="connsiteX77" fmla="*/ 270701 w 484234"/>
                <a:gd name="connsiteY77" fmla="*/ 27552 h 182989"/>
                <a:gd name="connsiteX78" fmla="*/ 267605 w 484234"/>
                <a:gd name="connsiteY78" fmla="*/ 30131 h 182989"/>
                <a:gd name="connsiteX79" fmla="*/ 264234 w 484234"/>
                <a:gd name="connsiteY79" fmla="*/ 32711 h 182989"/>
                <a:gd name="connsiteX80" fmla="*/ 263237 w 484234"/>
                <a:gd name="connsiteY80" fmla="*/ 33433 h 182989"/>
                <a:gd name="connsiteX81" fmla="*/ 261620 w 484234"/>
                <a:gd name="connsiteY81" fmla="*/ 34534 h 182989"/>
                <a:gd name="connsiteX82" fmla="*/ 260760 w 484234"/>
                <a:gd name="connsiteY82" fmla="*/ 35084 h 182989"/>
                <a:gd name="connsiteX83" fmla="*/ 259453 w 484234"/>
                <a:gd name="connsiteY83" fmla="*/ 35944 h 182989"/>
                <a:gd name="connsiteX84" fmla="*/ 258077 w 484234"/>
                <a:gd name="connsiteY84" fmla="*/ 36770 h 182989"/>
                <a:gd name="connsiteX85" fmla="*/ 257768 w 484234"/>
                <a:gd name="connsiteY85" fmla="*/ 36942 h 182989"/>
                <a:gd name="connsiteX86" fmla="*/ 256564 w 484234"/>
                <a:gd name="connsiteY86" fmla="*/ 37664 h 182989"/>
                <a:gd name="connsiteX87" fmla="*/ 253709 w 484234"/>
                <a:gd name="connsiteY87" fmla="*/ 39212 h 182989"/>
                <a:gd name="connsiteX88" fmla="*/ 253606 w 484234"/>
                <a:gd name="connsiteY88" fmla="*/ 39281 h 182989"/>
                <a:gd name="connsiteX89" fmla="*/ 250407 w 484234"/>
                <a:gd name="connsiteY89" fmla="*/ 40829 h 182989"/>
                <a:gd name="connsiteX90" fmla="*/ 248412 w 484234"/>
                <a:gd name="connsiteY90" fmla="*/ 41723 h 182989"/>
                <a:gd name="connsiteX91" fmla="*/ 247862 w 484234"/>
                <a:gd name="connsiteY91" fmla="*/ 41964 h 182989"/>
                <a:gd name="connsiteX92" fmla="*/ 246486 w 484234"/>
                <a:gd name="connsiteY92" fmla="*/ 42514 h 182989"/>
                <a:gd name="connsiteX93" fmla="*/ 246383 w 484234"/>
                <a:gd name="connsiteY93" fmla="*/ 42583 h 182989"/>
                <a:gd name="connsiteX94" fmla="*/ 245144 w 484234"/>
                <a:gd name="connsiteY94" fmla="*/ 43030 h 182989"/>
                <a:gd name="connsiteX95" fmla="*/ 241602 w 484234"/>
                <a:gd name="connsiteY95" fmla="*/ 44268 h 182989"/>
                <a:gd name="connsiteX96" fmla="*/ 241498 w 484234"/>
                <a:gd name="connsiteY96" fmla="*/ 44303 h 182989"/>
                <a:gd name="connsiteX97" fmla="*/ 239194 w 484234"/>
                <a:gd name="connsiteY97" fmla="*/ 44956 h 182989"/>
                <a:gd name="connsiteX98" fmla="*/ 238712 w 484234"/>
                <a:gd name="connsiteY98" fmla="*/ 45094 h 182989"/>
                <a:gd name="connsiteX99" fmla="*/ 238540 w 484234"/>
                <a:gd name="connsiteY99" fmla="*/ 45128 h 182989"/>
                <a:gd name="connsiteX100" fmla="*/ 237405 w 484234"/>
                <a:gd name="connsiteY100" fmla="*/ 45438 h 182989"/>
                <a:gd name="connsiteX101" fmla="*/ 236511 w 484234"/>
                <a:gd name="connsiteY101" fmla="*/ 45644 h 182989"/>
                <a:gd name="connsiteX102" fmla="*/ 234825 w 484234"/>
                <a:gd name="connsiteY102" fmla="*/ 46023 h 182989"/>
                <a:gd name="connsiteX103" fmla="*/ 234275 w 484234"/>
                <a:gd name="connsiteY103" fmla="*/ 46126 h 182989"/>
                <a:gd name="connsiteX104" fmla="*/ 232039 w 484234"/>
                <a:gd name="connsiteY104" fmla="*/ 46539 h 182989"/>
                <a:gd name="connsiteX105" fmla="*/ 229769 w 484234"/>
                <a:gd name="connsiteY105" fmla="*/ 46883 h 182989"/>
                <a:gd name="connsiteX106" fmla="*/ 227740 w 484234"/>
                <a:gd name="connsiteY106" fmla="*/ 47123 h 182989"/>
                <a:gd name="connsiteX107" fmla="*/ 225229 w 484234"/>
                <a:gd name="connsiteY107" fmla="*/ 47364 h 182989"/>
                <a:gd name="connsiteX108" fmla="*/ 224850 w 484234"/>
                <a:gd name="connsiteY108" fmla="*/ 47364 h 182989"/>
                <a:gd name="connsiteX109" fmla="*/ 222615 w 484234"/>
                <a:gd name="connsiteY109" fmla="*/ 47433 h 182989"/>
                <a:gd name="connsiteX110" fmla="*/ 218281 w 484234"/>
                <a:gd name="connsiteY110" fmla="*/ 47433 h 182989"/>
                <a:gd name="connsiteX111" fmla="*/ 213912 w 484234"/>
                <a:gd name="connsiteY111" fmla="*/ 47158 h 182989"/>
                <a:gd name="connsiteX112" fmla="*/ 208822 w 484234"/>
                <a:gd name="connsiteY112" fmla="*/ 46435 h 182989"/>
                <a:gd name="connsiteX113" fmla="*/ 208822 w 484234"/>
                <a:gd name="connsiteY113" fmla="*/ 46435 h 182989"/>
                <a:gd name="connsiteX114" fmla="*/ 388612 w 484234"/>
                <a:gd name="connsiteY114" fmla="*/ 141404 h 182989"/>
                <a:gd name="connsiteX115" fmla="*/ 420911 w 484234"/>
                <a:gd name="connsiteY115" fmla="*/ 179756 h 182989"/>
                <a:gd name="connsiteX116" fmla="*/ 437834 w 484234"/>
                <a:gd name="connsiteY116" fmla="*/ 175491 h 182989"/>
                <a:gd name="connsiteX117" fmla="*/ 484235 w 484234"/>
                <a:gd name="connsiteY117" fmla="*/ 182990 h 182989"/>
                <a:gd name="connsiteX118" fmla="*/ 444507 w 484234"/>
                <a:gd name="connsiteY118" fmla="*/ 136245 h 18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484234" h="182989">
                  <a:moveTo>
                    <a:pt x="196886" y="43305"/>
                  </a:moveTo>
                  <a:cubicBezTo>
                    <a:pt x="196164" y="43030"/>
                    <a:pt x="195441" y="42755"/>
                    <a:pt x="194719" y="42445"/>
                  </a:cubicBezTo>
                  <a:cubicBezTo>
                    <a:pt x="194203" y="42239"/>
                    <a:pt x="193653" y="41998"/>
                    <a:pt x="193137" y="41757"/>
                  </a:cubicBezTo>
                  <a:cubicBezTo>
                    <a:pt x="192483" y="41482"/>
                    <a:pt x="191864" y="41207"/>
                    <a:pt x="191279" y="40932"/>
                  </a:cubicBezTo>
                  <a:cubicBezTo>
                    <a:pt x="191039" y="40829"/>
                    <a:pt x="190832" y="40726"/>
                    <a:pt x="190626" y="40588"/>
                  </a:cubicBezTo>
                  <a:cubicBezTo>
                    <a:pt x="190213" y="40382"/>
                    <a:pt x="189800" y="40210"/>
                    <a:pt x="189422" y="40003"/>
                  </a:cubicBezTo>
                  <a:cubicBezTo>
                    <a:pt x="188975" y="39831"/>
                    <a:pt x="188562" y="39590"/>
                    <a:pt x="188115" y="39350"/>
                  </a:cubicBezTo>
                  <a:lnTo>
                    <a:pt x="188080" y="39350"/>
                  </a:lnTo>
                  <a:cubicBezTo>
                    <a:pt x="188080" y="39350"/>
                    <a:pt x="187908" y="39246"/>
                    <a:pt x="187805" y="39178"/>
                  </a:cubicBezTo>
                  <a:cubicBezTo>
                    <a:pt x="187324" y="38937"/>
                    <a:pt x="186877" y="38662"/>
                    <a:pt x="186395" y="38387"/>
                  </a:cubicBezTo>
                  <a:cubicBezTo>
                    <a:pt x="185741" y="38008"/>
                    <a:pt x="185054" y="37630"/>
                    <a:pt x="184400" y="37217"/>
                  </a:cubicBezTo>
                  <a:cubicBezTo>
                    <a:pt x="184331" y="37217"/>
                    <a:pt x="184262" y="37148"/>
                    <a:pt x="184194" y="37079"/>
                  </a:cubicBezTo>
                  <a:cubicBezTo>
                    <a:pt x="183609" y="36735"/>
                    <a:pt x="183024" y="36357"/>
                    <a:pt x="182439" y="35979"/>
                  </a:cubicBezTo>
                  <a:cubicBezTo>
                    <a:pt x="182302" y="35910"/>
                    <a:pt x="182164" y="35807"/>
                    <a:pt x="182027" y="35704"/>
                  </a:cubicBezTo>
                  <a:cubicBezTo>
                    <a:pt x="181304" y="35222"/>
                    <a:pt x="180548" y="34741"/>
                    <a:pt x="179825" y="34190"/>
                  </a:cubicBezTo>
                  <a:cubicBezTo>
                    <a:pt x="179585" y="34018"/>
                    <a:pt x="179309" y="33812"/>
                    <a:pt x="179069" y="33640"/>
                  </a:cubicBezTo>
                  <a:cubicBezTo>
                    <a:pt x="178587" y="33296"/>
                    <a:pt x="178105" y="32918"/>
                    <a:pt x="177589" y="32539"/>
                  </a:cubicBezTo>
                  <a:cubicBezTo>
                    <a:pt x="177349" y="32367"/>
                    <a:pt x="177142" y="32161"/>
                    <a:pt x="176902" y="31989"/>
                  </a:cubicBezTo>
                  <a:cubicBezTo>
                    <a:pt x="176902" y="31989"/>
                    <a:pt x="176879" y="31978"/>
                    <a:pt x="176833" y="31954"/>
                  </a:cubicBezTo>
                  <a:cubicBezTo>
                    <a:pt x="176420" y="31610"/>
                    <a:pt x="175973" y="31232"/>
                    <a:pt x="175560" y="30888"/>
                  </a:cubicBezTo>
                  <a:cubicBezTo>
                    <a:pt x="175354" y="30751"/>
                    <a:pt x="175182" y="30613"/>
                    <a:pt x="175010" y="30441"/>
                  </a:cubicBezTo>
                  <a:cubicBezTo>
                    <a:pt x="174803" y="30269"/>
                    <a:pt x="174563" y="30097"/>
                    <a:pt x="174356" y="29891"/>
                  </a:cubicBezTo>
                  <a:cubicBezTo>
                    <a:pt x="174184" y="29787"/>
                    <a:pt x="174047" y="29650"/>
                    <a:pt x="173909" y="29512"/>
                  </a:cubicBezTo>
                  <a:cubicBezTo>
                    <a:pt x="173152" y="28893"/>
                    <a:pt x="172430" y="28240"/>
                    <a:pt x="171742" y="27552"/>
                  </a:cubicBezTo>
                  <a:cubicBezTo>
                    <a:pt x="170469" y="26382"/>
                    <a:pt x="169197" y="25109"/>
                    <a:pt x="167993" y="23837"/>
                  </a:cubicBezTo>
                  <a:cubicBezTo>
                    <a:pt x="167408" y="23218"/>
                    <a:pt x="166789" y="22599"/>
                    <a:pt x="166239" y="21945"/>
                  </a:cubicBezTo>
                  <a:cubicBezTo>
                    <a:pt x="164450" y="19916"/>
                    <a:pt x="162730" y="17817"/>
                    <a:pt x="161079" y="15582"/>
                  </a:cubicBezTo>
                  <a:cubicBezTo>
                    <a:pt x="160529" y="14859"/>
                    <a:pt x="159978" y="14103"/>
                    <a:pt x="159497" y="13346"/>
                  </a:cubicBezTo>
                  <a:cubicBezTo>
                    <a:pt x="158775" y="12314"/>
                    <a:pt x="158087" y="11248"/>
                    <a:pt x="157399" y="10181"/>
                  </a:cubicBezTo>
                  <a:cubicBezTo>
                    <a:pt x="157124" y="9769"/>
                    <a:pt x="156848" y="9356"/>
                    <a:pt x="156608" y="8909"/>
                  </a:cubicBezTo>
                  <a:cubicBezTo>
                    <a:pt x="155507" y="7154"/>
                    <a:pt x="154441" y="5331"/>
                    <a:pt x="153477" y="3474"/>
                  </a:cubicBezTo>
                  <a:cubicBezTo>
                    <a:pt x="153443" y="3440"/>
                    <a:pt x="153409" y="3371"/>
                    <a:pt x="153409" y="3336"/>
                  </a:cubicBezTo>
                  <a:cubicBezTo>
                    <a:pt x="152858" y="2339"/>
                    <a:pt x="152342" y="1341"/>
                    <a:pt x="151861" y="310"/>
                  </a:cubicBezTo>
                  <a:cubicBezTo>
                    <a:pt x="151792" y="206"/>
                    <a:pt x="151723" y="103"/>
                    <a:pt x="151689" y="0"/>
                  </a:cubicBezTo>
                  <a:cubicBezTo>
                    <a:pt x="151483" y="0"/>
                    <a:pt x="151311" y="34"/>
                    <a:pt x="151104" y="34"/>
                  </a:cubicBezTo>
                  <a:cubicBezTo>
                    <a:pt x="144466" y="482"/>
                    <a:pt x="137999" y="1101"/>
                    <a:pt x="131739" y="1961"/>
                  </a:cubicBezTo>
                  <a:cubicBezTo>
                    <a:pt x="127886" y="2442"/>
                    <a:pt x="124103" y="3027"/>
                    <a:pt x="120388" y="3680"/>
                  </a:cubicBezTo>
                  <a:cubicBezTo>
                    <a:pt x="103740" y="6501"/>
                    <a:pt x="88434" y="10594"/>
                    <a:pt x="74709" y="15375"/>
                  </a:cubicBezTo>
                  <a:cubicBezTo>
                    <a:pt x="72714" y="16098"/>
                    <a:pt x="70754" y="16786"/>
                    <a:pt x="68862" y="17508"/>
                  </a:cubicBezTo>
                  <a:lnTo>
                    <a:pt x="68828" y="17508"/>
                  </a:lnTo>
                  <a:cubicBezTo>
                    <a:pt x="34775" y="30269"/>
                    <a:pt x="10938" y="47089"/>
                    <a:pt x="0" y="58543"/>
                  </a:cubicBezTo>
                  <a:cubicBezTo>
                    <a:pt x="103" y="58440"/>
                    <a:pt x="310" y="58268"/>
                    <a:pt x="654" y="58027"/>
                  </a:cubicBezTo>
                  <a:cubicBezTo>
                    <a:pt x="929" y="57821"/>
                    <a:pt x="1273" y="57580"/>
                    <a:pt x="1685" y="57270"/>
                  </a:cubicBezTo>
                  <a:cubicBezTo>
                    <a:pt x="2442" y="56686"/>
                    <a:pt x="3474" y="55998"/>
                    <a:pt x="4781" y="55172"/>
                  </a:cubicBezTo>
                  <a:cubicBezTo>
                    <a:pt x="5159" y="54931"/>
                    <a:pt x="5572" y="54656"/>
                    <a:pt x="5985" y="54415"/>
                  </a:cubicBezTo>
                  <a:cubicBezTo>
                    <a:pt x="9803" y="52042"/>
                    <a:pt x="15444" y="48912"/>
                    <a:pt x="23080" y="45747"/>
                  </a:cubicBezTo>
                  <a:cubicBezTo>
                    <a:pt x="24800" y="45060"/>
                    <a:pt x="26623" y="44337"/>
                    <a:pt x="28549" y="43615"/>
                  </a:cubicBezTo>
                  <a:cubicBezTo>
                    <a:pt x="29237" y="43340"/>
                    <a:pt x="29925" y="43099"/>
                    <a:pt x="30647" y="42858"/>
                  </a:cubicBezTo>
                  <a:cubicBezTo>
                    <a:pt x="31679" y="42480"/>
                    <a:pt x="32746" y="42101"/>
                    <a:pt x="33846" y="41757"/>
                  </a:cubicBezTo>
                  <a:cubicBezTo>
                    <a:pt x="37699" y="40450"/>
                    <a:pt x="41929" y="39212"/>
                    <a:pt x="46504" y="38077"/>
                  </a:cubicBezTo>
                  <a:cubicBezTo>
                    <a:pt x="47330" y="37836"/>
                    <a:pt x="48155" y="37630"/>
                    <a:pt x="49015" y="37458"/>
                  </a:cubicBezTo>
                  <a:cubicBezTo>
                    <a:pt x="52902" y="36495"/>
                    <a:pt x="57030" y="35635"/>
                    <a:pt x="61432" y="34878"/>
                  </a:cubicBezTo>
                  <a:cubicBezTo>
                    <a:pt x="65801" y="34087"/>
                    <a:pt x="70444" y="33399"/>
                    <a:pt x="75328" y="32849"/>
                  </a:cubicBezTo>
                  <a:cubicBezTo>
                    <a:pt x="76980" y="32642"/>
                    <a:pt x="78631" y="32470"/>
                    <a:pt x="80316" y="32333"/>
                  </a:cubicBezTo>
                  <a:cubicBezTo>
                    <a:pt x="82277" y="32126"/>
                    <a:pt x="84272" y="31954"/>
                    <a:pt x="86335" y="31817"/>
                  </a:cubicBezTo>
                  <a:cubicBezTo>
                    <a:pt x="89294" y="31610"/>
                    <a:pt x="92252" y="31438"/>
                    <a:pt x="95210" y="31370"/>
                  </a:cubicBezTo>
                  <a:cubicBezTo>
                    <a:pt x="107661" y="30957"/>
                    <a:pt x="120147" y="31473"/>
                    <a:pt x="131945" y="32505"/>
                  </a:cubicBezTo>
                  <a:cubicBezTo>
                    <a:pt x="133252" y="32608"/>
                    <a:pt x="134525" y="32746"/>
                    <a:pt x="135798" y="32849"/>
                  </a:cubicBezTo>
                  <a:cubicBezTo>
                    <a:pt x="144844" y="33743"/>
                    <a:pt x="153443" y="34912"/>
                    <a:pt x="161217" y="36185"/>
                  </a:cubicBezTo>
                  <a:cubicBezTo>
                    <a:pt x="162696" y="36426"/>
                    <a:pt x="164140" y="36667"/>
                    <a:pt x="165551" y="36907"/>
                  </a:cubicBezTo>
                  <a:cubicBezTo>
                    <a:pt x="166961" y="37148"/>
                    <a:pt x="168337" y="37389"/>
                    <a:pt x="169678" y="37630"/>
                  </a:cubicBezTo>
                  <a:cubicBezTo>
                    <a:pt x="169747" y="37630"/>
                    <a:pt x="169816" y="37630"/>
                    <a:pt x="169885" y="37630"/>
                  </a:cubicBezTo>
                  <a:cubicBezTo>
                    <a:pt x="171157" y="37871"/>
                    <a:pt x="172396" y="38077"/>
                    <a:pt x="173600" y="38318"/>
                  </a:cubicBezTo>
                  <a:cubicBezTo>
                    <a:pt x="176798" y="38937"/>
                    <a:pt x="179756" y="39522"/>
                    <a:pt x="182474" y="40106"/>
                  </a:cubicBezTo>
                  <a:cubicBezTo>
                    <a:pt x="183471" y="40313"/>
                    <a:pt x="184469" y="40519"/>
                    <a:pt x="185398" y="40726"/>
                  </a:cubicBezTo>
                  <a:cubicBezTo>
                    <a:pt x="185466" y="40726"/>
                    <a:pt x="185501" y="40726"/>
                    <a:pt x="185569" y="40726"/>
                  </a:cubicBezTo>
                  <a:cubicBezTo>
                    <a:pt x="186464" y="40932"/>
                    <a:pt x="187289" y="41104"/>
                    <a:pt x="188115" y="41310"/>
                  </a:cubicBezTo>
                  <a:cubicBezTo>
                    <a:pt x="190488" y="41826"/>
                    <a:pt x="192518" y="42308"/>
                    <a:pt x="194203" y="42721"/>
                  </a:cubicBezTo>
                  <a:cubicBezTo>
                    <a:pt x="194719" y="42858"/>
                    <a:pt x="195235" y="42996"/>
                    <a:pt x="195682" y="43099"/>
                  </a:cubicBezTo>
                  <a:cubicBezTo>
                    <a:pt x="196576" y="43340"/>
                    <a:pt x="197333" y="43512"/>
                    <a:pt x="197952" y="43684"/>
                  </a:cubicBezTo>
                  <a:cubicBezTo>
                    <a:pt x="198262" y="43752"/>
                    <a:pt x="198537" y="43821"/>
                    <a:pt x="198743" y="43890"/>
                  </a:cubicBezTo>
                  <a:cubicBezTo>
                    <a:pt x="198124" y="43684"/>
                    <a:pt x="197505" y="43443"/>
                    <a:pt x="196886" y="43236"/>
                  </a:cubicBezTo>
                  <a:close/>
                  <a:moveTo>
                    <a:pt x="444507" y="136279"/>
                  </a:moveTo>
                  <a:cubicBezTo>
                    <a:pt x="376436" y="69584"/>
                    <a:pt x="304994" y="30647"/>
                    <a:pt x="280057" y="18127"/>
                  </a:cubicBezTo>
                  <a:cubicBezTo>
                    <a:pt x="278131" y="20363"/>
                    <a:pt x="276136" y="22461"/>
                    <a:pt x="274037" y="24456"/>
                  </a:cubicBezTo>
                  <a:cubicBezTo>
                    <a:pt x="274037" y="24456"/>
                    <a:pt x="274037" y="24490"/>
                    <a:pt x="274003" y="24490"/>
                  </a:cubicBezTo>
                  <a:cubicBezTo>
                    <a:pt x="273006" y="25488"/>
                    <a:pt x="271939" y="26451"/>
                    <a:pt x="270873" y="27380"/>
                  </a:cubicBezTo>
                  <a:cubicBezTo>
                    <a:pt x="270839" y="27448"/>
                    <a:pt x="270770" y="27483"/>
                    <a:pt x="270701" y="27552"/>
                  </a:cubicBezTo>
                  <a:cubicBezTo>
                    <a:pt x="269704" y="28446"/>
                    <a:pt x="268637" y="29306"/>
                    <a:pt x="267605" y="30131"/>
                  </a:cubicBezTo>
                  <a:cubicBezTo>
                    <a:pt x="266505" y="31026"/>
                    <a:pt x="265370" y="31886"/>
                    <a:pt x="264234" y="32711"/>
                  </a:cubicBezTo>
                  <a:cubicBezTo>
                    <a:pt x="263891" y="32952"/>
                    <a:pt x="263581" y="33193"/>
                    <a:pt x="263237" y="33433"/>
                  </a:cubicBezTo>
                  <a:cubicBezTo>
                    <a:pt x="262687" y="33812"/>
                    <a:pt x="262171" y="34190"/>
                    <a:pt x="261620" y="34534"/>
                  </a:cubicBezTo>
                  <a:cubicBezTo>
                    <a:pt x="261345" y="34741"/>
                    <a:pt x="261036" y="34912"/>
                    <a:pt x="260760" y="35084"/>
                  </a:cubicBezTo>
                  <a:cubicBezTo>
                    <a:pt x="260313" y="35394"/>
                    <a:pt x="259900" y="35669"/>
                    <a:pt x="259453" y="35944"/>
                  </a:cubicBezTo>
                  <a:cubicBezTo>
                    <a:pt x="259006" y="36254"/>
                    <a:pt x="258559" y="36529"/>
                    <a:pt x="258077" y="36770"/>
                  </a:cubicBezTo>
                  <a:cubicBezTo>
                    <a:pt x="257974" y="36839"/>
                    <a:pt x="257871" y="36873"/>
                    <a:pt x="257768" y="36942"/>
                  </a:cubicBezTo>
                  <a:cubicBezTo>
                    <a:pt x="257390" y="37183"/>
                    <a:pt x="256977" y="37423"/>
                    <a:pt x="256564" y="37664"/>
                  </a:cubicBezTo>
                  <a:cubicBezTo>
                    <a:pt x="255635" y="38215"/>
                    <a:pt x="254672" y="38731"/>
                    <a:pt x="253709" y="39212"/>
                  </a:cubicBezTo>
                  <a:cubicBezTo>
                    <a:pt x="253709" y="39212"/>
                    <a:pt x="253640" y="39212"/>
                    <a:pt x="253606" y="39281"/>
                  </a:cubicBezTo>
                  <a:cubicBezTo>
                    <a:pt x="252540" y="39831"/>
                    <a:pt x="251473" y="40347"/>
                    <a:pt x="250407" y="40829"/>
                  </a:cubicBezTo>
                  <a:cubicBezTo>
                    <a:pt x="249754" y="41138"/>
                    <a:pt x="249100" y="41448"/>
                    <a:pt x="248412" y="41723"/>
                  </a:cubicBezTo>
                  <a:cubicBezTo>
                    <a:pt x="248240" y="41826"/>
                    <a:pt x="248034" y="41895"/>
                    <a:pt x="247862" y="41964"/>
                  </a:cubicBezTo>
                  <a:cubicBezTo>
                    <a:pt x="247415" y="42170"/>
                    <a:pt x="246967" y="42342"/>
                    <a:pt x="246486" y="42514"/>
                  </a:cubicBezTo>
                  <a:cubicBezTo>
                    <a:pt x="246451" y="42549"/>
                    <a:pt x="246417" y="42549"/>
                    <a:pt x="246383" y="42583"/>
                  </a:cubicBezTo>
                  <a:cubicBezTo>
                    <a:pt x="245970" y="42721"/>
                    <a:pt x="245557" y="42893"/>
                    <a:pt x="245144" y="43030"/>
                  </a:cubicBezTo>
                  <a:cubicBezTo>
                    <a:pt x="243975" y="43477"/>
                    <a:pt x="242805" y="43890"/>
                    <a:pt x="241602" y="44268"/>
                  </a:cubicBezTo>
                  <a:cubicBezTo>
                    <a:pt x="241567" y="44268"/>
                    <a:pt x="241533" y="44303"/>
                    <a:pt x="241498" y="44303"/>
                  </a:cubicBezTo>
                  <a:cubicBezTo>
                    <a:pt x="240742" y="44544"/>
                    <a:pt x="239950" y="44784"/>
                    <a:pt x="239194" y="44956"/>
                  </a:cubicBezTo>
                  <a:cubicBezTo>
                    <a:pt x="239022" y="45025"/>
                    <a:pt x="238884" y="45060"/>
                    <a:pt x="238712" y="45094"/>
                  </a:cubicBezTo>
                  <a:cubicBezTo>
                    <a:pt x="238643" y="45094"/>
                    <a:pt x="238609" y="45128"/>
                    <a:pt x="238540" y="45128"/>
                  </a:cubicBezTo>
                  <a:cubicBezTo>
                    <a:pt x="238162" y="45266"/>
                    <a:pt x="237783" y="45369"/>
                    <a:pt x="237405" y="45438"/>
                  </a:cubicBezTo>
                  <a:cubicBezTo>
                    <a:pt x="237096" y="45541"/>
                    <a:pt x="236820" y="45610"/>
                    <a:pt x="236511" y="45644"/>
                  </a:cubicBezTo>
                  <a:cubicBezTo>
                    <a:pt x="235926" y="45782"/>
                    <a:pt x="235376" y="45919"/>
                    <a:pt x="234825" y="46023"/>
                  </a:cubicBezTo>
                  <a:cubicBezTo>
                    <a:pt x="234653" y="46057"/>
                    <a:pt x="234447" y="46091"/>
                    <a:pt x="234275" y="46126"/>
                  </a:cubicBezTo>
                  <a:cubicBezTo>
                    <a:pt x="233518" y="46298"/>
                    <a:pt x="232762" y="46435"/>
                    <a:pt x="232039" y="46539"/>
                  </a:cubicBezTo>
                  <a:cubicBezTo>
                    <a:pt x="231283" y="46676"/>
                    <a:pt x="230526" y="46779"/>
                    <a:pt x="229769" y="46883"/>
                  </a:cubicBezTo>
                  <a:cubicBezTo>
                    <a:pt x="229081" y="46986"/>
                    <a:pt x="228428" y="47054"/>
                    <a:pt x="227740" y="47123"/>
                  </a:cubicBezTo>
                  <a:cubicBezTo>
                    <a:pt x="226914" y="47226"/>
                    <a:pt x="226054" y="47295"/>
                    <a:pt x="225229" y="47364"/>
                  </a:cubicBezTo>
                  <a:cubicBezTo>
                    <a:pt x="225126" y="47364"/>
                    <a:pt x="224988" y="47364"/>
                    <a:pt x="224850" y="47364"/>
                  </a:cubicBezTo>
                  <a:cubicBezTo>
                    <a:pt x="224094" y="47398"/>
                    <a:pt x="223337" y="47433"/>
                    <a:pt x="222615" y="47433"/>
                  </a:cubicBezTo>
                  <a:cubicBezTo>
                    <a:pt x="221170" y="47467"/>
                    <a:pt x="219725" y="47467"/>
                    <a:pt x="218281" y="47433"/>
                  </a:cubicBezTo>
                  <a:cubicBezTo>
                    <a:pt x="216836" y="47398"/>
                    <a:pt x="215357" y="47295"/>
                    <a:pt x="213912" y="47158"/>
                  </a:cubicBezTo>
                  <a:cubicBezTo>
                    <a:pt x="212192" y="46986"/>
                    <a:pt x="210507" y="46779"/>
                    <a:pt x="208822" y="46435"/>
                  </a:cubicBezTo>
                  <a:lnTo>
                    <a:pt x="208822" y="46435"/>
                  </a:lnTo>
                  <a:cubicBezTo>
                    <a:pt x="208822" y="46435"/>
                    <a:pt x="302621" y="67176"/>
                    <a:pt x="388612" y="141404"/>
                  </a:cubicBezTo>
                  <a:cubicBezTo>
                    <a:pt x="402887" y="153753"/>
                    <a:pt x="413344" y="166617"/>
                    <a:pt x="420911" y="179756"/>
                  </a:cubicBezTo>
                  <a:cubicBezTo>
                    <a:pt x="426621" y="177521"/>
                    <a:pt x="432331" y="176179"/>
                    <a:pt x="437834" y="175491"/>
                  </a:cubicBezTo>
                  <a:cubicBezTo>
                    <a:pt x="462462" y="172396"/>
                    <a:pt x="483100" y="182439"/>
                    <a:pt x="484235" y="182990"/>
                  </a:cubicBezTo>
                  <a:cubicBezTo>
                    <a:pt x="473469" y="167374"/>
                    <a:pt x="460295" y="151723"/>
                    <a:pt x="444507" y="136245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615429B-B540-319D-ABA1-3E1927E9D6B9}"/>
                </a:ext>
              </a:extLst>
            </p:cNvPr>
            <p:cNvSpPr/>
            <p:nvPr/>
          </p:nvSpPr>
          <p:spPr>
            <a:xfrm>
              <a:off x="9911003" y="1084874"/>
              <a:ext cx="358120" cy="373868"/>
            </a:xfrm>
            <a:custGeom>
              <a:avLst/>
              <a:gdLst>
                <a:gd name="connsiteX0" fmla="*/ 74778 w 358120"/>
                <a:gd name="connsiteY0" fmla="*/ 65353 h 373868"/>
                <a:gd name="connsiteX1" fmla="*/ 72921 w 358120"/>
                <a:gd name="connsiteY1" fmla="*/ 64528 h 373868"/>
                <a:gd name="connsiteX2" fmla="*/ 72267 w 358120"/>
                <a:gd name="connsiteY2" fmla="*/ 64184 h 373868"/>
                <a:gd name="connsiteX3" fmla="*/ 71063 w 358120"/>
                <a:gd name="connsiteY3" fmla="*/ 63599 h 373868"/>
                <a:gd name="connsiteX4" fmla="*/ 69756 w 358120"/>
                <a:gd name="connsiteY4" fmla="*/ 62946 h 373868"/>
                <a:gd name="connsiteX5" fmla="*/ 69722 w 358120"/>
                <a:gd name="connsiteY5" fmla="*/ 62946 h 373868"/>
                <a:gd name="connsiteX6" fmla="*/ 69447 w 358120"/>
                <a:gd name="connsiteY6" fmla="*/ 62774 h 373868"/>
                <a:gd name="connsiteX7" fmla="*/ 68036 w 358120"/>
                <a:gd name="connsiteY7" fmla="*/ 61983 h 373868"/>
                <a:gd name="connsiteX8" fmla="*/ 66041 w 358120"/>
                <a:gd name="connsiteY8" fmla="*/ 60813 h 373868"/>
                <a:gd name="connsiteX9" fmla="*/ 65835 w 358120"/>
                <a:gd name="connsiteY9" fmla="*/ 60676 h 373868"/>
                <a:gd name="connsiteX10" fmla="*/ 64906 w 358120"/>
                <a:gd name="connsiteY10" fmla="*/ 60125 h 373868"/>
                <a:gd name="connsiteX11" fmla="*/ 64081 w 358120"/>
                <a:gd name="connsiteY11" fmla="*/ 59575 h 373868"/>
                <a:gd name="connsiteX12" fmla="*/ 63668 w 358120"/>
                <a:gd name="connsiteY12" fmla="*/ 59300 h 373868"/>
                <a:gd name="connsiteX13" fmla="*/ 61467 w 358120"/>
                <a:gd name="connsiteY13" fmla="*/ 57786 h 373868"/>
                <a:gd name="connsiteX14" fmla="*/ 60710 w 358120"/>
                <a:gd name="connsiteY14" fmla="*/ 57236 h 373868"/>
                <a:gd name="connsiteX15" fmla="*/ 59231 w 358120"/>
                <a:gd name="connsiteY15" fmla="*/ 56135 h 373868"/>
                <a:gd name="connsiteX16" fmla="*/ 58543 w 358120"/>
                <a:gd name="connsiteY16" fmla="*/ 55585 h 373868"/>
                <a:gd name="connsiteX17" fmla="*/ 58474 w 358120"/>
                <a:gd name="connsiteY17" fmla="*/ 55550 h 373868"/>
                <a:gd name="connsiteX18" fmla="*/ 57202 w 358120"/>
                <a:gd name="connsiteY18" fmla="*/ 54484 h 373868"/>
                <a:gd name="connsiteX19" fmla="*/ 56651 w 358120"/>
                <a:gd name="connsiteY19" fmla="*/ 54037 h 373868"/>
                <a:gd name="connsiteX20" fmla="*/ 55998 w 358120"/>
                <a:gd name="connsiteY20" fmla="*/ 53487 h 373868"/>
                <a:gd name="connsiteX21" fmla="*/ 55550 w 358120"/>
                <a:gd name="connsiteY21" fmla="*/ 53108 h 373868"/>
                <a:gd name="connsiteX22" fmla="*/ 53383 w 358120"/>
                <a:gd name="connsiteY22" fmla="*/ 51148 h 373868"/>
                <a:gd name="connsiteX23" fmla="*/ 49634 w 358120"/>
                <a:gd name="connsiteY23" fmla="*/ 47433 h 373868"/>
                <a:gd name="connsiteX24" fmla="*/ 47880 w 358120"/>
                <a:gd name="connsiteY24" fmla="*/ 45541 h 373868"/>
                <a:gd name="connsiteX25" fmla="*/ 42721 w 358120"/>
                <a:gd name="connsiteY25" fmla="*/ 39178 h 373868"/>
                <a:gd name="connsiteX26" fmla="*/ 41138 w 358120"/>
                <a:gd name="connsiteY26" fmla="*/ 36942 h 373868"/>
                <a:gd name="connsiteX27" fmla="*/ 39040 w 358120"/>
                <a:gd name="connsiteY27" fmla="*/ 33777 h 373868"/>
                <a:gd name="connsiteX28" fmla="*/ 38249 w 358120"/>
                <a:gd name="connsiteY28" fmla="*/ 32505 h 373868"/>
                <a:gd name="connsiteX29" fmla="*/ 35119 w 358120"/>
                <a:gd name="connsiteY29" fmla="*/ 27070 h 373868"/>
                <a:gd name="connsiteX30" fmla="*/ 35050 w 358120"/>
                <a:gd name="connsiteY30" fmla="*/ 26933 h 373868"/>
                <a:gd name="connsiteX31" fmla="*/ 33502 w 358120"/>
                <a:gd name="connsiteY31" fmla="*/ 23906 h 373868"/>
                <a:gd name="connsiteX32" fmla="*/ 33330 w 358120"/>
                <a:gd name="connsiteY32" fmla="*/ 23596 h 373868"/>
                <a:gd name="connsiteX33" fmla="*/ 29684 w 358120"/>
                <a:gd name="connsiteY33" fmla="*/ 15238 h 373868"/>
                <a:gd name="connsiteX34" fmla="*/ 29650 w 358120"/>
                <a:gd name="connsiteY34" fmla="*/ 15100 h 373868"/>
                <a:gd name="connsiteX35" fmla="*/ 28584 w 358120"/>
                <a:gd name="connsiteY35" fmla="*/ 12211 h 373868"/>
                <a:gd name="connsiteX36" fmla="*/ 28549 w 358120"/>
                <a:gd name="connsiteY36" fmla="*/ 12211 h 373868"/>
                <a:gd name="connsiteX37" fmla="*/ 27552 w 358120"/>
                <a:gd name="connsiteY37" fmla="*/ 9218 h 373868"/>
                <a:gd name="connsiteX38" fmla="*/ 26623 w 358120"/>
                <a:gd name="connsiteY38" fmla="*/ 6191 h 373868"/>
                <a:gd name="connsiteX39" fmla="*/ 25797 w 358120"/>
                <a:gd name="connsiteY39" fmla="*/ 3268 h 373868"/>
                <a:gd name="connsiteX40" fmla="*/ 25763 w 358120"/>
                <a:gd name="connsiteY40" fmla="*/ 3130 h 373868"/>
                <a:gd name="connsiteX41" fmla="*/ 25006 w 358120"/>
                <a:gd name="connsiteY41" fmla="*/ 0 h 373868"/>
                <a:gd name="connsiteX42" fmla="*/ 24215 w 358120"/>
                <a:gd name="connsiteY42" fmla="*/ 0 h 373868"/>
                <a:gd name="connsiteX43" fmla="*/ 20122 w 358120"/>
                <a:gd name="connsiteY43" fmla="*/ 69 h 373868"/>
                <a:gd name="connsiteX44" fmla="*/ 15616 w 358120"/>
                <a:gd name="connsiteY44" fmla="*/ 275 h 373868"/>
                <a:gd name="connsiteX45" fmla="*/ 4231 w 358120"/>
                <a:gd name="connsiteY45" fmla="*/ 1238 h 373868"/>
                <a:gd name="connsiteX46" fmla="*/ 0 w 358120"/>
                <a:gd name="connsiteY46" fmla="*/ 1754 h 373868"/>
                <a:gd name="connsiteX47" fmla="*/ 2683 w 358120"/>
                <a:gd name="connsiteY47" fmla="*/ 4059 h 373868"/>
                <a:gd name="connsiteX48" fmla="*/ 11385 w 358120"/>
                <a:gd name="connsiteY48" fmla="*/ 18196 h 373868"/>
                <a:gd name="connsiteX49" fmla="*/ 13380 w 358120"/>
                <a:gd name="connsiteY49" fmla="*/ 25557 h 373868"/>
                <a:gd name="connsiteX50" fmla="*/ 13587 w 358120"/>
                <a:gd name="connsiteY50" fmla="*/ 56101 h 373868"/>
                <a:gd name="connsiteX51" fmla="*/ 17439 w 358120"/>
                <a:gd name="connsiteY51" fmla="*/ 56445 h 373868"/>
                <a:gd name="connsiteX52" fmla="*/ 42858 w 358120"/>
                <a:gd name="connsiteY52" fmla="*/ 59781 h 373868"/>
                <a:gd name="connsiteX53" fmla="*/ 47192 w 358120"/>
                <a:gd name="connsiteY53" fmla="*/ 60504 h 373868"/>
                <a:gd name="connsiteX54" fmla="*/ 51320 w 358120"/>
                <a:gd name="connsiteY54" fmla="*/ 61226 h 373868"/>
                <a:gd name="connsiteX55" fmla="*/ 51526 w 358120"/>
                <a:gd name="connsiteY55" fmla="*/ 61226 h 373868"/>
                <a:gd name="connsiteX56" fmla="*/ 55241 w 358120"/>
                <a:gd name="connsiteY56" fmla="*/ 61914 h 373868"/>
                <a:gd name="connsiteX57" fmla="*/ 64115 w 358120"/>
                <a:gd name="connsiteY57" fmla="*/ 63702 h 373868"/>
                <a:gd name="connsiteX58" fmla="*/ 67039 w 358120"/>
                <a:gd name="connsiteY58" fmla="*/ 64322 h 373868"/>
                <a:gd name="connsiteX59" fmla="*/ 67211 w 358120"/>
                <a:gd name="connsiteY59" fmla="*/ 64322 h 373868"/>
                <a:gd name="connsiteX60" fmla="*/ 69756 w 358120"/>
                <a:gd name="connsiteY60" fmla="*/ 64906 h 373868"/>
                <a:gd name="connsiteX61" fmla="*/ 75844 w 358120"/>
                <a:gd name="connsiteY61" fmla="*/ 66317 h 373868"/>
                <a:gd name="connsiteX62" fmla="*/ 75879 w 358120"/>
                <a:gd name="connsiteY62" fmla="*/ 65801 h 373868"/>
                <a:gd name="connsiteX63" fmla="*/ 74778 w 358120"/>
                <a:gd name="connsiteY63" fmla="*/ 65285 h 373868"/>
                <a:gd name="connsiteX64" fmla="*/ 319475 w 358120"/>
                <a:gd name="connsiteY64" fmla="*/ 199122 h 373868"/>
                <a:gd name="connsiteX65" fmla="*/ 297186 w 358120"/>
                <a:gd name="connsiteY65" fmla="*/ 169334 h 373868"/>
                <a:gd name="connsiteX66" fmla="*/ 135247 w 358120"/>
                <a:gd name="connsiteY66" fmla="*/ 62877 h 373868"/>
                <a:gd name="connsiteX67" fmla="*/ 132048 w 358120"/>
                <a:gd name="connsiteY67" fmla="*/ 64425 h 373868"/>
                <a:gd name="connsiteX68" fmla="*/ 130053 w 358120"/>
                <a:gd name="connsiteY68" fmla="*/ 65319 h 373868"/>
                <a:gd name="connsiteX69" fmla="*/ 129503 w 358120"/>
                <a:gd name="connsiteY69" fmla="*/ 65560 h 373868"/>
                <a:gd name="connsiteX70" fmla="*/ 128127 w 358120"/>
                <a:gd name="connsiteY70" fmla="*/ 66110 h 373868"/>
                <a:gd name="connsiteX71" fmla="*/ 126786 w 358120"/>
                <a:gd name="connsiteY71" fmla="*/ 66626 h 373868"/>
                <a:gd name="connsiteX72" fmla="*/ 123243 w 358120"/>
                <a:gd name="connsiteY72" fmla="*/ 67864 h 373868"/>
                <a:gd name="connsiteX73" fmla="*/ 123140 w 358120"/>
                <a:gd name="connsiteY73" fmla="*/ 67899 h 373868"/>
                <a:gd name="connsiteX74" fmla="*/ 120835 w 358120"/>
                <a:gd name="connsiteY74" fmla="*/ 68552 h 373868"/>
                <a:gd name="connsiteX75" fmla="*/ 120354 w 358120"/>
                <a:gd name="connsiteY75" fmla="*/ 68690 h 373868"/>
                <a:gd name="connsiteX76" fmla="*/ 120182 w 358120"/>
                <a:gd name="connsiteY76" fmla="*/ 68724 h 373868"/>
                <a:gd name="connsiteX77" fmla="*/ 119047 w 358120"/>
                <a:gd name="connsiteY77" fmla="*/ 69034 h 373868"/>
                <a:gd name="connsiteX78" fmla="*/ 118152 w 358120"/>
                <a:gd name="connsiteY78" fmla="*/ 69240 h 373868"/>
                <a:gd name="connsiteX79" fmla="*/ 116467 w 358120"/>
                <a:gd name="connsiteY79" fmla="*/ 69619 h 373868"/>
                <a:gd name="connsiteX80" fmla="*/ 115916 w 358120"/>
                <a:gd name="connsiteY80" fmla="*/ 69722 h 373868"/>
                <a:gd name="connsiteX81" fmla="*/ 113681 w 358120"/>
                <a:gd name="connsiteY81" fmla="*/ 70135 h 373868"/>
                <a:gd name="connsiteX82" fmla="*/ 111410 w 358120"/>
                <a:gd name="connsiteY82" fmla="*/ 70479 h 373868"/>
                <a:gd name="connsiteX83" fmla="*/ 109381 w 358120"/>
                <a:gd name="connsiteY83" fmla="*/ 70719 h 373868"/>
                <a:gd name="connsiteX84" fmla="*/ 106870 w 358120"/>
                <a:gd name="connsiteY84" fmla="*/ 70960 h 373868"/>
                <a:gd name="connsiteX85" fmla="*/ 106492 w 358120"/>
                <a:gd name="connsiteY85" fmla="*/ 70960 h 373868"/>
                <a:gd name="connsiteX86" fmla="*/ 104256 w 358120"/>
                <a:gd name="connsiteY86" fmla="*/ 71029 h 373868"/>
                <a:gd name="connsiteX87" fmla="*/ 99922 w 358120"/>
                <a:gd name="connsiteY87" fmla="*/ 71029 h 373868"/>
                <a:gd name="connsiteX88" fmla="*/ 95554 w 358120"/>
                <a:gd name="connsiteY88" fmla="*/ 70754 h 373868"/>
                <a:gd name="connsiteX89" fmla="*/ 90463 w 358120"/>
                <a:gd name="connsiteY89" fmla="*/ 70031 h 373868"/>
                <a:gd name="connsiteX90" fmla="*/ 90463 w 358120"/>
                <a:gd name="connsiteY90" fmla="*/ 70031 h 373868"/>
                <a:gd name="connsiteX91" fmla="*/ 270254 w 358120"/>
                <a:gd name="connsiteY91" fmla="*/ 165000 h 373868"/>
                <a:gd name="connsiteX92" fmla="*/ 302552 w 358120"/>
                <a:gd name="connsiteY92" fmla="*/ 203352 h 373868"/>
                <a:gd name="connsiteX93" fmla="*/ 320989 w 358120"/>
                <a:gd name="connsiteY93" fmla="*/ 353321 h 373868"/>
                <a:gd name="connsiteX94" fmla="*/ 327455 w 358120"/>
                <a:gd name="connsiteY94" fmla="*/ 373719 h 373868"/>
                <a:gd name="connsiteX95" fmla="*/ 356692 w 358120"/>
                <a:gd name="connsiteY95" fmla="*/ 346442 h 373868"/>
                <a:gd name="connsiteX96" fmla="*/ 319475 w 358120"/>
                <a:gd name="connsiteY96" fmla="*/ 199087 h 37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358120" h="373868">
                  <a:moveTo>
                    <a:pt x="74778" y="65353"/>
                  </a:moveTo>
                  <a:cubicBezTo>
                    <a:pt x="74125" y="65078"/>
                    <a:pt x="73505" y="64803"/>
                    <a:pt x="72921" y="64528"/>
                  </a:cubicBezTo>
                  <a:cubicBezTo>
                    <a:pt x="72680" y="64425"/>
                    <a:pt x="72474" y="64322"/>
                    <a:pt x="72267" y="64184"/>
                  </a:cubicBezTo>
                  <a:cubicBezTo>
                    <a:pt x="71854" y="63978"/>
                    <a:pt x="71442" y="63806"/>
                    <a:pt x="71063" y="63599"/>
                  </a:cubicBezTo>
                  <a:cubicBezTo>
                    <a:pt x="70616" y="63427"/>
                    <a:pt x="70203" y="63186"/>
                    <a:pt x="69756" y="62946"/>
                  </a:cubicBezTo>
                  <a:lnTo>
                    <a:pt x="69722" y="62946"/>
                  </a:lnTo>
                  <a:cubicBezTo>
                    <a:pt x="69722" y="62946"/>
                    <a:pt x="69550" y="62843"/>
                    <a:pt x="69447" y="62774"/>
                  </a:cubicBezTo>
                  <a:cubicBezTo>
                    <a:pt x="68965" y="62533"/>
                    <a:pt x="68518" y="62258"/>
                    <a:pt x="68036" y="61983"/>
                  </a:cubicBezTo>
                  <a:cubicBezTo>
                    <a:pt x="67383" y="61604"/>
                    <a:pt x="66695" y="61226"/>
                    <a:pt x="66041" y="60813"/>
                  </a:cubicBezTo>
                  <a:cubicBezTo>
                    <a:pt x="65973" y="60813"/>
                    <a:pt x="65904" y="60744"/>
                    <a:pt x="65835" y="60676"/>
                  </a:cubicBezTo>
                  <a:cubicBezTo>
                    <a:pt x="65525" y="60504"/>
                    <a:pt x="65216" y="60297"/>
                    <a:pt x="64906" y="60125"/>
                  </a:cubicBezTo>
                  <a:cubicBezTo>
                    <a:pt x="64631" y="59953"/>
                    <a:pt x="64356" y="59747"/>
                    <a:pt x="64081" y="59575"/>
                  </a:cubicBezTo>
                  <a:cubicBezTo>
                    <a:pt x="63943" y="59506"/>
                    <a:pt x="63806" y="59403"/>
                    <a:pt x="63668" y="59300"/>
                  </a:cubicBezTo>
                  <a:cubicBezTo>
                    <a:pt x="62946" y="58818"/>
                    <a:pt x="62189" y="58337"/>
                    <a:pt x="61467" y="57786"/>
                  </a:cubicBezTo>
                  <a:cubicBezTo>
                    <a:pt x="61226" y="57614"/>
                    <a:pt x="60985" y="57442"/>
                    <a:pt x="60710" y="57236"/>
                  </a:cubicBezTo>
                  <a:cubicBezTo>
                    <a:pt x="60228" y="56892"/>
                    <a:pt x="59747" y="56514"/>
                    <a:pt x="59231" y="56135"/>
                  </a:cubicBezTo>
                  <a:cubicBezTo>
                    <a:pt x="58990" y="55963"/>
                    <a:pt x="58784" y="55757"/>
                    <a:pt x="58543" y="55585"/>
                  </a:cubicBezTo>
                  <a:cubicBezTo>
                    <a:pt x="58543" y="55585"/>
                    <a:pt x="58520" y="55575"/>
                    <a:pt x="58474" y="55550"/>
                  </a:cubicBezTo>
                  <a:cubicBezTo>
                    <a:pt x="58061" y="55206"/>
                    <a:pt x="57614" y="54828"/>
                    <a:pt x="57202" y="54484"/>
                  </a:cubicBezTo>
                  <a:cubicBezTo>
                    <a:pt x="56995" y="54347"/>
                    <a:pt x="56823" y="54209"/>
                    <a:pt x="56651" y="54037"/>
                  </a:cubicBezTo>
                  <a:cubicBezTo>
                    <a:pt x="56445" y="53865"/>
                    <a:pt x="56204" y="53693"/>
                    <a:pt x="55998" y="53487"/>
                  </a:cubicBezTo>
                  <a:cubicBezTo>
                    <a:pt x="55826" y="53383"/>
                    <a:pt x="55688" y="53246"/>
                    <a:pt x="55550" y="53108"/>
                  </a:cubicBezTo>
                  <a:cubicBezTo>
                    <a:pt x="54794" y="52489"/>
                    <a:pt x="54071" y="51836"/>
                    <a:pt x="53383" y="51148"/>
                  </a:cubicBezTo>
                  <a:cubicBezTo>
                    <a:pt x="52111" y="49978"/>
                    <a:pt x="50838" y="48706"/>
                    <a:pt x="49634" y="47433"/>
                  </a:cubicBezTo>
                  <a:cubicBezTo>
                    <a:pt x="49050" y="46814"/>
                    <a:pt x="48430" y="46195"/>
                    <a:pt x="47880" y="45541"/>
                  </a:cubicBezTo>
                  <a:cubicBezTo>
                    <a:pt x="46091" y="43512"/>
                    <a:pt x="44372" y="41413"/>
                    <a:pt x="42721" y="39178"/>
                  </a:cubicBezTo>
                  <a:cubicBezTo>
                    <a:pt x="42170" y="38455"/>
                    <a:pt x="41620" y="37699"/>
                    <a:pt x="41138" y="36942"/>
                  </a:cubicBezTo>
                  <a:cubicBezTo>
                    <a:pt x="40416" y="35910"/>
                    <a:pt x="39728" y="34844"/>
                    <a:pt x="39040" y="33777"/>
                  </a:cubicBezTo>
                  <a:cubicBezTo>
                    <a:pt x="38765" y="33365"/>
                    <a:pt x="38490" y="32952"/>
                    <a:pt x="38249" y="32505"/>
                  </a:cubicBezTo>
                  <a:cubicBezTo>
                    <a:pt x="37148" y="30751"/>
                    <a:pt x="36082" y="28928"/>
                    <a:pt x="35119" y="27070"/>
                  </a:cubicBezTo>
                  <a:cubicBezTo>
                    <a:pt x="35085" y="27036"/>
                    <a:pt x="35050" y="26967"/>
                    <a:pt x="35050" y="26933"/>
                  </a:cubicBezTo>
                  <a:cubicBezTo>
                    <a:pt x="34500" y="25935"/>
                    <a:pt x="33984" y="24938"/>
                    <a:pt x="33502" y="23906"/>
                  </a:cubicBezTo>
                  <a:cubicBezTo>
                    <a:pt x="33433" y="23802"/>
                    <a:pt x="33365" y="23699"/>
                    <a:pt x="33330" y="23596"/>
                  </a:cubicBezTo>
                  <a:cubicBezTo>
                    <a:pt x="31989" y="20879"/>
                    <a:pt x="30785" y="18093"/>
                    <a:pt x="29684" y="15238"/>
                  </a:cubicBezTo>
                  <a:cubicBezTo>
                    <a:pt x="29650" y="15169"/>
                    <a:pt x="29650" y="15134"/>
                    <a:pt x="29650" y="15100"/>
                  </a:cubicBezTo>
                  <a:cubicBezTo>
                    <a:pt x="29271" y="14171"/>
                    <a:pt x="28893" y="13174"/>
                    <a:pt x="28584" y="12211"/>
                  </a:cubicBezTo>
                  <a:lnTo>
                    <a:pt x="28549" y="12211"/>
                  </a:lnTo>
                  <a:cubicBezTo>
                    <a:pt x="28205" y="11213"/>
                    <a:pt x="27861" y="10216"/>
                    <a:pt x="27552" y="9218"/>
                  </a:cubicBezTo>
                  <a:cubicBezTo>
                    <a:pt x="27208" y="8221"/>
                    <a:pt x="26898" y="7189"/>
                    <a:pt x="26623" y="6191"/>
                  </a:cubicBezTo>
                  <a:cubicBezTo>
                    <a:pt x="26348" y="5228"/>
                    <a:pt x="26073" y="4265"/>
                    <a:pt x="25797" y="3268"/>
                  </a:cubicBezTo>
                  <a:cubicBezTo>
                    <a:pt x="25797" y="3233"/>
                    <a:pt x="25797" y="3164"/>
                    <a:pt x="25763" y="3130"/>
                  </a:cubicBezTo>
                  <a:cubicBezTo>
                    <a:pt x="25488" y="2098"/>
                    <a:pt x="25247" y="1066"/>
                    <a:pt x="25006" y="0"/>
                  </a:cubicBezTo>
                  <a:lnTo>
                    <a:pt x="24215" y="0"/>
                  </a:lnTo>
                  <a:cubicBezTo>
                    <a:pt x="22977" y="0"/>
                    <a:pt x="21601" y="34"/>
                    <a:pt x="20122" y="69"/>
                  </a:cubicBezTo>
                  <a:cubicBezTo>
                    <a:pt x="18712" y="138"/>
                    <a:pt x="17198" y="172"/>
                    <a:pt x="15616" y="275"/>
                  </a:cubicBezTo>
                  <a:cubicBezTo>
                    <a:pt x="12211" y="447"/>
                    <a:pt x="8393" y="757"/>
                    <a:pt x="4231" y="1238"/>
                  </a:cubicBezTo>
                  <a:cubicBezTo>
                    <a:pt x="2855" y="1376"/>
                    <a:pt x="1445" y="1548"/>
                    <a:pt x="0" y="1754"/>
                  </a:cubicBezTo>
                  <a:cubicBezTo>
                    <a:pt x="791" y="2339"/>
                    <a:pt x="1720" y="3096"/>
                    <a:pt x="2683" y="4059"/>
                  </a:cubicBezTo>
                  <a:cubicBezTo>
                    <a:pt x="5538" y="6845"/>
                    <a:pt x="8909" y="11316"/>
                    <a:pt x="11385" y="18196"/>
                  </a:cubicBezTo>
                  <a:cubicBezTo>
                    <a:pt x="12176" y="20397"/>
                    <a:pt x="12864" y="22839"/>
                    <a:pt x="13380" y="25557"/>
                  </a:cubicBezTo>
                  <a:cubicBezTo>
                    <a:pt x="14997" y="33330"/>
                    <a:pt x="15444" y="43340"/>
                    <a:pt x="13587" y="56101"/>
                  </a:cubicBezTo>
                  <a:cubicBezTo>
                    <a:pt x="14894" y="56204"/>
                    <a:pt x="16166" y="56342"/>
                    <a:pt x="17439" y="56445"/>
                  </a:cubicBezTo>
                  <a:cubicBezTo>
                    <a:pt x="26485" y="57339"/>
                    <a:pt x="35085" y="58509"/>
                    <a:pt x="42858" y="59781"/>
                  </a:cubicBezTo>
                  <a:cubicBezTo>
                    <a:pt x="44337" y="60022"/>
                    <a:pt x="45782" y="60263"/>
                    <a:pt x="47192" y="60504"/>
                  </a:cubicBezTo>
                  <a:cubicBezTo>
                    <a:pt x="48602" y="60744"/>
                    <a:pt x="49978" y="60985"/>
                    <a:pt x="51320" y="61226"/>
                  </a:cubicBezTo>
                  <a:cubicBezTo>
                    <a:pt x="51388" y="61226"/>
                    <a:pt x="51457" y="61226"/>
                    <a:pt x="51526" y="61226"/>
                  </a:cubicBezTo>
                  <a:cubicBezTo>
                    <a:pt x="52799" y="61467"/>
                    <a:pt x="54037" y="61673"/>
                    <a:pt x="55241" y="61914"/>
                  </a:cubicBezTo>
                  <a:cubicBezTo>
                    <a:pt x="58440" y="62533"/>
                    <a:pt x="61398" y="63118"/>
                    <a:pt x="64115" y="63702"/>
                  </a:cubicBezTo>
                  <a:cubicBezTo>
                    <a:pt x="65113" y="63909"/>
                    <a:pt x="66110" y="64115"/>
                    <a:pt x="67039" y="64322"/>
                  </a:cubicBezTo>
                  <a:cubicBezTo>
                    <a:pt x="67108" y="64322"/>
                    <a:pt x="67142" y="64322"/>
                    <a:pt x="67211" y="64322"/>
                  </a:cubicBezTo>
                  <a:cubicBezTo>
                    <a:pt x="68105" y="64528"/>
                    <a:pt x="68931" y="64700"/>
                    <a:pt x="69756" y="64906"/>
                  </a:cubicBezTo>
                  <a:cubicBezTo>
                    <a:pt x="72130" y="65422"/>
                    <a:pt x="74159" y="65904"/>
                    <a:pt x="75844" y="66317"/>
                  </a:cubicBezTo>
                  <a:cubicBezTo>
                    <a:pt x="75844" y="66145"/>
                    <a:pt x="75844" y="65973"/>
                    <a:pt x="75879" y="65801"/>
                  </a:cubicBezTo>
                  <a:cubicBezTo>
                    <a:pt x="75500" y="65663"/>
                    <a:pt x="75157" y="65491"/>
                    <a:pt x="74778" y="65285"/>
                  </a:cubicBezTo>
                  <a:close/>
                  <a:moveTo>
                    <a:pt x="319475" y="199122"/>
                  </a:moveTo>
                  <a:cubicBezTo>
                    <a:pt x="313112" y="189215"/>
                    <a:pt x="305717" y="179275"/>
                    <a:pt x="297186" y="169334"/>
                  </a:cubicBezTo>
                  <a:cubicBezTo>
                    <a:pt x="251611" y="116364"/>
                    <a:pt x="175044" y="79525"/>
                    <a:pt x="135247" y="62877"/>
                  </a:cubicBezTo>
                  <a:cubicBezTo>
                    <a:pt x="134181" y="63427"/>
                    <a:pt x="133115" y="63943"/>
                    <a:pt x="132048" y="64425"/>
                  </a:cubicBezTo>
                  <a:cubicBezTo>
                    <a:pt x="131395" y="64734"/>
                    <a:pt x="130741" y="65044"/>
                    <a:pt x="130053" y="65319"/>
                  </a:cubicBezTo>
                  <a:cubicBezTo>
                    <a:pt x="129881" y="65422"/>
                    <a:pt x="129675" y="65491"/>
                    <a:pt x="129503" y="65560"/>
                  </a:cubicBezTo>
                  <a:cubicBezTo>
                    <a:pt x="129056" y="65766"/>
                    <a:pt x="128609" y="65938"/>
                    <a:pt x="128127" y="66110"/>
                  </a:cubicBezTo>
                  <a:cubicBezTo>
                    <a:pt x="127680" y="66317"/>
                    <a:pt x="127233" y="66454"/>
                    <a:pt x="126786" y="66626"/>
                  </a:cubicBezTo>
                  <a:cubicBezTo>
                    <a:pt x="125616" y="67073"/>
                    <a:pt x="124447" y="67486"/>
                    <a:pt x="123243" y="67864"/>
                  </a:cubicBezTo>
                  <a:cubicBezTo>
                    <a:pt x="123209" y="67864"/>
                    <a:pt x="123174" y="67899"/>
                    <a:pt x="123140" y="67899"/>
                  </a:cubicBezTo>
                  <a:cubicBezTo>
                    <a:pt x="122383" y="68140"/>
                    <a:pt x="121592" y="68380"/>
                    <a:pt x="120835" y="68552"/>
                  </a:cubicBezTo>
                  <a:cubicBezTo>
                    <a:pt x="120663" y="68621"/>
                    <a:pt x="120526" y="68656"/>
                    <a:pt x="120354" y="68690"/>
                  </a:cubicBezTo>
                  <a:cubicBezTo>
                    <a:pt x="120285" y="68690"/>
                    <a:pt x="120250" y="68724"/>
                    <a:pt x="120182" y="68724"/>
                  </a:cubicBezTo>
                  <a:cubicBezTo>
                    <a:pt x="119803" y="68862"/>
                    <a:pt x="119425" y="68965"/>
                    <a:pt x="119047" y="69034"/>
                  </a:cubicBezTo>
                  <a:cubicBezTo>
                    <a:pt x="118737" y="69137"/>
                    <a:pt x="118462" y="69206"/>
                    <a:pt x="118152" y="69240"/>
                  </a:cubicBezTo>
                  <a:cubicBezTo>
                    <a:pt x="117567" y="69378"/>
                    <a:pt x="117017" y="69515"/>
                    <a:pt x="116467" y="69619"/>
                  </a:cubicBezTo>
                  <a:cubicBezTo>
                    <a:pt x="116295" y="69653"/>
                    <a:pt x="116088" y="69687"/>
                    <a:pt x="115916" y="69722"/>
                  </a:cubicBezTo>
                  <a:cubicBezTo>
                    <a:pt x="115160" y="69894"/>
                    <a:pt x="114403" y="70031"/>
                    <a:pt x="113681" y="70135"/>
                  </a:cubicBezTo>
                  <a:cubicBezTo>
                    <a:pt x="112924" y="70272"/>
                    <a:pt x="112167" y="70375"/>
                    <a:pt x="111410" y="70479"/>
                  </a:cubicBezTo>
                  <a:cubicBezTo>
                    <a:pt x="110723" y="70582"/>
                    <a:pt x="110069" y="70651"/>
                    <a:pt x="109381" y="70719"/>
                  </a:cubicBezTo>
                  <a:cubicBezTo>
                    <a:pt x="108556" y="70822"/>
                    <a:pt x="107696" y="70891"/>
                    <a:pt x="106870" y="70960"/>
                  </a:cubicBezTo>
                  <a:cubicBezTo>
                    <a:pt x="106767" y="70960"/>
                    <a:pt x="106629" y="70960"/>
                    <a:pt x="106492" y="70960"/>
                  </a:cubicBezTo>
                  <a:cubicBezTo>
                    <a:pt x="105735" y="70994"/>
                    <a:pt x="104978" y="71029"/>
                    <a:pt x="104256" y="71029"/>
                  </a:cubicBezTo>
                  <a:cubicBezTo>
                    <a:pt x="102811" y="71063"/>
                    <a:pt x="101367" y="71063"/>
                    <a:pt x="99922" y="71029"/>
                  </a:cubicBezTo>
                  <a:cubicBezTo>
                    <a:pt x="98477" y="70994"/>
                    <a:pt x="96998" y="70891"/>
                    <a:pt x="95554" y="70754"/>
                  </a:cubicBezTo>
                  <a:cubicBezTo>
                    <a:pt x="93834" y="70582"/>
                    <a:pt x="92148" y="70375"/>
                    <a:pt x="90463" y="70031"/>
                  </a:cubicBezTo>
                  <a:lnTo>
                    <a:pt x="90463" y="70031"/>
                  </a:lnTo>
                  <a:cubicBezTo>
                    <a:pt x="90463" y="70031"/>
                    <a:pt x="184262" y="90773"/>
                    <a:pt x="270254" y="165000"/>
                  </a:cubicBezTo>
                  <a:cubicBezTo>
                    <a:pt x="284528" y="177349"/>
                    <a:pt x="294985" y="190213"/>
                    <a:pt x="302552" y="203352"/>
                  </a:cubicBezTo>
                  <a:cubicBezTo>
                    <a:pt x="333028" y="256082"/>
                    <a:pt x="317549" y="312699"/>
                    <a:pt x="320989" y="353321"/>
                  </a:cubicBezTo>
                  <a:cubicBezTo>
                    <a:pt x="321677" y="361405"/>
                    <a:pt x="323981" y="368181"/>
                    <a:pt x="327455" y="373719"/>
                  </a:cubicBezTo>
                  <a:cubicBezTo>
                    <a:pt x="340285" y="375404"/>
                    <a:pt x="354353" y="362677"/>
                    <a:pt x="356692" y="346442"/>
                  </a:cubicBezTo>
                  <a:cubicBezTo>
                    <a:pt x="360098" y="323121"/>
                    <a:pt x="360682" y="262824"/>
                    <a:pt x="319475" y="199087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5650D7D5-EED9-8A14-AAF7-B4EAE5E1EABA}"/>
                </a:ext>
              </a:extLst>
            </p:cNvPr>
            <p:cNvSpPr/>
            <p:nvPr/>
          </p:nvSpPr>
          <p:spPr>
            <a:xfrm>
              <a:off x="9932811" y="970471"/>
              <a:ext cx="129399" cy="184021"/>
            </a:xfrm>
            <a:custGeom>
              <a:avLst/>
              <a:gdLst>
                <a:gd name="connsiteX0" fmla="*/ 129400 w 129399"/>
                <a:gd name="connsiteY0" fmla="*/ 92114 h 184021"/>
                <a:gd name="connsiteX1" fmla="*/ 87023 w 129399"/>
                <a:gd name="connsiteY1" fmla="*/ 177555 h 184021"/>
                <a:gd name="connsiteX2" fmla="*/ 86989 w 129399"/>
                <a:gd name="connsiteY2" fmla="*/ 177555 h 184021"/>
                <a:gd name="connsiteX3" fmla="*/ 66316 w 129399"/>
                <a:gd name="connsiteY3" fmla="*/ 184022 h 184021"/>
                <a:gd name="connsiteX4" fmla="*/ 27826 w 129399"/>
                <a:gd name="connsiteY4" fmla="*/ 161870 h 184021"/>
                <a:gd name="connsiteX5" fmla="*/ 26072 w 129399"/>
                <a:gd name="connsiteY5" fmla="*/ 159978 h 184021"/>
                <a:gd name="connsiteX6" fmla="*/ 20913 w 129399"/>
                <a:gd name="connsiteY6" fmla="*/ 153615 h 184021"/>
                <a:gd name="connsiteX7" fmla="*/ 19330 w 129399"/>
                <a:gd name="connsiteY7" fmla="*/ 151379 h 184021"/>
                <a:gd name="connsiteX8" fmla="*/ 619 w 129399"/>
                <a:gd name="connsiteY8" fmla="*/ 73781 h 184021"/>
                <a:gd name="connsiteX9" fmla="*/ 11007 w 129399"/>
                <a:gd name="connsiteY9" fmla="*/ 34500 h 184021"/>
                <a:gd name="connsiteX10" fmla="*/ 17267 w 129399"/>
                <a:gd name="connsiteY10" fmla="*/ 22530 h 184021"/>
                <a:gd name="connsiteX11" fmla="*/ 17336 w 129399"/>
                <a:gd name="connsiteY11" fmla="*/ 22427 h 184021"/>
                <a:gd name="connsiteX12" fmla="*/ 61673 w 129399"/>
                <a:gd name="connsiteY12" fmla="*/ 0 h 184021"/>
                <a:gd name="connsiteX13" fmla="*/ 123999 w 129399"/>
                <a:gd name="connsiteY13" fmla="*/ 56032 h 184021"/>
                <a:gd name="connsiteX14" fmla="*/ 129400 w 129399"/>
                <a:gd name="connsiteY14" fmla="*/ 92114 h 18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9399" h="184021">
                  <a:moveTo>
                    <a:pt x="129400" y="92114"/>
                  </a:moveTo>
                  <a:cubicBezTo>
                    <a:pt x="129400" y="130810"/>
                    <a:pt x="111892" y="163934"/>
                    <a:pt x="87023" y="177555"/>
                  </a:cubicBezTo>
                  <a:cubicBezTo>
                    <a:pt x="87023" y="177555"/>
                    <a:pt x="86989" y="177589"/>
                    <a:pt x="86989" y="177555"/>
                  </a:cubicBezTo>
                  <a:cubicBezTo>
                    <a:pt x="80522" y="181167"/>
                    <a:pt x="73574" y="183368"/>
                    <a:pt x="66316" y="184022"/>
                  </a:cubicBezTo>
                  <a:cubicBezTo>
                    <a:pt x="51560" y="180960"/>
                    <a:pt x="38421" y="173118"/>
                    <a:pt x="27826" y="161870"/>
                  </a:cubicBezTo>
                  <a:cubicBezTo>
                    <a:pt x="27242" y="161251"/>
                    <a:pt x="26623" y="160632"/>
                    <a:pt x="26072" y="159978"/>
                  </a:cubicBezTo>
                  <a:cubicBezTo>
                    <a:pt x="24284" y="157949"/>
                    <a:pt x="22564" y="155851"/>
                    <a:pt x="20913" y="153615"/>
                  </a:cubicBezTo>
                  <a:cubicBezTo>
                    <a:pt x="20362" y="152893"/>
                    <a:pt x="19812" y="152136"/>
                    <a:pt x="19330" y="151379"/>
                  </a:cubicBezTo>
                  <a:cubicBezTo>
                    <a:pt x="5125" y="130982"/>
                    <a:pt x="-2271" y="103327"/>
                    <a:pt x="619" y="73781"/>
                  </a:cubicBezTo>
                  <a:cubicBezTo>
                    <a:pt x="1995" y="59644"/>
                    <a:pt x="5641" y="46367"/>
                    <a:pt x="11007" y="34500"/>
                  </a:cubicBezTo>
                  <a:cubicBezTo>
                    <a:pt x="12898" y="30338"/>
                    <a:pt x="14997" y="26348"/>
                    <a:pt x="17267" y="22530"/>
                  </a:cubicBezTo>
                  <a:cubicBezTo>
                    <a:pt x="17301" y="22530"/>
                    <a:pt x="17336" y="22461"/>
                    <a:pt x="17336" y="22427"/>
                  </a:cubicBezTo>
                  <a:cubicBezTo>
                    <a:pt x="29237" y="8462"/>
                    <a:pt x="44715" y="0"/>
                    <a:pt x="61673" y="0"/>
                  </a:cubicBezTo>
                  <a:cubicBezTo>
                    <a:pt x="89671" y="0"/>
                    <a:pt x="113715" y="23115"/>
                    <a:pt x="123999" y="56032"/>
                  </a:cubicBezTo>
                  <a:cubicBezTo>
                    <a:pt x="127473" y="67108"/>
                    <a:pt x="129400" y="79318"/>
                    <a:pt x="129400" y="92114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10ACC9E2-2C3F-BBEE-D950-B45090F66BE8}"/>
                </a:ext>
              </a:extLst>
            </p:cNvPr>
            <p:cNvSpPr/>
            <p:nvPr/>
          </p:nvSpPr>
          <p:spPr>
            <a:xfrm>
              <a:off x="10139668" y="825593"/>
              <a:ext cx="170335" cy="382402"/>
            </a:xfrm>
            <a:custGeom>
              <a:avLst/>
              <a:gdLst>
                <a:gd name="connsiteX0" fmla="*/ 170336 w 170335"/>
                <a:gd name="connsiteY0" fmla="*/ 370107 h 382402"/>
                <a:gd name="connsiteX1" fmla="*/ 143059 w 170335"/>
                <a:gd name="connsiteY1" fmla="*/ 382215 h 382402"/>
                <a:gd name="connsiteX2" fmla="*/ 2893 w 170335"/>
                <a:gd name="connsiteY2" fmla="*/ 253227 h 382402"/>
                <a:gd name="connsiteX3" fmla="*/ 55933 w 170335"/>
                <a:gd name="connsiteY3" fmla="*/ 193033 h 382402"/>
                <a:gd name="connsiteX4" fmla="*/ 80010 w 170335"/>
                <a:gd name="connsiteY4" fmla="*/ 94419 h 382402"/>
                <a:gd name="connsiteX5" fmla="*/ 140239 w 170335"/>
                <a:gd name="connsiteY5" fmla="*/ 0 h 382402"/>
                <a:gd name="connsiteX6" fmla="*/ 118981 w 170335"/>
                <a:gd name="connsiteY6" fmla="*/ 37664 h 382402"/>
                <a:gd name="connsiteX7" fmla="*/ 99479 w 170335"/>
                <a:gd name="connsiteY7" fmla="*/ 196095 h 382402"/>
                <a:gd name="connsiteX8" fmla="*/ 27831 w 170335"/>
                <a:gd name="connsiteY8" fmla="*/ 262411 h 382402"/>
                <a:gd name="connsiteX9" fmla="*/ 112102 w 170335"/>
                <a:gd name="connsiteY9" fmla="*/ 358137 h 382402"/>
                <a:gd name="connsiteX10" fmla="*/ 170336 w 170335"/>
                <a:gd name="connsiteY10" fmla="*/ 370107 h 38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335" h="382402">
                  <a:moveTo>
                    <a:pt x="170336" y="370107"/>
                  </a:moveTo>
                  <a:cubicBezTo>
                    <a:pt x="161977" y="382627"/>
                    <a:pt x="153068" y="382834"/>
                    <a:pt x="143059" y="382215"/>
                  </a:cubicBezTo>
                  <a:cubicBezTo>
                    <a:pt x="89332" y="378912"/>
                    <a:pt x="-19052" y="295845"/>
                    <a:pt x="2893" y="253227"/>
                  </a:cubicBezTo>
                  <a:cubicBezTo>
                    <a:pt x="12799" y="234000"/>
                    <a:pt x="37565" y="218831"/>
                    <a:pt x="55933" y="193033"/>
                  </a:cubicBezTo>
                  <a:cubicBezTo>
                    <a:pt x="55933" y="193033"/>
                    <a:pt x="73131" y="172396"/>
                    <a:pt x="80010" y="94419"/>
                  </a:cubicBezTo>
                  <a:cubicBezTo>
                    <a:pt x="84241" y="46573"/>
                    <a:pt x="106599" y="10801"/>
                    <a:pt x="140239" y="0"/>
                  </a:cubicBezTo>
                  <a:cubicBezTo>
                    <a:pt x="131674" y="7464"/>
                    <a:pt x="123419" y="19193"/>
                    <a:pt x="118981" y="37664"/>
                  </a:cubicBezTo>
                  <a:cubicBezTo>
                    <a:pt x="107527" y="85269"/>
                    <a:pt x="125276" y="163074"/>
                    <a:pt x="99479" y="196095"/>
                  </a:cubicBezTo>
                  <a:cubicBezTo>
                    <a:pt x="73681" y="229150"/>
                    <a:pt x="32990" y="236029"/>
                    <a:pt x="27831" y="262411"/>
                  </a:cubicBezTo>
                  <a:cubicBezTo>
                    <a:pt x="22671" y="288759"/>
                    <a:pt x="81730" y="344963"/>
                    <a:pt x="112102" y="358137"/>
                  </a:cubicBezTo>
                  <a:cubicBezTo>
                    <a:pt x="133634" y="367493"/>
                    <a:pt x="157987" y="369625"/>
                    <a:pt x="170336" y="370107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FE327B03-02EB-07B0-E452-4628746550D0}"/>
                </a:ext>
              </a:extLst>
            </p:cNvPr>
            <p:cNvSpPr/>
            <p:nvPr/>
          </p:nvSpPr>
          <p:spPr>
            <a:xfrm>
              <a:off x="10358407" y="1072388"/>
              <a:ext cx="194367" cy="155019"/>
            </a:xfrm>
            <a:custGeom>
              <a:avLst/>
              <a:gdLst>
                <a:gd name="connsiteX0" fmla="*/ 194368 w 194367"/>
                <a:gd name="connsiteY0" fmla="*/ 108074 h 155019"/>
                <a:gd name="connsiteX1" fmla="*/ 100602 w 194367"/>
                <a:gd name="connsiteY1" fmla="*/ 152790 h 155019"/>
                <a:gd name="connsiteX2" fmla="*/ 887 w 194367"/>
                <a:gd name="connsiteY2" fmla="*/ 116501 h 155019"/>
                <a:gd name="connsiteX3" fmla="*/ 59327 w 194367"/>
                <a:gd name="connsiteY3" fmla="*/ 1651 h 155019"/>
                <a:gd name="connsiteX4" fmla="*/ 62354 w 194367"/>
                <a:gd name="connsiteY4" fmla="*/ 0 h 155019"/>
                <a:gd name="connsiteX5" fmla="*/ 37347 w 194367"/>
                <a:gd name="connsiteY5" fmla="*/ 62327 h 155019"/>
                <a:gd name="connsiteX6" fmla="*/ 83404 w 194367"/>
                <a:gd name="connsiteY6" fmla="*/ 136692 h 155019"/>
                <a:gd name="connsiteX7" fmla="*/ 194368 w 194367"/>
                <a:gd name="connsiteY7" fmla="*/ 108074 h 15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367" h="155019">
                  <a:moveTo>
                    <a:pt x="194368" y="108074"/>
                  </a:moveTo>
                  <a:cubicBezTo>
                    <a:pt x="173764" y="131395"/>
                    <a:pt x="141328" y="148593"/>
                    <a:pt x="100602" y="152790"/>
                  </a:cubicBezTo>
                  <a:cubicBezTo>
                    <a:pt x="27510" y="160357"/>
                    <a:pt x="-6027" y="148765"/>
                    <a:pt x="887" y="116501"/>
                  </a:cubicBezTo>
                  <a:cubicBezTo>
                    <a:pt x="887" y="116501"/>
                    <a:pt x="12031" y="29547"/>
                    <a:pt x="59327" y="1651"/>
                  </a:cubicBezTo>
                  <a:cubicBezTo>
                    <a:pt x="60290" y="1066"/>
                    <a:pt x="61322" y="516"/>
                    <a:pt x="62354" y="0"/>
                  </a:cubicBezTo>
                  <a:cubicBezTo>
                    <a:pt x="52757" y="14481"/>
                    <a:pt x="42472" y="35360"/>
                    <a:pt x="37347" y="62327"/>
                  </a:cubicBezTo>
                  <a:cubicBezTo>
                    <a:pt x="26650" y="118221"/>
                    <a:pt x="39549" y="132805"/>
                    <a:pt x="83404" y="136692"/>
                  </a:cubicBezTo>
                  <a:cubicBezTo>
                    <a:pt x="126606" y="140510"/>
                    <a:pt x="192441" y="109003"/>
                    <a:pt x="194368" y="108074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BDF6BA4E-8D03-E3F9-0C83-3A4ED3CC1BE2}"/>
                </a:ext>
              </a:extLst>
            </p:cNvPr>
            <p:cNvSpPr/>
            <p:nvPr/>
          </p:nvSpPr>
          <p:spPr>
            <a:xfrm>
              <a:off x="10453024" y="1079872"/>
              <a:ext cx="102590" cy="72900"/>
            </a:xfrm>
            <a:custGeom>
              <a:avLst/>
              <a:gdLst>
                <a:gd name="connsiteX0" fmla="*/ 19193 w 102590"/>
                <a:gd name="connsiteY0" fmla="*/ 46759 h 72900"/>
                <a:gd name="connsiteX1" fmla="*/ 38387 w 102590"/>
                <a:gd name="connsiteY1" fmla="*/ 59830 h 72900"/>
                <a:gd name="connsiteX2" fmla="*/ 19193 w 102590"/>
                <a:gd name="connsiteY2" fmla="*/ 72900 h 72900"/>
                <a:gd name="connsiteX3" fmla="*/ 0 w 102590"/>
                <a:gd name="connsiteY3" fmla="*/ 59830 h 72900"/>
                <a:gd name="connsiteX4" fmla="*/ 19193 w 102590"/>
                <a:gd name="connsiteY4" fmla="*/ 46759 h 72900"/>
                <a:gd name="connsiteX5" fmla="*/ 73919 w 102590"/>
                <a:gd name="connsiteY5" fmla="*/ 1527 h 72900"/>
                <a:gd name="connsiteX6" fmla="*/ 102124 w 102590"/>
                <a:gd name="connsiteY6" fmla="*/ 32415 h 72900"/>
                <a:gd name="connsiteX7" fmla="*/ 62740 w 102590"/>
                <a:gd name="connsiteY7" fmla="*/ 46483 h 72900"/>
                <a:gd name="connsiteX8" fmla="*/ 34535 w 102590"/>
                <a:gd name="connsiteY8" fmla="*/ 15595 h 72900"/>
                <a:gd name="connsiteX9" fmla="*/ 73919 w 102590"/>
                <a:gd name="connsiteY9" fmla="*/ 1527 h 7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590" h="72900">
                  <a:moveTo>
                    <a:pt x="19193" y="46759"/>
                  </a:moveTo>
                  <a:cubicBezTo>
                    <a:pt x="29787" y="46759"/>
                    <a:pt x="38387" y="52606"/>
                    <a:pt x="38387" y="59830"/>
                  </a:cubicBezTo>
                  <a:cubicBezTo>
                    <a:pt x="38387" y="67053"/>
                    <a:pt x="29787" y="72900"/>
                    <a:pt x="19193" y="72900"/>
                  </a:cubicBezTo>
                  <a:cubicBezTo>
                    <a:pt x="8599" y="72900"/>
                    <a:pt x="0" y="67053"/>
                    <a:pt x="0" y="59830"/>
                  </a:cubicBezTo>
                  <a:cubicBezTo>
                    <a:pt x="0" y="52606"/>
                    <a:pt x="8599" y="46759"/>
                    <a:pt x="19193" y="46759"/>
                  </a:cubicBezTo>
                  <a:close/>
                  <a:moveTo>
                    <a:pt x="73919" y="1527"/>
                  </a:moveTo>
                  <a:cubicBezTo>
                    <a:pt x="92596" y="6171"/>
                    <a:pt x="105220" y="19998"/>
                    <a:pt x="102124" y="32415"/>
                  </a:cubicBezTo>
                  <a:cubicBezTo>
                    <a:pt x="99028" y="44832"/>
                    <a:pt x="81383" y="51127"/>
                    <a:pt x="62740" y="46483"/>
                  </a:cubicBezTo>
                  <a:cubicBezTo>
                    <a:pt x="44063" y="41840"/>
                    <a:pt x="31439" y="28012"/>
                    <a:pt x="34535" y="15595"/>
                  </a:cubicBezTo>
                  <a:cubicBezTo>
                    <a:pt x="37631" y="3178"/>
                    <a:pt x="55276" y="-3116"/>
                    <a:pt x="73919" y="1527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84864D8F-2C68-E126-CD80-0E7122E61FFC}"/>
                </a:ext>
              </a:extLst>
            </p:cNvPr>
            <p:cNvSpPr/>
            <p:nvPr/>
          </p:nvSpPr>
          <p:spPr>
            <a:xfrm>
              <a:off x="10269140" y="854594"/>
              <a:ext cx="109090" cy="312418"/>
            </a:xfrm>
            <a:custGeom>
              <a:avLst/>
              <a:gdLst>
                <a:gd name="connsiteX0" fmla="*/ 15822 w 109090"/>
                <a:gd name="connsiteY0" fmla="*/ 263506 h 312418"/>
                <a:gd name="connsiteX1" fmla="*/ 31645 w 109090"/>
                <a:gd name="connsiteY1" fmla="*/ 287962 h 312418"/>
                <a:gd name="connsiteX2" fmla="*/ 15822 w 109090"/>
                <a:gd name="connsiteY2" fmla="*/ 312418 h 312418"/>
                <a:gd name="connsiteX3" fmla="*/ 0 w 109090"/>
                <a:gd name="connsiteY3" fmla="*/ 287962 h 312418"/>
                <a:gd name="connsiteX4" fmla="*/ 15822 w 109090"/>
                <a:gd name="connsiteY4" fmla="*/ 263506 h 312418"/>
                <a:gd name="connsiteX5" fmla="*/ 75319 w 109090"/>
                <a:gd name="connsiteY5" fmla="*/ 161 h 312418"/>
                <a:gd name="connsiteX6" fmla="*/ 107836 w 109090"/>
                <a:gd name="connsiteY6" fmla="*/ 45441 h 312418"/>
                <a:gd name="connsiteX7" fmla="*/ 91181 w 109090"/>
                <a:gd name="connsiteY7" fmla="*/ 98641 h 312418"/>
                <a:gd name="connsiteX8" fmla="*/ 58664 w 109090"/>
                <a:gd name="connsiteY8" fmla="*/ 53361 h 312418"/>
                <a:gd name="connsiteX9" fmla="*/ 75319 w 109090"/>
                <a:gd name="connsiteY9" fmla="*/ 161 h 31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090" h="312418">
                  <a:moveTo>
                    <a:pt x="15822" y="263506"/>
                  </a:moveTo>
                  <a:cubicBezTo>
                    <a:pt x="24561" y="263506"/>
                    <a:pt x="31645" y="274455"/>
                    <a:pt x="31645" y="287962"/>
                  </a:cubicBezTo>
                  <a:cubicBezTo>
                    <a:pt x="31645" y="301469"/>
                    <a:pt x="24561" y="312418"/>
                    <a:pt x="15822" y="312418"/>
                  </a:cubicBezTo>
                  <a:cubicBezTo>
                    <a:pt x="7084" y="312418"/>
                    <a:pt x="0" y="301469"/>
                    <a:pt x="0" y="287962"/>
                  </a:cubicBezTo>
                  <a:cubicBezTo>
                    <a:pt x="0" y="274455"/>
                    <a:pt x="7084" y="263506"/>
                    <a:pt x="15822" y="263506"/>
                  </a:cubicBezTo>
                  <a:close/>
                  <a:moveTo>
                    <a:pt x="75319" y="161"/>
                  </a:moveTo>
                  <a:cubicBezTo>
                    <a:pt x="88898" y="-2027"/>
                    <a:pt x="103456" y="18246"/>
                    <a:pt x="107836" y="45441"/>
                  </a:cubicBezTo>
                  <a:cubicBezTo>
                    <a:pt x="112216" y="72635"/>
                    <a:pt x="104760" y="96454"/>
                    <a:pt x="91181" y="98641"/>
                  </a:cubicBezTo>
                  <a:cubicBezTo>
                    <a:pt x="77602" y="100828"/>
                    <a:pt x="63044" y="80556"/>
                    <a:pt x="58664" y="53361"/>
                  </a:cubicBezTo>
                  <a:cubicBezTo>
                    <a:pt x="54284" y="26167"/>
                    <a:pt x="61740" y="2348"/>
                    <a:pt x="75319" y="161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7C7B8B3D-36BC-D34C-D8EC-76E725299513}"/>
                </a:ext>
              </a:extLst>
            </p:cNvPr>
            <p:cNvSpPr/>
            <p:nvPr/>
          </p:nvSpPr>
          <p:spPr>
            <a:xfrm>
              <a:off x="9831857" y="1022513"/>
              <a:ext cx="21188" cy="37285"/>
            </a:xfrm>
            <a:custGeom>
              <a:avLst/>
              <a:gdLst>
                <a:gd name="connsiteX0" fmla="*/ 21188 w 21188"/>
                <a:gd name="connsiteY0" fmla="*/ 18643 h 37285"/>
                <a:gd name="connsiteX1" fmla="*/ 10594 w 21188"/>
                <a:gd name="connsiteY1" fmla="*/ 37286 h 37285"/>
                <a:gd name="connsiteX2" fmla="*/ 0 w 21188"/>
                <a:gd name="connsiteY2" fmla="*/ 18643 h 37285"/>
                <a:gd name="connsiteX3" fmla="*/ 10594 w 21188"/>
                <a:gd name="connsiteY3" fmla="*/ 0 h 37285"/>
                <a:gd name="connsiteX4" fmla="*/ 21188 w 21188"/>
                <a:gd name="connsiteY4" fmla="*/ 18643 h 3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88" h="37285">
                  <a:moveTo>
                    <a:pt x="21188" y="18643"/>
                  </a:moveTo>
                  <a:cubicBezTo>
                    <a:pt x="21188" y="28928"/>
                    <a:pt x="16442" y="37286"/>
                    <a:pt x="10594" y="37286"/>
                  </a:cubicBezTo>
                  <a:cubicBezTo>
                    <a:pt x="4747" y="37286"/>
                    <a:pt x="0" y="28928"/>
                    <a:pt x="0" y="18643"/>
                  </a:cubicBezTo>
                  <a:cubicBezTo>
                    <a:pt x="0" y="8358"/>
                    <a:pt x="4747" y="0"/>
                    <a:pt x="10594" y="0"/>
                  </a:cubicBezTo>
                  <a:cubicBezTo>
                    <a:pt x="16442" y="0"/>
                    <a:pt x="21188" y="8358"/>
                    <a:pt x="21188" y="18643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967A2BC5-9E19-F62F-2FAB-73ACEBD06773}"/>
                </a:ext>
              </a:extLst>
            </p:cNvPr>
            <p:cNvSpPr/>
            <p:nvPr/>
          </p:nvSpPr>
          <p:spPr>
            <a:xfrm>
              <a:off x="9967276" y="1045181"/>
              <a:ext cx="21222" cy="37285"/>
            </a:xfrm>
            <a:custGeom>
              <a:avLst/>
              <a:gdLst>
                <a:gd name="connsiteX0" fmla="*/ 21223 w 21222"/>
                <a:gd name="connsiteY0" fmla="*/ 21360 h 37285"/>
                <a:gd name="connsiteX1" fmla="*/ 12314 w 21222"/>
                <a:gd name="connsiteY1" fmla="*/ 37286 h 37285"/>
                <a:gd name="connsiteX2" fmla="*/ 0 w 21222"/>
                <a:gd name="connsiteY2" fmla="*/ 18643 h 37285"/>
                <a:gd name="connsiteX3" fmla="*/ 12314 w 21222"/>
                <a:gd name="connsiteY3" fmla="*/ 0 h 37285"/>
                <a:gd name="connsiteX4" fmla="*/ 21223 w 21222"/>
                <a:gd name="connsiteY4" fmla="*/ 21360 h 3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2" h="37285">
                  <a:moveTo>
                    <a:pt x="21223" y="21360"/>
                  </a:moveTo>
                  <a:cubicBezTo>
                    <a:pt x="21223" y="31645"/>
                    <a:pt x="19124" y="37286"/>
                    <a:pt x="12314" y="37286"/>
                  </a:cubicBezTo>
                  <a:cubicBezTo>
                    <a:pt x="5503" y="37286"/>
                    <a:pt x="0" y="28927"/>
                    <a:pt x="0" y="18643"/>
                  </a:cubicBezTo>
                  <a:cubicBezTo>
                    <a:pt x="0" y="8358"/>
                    <a:pt x="5503" y="0"/>
                    <a:pt x="12314" y="0"/>
                  </a:cubicBezTo>
                  <a:cubicBezTo>
                    <a:pt x="19124" y="0"/>
                    <a:pt x="21223" y="11076"/>
                    <a:pt x="21223" y="21360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E029E81E-A434-BA81-ACD8-FD3E77425FD6}"/>
                </a:ext>
              </a:extLst>
            </p:cNvPr>
            <p:cNvSpPr/>
            <p:nvPr/>
          </p:nvSpPr>
          <p:spPr>
            <a:xfrm>
              <a:off x="10407105" y="546947"/>
              <a:ext cx="1197001" cy="880345"/>
            </a:xfrm>
            <a:custGeom>
              <a:avLst/>
              <a:gdLst>
                <a:gd name="connsiteX0" fmla="*/ 326768 w 1197001"/>
                <a:gd name="connsiteY0" fmla="*/ 809282 h 880345"/>
                <a:gd name="connsiteX1" fmla="*/ 362299 w 1197001"/>
                <a:gd name="connsiteY1" fmla="*/ 844814 h 880345"/>
                <a:gd name="connsiteX2" fmla="*/ 326768 w 1197001"/>
                <a:gd name="connsiteY2" fmla="*/ 880345 h 880345"/>
                <a:gd name="connsiteX3" fmla="*/ 291236 w 1197001"/>
                <a:gd name="connsiteY3" fmla="*/ 844814 h 880345"/>
                <a:gd name="connsiteX4" fmla="*/ 326768 w 1197001"/>
                <a:gd name="connsiteY4" fmla="*/ 809282 h 880345"/>
                <a:gd name="connsiteX5" fmla="*/ 30957 w 1197001"/>
                <a:gd name="connsiteY5" fmla="*/ 788644 h 880345"/>
                <a:gd name="connsiteX6" fmla="*/ 61914 w 1197001"/>
                <a:gd name="connsiteY6" fmla="*/ 819601 h 880345"/>
                <a:gd name="connsiteX7" fmla="*/ 30957 w 1197001"/>
                <a:gd name="connsiteY7" fmla="*/ 850558 h 880345"/>
                <a:gd name="connsiteX8" fmla="*/ 0 w 1197001"/>
                <a:gd name="connsiteY8" fmla="*/ 819601 h 880345"/>
                <a:gd name="connsiteX9" fmla="*/ 30957 w 1197001"/>
                <a:gd name="connsiteY9" fmla="*/ 788644 h 880345"/>
                <a:gd name="connsiteX10" fmla="*/ 323122 w 1197001"/>
                <a:gd name="connsiteY10" fmla="*/ 620169 h 880345"/>
                <a:gd name="connsiteX11" fmla="*/ 343553 w 1197001"/>
                <a:gd name="connsiteY11" fmla="*/ 640601 h 880345"/>
                <a:gd name="connsiteX12" fmla="*/ 323122 w 1197001"/>
                <a:gd name="connsiteY12" fmla="*/ 661032 h 880345"/>
                <a:gd name="connsiteX13" fmla="*/ 302690 w 1197001"/>
                <a:gd name="connsiteY13" fmla="*/ 640601 h 880345"/>
                <a:gd name="connsiteX14" fmla="*/ 323122 w 1197001"/>
                <a:gd name="connsiteY14" fmla="*/ 620169 h 880345"/>
                <a:gd name="connsiteX15" fmla="*/ 660345 w 1197001"/>
                <a:gd name="connsiteY15" fmla="*/ 595748 h 880345"/>
                <a:gd name="connsiteX16" fmla="*/ 691302 w 1197001"/>
                <a:gd name="connsiteY16" fmla="*/ 626705 h 880345"/>
                <a:gd name="connsiteX17" fmla="*/ 660345 w 1197001"/>
                <a:gd name="connsiteY17" fmla="*/ 657662 h 880345"/>
                <a:gd name="connsiteX18" fmla="*/ 629388 w 1197001"/>
                <a:gd name="connsiteY18" fmla="*/ 626705 h 880345"/>
                <a:gd name="connsiteX19" fmla="*/ 660345 w 1197001"/>
                <a:gd name="connsiteY19" fmla="*/ 595748 h 880345"/>
                <a:gd name="connsiteX20" fmla="*/ 442788 w 1197001"/>
                <a:gd name="connsiteY20" fmla="*/ 454309 h 880345"/>
                <a:gd name="connsiteX21" fmla="*/ 463219 w 1197001"/>
                <a:gd name="connsiteY21" fmla="*/ 474741 h 880345"/>
                <a:gd name="connsiteX22" fmla="*/ 442788 w 1197001"/>
                <a:gd name="connsiteY22" fmla="*/ 495172 h 880345"/>
                <a:gd name="connsiteX23" fmla="*/ 422356 w 1197001"/>
                <a:gd name="connsiteY23" fmla="*/ 474741 h 880345"/>
                <a:gd name="connsiteX24" fmla="*/ 442788 w 1197001"/>
                <a:gd name="connsiteY24" fmla="*/ 454309 h 880345"/>
                <a:gd name="connsiteX25" fmla="*/ 711734 w 1197001"/>
                <a:gd name="connsiteY25" fmla="*/ 319750 h 880345"/>
                <a:gd name="connsiteX26" fmla="*/ 732165 w 1197001"/>
                <a:gd name="connsiteY26" fmla="*/ 340182 h 880345"/>
                <a:gd name="connsiteX27" fmla="*/ 711734 w 1197001"/>
                <a:gd name="connsiteY27" fmla="*/ 360613 h 880345"/>
                <a:gd name="connsiteX28" fmla="*/ 691302 w 1197001"/>
                <a:gd name="connsiteY28" fmla="*/ 340182 h 880345"/>
                <a:gd name="connsiteX29" fmla="*/ 711734 w 1197001"/>
                <a:gd name="connsiteY29" fmla="*/ 319750 h 880345"/>
                <a:gd name="connsiteX30" fmla="*/ 202080 w 1197001"/>
                <a:gd name="connsiteY30" fmla="*/ 288690 h 880345"/>
                <a:gd name="connsiteX31" fmla="*/ 237611 w 1197001"/>
                <a:gd name="connsiteY31" fmla="*/ 324222 h 880345"/>
                <a:gd name="connsiteX32" fmla="*/ 202080 w 1197001"/>
                <a:gd name="connsiteY32" fmla="*/ 359753 h 880345"/>
                <a:gd name="connsiteX33" fmla="*/ 166548 w 1197001"/>
                <a:gd name="connsiteY33" fmla="*/ 324222 h 880345"/>
                <a:gd name="connsiteX34" fmla="*/ 202080 w 1197001"/>
                <a:gd name="connsiteY34" fmla="*/ 288690 h 880345"/>
                <a:gd name="connsiteX35" fmla="*/ 1176570 w 1197001"/>
                <a:gd name="connsiteY35" fmla="*/ 143983 h 880345"/>
                <a:gd name="connsiteX36" fmla="*/ 1197001 w 1197001"/>
                <a:gd name="connsiteY36" fmla="*/ 164415 h 880345"/>
                <a:gd name="connsiteX37" fmla="*/ 1176570 w 1197001"/>
                <a:gd name="connsiteY37" fmla="*/ 184846 h 880345"/>
                <a:gd name="connsiteX38" fmla="*/ 1156138 w 1197001"/>
                <a:gd name="connsiteY38" fmla="*/ 164415 h 880345"/>
                <a:gd name="connsiteX39" fmla="*/ 1176570 w 1197001"/>
                <a:gd name="connsiteY39" fmla="*/ 143983 h 880345"/>
                <a:gd name="connsiteX40" fmla="*/ 732200 w 1197001"/>
                <a:gd name="connsiteY40" fmla="*/ 0 h 880345"/>
                <a:gd name="connsiteX41" fmla="*/ 752631 w 1197001"/>
                <a:gd name="connsiteY41" fmla="*/ 20432 h 880345"/>
                <a:gd name="connsiteX42" fmla="*/ 732200 w 1197001"/>
                <a:gd name="connsiteY42" fmla="*/ 40863 h 880345"/>
                <a:gd name="connsiteX43" fmla="*/ 711768 w 1197001"/>
                <a:gd name="connsiteY43" fmla="*/ 20432 h 880345"/>
                <a:gd name="connsiteX44" fmla="*/ 732200 w 1197001"/>
                <a:gd name="connsiteY44" fmla="*/ 0 h 88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97001" h="880345">
                  <a:moveTo>
                    <a:pt x="326768" y="809282"/>
                  </a:moveTo>
                  <a:cubicBezTo>
                    <a:pt x="346391" y="809282"/>
                    <a:pt x="362299" y="825190"/>
                    <a:pt x="362299" y="844814"/>
                  </a:cubicBezTo>
                  <a:cubicBezTo>
                    <a:pt x="362299" y="864437"/>
                    <a:pt x="346391" y="880345"/>
                    <a:pt x="326768" y="880345"/>
                  </a:cubicBezTo>
                  <a:cubicBezTo>
                    <a:pt x="307144" y="880345"/>
                    <a:pt x="291236" y="864437"/>
                    <a:pt x="291236" y="844814"/>
                  </a:cubicBezTo>
                  <a:cubicBezTo>
                    <a:pt x="291236" y="825190"/>
                    <a:pt x="307144" y="809282"/>
                    <a:pt x="326768" y="809282"/>
                  </a:cubicBezTo>
                  <a:close/>
                  <a:moveTo>
                    <a:pt x="30957" y="788644"/>
                  </a:moveTo>
                  <a:cubicBezTo>
                    <a:pt x="48054" y="788644"/>
                    <a:pt x="61914" y="802504"/>
                    <a:pt x="61914" y="819601"/>
                  </a:cubicBezTo>
                  <a:cubicBezTo>
                    <a:pt x="61914" y="836698"/>
                    <a:pt x="48054" y="850558"/>
                    <a:pt x="30957" y="850558"/>
                  </a:cubicBezTo>
                  <a:cubicBezTo>
                    <a:pt x="13860" y="850558"/>
                    <a:pt x="0" y="836698"/>
                    <a:pt x="0" y="819601"/>
                  </a:cubicBezTo>
                  <a:cubicBezTo>
                    <a:pt x="0" y="802504"/>
                    <a:pt x="13860" y="788644"/>
                    <a:pt x="30957" y="788644"/>
                  </a:cubicBezTo>
                  <a:close/>
                  <a:moveTo>
                    <a:pt x="323122" y="620169"/>
                  </a:moveTo>
                  <a:cubicBezTo>
                    <a:pt x="334406" y="620169"/>
                    <a:pt x="343553" y="629317"/>
                    <a:pt x="343553" y="640601"/>
                  </a:cubicBezTo>
                  <a:cubicBezTo>
                    <a:pt x="343553" y="651885"/>
                    <a:pt x="334406" y="661032"/>
                    <a:pt x="323122" y="661032"/>
                  </a:cubicBezTo>
                  <a:cubicBezTo>
                    <a:pt x="311837" y="661032"/>
                    <a:pt x="302690" y="651885"/>
                    <a:pt x="302690" y="640601"/>
                  </a:cubicBezTo>
                  <a:cubicBezTo>
                    <a:pt x="302690" y="629317"/>
                    <a:pt x="311837" y="620169"/>
                    <a:pt x="323122" y="620169"/>
                  </a:cubicBezTo>
                  <a:close/>
                  <a:moveTo>
                    <a:pt x="660345" y="595748"/>
                  </a:moveTo>
                  <a:cubicBezTo>
                    <a:pt x="677442" y="595748"/>
                    <a:pt x="691302" y="609608"/>
                    <a:pt x="691302" y="626705"/>
                  </a:cubicBezTo>
                  <a:cubicBezTo>
                    <a:pt x="691302" y="643802"/>
                    <a:pt x="677442" y="657662"/>
                    <a:pt x="660345" y="657662"/>
                  </a:cubicBezTo>
                  <a:cubicBezTo>
                    <a:pt x="643248" y="657662"/>
                    <a:pt x="629388" y="643802"/>
                    <a:pt x="629388" y="626705"/>
                  </a:cubicBezTo>
                  <a:cubicBezTo>
                    <a:pt x="629388" y="609608"/>
                    <a:pt x="643248" y="595748"/>
                    <a:pt x="660345" y="595748"/>
                  </a:cubicBezTo>
                  <a:close/>
                  <a:moveTo>
                    <a:pt x="442788" y="454309"/>
                  </a:moveTo>
                  <a:cubicBezTo>
                    <a:pt x="454072" y="454309"/>
                    <a:pt x="463219" y="463457"/>
                    <a:pt x="463219" y="474741"/>
                  </a:cubicBezTo>
                  <a:cubicBezTo>
                    <a:pt x="463219" y="486025"/>
                    <a:pt x="454072" y="495172"/>
                    <a:pt x="442788" y="495172"/>
                  </a:cubicBezTo>
                  <a:cubicBezTo>
                    <a:pt x="431503" y="495172"/>
                    <a:pt x="422356" y="486025"/>
                    <a:pt x="422356" y="474741"/>
                  </a:cubicBezTo>
                  <a:cubicBezTo>
                    <a:pt x="422356" y="463457"/>
                    <a:pt x="431503" y="454309"/>
                    <a:pt x="442788" y="454309"/>
                  </a:cubicBezTo>
                  <a:close/>
                  <a:moveTo>
                    <a:pt x="711734" y="319750"/>
                  </a:moveTo>
                  <a:cubicBezTo>
                    <a:pt x="723018" y="319750"/>
                    <a:pt x="732165" y="328898"/>
                    <a:pt x="732165" y="340182"/>
                  </a:cubicBezTo>
                  <a:cubicBezTo>
                    <a:pt x="732165" y="351466"/>
                    <a:pt x="723018" y="360613"/>
                    <a:pt x="711734" y="360613"/>
                  </a:cubicBezTo>
                  <a:cubicBezTo>
                    <a:pt x="700449" y="360613"/>
                    <a:pt x="691302" y="351466"/>
                    <a:pt x="691302" y="340182"/>
                  </a:cubicBezTo>
                  <a:cubicBezTo>
                    <a:pt x="691302" y="328898"/>
                    <a:pt x="700449" y="319750"/>
                    <a:pt x="711734" y="319750"/>
                  </a:cubicBezTo>
                  <a:close/>
                  <a:moveTo>
                    <a:pt x="202080" y="288690"/>
                  </a:moveTo>
                  <a:cubicBezTo>
                    <a:pt x="221703" y="288690"/>
                    <a:pt x="237611" y="304598"/>
                    <a:pt x="237611" y="324222"/>
                  </a:cubicBezTo>
                  <a:cubicBezTo>
                    <a:pt x="237611" y="343845"/>
                    <a:pt x="221703" y="359753"/>
                    <a:pt x="202080" y="359753"/>
                  </a:cubicBezTo>
                  <a:cubicBezTo>
                    <a:pt x="182456" y="359753"/>
                    <a:pt x="166548" y="343845"/>
                    <a:pt x="166548" y="324222"/>
                  </a:cubicBezTo>
                  <a:cubicBezTo>
                    <a:pt x="166548" y="304598"/>
                    <a:pt x="182456" y="288690"/>
                    <a:pt x="202080" y="288690"/>
                  </a:cubicBezTo>
                  <a:close/>
                  <a:moveTo>
                    <a:pt x="1176570" y="143983"/>
                  </a:moveTo>
                  <a:cubicBezTo>
                    <a:pt x="1187854" y="143983"/>
                    <a:pt x="1197001" y="153131"/>
                    <a:pt x="1197001" y="164415"/>
                  </a:cubicBezTo>
                  <a:cubicBezTo>
                    <a:pt x="1197001" y="175699"/>
                    <a:pt x="1187854" y="184846"/>
                    <a:pt x="1176570" y="184846"/>
                  </a:cubicBezTo>
                  <a:cubicBezTo>
                    <a:pt x="1165286" y="184846"/>
                    <a:pt x="1156138" y="175699"/>
                    <a:pt x="1156138" y="164415"/>
                  </a:cubicBezTo>
                  <a:cubicBezTo>
                    <a:pt x="1156138" y="153131"/>
                    <a:pt x="1165286" y="143983"/>
                    <a:pt x="1176570" y="143983"/>
                  </a:cubicBezTo>
                  <a:close/>
                  <a:moveTo>
                    <a:pt x="732200" y="0"/>
                  </a:moveTo>
                  <a:cubicBezTo>
                    <a:pt x="743484" y="0"/>
                    <a:pt x="752631" y="9148"/>
                    <a:pt x="752631" y="20432"/>
                  </a:cubicBezTo>
                  <a:cubicBezTo>
                    <a:pt x="752631" y="31716"/>
                    <a:pt x="743484" y="40863"/>
                    <a:pt x="732200" y="40863"/>
                  </a:cubicBezTo>
                  <a:cubicBezTo>
                    <a:pt x="720916" y="40863"/>
                    <a:pt x="711768" y="31716"/>
                    <a:pt x="711768" y="20432"/>
                  </a:cubicBezTo>
                  <a:cubicBezTo>
                    <a:pt x="711768" y="9148"/>
                    <a:pt x="720916" y="0"/>
                    <a:pt x="732200" y="0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884241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B2A529D8-1058-EE97-F726-822B5E9B16C5}"/>
              </a:ext>
            </a:extLst>
          </p:cNvPr>
          <p:cNvGrpSpPr/>
          <p:nvPr userDrawn="1"/>
        </p:nvGrpSpPr>
        <p:grpSpPr>
          <a:xfrm>
            <a:off x="0" y="0"/>
            <a:ext cx="1246238" cy="1222534"/>
            <a:chOff x="-12227" y="1372"/>
            <a:chExt cx="1818735" cy="1784144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8EBE081-7906-4AB6-54A1-D2F337AC683D}"/>
                </a:ext>
              </a:extLst>
            </p:cNvPr>
            <p:cNvSpPr/>
            <p:nvPr/>
          </p:nvSpPr>
          <p:spPr>
            <a:xfrm flipH="1">
              <a:off x="-12226" y="1373"/>
              <a:ext cx="1818734" cy="1784074"/>
            </a:xfrm>
            <a:custGeom>
              <a:avLst/>
              <a:gdLst>
                <a:gd name="connsiteX0" fmla="*/ 276 w 1818734"/>
                <a:gd name="connsiteY0" fmla="*/ 0 h 1784074"/>
                <a:gd name="connsiteX1" fmla="*/ 233060 w 1818734"/>
                <a:gd name="connsiteY1" fmla="*/ 0 h 1784074"/>
                <a:gd name="connsiteX2" fmla="*/ 236105 w 1818734"/>
                <a:gd name="connsiteY2" fmla="*/ 5589 h 1784074"/>
                <a:gd name="connsiteX3" fmla="*/ 236105 w 1818734"/>
                <a:gd name="connsiteY3" fmla="*/ 5770 h 1784074"/>
                <a:gd name="connsiteX4" fmla="*/ 1063139 w 1818734"/>
                <a:gd name="connsiteY4" fmla="*/ 998268 h 1784074"/>
                <a:gd name="connsiteX5" fmla="*/ 1728860 w 1818734"/>
                <a:gd name="connsiteY5" fmla="*/ 1198388 h 1784074"/>
                <a:gd name="connsiteX6" fmla="*/ 1818734 w 1818734"/>
                <a:gd name="connsiteY6" fmla="*/ 1198494 h 1784074"/>
                <a:gd name="connsiteX7" fmla="*/ 1818734 w 1818734"/>
                <a:gd name="connsiteY7" fmla="*/ 1784074 h 1784074"/>
                <a:gd name="connsiteX8" fmla="*/ 1774424 w 1818734"/>
                <a:gd name="connsiteY8" fmla="*/ 1781279 h 1784074"/>
                <a:gd name="connsiteX9" fmla="*/ 793544 w 1818734"/>
                <a:gd name="connsiteY9" fmla="*/ 1363341 h 1784074"/>
                <a:gd name="connsiteX10" fmla="*/ 743313 w 1818734"/>
                <a:gd name="connsiteY10" fmla="*/ 1322837 h 1784074"/>
                <a:gd name="connsiteX11" fmla="*/ 717112 w 1818734"/>
                <a:gd name="connsiteY11" fmla="*/ 1300944 h 1784074"/>
                <a:gd name="connsiteX12" fmla="*/ 692718 w 1818734"/>
                <a:gd name="connsiteY12" fmla="*/ 1279599 h 1784074"/>
                <a:gd name="connsiteX13" fmla="*/ 677178 w 1818734"/>
                <a:gd name="connsiteY13" fmla="*/ 1266097 h 1784074"/>
                <a:gd name="connsiteX14" fmla="*/ 654772 w 1818734"/>
                <a:gd name="connsiteY14" fmla="*/ 1245847 h 1784074"/>
                <a:gd name="connsiteX15" fmla="*/ 588096 w 1818734"/>
                <a:gd name="connsiteY15" fmla="*/ 1182538 h 1784074"/>
                <a:gd name="connsiteX16" fmla="*/ 554306 w 1818734"/>
                <a:gd name="connsiteY16" fmla="*/ 1148603 h 1784074"/>
                <a:gd name="connsiteX17" fmla="*/ 523589 w 1818734"/>
                <a:gd name="connsiteY17" fmla="*/ 1116858 h 1784074"/>
                <a:gd name="connsiteX18" fmla="*/ 517085 w 1818734"/>
                <a:gd name="connsiteY18" fmla="*/ 1110108 h 1784074"/>
                <a:gd name="connsiteX19" fmla="*/ 494678 w 1818734"/>
                <a:gd name="connsiteY19" fmla="*/ 1086207 h 1784074"/>
                <a:gd name="connsiteX20" fmla="*/ 466310 w 1818734"/>
                <a:gd name="connsiteY20" fmla="*/ 1054826 h 1784074"/>
                <a:gd name="connsiteX21" fmla="*/ 434325 w 1818734"/>
                <a:gd name="connsiteY21" fmla="*/ 1018156 h 1784074"/>
                <a:gd name="connsiteX22" fmla="*/ 409571 w 1818734"/>
                <a:gd name="connsiteY22" fmla="*/ 988965 h 1784074"/>
                <a:gd name="connsiteX23" fmla="*/ 388790 w 1818734"/>
                <a:gd name="connsiteY23" fmla="*/ 963605 h 1784074"/>
                <a:gd name="connsiteX24" fmla="*/ 361505 w 1818734"/>
                <a:gd name="connsiteY24" fmla="*/ 929123 h 1784074"/>
                <a:gd name="connsiteX25" fmla="*/ 327718 w 1818734"/>
                <a:gd name="connsiteY25" fmla="*/ 884607 h 1784074"/>
                <a:gd name="connsiteX26" fmla="*/ 180091 w 1818734"/>
                <a:gd name="connsiteY26" fmla="*/ 654909 h 1784074"/>
                <a:gd name="connsiteX27" fmla="*/ 169067 w 1818734"/>
                <a:gd name="connsiteY27" fmla="*/ 634657 h 1784074"/>
                <a:gd name="connsiteX28" fmla="*/ 158408 w 1818734"/>
                <a:gd name="connsiteY28" fmla="*/ 614223 h 1784074"/>
                <a:gd name="connsiteX29" fmla="*/ 155697 w 1818734"/>
                <a:gd name="connsiteY29" fmla="*/ 608933 h 1784074"/>
                <a:gd name="connsiteX30" fmla="*/ 138350 w 1818734"/>
                <a:gd name="connsiteY30" fmla="*/ 574085 h 1784074"/>
                <a:gd name="connsiteX31" fmla="*/ 29211 w 1818734"/>
                <a:gd name="connsiteY31" fmla="*/ 266118 h 1784074"/>
                <a:gd name="connsiteX32" fmla="*/ 11865 w 1818734"/>
                <a:gd name="connsiteY32" fmla="*/ 173074 h 1784074"/>
                <a:gd name="connsiteX33" fmla="*/ 11865 w 1818734"/>
                <a:gd name="connsiteY33" fmla="*/ 172889 h 1784074"/>
                <a:gd name="connsiteX34" fmla="*/ 7528 w 1818734"/>
                <a:gd name="connsiteY34" fmla="*/ 139137 h 1784074"/>
                <a:gd name="connsiteX35" fmla="*/ 3914 w 1818734"/>
                <a:gd name="connsiteY35" fmla="*/ 103560 h 1784074"/>
                <a:gd name="connsiteX36" fmla="*/ 3914 w 1818734"/>
                <a:gd name="connsiteY36" fmla="*/ 102467 h 1784074"/>
                <a:gd name="connsiteX37" fmla="*/ 1566 w 1818734"/>
                <a:gd name="connsiteY37" fmla="*/ 65796 h 1784074"/>
                <a:gd name="connsiteX38" fmla="*/ 301 w 1818734"/>
                <a:gd name="connsiteY38" fmla="*/ 30766 h 1784074"/>
                <a:gd name="connsiteX39" fmla="*/ 118 w 1818734"/>
                <a:gd name="connsiteY39" fmla="*/ 15623 h 178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18734" h="1784074">
                  <a:moveTo>
                    <a:pt x="276" y="0"/>
                  </a:moveTo>
                  <a:lnTo>
                    <a:pt x="233060" y="0"/>
                  </a:lnTo>
                  <a:lnTo>
                    <a:pt x="236105" y="5589"/>
                  </a:lnTo>
                  <a:cubicBezTo>
                    <a:pt x="236105" y="5589"/>
                    <a:pt x="236105" y="5770"/>
                    <a:pt x="236105" y="5770"/>
                  </a:cubicBezTo>
                  <a:cubicBezTo>
                    <a:pt x="364397" y="236928"/>
                    <a:pt x="642124" y="672424"/>
                    <a:pt x="1063139" y="998268"/>
                  </a:cubicBezTo>
                  <a:cubicBezTo>
                    <a:pt x="1273467" y="1154259"/>
                    <a:pt x="1511441" y="1192071"/>
                    <a:pt x="1728860" y="1198388"/>
                  </a:cubicBezTo>
                  <a:lnTo>
                    <a:pt x="1818734" y="1198494"/>
                  </a:lnTo>
                  <a:lnTo>
                    <a:pt x="1818734" y="1784074"/>
                  </a:lnTo>
                  <a:lnTo>
                    <a:pt x="1774424" y="1781279"/>
                  </a:lnTo>
                  <a:cubicBezTo>
                    <a:pt x="1380788" y="1730429"/>
                    <a:pt x="1019322" y="1534518"/>
                    <a:pt x="793544" y="1363341"/>
                  </a:cubicBezTo>
                  <a:cubicBezTo>
                    <a:pt x="777284" y="1350569"/>
                    <a:pt x="760479" y="1337069"/>
                    <a:pt x="743313" y="1322837"/>
                  </a:cubicBezTo>
                  <a:cubicBezTo>
                    <a:pt x="734640" y="1315722"/>
                    <a:pt x="725784" y="1308423"/>
                    <a:pt x="717112" y="1300944"/>
                  </a:cubicBezTo>
                  <a:cubicBezTo>
                    <a:pt x="708980" y="1294012"/>
                    <a:pt x="700850" y="1286896"/>
                    <a:pt x="692718" y="1279599"/>
                  </a:cubicBezTo>
                  <a:cubicBezTo>
                    <a:pt x="687478" y="1275220"/>
                    <a:pt x="682419" y="1270659"/>
                    <a:pt x="677178" y="1266097"/>
                  </a:cubicBezTo>
                  <a:cubicBezTo>
                    <a:pt x="669590" y="1259529"/>
                    <a:pt x="662362" y="1252778"/>
                    <a:pt x="654772" y="1245847"/>
                  </a:cubicBezTo>
                  <a:cubicBezTo>
                    <a:pt x="632908" y="1225777"/>
                    <a:pt x="610503" y="1204796"/>
                    <a:pt x="588096" y="1182538"/>
                  </a:cubicBezTo>
                  <a:cubicBezTo>
                    <a:pt x="576894" y="1171410"/>
                    <a:pt x="565510" y="1160279"/>
                    <a:pt x="554306" y="1148603"/>
                  </a:cubicBezTo>
                  <a:cubicBezTo>
                    <a:pt x="544187" y="1138385"/>
                    <a:pt x="533888" y="1127804"/>
                    <a:pt x="523589" y="1116858"/>
                  </a:cubicBezTo>
                  <a:cubicBezTo>
                    <a:pt x="521421" y="1114851"/>
                    <a:pt x="519253" y="1112479"/>
                    <a:pt x="517085" y="1110108"/>
                  </a:cubicBezTo>
                  <a:cubicBezTo>
                    <a:pt x="509677" y="1102444"/>
                    <a:pt x="502086" y="1094235"/>
                    <a:pt x="494678" y="1086207"/>
                  </a:cubicBezTo>
                  <a:cubicBezTo>
                    <a:pt x="485100" y="1075990"/>
                    <a:pt x="475704" y="1065592"/>
                    <a:pt x="466310" y="1054826"/>
                  </a:cubicBezTo>
                  <a:cubicBezTo>
                    <a:pt x="455648" y="1042968"/>
                    <a:pt x="444987" y="1030744"/>
                    <a:pt x="434325" y="1018156"/>
                  </a:cubicBezTo>
                  <a:cubicBezTo>
                    <a:pt x="426014" y="1008669"/>
                    <a:pt x="417702" y="998816"/>
                    <a:pt x="409571" y="988965"/>
                  </a:cubicBezTo>
                  <a:cubicBezTo>
                    <a:pt x="402703" y="980571"/>
                    <a:pt x="395658" y="972180"/>
                    <a:pt x="388790" y="963605"/>
                  </a:cubicBezTo>
                  <a:cubicBezTo>
                    <a:pt x="379575" y="952476"/>
                    <a:pt x="370541" y="940981"/>
                    <a:pt x="361505" y="929123"/>
                  </a:cubicBezTo>
                  <a:cubicBezTo>
                    <a:pt x="349944" y="914527"/>
                    <a:pt x="338740" y="899748"/>
                    <a:pt x="327718" y="884607"/>
                  </a:cubicBezTo>
                  <a:cubicBezTo>
                    <a:pt x="274413" y="812723"/>
                    <a:pt x="224361" y="735732"/>
                    <a:pt x="180091" y="654909"/>
                  </a:cubicBezTo>
                  <a:cubicBezTo>
                    <a:pt x="176295" y="648156"/>
                    <a:pt x="172501" y="641407"/>
                    <a:pt x="169067" y="634657"/>
                  </a:cubicBezTo>
                  <a:cubicBezTo>
                    <a:pt x="165454" y="627907"/>
                    <a:pt x="162021" y="621157"/>
                    <a:pt x="158408" y="614223"/>
                  </a:cubicBezTo>
                  <a:cubicBezTo>
                    <a:pt x="157503" y="612400"/>
                    <a:pt x="156600" y="610757"/>
                    <a:pt x="155697" y="608933"/>
                  </a:cubicBezTo>
                  <a:cubicBezTo>
                    <a:pt x="149733" y="597256"/>
                    <a:pt x="144133" y="585944"/>
                    <a:pt x="138350" y="574085"/>
                  </a:cubicBezTo>
                  <a:cubicBezTo>
                    <a:pt x="91189" y="476112"/>
                    <a:pt x="53243" y="373032"/>
                    <a:pt x="29211" y="266118"/>
                  </a:cubicBezTo>
                  <a:cubicBezTo>
                    <a:pt x="22164" y="235468"/>
                    <a:pt x="16561" y="204270"/>
                    <a:pt x="11865" y="173074"/>
                  </a:cubicBezTo>
                  <a:cubicBezTo>
                    <a:pt x="11865" y="173074"/>
                    <a:pt x="11865" y="173074"/>
                    <a:pt x="11865" y="172889"/>
                  </a:cubicBezTo>
                  <a:cubicBezTo>
                    <a:pt x="10056" y="161760"/>
                    <a:pt x="8793" y="150450"/>
                    <a:pt x="7528" y="139137"/>
                  </a:cubicBezTo>
                  <a:cubicBezTo>
                    <a:pt x="6263" y="127279"/>
                    <a:pt x="4997" y="115237"/>
                    <a:pt x="3914" y="103560"/>
                  </a:cubicBezTo>
                  <a:cubicBezTo>
                    <a:pt x="3914" y="103196"/>
                    <a:pt x="3914" y="102831"/>
                    <a:pt x="3914" y="102467"/>
                  </a:cubicBezTo>
                  <a:cubicBezTo>
                    <a:pt x="2829" y="90243"/>
                    <a:pt x="2107" y="78019"/>
                    <a:pt x="1566" y="65796"/>
                  </a:cubicBezTo>
                  <a:cubicBezTo>
                    <a:pt x="1023" y="54120"/>
                    <a:pt x="301" y="42442"/>
                    <a:pt x="301" y="30766"/>
                  </a:cubicBezTo>
                  <a:cubicBezTo>
                    <a:pt x="-62" y="25840"/>
                    <a:pt x="-62" y="20549"/>
                    <a:pt x="118" y="15623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5C0E99A-C3C0-3AB6-090D-26D51B2E2855}"/>
                </a:ext>
              </a:extLst>
            </p:cNvPr>
            <p:cNvSpPr/>
            <p:nvPr/>
          </p:nvSpPr>
          <p:spPr>
            <a:xfrm flipH="1">
              <a:off x="-12227" y="174627"/>
              <a:ext cx="1806509" cy="1610889"/>
            </a:xfrm>
            <a:custGeom>
              <a:avLst/>
              <a:gdLst>
                <a:gd name="connsiteX0" fmla="*/ 0 w 1806509"/>
                <a:gd name="connsiteY0" fmla="*/ 0 h 1610889"/>
                <a:gd name="connsiteX1" fmla="*/ 180 w 1806509"/>
                <a:gd name="connsiteY1" fmla="*/ 0 h 1610889"/>
                <a:gd name="connsiteX2" fmla="*/ 1780357 w 1806509"/>
                <a:gd name="connsiteY2" fmla="*/ 1417047 h 1610889"/>
                <a:gd name="connsiteX3" fmla="*/ 1806509 w 1806509"/>
                <a:gd name="connsiteY3" fmla="*/ 1417782 h 1610889"/>
                <a:gd name="connsiteX4" fmla="*/ 1806509 w 1806509"/>
                <a:gd name="connsiteY4" fmla="*/ 1610889 h 1610889"/>
                <a:gd name="connsiteX5" fmla="*/ 1762559 w 1806509"/>
                <a:gd name="connsiteY5" fmla="*/ 1608108 h 1610889"/>
                <a:gd name="connsiteX6" fmla="*/ 781682 w 1806509"/>
                <a:gd name="connsiteY6" fmla="*/ 1190269 h 1610889"/>
                <a:gd name="connsiteX7" fmla="*/ 0 w 1806509"/>
                <a:gd name="connsiteY7" fmla="*/ 0 h 161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6509" h="1610889">
                  <a:moveTo>
                    <a:pt x="0" y="0"/>
                  </a:moveTo>
                  <a:lnTo>
                    <a:pt x="180" y="0"/>
                  </a:lnTo>
                  <a:cubicBezTo>
                    <a:pt x="544022" y="1136128"/>
                    <a:pt x="1296533" y="1387218"/>
                    <a:pt x="1780357" y="1417047"/>
                  </a:cubicBezTo>
                  <a:lnTo>
                    <a:pt x="1806509" y="1417782"/>
                  </a:lnTo>
                  <a:lnTo>
                    <a:pt x="1806509" y="1610889"/>
                  </a:lnTo>
                  <a:lnTo>
                    <a:pt x="1762559" y="1608108"/>
                  </a:lnTo>
                  <a:cubicBezTo>
                    <a:pt x="1368923" y="1557188"/>
                    <a:pt x="1007458" y="1361311"/>
                    <a:pt x="781682" y="1190269"/>
                  </a:cubicBezTo>
                  <a:cubicBezTo>
                    <a:pt x="504859" y="973888"/>
                    <a:pt x="76614" y="52708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CE9F435-2DA9-EC3B-C665-B3E921ED89BE}"/>
                </a:ext>
              </a:extLst>
            </p:cNvPr>
            <p:cNvSpPr/>
            <p:nvPr/>
          </p:nvSpPr>
          <p:spPr>
            <a:xfrm flipH="1">
              <a:off x="-12226" y="1372"/>
              <a:ext cx="1670910" cy="1329780"/>
            </a:xfrm>
            <a:custGeom>
              <a:avLst/>
              <a:gdLst>
                <a:gd name="connsiteX0" fmla="*/ 0 w 1670910"/>
                <a:gd name="connsiteY0" fmla="*/ 0 h 1329780"/>
                <a:gd name="connsiteX1" fmla="*/ 304492 w 1670910"/>
                <a:gd name="connsiteY1" fmla="*/ 0 h 1329780"/>
                <a:gd name="connsiteX2" fmla="*/ 354466 w 1670910"/>
                <a:gd name="connsiteY2" fmla="*/ 58934 h 1329780"/>
                <a:gd name="connsiteX3" fmla="*/ 1129981 w 1670910"/>
                <a:gd name="connsiteY3" fmla="*/ 705447 h 1329780"/>
                <a:gd name="connsiteX4" fmla="*/ 1631759 w 1670910"/>
                <a:gd name="connsiteY4" fmla="*/ 819226 h 1329780"/>
                <a:gd name="connsiteX5" fmla="*/ 1670910 w 1670910"/>
                <a:gd name="connsiteY5" fmla="*/ 816934 h 1329780"/>
                <a:gd name="connsiteX6" fmla="*/ 1670910 w 1670910"/>
                <a:gd name="connsiteY6" fmla="*/ 1329780 h 1329780"/>
                <a:gd name="connsiteX7" fmla="*/ 1538800 w 1670910"/>
                <a:gd name="connsiteY7" fmla="*/ 1308654 h 1329780"/>
                <a:gd name="connsiteX8" fmla="*/ 921278 w 1670910"/>
                <a:gd name="connsiteY8" fmla="*/ 1079823 h 1329780"/>
                <a:gd name="connsiteX9" fmla="*/ 867976 w 1670910"/>
                <a:gd name="connsiteY9" fmla="*/ 1048260 h 1329780"/>
                <a:gd name="connsiteX10" fmla="*/ 839967 w 1670910"/>
                <a:gd name="connsiteY10" fmla="*/ 1030929 h 1329780"/>
                <a:gd name="connsiteX11" fmla="*/ 813768 w 1670910"/>
                <a:gd name="connsiteY11" fmla="*/ 1013960 h 1329780"/>
                <a:gd name="connsiteX12" fmla="*/ 797143 w 1670910"/>
                <a:gd name="connsiteY12" fmla="*/ 1003197 h 1329780"/>
                <a:gd name="connsiteX13" fmla="*/ 773111 w 1670910"/>
                <a:gd name="connsiteY13" fmla="*/ 987142 h 1329780"/>
                <a:gd name="connsiteX14" fmla="*/ 701014 w 1670910"/>
                <a:gd name="connsiteY14" fmla="*/ 936422 h 1329780"/>
                <a:gd name="connsiteX15" fmla="*/ 664153 w 1670910"/>
                <a:gd name="connsiteY15" fmla="*/ 909056 h 1329780"/>
                <a:gd name="connsiteX16" fmla="*/ 630723 w 1670910"/>
                <a:gd name="connsiteY16" fmla="*/ 883330 h 1329780"/>
                <a:gd name="connsiteX17" fmla="*/ 623677 w 1670910"/>
                <a:gd name="connsiteY17" fmla="*/ 877857 h 1329780"/>
                <a:gd name="connsiteX18" fmla="*/ 599103 w 1670910"/>
                <a:gd name="connsiteY18" fmla="*/ 858335 h 1329780"/>
                <a:gd name="connsiteX19" fmla="*/ 567842 w 1670910"/>
                <a:gd name="connsiteY19" fmla="*/ 832610 h 1329780"/>
                <a:gd name="connsiteX20" fmla="*/ 532426 w 1670910"/>
                <a:gd name="connsiteY20" fmla="*/ 802324 h 1329780"/>
                <a:gd name="connsiteX21" fmla="*/ 504960 w 1670910"/>
                <a:gd name="connsiteY21" fmla="*/ 778060 h 1329780"/>
                <a:gd name="connsiteX22" fmla="*/ 481831 w 1670910"/>
                <a:gd name="connsiteY22" fmla="*/ 756896 h 1329780"/>
                <a:gd name="connsiteX23" fmla="*/ 451115 w 1670910"/>
                <a:gd name="connsiteY23" fmla="*/ 728071 h 1329780"/>
                <a:gd name="connsiteX24" fmla="*/ 412988 w 1670910"/>
                <a:gd name="connsiteY24" fmla="*/ 690668 h 1329780"/>
                <a:gd name="connsiteX25" fmla="*/ 241510 w 1670910"/>
                <a:gd name="connsiteY25" fmla="*/ 494358 h 1329780"/>
                <a:gd name="connsiteX26" fmla="*/ 228320 w 1670910"/>
                <a:gd name="connsiteY26" fmla="*/ 476843 h 1329780"/>
                <a:gd name="connsiteX27" fmla="*/ 215490 w 1670910"/>
                <a:gd name="connsiteY27" fmla="*/ 458964 h 1329780"/>
                <a:gd name="connsiteX28" fmla="*/ 212056 w 1670910"/>
                <a:gd name="connsiteY28" fmla="*/ 454404 h 1329780"/>
                <a:gd name="connsiteX29" fmla="*/ 190916 w 1670910"/>
                <a:gd name="connsiteY29" fmla="*/ 423935 h 1329780"/>
                <a:gd name="connsiteX30" fmla="*/ 45818 w 1670910"/>
                <a:gd name="connsiteY30" fmla="*/ 150086 h 1329780"/>
                <a:gd name="connsiteX31" fmla="*/ 16907 w 1670910"/>
                <a:gd name="connsiteY31" fmla="*/ 65249 h 1329780"/>
                <a:gd name="connsiteX32" fmla="*/ 16907 w 1670910"/>
                <a:gd name="connsiteY32" fmla="*/ 65066 h 1329780"/>
                <a:gd name="connsiteX33" fmla="*/ 8234 w 1670910"/>
                <a:gd name="connsiteY33" fmla="*/ 34233 h 1329780"/>
                <a:gd name="connsiteX34" fmla="*/ 103 w 1670910"/>
                <a:gd name="connsiteY34" fmla="*/ 1393 h 1329780"/>
                <a:gd name="connsiteX35" fmla="*/ 103 w 1670910"/>
                <a:gd name="connsiteY35" fmla="*/ 482 h 1329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70910" h="1329780">
                  <a:moveTo>
                    <a:pt x="0" y="0"/>
                  </a:moveTo>
                  <a:lnTo>
                    <a:pt x="304492" y="0"/>
                  </a:lnTo>
                  <a:lnTo>
                    <a:pt x="354466" y="58934"/>
                  </a:lnTo>
                  <a:cubicBezTo>
                    <a:pt x="530845" y="259712"/>
                    <a:pt x="796059" y="516343"/>
                    <a:pt x="1129981" y="705447"/>
                  </a:cubicBezTo>
                  <a:cubicBezTo>
                    <a:pt x="1296129" y="795141"/>
                    <a:pt x="1468222" y="820849"/>
                    <a:pt x="1631759" y="819226"/>
                  </a:cubicBezTo>
                  <a:lnTo>
                    <a:pt x="1670910" y="816934"/>
                  </a:lnTo>
                  <a:lnTo>
                    <a:pt x="1670910" y="1329780"/>
                  </a:lnTo>
                  <a:lnTo>
                    <a:pt x="1538800" y="1308654"/>
                  </a:lnTo>
                  <a:cubicBezTo>
                    <a:pt x="1297935" y="1258345"/>
                    <a:pt x="1080109" y="1167670"/>
                    <a:pt x="921278" y="1079823"/>
                  </a:cubicBezTo>
                  <a:cubicBezTo>
                    <a:pt x="904114" y="1069971"/>
                    <a:pt x="886225" y="1059390"/>
                    <a:pt x="867976" y="1048260"/>
                  </a:cubicBezTo>
                  <a:cubicBezTo>
                    <a:pt x="858759" y="1042787"/>
                    <a:pt x="849364" y="1036948"/>
                    <a:pt x="839967" y="1030929"/>
                  </a:cubicBezTo>
                  <a:cubicBezTo>
                    <a:pt x="831294" y="1025455"/>
                    <a:pt x="822620" y="1019799"/>
                    <a:pt x="813768" y="1013960"/>
                  </a:cubicBezTo>
                  <a:cubicBezTo>
                    <a:pt x="808166" y="1010495"/>
                    <a:pt x="802743" y="1007028"/>
                    <a:pt x="797143" y="1003197"/>
                  </a:cubicBezTo>
                  <a:cubicBezTo>
                    <a:pt x="789193" y="998089"/>
                    <a:pt x="781243" y="992614"/>
                    <a:pt x="773111" y="987142"/>
                  </a:cubicBezTo>
                  <a:cubicBezTo>
                    <a:pt x="749620" y="971086"/>
                    <a:pt x="725406" y="954302"/>
                    <a:pt x="701014" y="936422"/>
                  </a:cubicBezTo>
                  <a:cubicBezTo>
                    <a:pt x="688728" y="927482"/>
                    <a:pt x="676621" y="918359"/>
                    <a:pt x="664153" y="909056"/>
                  </a:cubicBezTo>
                  <a:cubicBezTo>
                    <a:pt x="653129" y="900662"/>
                    <a:pt x="641927" y="892087"/>
                    <a:pt x="630723" y="883330"/>
                  </a:cubicBezTo>
                  <a:cubicBezTo>
                    <a:pt x="628375" y="881688"/>
                    <a:pt x="626026" y="879864"/>
                    <a:pt x="623677" y="877857"/>
                  </a:cubicBezTo>
                  <a:cubicBezTo>
                    <a:pt x="615547" y="871653"/>
                    <a:pt x="607234" y="864903"/>
                    <a:pt x="599103" y="858335"/>
                  </a:cubicBezTo>
                  <a:cubicBezTo>
                    <a:pt x="588622" y="849944"/>
                    <a:pt x="578323" y="841368"/>
                    <a:pt x="567842" y="832610"/>
                  </a:cubicBezTo>
                  <a:cubicBezTo>
                    <a:pt x="556097" y="822758"/>
                    <a:pt x="544352" y="812725"/>
                    <a:pt x="532426" y="802324"/>
                  </a:cubicBezTo>
                  <a:cubicBezTo>
                    <a:pt x="523212" y="794480"/>
                    <a:pt x="513996" y="786453"/>
                    <a:pt x="504960" y="778060"/>
                  </a:cubicBezTo>
                  <a:cubicBezTo>
                    <a:pt x="497372" y="771127"/>
                    <a:pt x="489422" y="764193"/>
                    <a:pt x="481831" y="756896"/>
                  </a:cubicBezTo>
                  <a:cubicBezTo>
                    <a:pt x="471533" y="747590"/>
                    <a:pt x="461413" y="737921"/>
                    <a:pt x="451115" y="728071"/>
                  </a:cubicBezTo>
                  <a:cubicBezTo>
                    <a:pt x="438284" y="715847"/>
                    <a:pt x="425455" y="703440"/>
                    <a:pt x="412988" y="690668"/>
                  </a:cubicBezTo>
                  <a:cubicBezTo>
                    <a:pt x="352637" y="630096"/>
                    <a:pt x="294453" y="564416"/>
                    <a:pt x="241510" y="494358"/>
                  </a:cubicBezTo>
                  <a:cubicBezTo>
                    <a:pt x="236993" y="488704"/>
                    <a:pt x="232474" y="482682"/>
                    <a:pt x="228320" y="476843"/>
                  </a:cubicBezTo>
                  <a:cubicBezTo>
                    <a:pt x="223983" y="471005"/>
                    <a:pt x="219826" y="465166"/>
                    <a:pt x="215490" y="458964"/>
                  </a:cubicBezTo>
                  <a:cubicBezTo>
                    <a:pt x="214405" y="457505"/>
                    <a:pt x="213321" y="455863"/>
                    <a:pt x="212056" y="454404"/>
                  </a:cubicBezTo>
                  <a:cubicBezTo>
                    <a:pt x="204829" y="444187"/>
                    <a:pt x="197964" y="434334"/>
                    <a:pt x="190916" y="423935"/>
                  </a:cubicBezTo>
                  <a:cubicBezTo>
                    <a:pt x="132914" y="338368"/>
                    <a:pt x="82860" y="246780"/>
                    <a:pt x="45818" y="150086"/>
                  </a:cubicBezTo>
                  <a:cubicBezTo>
                    <a:pt x="34976" y="122354"/>
                    <a:pt x="25400" y="93893"/>
                    <a:pt x="16907" y="65249"/>
                  </a:cubicBezTo>
                  <a:cubicBezTo>
                    <a:pt x="16907" y="65249"/>
                    <a:pt x="16907" y="65249"/>
                    <a:pt x="16907" y="65066"/>
                  </a:cubicBezTo>
                  <a:cubicBezTo>
                    <a:pt x="13656" y="55031"/>
                    <a:pt x="10944" y="44633"/>
                    <a:pt x="8234" y="34233"/>
                  </a:cubicBezTo>
                  <a:cubicBezTo>
                    <a:pt x="5342" y="23287"/>
                    <a:pt x="2632" y="12340"/>
                    <a:pt x="103" y="1393"/>
                  </a:cubicBezTo>
                  <a:cubicBezTo>
                    <a:pt x="103" y="1028"/>
                    <a:pt x="-77" y="845"/>
                    <a:pt x="103" y="482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F7E0954-D279-ECAD-CE4B-862204CAE1FB}"/>
                </a:ext>
              </a:extLst>
            </p:cNvPr>
            <p:cNvSpPr/>
            <p:nvPr/>
          </p:nvSpPr>
          <p:spPr>
            <a:xfrm flipH="1">
              <a:off x="-12226" y="66621"/>
              <a:ext cx="1653824" cy="1264502"/>
            </a:xfrm>
            <a:custGeom>
              <a:avLst/>
              <a:gdLst>
                <a:gd name="connsiteX0" fmla="*/ 180 w 1653824"/>
                <a:gd name="connsiteY0" fmla="*/ 0 h 1264502"/>
                <a:gd name="connsiteX1" fmla="*/ 1632793 w 1653824"/>
                <a:gd name="connsiteY1" fmla="*/ 1100846 h 1264502"/>
                <a:gd name="connsiteX2" fmla="*/ 1653824 w 1653824"/>
                <a:gd name="connsiteY2" fmla="*/ 1101727 h 1264502"/>
                <a:gd name="connsiteX3" fmla="*/ 1653824 w 1653824"/>
                <a:gd name="connsiteY3" fmla="*/ 1264502 h 1264502"/>
                <a:gd name="connsiteX4" fmla="*/ 1521892 w 1653824"/>
                <a:gd name="connsiteY4" fmla="*/ 1243404 h 1264502"/>
                <a:gd name="connsiteX5" fmla="*/ 904371 w 1653824"/>
                <a:gd name="connsiteY5" fmla="*/ 1014573 h 1264502"/>
                <a:gd name="connsiteX6" fmla="*/ 0 w 1653824"/>
                <a:gd name="connsiteY6" fmla="*/ 182 h 126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824" h="1264502">
                  <a:moveTo>
                    <a:pt x="180" y="0"/>
                  </a:moveTo>
                  <a:cubicBezTo>
                    <a:pt x="558863" y="827728"/>
                    <a:pt x="1173871" y="1063723"/>
                    <a:pt x="1632793" y="1100846"/>
                  </a:cubicBezTo>
                  <a:lnTo>
                    <a:pt x="1653824" y="1101727"/>
                  </a:lnTo>
                  <a:lnTo>
                    <a:pt x="1653824" y="1264502"/>
                  </a:lnTo>
                  <a:lnTo>
                    <a:pt x="1521892" y="1243404"/>
                  </a:lnTo>
                  <a:cubicBezTo>
                    <a:pt x="1281028" y="1193095"/>
                    <a:pt x="1063201" y="1102420"/>
                    <a:pt x="904371" y="1014573"/>
                  </a:cubicBezTo>
                  <a:cubicBezTo>
                    <a:pt x="611467" y="846908"/>
                    <a:pt x="143290" y="482749"/>
                    <a:pt x="0" y="182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8F2303A-4A71-14BD-FE03-BD0678A66953}"/>
                </a:ext>
              </a:extLst>
            </p:cNvPr>
            <p:cNvSpPr/>
            <p:nvPr/>
          </p:nvSpPr>
          <p:spPr>
            <a:xfrm flipH="1">
              <a:off x="-12227" y="1373"/>
              <a:ext cx="1589973" cy="941141"/>
            </a:xfrm>
            <a:custGeom>
              <a:avLst/>
              <a:gdLst>
                <a:gd name="connsiteX0" fmla="*/ 0 w 1589973"/>
                <a:gd name="connsiteY0" fmla="*/ 0 h 941141"/>
                <a:gd name="connsiteX1" fmla="*/ 407842 w 1589973"/>
                <a:gd name="connsiteY1" fmla="*/ 0 h 941141"/>
                <a:gd name="connsiteX2" fmla="*/ 585756 w 1589973"/>
                <a:gd name="connsiteY2" fmla="*/ 125297 h 941141"/>
                <a:gd name="connsiteX3" fmla="*/ 1227761 w 1589973"/>
                <a:gd name="connsiteY3" fmla="*/ 437618 h 941141"/>
                <a:gd name="connsiteX4" fmla="*/ 1540879 w 1589973"/>
                <a:gd name="connsiteY4" fmla="*/ 512691 h 941141"/>
                <a:gd name="connsiteX5" fmla="*/ 1589973 w 1589973"/>
                <a:gd name="connsiteY5" fmla="*/ 520018 h 941141"/>
                <a:gd name="connsiteX6" fmla="*/ 1589973 w 1589973"/>
                <a:gd name="connsiteY6" fmla="*/ 941141 h 941141"/>
                <a:gd name="connsiteX7" fmla="*/ 1497844 w 1589973"/>
                <a:gd name="connsiteY7" fmla="*/ 932967 h 941141"/>
                <a:gd name="connsiteX8" fmla="*/ 1094771 w 1589973"/>
                <a:gd name="connsiteY8" fmla="*/ 845565 h 941141"/>
                <a:gd name="connsiteX9" fmla="*/ 1036405 w 1589973"/>
                <a:gd name="connsiteY9" fmla="*/ 824949 h 941141"/>
                <a:gd name="connsiteX10" fmla="*/ 1005689 w 1589973"/>
                <a:gd name="connsiteY10" fmla="*/ 813454 h 941141"/>
                <a:gd name="connsiteX11" fmla="*/ 976776 w 1589973"/>
                <a:gd name="connsiteY11" fmla="*/ 801960 h 941141"/>
                <a:gd name="connsiteX12" fmla="*/ 958346 w 1589973"/>
                <a:gd name="connsiteY12" fmla="*/ 794662 h 941141"/>
                <a:gd name="connsiteX13" fmla="*/ 931604 w 1589973"/>
                <a:gd name="connsiteY13" fmla="*/ 783534 h 941141"/>
                <a:gd name="connsiteX14" fmla="*/ 851196 w 1589973"/>
                <a:gd name="connsiteY14" fmla="*/ 747774 h 941141"/>
                <a:gd name="connsiteX15" fmla="*/ 809817 w 1589973"/>
                <a:gd name="connsiteY15" fmla="*/ 728071 h 941141"/>
                <a:gd name="connsiteX16" fmla="*/ 772050 w 1589973"/>
                <a:gd name="connsiteY16" fmla="*/ 709278 h 941141"/>
                <a:gd name="connsiteX17" fmla="*/ 764101 w 1589973"/>
                <a:gd name="connsiteY17" fmla="*/ 705265 h 941141"/>
                <a:gd name="connsiteX18" fmla="*/ 736275 w 1589973"/>
                <a:gd name="connsiteY18" fmla="*/ 690852 h 941141"/>
                <a:gd name="connsiteX19" fmla="*/ 700677 w 1589973"/>
                <a:gd name="connsiteY19" fmla="*/ 671696 h 941141"/>
                <a:gd name="connsiteX20" fmla="*/ 660203 w 1589973"/>
                <a:gd name="connsiteY20" fmla="*/ 648891 h 941141"/>
                <a:gd name="connsiteX21" fmla="*/ 628581 w 1589973"/>
                <a:gd name="connsiteY21" fmla="*/ 630463 h 941141"/>
                <a:gd name="connsiteX22" fmla="*/ 601838 w 1589973"/>
                <a:gd name="connsiteY22" fmla="*/ 614226 h 941141"/>
                <a:gd name="connsiteX23" fmla="*/ 566240 w 1589973"/>
                <a:gd name="connsiteY23" fmla="*/ 591968 h 941141"/>
                <a:gd name="connsiteX24" fmla="*/ 521610 w 1589973"/>
                <a:gd name="connsiteY24" fmla="*/ 562777 h 941141"/>
                <a:gd name="connsiteX25" fmla="*/ 315800 w 1589973"/>
                <a:gd name="connsiteY25" fmla="*/ 403686 h 941141"/>
                <a:gd name="connsiteX26" fmla="*/ 299538 w 1589973"/>
                <a:gd name="connsiteY26" fmla="*/ 389090 h 941141"/>
                <a:gd name="connsiteX27" fmla="*/ 283455 w 1589973"/>
                <a:gd name="connsiteY27" fmla="*/ 374128 h 941141"/>
                <a:gd name="connsiteX28" fmla="*/ 279299 w 1589973"/>
                <a:gd name="connsiteY28" fmla="*/ 370297 h 941141"/>
                <a:gd name="connsiteX29" fmla="*/ 252738 w 1589973"/>
                <a:gd name="connsiteY29" fmla="*/ 344574 h 941141"/>
                <a:gd name="connsiteX30" fmla="*/ 57950 w 1589973"/>
                <a:gd name="connsiteY30" fmla="*/ 104110 h 941141"/>
                <a:gd name="connsiteX31" fmla="*/ 13318 w 1589973"/>
                <a:gd name="connsiteY31" fmla="*/ 26572 h 941141"/>
                <a:gd name="connsiteX32" fmla="*/ 13318 w 1589973"/>
                <a:gd name="connsiteY32" fmla="*/ 26390 h 941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89973" h="941141">
                  <a:moveTo>
                    <a:pt x="0" y="0"/>
                  </a:moveTo>
                  <a:lnTo>
                    <a:pt x="407842" y="0"/>
                  </a:lnTo>
                  <a:lnTo>
                    <a:pt x="585756" y="125297"/>
                  </a:lnTo>
                  <a:cubicBezTo>
                    <a:pt x="766992" y="241673"/>
                    <a:pt x="985270" y="357344"/>
                    <a:pt x="1227761" y="437618"/>
                  </a:cubicBezTo>
                  <a:cubicBezTo>
                    <a:pt x="1332863" y="470065"/>
                    <a:pt x="1438042" y="494532"/>
                    <a:pt x="1540879" y="512691"/>
                  </a:cubicBezTo>
                  <a:lnTo>
                    <a:pt x="1589973" y="520018"/>
                  </a:lnTo>
                  <a:lnTo>
                    <a:pt x="1589973" y="941141"/>
                  </a:lnTo>
                  <a:lnTo>
                    <a:pt x="1497844" y="932967"/>
                  </a:lnTo>
                  <a:cubicBezTo>
                    <a:pt x="1346533" y="914249"/>
                    <a:pt x="1208075" y="881783"/>
                    <a:pt x="1094771" y="845565"/>
                  </a:cubicBezTo>
                  <a:cubicBezTo>
                    <a:pt x="1075978" y="839179"/>
                    <a:pt x="1056463" y="832429"/>
                    <a:pt x="1036405" y="824949"/>
                  </a:cubicBezTo>
                  <a:cubicBezTo>
                    <a:pt x="1026287" y="821300"/>
                    <a:pt x="1015988" y="817469"/>
                    <a:pt x="1005689" y="813454"/>
                  </a:cubicBezTo>
                  <a:cubicBezTo>
                    <a:pt x="996111" y="809806"/>
                    <a:pt x="986534" y="805974"/>
                    <a:pt x="976776" y="801960"/>
                  </a:cubicBezTo>
                  <a:cubicBezTo>
                    <a:pt x="970634" y="799589"/>
                    <a:pt x="964671" y="797217"/>
                    <a:pt x="958346" y="794662"/>
                  </a:cubicBezTo>
                  <a:cubicBezTo>
                    <a:pt x="949492" y="791197"/>
                    <a:pt x="940637" y="787365"/>
                    <a:pt x="931604" y="783534"/>
                  </a:cubicBezTo>
                  <a:cubicBezTo>
                    <a:pt x="905403" y="772405"/>
                    <a:pt x="878479" y="760547"/>
                    <a:pt x="851196" y="747774"/>
                  </a:cubicBezTo>
                  <a:cubicBezTo>
                    <a:pt x="837462" y="741389"/>
                    <a:pt x="823730" y="734821"/>
                    <a:pt x="809817" y="728071"/>
                  </a:cubicBezTo>
                  <a:cubicBezTo>
                    <a:pt x="797348" y="722051"/>
                    <a:pt x="784700" y="715846"/>
                    <a:pt x="772050" y="709278"/>
                  </a:cubicBezTo>
                  <a:cubicBezTo>
                    <a:pt x="769522" y="708184"/>
                    <a:pt x="766811" y="706725"/>
                    <a:pt x="764101" y="705265"/>
                  </a:cubicBezTo>
                  <a:cubicBezTo>
                    <a:pt x="754885" y="700704"/>
                    <a:pt x="745490" y="695779"/>
                    <a:pt x="736275" y="690852"/>
                  </a:cubicBezTo>
                  <a:cubicBezTo>
                    <a:pt x="724347" y="684648"/>
                    <a:pt x="712603" y="678264"/>
                    <a:pt x="700677" y="671696"/>
                  </a:cubicBezTo>
                  <a:cubicBezTo>
                    <a:pt x="687305" y="664398"/>
                    <a:pt x="673754" y="656735"/>
                    <a:pt x="660203" y="648891"/>
                  </a:cubicBezTo>
                  <a:cubicBezTo>
                    <a:pt x="649722" y="643053"/>
                    <a:pt x="639060" y="636848"/>
                    <a:pt x="628581" y="630463"/>
                  </a:cubicBezTo>
                  <a:cubicBezTo>
                    <a:pt x="619725" y="625172"/>
                    <a:pt x="610692" y="619882"/>
                    <a:pt x="601838" y="614226"/>
                  </a:cubicBezTo>
                  <a:cubicBezTo>
                    <a:pt x="589912" y="607109"/>
                    <a:pt x="578167" y="599630"/>
                    <a:pt x="566240" y="591968"/>
                  </a:cubicBezTo>
                  <a:cubicBezTo>
                    <a:pt x="551244" y="582481"/>
                    <a:pt x="536426" y="572810"/>
                    <a:pt x="521610" y="562777"/>
                  </a:cubicBezTo>
                  <a:cubicBezTo>
                    <a:pt x="450778" y="515158"/>
                    <a:pt x="381212" y="462068"/>
                    <a:pt x="315800" y="403686"/>
                  </a:cubicBezTo>
                  <a:cubicBezTo>
                    <a:pt x="310198" y="398941"/>
                    <a:pt x="304778" y="394014"/>
                    <a:pt x="299538" y="389090"/>
                  </a:cubicBezTo>
                  <a:cubicBezTo>
                    <a:pt x="294117" y="384163"/>
                    <a:pt x="288877" y="379237"/>
                    <a:pt x="283455" y="374128"/>
                  </a:cubicBezTo>
                  <a:cubicBezTo>
                    <a:pt x="282010" y="372850"/>
                    <a:pt x="280746" y="371573"/>
                    <a:pt x="279299" y="370297"/>
                  </a:cubicBezTo>
                  <a:cubicBezTo>
                    <a:pt x="270265" y="361723"/>
                    <a:pt x="261592" y="353329"/>
                    <a:pt x="252738" y="344574"/>
                  </a:cubicBezTo>
                  <a:cubicBezTo>
                    <a:pt x="179375" y="271959"/>
                    <a:pt x="112880" y="191866"/>
                    <a:pt x="57950" y="104110"/>
                  </a:cubicBezTo>
                  <a:cubicBezTo>
                    <a:pt x="42048" y="78934"/>
                    <a:pt x="27232" y="53025"/>
                    <a:pt x="13318" y="26572"/>
                  </a:cubicBezTo>
                  <a:cubicBezTo>
                    <a:pt x="13318" y="26572"/>
                    <a:pt x="13318" y="26572"/>
                    <a:pt x="13318" y="26390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A524244-40E9-AF15-962E-B923682EDAED}"/>
                </a:ext>
              </a:extLst>
            </p:cNvPr>
            <p:cNvSpPr/>
            <p:nvPr/>
          </p:nvSpPr>
          <p:spPr>
            <a:xfrm flipH="1">
              <a:off x="-12226" y="27942"/>
              <a:ext cx="1564418" cy="913484"/>
            </a:xfrm>
            <a:custGeom>
              <a:avLst/>
              <a:gdLst>
                <a:gd name="connsiteX0" fmla="*/ 0 w 1564418"/>
                <a:gd name="connsiteY0" fmla="*/ 0 h 913484"/>
                <a:gd name="connsiteX1" fmla="*/ 1496259 w 1564418"/>
                <a:gd name="connsiteY1" fmla="*/ 769179 h 913484"/>
                <a:gd name="connsiteX2" fmla="*/ 1564418 w 1564418"/>
                <a:gd name="connsiteY2" fmla="*/ 771144 h 913484"/>
                <a:gd name="connsiteX3" fmla="*/ 1564418 w 1564418"/>
                <a:gd name="connsiteY3" fmla="*/ 913484 h 913484"/>
                <a:gd name="connsiteX4" fmla="*/ 1484524 w 1564418"/>
                <a:gd name="connsiteY4" fmla="*/ 906396 h 913484"/>
                <a:gd name="connsiteX5" fmla="*/ 1081450 w 1564418"/>
                <a:gd name="connsiteY5" fmla="*/ 818993 h 913484"/>
                <a:gd name="connsiteX6" fmla="*/ 0 w 1564418"/>
                <a:gd name="connsiteY6" fmla="*/ 0 h 913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4418" h="913484">
                  <a:moveTo>
                    <a:pt x="0" y="0"/>
                  </a:moveTo>
                  <a:cubicBezTo>
                    <a:pt x="556378" y="553778"/>
                    <a:pt x="1076819" y="740676"/>
                    <a:pt x="1496259" y="769179"/>
                  </a:cubicBezTo>
                  <a:lnTo>
                    <a:pt x="1564418" y="771144"/>
                  </a:lnTo>
                  <a:lnTo>
                    <a:pt x="1564418" y="913484"/>
                  </a:lnTo>
                  <a:lnTo>
                    <a:pt x="1484524" y="906396"/>
                  </a:lnTo>
                  <a:cubicBezTo>
                    <a:pt x="1333212" y="887678"/>
                    <a:pt x="1194754" y="855211"/>
                    <a:pt x="1081450" y="818993"/>
                  </a:cubicBezTo>
                  <a:cubicBezTo>
                    <a:pt x="761984" y="711533"/>
                    <a:pt x="232914" y="44553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FCC457A-1A5A-0357-484A-2AC3E7F0D4EC}"/>
              </a:ext>
            </a:extLst>
          </p:cNvPr>
          <p:cNvGrpSpPr/>
          <p:nvPr userDrawn="1"/>
        </p:nvGrpSpPr>
        <p:grpSpPr>
          <a:xfrm flipH="1">
            <a:off x="10945762" y="0"/>
            <a:ext cx="1246238" cy="1222534"/>
            <a:chOff x="-12227" y="1372"/>
            <a:chExt cx="1818735" cy="1784144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43EA9FE-768B-40B6-2DCD-045E0E994D05}"/>
                </a:ext>
              </a:extLst>
            </p:cNvPr>
            <p:cNvSpPr/>
            <p:nvPr/>
          </p:nvSpPr>
          <p:spPr>
            <a:xfrm flipH="1">
              <a:off x="-12226" y="1373"/>
              <a:ext cx="1818734" cy="1784074"/>
            </a:xfrm>
            <a:custGeom>
              <a:avLst/>
              <a:gdLst>
                <a:gd name="connsiteX0" fmla="*/ 276 w 1818734"/>
                <a:gd name="connsiteY0" fmla="*/ 0 h 1784074"/>
                <a:gd name="connsiteX1" fmla="*/ 233060 w 1818734"/>
                <a:gd name="connsiteY1" fmla="*/ 0 h 1784074"/>
                <a:gd name="connsiteX2" fmla="*/ 236105 w 1818734"/>
                <a:gd name="connsiteY2" fmla="*/ 5589 h 1784074"/>
                <a:gd name="connsiteX3" fmla="*/ 236105 w 1818734"/>
                <a:gd name="connsiteY3" fmla="*/ 5770 h 1784074"/>
                <a:gd name="connsiteX4" fmla="*/ 1063139 w 1818734"/>
                <a:gd name="connsiteY4" fmla="*/ 998268 h 1784074"/>
                <a:gd name="connsiteX5" fmla="*/ 1728860 w 1818734"/>
                <a:gd name="connsiteY5" fmla="*/ 1198388 h 1784074"/>
                <a:gd name="connsiteX6" fmla="*/ 1818734 w 1818734"/>
                <a:gd name="connsiteY6" fmla="*/ 1198494 h 1784074"/>
                <a:gd name="connsiteX7" fmla="*/ 1818734 w 1818734"/>
                <a:gd name="connsiteY7" fmla="*/ 1784074 h 1784074"/>
                <a:gd name="connsiteX8" fmla="*/ 1774424 w 1818734"/>
                <a:gd name="connsiteY8" fmla="*/ 1781279 h 1784074"/>
                <a:gd name="connsiteX9" fmla="*/ 793544 w 1818734"/>
                <a:gd name="connsiteY9" fmla="*/ 1363341 h 1784074"/>
                <a:gd name="connsiteX10" fmla="*/ 743313 w 1818734"/>
                <a:gd name="connsiteY10" fmla="*/ 1322837 h 1784074"/>
                <a:gd name="connsiteX11" fmla="*/ 717112 w 1818734"/>
                <a:gd name="connsiteY11" fmla="*/ 1300944 h 1784074"/>
                <a:gd name="connsiteX12" fmla="*/ 692718 w 1818734"/>
                <a:gd name="connsiteY12" fmla="*/ 1279599 h 1784074"/>
                <a:gd name="connsiteX13" fmla="*/ 677178 w 1818734"/>
                <a:gd name="connsiteY13" fmla="*/ 1266097 h 1784074"/>
                <a:gd name="connsiteX14" fmla="*/ 654772 w 1818734"/>
                <a:gd name="connsiteY14" fmla="*/ 1245847 h 1784074"/>
                <a:gd name="connsiteX15" fmla="*/ 588096 w 1818734"/>
                <a:gd name="connsiteY15" fmla="*/ 1182538 h 1784074"/>
                <a:gd name="connsiteX16" fmla="*/ 554306 w 1818734"/>
                <a:gd name="connsiteY16" fmla="*/ 1148603 h 1784074"/>
                <a:gd name="connsiteX17" fmla="*/ 523589 w 1818734"/>
                <a:gd name="connsiteY17" fmla="*/ 1116858 h 1784074"/>
                <a:gd name="connsiteX18" fmla="*/ 517085 w 1818734"/>
                <a:gd name="connsiteY18" fmla="*/ 1110108 h 1784074"/>
                <a:gd name="connsiteX19" fmla="*/ 494678 w 1818734"/>
                <a:gd name="connsiteY19" fmla="*/ 1086207 h 1784074"/>
                <a:gd name="connsiteX20" fmla="*/ 466310 w 1818734"/>
                <a:gd name="connsiteY20" fmla="*/ 1054826 h 1784074"/>
                <a:gd name="connsiteX21" fmla="*/ 434325 w 1818734"/>
                <a:gd name="connsiteY21" fmla="*/ 1018156 h 1784074"/>
                <a:gd name="connsiteX22" fmla="*/ 409571 w 1818734"/>
                <a:gd name="connsiteY22" fmla="*/ 988965 h 1784074"/>
                <a:gd name="connsiteX23" fmla="*/ 388790 w 1818734"/>
                <a:gd name="connsiteY23" fmla="*/ 963605 h 1784074"/>
                <a:gd name="connsiteX24" fmla="*/ 361505 w 1818734"/>
                <a:gd name="connsiteY24" fmla="*/ 929123 h 1784074"/>
                <a:gd name="connsiteX25" fmla="*/ 327718 w 1818734"/>
                <a:gd name="connsiteY25" fmla="*/ 884607 h 1784074"/>
                <a:gd name="connsiteX26" fmla="*/ 180091 w 1818734"/>
                <a:gd name="connsiteY26" fmla="*/ 654909 h 1784074"/>
                <a:gd name="connsiteX27" fmla="*/ 169067 w 1818734"/>
                <a:gd name="connsiteY27" fmla="*/ 634657 h 1784074"/>
                <a:gd name="connsiteX28" fmla="*/ 158408 w 1818734"/>
                <a:gd name="connsiteY28" fmla="*/ 614223 h 1784074"/>
                <a:gd name="connsiteX29" fmla="*/ 155697 w 1818734"/>
                <a:gd name="connsiteY29" fmla="*/ 608933 h 1784074"/>
                <a:gd name="connsiteX30" fmla="*/ 138350 w 1818734"/>
                <a:gd name="connsiteY30" fmla="*/ 574085 h 1784074"/>
                <a:gd name="connsiteX31" fmla="*/ 29211 w 1818734"/>
                <a:gd name="connsiteY31" fmla="*/ 266118 h 1784074"/>
                <a:gd name="connsiteX32" fmla="*/ 11865 w 1818734"/>
                <a:gd name="connsiteY32" fmla="*/ 173074 h 1784074"/>
                <a:gd name="connsiteX33" fmla="*/ 11865 w 1818734"/>
                <a:gd name="connsiteY33" fmla="*/ 172889 h 1784074"/>
                <a:gd name="connsiteX34" fmla="*/ 7528 w 1818734"/>
                <a:gd name="connsiteY34" fmla="*/ 139137 h 1784074"/>
                <a:gd name="connsiteX35" fmla="*/ 3914 w 1818734"/>
                <a:gd name="connsiteY35" fmla="*/ 103560 h 1784074"/>
                <a:gd name="connsiteX36" fmla="*/ 3914 w 1818734"/>
                <a:gd name="connsiteY36" fmla="*/ 102467 h 1784074"/>
                <a:gd name="connsiteX37" fmla="*/ 1566 w 1818734"/>
                <a:gd name="connsiteY37" fmla="*/ 65796 h 1784074"/>
                <a:gd name="connsiteX38" fmla="*/ 301 w 1818734"/>
                <a:gd name="connsiteY38" fmla="*/ 30766 h 1784074"/>
                <a:gd name="connsiteX39" fmla="*/ 118 w 1818734"/>
                <a:gd name="connsiteY39" fmla="*/ 15623 h 178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18734" h="1784074">
                  <a:moveTo>
                    <a:pt x="276" y="0"/>
                  </a:moveTo>
                  <a:lnTo>
                    <a:pt x="233060" y="0"/>
                  </a:lnTo>
                  <a:lnTo>
                    <a:pt x="236105" y="5589"/>
                  </a:lnTo>
                  <a:cubicBezTo>
                    <a:pt x="236105" y="5589"/>
                    <a:pt x="236105" y="5770"/>
                    <a:pt x="236105" y="5770"/>
                  </a:cubicBezTo>
                  <a:cubicBezTo>
                    <a:pt x="364397" y="236928"/>
                    <a:pt x="642124" y="672424"/>
                    <a:pt x="1063139" y="998268"/>
                  </a:cubicBezTo>
                  <a:cubicBezTo>
                    <a:pt x="1273467" y="1154259"/>
                    <a:pt x="1511441" y="1192071"/>
                    <a:pt x="1728860" y="1198388"/>
                  </a:cubicBezTo>
                  <a:lnTo>
                    <a:pt x="1818734" y="1198494"/>
                  </a:lnTo>
                  <a:lnTo>
                    <a:pt x="1818734" y="1784074"/>
                  </a:lnTo>
                  <a:lnTo>
                    <a:pt x="1774424" y="1781279"/>
                  </a:lnTo>
                  <a:cubicBezTo>
                    <a:pt x="1380788" y="1730429"/>
                    <a:pt x="1019322" y="1534518"/>
                    <a:pt x="793544" y="1363341"/>
                  </a:cubicBezTo>
                  <a:cubicBezTo>
                    <a:pt x="777284" y="1350569"/>
                    <a:pt x="760479" y="1337069"/>
                    <a:pt x="743313" y="1322837"/>
                  </a:cubicBezTo>
                  <a:cubicBezTo>
                    <a:pt x="734640" y="1315722"/>
                    <a:pt x="725784" y="1308423"/>
                    <a:pt x="717112" y="1300944"/>
                  </a:cubicBezTo>
                  <a:cubicBezTo>
                    <a:pt x="708980" y="1294012"/>
                    <a:pt x="700850" y="1286896"/>
                    <a:pt x="692718" y="1279599"/>
                  </a:cubicBezTo>
                  <a:cubicBezTo>
                    <a:pt x="687478" y="1275220"/>
                    <a:pt x="682419" y="1270659"/>
                    <a:pt x="677178" y="1266097"/>
                  </a:cubicBezTo>
                  <a:cubicBezTo>
                    <a:pt x="669590" y="1259529"/>
                    <a:pt x="662362" y="1252778"/>
                    <a:pt x="654772" y="1245847"/>
                  </a:cubicBezTo>
                  <a:cubicBezTo>
                    <a:pt x="632908" y="1225777"/>
                    <a:pt x="610503" y="1204796"/>
                    <a:pt x="588096" y="1182538"/>
                  </a:cubicBezTo>
                  <a:cubicBezTo>
                    <a:pt x="576894" y="1171410"/>
                    <a:pt x="565510" y="1160279"/>
                    <a:pt x="554306" y="1148603"/>
                  </a:cubicBezTo>
                  <a:cubicBezTo>
                    <a:pt x="544187" y="1138385"/>
                    <a:pt x="533888" y="1127804"/>
                    <a:pt x="523589" y="1116858"/>
                  </a:cubicBezTo>
                  <a:cubicBezTo>
                    <a:pt x="521421" y="1114851"/>
                    <a:pt x="519253" y="1112479"/>
                    <a:pt x="517085" y="1110108"/>
                  </a:cubicBezTo>
                  <a:cubicBezTo>
                    <a:pt x="509677" y="1102444"/>
                    <a:pt x="502086" y="1094235"/>
                    <a:pt x="494678" y="1086207"/>
                  </a:cubicBezTo>
                  <a:cubicBezTo>
                    <a:pt x="485100" y="1075990"/>
                    <a:pt x="475704" y="1065592"/>
                    <a:pt x="466310" y="1054826"/>
                  </a:cubicBezTo>
                  <a:cubicBezTo>
                    <a:pt x="455648" y="1042968"/>
                    <a:pt x="444987" y="1030744"/>
                    <a:pt x="434325" y="1018156"/>
                  </a:cubicBezTo>
                  <a:cubicBezTo>
                    <a:pt x="426014" y="1008669"/>
                    <a:pt x="417702" y="998816"/>
                    <a:pt x="409571" y="988965"/>
                  </a:cubicBezTo>
                  <a:cubicBezTo>
                    <a:pt x="402703" y="980571"/>
                    <a:pt x="395658" y="972180"/>
                    <a:pt x="388790" y="963605"/>
                  </a:cubicBezTo>
                  <a:cubicBezTo>
                    <a:pt x="379575" y="952476"/>
                    <a:pt x="370541" y="940981"/>
                    <a:pt x="361505" y="929123"/>
                  </a:cubicBezTo>
                  <a:cubicBezTo>
                    <a:pt x="349944" y="914527"/>
                    <a:pt x="338740" y="899748"/>
                    <a:pt x="327718" y="884607"/>
                  </a:cubicBezTo>
                  <a:cubicBezTo>
                    <a:pt x="274413" y="812723"/>
                    <a:pt x="224361" y="735732"/>
                    <a:pt x="180091" y="654909"/>
                  </a:cubicBezTo>
                  <a:cubicBezTo>
                    <a:pt x="176295" y="648156"/>
                    <a:pt x="172501" y="641407"/>
                    <a:pt x="169067" y="634657"/>
                  </a:cubicBezTo>
                  <a:cubicBezTo>
                    <a:pt x="165454" y="627907"/>
                    <a:pt x="162021" y="621157"/>
                    <a:pt x="158408" y="614223"/>
                  </a:cubicBezTo>
                  <a:cubicBezTo>
                    <a:pt x="157503" y="612400"/>
                    <a:pt x="156600" y="610757"/>
                    <a:pt x="155697" y="608933"/>
                  </a:cubicBezTo>
                  <a:cubicBezTo>
                    <a:pt x="149733" y="597256"/>
                    <a:pt x="144133" y="585944"/>
                    <a:pt x="138350" y="574085"/>
                  </a:cubicBezTo>
                  <a:cubicBezTo>
                    <a:pt x="91189" y="476112"/>
                    <a:pt x="53243" y="373032"/>
                    <a:pt x="29211" y="266118"/>
                  </a:cubicBezTo>
                  <a:cubicBezTo>
                    <a:pt x="22164" y="235468"/>
                    <a:pt x="16561" y="204270"/>
                    <a:pt x="11865" y="173074"/>
                  </a:cubicBezTo>
                  <a:cubicBezTo>
                    <a:pt x="11865" y="173074"/>
                    <a:pt x="11865" y="173074"/>
                    <a:pt x="11865" y="172889"/>
                  </a:cubicBezTo>
                  <a:cubicBezTo>
                    <a:pt x="10056" y="161760"/>
                    <a:pt x="8793" y="150450"/>
                    <a:pt x="7528" y="139137"/>
                  </a:cubicBezTo>
                  <a:cubicBezTo>
                    <a:pt x="6263" y="127279"/>
                    <a:pt x="4997" y="115237"/>
                    <a:pt x="3914" y="103560"/>
                  </a:cubicBezTo>
                  <a:cubicBezTo>
                    <a:pt x="3914" y="103196"/>
                    <a:pt x="3914" y="102831"/>
                    <a:pt x="3914" y="102467"/>
                  </a:cubicBezTo>
                  <a:cubicBezTo>
                    <a:pt x="2829" y="90243"/>
                    <a:pt x="2107" y="78019"/>
                    <a:pt x="1566" y="65796"/>
                  </a:cubicBezTo>
                  <a:cubicBezTo>
                    <a:pt x="1023" y="54120"/>
                    <a:pt x="301" y="42442"/>
                    <a:pt x="301" y="30766"/>
                  </a:cubicBezTo>
                  <a:cubicBezTo>
                    <a:pt x="-62" y="25840"/>
                    <a:pt x="-62" y="20549"/>
                    <a:pt x="118" y="15623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8DFF7D7-9ADB-B326-7CB7-02828933F0E6}"/>
                </a:ext>
              </a:extLst>
            </p:cNvPr>
            <p:cNvSpPr/>
            <p:nvPr/>
          </p:nvSpPr>
          <p:spPr>
            <a:xfrm flipH="1">
              <a:off x="-12227" y="174627"/>
              <a:ext cx="1806509" cy="1610889"/>
            </a:xfrm>
            <a:custGeom>
              <a:avLst/>
              <a:gdLst>
                <a:gd name="connsiteX0" fmla="*/ 0 w 1806509"/>
                <a:gd name="connsiteY0" fmla="*/ 0 h 1610889"/>
                <a:gd name="connsiteX1" fmla="*/ 180 w 1806509"/>
                <a:gd name="connsiteY1" fmla="*/ 0 h 1610889"/>
                <a:gd name="connsiteX2" fmla="*/ 1780357 w 1806509"/>
                <a:gd name="connsiteY2" fmla="*/ 1417047 h 1610889"/>
                <a:gd name="connsiteX3" fmla="*/ 1806509 w 1806509"/>
                <a:gd name="connsiteY3" fmla="*/ 1417782 h 1610889"/>
                <a:gd name="connsiteX4" fmla="*/ 1806509 w 1806509"/>
                <a:gd name="connsiteY4" fmla="*/ 1610889 h 1610889"/>
                <a:gd name="connsiteX5" fmla="*/ 1762559 w 1806509"/>
                <a:gd name="connsiteY5" fmla="*/ 1608108 h 1610889"/>
                <a:gd name="connsiteX6" fmla="*/ 781682 w 1806509"/>
                <a:gd name="connsiteY6" fmla="*/ 1190269 h 1610889"/>
                <a:gd name="connsiteX7" fmla="*/ 0 w 1806509"/>
                <a:gd name="connsiteY7" fmla="*/ 0 h 161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6509" h="1610889">
                  <a:moveTo>
                    <a:pt x="0" y="0"/>
                  </a:moveTo>
                  <a:lnTo>
                    <a:pt x="180" y="0"/>
                  </a:lnTo>
                  <a:cubicBezTo>
                    <a:pt x="544022" y="1136128"/>
                    <a:pt x="1296533" y="1387218"/>
                    <a:pt x="1780357" y="1417047"/>
                  </a:cubicBezTo>
                  <a:lnTo>
                    <a:pt x="1806509" y="1417782"/>
                  </a:lnTo>
                  <a:lnTo>
                    <a:pt x="1806509" y="1610889"/>
                  </a:lnTo>
                  <a:lnTo>
                    <a:pt x="1762559" y="1608108"/>
                  </a:lnTo>
                  <a:cubicBezTo>
                    <a:pt x="1368923" y="1557188"/>
                    <a:pt x="1007458" y="1361311"/>
                    <a:pt x="781682" y="1190269"/>
                  </a:cubicBezTo>
                  <a:cubicBezTo>
                    <a:pt x="504859" y="973888"/>
                    <a:pt x="76614" y="52708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FE1D553-CF91-0F04-581B-1AA739C0EEE6}"/>
                </a:ext>
              </a:extLst>
            </p:cNvPr>
            <p:cNvSpPr/>
            <p:nvPr/>
          </p:nvSpPr>
          <p:spPr>
            <a:xfrm flipH="1">
              <a:off x="-12226" y="1372"/>
              <a:ext cx="1670910" cy="1329780"/>
            </a:xfrm>
            <a:custGeom>
              <a:avLst/>
              <a:gdLst>
                <a:gd name="connsiteX0" fmla="*/ 0 w 1670910"/>
                <a:gd name="connsiteY0" fmla="*/ 0 h 1329780"/>
                <a:gd name="connsiteX1" fmla="*/ 304492 w 1670910"/>
                <a:gd name="connsiteY1" fmla="*/ 0 h 1329780"/>
                <a:gd name="connsiteX2" fmla="*/ 354466 w 1670910"/>
                <a:gd name="connsiteY2" fmla="*/ 58934 h 1329780"/>
                <a:gd name="connsiteX3" fmla="*/ 1129981 w 1670910"/>
                <a:gd name="connsiteY3" fmla="*/ 705447 h 1329780"/>
                <a:gd name="connsiteX4" fmla="*/ 1631759 w 1670910"/>
                <a:gd name="connsiteY4" fmla="*/ 819226 h 1329780"/>
                <a:gd name="connsiteX5" fmla="*/ 1670910 w 1670910"/>
                <a:gd name="connsiteY5" fmla="*/ 816934 h 1329780"/>
                <a:gd name="connsiteX6" fmla="*/ 1670910 w 1670910"/>
                <a:gd name="connsiteY6" fmla="*/ 1329780 h 1329780"/>
                <a:gd name="connsiteX7" fmla="*/ 1538800 w 1670910"/>
                <a:gd name="connsiteY7" fmla="*/ 1308654 h 1329780"/>
                <a:gd name="connsiteX8" fmla="*/ 921278 w 1670910"/>
                <a:gd name="connsiteY8" fmla="*/ 1079823 h 1329780"/>
                <a:gd name="connsiteX9" fmla="*/ 867976 w 1670910"/>
                <a:gd name="connsiteY9" fmla="*/ 1048260 h 1329780"/>
                <a:gd name="connsiteX10" fmla="*/ 839967 w 1670910"/>
                <a:gd name="connsiteY10" fmla="*/ 1030929 h 1329780"/>
                <a:gd name="connsiteX11" fmla="*/ 813768 w 1670910"/>
                <a:gd name="connsiteY11" fmla="*/ 1013960 h 1329780"/>
                <a:gd name="connsiteX12" fmla="*/ 797143 w 1670910"/>
                <a:gd name="connsiteY12" fmla="*/ 1003197 h 1329780"/>
                <a:gd name="connsiteX13" fmla="*/ 773111 w 1670910"/>
                <a:gd name="connsiteY13" fmla="*/ 987142 h 1329780"/>
                <a:gd name="connsiteX14" fmla="*/ 701014 w 1670910"/>
                <a:gd name="connsiteY14" fmla="*/ 936422 h 1329780"/>
                <a:gd name="connsiteX15" fmla="*/ 664153 w 1670910"/>
                <a:gd name="connsiteY15" fmla="*/ 909056 h 1329780"/>
                <a:gd name="connsiteX16" fmla="*/ 630723 w 1670910"/>
                <a:gd name="connsiteY16" fmla="*/ 883330 h 1329780"/>
                <a:gd name="connsiteX17" fmla="*/ 623677 w 1670910"/>
                <a:gd name="connsiteY17" fmla="*/ 877857 h 1329780"/>
                <a:gd name="connsiteX18" fmla="*/ 599103 w 1670910"/>
                <a:gd name="connsiteY18" fmla="*/ 858335 h 1329780"/>
                <a:gd name="connsiteX19" fmla="*/ 567842 w 1670910"/>
                <a:gd name="connsiteY19" fmla="*/ 832610 h 1329780"/>
                <a:gd name="connsiteX20" fmla="*/ 532426 w 1670910"/>
                <a:gd name="connsiteY20" fmla="*/ 802324 h 1329780"/>
                <a:gd name="connsiteX21" fmla="*/ 504960 w 1670910"/>
                <a:gd name="connsiteY21" fmla="*/ 778060 h 1329780"/>
                <a:gd name="connsiteX22" fmla="*/ 481831 w 1670910"/>
                <a:gd name="connsiteY22" fmla="*/ 756896 h 1329780"/>
                <a:gd name="connsiteX23" fmla="*/ 451115 w 1670910"/>
                <a:gd name="connsiteY23" fmla="*/ 728071 h 1329780"/>
                <a:gd name="connsiteX24" fmla="*/ 412988 w 1670910"/>
                <a:gd name="connsiteY24" fmla="*/ 690668 h 1329780"/>
                <a:gd name="connsiteX25" fmla="*/ 241510 w 1670910"/>
                <a:gd name="connsiteY25" fmla="*/ 494358 h 1329780"/>
                <a:gd name="connsiteX26" fmla="*/ 228320 w 1670910"/>
                <a:gd name="connsiteY26" fmla="*/ 476843 h 1329780"/>
                <a:gd name="connsiteX27" fmla="*/ 215490 w 1670910"/>
                <a:gd name="connsiteY27" fmla="*/ 458964 h 1329780"/>
                <a:gd name="connsiteX28" fmla="*/ 212056 w 1670910"/>
                <a:gd name="connsiteY28" fmla="*/ 454404 h 1329780"/>
                <a:gd name="connsiteX29" fmla="*/ 190916 w 1670910"/>
                <a:gd name="connsiteY29" fmla="*/ 423935 h 1329780"/>
                <a:gd name="connsiteX30" fmla="*/ 45818 w 1670910"/>
                <a:gd name="connsiteY30" fmla="*/ 150086 h 1329780"/>
                <a:gd name="connsiteX31" fmla="*/ 16907 w 1670910"/>
                <a:gd name="connsiteY31" fmla="*/ 65249 h 1329780"/>
                <a:gd name="connsiteX32" fmla="*/ 16907 w 1670910"/>
                <a:gd name="connsiteY32" fmla="*/ 65066 h 1329780"/>
                <a:gd name="connsiteX33" fmla="*/ 8234 w 1670910"/>
                <a:gd name="connsiteY33" fmla="*/ 34233 h 1329780"/>
                <a:gd name="connsiteX34" fmla="*/ 103 w 1670910"/>
                <a:gd name="connsiteY34" fmla="*/ 1393 h 1329780"/>
                <a:gd name="connsiteX35" fmla="*/ 103 w 1670910"/>
                <a:gd name="connsiteY35" fmla="*/ 482 h 1329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70910" h="1329780">
                  <a:moveTo>
                    <a:pt x="0" y="0"/>
                  </a:moveTo>
                  <a:lnTo>
                    <a:pt x="304492" y="0"/>
                  </a:lnTo>
                  <a:lnTo>
                    <a:pt x="354466" y="58934"/>
                  </a:lnTo>
                  <a:cubicBezTo>
                    <a:pt x="530845" y="259712"/>
                    <a:pt x="796059" y="516343"/>
                    <a:pt x="1129981" y="705447"/>
                  </a:cubicBezTo>
                  <a:cubicBezTo>
                    <a:pt x="1296129" y="795141"/>
                    <a:pt x="1468222" y="820849"/>
                    <a:pt x="1631759" y="819226"/>
                  </a:cubicBezTo>
                  <a:lnTo>
                    <a:pt x="1670910" y="816934"/>
                  </a:lnTo>
                  <a:lnTo>
                    <a:pt x="1670910" y="1329780"/>
                  </a:lnTo>
                  <a:lnTo>
                    <a:pt x="1538800" y="1308654"/>
                  </a:lnTo>
                  <a:cubicBezTo>
                    <a:pt x="1297935" y="1258345"/>
                    <a:pt x="1080109" y="1167670"/>
                    <a:pt x="921278" y="1079823"/>
                  </a:cubicBezTo>
                  <a:cubicBezTo>
                    <a:pt x="904114" y="1069971"/>
                    <a:pt x="886225" y="1059390"/>
                    <a:pt x="867976" y="1048260"/>
                  </a:cubicBezTo>
                  <a:cubicBezTo>
                    <a:pt x="858759" y="1042787"/>
                    <a:pt x="849364" y="1036948"/>
                    <a:pt x="839967" y="1030929"/>
                  </a:cubicBezTo>
                  <a:cubicBezTo>
                    <a:pt x="831294" y="1025455"/>
                    <a:pt x="822620" y="1019799"/>
                    <a:pt x="813768" y="1013960"/>
                  </a:cubicBezTo>
                  <a:cubicBezTo>
                    <a:pt x="808166" y="1010495"/>
                    <a:pt x="802743" y="1007028"/>
                    <a:pt x="797143" y="1003197"/>
                  </a:cubicBezTo>
                  <a:cubicBezTo>
                    <a:pt x="789193" y="998089"/>
                    <a:pt x="781243" y="992614"/>
                    <a:pt x="773111" y="987142"/>
                  </a:cubicBezTo>
                  <a:cubicBezTo>
                    <a:pt x="749620" y="971086"/>
                    <a:pt x="725406" y="954302"/>
                    <a:pt x="701014" y="936422"/>
                  </a:cubicBezTo>
                  <a:cubicBezTo>
                    <a:pt x="688728" y="927482"/>
                    <a:pt x="676621" y="918359"/>
                    <a:pt x="664153" y="909056"/>
                  </a:cubicBezTo>
                  <a:cubicBezTo>
                    <a:pt x="653129" y="900662"/>
                    <a:pt x="641927" y="892087"/>
                    <a:pt x="630723" y="883330"/>
                  </a:cubicBezTo>
                  <a:cubicBezTo>
                    <a:pt x="628375" y="881688"/>
                    <a:pt x="626026" y="879864"/>
                    <a:pt x="623677" y="877857"/>
                  </a:cubicBezTo>
                  <a:cubicBezTo>
                    <a:pt x="615547" y="871653"/>
                    <a:pt x="607234" y="864903"/>
                    <a:pt x="599103" y="858335"/>
                  </a:cubicBezTo>
                  <a:cubicBezTo>
                    <a:pt x="588622" y="849944"/>
                    <a:pt x="578323" y="841368"/>
                    <a:pt x="567842" y="832610"/>
                  </a:cubicBezTo>
                  <a:cubicBezTo>
                    <a:pt x="556097" y="822758"/>
                    <a:pt x="544352" y="812725"/>
                    <a:pt x="532426" y="802324"/>
                  </a:cubicBezTo>
                  <a:cubicBezTo>
                    <a:pt x="523212" y="794480"/>
                    <a:pt x="513996" y="786453"/>
                    <a:pt x="504960" y="778060"/>
                  </a:cubicBezTo>
                  <a:cubicBezTo>
                    <a:pt x="497372" y="771127"/>
                    <a:pt x="489422" y="764193"/>
                    <a:pt x="481831" y="756896"/>
                  </a:cubicBezTo>
                  <a:cubicBezTo>
                    <a:pt x="471533" y="747590"/>
                    <a:pt x="461413" y="737921"/>
                    <a:pt x="451115" y="728071"/>
                  </a:cubicBezTo>
                  <a:cubicBezTo>
                    <a:pt x="438284" y="715847"/>
                    <a:pt x="425455" y="703440"/>
                    <a:pt x="412988" y="690668"/>
                  </a:cubicBezTo>
                  <a:cubicBezTo>
                    <a:pt x="352637" y="630096"/>
                    <a:pt x="294453" y="564416"/>
                    <a:pt x="241510" y="494358"/>
                  </a:cubicBezTo>
                  <a:cubicBezTo>
                    <a:pt x="236993" y="488704"/>
                    <a:pt x="232474" y="482682"/>
                    <a:pt x="228320" y="476843"/>
                  </a:cubicBezTo>
                  <a:cubicBezTo>
                    <a:pt x="223983" y="471005"/>
                    <a:pt x="219826" y="465166"/>
                    <a:pt x="215490" y="458964"/>
                  </a:cubicBezTo>
                  <a:cubicBezTo>
                    <a:pt x="214405" y="457505"/>
                    <a:pt x="213321" y="455863"/>
                    <a:pt x="212056" y="454404"/>
                  </a:cubicBezTo>
                  <a:cubicBezTo>
                    <a:pt x="204829" y="444187"/>
                    <a:pt x="197964" y="434334"/>
                    <a:pt x="190916" y="423935"/>
                  </a:cubicBezTo>
                  <a:cubicBezTo>
                    <a:pt x="132914" y="338368"/>
                    <a:pt x="82860" y="246780"/>
                    <a:pt x="45818" y="150086"/>
                  </a:cubicBezTo>
                  <a:cubicBezTo>
                    <a:pt x="34976" y="122354"/>
                    <a:pt x="25400" y="93893"/>
                    <a:pt x="16907" y="65249"/>
                  </a:cubicBezTo>
                  <a:cubicBezTo>
                    <a:pt x="16907" y="65249"/>
                    <a:pt x="16907" y="65249"/>
                    <a:pt x="16907" y="65066"/>
                  </a:cubicBezTo>
                  <a:cubicBezTo>
                    <a:pt x="13656" y="55031"/>
                    <a:pt x="10944" y="44633"/>
                    <a:pt x="8234" y="34233"/>
                  </a:cubicBezTo>
                  <a:cubicBezTo>
                    <a:pt x="5342" y="23287"/>
                    <a:pt x="2632" y="12340"/>
                    <a:pt x="103" y="1393"/>
                  </a:cubicBezTo>
                  <a:cubicBezTo>
                    <a:pt x="103" y="1028"/>
                    <a:pt x="-77" y="845"/>
                    <a:pt x="103" y="482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50AD65B-B374-B9AC-1B44-06BA8938899D}"/>
                </a:ext>
              </a:extLst>
            </p:cNvPr>
            <p:cNvSpPr/>
            <p:nvPr/>
          </p:nvSpPr>
          <p:spPr>
            <a:xfrm flipH="1">
              <a:off x="-12226" y="66621"/>
              <a:ext cx="1653824" cy="1264502"/>
            </a:xfrm>
            <a:custGeom>
              <a:avLst/>
              <a:gdLst>
                <a:gd name="connsiteX0" fmla="*/ 180 w 1653824"/>
                <a:gd name="connsiteY0" fmla="*/ 0 h 1264502"/>
                <a:gd name="connsiteX1" fmla="*/ 1632793 w 1653824"/>
                <a:gd name="connsiteY1" fmla="*/ 1100846 h 1264502"/>
                <a:gd name="connsiteX2" fmla="*/ 1653824 w 1653824"/>
                <a:gd name="connsiteY2" fmla="*/ 1101727 h 1264502"/>
                <a:gd name="connsiteX3" fmla="*/ 1653824 w 1653824"/>
                <a:gd name="connsiteY3" fmla="*/ 1264502 h 1264502"/>
                <a:gd name="connsiteX4" fmla="*/ 1521892 w 1653824"/>
                <a:gd name="connsiteY4" fmla="*/ 1243404 h 1264502"/>
                <a:gd name="connsiteX5" fmla="*/ 904371 w 1653824"/>
                <a:gd name="connsiteY5" fmla="*/ 1014573 h 1264502"/>
                <a:gd name="connsiteX6" fmla="*/ 0 w 1653824"/>
                <a:gd name="connsiteY6" fmla="*/ 182 h 126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824" h="1264502">
                  <a:moveTo>
                    <a:pt x="180" y="0"/>
                  </a:moveTo>
                  <a:cubicBezTo>
                    <a:pt x="558863" y="827728"/>
                    <a:pt x="1173871" y="1063723"/>
                    <a:pt x="1632793" y="1100846"/>
                  </a:cubicBezTo>
                  <a:lnTo>
                    <a:pt x="1653824" y="1101727"/>
                  </a:lnTo>
                  <a:lnTo>
                    <a:pt x="1653824" y="1264502"/>
                  </a:lnTo>
                  <a:lnTo>
                    <a:pt x="1521892" y="1243404"/>
                  </a:lnTo>
                  <a:cubicBezTo>
                    <a:pt x="1281028" y="1193095"/>
                    <a:pt x="1063201" y="1102420"/>
                    <a:pt x="904371" y="1014573"/>
                  </a:cubicBezTo>
                  <a:cubicBezTo>
                    <a:pt x="611467" y="846908"/>
                    <a:pt x="143290" y="482749"/>
                    <a:pt x="0" y="182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053DE47-3D85-E75E-DCFD-F0BEE9FA1E18}"/>
                </a:ext>
              </a:extLst>
            </p:cNvPr>
            <p:cNvSpPr/>
            <p:nvPr/>
          </p:nvSpPr>
          <p:spPr>
            <a:xfrm flipH="1">
              <a:off x="-12227" y="1373"/>
              <a:ext cx="1589973" cy="941141"/>
            </a:xfrm>
            <a:custGeom>
              <a:avLst/>
              <a:gdLst>
                <a:gd name="connsiteX0" fmla="*/ 0 w 1589973"/>
                <a:gd name="connsiteY0" fmla="*/ 0 h 941141"/>
                <a:gd name="connsiteX1" fmla="*/ 407842 w 1589973"/>
                <a:gd name="connsiteY1" fmla="*/ 0 h 941141"/>
                <a:gd name="connsiteX2" fmla="*/ 585756 w 1589973"/>
                <a:gd name="connsiteY2" fmla="*/ 125297 h 941141"/>
                <a:gd name="connsiteX3" fmla="*/ 1227761 w 1589973"/>
                <a:gd name="connsiteY3" fmla="*/ 437618 h 941141"/>
                <a:gd name="connsiteX4" fmla="*/ 1540879 w 1589973"/>
                <a:gd name="connsiteY4" fmla="*/ 512691 h 941141"/>
                <a:gd name="connsiteX5" fmla="*/ 1589973 w 1589973"/>
                <a:gd name="connsiteY5" fmla="*/ 520018 h 941141"/>
                <a:gd name="connsiteX6" fmla="*/ 1589973 w 1589973"/>
                <a:gd name="connsiteY6" fmla="*/ 941141 h 941141"/>
                <a:gd name="connsiteX7" fmla="*/ 1497844 w 1589973"/>
                <a:gd name="connsiteY7" fmla="*/ 932967 h 941141"/>
                <a:gd name="connsiteX8" fmla="*/ 1094771 w 1589973"/>
                <a:gd name="connsiteY8" fmla="*/ 845565 h 941141"/>
                <a:gd name="connsiteX9" fmla="*/ 1036405 w 1589973"/>
                <a:gd name="connsiteY9" fmla="*/ 824949 h 941141"/>
                <a:gd name="connsiteX10" fmla="*/ 1005689 w 1589973"/>
                <a:gd name="connsiteY10" fmla="*/ 813454 h 941141"/>
                <a:gd name="connsiteX11" fmla="*/ 976776 w 1589973"/>
                <a:gd name="connsiteY11" fmla="*/ 801960 h 941141"/>
                <a:gd name="connsiteX12" fmla="*/ 958346 w 1589973"/>
                <a:gd name="connsiteY12" fmla="*/ 794662 h 941141"/>
                <a:gd name="connsiteX13" fmla="*/ 931604 w 1589973"/>
                <a:gd name="connsiteY13" fmla="*/ 783534 h 941141"/>
                <a:gd name="connsiteX14" fmla="*/ 851196 w 1589973"/>
                <a:gd name="connsiteY14" fmla="*/ 747774 h 941141"/>
                <a:gd name="connsiteX15" fmla="*/ 809817 w 1589973"/>
                <a:gd name="connsiteY15" fmla="*/ 728071 h 941141"/>
                <a:gd name="connsiteX16" fmla="*/ 772050 w 1589973"/>
                <a:gd name="connsiteY16" fmla="*/ 709278 h 941141"/>
                <a:gd name="connsiteX17" fmla="*/ 764101 w 1589973"/>
                <a:gd name="connsiteY17" fmla="*/ 705265 h 941141"/>
                <a:gd name="connsiteX18" fmla="*/ 736275 w 1589973"/>
                <a:gd name="connsiteY18" fmla="*/ 690852 h 941141"/>
                <a:gd name="connsiteX19" fmla="*/ 700677 w 1589973"/>
                <a:gd name="connsiteY19" fmla="*/ 671696 h 941141"/>
                <a:gd name="connsiteX20" fmla="*/ 660203 w 1589973"/>
                <a:gd name="connsiteY20" fmla="*/ 648891 h 941141"/>
                <a:gd name="connsiteX21" fmla="*/ 628581 w 1589973"/>
                <a:gd name="connsiteY21" fmla="*/ 630463 h 941141"/>
                <a:gd name="connsiteX22" fmla="*/ 601838 w 1589973"/>
                <a:gd name="connsiteY22" fmla="*/ 614226 h 941141"/>
                <a:gd name="connsiteX23" fmla="*/ 566240 w 1589973"/>
                <a:gd name="connsiteY23" fmla="*/ 591968 h 941141"/>
                <a:gd name="connsiteX24" fmla="*/ 521610 w 1589973"/>
                <a:gd name="connsiteY24" fmla="*/ 562777 h 941141"/>
                <a:gd name="connsiteX25" fmla="*/ 315800 w 1589973"/>
                <a:gd name="connsiteY25" fmla="*/ 403686 h 941141"/>
                <a:gd name="connsiteX26" fmla="*/ 299538 w 1589973"/>
                <a:gd name="connsiteY26" fmla="*/ 389090 h 941141"/>
                <a:gd name="connsiteX27" fmla="*/ 283455 w 1589973"/>
                <a:gd name="connsiteY27" fmla="*/ 374128 h 941141"/>
                <a:gd name="connsiteX28" fmla="*/ 279299 w 1589973"/>
                <a:gd name="connsiteY28" fmla="*/ 370297 h 941141"/>
                <a:gd name="connsiteX29" fmla="*/ 252738 w 1589973"/>
                <a:gd name="connsiteY29" fmla="*/ 344574 h 941141"/>
                <a:gd name="connsiteX30" fmla="*/ 57950 w 1589973"/>
                <a:gd name="connsiteY30" fmla="*/ 104110 h 941141"/>
                <a:gd name="connsiteX31" fmla="*/ 13318 w 1589973"/>
                <a:gd name="connsiteY31" fmla="*/ 26572 h 941141"/>
                <a:gd name="connsiteX32" fmla="*/ 13318 w 1589973"/>
                <a:gd name="connsiteY32" fmla="*/ 26390 h 941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89973" h="941141">
                  <a:moveTo>
                    <a:pt x="0" y="0"/>
                  </a:moveTo>
                  <a:lnTo>
                    <a:pt x="407842" y="0"/>
                  </a:lnTo>
                  <a:lnTo>
                    <a:pt x="585756" y="125297"/>
                  </a:lnTo>
                  <a:cubicBezTo>
                    <a:pt x="766992" y="241673"/>
                    <a:pt x="985270" y="357344"/>
                    <a:pt x="1227761" y="437618"/>
                  </a:cubicBezTo>
                  <a:cubicBezTo>
                    <a:pt x="1332863" y="470065"/>
                    <a:pt x="1438042" y="494532"/>
                    <a:pt x="1540879" y="512691"/>
                  </a:cubicBezTo>
                  <a:lnTo>
                    <a:pt x="1589973" y="520018"/>
                  </a:lnTo>
                  <a:lnTo>
                    <a:pt x="1589973" y="941141"/>
                  </a:lnTo>
                  <a:lnTo>
                    <a:pt x="1497844" y="932967"/>
                  </a:lnTo>
                  <a:cubicBezTo>
                    <a:pt x="1346533" y="914249"/>
                    <a:pt x="1208075" y="881783"/>
                    <a:pt x="1094771" y="845565"/>
                  </a:cubicBezTo>
                  <a:cubicBezTo>
                    <a:pt x="1075978" y="839179"/>
                    <a:pt x="1056463" y="832429"/>
                    <a:pt x="1036405" y="824949"/>
                  </a:cubicBezTo>
                  <a:cubicBezTo>
                    <a:pt x="1026287" y="821300"/>
                    <a:pt x="1015988" y="817469"/>
                    <a:pt x="1005689" y="813454"/>
                  </a:cubicBezTo>
                  <a:cubicBezTo>
                    <a:pt x="996111" y="809806"/>
                    <a:pt x="986534" y="805974"/>
                    <a:pt x="976776" y="801960"/>
                  </a:cubicBezTo>
                  <a:cubicBezTo>
                    <a:pt x="970634" y="799589"/>
                    <a:pt x="964671" y="797217"/>
                    <a:pt x="958346" y="794662"/>
                  </a:cubicBezTo>
                  <a:cubicBezTo>
                    <a:pt x="949492" y="791197"/>
                    <a:pt x="940637" y="787365"/>
                    <a:pt x="931604" y="783534"/>
                  </a:cubicBezTo>
                  <a:cubicBezTo>
                    <a:pt x="905403" y="772405"/>
                    <a:pt x="878479" y="760547"/>
                    <a:pt x="851196" y="747774"/>
                  </a:cubicBezTo>
                  <a:cubicBezTo>
                    <a:pt x="837462" y="741389"/>
                    <a:pt x="823730" y="734821"/>
                    <a:pt x="809817" y="728071"/>
                  </a:cubicBezTo>
                  <a:cubicBezTo>
                    <a:pt x="797348" y="722051"/>
                    <a:pt x="784700" y="715846"/>
                    <a:pt x="772050" y="709278"/>
                  </a:cubicBezTo>
                  <a:cubicBezTo>
                    <a:pt x="769522" y="708184"/>
                    <a:pt x="766811" y="706725"/>
                    <a:pt x="764101" y="705265"/>
                  </a:cubicBezTo>
                  <a:cubicBezTo>
                    <a:pt x="754885" y="700704"/>
                    <a:pt x="745490" y="695779"/>
                    <a:pt x="736275" y="690852"/>
                  </a:cubicBezTo>
                  <a:cubicBezTo>
                    <a:pt x="724347" y="684648"/>
                    <a:pt x="712603" y="678264"/>
                    <a:pt x="700677" y="671696"/>
                  </a:cubicBezTo>
                  <a:cubicBezTo>
                    <a:pt x="687305" y="664398"/>
                    <a:pt x="673754" y="656735"/>
                    <a:pt x="660203" y="648891"/>
                  </a:cubicBezTo>
                  <a:cubicBezTo>
                    <a:pt x="649722" y="643053"/>
                    <a:pt x="639060" y="636848"/>
                    <a:pt x="628581" y="630463"/>
                  </a:cubicBezTo>
                  <a:cubicBezTo>
                    <a:pt x="619725" y="625172"/>
                    <a:pt x="610692" y="619882"/>
                    <a:pt x="601838" y="614226"/>
                  </a:cubicBezTo>
                  <a:cubicBezTo>
                    <a:pt x="589912" y="607109"/>
                    <a:pt x="578167" y="599630"/>
                    <a:pt x="566240" y="591968"/>
                  </a:cubicBezTo>
                  <a:cubicBezTo>
                    <a:pt x="551244" y="582481"/>
                    <a:pt x="536426" y="572810"/>
                    <a:pt x="521610" y="562777"/>
                  </a:cubicBezTo>
                  <a:cubicBezTo>
                    <a:pt x="450778" y="515158"/>
                    <a:pt x="381212" y="462068"/>
                    <a:pt x="315800" y="403686"/>
                  </a:cubicBezTo>
                  <a:cubicBezTo>
                    <a:pt x="310198" y="398941"/>
                    <a:pt x="304778" y="394014"/>
                    <a:pt x="299538" y="389090"/>
                  </a:cubicBezTo>
                  <a:cubicBezTo>
                    <a:pt x="294117" y="384163"/>
                    <a:pt x="288877" y="379237"/>
                    <a:pt x="283455" y="374128"/>
                  </a:cubicBezTo>
                  <a:cubicBezTo>
                    <a:pt x="282010" y="372850"/>
                    <a:pt x="280746" y="371573"/>
                    <a:pt x="279299" y="370297"/>
                  </a:cubicBezTo>
                  <a:cubicBezTo>
                    <a:pt x="270265" y="361723"/>
                    <a:pt x="261592" y="353329"/>
                    <a:pt x="252738" y="344574"/>
                  </a:cubicBezTo>
                  <a:cubicBezTo>
                    <a:pt x="179375" y="271959"/>
                    <a:pt x="112880" y="191866"/>
                    <a:pt x="57950" y="104110"/>
                  </a:cubicBezTo>
                  <a:cubicBezTo>
                    <a:pt x="42048" y="78934"/>
                    <a:pt x="27232" y="53025"/>
                    <a:pt x="13318" y="26572"/>
                  </a:cubicBezTo>
                  <a:cubicBezTo>
                    <a:pt x="13318" y="26572"/>
                    <a:pt x="13318" y="26572"/>
                    <a:pt x="13318" y="26390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807E750-433E-655C-352F-1D9FFB5A0469}"/>
                </a:ext>
              </a:extLst>
            </p:cNvPr>
            <p:cNvSpPr/>
            <p:nvPr/>
          </p:nvSpPr>
          <p:spPr>
            <a:xfrm flipH="1">
              <a:off x="-12226" y="27942"/>
              <a:ext cx="1564418" cy="913484"/>
            </a:xfrm>
            <a:custGeom>
              <a:avLst/>
              <a:gdLst>
                <a:gd name="connsiteX0" fmla="*/ 0 w 1564418"/>
                <a:gd name="connsiteY0" fmla="*/ 0 h 913484"/>
                <a:gd name="connsiteX1" fmla="*/ 1496259 w 1564418"/>
                <a:gd name="connsiteY1" fmla="*/ 769179 h 913484"/>
                <a:gd name="connsiteX2" fmla="*/ 1564418 w 1564418"/>
                <a:gd name="connsiteY2" fmla="*/ 771144 h 913484"/>
                <a:gd name="connsiteX3" fmla="*/ 1564418 w 1564418"/>
                <a:gd name="connsiteY3" fmla="*/ 913484 h 913484"/>
                <a:gd name="connsiteX4" fmla="*/ 1484524 w 1564418"/>
                <a:gd name="connsiteY4" fmla="*/ 906396 h 913484"/>
                <a:gd name="connsiteX5" fmla="*/ 1081450 w 1564418"/>
                <a:gd name="connsiteY5" fmla="*/ 818993 h 913484"/>
                <a:gd name="connsiteX6" fmla="*/ 0 w 1564418"/>
                <a:gd name="connsiteY6" fmla="*/ 0 h 913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4418" h="913484">
                  <a:moveTo>
                    <a:pt x="0" y="0"/>
                  </a:moveTo>
                  <a:cubicBezTo>
                    <a:pt x="556378" y="553778"/>
                    <a:pt x="1076819" y="740676"/>
                    <a:pt x="1496259" y="769179"/>
                  </a:cubicBezTo>
                  <a:lnTo>
                    <a:pt x="1564418" y="771144"/>
                  </a:lnTo>
                  <a:lnTo>
                    <a:pt x="1564418" y="913484"/>
                  </a:lnTo>
                  <a:lnTo>
                    <a:pt x="1484524" y="906396"/>
                  </a:lnTo>
                  <a:cubicBezTo>
                    <a:pt x="1333212" y="887678"/>
                    <a:pt x="1194754" y="855211"/>
                    <a:pt x="1081450" y="818993"/>
                  </a:cubicBezTo>
                  <a:cubicBezTo>
                    <a:pt x="761984" y="711533"/>
                    <a:pt x="232914" y="44553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749170-CC53-575A-310F-5CB996019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73" y="108000"/>
            <a:ext cx="10907654" cy="7704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Elsie" panose="02000000000000000000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AD90DA9-848E-357B-D3F1-7FE8240187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07600" y="1354359"/>
            <a:ext cx="6976800" cy="3471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Elsie" panose="02000000000000000000" pitchFamily="2" charset="0"/>
              </a:defRPr>
            </a:lvl1pPr>
            <a:lvl2pPr>
              <a:defRPr>
                <a:solidFill>
                  <a:schemeClr val="tx1"/>
                </a:solidFill>
                <a:latin typeface="Elsie" panose="02000000000000000000" pitchFamily="2" charset="0"/>
              </a:defRPr>
            </a:lvl2pPr>
            <a:lvl3pPr>
              <a:defRPr>
                <a:solidFill>
                  <a:schemeClr val="tx1"/>
                </a:solidFill>
                <a:latin typeface="Elsie" panose="02000000000000000000" pitchFamily="2" charset="0"/>
              </a:defRPr>
            </a:lvl3pPr>
            <a:lvl4pPr>
              <a:defRPr>
                <a:solidFill>
                  <a:schemeClr val="tx1"/>
                </a:solidFill>
                <a:latin typeface="Elsie" panose="02000000000000000000" pitchFamily="2" charset="0"/>
              </a:defRPr>
            </a:lvl4pPr>
            <a:lvl5pPr>
              <a:defRPr>
                <a:solidFill>
                  <a:schemeClr val="tx1"/>
                </a:solidFill>
                <a:latin typeface="Elsie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3B1D3D2-FD3F-CF39-D076-614C7C49781E}"/>
              </a:ext>
            </a:extLst>
          </p:cNvPr>
          <p:cNvGrpSpPr/>
          <p:nvPr userDrawn="1"/>
        </p:nvGrpSpPr>
        <p:grpSpPr>
          <a:xfrm>
            <a:off x="9707502" y="545504"/>
            <a:ext cx="1504922" cy="738113"/>
            <a:chOff x="9708583" y="546947"/>
            <a:chExt cx="1895523" cy="929689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6060A20-516C-3E65-DE42-F9A44E716A0A}"/>
                </a:ext>
              </a:extLst>
            </p:cNvPr>
            <p:cNvSpPr/>
            <p:nvPr/>
          </p:nvSpPr>
          <p:spPr>
            <a:xfrm>
              <a:off x="9802351" y="965564"/>
              <a:ext cx="121481" cy="156616"/>
            </a:xfrm>
            <a:custGeom>
              <a:avLst/>
              <a:gdLst>
                <a:gd name="connsiteX0" fmla="*/ 117183 w 121481"/>
                <a:gd name="connsiteY0" fmla="*/ 111296 h 156616"/>
                <a:gd name="connsiteX1" fmla="*/ 117183 w 121481"/>
                <a:gd name="connsiteY1" fmla="*/ 111365 h 156616"/>
                <a:gd name="connsiteX2" fmla="*/ 56954 w 121481"/>
                <a:gd name="connsiteY2" fmla="*/ 156356 h 156616"/>
                <a:gd name="connsiteX3" fmla="*/ 32292 w 121481"/>
                <a:gd name="connsiteY3" fmla="*/ 145934 h 156616"/>
                <a:gd name="connsiteX4" fmla="*/ 24621 w 121481"/>
                <a:gd name="connsiteY4" fmla="*/ 138745 h 156616"/>
                <a:gd name="connsiteX5" fmla="*/ 23074 w 121481"/>
                <a:gd name="connsiteY5" fmla="*/ 136887 h 156616"/>
                <a:gd name="connsiteX6" fmla="*/ 18499 w 121481"/>
                <a:gd name="connsiteY6" fmla="*/ 130696 h 156616"/>
                <a:gd name="connsiteX7" fmla="*/ 17089 w 121481"/>
                <a:gd name="connsiteY7" fmla="*/ 128529 h 156616"/>
                <a:gd name="connsiteX8" fmla="*/ 544 w 121481"/>
                <a:gd name="connsiteY8" fmla="*/ 53029 h 156616"/>
                <a:gd name="connsiteX9" fmla="*/ 9728 w 121481"/>
                <a:gd name="connsiteY9" fmla="*/ 14814 h 156616"/>
                <a:gd name="connsiteX10" fmla="*/ 39790 w 121481"/>
                <a:gd name="connsiteY10" fmla="*/ 643 h 156616"/>
                <a:gd name="connsiteX11" fmla="*/ 61735 w 121481"/>
                <a:gd name="connsiteY11" fmla="*/ 1331 h 156616"/>
                <a:gd name="connsiteX12" fmla="*/ 91729 w 121481"/>
                <a:gd name="connsiteY12" fmla="*/ 15158 h 156616"/>
                <a:gd name="connsiteX13" fmla="*/ 117217 w 121481"/>
                <a:gd name="connsiteY13" fmla="*/ 111296 h 156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481" h="156616">
                  <a:moveTo>
                    <a:pt x="117183" y="111296"/>
                  </a:moveTo>
                  <a:cubicBezTo>
                    <a:pt x="117183" y="111296"/>
                    <a:pt x="117183" y="111331"/>
                    <a:pt x="117183" y="111365"/>
                  </a:cubicBezTo>
                  <a:cubicBezTo>
                    <a:pt x="105557" y="140327"/>
                    <a:pt x="82098" y="159073"/>
                    <a:pt x="56954" y="156356"/>
                  </a:cubicBezTo>
                  <a:cubicBezTo>
                    <a:pt x="47908" y="155393"/>
                    <a:pt x="39550" y="151678"/>
                    <a:pt x="32292" y="145934"/>
                  </a:cubicBezTo>
                  <a:cubicBezTo>
                    <a:pt x="29575" y="143835"/>
                    <a:pt x="27029" y="141393"/>
                    <a:pt x="24621" y="138745"/>
                  </a:cubicBezTo>
                  <a:cubicBezTo>
                    <a:pt x="24105" y="138126"/>
                    <a:pt x="23555" y="137541"/>
                    <a:pt x="23074" y="136887"/>
                  </a:cubicBezTo>
                  <a:cubicBezTo>
                    <a:pt x="21491" y="134927"/>
                    <a:pt x="19978" y="132897"/>
                    <a:pt x="18499" y="130696"/>
                  </a:cubicBezTo>
                  <a:cubicBezTo>
                    <a:pt x="18017" y="130008"/>
                    <a:pt x="17536" y="129251"/>
                    <a:pt x="17089" y="128529"/>
                  </a:cubicBezTo>
                  <a:cubicBezTo>
                    <a:pt x="4534" y="108682"/>
                    <a:pt x="-2002" y="81784"/>
                    <a:pt x="544" y="53029"/>
                  </a:cubicBezTo>
                  <a:cubicBezTo>
                    <a:pt x="1782" y="39270"/>
                    <a:pt x="4981" y="26337"/>
                    <a:pt x="9728" y="14814"/>
                  </a:cubicBezTo>
                  <a:cubicBezTo>
                    <a:pt x="15885" y="9276"/>
                    <a:pt x="25894" y="2672"/>
                    <a:pt x="39790" y="643"/>
                  </a:cubicBezTo>
                  <a:cubicBezTo>
                    <a:pt x="46257" y="-320"/>
                    <a:pt x="53549" y="-286"/>
                    <a:pt x="61735" y="1331"/>
                  </a:cubicBezTo>
                  <a:cubicBezTo>
                    <a:pt x="72639" y="3463"/>
                    <a:pt x="82889" y="8175"/>
                    <a:pt x="91729" y="15158"/>
                  </a:cubicBezTo>
                  <a:cubicBezTo>
                    <a:pt x="115394" y="33801"/>
                    <a:pt x="128877" y="68369"/>
                    <a:pt x="117217" y="111296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752DAA1-F9D2-50F0-FB9A-EDE5C47C32A7}"/>
                </a:ext>
              </a:extLst>
            </p:cNvPr>
            <p:cNvSpPr/>
            <p:nvPr/>
          </p:nvSpPr>
          <p:spPr>
            <a:xfrm>
              <a:off x="9812010" y="925745"/>
              <a:ext cx="138764" cy="201619"/>
            </a:xfrm>
            <a:custGeom>
              <a:avLst/>
              <a:gdLst>
                <a:gd name="connsiteX0" fmla="*/ 138240 w 138764"/>
                <a:gd name="connsiteY0" fmla="*/ 108807 h 201619"/>
                <a:gd name="connsiteX1" fmla="*/ 55550 w 138764"/>
                <a:gd name="connsiteY1" fmla="*/ 201299 h 201619"/>
                <a:gd name="connsiteX2" fmla="*/ 20810 w 138764"/>
                <a:gd name="connsiteY2" fmla="*/ 184686 h 201619"/>
                <a:gd name="connsiteX3" fmla="*/ 14928 w 138764"/>
                <a:gd name="connsiteY3" fmla="*/ 178563 h 201619"/>
                <a:gd name="connsiteX4" fmla="*/ 22599 w 138764"/>
                <a:gd name="connsiteY4" fmla="*/ 185752 h 201619"/>
                <a:gd name="connsiteX5" fmla="*/ 47261 w 138764"/>
                <a:gd name="connsiteY5" fmla="*/ 196174 h 201619"/>
                <a:gd name="connsiteX6" fmla="*/ 107489 w 138764"/>
                <a:gd name="connsiteY6" fmla="*/ 151183 h 201619"/>
                <a:gd name="connsiteX7" fmla="*/ 107489 w 138764"/>
                <a:gd name="connsiteY7" fmla="*/ 151114 h 201619"/>
                <a:gd name="connsiteX8" fmla="*/ 82001 w 138764"/>
                <a:gd name="connsiteY8" fmla="*/ 54976 h 201619"/>
                <a:gd name="connsiteX9" fmla="*/ 52008 w 138764"/>
                <a:gd name="connsiteY9" fmla="*/ 41149 h 201619"/>
                <a:gd name="connsiteX10" fmla="*/ 30063 w 138764"/>
                <a:gd name="connsiteY10" fmla="*/ 40461 h 201619"/>
                <a:gd name="connsiteX11" fmla="*/ 0 w 138764"/>
                <a:gd name="connsiteY11" fmla="*/ 54632 h 201619"/>
                <a:gd name="connsiteX12" fmla="*/ 18746 w 138764"/>
                <a:gd name="connsiteY12" fmla="*/ 24191 h 201619"/>
                <a:gd name="connsiteX13" fmla="*/ 73505 w 138764"/>
                <a:gd name="connsiteY13" fmla="*/ 320 h 201619"/>
                <a:gd name="connsiteX14" fmla="*/ 138205 w 138764"/>
                <a:gd name="connsiteY14" fmla="*/ 108807 h 20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764" h="201619">
                  <a:moveTo>
                    <a:pt x="138240" y="108807"/>
                  </a:moveTo>
                  <a:cubicBezTo>
                    <a:pt x="133287" y="164288"/>
                    <a:pt x="96242" y="205702"/>
                    <a:pt x="55550" y="201299"/>
                  </a:cubicBezTo>
                  <a:cubicBezTo>
                    <a:pt x="42514" y="199889"/>
                    <a:pt x="30682" y="193973"/>
                    <a:pt x="20810" y="184686"/>
                  </a:cubicBezTo>
                  <a:cubicBezTo>
                    <a:pt x="18746" y="182794"/>
                    <a:pt x="16786" y="180730"/>
                    <a:pt x="14928" y="178563"/>
                  </a:cubicBezTo>
                  <a:cubicBezTo>
                    <a:pt x="17336" y="181211"/>
                    <a:pt x="19881" y="183654"/>
                    <a:pt x="22599" y="185752"/>
                  </a:cubicBezTo>
                  <a:cubicBezTo>
                    <a:pt x="29856" y="191496"/>
                    <a:pt x="38215" y="195211"/>
                    <a:pt x="47261" y="196174"/>
                  </a:cubicBezTo>
                  <a:cubicBezTo>
                    <a:pt x="72405" y="198891"/>
                    <a:pt x="95863" y="180145"/>
                    <a:pt x="107489" y="151183"/>
                  </a:cubicBezTo>
                  <a:cubicBezTo>
                    <a:pt x="107489" y="151183"/>
                    <a:pt x="107489" y="151159"/>
                    <a:pt x="107489" y="151114"/>
                  </a:cubicBezTo>
                  <a:cubicBezTo>
                    <a:pt x="119150" y="108188"/>
                    <a:pt x="105666" y="73619"/>
                    <a:pt x="82001" y="54976"/>
                  </a:cubicBezTo>
                  <a:cubicBezTo>
                    <a:pt x="73162" y="47994"/>
                    <a:pt x="62911" y="43281"/>
                    <a:pt x="52008" y="41149"/>
                  </a:cubicBezTo>
                  <a:cubicBezTo>
                    <a:pt x="43821" y="39532"/>
                    <a:pt x="36529" y="39498"/>
                    <a:pt x="30063" y="40461"/>
                  </a:cubicBezTo>
                  <a:cubicBezTo>
                    <a:pt x="16166" y="42490"/>
                    <a:pt x="6157" y="49094"/>
                    <a:pt x="0" y="54632"/>
                  </a:cubicBezTo>
                  <a:cubicBezTo>
                    <a:pt x="4816" y="42937"/>
                    <a:pt x="11179" y="32618"/>
                    <a:pt x="18746" y="24191"/>
                  </a:cubicBezTo>
                  <a:cubicBezTo>
                    <a:pt x="33674" y="7406"/>
                    <a:pt x="53143" y="-1881"/>
                    <a:pt x="73505" y="320"/>
                  </a:cubicBezTo>
                  <a:cubicBezTo>
                    <a:pt x="114231" y="4757"/>
                    <a:pt x="143193" y="53325"/>
                    <a:pt x="138205" y="108807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9B3B59E-F3FE-70C6-F2B3-13F54E438C9B}"/>
                </a:ext>
              </a:extLst>
            </p:cNvPr>
            <p:cNvSpPr/>
            <p:nvPr/>
          </p:nvSpPr>
          <p:spPr>
            <a:xfrm>
              <a:off x="9808330" y="1006347"/>
              <a:ext cx="54415" cy="89981"/>
            </a:xfrm>
            <a:custGeom>
              <a:avLst/>
              <a:gdLst>
                <a:gd name="connsiteX0" fmla="*/ 54415 w 54415"/>
                <a:gd name="connsiteY0" fmla="*/ 44991 h 89981"/>
                <a:gd name="connsiteX1" fmla="*/ 27208 w 54415"/>
                <a:gd name="connsiteY1" fmla="*/ 89981 h 89981"/>
                <a:gd name="connsiteX2" fmla="*/ 0 w 54415"/>
                <a:gd name="connsiteY2" fmla="*/ 44991 h 89981"/>
                <a:gd name="connsiteX3" fmla="*/ 27208 w 54415"/>
                <a:gd name="connsiteY3" fmla="*/ 0 h 89981"/>
                <a:gd name="connsiteX4" fmla="*/ 54415 w 54415"/>
                <a:gd name="connsiteY4" fmla="*/ 44991 h 8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15" h="89981">
                  <a:moveTo>
                    <a:pt x="54415" y="44991"/>
                  </a:moveTo>
                  <a:cubicBezTo>
                    <a:pt x="54415" y="69838"/>
                    <a:pt x="42234" y="89981"/>
                    <a:pt x="27208" y="89981"/>
                  </a:cubicBezTo>
                  <a:cubicBezTo>
                    <a:pt x="12181" y="89981"/>
                    <a:pt x="0" y="69838"/>
                    <a:pt x="0" y="44991"/>
                  </a:cubicBezTo>
                  <a:cubicBezTo>
                    <a:pt x="0" y="20143"/>
                    <a:pt x="12181" y="0"/>
                    <a:pt x="27208" y="0"/>
                  </a:cubicBezTo>
                  <a:cubicBezTo>
                    <a:pt x="42234" y="0"/>
                    <a:pt x="54415" y="20143"/>
                    <a:pt x="54415" y="44991"/>
                  </a:cubicBezTo>
                  <a:close/>
                </a:path>
              </a:pathLst>
            </a:custGeom>
            <a:solidFill>
              <a:srgbClr val="3D1A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9F2A8EA-64FE-2D3E-8512-A60CA5F1908B}"/>
                </a:ext>
              </a:extLst>
            </p:cNvPr>
            <p:cNvSpPr/>
            <p:nvPr/>
          </p:nvSpPr>
          <p:spPr>
            <a:xfrm>
              <a:off x="9804698" y="944588"/>
              <a:ext cx="102700" cy="171810"/>
            </a:xfrm>
            <a:custGeom>
              <a:avLst/>
              <a:gdLst>
                <a:gd name="connsiteX0" fmla="*/ 51416 w 102700"/>
                <a:gd name="connsiteY0" fmla="*/ 171794 h 171810"/>
                <a:gd name="connsiteX1" fmla="*/ 32292 w 102700"/>
                <a:gd name="connsiteY1" fmla="*/ 166909 h 171810"/>
                <a:gd name="connsiteX2" fmla="*/ 30503 w 102700"/>
                <a:gd name="connsiteY2" fmla="*/ 165843 h 171810"/>
                <a:gd name="connsiteX3" fmla="*/ 24621 w 102700"/>
                <a:gd name="connsiteY3" fmla="*/ 159720 h 171810"/>
                <a:gd name="connsiteX4" fmla="*/ 23074 w 102700"/>
                <a:gd name="connsiteY4" fmla="*/ 157863 h 171810"/>
                <a:gd name="connsiteX5" fmla="*/ 18499 w 102700"/>
                <a:gd name="connsiteY5" fmla="*/ 151672 h 171810"/>
                <a:gd name="connsiteX6" fmla="*/ 17089 w 102700"/>
                <a:gd name="connsiteY6" fmla="*/ 149505 h 171810"/>
                <a:gd name="connsiteX7" fmla="*/ 544 w 102700"/>
                <a:gd name="connsiteY7" fmla="*/ 74004 h 171810"/>
                <a:gd name="connsiteX8" fmla="*/ 9728 w 102700"/>
                <a:gd name="connsiteY8" fmla="*/ 35790 h 171810"/>
                <a:gd name="connsiteX9" fmla="*/ 28474 w 102700"/>
                <a:gd name="connsiteY9" fmla="*/ 5349 h 171810"/>
                <a:gd name="connsiteX10" fmla="*/ 46051 w 102700"/>
                <a:gd name="connsiteY10" fmla="*/ 17 h 171810"/>
                <a:gd name="connsiteX11" fmla="*/ 91729 w 102700"/>
                <a:gd name="connsiteY11" fmla="*/ 36134 h 171810"/>
                <a:gd name="connsiteX12" fmla="*/ 102633 w 102700"/>
                <a:gd name="connsiteY12" fmla="*/ 84220 h 171810"/>
                <a:gd name="connsiteX13" fmla="*/ 51416 w 102700"/>
                <a:gd name="connsiteY13" fmla="*/ 171794 h 171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2700" h="171810">
                  <a:moveTo>
                    <a:pt x="51416" y="171794"/>
                  </a:moveTo>
                  <a:cubicBezTo>
                    <a:pt x="44743" y="172000"/>
                    <a:pt x="38311" y="170280"/>
                    <a:pt x="32292" y="166909"/>
                  </a:cubicBezTo>
                  <a:cubicBezTo>
                    <a:pt x="31673" y="166565"/>
                    <a:pt x="31088" y="166221"/>
                    <a:pt x="30503" y="165843"/>
                  </a:cubicBezTo>
                  <a:cubicBezTo>
                    <a:pt x="28439" y="163951"/>
                    <a:pt x="26479" y="161887"/>
                    <a:pt x="24621" y="159720"/>
                  </a:cubicBezTo>
                  <a:cubicBezTo>
                    <a:pt x="24105" y="159101"/>
                    <a:pt x="23555" y="158517"/>
                    <a:pt x="23074" y="157863"/>
                  </a:cubicBezTo>
                  <a:cubicBezTo>
                    <a:pt x="21491" y="155902"/>
                    <a:pt x="19978" y="153873"/>
                    <a:pt x="18499" y="151672"/>
                  </a:cubicBezTo>
                  <a:cubicBezTo>
                    <a:pt x="18017" y="150984"/>
                    <a:pt x="17536" y="150227"/>
                    <a:pt x="17089" y="149505"/>
                  </a:cubicBezTo>
                  <a:cubicBezTo>
                    <a:pt x="4534" y="129658"/>
                    <a:pt x="-2002" y="102760"/>
                    <a:pt x="544" y="74004"/>
                  </a:cubicBezTo>
                  <a:cubicBezTo>
                    <a:pt x="1782" y="60246"/>
                    <a:pt x="4981" y="47312"/>
                    <a:pt x="9728" y="35790"/>
                  </a:cubicBezTo>
                  <a:cubicBezTo>
                    <a:pt x="14543" y="24095"/>
                    <a:pt x="20907" y="13776"/>
                    <a:pt x="28474" y="5349"/>
                  </a:cubicBezTo>
                  <a:cubicBezTo>
                    <a:pt x="33943" y="2081"/>
                    <a:pt x="39825" y="224"/>
                    <a:pt x="46051" y="17"/>
                  </a:cubicBezTo>
                  <a:cubicBezTo>
                    <a:pt x="64556" y="-568"/>
                    <a:pt x="81307" y="13776"/>
                    <a:pt x="91729" y="36134"/>
                  </a:cubicBezTo>
                  <a:cubicBezTo>
                    <a:pt x="98093" y="49720"/>
                    <a:pt x="102083" y="66265"/>
                    <a:pt x="102633" y="84220"/>
                  </a:cubicBezTo>
                  <a:cubicBezTo>
                    <a:pt x="104112" y="131653"/>
                    <a:pt x="81169" y="170831"/>
                    <a:pt x="51416" y="171794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69DB4A7-2AD3-4098-96C2-1109A1719FC6}"/>
                </a:ext>
              </a:extLst>
            </p:cNvPr>
            <p:cNvSpPr/>
            <p:nvPr/>
          </p:nvSpPr>
          <p:spPr>
            <a:xfrm>
              <a:off x="10020529" y="611762"/>
              <a:ext cx="227694" cy="473191"/>
            </a:xfrm>
            <a:custGeom>
              <a:avLst/>
              <a:gdLst>
                <a:gd name="connsiteX0" fmla="*/ 226942 w 227694"/>
                <a:gd name="connsiteY0" fmla="*/ 428362 h 473191"/>
                <a:gd name="connsiteX1" fmla="*/ 108274 w 227694"/>
                <a:gd name="connsiteY1" fmla="*/ 473146 h 473191"/>
                <a:gd name="connsiteX2" fmla="*/ 20562 w 227694"/>
                <a:gd name="connsiteY2" fmla="*/ 387086 h 473191"/>
                <a:gd name="connsiteX3" fmla="*/ 30022 w 227694"/>
                <a:gd name="connsiteY3" fmla="*/ 369028 h 473191"/>
                <a:gd name="connsiteX4" fmla="*/ 12720 w 227694"/>
                <a:gd name="connsiteY4" fmla="*/ 118931 h 473191"/>
                <a:gd name="connsiteX5" fmla="*/ 8489 w 227694"/>
                <a:gd name="connsiteY5" fmla="*/ 2189 h 473191"/>
                <a:gd name="connsiteX6" fmla="*/ 8524 w 227694"/>
                <a:gd name="connsiteY6" fmla="*/ 2189 h 473191"/>
                <a:gd name="connsiteX7" fmla="*/ 117733 w 227694"/>
                <a:gd name="connsiteY7" fmla="*/ 61764 h 473191"/>
                <a:gd name="connsiteX8" fmla="*/ 220923 w 227694"/>
                <a:gd name="connsiteY8" fmla="*/ 229137 h 473191"/>
                <a:gd name="connsiteX9" fmla="*/ 226942 w 227694"/>
                <a:gd name="connsiteY9" fmla="*/ 428362 h 473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694" h="473191">
                  <a:moveTo>
                    <a:pt x="226942" y="428362"/>
                  </a:moveTo>
                  <a:cubicBezTo>
                    <a:pt x="223502" y="471358"/>
                    <a:pt x="114293" y="470498"/>
                    <a:pt x="108274" y="473146"/>
                  </a:cubicBezTo>
                  <a:cubicBezTo>
                    <a:pt x="104112" y="474969"/>
                    <a:pt x="52242" y="420795"/>
                    <a:pt x="20562" y="387086"/>
                  </a:cubicBezTo>
                  <a:cubicBezTo>
                    <a:pt x="24105" y="381342"/>
                    <a:pt x="27304" y="375323"/>
                    <a:pt x="30022" y="369028"/>
                  </a:cubicBezTo>
                  <a:cubicBezTo>
                    <a:pt x="59259" y="301095"/>
                    <a:pt x="38621" y="197045"/>
                    <a:pt x="12720" y="118931"/>
                  </a:cubicBezTo>
                  <a:cubicBezTo>
                    <a:pt x="-12699" y="42329"/>
                    <a:pt x="7698" y="3668"/>
                    <a:pt x="8489" y="2189"/>
                  </a:cubicBezTo>
                  <a:lnTo>
                    <a:pt x="8524" y="2189"/>
                  </a:lnTo>
                  <a:cubicBezTo>
                    <a:pt x="35525" y="-8474"/>
                    <a:pt x="77145" y="21176"/>
                    <a:pt x="117733" y="61764"/>
                  </a:cubicBezTo>
                  <a:cubicBezTo>
                    <a:pt x="178512" y="122508"/>
                    <a:pt x="220923" y="229137"/>
                    <a:pt x="220923" y="229137"/>
                  </a:cubicBezTo>
                  <a:cubicBezTo>
                    <a:pt x="220923" y="229137"/>
                    <a:pt x="230382" y="385366"/>
                    <a:pt x="226942" y="428362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7FBA8A6-9D42-C00A-5FBE-9269DC44C369}"/>
                </a:ext>
              </a:extLst>
            </p:cNvPr>
            <p:cNvSpPr/>
            <p:nvPr/>
          </p:nvSpPr>
          <p:spPr>
            <a:xfrm>
              <a:off x="9996485" y="613951"/>
              <a:ext cx="68348" cy="384897"/>
            </a:xfrm>
            <a:custGeom>
              <a:avLst/>
              <a:gdLst>
                <a:gd name="connsiteX0" fmla="*/ 54065 w 68348"/>
                <a:gd name="connsiteY0" fmla="*/ 366839 h 384897"/>
                <a:gd name="connsiteX1" fmla="*/ 44606 w 68348"/>
                <a:gd name="connsiteY1" fmla="*/ 384897 h 384897"/>
                <a:gd name="connsiteX2" fmla="*/ 20253 w 68348"/>
                <a:gd name="connsiteY2" fmla="*/ 358825 h 384897"/>
                <a:gd name="connsiteX3" fmla="*/ 36867 w 68348"/>
                <a:gd name="connsiteY3" fmla="*/ 273177 h 384897"/>
                <a:gd name="connsiteX4" fmla="*/ 1404 w 68348"/>
                <a:gd name="connsiteY4" fmla="*/ 41792 h 384897"/>
                <a:gd name="connsiteX5" fmla="*/ 32533 w 68348"/>
                <a:gd name="connsiteY5" fmla="*/ 0 h 384897"/>
                <a:gd name="connsiteX6" fmla="*/ 36764 w 68348"/>
                <a:gd name="connsiteY6" fmla="*/ 116742 h 384897"/>
                <a:gd name="connsiteX7" fmla="*/ 54065 w 68348"/>
                <a:gd name="connsiteY7" fmla="*/ 366839 h 38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348" h="384897">
                  <a:moveTo>
                    <a:pt x="54065" y="366839"/>
                  </a:moveTo>
                  <a:cubicBezTo>
                    <a:pt x="51348" y="373134"/>
                    <a:pt x="48149" y="379153"/>
                    <a:pt x="44606" y="384897"/>
                  </a:cubicBezTo>
                  <a:cubicBezTo>
                    <a:pt x="30400" y="369797"/>
                    <a:pt x="20253" y="358825"/>
                    <a:pt x="20253" y="358825"/>
                  </a:cubicBezTo>
                  <a:cubicBezTo>
                    <a:pt x="20253" y="358825"/>
                    <a:pt x="37658" y="322330"/>
                    <a:pt x="36867" y="273177"/>
                  </a:cubicBezTo>
                  <a:cubicBezTo>
                    <a:pt x="35697" y="200635"/>
                    <a:pt x="-8330" y="106561"/>
                    <a:pt x="1404" y="41792"/>
                  </a:cubicBezTo>
                  <a:cubicBezTo>
                    <a:pt x="5738" y="13036"/>
                    <a:pt x="19118" y="5297"/>
                    <a:pt x="32533" y="0"/>
                  </a:cubicBezTo>
                  <a:cubicBezTo>
                    <a:pt x="31742" y="1479"/>
                    <a:pt x="11345" y="40141"/>
                    <a:pt x="36764" y="116742"/>
                  </a:cubicBezTo>
                  <a:cubicBezTo>
                    <a:pt x="62664" y="194856"/>
                    <a:pt x="83302" y="298906"/>
                    <a:pt x="54065" y="366839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5BB48DA-57A1-DF26-FB2F-0FC5AA3F6D11}"/>
                </a:ext>
              </a:extLst>
            </p:cNvPr>
            <p:cNvSpPr/>
            <p:nvPr/>
          </p:nvSpPr>
          <p:spPr>
            <a:xfrm>
              <a:off x="9932811" y="989753"/>
              <a:ext cx="137296" cy="160955"/>
            </a:xfrm>
            <a:custGeom>
              <a:avLst/>
              <a:gdLst>
                <a:gd name="connsiteX0" fmla="*/ 132495 w 137296"/>
                <a:gd name="connsiteY0" fmla="*/ 114383 h 160955"/>
                <a:gd name="connsiteX1" fmla="*/ 132461 w 137296"/>
                <a:gd name="connsiteY1" fmla="*/ 114452 h 160955"/>
                <a:gd name="connsiteX2" fmla="*/ 130638 w 137296"/>
                <a:gd name="connsiteY2" fmla="*/ 118339 h 160955"/>
                <a:gd name="connsiteX3" fmla="*/ 128780 w 137296"/>
                <a:gd name="connsiteY3" fmla="*/ 121881 h 160955"/>
                <a:gd name="connsiteX4" fmla="*/ 126304 w 137296"/>
                <a:gd name="connsiteY4" fmla="*/ 126112 h 160955"/>
                <a:gd name="connsiteX5" fmla="*/ 124378 w 137296"/>
                <a:gd name="connsiteY5" fmla="*/ 129070 h 160955"/>
                <a:gd name="connsiteX6" fmla="*/ 124309 w 137296"/>
                <a:gd name="connsiteY6" fmla="*/ 129173 h 160955"/>
                <a:gd name="connsiteX7" fmla="*/ 113818 w 137296"/>
                <a:gd name="connsiteY7" fmla="*/ 141763 h 160955"/>
                <a:gd name="connsiteX8" fmla="*/ 112511 w 137296"/>
                <a:gd name="connsiteY8" fmla="*/ 143001 h 160955"/>
                <a:gd name="connsiteX9" fmla="*/ 107936 w 137296"/>
                <a:gd name="connsiteY9" fmla="*/ 146956 h 160955"/>
                <a:gd name="connsiteX10" fmla="*/ 106388 w 137296"/>
                <a:gd name="connsiteY10" fmla="*/ 148126 h 160955"/>
                <a:gd name="connsiteX11" fmla="*/ 105184 w 137296"/>
                <a:gd name="connsiteY11" fmla="*/ 149020 h 160955"/>
                <a:gd name="connsiteX12" fmla="*/ 103705 w 137296"/>
                <a:gd name="connsiteY12" fmla="*/ 150052 h 160955"/>
                <a:gd name="connsiteX13" fmla="*/ 102261 w 137296"/>
                <a:gd name="connsiteY13" fmla="*/ 151015 h 160955"/>
                <a:gd name="connsiteX14" fmla="*/ 100128 w 137296"/>
                <a:gd name="connsiteY14" fmla="*/ 152357 h 160955"/>
                <a:gd name="connsiteX15" fmla="*/ 87023 w 137296"/>
                <a:gd name="connsiteY15" fmla="*/ 158273 h 160955"/>
                <a:gd name="connsiteX16" fmla="*/ 86989 w 137296"/>
                <a:gd name="connsiteY16" fmla="*/ 158273 h 160955"/>
                <a:gd name="connsiteX17" fmla="*/ 85475 w 137296"/>
                <a:gd name="connsiteY17" fmla="*/ 158720 h 160955"/>
                <a:gd name="connsiteX18" fmla="*/ 83583 w 137296"/>
                <a:gd name="connsiteY18" fmla="*/ 159236 h 160955"/>
                <a:gd name="connsiteX19" fmla="*/ 79009 w 137296"/>
                <a:gd name="connsiteY19" fmla="*/ 160199 h 160955"/>
                <a:gd name="connsiteX20" fmla="*/ 77151 w 137296"/>
                <a:gd name="connsiteY20" fmla="*/ 160474 h 160955"/>
                <a:gd name="connsiteX21" fmla="*/ 72301 w 137296"/>
                <a:gd name="connsiteY21" fmla="*/ 160887 h 160955"/>
                <a:gd name="connsiteX22" fmla="*/ 69825 w 137296"/>
                <a:gd name="connsiteY22" fmla="*/ 160956 h 160955"/>
                <a:gd name="connsiteX23" fmla="*/ 69481 w 137296"/>
                <a:gd name="connsiteY23" fmla="*/ 160956 h 160955"/>
                <a:gd name="connsiteX24" fmla="*/ 64356 w 137296"/>
                <a:gd name="connsiteY24" fmla="*/ 160681 h 160955"/>
                <a:gd name="connsiteX25" fmla="*/ 27826 w 137296"/>
                <a:gd name="connsiteY25" fmla="*/ 142588 h 160955"/>
                <a:gd name="connsiteX26" fmla="*/ 26072 w 137296"/>
                <a:gd name="connsiteY26" fmla="*/ 140696 h 160955"/>
                <a:gd name="connsiteX27" fmla="*/ 20913 w 137296"/>
                <a:gd name="connsiteY27" fmla="*/ 134333 h 160955"/>
                <a:gd name="connsiteX28" fmla="*/ 19330 w 137296"/>
                <a:gd name="connsiteY28" fmla="*/ 132097 h 160955"/>
                <a:gd name="connsiteX29" fmla="*/ 619 w 137296"/>
                <a:gd name="connsiteY29" fmla="*/ 54499 h 160955"/>
                <a:gd name="connsiteX30" fmla="*/ 11007 w 137296"/>
                <a:gd name="connsiteY30" fmla="*/ 15218 h 160955"/>
                <a:gd name="connsiteX31" fmla="*/ 44990 w 137296"/>
                <a:gd name="connsiteY31" fmla="*/ 668 h 160955"/>
                <a:gd name="connsiteX32" fmla="*/ 69790 w 137296"/>
                <a:gd name="connsiteY32" fmla="*/ 1356 h 160955"/>
                <a:gd name="connsiteX33" fmla="*/ 123999 w 137296"/>
                <a:gd name="connsiteY33" fmla="*/ 36750 h 160955"/>
                <a:gd name="connsiteX34" fmla="*/ 132495 w 137296"/>
                <a:gd name="connsiteY34" fmla="*/ 114383 h 16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7296" h="160955">
                  <a:moveTo>
                    <a:pt x="132495" y="114383"/>
                  </a:moveTo>
                  <a:cubicBezTo>
                    <a:pt x="132495" y="114383"/>
                    <a:pt x="132461" y="114417"/>
                    <a:pt x="132461" y="114452"/>
                  </a:cubicBezTo>
                  <a:cubicBezTo>
                    <a:pt x="131876" y="115759"/>
                    <a:pt x="131291" y="117066"/>
                    <a:pt x="130638" y="118339"/>
                  </a:cubicBezTo>
                  <a:cubicBezTo>
                    <a:pt x="130053" y="119542"/>
                    <a:pt x="129434" y="120712"/>
                    <a:pt x="128780" y="121881"/>
                  </a:cubicBezTo>
                  <a:cubicBezTo>
                    <a:pt x="127989" y="123326"/>
                    <a:pt x="127164" y="124736"/>
                    <a:pt x="126304" y="126112"/>
                  </a:cubicBezTo>
                  <a:cubicBezTo>
                    <a:pt x="125685" y="127110"/>
                    <a:pt x="125031" y="128107"/>
                    <a:pt x="124378" y="129070"/>
                  </a:cubicBezTo>
                  <a:cubicBezTo>
                    <a:pt x="124343" y="129070"/>
                    <a:pt x="124343" y="129139"/>
                    <a:pt x="124309" y="129173"/>
                  </a:cubicBezTo>
                  <a:cubicBezTo>
                    <a:pt x="121144" y="133783"/>
                    <a:pt x="117636" y="138013"/>
                    <a:pt x="113818" y="141763"/>
                  </a:cubicBezTo>
                  <a:cubicBezTo>
                    <a:pt x="113371" y="142175"/>
                    <a:pt x="112958" y="142588"/>
                    <a:pt x="112511" y="143001"/>
                  </a:cubicBezTo>
                  <a:cubicBezTo>
                    <a:pt x="111032" y="144377"/>
                    <a:pt x="109518" y="145718"/>
                    <a:pt x="107936" y="146956"/>
                  </a:cubicBezTo>
                  <a:cubicBezTo>
                    <a:pt x="107420" y="147369"/>
                    <a:pt x="106939" y="147748"/>
                    <a:pt x="106388" y="148126"/>
                  </a:cubicBezTo>
                  <a:cubicBezTo>
                    <a:pt x="106010" y="148436"/>
                    <a:pt x="105597" y="148745"/>
                    <a:pt x="105184" y="149020"/>
                  </a:cubicBezTo>
                  <a:cubicBezTo>
                    <a:pt x="104703" y="149399"/>
                    <a:pt x="104187" y="149743"/>
                    <a:pt x="103705" y="150052"/>
                  </a:cubicBezTo>
                  <a:cubicBezTo>
                    <a:pt x="103224" y="150396"/>
                    <a:pt x="102742" y="150706"/>
                    <a:pt x="102261" y="151015"/>
                  </a:cubicBezTo>
                  <a:cubicBezTo>
                    <a:pt x="101573" y="151497"/>
                    <a:pt x="100850" y="151910"/>
                    <a:pt x="100128" y="152357"/>
                  </a:cubicBezTo>
                  <a:cubicBezTo>
                    <a:pt x="95966" y="154833"/>
                    <a:pt x="91563" y="156828"/>
                    <a:pt x="87023" y="158273"/>
                  </a:cubicBezTo>
                  <a:cubicBezTo>
                    <a:pt x="87023" y="158273"/>
                    <a:pt x="86989" y="158307"/>
                    <a:pt x="86989" y="158273"/>
                  </a:cubicBezTo>
                  <a:cubicBezTo>
                    <a:pt x="86507" y="158445"/>
                    <a:pt x="85991" y="158582"/>
                    <a:pt x="85475" y="158720"/>
                  </a:cubicBezTo>
                  <a:cubicBezTo>
                    <a:pt x="84856" y="158926"/>
                    <a:pt x="84202" y="159098"/>
                    <a:pt x="83583" y="159236"/>
                  </a:cubicBezTo>
                  <a:cubicBezTo>
                    <a:pt x="82070" y="159614"/>
                    <a:pt x="80556" y="159924"/>
                    <a:pt x="79009" y="160199"/>
                  </a:cubicBezTo>
                  <a:cubicBezTo>
                    <a:pt x="78389" y="160302"/>
                    <a:pt x="77770" y="160405"/>
                    <a:pt x="77151" y="160474"/>
                  </a:cubicBezTo>
                  <a:cubicBezTo>
                    <a:pt x="75569" y="160681"/>
                    <a:pt x="73952" y="160818"/>
                    <a:pt x="72301" y="160887"/>
                  </a:cubicBezTo>
                  <a:cubicBezTo>
                    <a:pt x="71476" y="160887"/>
                    <a:pt x="70650" y="160956"/>
                    <a:pt x="69825" y="160956"/>
                  </a:cubicBezTo>
                  <a:lnTo>
                    <a:pt x="69481" y="160956"/>
                  </a:lnTo>
                  <a:cubicBezTo>
                    <a:pt x="67761" y="160956"/>
                    <a:pt x="66075" y="160853"/>
                    <a:pt x="64356" y="160681"/>
                  </a:cubicBezTo>
                  <a:cubicBezTo>
                    <a:pt x="50322" y="159305"/>
                    <a:pt x="37801" y="152701"/>
                    <a:pt x="27826" y="142588"/>
                  </a:cubicBezTo>
                  <a:cubicBezTo>
                    <a:pt x="27242" y="141969"/>
                    <a:pt x="26623" y="141350"/>
                    <a:pt x="26072" y="140696"/>
                  </a:cubicBezTo>
                  <a:cubicBezTo>
                    <a:pt x="24284" y="138667"/>
                    <a:pt x="22564" y="136569"/>
                    <a:pt x="20913" y="134333"/>
                  </a:cubicBezTo>
                  <a:cubicBezTo>
                    <a:pt x="20362" y="133611"/>
                    <a:pt x="19812" y="132854"/>
                    <a:pt x="19330" y="132097"/>
                  </a:cubicBezTo>
                  <a:cubicBezTo>
                    <a:pt x="5125" y="111700"/>
                    <a:pt x="-2271" y="84045"/>
                    <a:pt x="619" y="54499"/>
                  </a:cubicBezTo>
                  <a:cubicBezTo>
                    <a:pt x="1995" y="40362"/>
                    <a:pt x="5641" y="27084"/>
                    <a:pt x="11007" y="15218"/>
                  </a:cubicBezTo>
                  <a:cubicBezTo>
                    <a:pt x="17955" y="9542"/>
                    <a:pt x="29271" y="2766"/>
                    <a:pt x="44990" y="668"/>
                  </a:cubicBezTo>
                  <a:cubicBezTo>
                    <a:pt x="52282" y="-330"/>
                    <a:pt x="60538" y="-295"/>
                    <a:pt x="69790" y="1356"/>
                  </a:cubicBezTo>
                  <a:cubicBezTo>
                    <a:pt x="91873" y="5277"/>
                    <a:pt x="111651" y="17866"/>
                    <a:pt x="123999" y="36750"/>
                  </a:cubicBezTo>
                  <a:cubicBezTo>
                    <a:pt x="136932" y="56562"/>
                    <a:pt x="141748" y="83357"/>
                    <a:pt x="132495" y="11438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7022BEA-1BED-9B6C-CCCA-482307CF8838}"/>
                </a:ext>
              </a:extLst>
            </p:cNvPr>
            <p:cNvSpPr/>
            <p:nvPr/>
          </p:nvSpPr>
          <p:spPr>
            <a:xfrm>
              <a:off x="9943818" y="948852"/>
              <a:ext cx="156826" cy="207178"/>
            </a:xfrm>
            <a:custGeom>
              <a:avLst/>
              <a:gdLst>
                <a:gd name="connsiteX0" fmla="*/ 156195 w 156826"/>
                <a:gd name="connsiteY0" fmla="*/ 111807 h 207178"/>
                <a:gd name="connsiteX1" fmla="*/ 128884 w 156826"/>
                <a:gd name="connsiteY1" fmla="*/ 177779 h 207178"/>
                <a:gd name="connsiteX2" fmla="*/ 62739 w 156826"/>
                <a:gd name="connsiteY2" fmla="*/ 206844 h 207178"/>
                <a:gd name="connsiteX3" fmla="*/ 57649 w 156826"/>
                <a:gd name="connsiteY3" fmla="*/ 206122 h 207178"/>
                <a:gd name="connsiteX4" fmla="*/ 55310 w 156826"/>
                <a:gd name="connsiteY4" fmla="*/ 205641 h 207178"/>
                <a:gd name="connsiteX5" fmla="*/ 16820 w 156826"/>
                <a:gd name="connsiteY5" fmla="*/ 183489 h 207178"/>
                <a:gd name="connsiteX6" fmla="*/ 53349 w 156826"/>
                <a:gd name="connsiteY6" fmla="*/ 201582 h 207178"/>
                <a:gd name="connsiteX7" fmla="*/ 58474 w 156826"/>
                <a:gd name="connsiteY7" fmla="*/ 201857 h 207178"/>
                <a:gd name="connsiteX8" fmla="*/ 58818 w 156826"/>
                <a:gd name="connsiteY8" fmla="*/ 201857 h 207178"/>
                <a:gd name="connsiteX9" fmla="*/ 61295 w 156826"/>
                <a:gd name="connsiteY9" fmla="*/ 201788 h 207178"/>
                <a:gd name="connsiteX10" fmla="*/ 66145 w 156826"/>
                <a:gd name="connsiteY10" fmla="*/ 201375 h 207178"/>
                <a:gd name="connsiteX11" fmla="*/ 68002 w 156826"/>
                <a:gd name="connsiteY11" fmla="*/ 201100 h 207178"/>
                <a:gd name="connsiteX12" fmla="*/ 72577 w 156826"/>
                <a:gd name="connsiteY12" fmla="*/ 200137 h 207178"/>
                <a:gd name="connsiteX13" fmla="*/ 74469 w 156826"/>
                <a:gd name="connsiteY13" fmla="*/ 199621 h 207178"/>
                <a:gd name="connsiteX14" fmla="*/ 75982 w 156826"/>
                <a:gd name="connsiteY14" fmla="*/ 199174 h 207178"/>
                <a:gd name="connsiteX15" fmla="*/ 76016 w 156826"/>
                <a:gd name="connsiteY15" fmla="*/ 199174 h 207178"/>
                <a:gd name="connsiteX16" fmla="*/ 89122 w 156826"/>
                <a:gd name="connsiteY16" fmla="*/ 193258 h 207178"/>
                <a:gd name="connsiteX17" fmla="*/ 91254 w 156826"/>
                <a:gd name="connsiteY17" fmla="*/ 191916 h 207178"/>
                <a:gd name="connsiteX18" fmla="*/ 92699 w 156826"/>
                <a:gd name="connsiteY18" fmla="*/ 190953 h 207178"/>
                <a:gd name="connsiteX19" fmla="*/ 94178 w 156826"/>
                <a:gd name="connsiteY19" fmla="*/ 189921 h 207178"/>
                <a:gd name="connsiteX20" fmla="*/ 95382 w 156826"/>
                <a:gd name="connsiteY20" fmla="*/ 189027 h 207178"/>
                <a:gd name="connsiteX21" fmla="*/ 96930 w 156826"/>
                <a:gd name="connsiteY21" fmla="*/ 187858 h 207178"/>
                <a:gd name="connsiteX22" fmla="*/ 101504 w 156826"/>
                <a:gd name="connsiteY22" fmla="*/ 183902 h 207178"/>
                <a:gd name="connsiteX23" fmla="*/ 102811 w 156826"/>
                <a:gd name="connsiteY23" fmla="*/ 182664 h 207178"/>
                <a:gd name="connsiteX24" fmla="*/ 113302 w 156826"/>
                <a:gd name="connsiteY24" fmla="*/ 170074 h 207178"/>
                <a:gd name="connsiteX25" fmla="*/ 113371 w 156826"/>
                <a:gd name="connsiteY25" fmla="*/ 169971 h 207178"/>
                <a:gd name="connsiteX26" fmla="*/ 115297 w 156826"/>
                <a:gd name="connsiteY26" fmla="*/ 167013 h 207178"/>
                <a:gd name="connsiteX27" fmla="*/ 117774 w 156826"/>
                <a:gd name="connsiteY27" fmla="*/ 162782 h 207178"/>
                <a:gd name="connsiteX28" fmla="*/ 119631 w 156826"/>
                <a:gd name="connsiteY28" fmla="*/ 159240 h 207178"/>
                <a:gd name="connsiteX29" fmla="*/ 121454 w 156826"/>
                <a:gd name="connsiteY29" fmla="*/ 155353 h 207178"/>
                <a:gd name="connsiteX30" fmla="*/ 121489 w 156826"/>
                <a:gd name="connsiteY30" fmla="*/ 155284 h 207178"/>
                <a:gd name="connsiteX31" fmla="*/ 112993 w 156826"/>
                <a:gd name="connsiteY31" fmla="*/ 77651 h 207178"/>
                <a:gd name="connsiteX32" fmla="*/ 58784 w 156826"/>
                <a:gd name="connsiteY32" fmla="*/ 42257 h 207178"/>
                <a:gd name="connsiteX33" fmla="*/ 33984 w 156826"/>
                <a:gd name="connsiteY33" fmla="*/ 41569 h 207178"/>
                <a:gd name="connsiteX34" fmla="*/ 0 w 156826"/>
                <a:gd name="connsiteY34" fmla="*/ 56119 h 207178"/>
                <a:gd name="connsiteX35" fmla="*/ 6260 w 156826"/>
                <a:gd name="connsiteY35" fmla="*/ 44149 h 207178"/>
                <a:gd name="connsiteX36" fmla="*/ 6329 w 156826"/>
                <a:gd name="connsiteY36" fmla="*/ 44045 h 207178"/>
                <a:gd name="connsiteX37" fmla="*/ 83068 w 156826"/>
                <a:gd name="connsiteY37" fmla="*/ 327 h 207178"/>
                <a:gd name="connsiteX38" fmla="*/ 156195 w 156826"/>
                <a:gd name="connsiteY38" fmla="*/ 111807 h 20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56826" h="207178">
                  <a:moveTo>
                    <a:pt x="156195" y="111807"/>
                  </a:moveTo>
                  <a:cubicBezTo>
                    <a:pt x="153649" y="137845"/>
                    <a:pt x="143503" y="160891"/>
                    <a:pt x="128884" y="177779"/>
                  </a:cubicBezTo>
                  <a:cubicBezTo>
                    <a:pt x="111479" y="197867"/>
                    <a:pt x="87711" y="209321"/>
                    <a:pt x="62739" y="206844"/>
                  </a:cubicBezTo>
                  <a:cubicBezTo>
                    <a:pt x="61020" y="206672"/>
                    <a:pt x="59334" y="206466"/>
                    <a:pt x="57649" y="206122"/>
                  </a:cubicBezTo>
                  <a:cubicBezTo>
                    <a:pt x="56858" y="205984"/>
                    <a:pt x="56066" y="205847"/>
                    <a:pt x="55310" y="205641"/>
                  </a:cubicBezTo>
                  <a:cubicBezTo>
                    <a:pt x="40554" y="202579"/>
                    <a:pt x="27414" y="194737"/>
                    <a:pt x="16820" y="183489"/>
                  </a:cubicBezTo>
                  <a:cubicBezTo>
                    <a:pt x="26795" y="193602"/>
                    <a:pt x="39315" y="200206"/>
                    <a:pt x="53349" y="201582"/>
                  </a:cubicBezTo>
                  <a:cubicBezTo>
                    <a:pt x="55069" y="201754"/>
                    <a:pt x="56754" y="201857"/>
                    <a:pt x="58474" y="201857"/>
                  </a:cubicBezTo>
                  <a:lnTo>
                    <a:pt x="58818" y="201857"/>
                  </a:lnTo>
                  <a:cubicBezTo>
                    <a:pt x="59644" y="201857"/>
                    <a:pt x="60469" y="201823"/>
                    <a:pt x="61295" y="201788"/>
                  </a:cubicBezTo>
                  <a:cubicBezTo>
                    <a:pt x="62946" y="201719"/>
                    <a:pt x="64562" y="201582"/>
                    <a:pt x="66145" y="201375"/>
                  </a:cubicBezTo>
                  <a:cubicBezTo>
                    <a:pt x="66798" y="201307"/>
                    <a:pt x="67383" y="201203"/>
                    <a:pt x="68002" y="201100"/>
                  </a:cubicBezTo>
                  <a:cubicBezTo>
                    <a:pt x="69550" y="200825"/>
                    <a:pt x="71063" y="200515"/>
                    <a:pt x="72577" y="200137"/>
                  </a:cubicBezTo>
                  <a:cubicBezTo>
                    <a:pt x="73196" y="200000"/>
                    <a:pt x="73849" y="199828"/>
                    <a:pt x="74469" y="199621"/>
                  </a:cubicBezTo>
                  <a:cubicBezTo>
                    <a:pt x="74985" y="199484"/>
                    <a:pt x="75500" y="199346"/>
                    <a:pt x="75982" y="199174"/>
                  </a:cubicBezTo>
                  <a:cubicBezTo>
                    <a:pt x="75982" y="199208"/>
                    <a:pt x="76016" y="199174"/>
                    <a:pt x="76016" y="199174"/>
                  </a:cubicBezTo>
                  <a:cubicBezTo>
                    <a:pt x="80557" y="197729"/>
                    <a:pt x="84960" y="195734"/>
                    <a:pt x="89122" y="193258"/>
                  </a:cubicBezTo>
                  <a:cubicBezTo>
                    <a:pt x="89844" y="192845"/>
                    <a:pt x="90532" y="192398"/>
                    <a:pt x="91254" y="191916"/>
                  </a:cubicBezTo>
                  <a:cubicBezTo>
                    <a:pt x="91736" y="191607"/>
                    <a:pt x="92217" y="191297"/>
                    <a:pt x="92699" y="190953"/>
                  </a:cubicBezTo>
                  <a:cubicBezTo>
                    <a:pt x="93180" y="190644"/>
                    <a:pt x="93696" y="190300"/>
                    <a:pt x="94178" y="189921"/>
                  </a:cubicBezTo>
                  <a:cubicBezTo>
                    <a:pt x="94591" y="189646"/>
                    <a:pt x="95003" y="189337"/>
                    <a:pt x="95382" y="189027"/>
                  </a:cubicBezTo>
                  <a:cubicBezTo>
                    <a:pt x="95898" y="188649"/>
                    <a:pt x="96414" y="188270"/>
                    <a:pt x="96930" y="187858"/>
                  </a:cubicBezTo>
                  <a:cubicBezTo>
                    <a:pt x="98512" y="186619"/>
                    <a:pt x="100025" y="185278"/>
                    <a:pt x="101504" y="183902"/>
                  </a:cubicBezTo>
                  <a:cubicBezTo>
                    <a:pt x="101951" y="183489"/>
                    <a:pt x="102364" y="183076"/>
                    <a:pt x="102811" y="182664"/>
                  </a:cubicBezTo>
                  <a:cubicBezTo>
                    <a:pt x="106629" y="178914"/>
                    <a:pt x="110138" y="174684"/>
                    <a:pt x="113302" y="170074"/>
                  </a:cubicBezTo>
                  <a:cubicBezTo>
                    <a:pt x="113337" y="170040"/>
                    <a:pt x="113337" y="170006"/>
                    <a:pt x="113371" y="169971"/>
                  </a:cubicBezTo>
                  <a:cubicBezTo>
                    <a:pt x="114025" y="169008"/>
                    <a:pt x="114678" y="168011"/>
                    <a:pt x="115297" y="167013"/>
                  </a:cubicBezTo>
                  <a:cubicBezTo>
                    <a:pt x="116157" y="165637"/>
                    <a:pt x="116983" y="164227"/>
                    <a:pt x="117774" y="162782"/>
                  </a:cubicBezTo>
                  <a:cubicBezTo>
                    <a:pt x="118427" y="161613"/>
                    <a:pt x="119047" y="160443"/>
                    <a:pt x="119631" y="159240"/>
                  </a:cubicBezTo>
                  <a:cubicBezTo>
                    <a:pt x="120285" y="157967"/>
                    <a:pt x="120870" y="156660"/>
                    <a:pt x="121454" y="155353"/>
                  </a:cubicBezTo>
                  <a:cubicBezTo>
                    <a:pt x="121454" y="155353"/>
                    <a:pt x="121465" y="155329"/>
                    <a:pt x="121489" y="155284"/>
                  </a:cubicBezTo>
                  <a:cubicBezTo>
                    <a:pt x="130741" y="124258"/>
                    <a:pt x="125926" y="97463"/>
                    <a:pt x="112993" y="77651"/>
                  </a:cubicBezTo>
                  <a:cubicBezTo>
                    <a:pt x="100644" y="58767"/>
                    <a:pt x="80866" y="46178"/>
                    <a:pt x="58784" y="42257"/>
                  </a:cubicBezTo>
                  <a:cubicBezTo>
                    <a:pt x="49531" y="40606"/>
                    <a:pt x="41276" y="40571"/>
                    <a:pt x="33984" y="41569"/>
                  </a:cubicBezTo>
                  <a:cubicBezTo>
                    <a:pt x="18265" y="43667"/>
                    <a:pt x="6948" y="50443"/>
                    <a:pt x="0" y="56119"/>
                  </a:cubicBezTo>
                  <a:cubicBezTo>
                    <a:pt x="1892" y="51957"/>
                    <a:pt x="3990" y="47967"/>
                    <a:pt x="6260" y="44149"/>
                  </a:cubicBezTo>
                  <a:cubicBezTo>
                    <a:pt x="6295" y="44149"/>
                    <a:pt x="6329" y="44080"/>
                    <a:pt x="6329" y="44045"/>
                  </a:cubicBezTo>
                  <a:cubicBezTo>
                    <a:pt x="23802" y="15084"/>
                    <a:pt x="52524" y="-2665"/>
                    <a:pt x="83068" y="327"/>
                  </a:cubicBezTo>
                  <a:cubicBezTo>
                    <a:pt x="129090" y="4868"/>
                    <a:pt x="161836" y="54777"/>
                    <a:pt x="156195" y="111807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69FEA26-054B-93F0-7264-915E3CB7F77F}"/>
                </a:ext>
              </a:extLst>
            </p:cNvPr>
            <p:cNvSpPr/>
            <p:nvPr/>
          </p:nvSpPr>
          <p:spPr>
            <a:xfrm>
              <a:off x="9792576" y="1084909"/>
              <a:ext cx="198812" cy="82207"/>
            </a:xfrm>
            <a:custGeom>
              <a:avLst/>
              <a:gdLst>
                <a:gd name="connsiteX0" fmla="*/ 198812 w 198812"/>
                <a:gd name="connsiteY0" fmla="*/ 67555 h 82207"/>
                <a:gd name="connsiteX1" fmla="*/ 194272 w 198812"/>
                <a:gd name="connsiteY1" fmla="*/ 66385 h 82207"/>
                <a:gd name="connsiteX2" fmla="*/ 132014 w 198812"/>
                <a:gd name="connsiteY2" fmla="*/ 56101 h 82207"/>
                <a:gd name="connsiteX3" fmla="*/ 86404 w 198812"/>
                <a:gd name="connsiteY3" fmla="*/ 55413 h 82207"/>
                <a:gd name="connsiteX4" fmla="*/ 69 w 198812"/>
                <a:gd name="connsiteY4" fmla="*/ 82139 h 82207"/>
                <a:gd name="connsiteX5" fmla="*/ 0 w 198812"/>
                <a:gd name="connsiteY5" fmla="*/ 82208 h 82207"/>
                <a:gd name="connsiteX6" fmla="*/ 118427 w 198812"/>
                <a:gd name="connsiteY6" fmla="*/ 1754 h 82207"/>
                <a:gd name="connsiteX7" fmla="*/ 143434 w 198812"/>
                <a:gd name="connsiteY7" fmla="*/ 0 h 82207"/>
                <a:gd name="connsiteX8" fmla="*/ 151758 w 198812"/>
                <a:gd name="connsiteY8" fmla="*/ 23596 h 82207"/>
                <a:gd name="connsiteX9" fmla="*/ 159566 w 198812"/>
                <a:gd name="connsiteY9" fmla="*/ 36942 h 82207"/>
                <a:gd name="connsiteX10" fmla="*/ 161148 w 198812"/>
                <a:gd name="connsiteY10" fmla="*/ 39178 h 82207"/>
                <a:gd name="connsiteX11" fmla="*/ 166307 w 198812"/>
                <a:gd name="connsiteY11" fmla="*/ 45541 h 82207"/>
                <a:gd name="connsiteX12" fmla="*/ 168062 w 198812"/>
                <a:gd name="connsiteY12" fmla="*/ 47433 h 82207"/>
                <a:gd name="connsiteX13" fmla="*/ 194306 w 198812"/>
                <a:gd name="connsiteY13" fmla="*/ 65869 h 82207"/>
                <a:gd name="connsiteX14" fmla="*/ 198812 w 198812"/>
                <a:gd name="connsiteY14" fmla="*/ 67555 h 8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812" h="82207">
                  <a:moveTo>
                    <a:pt x="198812" y="67555"/>
                  </a:moveTo>
                  <a:cubicBezTo>
                    <a:pt x="197918" y="67348"/>
                    <a:pt x="196370" y="66936"/>
                    <a:pt x="194272" y="66385"/>
                  </a:cubicBezTo>
                  <a:cubicBezTo>
                    <a:pt x="183953" y="63874"/>
                    <a:pt x="159944" y="58543"/>
                    <a:pt x="132014" y="56101"/>
                  </a:cubicBezTo>
                  <a:cubicBezTo>
                    <a:pt x="117430" y="54828"/>
                    <a:pt x="101745" y="54312"/>
                    <a:pt x="86404" y="55413"/>
                  </a:cubicBezTo>
                  <a:cubicBezTo>
                    <a:pt x="28171" y="59540"/>
                    <a:pt x="1685" y="80832"/>
                    <a:pt x="69" y="82139"/>
                  </a:cubicBezTo>
                  <a:lnTo>
                    <a:pt x="0" y="82208"/>
                  </a:lnTo>
                  <a:cubicBezTo>
                    <a:pt x="27861" y="23562"/>
                    <a:pt x="82999" y="6501"/>
                    <a:pt x="118427" y="1754"/>
                  </a:cubicBezTo>
                  <a:cubicBezTo>
                    <a:pt x="128884" y="344"/>
                    <a:pt x="137621" y="0"/>
                    <a:pt x="143434" y="0"/>
                  </a:cubicBezTo>
                  <a:cubicBezTo>
                    <a:pt x="145360" y="8358"/>
                    <a:pt x="148180" y="16270"/>
                    <a:pt x="151758" y="23596"/>
                  </a:cubicBezTo>
                  <a:cubicBezTo>
                    <a:pt x="154062" y="28308"/>
                    <a:pt x="156676" y="32780"/>
                    <a:pt x="159566" y="36942"/>
                  </a:cubicBezTo>
                  <a:cubicBezTo>
                    <a:pt x="160047" y="37699"/>
                    <a:pt x="160598" y="38455"/>
                    <a:pt x="161148" y="39178"/>
                  </a:cubicBezTo>
                  <a:cubicBezTo>
                    <a:pt x="162799" y="41413"/>
                    <a:pt x="164519" y="43512"/>
                    <a:pt x="166307" y="45541"/>
                  </a:cubicBezTo>
                  <a:cubicBezTo>
                    <a:pt x="166858" y="46195"/>
                    <a:pt x="167477" y="46814"/>
                    <a:pt x="168062" y="47433"/>
                  </a:cubicBezTo>
                  <a:cubicBezTo>
                    <a:pt x="175629" y="55447"/>
                    <a:pt x="184503" y="61776"/>
                    <a:pt x="194306" y="65869"/>
                  </a:cubicBezTo>
                  <a:cubicBezTo>
                    <a:pt x="195785" y="66489"/>
                    <a:pt x="197264" y="67039"/>
                    <a:pt x="198812" y="67555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19CB0A2-16FD-6746-3273-663D916B2EEA}"/>
                </a:ext>
              </a:extLst>
            </p:cNvPr>
            <p:cNvSpPr/>
            <p:nvPr/>
          </p:nvSpPr>
          <p:spPr>
            <a:xfrm>
              <a:off x="9708583" y="752857"/>
              <a:ext cx="224193" cy="204715"/>
            </a:xfrm>
            <a:custGeom>
              <a:avLst/>
              <a:gdLst>
                <a:gd name="connsiteX0" fmla="*/ 224194 w 224193"/>
                <a:gd name="connsiteY0" fmla="*/ 204715 h 204715"/>
                <a:gd name="connsiteX1" fmla="*/ 217039 w 224193"/>
                <a:gd name="connsiteY1" fmla="*/ 195325 h 204715"/>
                <a:gd name="connsiteX2" fmla="*/ 167095 w 224193"/>
                <a:gd name="connsiteY2" fmla="*/ 59596 h 204715"/>
                <a:gd name="connsiteX3" fmla="*/ 54928 w 224193"/>
                <a:gd name="connsiteY3" fmla="*/ 9411 h 204715"/>
                <a:gd name="connsiteX4" fmla="*/ 7598 w 224193"/>
                <a:gd name="connsiteY4" fmla="*/ 57979 h 204715"/>
                <a:gd name="connsiteX5" fmla="*/ 37764 w 224193"/>
                <a:gd name="connsiteY5" fmla="*/ 105103 h 204715"/>
                <a:gd name="connsiteX6" fmla="*/ 81757 w 224193"/>
                <a:gd name="connsiteY6" fmla="*/ 80819 h 204715"/>
                <a:gd name="connsiteX7" fmla="*/ 81414 w 224193"/>
                <a:gd name="connsiteY7" fmla="*/ 51685 h 204715"/>
                <a:gd name="connsiteX8" fmla="*/ 102946 w 224193"/>
                <a:gd name="connsiteY8" fmla="*/ 35897 h 204715"/>
                <a:gd name="connsiteX9" fmla="*/ 108312 w 224193"/>
                <a:gd name="connsiteY9" fmla="*/ 62038 h 204715"/>
                <a:gd name="connsiteX10" fmla="*/ 88018 w 224193"/>
                <a:gd name="connsiteY10" fmla="*/ 83742 h 204715"/>
                <a:gd name="connsiteX11" fmla="*/ 36182 w 224193"/>
                <a:gd name="connsiteY11" fmla="*/ 111776 h 204715"/>
                <a:gd name="connsiteX12" fmla="*/ 822 w 224193"/>
                <a:gd name="connsiteY12" fmla="*/ 56741 h 204715"/>
                <a:gd name="connsiteX13" fmla="*/ 53105 w 224193"/>
                <a:gd name="connsiteY13" fmla="*/ 2773 h 204715"/>
                <a:gd name="connsiteX14" fmla="*/ 172324 w 224193"/>
                <a:gd name="connsiteY14" fmla="*/ 55124 h 204715"/>
                <a:gd name="connsiteX15" fmla="*/ 224194 w 224193"/>
                <a:gd name="connsiteY15" fmla="*/ 204715 h 20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4193" h="204715">
                  <a:moveTo>
                    <a:pt x="224194" y="204715"/>
                  </a:moveTo>
                  <a:cubicBezTo>
                    <a:pt x="221958" y="201344"/>
                    <a:pt x="219585" y="198214"/>
                    <a:pt x="217039" y="195325"/>
                  </a:cubicBezTo>
                  <a:cubicBezTo>
                    <a:pt x="215079" y="153911"/>
                    <a:pt x="203762" y="102592"/>
                    <a:pt x="167095" y="59596"/>
                  </a:cubicBezTo>
                  <a:cubicBezTo>
                    <a:pt x="131667" y="18045"/>
                    <a:pt x="90769" y="-254"/>
                    <a:pt x="54928" y="9411"/>
                  </a:cubicBezTo>
                  <a:cubicBezTo>
                    <a:pt x="30335" y="16016"/>
                    <a:pt x="11760" y="35106"/>
                    <a:pt x="7598" y="57979"/>
                  </a:cubicBezTo>
                  <a:cubicBezTo>
                    <a:pt x="3093" y="82814"/>
                    <a:pt x="19775" y="100769"/>
                    <a:pt x="37764" y="105103"/>
                  </a:cubicBezTo>
                  <a:cubicBezTo>
                    <a:pt x="52555" y="108611"/>
                    <a:pt x="70785" y="103555"/>
                    <a:pt x="81757" y="80819"/>
                  </a:cubicBezTo>
                  <a:cubicBezTo>
                    <a:pt x="79969" y="73630"/>
                    <a:pt x="77802" y="61109"/>
                    <a:pt x="81414" y="51685"/>
                  </a:cubicBezTo>
                  <a:cubicBezTo>
                    <a:pt x="86814" y="37685"/>
                    <a:pt x="95516" y="33042"/>
                    <a:pt x="102946" y="35897"/>
                  </a:cubicBezTo>
                  <a:cubicBezTo>
                    <a:pt x="110375" y="38752"/>
                    <a:pt x="113677" y="48039"/>
                    <a:pt x="108312" y="62038"/>
                  </a:cubicBezTo>
                  <a:cubicBezTo>
                    <a:pt x="104562" y="71704"/>
                    <a:pt x="94106" y="79718"/>
                    <a:pt x="88018" y="83742"/>
                  </a:cubicBezTo>
                  <a:cubicBezTo>
                    <a:pt x="75222" y="110228"/>
                    <a:pt x="52933" y="115800"/>
                    <a:pt x="36182" y="111776"/>
                  </a:cubicBezTo>
                  <a:cubicBezTo>
                    <a:pt x="14822" y="106685"/>
                    <a:pt x="-4234" y="84671"/>
                    <a:pt x="822" y="56741"/>
                  </a:cubicBezTo>
                  <a:cubicBezTo>
                    <a:pt x="5466" y="31253"/>
                    <a:pt x="26001" y="10065"/>
                    <a:pt x="53105" y="2773"/>
                  </a:cubicBezTo>
                  <a:cubicBezTo>
                    <a:pt x="91664" y="-7615"/>
                    <a:pt x="135107" y="11475"/>
                    <a:pt x="172324" y="55124"/>
                  </a:cubicBezTo>
                  <a:cubicBezTo>
                    <a:pt x="213118" y="102970"/>
                    <a:pt x="223540" y="160653"/>
                    <a:pt x="224194" y="204715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CEACE9B-845E-3966-6E31-9CF58D5A0C4E}"/>
                </a:ext>
              </a:extLst>
            </p:cNvPr>
            <p:cNvSpPr/>
            <p:nvPr/>
          </p:nvSpPr>
          <p:spPr>
            <a:xfrm>
              <a:off x="9920677" y="711348"/>
              <a:ext cx="154401" cy="242028"/>
            </a:xfrm>
            <a:custGeom>
              <a:avLst/>
              <a:gdLst>
                <a:gd name="connsiteX0" fmla="*/ 123923 w 154401"/>
                <a:gd name="connsiteY0" fmla="*/ 242028 h 242028"/>
                <a:gd name="connsiteX1" fmla="*/ 117319 w 154401"/>
                <a:gd name="connsiteY1" fmla="*/ 239861 h 242028"/>
                <a:gd name="connsiteX2" fmla="*/ 147072 w 154401"/>
                <a:gd name="connsiteY2" fmla="*/ 118957 h 242028"/>
                <a:gd name="connsiteX3" fmla="*/ 86947 w 154401"/>
                <a:gd name="connsiteY3" fmla="*/ 11778 h 242028"/>
                <a:gd name="connsiteX4" fmla="*/ 19976 w 154401"/>
                <a:gd name="connsiteY4" fmla="*/ 22544 h 242028"/>
                <a:gd name="connsiteX5" fmla="*/ 16124 w 154401"/>
                <a:gd name="connsiteY5" fmla="*/ 78370 h 242028"/>
                <a:gd name="connsiteX6" fmla="*/ 65930 w 154401"/>
                <a:gd name="connsiteY6" fmla="*/ 85111 h 242028"/>
                <a:gd name="connsiteX7" fmla="*/ 83025 w 154401"/>
                <a:gd name="connsiteY7" fmla="*/ 61515 h 242028"/>
                <a:gd name="connsiteX8" fmla="*/ 109717 w 154401"/>
                <a:gd name="connsiteY8" fmla="*/ 61653 h 242028"/>
                <a:gd name="connsiteX9" fmla="*/ 98401 w 154401"/>
                <a:gd name="connsiteY9" fmla="*/ 85868 h 242028"/>
                <a:gd name="connsiteX10" fmla="*/ 69198 w 154401"/>
                <a:gd name="connsiteY10" fmla="*/ 91165 h 242028"/>
                <a:gd name="connsiteX11" fmla="*/ 10861 w 154401"/>
                <a:gd name="connsiteY11" fmla="*/ 82772 h 242028"/>
                <a:gd name="connsiteX12" fmla="*/ 15298 w 154401"/>
                <a:gd name="connsiteY12" fmla="*/ 17522 h 242028"/>
                <a:gd name="connsiteX13" fmla="*/ 89457 w 154401"/>
                <a:gd name="connsiteY13" fmla="*/ 5380 h 242028"/>
                <a:gd name="connsiteX14" fmla="*/ 153951 w 154401"/>
                <a:gd name="connsiteY14" fmla="*/ 118510 h 242028"/>
                <a:gd name="connsiteX15" fmla="*/ 123923 w 154401"/>
                <a:gd name="connsiteY15" fmla="*/ 242028 h 24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4401" h="242028">
                  <a:moveTo>
                    <a:pt x="123923" y="242028"/>
                  </a:moveTo>
                  <a:cubicBezTo>
                    <a:pt x="121756" y="241168"/>
                    <a:pt x="119554" y="240480"/>
                    <a:pt x="117319" y="239861"/>
                  </a:cubicBezTo>
                  <a:cubicBezTo>
                    <a:pt x="135686" y="207494"/>
                    <a:pt x="150236" y="166184"/>
                    <a:pt x="147072" y="118957"/>
                  </a:cubicBezTo>
                  <a:cubicBezTo>
                    <a:pt x="143391" y="64473"/>
                    <a:pt x="121481" y="25399"/>
                    <a:pt x="86947" y="11778"/>
                  </a:cubicBezTo>
                  <a:cubicBezTo>
                    <a:pt x="63247" y="2422"/>
                    <a:pt x="36968" y="6653"/>
                    <a:pt x="19976" y="22544"/>
                  </a:cubicBezTo>
                  <a:cubicBezTo>
                    <a:pt x="1574" y="39777"/>
                    <a:pt x="4257" y="64164"/>
                    <a:pt x="16124" y="78370"/>
                  </a:cubicBezTo>
                  <a:cubicBezTo>
                    <a:pt x="25858" y="89996"/>
                    <a:pt x="43538" y="96806"/>
                    <a:pt x="65930" y="85111"/>
                  </a:cubicBezTo>
                  <a:cubicBezTo>
                    <a:pt x="68751" y="78266"/>
                    <a:pt x="74495" y="66915"/>
                    <a:pt x="83025" y="61515"/>
                  </a:cubicBezTo>
                  <a:cubicBezTo>
                    <a:pt x="95683" y="53501"/>
                    <a:pt x="105452" y="54945"/>
                    <a:pt x="109717" y="61653"/>
                  </a:cubicBezTo>
                  <a:cubicBezTo>
                    <a:pt x="113948" y="68395"/>
                    <a:pt x="111093" y="77819"/>
                    <a:pt x="98401" y="85868"/>
                  </a:cubicBezTo>
                  <a:cubicBezTo>
                    <a:pt x="89664" y="91406"/>
                    <a:pt x="76490" y="91578"/>
                    <a:pt x="69198" y="91165"/>
                  </a:cubicBezTo>
                  <a:cubicBezTo>
                    <a:pt x="43125" y="104820"/>
                    <a:pt x="21937" y="96015"/>
                    <a:pt x="10861" y="82772"/>
                  </a:cubicBezTo>
                  <a:cubicBezTo>
                    <a:pt x="-3241" y="65952"/>
                    <a:pt x="-5443" y="36922"/>
                    <a:pt x="15298" y="17522"/>
                  </a:cubicBezTo>
                  <a:cubicBezTo>
                    <a:pt x="34217" y="-158"/>
                    <a:pt x="63316" y="-4939"/>
                    <a:pt x="89457" y="5380"/>
                  </a:cubicBezTo>
                  <a:cubicBezTo>
                    <a:pt x="126606" y="20033"/>
                    <a:pt x="150099" y="61240"/>
                    <a:pt x="153951" y="118510"/>
                  </a:cubicBezTo>
                  <a:cubicBezTo>
                    <a:pt x="157184" y="166700"/>
                    <a:pt x="142566" y="208870"/>
                    <a:pt x="123923" y="242028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6B87DF9-0A89-DC19-2F1A-8A25C911030B}"/>
                </a:ext>
              </a:extLst>
            </p:cNvPr>
            <p:cNvSpPr/>
            <p:nvPr/>
          </p:nvSpPr>
          <p:spPr>
            <a:xfrm>
              <a:off x="10001466" y="1126632"/>
              <a:ext cx="316609" cy="350004"/>
            </a:xfrm>
            <a:custGeom>
              <a:avLst/>
              <a:gdLst>
                <a:gd name="connsiteX0" fmla="*/ 313937 w 316609"/>
                <a:gd name="connsiteY0" fmla="*/ 311633 h 350004"/>
                <a:gd name="connsiteX1" fmla="*/ 236992 w 316609"/>
                <a:gd name="connsiteY1" fmla="*/ 332030 h 350004"/>
                <a:gd name="connsiteX2" fmla="*/ 230526 w 316609"/>
                <a:gd name="connsiteY2" fmla="*/ 311633 h 350004"/>
                <a:gd name="connsiteX3" fmla="*/ 212089 w 316609"/>
                <a:gd name="connsiteY3" fmla="*/ 161664 h 350004"/>
                <a:gd name="connsiteX4" fmla="*/ 179791 w 316609"/>
                <a:gd name="connsiteY4" fmla="*/ 123312 h 350004"/>
                <a:gd name="connsiteX5" fmla="*/ 0 w 316609"/>
                <a:gd name="connsiteY5" fmla="*/ 28377 h 350004"/>
                <a:gd name="connsiteX6" fmla="*/ 0 w 316609"/>
                <a:gd name="connsiteY6" fmla="*/ 28377 h 350004"/>
                <a:gd name="connsiteX7" fmla="*/ 5091 w 316609"/>
                <a:gd name="connsiteY7" fmla="*/ 29065 h 350004"/>
                <a:gd name="connsiteX8" fmla="*/ 44784 w 316609"/>
                <a:gd name="connsiteY8" fmla="*/ 21154 h 350004"/>
                <a:gd name="connsiteX9" fmla="*/ 71235 w 316609"/>
                <a:gd name="connsiteY9" fmla="*/ 0 h 350004"/>
                <a:gd name="connsiteX10" fmla="*/ 235685 w 316609"/>
                <a:gd name="connsiteY10" fmla="*/ 118152 h 350004"/>
                <a:gd name="connsiteX11" fmla="*/ 275413 w 316609"/>
                <a:gd name="connsiteY11" fmla="*/ 164897 h 350004"/>
                <a:gd name="connsiteX12" fmla="*/ 275448 w 316609"/>
                <a:gd name="connsiteY12" fmla="*/ 164897 h 350004"/>
                <a:gd name="connsiteX13" fmla="*/ 313937 w 316609"/>
                <a:gd name="connsiteY13" fmla="*/ 311633 h 35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6609" h="350004">
                  <a:moveTo>
                    <a:pt x="313937" y="311633"/>
                  </a:moveTo>
                  <a:cubicBezTo>
                    <a:pt x="305270" y="355041"/>
                    <a:pt x="255223" y="361301"/>
                    <a:pt x="236992" y="332030"/>
                  </a:cubicBezTo>
                  <a:cubicBezTo>
                    <a:pt x="233518" y="326492"/>
                    <a:pt x="231214" y="319716"/>
                    <a:pt x="230526" y="311633"/>
                  </a:cubicBezTo>
                  <a:cubicBezTo>
                    <a:pt x="227086" y="271011"/>
                    <a:pt x="242565" y="214394"/>
                    <a:pt x="212089" y="161664"/>
                  </a:cubicBezTo>
                  <a:cubicBezTo>
                    <a:pt x="204522" y="148524"/>
                    <a:pt x="194065" y="135660"/>
                    <a:pt x="179791" y="123312"/>
                  </a:cubicBezTo>
                  <a:cubicBezTo>
                    <a:pt x="93799" y="49084"/>
                    <a:pt x="0" y="28377"/>
                    <a:pt x="0" y="28377"/>
                  </a:cubicBezTo>
                  <a:lnTo>
                    <a:pt x="0" y="28377"/>
                  </a:lnTo>
                  <a:cubicBezTo>
                    <a:pt x="1685" y="28687"/>
                    <a:pt x="3371" y="28893"/>
                    <a:pt x="5091" y="29065"/>
                  </a:cubicBezTo>
                  <a:cubicBezTo>
                    <a:pt x="18987" y="30441"/>
                    <a:pt x="32539" y="27517"/>
                    <a:pt x="44784" y="21154"/>
                  </a:cubicBezTo>
                  <a:cubicBezTo>
                    <a:pt x="54553" y="16098"/>
                    <a:pt x="63530" y="8909"/>
                    <a:pt x="71235" y="0"/>
                  </a:cubicBezTo>
                  <a:cubicBezTo>
                    <a:pt x="96173" y="12520"/>
                    <a:pt x="167615" y="51457"/>
                    <a:pt x="235685" y="118152"/>
                  </a:cubicBezTo>
                  <a:cubicBezTo>
                    <a:pt x="251473" y="133631"/>
                    <a:pt x="264647" y="149281"/>
                    <a:pt x="275413" y="164897"/>
                  </a:cubicBezTo>
                  <a:lnTo>
                    <a:pt x="275448" y="164897"/>
                  </a:lnTo>
                  <a:cubicBezTo>
                    <a:pt x="312734" y="218762"/>
                    <a:pt x="321952" y="271630"/>
                    <a:pt x="313937" y="311633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05941CF-2457-1CCB-D16B-796A1CA57701}"/>
                </a:ext>
              </a:extLst>
            </p:cNvPr>
            <p:cNvSpPr/>
            <p:nvPr/>
          </p:nvSpPr>
          <p:spPr>
            <a:xfrm>
              <a:off x="10038205" y="769540"/>
              <a:ext cx="573156" cy="539724"/>
            </a:xfrm>
            <a:custGeom>
              <a:avLst/>
              <a:gdLst>
                <a:gd name="connsiteX0" fmla="*/ 529914 w 573156"/>
                <a:gd name="connsiteY0" fmla="*/ 443345 h 539724"/>
                <a:gd name="connsiteX1" fmla="*/ 362505 w 573156"/>
                <a:gd name="connsiteY1" fmla="*/ 517883 h 539724"/>
                <a:gd name="connsiteX2" fmla="*/ 204212 w 573156"/>
                <a:gd name="connsiteY2" fmla="*/ 539724 h 539724"/>
                <a:gd name="connsiteX3" fmla="*/ 164450 w 573156"/>
                <a:gd name="connsiteY3" fmla="*/ 492945 h 539724"/>
                <a:gd name="connsiteX4" fmla="*/ 0 w 573156"/>
                <a:gd name="connsiteY4" fmla="*/ 374793 h 539724"/>
                <a:gd name="connsiteX5" fmla="*/ 27070 w 573156"/>
                <a:gd name="connsiteY5" fmla="*/ 311056 h 539724"/>
                <a:gd name="connsiteX6" fmla="*/ 54106 w 573156"/>
                <a:gd name="connsiteY6" fmla="*/ 213714 h 539724"/>
                <a:gd name="connsiteX7" fmla="*/ 187083 w 573156"/>
                <a:gd name="connsiteY7" fmla="*/ 20268 h 539724"/>
                <a:gd name="connsiteX8" fmla="*/ 310876 w 573156"/>
                <a:gd name="connsiteY8" fmla="*/ 2450 h 539724"/>
                <a:gd name="connsiteX9" fmla="*/ 319647 w 573156"/>
                <a:gd name="connsiteY9" fmla="*/ 4170 h 539724"/>
                <a:gd name="connsiteX10" fmla="*/ 322089 w 573156"/>
                <a:gd name="connsiteY10" fmla="*/ 4720 h 539724"/>
                <a:gd name="connsiteX11" fmla="*/ 329760 w 573156"/>
                <a:gd name="connsiteY11" fmla="*/ 6750 h 539724"/>
                <a:gd name="connsiteX12" fmla="*/ 342143 w 573156"/>
                <a:gd name="connsiteY12" fmla="*/ 10912 h 539724"/>
                <a:gd name="connsiteX13" fmla="*/ 350054 w 573156"/>
                <a:gd name="connsiteY13" fmla="*/ 14214 h 539724"/>
                <a:gd name="connsiteX14" fmla="*/ 382696 w 573156"/>
                <a:gd name="connsiteY14" fmla="*/ 35368 h 539724"/>
                <a:gd name="connsiteX15" fmla="*/ 386033 w 573156"/>
                <a:gd name="connsiteY15" fmla="*/ 38498 h 539724"/>
                <a:gd name="connsiteX16" fmla="*/ 400410 w 573156"/>
                <a:gd name="connsiteY16" fmla="*/ 55730 h 539724"/>
                <a:gd name="connsiteX17" fmla="*/ 402543 w 573156"/>
                <a:gd name="connsiteY17" fmla="*/ 59101 h 539724"/>
                <a:gd name="connsiteX18" fmla="*/ 404710 w 573156"/>
                <a:gd name="connsiteY18" fmla="*/ 62851 h 539724"/>
                <a:gd name="connsiteX19" fmla="*/ 408459 w 573156"/>
                <a:gd name="connsiteY19" fmla="*/ 70487 h 539724"/>
                <a:gd name="connsiteX20" fmla="*/ 410042 w 573156"/>
                <a:gd name="connsiteY20" fmla="*/ 74270 h 539724"/>
                <a:gd name="connsiteX21" fmla="*/ 410042 w 573156"/>
                <a:gd name="connsiteY21" fmla="*/ 74408 h 539724"/>
                <a:gd name="connsiteX22" fmla="*/ 415235 w 573156"/>
                <a:gd name="connsiteY22" fmla="*/ 94805 h 539724"/>
                <a:gd name="connsiteX23" fmla="*/ 409113 w 573156"/>
                <a:gd name="connsiteY23" fmla="*/ 209242 h 539724"/>
                <a:gd name="connsiteX24" fmla="*/ 400307 w 573156"/>
                <a:gd name="connsiteY24" fmla="*/ 248454 h 539724"/>
                <a:gd name="connsiteX25" fmla="*/ 537894 w 573156"/>
                <a:gd name="connsiteY25" fmla="*/ 274699 h 539724"/>
                <a:gd name="connsiteX26" fmla="*/ 571981 w 573156"/>
                <a:gd name="connsiteY26" fmla="*/ 322201 h 539724"/>
                <a:gd name="connsiteX27" fmla="*/ 529879 w 573156"/>
                <a:gd name="connsiteY27" fmla="*/ 443345 h 53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3156" h="539724">
                  <a:moveTo>
                    <a:pt x="529914" y="443345"/>
                  </a:moveTo>
                  <a:cubicBezTo>
                    <a:pt x="476014" y="513308"/>
                    <a:pt x="441618" y="529337"/>
                    <a:pt x="362505" y="517883"/>
                  </a:cubicBezTo>
                  <a:cubicBezTo>
                    <a:pt x="283393" y="506429"/>
                    <a:pt x="241980" y="509971"/>
                    <a:pt x="204212" y="539724"/>
                  </a:cubicBezTo>
                  <a:cubicBezTo>
                    <a:pt x="193412" y="524108"/>
                    <a:pt x="180238" y="508424"/>
                    <a:pt x="164450" y="492945"/>
                  </a:cubicBezTo>
                  <a:cubicBezTo>
                    <a:pt x="96379" y="426250"/>
                    <a:pt x="24938" y="387313"/>
                    <a:pt x="0" y="374793"/>
                  </a:cubicBezTo>
                  <a:cubicBezTo>
                    <a:pt x="14206" y="358386"/>
                    <a:pt x="24181" y="336166"/>
                    <a:pt x="27070" y="311056"/>
                  </a:cubicBezTo>
                  <a:cubicBezTo>
                    <a:pt x="38937" y="281681"/>
                    <a:pt x="50253" y="246769"/>
                    <a:pt x="54106" y="213714"/>
                  </a:cubicBezTo>
                  <a:cubicBezTo>
                    <a:pt x="63255" y="134946"/>
                    <a:pt x="87299" y="62266"/>
                    <a:pt x="187083" y="20268"/>
                  </a:cubicBezTo>
                  <a:cubicBezTo>
                    <a:pt x="233140" y="902"/>
                    <a:pt x="275448" y="-3466"/>
                    <a:pt x="310876" y="2450"/>
                  </a:cubicBezTo>
                  <a:cubicBezTo>
                    <a:pt x="313834" y="2932"/>
                    <a:pt x="316792" y="3516"/>
                    <a:pt x="319647" y="4170"/>
                  </a:cubicBezTo>
                  <a:cubicBezTo>
                    <a:pt x="320473" y="4308"/>
                    <a:pt x="321298" y="4514"/>
                    <a:pt x="322089" y="4720"/>
                  </a:cubicBezTo>
                  <a:cubicBezTo>
                    <a:pt x="324704" y="5305"/>
                    <a:pt x="327249" y="5993"/>
                    <a:pt x="329760" y="6750"/>
                  </a:cubicBezTo>
                  <a:cubicBezTo>
                    <a:pt x="334025" y="7954"/>
                    <a:pt x="338153" y="9364"/>
                    <a:pt x="342143" y="10912"/>
                  </a:cubicBezTo>
                  <a:cubicBezTo>
                    <a:pt x="344826" y="11944"/>
                    <a:pt x="347474" y="13044"/>
                    <a:pt x="350054" y="14214"/>
                  </a:cubicBezTo>
                  <a:cubicBezTo>
                    <a:pt x="362505" y="19889"/>
                    <a:pt x="373444" y="27044"/>
                    <a:pt x="382696" y="35368"/>
                  </a:cubicBezTo>
                  <a:cubicBezTo>
                    <a:pt x="383831" y="36400"/>
                    <a:pt x="384932" y="37431"/>
                    <a:pt x="386033" y="38498"/>
                  </a:cubicBezTo>
                  <a:cubicBezTo>
                    <a:pt x="391536" y="43829"/>
                    <a:pt x="396352" y="49608"/>
                    <a:pt x="400410" y="55730"/>
                  </a:cubicBezTo>
                  <a:cubicBezTo>
                    <a:pt x="401133" y="56866"/>
                    <a:pt x="401855" y="57966"/>
                    <a:pt x="402543" y="59101"/>
                  </a:cubicBezTo>
                  <a:cubicBezTo>
                    <a:pt x="403300" y="60340"/>
                    <a:pt x="404022" y="61578"/>
                    <a:pt x="404710" y="62851"/>
                  </a:cubicBezTo>
                  <a:cubicBezTo>
                    <a:pt x="406086" y="65327"/>
                    <a:pt x="407324" y="67907"/>
                    <a:pt x="408459" y="70487"/>
                  </a:cubicBezTo>
                  <a:cubicBezTo>
                    <a:pt x="409010" y="71725"/>
                    <a:pt x="409526" y="72998"/>
                    <a:pt x="410042" y="74270"/>
                  </a:cubicBezTo>
                  <a:cubicBezTo>
                    <a:pt x="410042" y="74373"/>
                    <a:pt x="410042" y="74408"/>
                    <a:pt x="410042" y="74408"/>
                  </a:cubicBezTo>
                  <a:cubicBezTo>
                    <a:pt x="412587" y="80978"/>
                    <a:pt x="414341" y="87822"/>
                    <a:pt x="415235" y="94805"/>
                  </a:cubicBezTo>
                  <a:cubicBezTo>
                    <a:pt x="420326" y="134258"/>
                    <a:pt x="414823" y="178423"/>
                    <a:pt x="409113" y="209242"/>
                  </a:cubicBezTo>
                  <a:cubicBezTo>
                    <a:pt x="404779" y="232735"/>
                    <a:pt x="400307" y="248454"/>
                    <a:pt x="400307" y="248454"/>
                  </a:cubicBezTo>
                  <a:cubicBezTo>
                    <a:pt x="400307" y="248454"/>
                    <a:pt x="487468" y="249383"/>
                    <a:pt x="537894" y="274699"/>
                  </a:cubicBezTo>
                  <a:cubicBezTo>
                    <a:pt x="557259" y="284433"/>
                    <a:pt x="568507" y="301253"/>
                    <a:pt x="571981" y="322201"/>
                  </a:cubicBezTo>
                  <a:cubicBezTo>
                    <a:pt x="577587" y="355875"/>
                    <a:pt x="563072" y="400246"/>
                    <a:pt x="529879" y="443345"/>
                  </a:cubicBez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FE3BA5B-1572-3D83-22DB-D65E7C253D1F}"/>
                </a:ext>
              </a:extLst>
            </p:cNvPr>
            <p:cNvSpPr/>
            <p:nvPr/>
          </p:nvSpPr>
          <p:spPr>
            <a:xfrm>
              <a:off x="10057789" y="746268"/>
              <a:ext cx="391845" cy="351537"/>
            </a:xfrm>
            <a:custGeom>
              <a:avLst/>
              <a:gdLst>
                <a:gd name="connsiteX0" fmla="*/ 391846 w 391845"/>
                <a:gd name="connsiteY0" fmla="*/ 114751 h 351537"/>
                <a:gd name="connsiteX1" fmla="*/ 390263 w 391845"/>
                <a:gd name="connsiteY1" fmla="*/ 110967 h 351537"/>
                <a:gd name="connsiteX2" fmla="*/ 386514 w 391845"/>
                <a:gd name="connsiteY2" fmla="*/ 103331 h 351537"/>
                <a:gd name="connsiteX3" fmla="*/ 384347 w 391845"/>
                <a:gd name="connsiteY3" fmla="*/ 99582 h 351537"/>
                <a:gd name="connsiteX4" fmla="*/ 382215 w 391845"/>
                <a:gd name="connsiteY4" fmla="*/ 96211 h 351537"/>
                <a:gd name="connsiteX5" fmla="*/ 367837 w 391845"/>
                <a:gd name="connsiteY5" fmla="*/ 78979 h 351537"/>
                <a:gd name="connsiteX6" fmla="*/ 364500 w 391845"/>
                <a:gd name="connsiteY6" fmla="*/ 75849 h 351537"/>
                <a:gd name="connsiteX7" fmla="*/ 331858 w 391845"/>
                <a:gd name="connsiteY7" fmla="*/ 54695 h 351537"/>
                <a:gd name="connsiteX8" fmla="*/ 323947 w 391845"/>
                <a:gd name="connsiteY8" fmla="*/ 51393 h 351537"/>
                <a:gd name="connsiteX9" fmla="*/ 311564 w 391845"/>
                <a:gd name="connsiteY9" fmla="*/ 47231 h 351537"/>
                <a:gd name="connsiteX10" fmla="*/ 303894 w 391845"/>
                <a:gd name="connsiteY10" fmla="*/ 45201 h 351537"/>
                <a:gd name="connsiteX11" fmla="*/ 301452 w 391845"/>
                <a:gd name="connsiteY11" fmla="*/ 44651 h 351537"/>
                <a:gd name="connsiteX12" fmla="*/ 292680 w 391845"/>
                <a:gd name="connsiteY12" fmla="*/ 42931 h 351537"/>
                <a:gd name="connsiteX13" fmla="*/ 168887 w 391845"/>
                <a:gd name="connsiteY13" fmla="*/ 60749 h 351537"/>
                <a:gd name="connsiteX14" fmla="*/ 37595 w 391845"/>
                <a:gd name="connsiteY14" fmla="*/ 240986 h 351537"/>
                <a:gd name="connsiteX15" fmla="*/ 35910 w 391845"/>
                <a:gd name="connsiteY15" fmla="*/ 254195 h 351537"/>
                <a:gd name="connsiteX16" fmla="*/ 8874 w 391845"/>
                <a:gd name="connsiteY16" fmla="*/ 351537 h 351537"/>
                <a:gd name="connsiteX17" fmla="*/ 9115 w 391845"/>
                <a:gd name="connsiteY17" fmla="*/ 349301 h 351537"/>
                <a:gd name="connsiteX18" fmla="*/ 0 w 391845"/>
                <a:gd name="connsiteY18" fmla="*/ 288866 h 351537"/>
                <a:gd name="connsiteX19" fmla="*/ 18643 w 391845"/>
                <a:gd name="connsiteY19" fmla="*/ 213676 h 351537"/>
                <a:gd name="connsiteX20" fmla="*/ 20328 w 391845"/>
                <a:gd name="connsiteY20" fmla="*/ 200571 h 351537"/>
                <a:gd name="connsiteX21" fmla="*/ 151654 w 391845"/>
                <a:gd name="connsiteY21" fmla="*/ 20264 h 351537"/>
                <a:gd name="connsiteX22" fmla="*/ 347681 w 391845"/>
                <a:gd name="connsiteY22" fmla="*/ 35742 h 351537"/>
                <a:gd name="connsiteX23" fmla="*/ 347715 w 391845"/>
                <a:gd name="connsiteY23" fmla="*/ 35777 h 351537"/>
                <a:gd name="connsiteX24" fmla="*/ 391846 w 391845"/>
                <a:gd name="connsiteY24" fmla="*/ 114751 h 35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1845" h="351537">
                  <a:moveTo>
                    <a:pt x="391846" y="114751"/>
                  </a:moveTo>
                  <a:cubicBezTo>
                    <a:pt x="391330" y="113478"/>
                    <a:pt x="390814" y="112206"/>
                    <a:pt x="390263" y="110967"/>
                  </a:cubicBezTo>
                  <a:cubicBezTo>
                    <a:pt x="389163" y="108388"/>
                    <a:pt x="387925" y="105842"/>
                    <a:pt x="386514" y="103331"/>
                  </a:cubicBezTo>
                  <a:cubicBezTo>
                    <a:pt x="385826" y="102059"/>
                    <a:pt x="385104" y="100821"/>
                    <a:pt x="384347" y="99582"/>
                  </a:cubicBezTo>
                  <a:cubicBezTo>
                    <a:pt x="383659" y="98447"/>
                    <a:pt x="382971" y="97312"/>
                    <a:pt x="382215" y="96211"/>
                  </a:cubicBezTo>
                  <a:cubicBezTo>
                    <a:pt x="378156" y="90089"/>
                    <a:pt x="373340" y="84310"/>
                    <a:pt x="367837" y="78979"/>
                  </a:cubicBezTo>
                  <a:cubicBezTo>
                    <a:pt x="366771" y="77912"/>
                    <a:pt x="365636" y="76881"/>
                    <a:pt x="364500" y="75849"/>
                  </a:cubicBezTo>
                  <a:cubicBezTo>
                    <a:pt x="355248" y="67525"/>
                    <a:pt x="344310" y="60370"/>
                    <a:pt x="331858" y="54695"/>
                  </a:cubicBezTo>
                  <a:cubicBezTo>
                    <a:pt x="329278" y="53525"/>
                    <a:pt x="326630" y="52425"/>
                    <a:pt x="323947" y="51393"/>
                  </a:cubicBezTo>
                  <a:cubicBezTo>
                    <a:pt x="319957" y="49845"/>
                    <a:pt x="315829" y="48435"/>
                    <a:pt x="311564" y="47231"/>
                  </a:cubicBezTo>
                  <a:cubicBezTo>
                    <a:pt x="309053" y="46474"/>
                    <a:pt x="306508" y="45786"/>
                    <a:pt x="303894" y="45201"/>
                  </a:cubicBezTo>
                  <a:cubicBezTo>
                    <a:pt x="303103" y="44995"/>
                    <a:pt x="302277" y="44789"/>
                    <a:pt x="301452" y="44651"/>
                  </a:cubicBezTo>
                  <a:cubicBezTo>
                    <a:pt x="298597" y="43997"/>
                    <a:pt x="295639" y="43413"/>
                    <a:pt x="292680" y="42931"/>
                  </a:cubicBezTo>
                  <a:cubicBezTo>
                    <a:pt x="257252" y="37015"/>
                    <a:pt x="214944" y="41383"/>
                    <a:pt x="168887" y="60749"/>
                  </a:cubicBezTo>
                  <a:cubicBezTo>
                    <a:pt x="74709" y="100373"/>
                    <a:pt x="48018" y="167343"/>
                    <a:pt x="37595" y="240986"/>
                  </a:cubicBezTo>
                  <a:cubicBezTo>
                    <a:pt x="36976" y="245355"/>
                    <a:pt x="36426" y="249758"/>
                    <a:pt x="35910" y="254195"/>
                  </a:cubicBezTo>
                  <a:cubicBezTo>
                    <a:pt x="32058" y="287250"/>
                    <a:pt x="20741" y="322162"/>
                    <a:pt x="8874" y="351537"/>
                  </a:cubicBezTo>
                  <a:cubicBezTo>
                    <a:pt x="8978" y="350780"/>
                    <a:pt x="9046" y="350058"/>
                    <a:pt x="9115" y="349301"/>
                  </a:cubicBezTo>
                  <a:cubicBezTo>
                    <a:pt x="11282" y="327391"/>
                    <a:pt x="7774" y="306512"/>
                    <a:pt x="0" y="288866"/>
                  </a:cubicBezTo>
                  <a:cubicBezTo>
                    <a:pt x="8496" y="264892"/>
                    <a:pt x="15719" y="238751"/>
                    <a:pt x="18643" y="213676"/>
                  </a:cubicBezTo>
                  <a:cubicBezTo>
                    <a:pt x="19159" y="209273"/>
                    <a:pt x="19709" y="204905"/>
                    <a:pt x="20328" y="200571"/>
                  </a:cubicBezTo>
                  <a:cubicBezTo>
                    <a:pt x="30751" y="126893"/>
                    <a:pt x="57408" y="59889"/>
                    <a:pt x="151654" y="20264"/>
                  </a:cubicBezTo>
                  <a:cubicBezTo>
                    <a:pt x="236098" y="-15268"/>
                    <a:pt x="308056" y="-237"/>
                    <a:pt x="347681" y="35742"/>
                  </a:cubicBezTo>
                  <a:cubicBezTo>
                    <a:pt x="347715" y="35742"/>
                    <a:pt x="347715" y="35777"/>
                    <a:pt x="347715" y="35777"/>
                  </a:cubicBezTo>
                  <a:cubicBezTo>
                    <a:pt x="382971" y="62228"/>
                    <a:pt x="391364" y="111690"/>
                    <a:pt x="391846" y="114751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B14C88D-895F-4862-9689-C37A530C66D8}"/>
                </a:ext>
              </a:extLst>
            </p:cNvPr>
            <p:cNvSpPr/>
            <p:nvPr/>
          </p:nvSpPr>
          <p:spPr>
            <a:xfrm>
              <a:off x="10439688" y="981569"/>
              <a:ext cx="171673" cy="112958"/>
            </a:xfrm>
            <a:custGeom>
              <a:avLst/>
              <a:gdLst>
                <a:gd name="connsiteX0" fmla="*/ 171673 w 171673"/>
                <a:gd name="connsiteY0" fmla="*/ 112958 h 112958"/>
                <a:gd name="connsiteX1" fmla="*/ 137586 w 171673"/>
                <a:gd name="connsiteY1" fmla="*/ 65457 h 112958"/>
                <a:gd name="connsiteX2" fmla="*/ 0 w 171673"/>
                <a:gd name="connsiteY2" fmla="*/ 39212 h 112958"/>
                <a:gd name="connsiteX3" fmla="*/ 8806 w 171673"/>
                <a:gd name="connsiteY3" fmla="*/ 0 h 112958"/>
                <a:gd name="connsiteX4" fmla="*/ 120354 w 171673"/>
                <a:gd name="connsiteY4" fmla="*/ 24972 h 112958"/>
                <a:gd name="connsiteX5" fmla="*/ 133528 w 171673"/>
                <a:gd name="connsiteY5" fmla="*/ 33709 h 112958"/>
                <a:gd name="connsiteX6" fmla="*/ 133596 w 171673"/>
                <a:gd name="connsiteY6" fmla="*/ 33743 h 112958"/>
                <a:gd name="connsiteX7" fmla="*/ 171673 w 171673"/>
                <a:gd name="connsiteY7" fmla="*/ 112958 h 11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673" h="112958">
                  <a:moveTo>
                    <a:pt x="171673" y="112958"/>
                  </a:moveTo>
                  <a:cubicBezTo>
                    <a:pt x="168199" y="92011"/>
                    <a:pt x="156952" y="75191"/>
                    <a:pt x="137586" y="65457"/>
                  </a:cubicBezTo>
                  <a:cubicBezTo>
                    <a:pt x="87161" y="40141"/>
                    <a:pt x="0" y="39212"/>
                    <a:pt x="0" y="39212"/>
                  </a:cubicBezTo>
                  <a:cubicBezTo>
                    <a:pt x="0" y="39212"/>
                    <a:pt x="4472" y="23493"/>
                    <a:pt x="8806" y="0"/>
                  </a:cubicBezTo>
                  <a:cubicBezTo>
                    <a:pt x="38524" y="2270"/>
                    <a:pt x="87299" y="8393"/>
                    <a:pt x="120354" y="24972"/>
                  </a:cubicBezTo>
                  <a:cubicBezTo>
                    <a:pt x="125272" y="27414"/>
                    <a:pt x="129641" y="30372"/>
                    <a:pt x="133528" y="33709"/>
                  </a:cubicBezTo>
                  <a:cubicBezTo>
                    <a:pt x="133528" y="33709"/>
                    <a:pt x="133528" y="33709"/>
                    <a:pt x="133596" y="33743"/>
                  </a:cubicBezTo>
                  <a:cubicBezTo>
                    <a:pt x="169403" y="58956"/>
                    <a:pt x="171673" y="112958"/>
                    <a:pt x="171673" y="112958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CBC1A9B-778E-5D6F-F32A-F617203D087F}"/>
                </a:ext>
              </a:extLst>
            </p:cNvPr>
            <p:cNvSpPr/>
            <p:nvPr/>
          </p:nvSpPr>
          <p:spPr>
            <a:xfrm>
              <a:off x="10139668" y="822192"/>
              <a:ext cx="256073" cy="385803"/>
            </a:xfrm>
            <a:custGeom>
              <a:avLst/>
              <a:gdLst>
                <a:gd name="connsiteX0" fmla="*/ 219626 w 256073"/>
                <a:gd name="connsiteY0" fmla="*/ 234649 h 385803"/>
                <a:gd name="connsiteX1" fmla="*/ 181205 w 256073"/>
                <a:gd name="connsiteY1" fmla="*/ 348536 h 385803"/>
                <a:gd name="connsiteX2" fmla="*/ 170336 w 256073"/>
                <a:gd name="connsiteY2" fmla="*/ 373508 h 385803"/>
                <a:gd name="connsiteX3" fmla="*/ 143059 w 256073"/>
                <a:gd name="connsiteY3" fmla="*/ 385616 h 385803"/>
                <a:gd name="connsiteX4" fmla="*/ 2893 w 256073"/>
                <a:gd name="connsiteY4" fmla="*/ 256629 h 385803"/>
                <a:gd name="connsiteX5" fmla="*/ 55933 w 256073"/>
                <a:gd name="connsiteY5" fmla="*/ 196435 h 385803"/>
                <a:gd name="connsiteX6" fmla="*/ 80010 w 256073"/>
                <a:gd name="connsiteY6" fmla="*/ 97820 h 385803"/>
                <a:gd name="connsiteX7" fmla="*/ 140239 w 256073"/>
                <a:gd name="connsiteY7" fmla="*/ 3401 h 385803"/>
                <a:gd name="connsiteX8" fmla="*/ 215292 w 256073"/>
                <a:gd name="connsiteY8" fmla="*/ 15818 h 385803"/>
                <a:gd name="connsiteX9" fmla="*/ 219626 w 256073"/>
                <a:gd name="connsiteY9" fmla="*/ 234649 h 38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6073" h="385803">
                  <a:moveTo>
                    <a:pt x="219626" y="234649"/>
                  </a:moveTo>
                  <a:cubicBezTo>
                    <a:pt x="193519" y="283561"/>
                    <a:pt x="192418" y="312351"/>
                    <a:pt x="181205" y="348536"/>
                  </a:cubicBezTo>
                  <a:cubicBezTo>
                    <a:pt x="177662" y="359956"/>
                    <a:pt x="174050" y="367936"/>
                    <a:pt x="170336" y="373508"/>
                  </a:cubicBezTo>
                  <a:cubicBezTo>
                    <a:pt x="161977" y="386029"/>
                    <a:pt x="153068" y="386235"/>
                    <a:pt x="143059" y="385616"/>
                  </a:cubicBezTo>
                  <a:cubicBezTo>
                    <a:pt x="89332" y="382314"/>
                    <a:pt x="-19052" y="299246"/>
                    <a:pt x="2893" y="256629"/>
                  </a:cubicBezTo>
                  <a:cubicBezTo>
                    <a:pt x="12799" y="237401"/>
                    <a:pt x="37565" y="222232"/>
                    <a:pt x="55933" y="196435"/>
                  </a:cubicBezTo>
                  <a:cubicBezTo>
                    <a:pt x="55933" y="196435"/>
                    <a:pt x="73131" y="175797"/>
                    <a:pt x="80010" y="97820"/>
                  </a:cubicBezTo>
                  <a:cubicBezTo>
                    <a:pt x="84241" y="49974"/>
                    <a:pt x="106599" y="14202"/>
                    <a:pt x="140239" y="3401"/>
                  </a:cubicBezTo>
                  <a:cubicBezTo>
                    <a:pt x="161392" y="-3409"/>
                    <a:pt x="186983" y="-348"/>
                    <a:pt x="215292" y="15818"/>
                  </a:cubicBezTo>
                  <a:cubicBezTo>
                    <a:pt x="288660" y="57713"/>
                    <a:pt x="245767" y="185737"/>
                    <a:pt x="219626" y="234649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1F9B3F3-8CD5-1F3E-0FD0-F75EE5691DDF}"/>
                </a:ext>
              </a:extLst>
            </p:cNvPr>
            <p:cNvSpPr/>
            <p:nvPr/>
          </p:nvSpPr>
          <p:spPr>
            <a:xfrm>
              <a:off x="10358407" y="1061175"/>
              <a:ext cx="219282" cy="166232"/>
            </a:xfrm>
            <a:custGeom>
              <a:avLst/>
              <a:gdLst>
                <a:gd name="connsiteX0" fmla="*/ 219271 w 219282"/>
                <a:gd name="connsiteY0" fmla="*/ 55482 h 166232"/>
                <a:gd name="connsiteX1" fmla="*/ 194402 w 219282"/>
                <a:gd name="connsiteY1" fmla="*/ 119253 h 166232"/>
                <a:gd name="connsiteX2" fmla="*/ 194368 w 219282"/>
                <a:gd name="connsiteY2" fmla="*/ 119253 h 166232"/>
                <a:gd name="connsiteX3" fmla="*/ 100602 w 219282"/>
                <a:gd name="connsiteY3" fmla="*/ 164003 h 166232"/>
                <a:gd name="connsiteX4" fmla="*/ 887 w 219282"/>
                <a:gd name="connsiteY4" fmla="*/ 127714 h 166232"/>
                <a:gd name="connsiteX5" fmla="*/ 59327 w 219282"/>
                <a:gd name="connsiteY5" fmla="*/ 12864 h 166232"/>
                <a:gd name="connsiteX6" fmla="*/ 62354 w 219282"/>
                <a:gd name="connsiteY6" fmla="*/ 11213 h 166232"/>
                <a:gd name="connsiteX7" fmla="*/ 219271 w 219282"/>
                <a:gd name="connsiteY7" fmla="*/ 55482 h 16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282" h="166232">
                  <a:moveTo>
                    <a:pt x="219271" y="55482"/>
                  </a:moveTo>
                  <a:cubicBezTo>
                    <a:pt x="219649" y="78321"/>
                    <a:pt x="210775" y="100713"/>
                    <a:pt x="194402" y="119253"/>
                  </a:cubicBezTo>
                  <a:lnTo>
                    <a:pt x="194368" y="119253"/>
                  </a:lnTo>
                  <a:cubicBezTo>
                    <a:pt x="173764" y="142608"/>
                    <a:pt x="141328" y="159806"/>
                    <a:pt x="100602" y="164003"/>
                  </a:cubicBezTo>
                  <a:cubicBezTo>
                    <a:pt x="27510" y="171570"/>
                    <a:pt x="-6027" y="159978"/>
                    <a:pt x="887" y="127714"/>
                  </a:cubicBezTo>
                  <a:cubicBezTo>
                    <a:pt x="887" y="127714"/>
                    <a:pt x="12031" y="40760"/>
                    <a:pt x="59327" y="12864"/>
                  </a:cubicBezTo>
                  <a:cubicBezTo>
                    <a:pt x="60290" y="12280"/>
                    <a:pt x="61322" y="11729"/>
                    <a:pt x="62354" y="11213"/>
                  </a:cubicBezTo>
                  <a:cubicBezTo>
                    <a:pt x="111197" y="-14240"/>
                    <a:pt x="218445" y="4953"/>
                    <a:pt x="219271" y="55482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2E9E95B-C207-4CB2-9B41-90459B658DF5}"/>
                </a:ext>
              </a:extLst>
            </p:cNvPr>
            <p:cNvSpPr/>
            <p:nvPr/>
          </p:nvSpPr>
          <p:spPr>
            <a:xfrm>
              <a:off x="9936270" y="1032315"/>
              <a:ext cx="62011" cy="89847"/>
            </a:xfrm>
            <a:custGeom>
              <a:avLst/>
              <a:gdLst>
                <a:gd name="connsiteX0" fmla="*/ 61791 w 62011"/>
                <a:gd name="connsiteY0" fmla="*/ 47434 h 89847"/>
                <a:gd name="connsiteX1" fmla="*/ 27360 w 62011"/>
                <a:gd name="connsiteY1" fmla="*/ 89777 h 89847"/>
                <a:gd name="connsiteX2" fmla="*/ 221 w 62011"/>
                <a:gd name="connsiteY2" fmla="*/ 42413 h 89847"/>
                <a:gd name="connsiteX3" fmla="*/ 34652 w 62011"/>
                <a:gd name="connsiteY3" fmla="*/ 70 h 89847"/>
                <a:gd name="connsiteX4" fmla="*/ 61791 w 62011"/>
                <a:gd name="connsiteY4" fmla="*/ 47434 h 8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11" h="89847">
                  <a:moveTo>
                    <a:pt x="61791" y="47434"/>
                  </a:moveTo>
                  <a:cubicBezTo>
                    <a:pt x="59761" y="72200"/>
                    <a:pt x="44352" y="91152"/>
                    <a:pt x="27360" y="89777"/>
                  </a:cubicBezTo>
                  <a:cubicBezTo>
                    <a:pt x="10368" y="88401"/>
                    <a:pt x="-1808" y="67178"/>
                    <a:pt x="221" y="42413"/>
                  </a:cubicBezTo>
                  <a:cubicBezTo>
                    <a:pt x="2250" y="17647"/>
                    <a:pt x="17660" y="-1305"/>
                    <a:pt x="34652" y="70"/>
                  </a:cubicBezTo>
                  <a:cubicBezTo>
                    <a:pt x="51644" y="1446"/>
                    <a:pt x="63820" y="22669"/>
                    <a:pt x="61791" y="47434"/>
                  </a:cubicBezTo>
                  <a:close/>
                </a:path>
              </a:pathLst>
            </a:custGeom>
            <a:solidFill>
              <a:srgbClr val="3D1A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3CDB003-51F9-433E-23E1-A85BFE96D4F1}"/>
                </a:ext>
              </a:extLst>
            </p:cNvPr>
            <p:cNvSpPr/>
            <p:nvPr/>
          </p:nvSpPr>
          <p:spPr>
            <a:xfrm>
              <a:off x="10072707" y="669640"/>
              <a:ext cx="76700" cy="123315"/>
            </a:xfrm>
            <a:custGeom>
              <a:avLst/>
              <a:gdLst>
                <a:gd name="connsiteX0" fmla="*/ 25001 w 76700"/>
                <a:gd name="connsiteY0" fmla="*/ 10284 h 123315"/>
                <a:gd name="connsiteX1" fmla="*/ 4466 w 76700"/>
                <a:gd name="connsiteY1" fmla="*/ 1410 h 123315"/>
                <a:gd name="connsiteX2" fmla="*/ 4053 w 76700"/>
                <a:gd name="connsiteY2" fmla="*/ 23802 h 123315"/>
                <a:gd name="connsiteX3" fmla="*/ 19429 w 76700"/>
                <a:gd name="connsiteY3" fmla="*/ 34086 h 123315"/>
                <a:gd name="connsiteX4" fmla="*/ 19463 w 76700"/>
                <a:gd name="connsiteY4" fmla="*/ 34086 h 123315"/>
                <a:gd name="connsiteX5" fmla="*/ 21458 w 76700"/>
                <a:gd name="connsiteY5" fmla="*/ 33880 h 123315"/>
                <a:gd name="connsiteX6" fmla="*/ 21699 w 76700"/>
                <a:gd name="connsiteY6" fmla="*/ 33846 h 123315"/>
                <a:gd name="connsiteX7" fmla="*/ 24622 w 76700"/>
                <a:gd name="connsiteY7" fmla="*/ 32676 h 123315"/>
                <a:gd name="connsiteX8" fmla="*/ 25001 w 76700"/>
                <a:gd name="connsiteY8" fmla="*/ 10284 h 123315"/>
                <a:gd name="connsiteX9" fmla="*/ 43197 w 76700"/>
                <a:gd name="connsiteY9" fmla="*/ 100472 h 123315"/>
                <a:gd name="connsiteX10" fmla="*/ 24141 w 76700"/>
                <a:gd name="connsiteY10" fmla="*/ 88674 h 123315"/>
                <a:gd name="connsiteX11" fmla="*/ 20495 w 76700"/>
                <a:gd name="connsiteY11" fmla="*/ 110756 h 123315"/>
                <a:gd name="connsiteX12" fmla="*/ 39516 w 76700"/>
                <a:gd name="connsiteY12" fmla="*/ 122554 h 123315"/>
                <a:gd name="connsiteX13" fmla="*/ 43197 w 76700"/>
                <a:gd name="connsiteY13" fmla="*/ 100472 h 123315"/>
                <a:gd name="connsiteX14" fmla="*/ 70851 w 76700"/>
                <a:gd name="connsiteY14" fmla="*/ 45093 h 123315"/>
                <a:gd name="connsiteX15" fmla="*/ 52553 w 76700"/>
                <a:gd name="connsiteY15" fmla="*/ 41482 h 123315"/>
                <a:gd name="connsiteX16" fmla="*/ 56164 w 76700"/>
                <a:gd name="connsiteY16" fmla="*/ 59781 h 123315"/>
                <a:gd name="connsiteX17" fmla="*/ 74463 w 76700"/>
                <a:gd name="connsiteY17" fmla="*/ 63392 h 123315"/>
                <a:gd name="connsiteX18" fmla="*/ 70851 w 76700"/>
                <a:gd name="connsiteY18" fmla="*/ 45093 h 12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700" h="123315">
                  <a:moveTo>
                    <a:pt x="25001" y="10284"/>
                  </a:moveTo>
                  <a:cubicBezTo>
                    <a:pt x="19463" y="1651"/>
                    <a:pt x="10245" y="-2339"/>
                    <a:pt x="4466" y="1410"/>
                  </a:cubicBezTo>
                  <a:cubicBezTo>
                    <a:pt x="-1312" y="5125"/>
                    <a:pt x="-1519" y="15168"/>
                    <a:pt x="4053" y="23802"/>
                  </a:cubicBezTo>
                  <a:cubicBezTo>
                    <a:pt x="8147" y="30165"/>
                    <a:pt x="14166" y="33983"/>
                    <a:pt x="19429" y="34086"/>
                  </a:cubicBezTo>
                  <a:lnTo>
                    <a:pt x="19463" y="34086"/>
                  </a:lnTo>
                  <a:cubicBezTo>
                    <a:pt x="20151" y="34086"/>
                    <a:pt x="20805" y="34018"/>
                    <a:pt x="21458" y="33880"/>
                  </a:cubicBezTo>
                  <a:cubicBezTo>
                    <a:pt x="21527" y="33880"/>
                    <a:pt x="21630" y="33880"/>
                    <a:pt x="21699" y="33846"/>
                  </a:cubicBezTo>
                  <a:cubicBezTo>
                    <a:pt x="22731" y="33674"/>
                    <a:pt x="23728" y="33261"/>
                    <a:pt x="24622" y="32676"/>
                  </a:cubicBezTo>
                  <a:cubicBezTo>
                    <a:pt x="30401" y="28927"/>
                    <a:pt x="30573" y="18918"/>
                    <a:pt x="25001" y="10284"/>
                  </a:cubicBezTo>
                  <a:close/>
                  <a:moveTo>
                    <a:pt x="43197" y="100472"/>
                  </a:moveTo>
                  <a:cubicBezTo>
                    <a:pt x="38966" y="91116"/>
                    <a:pt x="30436" y="85819"/>
                    <a:pt x="24141" y="88674"/>
                  </a:cubicBezTo>
                  <a:cubicBezTo>
                    <a:pt x="17881" y="91494"/>
                    <a:pt x="16230" y="101401"/>
                    <a:pt x="20495" y="110756"/>
                  </a:cubicBezTo>
                  <a:cubicBezTo>
                    <a:pt x="24726" y="120112"/>
                    <a:pt x="33256" y="125375"/>
                    <a:pt x="39516" y="122554"/>
                  </a:cubicBezTo>
                  <a:cubicBezTo>
                    <a:pt x="45776" y="119700"/>
                    <a:pt x="47427" y="109828"/>
                    <a:pt x="43197" y="100472"/>
                  </a:cubicBezTo>
                  <a:close/>
                  <a:moveTo>
                    <a:pt x="70851" y="45093"/>
                  </a:moveTo>
                  <a:cubicBezTo>
                    <a:pt x="64798" y="39040"/>
                    <a:pt x="56611" y="37423"/>
                    <a:pt x="52553" y="41482"/>
                  </a:cubicBezTo>
                  <a:cubicBezTo>
                    <a:pt x="48494" y="45541"/>
                    <a:pt x="50110" y="53727"/>
                    <a:pt x="56164" y="59781"/>
                  </a:cubicBezTo>
                  <a:cubicBezTo>
                    <a:pt x="62218" y="65835"/>
                    <a:pt x="70404" y="67451"/>
                    <a:pt x="74463" y="63392"/>
                  </a:cubicBezTo>
                  <a:cubicBezTo>
                    <a:pt x="78522" y="59334"/>
                    <a:pt x="76905" y="51147"/>
                    <a:pt x="70851" y="45093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BE32F00-A518-2437-6BC1-BEE350269055}"/>
                </a:ext>
              </a:extLst>
            </p:cNvPr>
            <p:cNvSpPr/>
            <p:nvPr/>
          </p:nvSpPr>
          <p:spPr>
            <a:xfrm>
              <a:off x="9792645" y="1108470"/>
              <a:ext cx="484234" cy="182989"/>
            </a:xfrm>
            <a:custGeom>
              <a:avLst/>
              <a:gdLst>
                <a:gd name="connsiteX0" fmla="*/ 196886 w 484234"/>
                <a:gd name="connsiteY0" fmla="*/ 43305 h 182989"/>
                <a:gd name="connsiteX1" fmla="*/ 194719 w 484234"/>
                <a:gd name="connsiteY1" fmla="*/ 42445 h 182989"/>
                <a:gd name="connsiteX2" fmla="*/ 193137 w 484234"/>
                <a:gd name="connsiteY2" fmla="*/ 41757 h 182989"/>
                <a:gd name="connsiteX3" fmla="*/ 191279 w 484234"/>
                <a:gd name="connsiteY3" fmla="*/ 40932 h 182989"/>
                <a:gd name="connsiteX4" fmla="*/ 190626 w 484234"/>
                <a:gd name="connsiteY4" fmla="*/ 40588 h 182989"/>
                <a:gd name="connsiteX5" fmla="*/ 189422 w 484234"/>
                <a:gd name="connsiteY5" fmla="*/ 40003 h 182989"/>
                <a:gd name="connsiteX6" fmla="*/ 188115 w 484234"/>
                <a:gd name="connsiteY6" fmla="*/ 39350 h 182989"/>
                <a:gd name="connsiteX7" fmla="*/ 188080 w 484234"/>
                <a:gd name="connsiteY7" fmla="*/ 39350 h 182989"/>
                <a:gd name="connsiteX8" fmla="*/ 187805 w 484234"/>
                <a:gd name="connsiteY8" fmla="*/ 39178 h 182989"/>
                <a:gd name="connsiteX9" fmla="*/ 186395 w 484234"/>
                <a:gd name="connsiteY9" fmla="*/ 38387 h 182989"/>
                <a:gd name="connsiteX10" fmla="*/ 184400 w 484234"/>
                <a:gd name="connsiteY10" fmla="*/ 37217 h 182989"/>
                <a:gd name="connsiteX11" fmla="*/ 184194 w 484234"/>
                <a:gd name="connsiteY11" fmla="*/ 37079 h 182989"/>
                <a:gd name="connsiteX12" fmla="*/ 182439 w 484234"/>
                <a:gd name="connsiteY12" fmla="*/ 35979 h 182989"/>
                <a:gd name="connsiteX13" fmla="*/ 182027 w 484234"/>
                <a:gd name="connsiteY13" fmla="*/ 35704 h 182989"/>
                <a:gd name="connsiteX14" fmla="*/ 179825 w 484234"/>
                <a:gd name="connsiteY14" fmla="*/ 34190 h 182989"/>
                <a:gd name="connsiteX15" fmla="*/ 179069 w 484234"/>
                <a:gd name="connsiteY15" fmla="*/ 33640 h 182989"/>
                <a:gd name="connsiteX16" fmla="*/ 177589 w 484234"/>
                <a:gd name="connsiteY16" fmla="*/ 32539 h 182989"/>
                <a:gd name="connsiteX17" fmla="*/ 176902 w 484234"/>
                <a:gd name="connsiteY17" fmla="*/ 31989 h 182989"/>
                <a:gd name="connsiteX18" fmla="*/ 176833 w 484234"/>
                <a:gd name="connsiteY18" fmla="*/ 31954 h 182989"/>
                <a:gd name="connsiteX19" fmla="*/ 175560 w 484234"/>
                <a:gd name="connsiteY19" fmla="*/ 30888 h 182989"/>
                <a:gd name="connsiteX20" fmla="*/ 175010 w 484234"/>
                <a:gd name="connsiteY20" fmla="*/ 30441 h 182989"/>
                <a:gd name="connsiteX21" fmla="*/ 174356 w 484234"/>
                <a:gd name="connsiteY21" fmla="*/ 29891 h 182989"/>
                <a:gd name="connsiteX22" fmla="*/ 173909 w 484234"/>
                <a:gd name="connsiteY22" fmla="*/ 29512 h 182989"/>
                <a:gd name="connsiteX23" fmla="*/ 171742 w 484234"/>
                <a:gd name="connsiteY23" fmla="*/ 27552 h 182989"/>
                <a:gd name="connsiteX24" fmla="*/ 167993 w 484234"/>
                <a:gd name="connsiteY24" fmla="*/ 23837 h 182989"/>
                <a:gd name="connsiteX25" fmla="*/ 166239 w 484234"/>
                <a:gd name="connsiteY25" fmla="*/ 21945 h 182989"/>
                <a:gd name="connsiteX26" fmla="*/ 161079 w 484234"/>
                <a:gd name="connsiteY26" fmla="*/ 15582 h 182989"/>
                <a:gd name="connsiteX27" fmla="*/ 159497 w 484234"/>
                <a:gd name="connsiteY27" fmla="*/ 13346 h 182989"/>
                <a:gd name="connsiteX28" fmla="*/ 157399 w 484234"/>
                <a:gd name="connsiteY28" fmla="*/ 10181 h 182989"/>
                <a:gd name="connsiteX29" fmla="*/ 156608 w 484234"/>
                <a:gd name="connsiteY29" fmla="*/ 8909 h 182989"/>
                <a:gd name="connsiteX30" fmla="*/ 153477 w 484234"/>
                <a:gd name="connsiteY30" fmla="*/ 3474 h 182989"/>
                <a:gd name="connsiteX31" fmla="*/ 153409 w 484234"/>
                <a:gd name="connsiteY31" fmla="*/ 3336 h 182989"/>
                <a:gd name="connsiteX32" fmla="*/ 151861 w 484234"/>
                <a:gd name="connsiteY32" fmla="*/ 310 h 182989"/>
                <a:gd name="connsiteX33" fmla="*/ 151689 w 484234"/>
                <a:gd name="connsiteY33" fmla="*/ 0 h 182989"/>
                <a:gd name="connsiteX34" fmla="*/ 151104 w 484234"/>
                <a:gd name="connsiteY34" fmla="*/ 34 h 182989"/>
                <a:gd name="connsiteX35" fmla="*/ 131739 w 484234"/>
                <a:gd name="connsiteY35" fmla="*/ 1961 h 182989"/>
                <a:gd name="connsiteX36" fmla="*/ 120388 w 484234"/>
                <a:gd name="connsiteY36" fmla="*/ 3680 h 182989"/>
                <a:gd name="connsiteX37" fmla="*/ 74709 w 484234"/>
                <a:gd name="connsiteY37" fmla="*/ 15375 h 182989"/>
                <a:gd name="connsiteX38" fmla="*/ 68862 w 484234"/>
                <a:gd name="connsiteY38" fmla="*/ 17508 h 182989"/>
                <a:gd name="connsiteX39" fmla="*/ 68828 w 484234"/>
                <a:gd name="connsiteY39" fmla="*/ 17508 h 182989"/>
                <a:gd name="connsiteX40" fmla="*/ 0 w 484234"/>
                <a:gd name="connsiteY40" fmla="*/ 58543 h 182989"/>
                <a:gd name="connsiteX41" fmla="*/ 654 w 484234"/>
                <a:gd name="connsiteY41" fmla="*/ 58027 h 182989"/>
                <a:gd name="connsiteX42" fmla="*/ 1685 w 484234"/>
                <a:gd name="connsiteY42" fmla="*/ 57270 h 182989"/>
                <a:gd name="connsiteX43" fmla="*/ 4781 w 484234"/>
                <a:gd name="connsiteY43" fmla="*/ 55172 h 182989"/>
                <a:gd name="connsiteX44" fmla="*/ 5985 w 484234"/>
                <a:gd name="connsiteY44" fmla="*/ 54415 h 182989"/>
                <a:gd name="connsiteX45" fmla="*/ 23080 w 484234"/>
                <a:gd name="connsiteY45" fmla="*/ 45747 h 182989"/>
                <a:gd name="connsiteX46" fmla="*/ 28549 w 484234"/>
                <a:gd name="connsiteY46" fmla="*/ 43615 h 182989"/>
                <a:gd name="connsiteX47" fmla="*/ 30647 w 484234"/>
                <a:gd name="connsiteY47" fmla="*/ 42858 h 182989"/>
                <a:gd name="connsiteX48" fmla="*/ 33846 w 484234"/>
                <a:gd name="connsiteY48" fmla="*/ 41757 h 182989"/>
                <a:gd name="connsiteX49" fmla="*/ 46504 w 484234"/>
                <a:gd name="connsiteY49" fmla="*/ 38077 h 182989"/>
                <a:gd name="connsiteX50" fmla="*/ 49015 w 484234"/>
                <a:gd name="connsiteY50" fmla="*/ 37458 h 182989"/>
                <a:gd name="connsiteX51" fmla="*/ 61432 w 484234"/>
                <a:gd name="connsiteY51" fmla="*/ 34878 h 182989"/>
                <a:gd name="connsiteX52" fmla="*/ 75328 w 484234"/>
                <a:gd name="connsiteY52" fmla="*/ 32849 h 182989"/>
                <a:gd name="connsiteX53" fmla="*/ 80316 w 484234"/>
                <a:gd name="connsiteY53" fmla="*/ 32333 h 182989"/>
                <a:gd name="connsiteX54" fmla="*/ 86335 w 484234"/>
                <a:gd name="connsiteY54" fmla="*/ 31817 h 182989"/>
                <a:gd name="connsiteX55" fmla="*/ 95210 w 484234"/>
                <a:gd name="connsiteY55" fmla="*/ 31370 h 182989"/>
                <a:gd name="connsiteX56" fmla="*/ 131945 w 484234"/>
                <a:gd name="connsiteY56" fmla="*/ 32505 h 182989"/>
                <a:gd name="connsiteX57" fmla="*/ 135798 w 484234"/>
                <a:gd name="connsiteY57" fmla="*/ 32849 h 182989"/>
                <a:gd name="connsiteX58" fmla="*/ 161217 w 484234"/>
                <a:gd name="connsiteY58" fmla="*/ 36185 h 182989"/>
                <a:gd name="connsiteX59" fmla="*/ 165551 w 484234"/>
                <a:gd name="connsiteY59" fmla="*/ 36907 h 182989"/>
                <a:gd name="connsiteX60" fmla="*/ 169678 w 484234"/>
                <a:gd name="connsiteY60" fmla="*/ 37630 h 182989"/>
                <a:gd name="connsiteX61" fmla="*/ 169885 w 484234"/>
                <a:gd name="connsiteY61" fmla="*/ 37630 h 182989"/>
                <a:gd name="connsiteX62" fmla="*/ 173600 w 484234"/>
                <a:gd name="connsiteY62" fmla="*/ 38318 h 182989"/>
                <a:gd name="connsiteX63" fmla="*/ 182474 w 484234"/>
                <a:gd name="connsiteY63" fmla="*/ 40106 h 182989"/>
                <a:gd name="connsiteX64" fmla="*/ 185398 w 484234"/>
                <a:gd name="connsiteY64" fmla="*/ 40726 h 182989"/>
                <a:gd name="connsiteX65" fmla="*/ 185569 w 484234"/>
                <a:gd name="connsiteY65" fmla="*/ 40726 h 182989"/>
                <a:gd name="connsiteX66" fmla="*/ 188115 w 484234"/>
                <a:gd name="connsiteY66" fmla="*/ 41310 h 182989"/>
                <a:gd name="connsiteX67" fmla="*/ 194203 w 484234"/>
                <a:gd name="connsiteY67" fmla="*/ 42721 h 182989"/>
                <a:gd name="connsiteX68" fmla="*/ 195682 w 484234"/>
                <a:gd name="connsiteY68" fmla="*/ 43099 h 182989"/>
                <a:gd name="connsiteX69" fmla="*/ 197952 w 484234"/>
                <a:gd name="connsiteY69" fmla="*/ 43684 h 182989"/>
                <a:gd name="connsiteX70" fmla="*/ 198743 w 484234"/>
                <a:gd name="connsiteY70" fmla="*/ 43890 h 182989"/>
                <a:gd name="connsiteX71" fmla="*/ 196886 w 484234"/>
                <a:gd name="connsiteY71" fmla="*/ 43236 h 182989"/>
                <a:gd name="connsiteX72" fmla="*/ 444507 w 484234"/>
                <a:gd name="connsiteY72" fmla="*/ 136279 h 182989"/>
                <a:gd name="connsiteX73" fmla="*/ 280057 w 484234"/>
                <a:gd name="connsiteY73" fmla="*/ 18127 h 182989"/>
                <a:gd name="connsiteX74" fmla="*/ 274037 w 484234"/>
                <a:gd name="connsiteY74" fmla="*/ 24456 h 182989"/>
                <a:gd name="connsiteX75" fmla="*/ 274003 w 484234"/>
                <a:gd name="connsiteY75" fmla="*/ 24490 h 182989"/>
                <a:gd name="connsiteX76" fmla="*/ 270873 w 484234"/>
                <a:gd name="connsiteY76" fmla="*/ 27380 h 182989"/>
                <a:gd name="connsiteX77" fmla="*/ 270701 w 484234"/>
                <a:gd name="connsiteY77" fmla="*/ 27552 h 182989"/>
                <a:gd name="connsiteX78" fmla="*/ 267605 w 484234"/>
                <a:gd name="connsiteY78" fmla="*/ 30131 h 182989"/>
                <a:gd name="connsiteX79" fmla="*/ 264234 w 484234"/>
                <a:gd name="connsiteY79" fmla="*/ 32711 h 182989"/>
                <a:gd name="connsiteX80" fmla="*/ 263237 w 484234"/>
                <a:gd name="connsiteY80" fmla="*/ 33433 h 182989"/>
                <a:gd name="connsiteX81" fmla="*/ 261620 w 484234"/>
                <a:gd name="connsiteY81" fmla="*/ 34534 h 182989"/>
                <a:gd name="connsiteX82" fmla="*/ 260760 w 484234"/>
                <a:gd name="connsiteY82" fmla="*/ 35084 h 182989"/>
                <a:gd name="connsiteX83" fmla="*/ 259453 w 484234"/>
                <a:gd name="connsiteY83" fmla="*/ 35944 h 182989"/>
                <a:gd name="connsiteX84" fmla="*/ 258077 w 484234"/>
                <a:gd name="connsiteY84" fmla="*/ 36770 h 182989"/>
                <a:gd name="connsiteX85" fmla="*/ 257768 w 484234"/>
                <a:gd name="connsiteY85" fmla="*/ 36942 h 182989"/>
                <a:gd name="connsiteX86" fmla="*/ 256564 w 484234"/>
                <a:gd name="connsiteY86" fmla="*/ 37664 h 182989"/>
                <a:gd name="connsiteX87" fmla="*/ 253709 w 484234"/>
                <a:gd name="connsiteY87" fmla="*/ 39212 h 182989"/>
                <a:gd name="connsiteX88" fmla="*/ 253606 w 484234"/>
                <a:gd name="connsiteY88" fmla="*/ 39281 h 182989"/>
                <a:gd name="connsiteX89" fmla="*/ 250407 w 484234"/>
                <a:gd name="connsiteY89" fmla="*/ 40829 h 182989"/>
                <a:gd name="connsiteX90" fmla="*/ 248412 w 484234"/>
                <a:gd name="connsiteY90" fmla="*/ 41723 h 182989"/>
                <a:gd name="connsiteX91" fmla="*/ 247862 w 484234"/>
                <a:gd name="connsiteY91" fmla="*/ 41964 h 182989"/>
                <a:gd name="connsiteX92" fmla="*/ 246486 w 484234"/>
                <a:gd name="connsiteY92" fmla="*/ 42514 h 182989"/>
                <a:gd name="connsiteX93" fmla="*/ 246383 w 484234"/>
                <a:gd name="connsiteY93" fmla="*/ 42583 h 182989"/>
                <a:gd name="connsiteX94" fmla="*/ 245144 w 484234"/>
                <a:gd name="connsiteY94" fmla="*/ 43030 h 182989"/>
                <a:gd name="connsiteX95" fmla="*/ 241602 w 484234"/>
                <a:gd name="connsiteY95" fmla="*/ 44268 h 182989"/>
                <a:gd name="connsiteX96" fmla="*/ 241498 w 484234"/>
                <a:gd name="connsiteY96" fmla="*/ 44303 h 182989"/>
                <a:gd name="connsiteX97" fmla="*/ 239194 w 484234"/>
                <a:gd name="connsiteY97" fmla="*/ 44956 h 182989"/>
                <a:gd name="connsiteX98" fmla="*/ 238712 w 484234"/>
                <a:gd name="connsiteY98" fmla="*/ 45094 h 182989"/>
                <a:gd name="connsiteX99" fmla="*/ 238540 w 484234"/>
                <a:gd name="connsiteY99" fmla="*/ 45128 h 182989"/>
                <a:gd name="connsiteX100" fmla="*/ 237405 w 484234"/>
                <a:gd name="connsiteY100" fmla="*/ 45438 h 182989"/>
                <a:gd name="connsiteX101" fmla="*/ 236511 w 484234"/>
                <a:gd name="connsiteY101" fmla="*/ 45644 h 182989"/>
                <a:gd name="connsiteX102" fmla="*/ 234825 w 484234"/>
                <a:gd name="connsiteY102" fmla="*/ 46023 h 182989"/>
                <a:gd name="connsiteX103" fmla="*/ 234275 w 484234"/>
                <a:gd name="connsiteY103" fmla="*/ 46126 h 182989"/>
                <a:gd name="connsiteX104" fmla="*/ 232039 w 484234"/>
                <a:gd name="connsiteY104" fmla="*/ 46539 h 182989"/>
                <a:gd name="connsiteX105" fmla="*/ 229769 w 484234"/>
                <a:gd name="connsiteY105" fmla="*/ 46883 h 182989"/>
                <a:gd name="connsiteX106" fmla="*/ 227740 w 484234"/>
                <a:gd name="connsiteY106" fmla="*/ 47123 h 182989"/>
                <a:gd name="connsiteX107" fmla="*/ 225229 w 484234"/>
                <a:gd name="connsiteY107" fmla="*/ 47364 h 182989"/>
                <a:gd name="connsiteX108" fmla="*/ 224850 w 484234"/>
                <a:gd name="connsiteY108" fmla="*/ 47364 h 182989"/>
                <a:gd name="connsiteX109" fmla="*/ 222615 w 484234"/>
                <a:gd name="connsiteY109" fmla="*/ 47433 h 182989"/>
                <a:gd name="connsiteX110" fmla="*/ 218281 w 484234"/>
                <a:gd name="connsiteY110" fmla="*/ 47433 h 182989"/>
                <a:gd name="connsiteX111" fmla="*/ 213912 w 484234"/>
                <a:gd name="connsiteY111" fmla="*/ 47158 h 182989"/>
                <a:gd name="connsiteX112" fmla="*/ 208822 w 484234"/>
                <a:gd name="connsiteY112" fmla="*/ 46435 h 182989"/>
                <a:gd name="connsiteX113" fmla="*/ 208822 w 484234"/>
                <a:gd name="connsiteY113" fmla="*/ 46435 h 182989"/>
                <a:gd name="connsiteX114" fmla="*/ 388612 w 484234"/>
                <a:gd name="connsiteY114" fmla="*/ 141404 h 182989"/>
                <a:gd name="connsiteX115" fmla="*/ 420911 w 484234"/>
                <a:gd name="connsiteY115" fmla="*/ 179756 h 182989"/>
                <a:gd name="connsiteX116" fmla="*/ 437834 w 484234"/>
                <a:gd name="connsiteY116" fmla="*/ 175491 h 182989"/>
                <a:gd name="connsiteX117" fmla="*/ 484235 w 484234"/>
                <a:gd name="connsiteY117" fmla="*/ 182990 h 182989"/>
                <a:gd name="connsiteX118" fmla="*/ 444507 w 484234"/>
                <a:gd name="connsiteY118" fmla="*/ 136245 h 18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484234" h="182989">
                  <a:moveTo>
                    <a:pt x="196886" y="43305"/>
                  </a:moveTo>
                  <a:cubicBezTo>
                    <a:pt x="196164" y="43030"/>
                    <a:pt x="195441" y="42755"/>
                    <a:pt x="194719" y="42445"/>
                  </a:cubicBezTo>
                  <a:cubicBezTo>
                    <a:pt x="194203" y="42239"/>
                    <a:pt x="193653" y="41998"/>
                    <a:pt x="193137" y="41757"/>
                  </a:cubicBezTo>
                  <a:cubicBezTo>
                    <a:pt x="192483" y="41482"/>
                    <a:pt x="191864" y="41207"/>
                    <a:pt x="191279" y="40932"/>
                  </a:cubicBezTo>
                  <a:cubicBezTo>
                    <a:pt x="191039" y="40829"/>
                    <a:pt x="190832" y="40726"/>
                    <a:pt x="190626" y="40588"/>
                  </a:cubicBezTo>
                  <a:cubicBezTo>
                    <a:pt x="190213" y="40382"/>
                    <a:pt x="189800" y="40210"/>
                    <a:pt x="189422" y="40003"/>
                  </a:cubicBezTo>
                  <a:cubicBezTo>
                    <a:pt x="188975" y="39831"/>
                    <a:pt x="188562" y="39590"/>
                    <a:pt x="188115" y="39350"/>
                  </a:cubicBezTo>
                  <a:lnTo>
                    <a:pt x="188080" y="39350"/>
                  </a:lnTo>
                  <a:cubicBezTo>
                    <a:pt x="188080" y="39350"/>
                    <a:pt x="187908" y="39246"/>
                    <a:pt x="187805" y="39178"/>
                  </a:cubicBezTo>
                  <a:cubicBezTo>
                    <a:pt x="187324" y="38937"/>
                    <a:pt x="186877" y="38662"/>
                    <a:pt x="186395" y="38387"/>
                  </a:cubicBezTo>
                  <a:cubicBezTo>
                    <a:pt x="185741" y="38008"/>
                    <a:pt x="185054" y="37630"/>
                    <a:pt x="184400" y="37217"/>
                  </a:cubicBezTo>
                  <a:cubicBezTo>
                    <a:pt x="184331" y="37217"/>
                    <a:pt x="184262" y="37148"/>
                    <a:pt x="184194" y="37079"/>
                  </a:cubicBezTo>
                  <a:cubicBezTo>
                    <a:pt x="183609" y="36735"/>
                    <a:pt x="183024" y="36357"/>
                    <a:pt x="182439" y="35979"/>
                  </a:cubicBezTo>
                  <a:cubicBezTo>
                    <a:pt x="182302" y="35910"/>
                    <a:pt x="182164" y="35807"/>
                    <a:pt x="182027" y="35704"/>
                  </a:cubicBezTo>
                  <a:cubicBezTo>
                    <a:pt x="181304" y="35222"/>
                    <a:pt x="180548" y="34741"/>
                    <a:pt x="179825" y="34190"/>
                  </a:cubicBezTo>
                  <a:cubicBezTo>
                    <a:pt x="179585" y="34018"/>
                    <a:pt x="179309" y="33812"/>
                    <a:pt x="179069" y="33640"/>
                  </a:cubicBezTo>
                  <a:cubicBezTo>
                    <a:pt x="178587" y="33296"/>
                    <a:pt x="178105" y="32918"/>
                    <a:pt x="177589" y="32539"/>
                  </a:cubicBezTo>
                  <a:cubicBezTo>
                    <a:pt x="177349" y="32367"/>
                    <a:pt x="177142" y="32161"/>
                    <a:pt x="176902" y="31989"/>
                  </a:cubicBezTo>
                  <a:cubicBezTo>
                    <a:pt x="176902" y="31989"/>
                    <a:pt x="176879" y="31978"/>
                    <a:pt x="176833" y="31954"/>
                  </a:cubicBezTo>
                  <a:cubicBezTo>
                    <a:pt x="176420" y="31610"/>
                    <a:pt x="175973" y="31232"/>
                    <a:pt x="175560" y="30888"/>
                  </a:cubicBezTo>
                  <a:cubicBezTo>
                    <a:pt x="175354" y="30751"/>
                    <a:pt x="175182" y="30613"/>
                    <a:pt x="175010" y="30441"/>
                  </a:cubicBezTo>
                  <a:cubicBezTo>
                    <a:pt x="174803" y="30269"/>
                    <a:pt x="174563" y="30097"/>
                    <a:pt x="174356" y="29891"/>
                  </a:cubicBezTo>
                  <a:cubicBezTo>
                    <a:pt x="174184" y="29787"/>
                    <a:pt x="174047" y="29650"/>
                    <a:pt x="173909" y="29512"/>
                  </a:cubicBezTo>
                  <a:cubicBezTo>
                    <a:pt x="173152" y="28893"/>
                    <a:pt x="172430" y="28240"/>
                    <a:pt x="171742" y="27552"/>
                  </a:cubicBezTo>
                  <a:cubicBezTo>
                    <a:pt x="170469" y="26382"/>
                    <a:pt x="169197" y="25109"/>
                    <a:pt x="167993" y="23837"/>
                  </a:cubicBezTo>
                  <a:cubicBezTo>
                    <a:pt x="167408" y="23218"/>
                    <a:pt x="166789" y="22599"/>
                    <a:pt x="166239" y="21945"/>
                  </a:cubicBezTo>
                  <a:cubicBezTo>
                    <a:pt x="164450" y="19916"/>
                    <a:pt x="162730" y="17817"/>
                    <a:pt x="161079" y="15582"/>
                  </a:cubicBezTo>
                  <a:cubicBezTo>
                    <a:pt x="160529" y="14859"/>
                    <a:pt x="159978" y="14103"/>
                    <a:pt x="159497" y="13346"/>
                  </a:cubicBezTo>
                  <a:cubicBezTo>
                    <a:pt x="158775" y="12314"/>
                    <a:pt x="158087" y="11248"/>
                    <a:pt x="157399" y="10181"/>
                  </a:cubicBezTo>
                  <a:cubicBezTo>
                    <a:pt x="157124" y="9769"/>
                    <a:pt x="156848" y="9356"/>
                    <a:pt x="156608" y="8909"/>
                  </a:cubicBezTo>
                  <a:cubicBezTo>
                    <a:pt x="155507" y="7154"/>
                    <a:pt x="154441" y="5331"/>
                    <a:pt x="153477" y="3474"/>
                  </a:cubicBezTo>
                  <a:cubicBezTo>
                    <a:pt x="153443" y="3440"/>
                    <a:pt x="153409" y="3371"/>
                    <a:pt x="153409" y="3336"/>
                  </a:cubicBezTo>
                  <a:cubicBezTo>
                    <a:pt x="152858" y="2339"/>
                    <a:pt x="152342" y="1341"/>
                    <a:pt x="151861" y="310"/>
                  </a:cubicBezTo>
                  <a:cubicBezTo>
                    <a:pt x="151792" y="206"/>
                    <a:pt x="151723" y="103"/>
                    <a:pt x="151689" y="0"/>
                  </a:cubicBezTo>
                  <a:cubicBezTo>
                    <a:pt x="151483" y="0"/>
                    <a:pt x="151311" y="34"/>
                    <a:pt x="151104" y="34"/>
                  </a:cubicBezTo>
                  <a:cubicBezTo>
                    <a:pt x="144466" y="482"/>
                    <a:pt x="137999" y="1101"/>
                    <a:pt x="131739" y="1961"/>
                  </a:cubicBezTo>
                  <a:cubicBezTo>
                    <a:pt x="127886" y="2442"/>
                    <a:pt x="124103" y="3027"/>
                    <a:pt x="120388" y="3680"/>
                  </a:cubicBezTo>
                  <a:cubicBezTo>
                    <a:pt x="103740" y="6501"/>
                    <a:pt x="88434" y="10594"/>
                    <a:pt x="74709" y="15375"/>
                  </a:cubicBezTo>
                  <a:cubicBezTo>
                    <a:pt x="72714" y="16098"/>
                    <a:pt x="70754" y="16786"/>
                    <a:pt x="68862" y="17508"/>
                  </a:cubicBezTo>
                  <a:lnTo>
                    <a:pt x="68828" y="17508"/>
                  </a:lnTo>
                  <a:cubicBezTo>
                    <a:pt x="34775" y="30269"/>
                    <a:pt x="10938" y="47089"/>
                    <a:pt x="0" y="58543"/>
                  </a:cubicBezTo>
                  <a:cubicBezTo>
                    <a:pt x="103" y="58440"/>
                    <a:pt x="310" y="58268"/>
                    <a:pt x="654" y="58027"/>
                  </a:cubicBezTo>
                  <a:cubicBezTo>
                    <a:pt x="929" y="57821"/>
                    <a:pt x="1273" y="57580"/>
                    <a:pt x="1685" y="57270"/>
                  </a:cubicBezTo>
                  <a:cubicBezTo>
                    <a:pt x="2442" y="56686"/>
                    <a:pt x="3474" y="55998"/>
                    <a:pt x="4781" y="55172"/>
                  </a:cubicBezTo>
                  <a:cubicBezTo>
                    <a:pt x="5159" y="54931"/>
                    <a:pt x="5572" y="54656"/>
                    <a:pt x="5985" y="54415"/>
                  </a:cubicBezTo>
                  <a:cubicBezTo>
                    <a:pt x="9803" y="52042"/>
                    <a:pt x="15444" y="48912"/>
                    <a:pt x="23080" y="45747"/>
                  </a:cubicBezTo>
                  <a:cubicBezTo>
                    <a:pt x="24800" y="45060"/>
                    <a:pt x="26623" y="44337"/>
                    <a:pt x="28549" y="43615"/>
                  </a:cubicBezTo>
                  <a:cubicBezTo>
                    <a:pt x="29237" y="43340"/>
                    <a:pt x="29925" y="43099"/>
                    <a:pt x="30647" y="42858"/>
                  </a:cubicBezTo>
                  <a:cubicBezTo>
                    <a:pt x="31679" y="42480"/>
                    <a:pt x="32746" y="42101"/>
                    <a:pt x="33846" y="41757"/>
                  </a:cubicBezTo>
                  <a:cubicBezTo>
                    <a:pt x="37699" y="40450"/>
                    <a:pt x="41929" y="39212"/>
                    <a:pt x="46504" y="38077"/>
                  </a:cubicBezTo>
                  <a:cubicBezTo>
                    <a:pt x="47330" y="37836"/>
                    <a:pt x="48155" y="37630"/>
                    <a:pt x="49015" y="37458"/>
                  </a:cubicBezTo>
                  <a:cubicBezTo>
                    <a:pt x="52902" y="36495"/>
                    <a:pt x="57030" y="35635"/>
                    <a:pt x="61432" y="34878"/>
                  </a:cubicBezTo>
                  <a:cubicBezTo>
                    <a:pt x="65801" y="34087"/>
                    <a:pt x="70444" y="33399"/>
                    <a:pt x="75328" y="32849"/>
                  </a:cubicBezTo>
                  <a:cubicBezTo>
                    <a:pt x="76980" y="32642"/>
                    <a:pt x="78631" y="32470"/>
                    <a:pt x="80316" y="32333"/>
                  </a:cubicBezTo>
                  <a:cubicBezTo>
                    <a:pt x="82277" y="32126"/>
                    <a:pt x="84272" y="31954"/>
                    <a:pt x="86335" y="31817"/>
                  </a:cubicBezTo>
                  <a:cubicBezTo>
                    <a:pt x="89294" y="31610"/>
                    <a:pt x="92252" y="31438"/>
                    <a:pt x="95210" y="31370"/>
                  </a:cubicBezTo>
                  <a:cubicBezTo>
                    <a:pt x="107661" y="30957"/>
                    <a:pt x="120147" y="31473"/>
                    <a:pt x="131945" y="32505"/>
                  </a:cubicBezTo>
                  <a:cubicBezTo>
                    <a:pt x="133252" y="32608"/>
                    <a:pt x="134525" y="32746"/>
                    <a:pt x="135798" y="32849"/>
                  </a:cubicBezTo>
                  <a:cubicBezTo>
                    <a:pt x="144844" y="33743"/>
                    <a:pt x="153443" y="34912"/>
                    <a:pt x="161217" y="36185"/>
                  </a:cubicBezTo>
                  <a:cubicBezTo>
                    <a:pt x="162696" y="36426"/>
                    <a:pt x="164140" y="36667"/>
                    <a:pt x="165551" y="36907"/>
                  </a:cubicBezTo>
                  <a:cubicBezTo>
                    <a:pt x="166961" y="37148"/>
                    <a:pt x="168337" y="37389"/>
                    <a:pt x="169678" y="37630"/>
                  </a:cubicBezTo>
                  <a:cubicBezTo>
                    <a:pt x="169747" y="37630"/>
                    <a:pt x="169816" y="37630"/>
                    <a:pt x="169885" y="37630"/>
                  </a:cubicBezTo>
                  <a:cubicBezTo>
                    <a:pt x="171157" y="37871"/>
                    <a:pt x="172396" y="38077"/>
                    <a:pt x="173600" y="38318"/>
                  </a:cubicBezTo>
                  <a:cubicBezTo>
                    <a:pt x="176798" y="38937"/>
                    <a:pt x="179756" y="39522"/>
                    <a:pt x="182474" y="40106"/>
                  </a:cubicBezTo>
                  <a:cubicBezTo>
                    <a:pt x="183471" y="40313"/>
                    <a:pt x="184469" y="40519"/>
                    <a:pt x="185398" y="40726"/>
                  </a:cubicBezTo>
                  <a:cubicBezTo>
                    <a:pt x="185466" y="40726"/>
                    <a:pt x="185501" y="40726"/>
                    <a:pt x="185569" y="40726"/>
                  </a:cubicBezTo>
                  <a:cubicBezTo>
                    <a:pt x="186464" y="40932"/>
                    <a:pt x="187289" y="41104"/>
                    <a:pt x="188115" y="41310"/>
                  </a:cubicBezTo>
                  <a:cubicBezTo>
                    <a:pt x="190488" y="41826"/>
                    <a:pt x="192518" y="42308"/>
                    <a:pt x="194203" y="42721"/>
                  </a:cubicBezTo>
                  <a:cubicBezTo>
                    <a:pt x="194719" y="42858"/>
                    <a:pt x="195235" y="42996"/>
                    <a:pt x="195682" y="43099"/>
                  </a:cubicBezTo>
                  <a:cubicBezTo>
                    <a:pt x="196576" y="43340"/>
                    <a:pt x="197333" y="43512"/>
                    <a:pt x="197952" y="43684"/>
                  </a:cubicBezTo>
                  <a:cubicBezTo>
                    <a:pt x="198262" y="43752"/>
                    <a:pt x="198537" y="43821"/>
                    <a:pt x="198743" y="43890"/>
                  </a:cubicBezTo>
                  <a:cubicBezTo>
                    <a:pt x="198124" y="43684"/>
                    <a:pt x="197505" y="43443"/>
                    <a:pt x="196886" y="43236"/>
                  </a:cubicBezTo>
                  <a:close/>
                  <a:moveTo>
                    <a:pt x="444507" y="136279"/>
                  </a:moveTo>
                  <a:cubicBezTo>
                    <a:pt x="376436" y="69584"/>
                    <a:pt x="304994" y="30647"/>
                    <a:pt x="280057" y="18127"/>
                  </a:cubicBezTo>
                  <a:cubicBezTo>
                    <a:pt x="278131" y="20363"/>
                    <a:pt x="276136" y="22461"/>
                    <a:pt x="274037" y="24456"/>
                  </a:cubicBezTo>
                  <a:cubicBezTo>
                    <a:pt x="274037" y="24456"/>
                    <a:pt x="274037" y="24490"/>
                    <a:pt x="274003" y="24490"/>
                  </a:cubicBezTo>
                  <a:cubicBezTo>
                    <a:pt x="273006" y="25488"/>
                    <a:pt x="271939" y="26451"/>
                    <a:pt x="270873" y="27380"/>
                  </a:cubicBezTo>
                  <a:cubicBezTo>
                    <a:pt x="270839" y="27448"/>
                    <a:pt x="270770" y="27483"/>
                    <a:pt x="270701" y="27552"/>
                  </a:cubicBezTo>
                  <a:cubicBezTo>
                    <a:pt x="269704" y="28446"/>
                    <a:pt x="268637" y="29306"/>
                    <a:pt x="267605" y="30131"/>
                  </a:cubicBezTo>
                  <a:cubicBezTo>
                    <a:pt x="266505" y="31026"/>
                    <a:pt x="265370" y="31886"/>
                    <a:pt x="264234" y="32711"/>
                  </a:cubicBezTo>
                  <a:cubicBezTo>
                    <a:pt x="263891" y="32952"/>
                    <a:pt x="263581" y="33193"/>
                    <a:pt x="263237" y="33433"/>
                  </a:cubicBezTo>
                  <a:cubicBezTo>
                    <a:pt x="262687" y="33812"/>
                    <a:pt x="262171" y="34190"/>
                    <a:pt x="261620" y="34534"/>
                  </a:cubicBezTo>
                  <a:cubicBezTo>
                    <a:pt x="261345" y="34741"/>
                    <a:pt x="261036" y="34912"/>
                    <a:pt x="260760" y="35084"/>
                  </a:cubicBezTo>
                  <a:cubicBezTo>
                    <a:pt x="260313" y="35394"/>
                    <a:pt x="259900" y="35669"/>
                    <a:pt x="259453" y="35944"/>
                  </a:cubicBezTo>
                  <a:cubicBezTo>
                    <a:pt x="259006" y="36254"/>
                    <a:pt x="258559" y="36529"/>
                    <a:pt x="258077" y="36770"/>
                  </a:cubicBezTo>
                  <a:cubicBezTo>
                    <a:pt x="257974" y="36839"/>
                    <a:pt x="257871" y="36873"/>
                    <a:pt x="257768" y="36942"/>
                  </a:cubicBezTo>
                  <a:cubicBezTo>
                    <a:pt x="257390" y="37183"/>
                    <a:pt x="256977" y="37423"/>
                    <a:pt x="256564" y="37664"/>
                  </a:cubicBezTo>
                  <a:cubicBezTo>
                    <a:pt x="255635" y="38215"/>
                    <a:pt x="254672" y="38731"/>
                    <a:pt x="253709" y="39212"/>
                  </a:cubicBezTo>
                  <a:cubicBezTo>
                    <a:pt x="253709" y="39212"/>
                    <a:pt x="253640" y="39212"/>
                    <a:pt x="253606" y="39281"/>
                  </a:cubicBezTo>
                  <a:cubicBezTo>
                    <a:pt x="252540" y="39831"/>
                    <a:pt x="251473" y="40347"/>
                    <a:pt x="250407" y="40829"/>
                  </a:cubicBezTo>
                  <a:cubicBezTo>
                    <a:pt x="249754" y="41138"/>
                    <a:pt x="249100" y="41448"/>
                    <a:pt x="248412" y="41723"/>
                  </a:cubicBezTo>
                  <a:cubicBezTo>
                    <a:pt x="248240" y="41826"/>
                    <a:pt x="248034" y="41895"/>
                    <a:pt x="247862" y="41964"/>
                  </a:cubicBezTo>
                  <a:cubicBezTo>
                    <a:pt x="247415" y="42170"/>
                    <a:pt x="246967" y="42342"/>
                    <a:pt x="246486" y="42514"/>
                  </a:cubicBezTo>
                  <a:cubicBezTo>
                    <a:pt x="246451" y="42549"/>
                    <a:pt x="246417" y="42549"/>
                    <a:pt x="246383" y="42583"/>
                  </a:cubicBezTo>
                  <a:cubicBezTo>
                    <a:pt x="245970" y="42721"/>
                    <a:pt x="245557" y="42893"/>
                    <a:pt x="245144" y="43030"/>
                  </a:cubicBezTo>
                  <a:cubicBezTo>
                    <a:pt x="243975" y="43477"/>
                    <a:pt x="242805" y="43890"/>
                    <a:pt x="241602" y="44268"/>
                  </a:cubicBezTo>
                  <a:cubicBezTo>
                    <a:pt x="241567" y="44268"/>
                    <a:pt x="241533" y="44303"/>
                    <a:pt x="241498" y="44303"/>
                  </a:cubicBezTo>
                  <a:cubicBezTo>
                    <a:pt x="240742" y="44544"/>
                    <a:pt x="239950" y="44784"/>
                    <a:pt x="239194" y="44956"/>
                  </a:cubicBezTo>
                  <a:cubicBezTo>
                    <a:pt x="239022" y="45025"/>
                    <a:pt x="238884" y="45060"/>
                    <a:pt x="238712" y="45094"/>
                  </a:cubicBezTo>
                  <a:cubicBezTo>
                    <a:pt x="238643" y="45094"/>
                    <a:pt x="238609" y="45128"/>
                    <a:pt x="238540" y="45128"/>
                  </a:cubicBezTo>
                  <a:cubicBezTo>
                    <a:pt x="238162" y="45266"/>
                    <a:pt x="237783" y="45369"/>
                    <a:pt x="237405" y="45438"/>
                  </a:cubicBezTo>
                  <a:cubicBezTo>
                    <a:pt x="237096" y="45541"/>
                    <a:pt x="236820" y="45610"/>
                    <a:pt x="236511" y="45644"/>
                  </a:cubicBezTo>
                  <a:cubicBezTo>
                    <a:pt x="235926" y="45782"/>
                    <a:pt x="235376" y="45919"/>
                    <a:pt x="234825" y="46023"/>
                  </a:cubicBezTo>
                  <a:cubicBezTo>
                    <a:pt x="234653" y="46057"/>
                    <a:pt x="234447" y="46091"/>
                    <a:pt x="234275" y="46126"/>
                  </a:cubicBezTo>
                  <a:cubicBezTo>
                    <a:pt x="233518" y="46298"/>
                    <a:pt x="232762" y="46435"/>
                    <a:pt x="232039" y="46539"/>
                  </a:cubicBezTo>
                  <a:cubicBezTo>
                    <a:pt x="231283" y="46676"/>
                    <a:pt x="230526" y="46779"/>
                    <a:pt x="229769" y="46883"/>
                  </a:cubicBezTo>
                  <a:cubicBezTo>
                    <a:pt x="229081" y="46986"/>
                    <a:pt x="228428" y="47054"/>
                    <a:pt x="227740" y="47123"/>
                  </a:cubicBezTo>
                  <a:cubicBezTo>
                    <a:pt x="226914" y="47226"/>
                    <a:pt x="226054" y="47295"/>
                    <a:pt x="225229" y="47364"/>
                  </a:cubicBezTo>
                  <a:cubicBezTo>
                    <a:pt x="225126" y="47364"/>
                    <a:pt x="224988" y="47364"/>
                    <a:pt x="224850" y="47364"/>
                  </a:cubicBezTo>
                  <a:cubicBezTo>
                    <a:pt x="224094" y="47398"/>
                    <a:pt x="223337" y="47433"/>
                    <a:pt x="222615" y="47433"/>
                  </a:cubicBezTo>
                  <a:cubicBezTo>
                    <a:pt x="221170" y="47467"/>
                    <a:pt x="219725" y="47467"/>
                    <a:pt x="218281" y="47433"/>
                  </a:cubicBezTo>
                  <a:cubicBezTo>
                    <a:pt x="216836" y="47398"/>
                    <a:pt x="215357" y="47295"/>
                    <a:pt x="213912" y="47158"/>
                  </a:cubicBezTo>
                  <a:cubicBezTo>
                    <a:pt x="212192" y="46986"/>
                    <a:pt x="210507" y="46779"/>
                    <a:pt x="208822" y="46435"/>
                  </a:cubicBezTo>
                  <a:lnTo>
                    <a:pt x="208822" y="46435"/>
                  </a:lnTo>
                  <a:cubicBezTo>
                    <a:pt x="208822" y="46435"/>
                    <a:pt x="302621" y="67176"/>
                    <a:pt x="388612" y="141404"/>
                  </a:cubicBezTo>
                  <a:cubicBezTo>
                    <a:pt x="402887" y="153753"/>
                    <a:pt x="413344" y="166617"/>
                    <a:pt x="420911" y="179756"/>
                  </a:cubicBezTo>
                  <a:cubicBezTo>
                    <a:pt x="426621" y="177521"/>
                    <a:pt x="432331" y="176179"/>
                    <a:pt x="437834" y="175491"/>
                  </a:cubicBezTo>
                  <a:cubicBezTo>
                    <a:pt x="462462" y="172396"/>
                    <a:pt x="483100" y="182439"/>
                    <a:pt x="484235" y="182990"/>
                  </a:cubicBezTo>
                  <a:cubicBezTo>
                    <a:pt x="473469" y="167374"/>
                    <a:pt x="460295" y="151723"/>
                    <a:pt x="444507" y="136245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6974155-6807-388D-CE42-E965B3ED665C}"/>
                </a:ext>
              </a:extLst>
            </p:cNvPr>
            <p:cNvSpPr/>
            <p:nvPr/>
          </p:nvSpPr>
          <p:spPr>
            <a:xfrm>
              <a:off x="9911003" y="1084874"/>
              <a:ext cx="358120" cy="373868"/>
            </a:xfrm>
            <a:custGeom>
              <a:avLst/>
              <a:gdLst>
                <a:gd name="connsiteX0" fmla="*/ 74778 w 358120"/>
                <a:gd name="connsiteY0" fmla="*/ 65353 h 373868"/>
                <a:gd name="connsiteX1" fmla="*/ 72921 w 358120"/>
                <a:gd name="connsiteY1" fmla="*/ 64528 h 373868"/>
                <a:gd name="connsiteX2" fmla="*/ 72267 w 358120"/>
                <a:gd name="connsiteY2" fmla="*/ 64184 h 373868"/>
                <a:gd name="connsiteX3" fmla="*/ 71063 w 358120"/>
                <a:gd name="connsiteY3" fmla="*/ 63599 h 373868"/>
                <a:gd name="connsiteX4" fmla="*/ 69756 w 358120"/>
                <a:gd name="connsiteY4" fmla="*/ 62946 h 373868"/>
                <a:gd name="connsiteX5" fmla="*/ 69722 w 358120"/>
                <a:gd name="connsiteY5" fmla="*/ 62946 h 373868"/>
                <a:gd name="connsiteX6" fmla="*/ 69447 w 358120"/>
                <a:gd name="connsiteY6" fmla="*/ 62774 h 373868"/>
                <a:gd name="connsiteX7" fmla="*/ 68036 w 358120"/>
                <a:gd name="connsiteY7" fmla="*/ 61983 h 373868"/>
                <a:gd name="connsiteX8" fmla="*/ 66041 w 358120"/>
                <a:gd name="connsiteY8" fmla="*/ 60813 h 373868"/>
                <a:gd name="connsiteX9" fmla="*/ 65835 w 358120"/>
                <a:gd name="connsiteY9" fmla="*/ 60676 h 373868"/>
                <a:gd name="connsiteX10" fmla="*/ 64906 w 358120"/>
                <a:gd name="connsiteY10" fmla="*/ 60125 h 373868"/>
                <a:gd name="connsiteX11" fmla="*/ 64081 w 358120"/>
                <a:gd name="connsiteY11" fmla="*/ 59575 h 373868"/>
                <a:gd name="connsiteX12" fmla="*/ 63668 w 358120"/>
                <a:gd name="connsiteY12" fmla="*/ 59300 h 373868"/>
                <a:gd name="connsiteX13" fmla="*/ 61467 w 358120"/>
                <a:gd name="connsiteY13" fmla="*/ 57786 h 373868"/>
                <a:gd name="connsiteX14" fmla="*/ 60710 w 358120"/>
                <a:gd name="connsiteY14" fmla="*/ 57236 h 373868"/>
                <a:gd name="connsiteX15" fmla="*/ 59231 w 358120"/>
                <a:gd name="connsiteY15" fmla="*/ 56135 h 373868"/>
                <a:gd name="connsiteX16" fmla="*/ 58543 w 358120"/>
                <a:gd name="connsiteY16" fmla="*/ 55585 h 373868"/>
                <a:gd name="connsiteX17" fmla="*/ 58474 w 358120"/>
                <a:gd name="connsiteY17" fmla="*/ 55550 h 373868"/>
                <a:gd name="connsiteX18" fmla="*/ 57202 w 358120"/>
                <a:gd name="connsiteY18" fmla="*/ 54484 h 373868"/>
                <a:gd name="connsiteX19" fmla="*/ 56651 w 358120"/>
                <a:gd name="connsiteY19" fmla="*/ 54037 h 373868"/>
                <a:gd name="connsiteX20" fmla="*/ 55998 w 358120"/>
                <a:gd name="connsiteY20" fmla="*/ 53487 h 373868"/>
                <a:gd name="connsiteX21" fmla="*/ 55550 w 358120"/>
                <a:gd name="connsiteY21" fmla="*/ 53108 h 373868"/>
                <a:gd name="connsiteX22" fmla="*/ 53383 w 358120"/>
                <a:gd name="connsiteY22" fmla="*/ 51148 h 373868"/>
                <a:gd name="connsiteX23" fmla="*/ 49634 w 358120"/>
                <a:gd name="connsiteY23" fmla="*/ 47433 h 373868"/>
                <a:gd name="connsiteX24" fmla="*/ 47880 w 358120"/>
                <a:gd name="connsiteY24" fmla="*/ 45541 h 373868"/>
                <a:gd name="connsiteX25" fmla="*/ 42721 w 358120"/>
                <a:gd name="connsiteY25" fmla="*/ 39178 h 373868"/>
                <a:gd name="connsiteX26" fmla="*/ 41138 w 358120"/>
                <a:gd name="connsiteY26" fmla="*/ 36942 h 373868"/>
                <a:gd name="connsiteX27" fmla="*/ 39040 w 358120"/>
                <a:gd name="connsiteY27" fmla="*/ 33777 h 373868"/>
                <a:gd name="connsiteX28" fmla="*/ 38249 w 358120"/>
                <a:gd name="connsiteY28" fmla="*/ 32505 h 373868"/>
                <a:gd name="connsiteX29" fmla="*/ 35119 w 358120"/>
                <a:gd name="connsiteY29" fmla="*/ 27070 h 373868"/>
                <a:gd name="connsiteX30" fmla="*/ 35050 w 358120"/>
                <a:gd name="connsiteY30" fmla="*/ 26933 h 373868"/>
                <a:gd name="connsiteX31" fmla="*/ 33502 w 358120"/>
                <a:gd name="connsiteY31" fmla="*/ 23906 h 373868"/>
                <a:gd name="connsiteX32" fmla="*/ 33330 w 358120"/>
                <a:gd name="connsiteY32" fmla="*/ 23596 h 373868"/>
                <a:gd name="connsiteX33" fmla="*/ 29684 w 358120"/>
                <a:gd name="connsiteY33" fmla="*/ 15238 h 373868"/>
                <a:gd name="connsiteX34" fmla="*/ 29650 w 358120"/>
                <a:gd name="connsiteY34" fmla="*/ 15100 h 373868"/>
                <a:gd name="connsiteX35" fmla="*/ 28584 w 358120"/>
                <a:gd name="connsiteY35" fmla="*/ 12211 h 373868"/>
                <a:gd name="connsiteX36" fmla="*/ 28549 w 358120"/>
                <a:gd name="connsiteY36" fmla="*/ 12211 h 373868"/>
                <a:gd name="connsiteX37" fmla="*/ 27552 w 358120"/>
                <a:gd name="connsiteY37" fmla="*/ 9218 h 373868"/>
                <a:gd name="connsiteX38" fmla="*/ 26623 w 358120"/>
                <a:gd name="connsiteY38" fmla="*/ 6191 h 373868"/>
                <a:gd name="connsiteX39" fmla="*/ 25797 w 358120"/>
                <a:gd name="connsiteY39" fmla="*/ 3268 h 373868"/>
                <a:gd name="connsiteX40" fmla="*/ 25763 w 358120"/>
                <a:gd name="connsiteY40" fmla="*/ 3130 h 373868"/>
                <a:gd name="connsiteX41" fmla="*/ 25006 w 358120"/>
                <a:gd name="connsiteY41" fmla="*/ 0 h 373868"/>
                <a:gd name="connsiteX42" fmla="*/ 24215 w 358120"/>
                <a:gd name="connsiteY42" fmla="*/ 0 h 373868"/>
                <a:gd name="connsiteX43" fmla="*/ 20122 w 358120"/>
                <a:gd name="connsiteY43" fmla="*/ 69 h 373868"/>
                <a:gd name="connsiteX44" fmla="*/ 15616 w 358120"/>
                <a:gd name="connsiteY44" fmla="*/ 275 h 373868"/>
                <a:gd name="connsiteX45" fmla="*/ 4231 w 358120"/>
                <a:gd name="connsiteY45" fmla="*/ 1238 h 373868"/>
                <a:gd name="connsiteX46" fmla="*/ 0 w 358120"/>
                <a:gd name="connsiteY46" fmla="*/ 1754 h 373868"/>
                <a:gd name="connsiteX47" fmla="*/ 2683 w 358120"/>
                <a:gd name="connsiteY47" fmla="*/ 4059 h 373868"/>
                <a:gd name="connsiteX48" fmla="*/ 11385 w 358120"/>
                <a:gd name="connsiteY48" fmla="*/ 18196 h 373868"/>
                <a:gd name="connsiteX49" fmla="*/ 13380 w 358120"/>
                <a:gd name="connsiteY49" fmla="*/ 25557 h 373868"/>
                <a:gd name="connsiteX50" fmla="*/ 13587 w 358120"/>
                <a:gd name="connsiteY50" fmla="*/ 56101 h 373868"/>
                <a:gd name="connsiteX51" fmla="*/ 17439 w 358120"/>
                <a:gd name="connsiteY51" fmla="*/ 56445 h 373868"/>
                <a:gd name="connsiteX52" fmla="*/ 42858 w 358120"/>
                <a:gd name="connsiteY52" fmla="*/ 59781 h 373868"/>
                <a:gd name="connsiteX53" fmla="*/ 47192 w 358120"/>
                <a:gd name="connsiteY53" fmla="*/ 60504 h 373868"/>
                <a:gd name="connsiteX54" fmla="*/ 51320 w 358120"/>
                <a:gd name="connsiteY54" fmla="*/ 61226 h 373868"/>
                <a:gd name="connsiteX55" fmla="*/ 51526 w 358120"/>
                <a:gd name="connsiteY55" fmla="*/ 61226 h 373868"/>
                <a:gd name="connsiteX56" fmla="*/ 55241 w 358120"/>
                <a:gd name="connsiteY56" fmla="*/ 61914 h 373868"/>
                <a:gd name="connsiteX57" fmla="*/ 64115 w 358120"/>
                <a:gd name="connsiteY57" fmla="*/ 63702 h 373868"/>
                <a:gd name="connsiteX58" fmla="*/ 67039 w 358120"/>
                <a:gd name="connsiteY58" fmla="*/ 64322 h 373868"/>
                <a:gd name="connsiteX59" fmla="*/ 67211 w 358120"/>
                <a:gd name="connsiteY59" fmla="*/ 64322 h 373868"/>
                <a:gd name="connsiteX60" fmla="*/ 69756 w 358120"/>
                <a:gd name="connsiteY60" fmla="*/ 64906 h 373868"/>
                <a:gd name="connsiteX61" fmla="*/ 75844 w 358120"/>
                <a:gd name="connsiteY61" fmla="*/ 66317 h 373868"/>
                <a:gd name="connsiteX62" fmla="*/ 75879 w 358120"/>
                <a:gd name="connsiteY62" fmla="*/ 65801 h 373868"/>
                <a:gd name="connsiteX63" fmla="*/ 74778 w 358120"/>
                <a:gd name="connsiteY63" fmla="*/ 65285 h 373868"/>
                <a:gd name="connsiteX64" fmla="*/ 319475 w 358120"/>
                <a:gd name="connsiteY64" fmla="*/ 199122 h 373868"/>
                <a:gd name="connsiteX65" fmla="*/ 297186 w 358120"/>
                <a:gd name="connsiteY65" fmla="*/ 169334 h 373868"/>
                <a:gd name="connsiteX66" fmla="*/ 135247 w 358120"/>
                <a:gd name="connsiteY66" fmla="*/ 62877 h 373868"/>
                <a:gd name="connsiteX67" fmla="*/ 132048 w 358120"/>
                <a:gd name="connsiteY67" fmla="*/ 64425 h 373868"/>
                <a:gd name="connsiteX68" fmla="*/ 130053 w 358120"/>
                <a:gd name="connsiteY68" fmla="*/ 65319 h 373868"/>
                <a:gd name="connsiteX69" fmla="*/ 129503 w 358120"/>
                <a:gd name="connsiteY69" fmla="*/ 65560 h 373868"/>
                <a:gd name="connsiteX70" fmla="*/ 128127 w 358120"/>
                <a:gd name="connsiteY70" fmla="*/ 66110 h 373868"/>
                <a:gd name="connsiteX71" fmla="*/ 126786 w 358120"/>
                <a:gd name="connsiteY71" fmla="*/ 66626 h 373868"/>
                <a:gd name="connsiteX72" fmla="*/ 123243 w 358120"/>
                <a:gd name="connsiteY72" fmla="*/ 67864 h 373868"/>
                <a:gd name="connsiteX73" fmla="*/ 123140 w 358120"/>
                <a:gd name="connsiteY73" fmla="*/ 67899 h 373868"/>
                <a:gd name="connsiteX74" fmla="*/ 120835 w 358120"/>
                <a:gd name="connsiteY74" fmla="*/ 68552 h 373868"/>
                <a:gd name="connsiteX75" fmla="*/ 120354 w 358120"/>
                <a:gd name="connsiteY75" fmla="*/ 68690 h 373868"/>
                <a:gd name="connsiteX76" fmla="*/ 120182 w 358120"/>
                <a:gd name="connsiteY76" fmla="*/ 68724 h 373868"/>
                <a:gd name="connsiteX77" fmla="*/ 119047 w 358120"/>
                <a:gd name="connsiteY77" fmla="*/ 69034 h 373868"/>
                <a:gd name="connsiteX78" fmla="*/ 118152 w 358120"/>
                <a:gd name="connsiteY78" fmla="*/ 69240 h 373868"/>
                <a:gd name="connsiteX79" fmla="*/ 116467 w 358120"/>
                <a:gd name="connsiteY79" fmla="*/ 69619 h 373868"/>
                <a:gd name="connsiteX80" fmla="*/ 115916 w 358120"/>
                <a:gd name="connsiteY80" fmla="*/ 69722 h 373868"/>
                <a:gd name="connsiteX81" fmla="*/ 113681 w 358120"/>
                <a:gd name="connsiteY81" fmla="*/ 70135 h 373868"/>
                <a:gd name="connsiteX82" fmla="*/ 111410 w 358120"/>
                <a:gd name="connsiteY82" fmla="*/ 70479 h 373868"/>
                <a:gd name="connsiteX83" fmla="*/ 109381 w 358120"/>
                <a:gd name="connsiteY83" fmla="*/ 70719 h 373868"/>
                <a:gd name="connsiteX84" fmla="*/ 106870 w 358120"/>
                <a:gd name="connsiteY84" fmla="*/ 70960 h 373868"/>
                <a:gd name="connsiteX85" fmla="*/ 106492 w 358120"/>
                <a:gd name="connsiteY85" fmla="*/ 70960 h 373868"/>
                <a:gd name="connsiteX86" fmla="*/ 104256 w 358120"/>
                <a:gd name="connsiteY86" fmla="*/ 71029 h 373868"/>
                <a:gd name="connsiteX87" fmla="*/ 99922 w 358120"/>
                <a:gd name="connsiteY87" fmla="*/ 71029 h 373868"/>
                <a:gd name="connsiteX88" fmla="*/ 95554 w 358120"/>
                <a:gd name="connsiteY88" fmla="*/ 70754 h 373868"/>
                <a:gd name="connsiteX89" fmla="*/ 90463 w 358120"/>
                <a:gd name="connsiteY89" fmla="*/ 70031 h 373868"/>
                <a:gd name="connsiteX90" fmla="*/ 90463 w 358120"/>
                <a:gd name="connsiteY90" fmla="*/ 70031 h 373868"/>
                <a:gd name="connsiteX91" fmla="*/ 270254 w 358120"/>
                <a:gd name="connsiteY91" fmla="*/ 165000 h 373868"/>
                <a:gd name="connsiteX92" fmla="*/ 302552 w 358120"/>
                <a:gd name="connsiteY92" fmla="*/ 203352 h 373868"/>
                <a:gd name="connsiteX93" fmla="*/ 320989 w 358120"/>
                <a:gd name="connsiteY93" fmla="*/ 353321 h 373868"/>
                <a:gd name="connsiteX94" fmla="*/ 327455 w 358120"/>
                <a:gd name="connsiteY94" fmla="*/ 373719 h 373868"/>
                <a:gd name="connsiteX95" fmla="*/ 356692 w 358120"/>
                <a:gd name="connsiteY95" fmla="*/ 346442 h 373868"/>
                <a:gd name="connsiteX96" fmla="*/ 319475 w 358120"/>
                <a:gd name="connsiteY96" fmla="*/ 199087 h 37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358120" h="373868">
                  <a:moveTo>
                    <a:pt x="74778" y="65353"/>
                  </a:moveTo>
                  <a:cubicBezTo>
                    <a:pt x="74125" y="65078"/>
                    <a:pt x="73505" y="64803"/>
                    <a:pt x="72921" y="64528"/>
                  </a:cubicBezTo>
                  <a:cubicBezTo>
                    <a:pt x="72680" y="64425"/>
                    <a:pt x="72474" y="64322"/>
                    <a:pt x="72267" y="64184"/>
                  </a:cubicBezTo>
                  <a:cubicBezTo>
                    <a:pt x="71854" y="63978"/>
                    <a:pt x="71442" y="63806"/>
                    <a:pt x="71063" y="63599"/>
                  </a:cubicBezTo>
                  <a:cubicBezTo>
                    <a:pt x="70616" y="63427"/>
                    <a:pt x="70203" y="63186"/>
                    <a:pt x="69756" y="62946"/>
                  </a:cubicBezTo>
                  <a:lnTo>
                    <a:pt x="69722" y="62946"/>
                  </a:lnTo>
                  <a:cubicBezTo>
                    <a:pt x="69722" y="62946"/>
                    <a:pt x="69550" y="62843"/>
                    <a:pt x="69447" y="62774"/>
                  </a:cubicBezTo>
                  <a:cubicBezTo>
                    <a:pt x="68965" y="62533"/>
                    <a:pt x="68518" y="62258"/>
                    <a:pt x="68036" y="61983"/>
                  </a:cubicBezTo>
                  <a:cubicBezTo>
                    <a:pt x="67383" y="61604"/>
                    <a:pt x="66695" y="61226"/>
                    <a:pt x="66041" y="60813"/>
                  </a:cubicBezTo>
                  <a:cubicBezTo>
                    <a:pt x="65973" y="60813"/>
                    <a:pt x="65904" y="60744"/>
                    <a:pt x="65835" y="60676"/>
                  </a:cubicBezTo>
                  <a:cubicBezTo>
                    <a:pt x="65525" y="60504"/>
                    <a:pt x="65216" y="60297"/>
                    <a:pt x="64906" y="60125"/>
                  </a:cubicBezTo>
                  <a:cubicBezTo>
                    <a:pt x="64631" y="59953"/>
                    <a:pt x="64356" y="59747"/>
                    <a:pt x="64081" y="59575"/>
                  </a:cubicBezTo>
                  <a:cubicBezTo>
                    <a:pt x="63943" y="59506"/>
                    <a:pt x="63806" y="59403"/>
                    <a:pt x="63668" y="59300"/>
                  </a:cubicBezTo>
                  <a:cubicBezTo>
                    <a:pt x="62946" y="58818"/>
                    <a:pt x="62189" y="58337"/>
                    <a:pt x="61467" y="57786"/>
                  </a:cubicBezTo>
                  <a:cubicBezTo>
                    <a:pt x="61226" y="57614"/>
                    <a:pt x="60985" y="57442"/>
                    <a:pt x="60710" y="57236"/>
                  </a:cubicBezTo>
                  <a:cubicBezTo>
                    <a:pt x="60228" y="56892"/>
                    <a:pt x="59747" y="56514"/>
                    <a:pt x="59231" y="56135"/>
                  </a:cubicBezTo>
                  <a:cubicBezTo>
                    <a:pt x="58990" y="55963"/>
                    <a:pt x="58784" y="55757"/>
                    <a:pt x="58543" y="55585"/>
                  </a:cubicBezTo>
                  <a:cubicBezTo>
                    <a:pt x="58543" y="55585"/>
                    <a:pt x="58520" y="55575"/>
                    <a:pt x="58474" y="55550"/>
                  </a:cubicBezTo>
                  <a:cubicBezTo>
                    <a:pt x="58061" y="55206"/>
                    <a:pt x="57614" y="54828"/>
                    <a:pt x="57202" y="54484"/>
                  </a:cubicBezTo>
                  <a:cubicBezTo>
                    <a:pt x="56995" y="54347"/>
                    <a:pt x="56823" y="54209"/>
                    <a:pt x="56651" y="54037"/>
                  </a:cubicBezTo>
                  <a:cubicBezTo>
                    <a:pt x="56445" y="53865"/>
                    <a:pt x="56204" y="53693"/>
                    <a:pt x="55998" y="53487"/>
                  </a:cubicBezTo>
                  <a:cubicBezTo>
                    <a:pt x="55826" y="53383"/>
                    <a:pt x="55688" y="53246"/>
                    <a:pt x="55550" y="53108"/>
                  </a:cubicBezTo>
                  <a:cubicBezTo>
                    <a:pt x="54794" y="52489"/>
                    <a:pt x="54071" y="51836"/>
                    <a:pt x="53383" y="51148"/>
                  </a:cubicBezTo>
                  <a:cubicBezTo>
                    <a:pt x="52111" y="49978"/>
                    <a:pt x="50838" y="48706"/>
                    <a:pt x="49634" y="47433"/>
                  </a:cubicBezTo>
                  <a:cubicBezTo>
                    <a:pt x="49050" y="46814"/>
                    <a:pt x="48430" y="46195"/>
                    <a:pt x="47880" y="45541"/>
                  </a:cubicBezTo>
                  <a:cubicBezTo>
                    <a:pt x="46091" y="43512"/>
                    <a:pt x="44372" y="41413"/>
                    <a:pt x="42721" y="39178"/>
                  </a:cubicBezTo>
                  <a:cubicBezTo>
                    <a:pt x="42170" y="38455"/>
                    <a:pt x="41620" y="37699"/>
                    <a:pt x="41138" y="36942"/>
                  </a:cubicBezTo>
                  <a:cubicBezTo>
                    <a:pt x="40416" y="35910"/>
                    <a:pt x="39728" y="34844"/>
                    <a:pt x="39040" y="33777"/>
                  </a:cubicBezTo>
                  <a:cubicBezTo>
                    <a:pt x="38765" y="33365"/>
                    <a:pt x="38490" y="32952"/>
                    <a:pt x="38249" y="32505"/>
                  </a:cubicBezTo>
                  <a:cubicBezTo>
                    <a:pt x="37148" y="30751"/>
                    <a:pt x="36082" y="28928"/>
                    <a:pt x="35119" y="27070"/>
                  </a:cubicBezTo>
                  <a:cubicBezTo>
                    <a:pt x="35085" y="27036"/>
                    <a:pt x="35050" y="26967"/>
                    <a:pt x="35050" y="26933"/>
                  </a:cubicBezTo>
                  <a:cubicBezTo>
                    <a:pt x="34500" y="25935"/>
                    <a:pt x="33984" y="24938"/>
                    <a:pt x="33502" y="23906"/>
                  </a:cubicBezTo>
                  <a:cubicBezTo>
                    <a:pt x="33433" y="23802"/>
                    <a:pt x="33365" y="23699"/>
                    <a:pt x="33330" y="23596"/>
                  </a:cubicBezTo>
                  <a:cubicBezTo>
                    <a:pt x="31989" y="20879"/>
                    <a:pt x="30785" y="18093"/>
                    <a:pt x="29684" y="15238"/>
                  </a:cubicBezTo>
                  <a:cubicBezTo>
                    <a:pt x="29650" y="15169"/>
                    <a:pt x="29650" y="15134"/>
                    <a:pt x="29650" y="15100"/>
                  </a:cubicBezTo>
                  <a:cubicBezTo>
                    <a:pt x="29271" y="14171"/>
                    <a:pt x="28893" y="13174"/>
                    <a:pt x="28584" y="12211"/>
                  </a:cubicBezTo>
                  <a:lnTo>
                    <a:pt x="28549" y="12211"/>
                  </a:lnTo>
                  <a:cubicBezTo>
                    <a:pt x="28205" y="11213"/>
                    <a:pt x="27861" y="10216"/>
                    <a:pt x="27552" y="9218"/>
                  </a:cubicBezTo>
                  <a:cubicBezTo>
                    <a:pt x="27208" y="8221"/>
                    <a:pt x="26898" y="7189"/>
                    <a:pt x="26623" y="6191"/>
                  </a:cubicBezTo>
                  <a:cubicBezTo>
                    <a:pt x="26348" y="5228"/>
                    <a:pt x="26073" y="4265"/>
                    <a:pt x="25797" y="3268"/>
                  </a:cubicBezTo>
                  <a:cubicBezTo>
                    <a:pt x="25797" y="3233"/>
                    <a:pt x="25797" y="3164"/>
                    <a:pt x="25763" y="3130"/>
                  </a:cubicBezTo>
                  <a:cubicBezTo>
                    <a:pt x="25488" y="2098"/>
                    <a:pt x="25247" y="1066"/>
                    <a:pt x="25006" y="0"/>
                  </a:cubicBezTo>
                  <a:lnTo>
                    <a:pt x="24215" y="0"/>
                  </a:lnTo>
                  <a:cubicBezTo>
                    <a:pt x="22977" y="0"/>
                    <a:pt x="21601" y="34"/>
                    <a:pt x="20122" y="69"/>
                  </a:cubicBezTo>
                  <a:cubicBezTo>
                    <a:pt x="18712" y="138"/>
                    <a:pt x="17198" y="172"/>
                    <a:pt x="15616" y="275"/>
                  </a:cubicBezTo>
                  <a:cubicBezTo>
                    <a:pt x="12211" y="447"/>
                    <a:pt x="8393" y="757"/>
                    <a:pt x="4231" y="1238"/>
                  </a:cubicBezTo>
                  <a:cubicBezTo>
                    <a:pt x="2855" y="1376"/>
                    <a:pt x="1445" y="1548"/>
                    <a:pt x="0" y="1754"/>
                  </a:cubicBezTo>
                  <a:cubicBezTo>
                    <a:pt x="791" y="2339"/>
                    <a:pt x="1720" y="3096"/>
                    <a:pt x="2683" y="4059"/>
                  </a:cubicBezTo>
                  <a:cubicBezTo>
                    <a:pt x="5538" y="6845"/>
                    <a:pt x="8909" y="11316"/>
                    <a:pt x="11385" y="18196"/>
                  </a:cubicBezTo>
                  <a:cubicBezTo>
                    <a:pt x="12176" y="20397"/>
                    <a:pt x="12864" y="22839"/>
                    <a:pt x="13380" y="25557"/>
                  </a:cubicBezTo>
                  <a:cubicBezTo>
                    <a:pt x="14997" y="33330"/>
                    <a:pt x="15444" y="43340"/>
                    <a:pt x="13587" y="56101"/>
                  </a:cubicBezTo>
                  <a:cubicBezTo>
                    <a:pt x="14894" y="56204"/>
                    <a:pt x="16166" y="56342"/>
                    <a:pt x="17439" y="56445"/>
                  </a:cubicBezTo>
                  <a:cubicBezTo>
                    <a:pt x="26485" y="57339"/>
                    <a:pt x="35085" y="58509"/>
                    <a:pt x="42858" y="59781"/>
                  </a:cubicBezTo>
                  <a:cubicBezTo>
                    <a:pt x="44337" y="60022"/>
                    <a:pt x="45782" y="60263"/>
                    <a:pt x="47192" y="60504"/>
                  </a:cubicBezTo>
                  <a:cubicBezTo>
                    <a:pt x="48602" y="60744"/>
                    <a:pt x="49978" y="60985"/>
                    <a:pt x="51320" y="61226"/>
                  </a:cubicBezTo>
                  <a:cubicBezTo>
                    <a:pt x="51388" y="61226"/>
                    <a:pt x="51457" y="61226"/>
                    <a:pt x="51526" y="61226"/>
                  </a:cubicBezTo>
                  <a:cubicBezTo>
                    <a:pt x="52799" y="61467"/>
                    <a:pt x="54037" y="61673"/>
                    <a:pt x="55241" y="61914"/>
                  </a:cubicBezTo>
                  <a:cubicBezTo>
                    <a:pt x="58440" y="62533"/>
                    <a:pt x="61398" y="63118"/>
                    <a:pt x="64115" y="63702"/>
                  </a:cubicBezTo>
                  <a:cubicBezTo>
                    <a:pt x="65113" y="63909"/>
                    <a:pt x="66110" y="64115"/>
                    <a:pt x="67039" y="64322"/>
                  </a:cubicBezTo>
                  <a:cubicBezTo>
                    <a:pt x="67108" y="64322"/>
                    <a:pt x="67142" y="64322"/>
                    <a:pt x="67211" y="64322"/>
                  </a:cubicBezTo>
                  <a:cubicBezTo>
                    <a:pt x="68105" y="64528"/>
                    <a:pt x="68931" y="64700"/>
                    <a:pt x="69756" y="64906"/>
                  </a:cubicBezTo>
                  <a:cubicBezTo>
                    <a:pt x="72130" y="65422"/>
                    <a:pt x="74159" y="65904"/>
                    <a:pt x="75844" y="66317"/>
                  </a:cubicBezTo>
                  <a:cubicBezTo>
                    <a:pt x="75844" y="66145"/>
                    <a:pt x="75844" y="65973"/>
                    <a:pt x="75879" y="65801"/>
                  </a:cubicBezTo>
                  <a:cubicBezTo>
                    <a:pt x="75500" y="65663"/>
                    <a:pt x="75157" y="65491"/>
                    <a:pt x="74778" y="65285"/>
                  </a:cubicBezTo>
                  <a:close/>
                  <a:moveTo>
                    <a:pt x="319475" y="199122"/>
                  </a:moveTo>
                  <a:cubicBezTo>
                    <a:pt x="313112" y="189215"/>
                    <a:pt x="305717" y="179275"/>
                    <a:pt x="297186" y="169334"/>
                  </a:cubicBezTo>
                  <a:cubicBezTo>
                    <a:pt x="251611" y="116364"/>
                    <a:pt x="175044" y="79525"/>
                    <a:pt x="135247" y="62877"/>
                  </a:cubicBezTo>
                  <a:cubicBezTo>
                    <a:pt x="134181" y="63427"/>
                    <a:pt x="133115" y="63943"/>
                    <a:pt x="132048" y="64425"/>
                  </a:cubicBezTo>
                  <a:cubicBezTo>
                    <a:pt x="131395" y="64734"/>
                    <a:pt x="130741" y="65044"/>
                    <a:pt x="130053" y="65319"/>
                  </a:cubicBezTo>
                  <a:cubicBezTo>
                    <a:pt x="129881" y="65422"/>
                    <a:pt x="129675" y="65491"/>
                    <a:pt x="129503" y="65560"/>
                  </a:cubicBezTo>
                  <a:cubicBezTo>
                    <a:pt x="129056" y="65766"/>
                    <a:pt x="128609" y="65938"/>
                    <a:pt x="128127" y="66110"/>
                  </a:cubicBezTo>
                  <a:cubicBezTo>
                    <a:pt x="127680" y="66317"/>
                    <a:pt x="127233" y="66454"/>
                    <a:pt x="126786" y="66626"/>
                  </a:cubicBezTo>
                  <a:cubicBezTo>
                    <a:pt x="125616" y="67073"/>
                    <a:pt x="124447" y="67486"/>
                    <a:pt x="123243" y="67864"/>
                  </a:cubicBezTo>
                  <a:cubicBezTo>
                    <a:pt x="123209" y="67864"/>
                    <a:pt x="123174" y="67899"/>
                    <a:pt x="123140" y="67899"/>
                  </a:cubicBezTo>
                  <a:cubicBezTo>
                    <a:pt x="122383" y="68140"/>
                    <a:pt x="121592" y="68380"/>
                    <a:pt x="120835" y="68552"/>
                  </a:cubicBezTo>
                  <a:cubicBezTo>
                    <a:pt x="120663" y="68621"/>
                    <a:pt x="120526" y="68656"/>
                    <a:pt x="120354" y="68690"/>
                  </a:cubicBezTo>
                  <a:cubicBezTo>
                    <a:pt x="120285" y="68690"/>
                    <a:pt x="120250" y="68724"/>
                    <a:pt x="120182" y="68724"/>
                  </a:cubicBezTo>
                  <a:cubicBezTo>
                    <a:pt x="119803" y="68862"/>
                    <a:pt x="119425" y="68965"/>
                    <a:pt x="119047" y="69034"/>
                  </a:cubicBezTo>
                  <a:cubicBezTo>
                    <a:pt x="118737" y="69137"/>
                    <a:pt x="118462" y="69206"/>
                    <a:pt x="118152" y="69240"/>
                  </a:cubicBezTo>
                  <a:cubicBezTo>
                    <a:pt x="117567" y="69378"/>
                    <a:pt x="117017" y="69515"/>
                    <a:pt x="116467" y="69619"/>
                  </a:cubicBezTo>
                  <a:cubicBezTo>
                    <a:pt x="116295" y="69653"/>
                    <a:pt x="116088" y="69687"/>
                    <a:pt x="115916" y="69722"/>
                  </a:cubicBezTo>
                  <a:cubicBezTo>
                    <a:pt x="115160" y="69894"/>
                    <a:pt x="114403" y="70031"/>
                    <a:pt x="113681" y="70135"/>
                  </a:cubicBezTo>
                  <a:cubicBezTo>
                    <a:pt x="112924" y="70272"/>
                    <a:pt x="112167" y="70375"/>
                    <a:pt x="111410" y="70479"/>
                  </a:cubicBezTo>
                  <a:cubicBezTo>
                    <a:pt x="110723" y="70582"/>
                    <a:pt x="110069" y="70651"/>
                    <a:pt x="109381" y="70719"/>
                  </a:cubicBezTo>
                  <a:cubicBezTo>
                    <a:pt x="108556" y="70822"/>
                    <a:pt x="107696" y="70891"/>
                    <a:pt x="106870" y="70960"/>
                  </a:cubicBezTo>
                  <a:cubicBezTo>
                    <a:pt x="106767" y="70960"/>
                    <a:pt x="106629" y="70960"/>
                    <a:pt x="106492" y="70960"/>
                  </a:cubicBezTo>
                  <a:cubicBezTo>
                    <a:pt x="105735" y="70994"/>
                    <a:pt x="104978" y="71029"/>
                    <a:pt x="104256" y="71029"/>
                  </a:cubicBezTo>
                  <a:cubicBezTo>
                    <a:pt x="102811" y="71063"/>
                    <a:pt x="101367" y="71063"/>
                    <a:pt x="99922" y="71029"/>
                  </a:cubicBezTo>
                  <a:cubicBezTo>
                    <a:pt x="98477" y="70994"/>
                    <a:pt x="96998" y="70891"/>
                    <a:pt x="95554" y="70754"/>
                  </a:cubicBezTo>
                  <a:cubicBezTo>
                    <a:pt x="93834" y="70582"/>
                    <a:pt x="92148" y="70375"/>
                    <a:pt x="90463" y="70031"/>
                  </a:cubicBezTo>
                  <a:lnTo>
                    <a:pt x="90463" y="70031"/>
                  </a:lnTo>
                  <a:cubicBezTo>
                    <a:pt x="90463" y="70031"/>
                    <a:pt x="184262" y="90773"/>
                    <a:pt x="270254" y="165000"/>
                  </a:cubicBezTo>
                  <a:cubicBezTo>
                    <a:pt x="284528" y="177349"/>
                    <a:pt x="294985" y="190213"/>
                    <a:pt x="302552" y="203352"/>
                  </a:cubicBezTo>
                  <a:cubicBezTo>
                    <a:pt x="333028" y="256082"/>
                    <a:pt x="317549" y="312699"/>
                    <a:pt x="320989" y="353321"/>
                  </a:cubicBezTo>
                  <a:cubicBezTo>
                    <a:pt x="321677" y="361405"/>
                    <a:pt x="323981" y="368181"/>
                    <a:pt x="327455" y="373719"/>
                  </a:cubicBezTo>
                  <a:cubicBezTo>
                    <a:pt x="340285" y="375404"/>
                    <a:pt x="354353" y="362677"/>
                    <a:pt x="356692" y="346442"/>
                  </a:cubicBezTo>
                  <a:cubicBezTo>
                    <a:pt x="360098" y="323121"/>
                    <a:pt x="360682" y="262824"/>
                    <a:pt x="319475" y="199087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3AD10BA-AEC4-3EDA-AB81-2229D78903BB}"/>
                </a:ext>
              </a:extLst>
            </p:cNvPr>
            <p:cNvSpPr/>
            <p:nvPr/>
          </p:nvSpPr>
          <p:spPr>
            <a:xfrm>
              <a:off x="9932811" y="970471"/>
              <a:ext cx="129399" cy="184021"/>
            </a:xfrm>
            <a:custGeom>
              <a:avLst/>
              <a:gdLst>
                <a:gd name="connsiteX0" fmla="*/ 129400 w 129399"/>
                <a:gd name="connsiteY0" fmla="*/ 92114 h 184021"/>
                <a:gd name="connsiteX1" fmla="*/ 87023 w 129399"/>
                <a:gd name="connsiteY1" fmla="*/ 177555 h 184021"/>
                <a:gd name="connsiteX2" fmla="*/ 86989 w 129399"/>
                <a:gd name="connsiteY2" fmla="*/ 177555 h 184021"/>
                <a:gd name="connsiteX3" fmla="*/ 66316 w 129399"/>
                <a:gd name="connsiteY3" fmla="*/ 184022 h 184021"/>
                <a:gd name="connsiteX4" fmla="*/ 27826 w 129399"/>
                <a:gd name="connsiteY4" fmla="*/ 161870 h 184021"/>
                <a:gd name="connsiteX5" fmla="*/ 26072 w 129399"/>
                <a:gd name="connsiteY5" fmla="*/ 159978 h 184021"/>
                <a:gd name="connsiteX6" fmla="*/ 20913 w 129399"/>
                <a:gd name="connsiteY6" fmla="*/ 153615 h 184021"/>
                <a:gd name="connsiteX7" fmla="*/ 19330 w 129399"/>
                <a:gd name="connsiteY7" fmla="*/ 151379 h 184021"/>
                <a:gd name="connsiteX8" fmla="*/ 619 w 129399"/>
                <a:gd name="connsiteY8" fmla="*/ 73781 h 184021"/>
                <a:gd name="connsiteX9" fmla="*/ 11007 w 129399"/>
                <a:gd name="connsiteY9" fmla="*/ 34500 h 184021"/>
                <a:gd name="connsiteX10" fmla="*/ 17267 w 129399"/>
                <a:gd name="connsiteY10" fmla="*/ 22530 h 184021"/>
                <a:gd name="connsiteX11" fmla="*/ 17336 w 129399"/>
                <a:gd name="connsiteY11" fmla="*/ 22427 h 184021"/>
                <a:gd name="connsiteX12" fmla="*/ 61673 w 129399"/>
                <a:gd name="connsiteY12" fmla="*/ 0 h 184021"/>
                <a:gd name="connsiteX13" fmla="*/ 123999 w 129399"/>
                <a:gd name="connsiteY13" fmla="*/ 56032 h 184021"/>
                <a:gd name="connsiteX14" fmla="*/ 129400 w 129399"/>
                <a:gd name="connsiteY14" fmla="*/ 92114 h 18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9399" h="184021">
                  <a:moveTo>
                    <a:pt x="129400" y="92114"/>
                  </a:moveTo>
                  <a:cubicBezTo>
                    <a:pt x="129400" y="130810"/>
                    <a:pt x="111892" y="163934"/>
                    <a:pt x="87023" y="177555"/>
                  </a:cubicBezTo>
                  <a:cubicBezTo>
                    <a:pt x="87023" y="177555"/>
                    <a:pt x="86989" y="177589"/>
                    <a:pt x="86989" y="177555"/>
                  </a:cubicBezTo>
                  <a:cubicBezTo>
                    <a:pt x="80522" y="181167"/>
                    <a:pt x="73574" y="183368"/>
                    <a:pt x="66316" y="184022"/>
                  </a:cubicBezTo>
                  <a:cubicBezTo>
                    <a:pt x="51560" y="180960"/>
                    <a:pt x="38421" y="173118"/>
                    <a:pt x="27826" y="161870"/>
                  </a:cubicBezTo>
                  <a:cubicBezTo>
                    <a:pt x="27242" y="161251"/>
                    <a:pt x="26623" y="160632"/>
                    <a:pt x="26072" y="159978"/>
                  </a:cubicBezTo>
                  <a:cubicBezTo>
                    <a:pt x="24284" y="157949"/>
                    <a:pt x="22564" y="155851"/>
                    <a:pt x="20913" y="153615"/>
                  </a:cubicBezTo>
                  <a:cubicBezTo>
                    <a:pt x="20362" y="152893"/>
                    <a:pt x="19812" y="152136"/>
                    <a:pt x="19330" y="151379"/>
                  </a:cubicBezTo>
                  <a:cubicBezTo>
                    <a:pt x="5125" y="130982"/>
                    <a:pt x="-2271" y="103327"/>
                    <a:pt x="619" y="73781"/>
                  </a:cubicBezTo>
                  <a:cubicBezTo>
                    <a:pt x="1995" y="59644"/>
                    <a:pt x="5641" y="46367"/>
                    <a:pt x="11007" y="34500"/>
                  </a:cubicBezTo>
                  <a:cubicBezTo>
                    <a:pt x="12898" y="30338"/>
                    <a:pt x="14997" y="26348"/>
                    <a:pt x="17267" y="22530"/>
                  </a:cubicBezTo>
                  <a:cubicBezTo>
                    <a:pt x="17301" y="22530"/>
                    <a:pt x="17336" y="22461"/>
                    <a:pt x="17336" y="22427"/>
                  </a:cubicBezTo>
                  <a:cubicBezTo>
                    <a:pt x="29237" y="8462"/>
                    <a:pt x="44715" y="0"/>
                    <a:pt x="61673" y="0"/>
                  </a:cubicBezTo>
                  <a:cubicBezTo>
                    <a:pt x="89671" y="0"/>
                    <a:pt x="113715" y="23115"/>
                    <a:pt x="123999" y="56032"/>
                  </a:cubicBezTo>
                  <a:cubicBezTo>
                    <a:pt x="127473" y="67108"/>
                    <a:pt x="129400" y="79318"/>
                    <a:pt x="129400" y="92114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71BC56F-372A-6FCC-72DC-FCBF5379AC3A}"/>
                </a:ext>
              </a:extLst>
            </p:cNvPr>
            <p:cNvSpPr/>
            <p:nvPr/>
          </p:nvSpPr>
          <p:spPr>
            <a:xfrm>
              <a:off x="10139668" y="825593"/>
              <a:ext cx="170335" cy="382402"/>
            </a:xfrm>
            <a:custGeom>
              <a:avLst/>
              <a:gdLst>
                <a:gd name="connsiteX0" fmla="*/ 170336 w 170335"/>
                <a:gd name="connsiteY0" fmla="*/ 370107 h 382402"/>
                <a:gd name="connsiteX1" fmla="*/ 143059 w 170335"/>
                <a:gd name="connsiteY1" fmla="*/ 382215 h 382402"/>
                <a:gd name="connsiteX2" fmla="*/ 2893 w 170335"/>
                <a:gd name="connsiteY2" fmla="*/ 253227 h 382402"/>
                <a:gd name="connsiteX3" fmla="*/ 55933 w 170335"/>
                <a:gd name="connsiteY3" fmla="*/ 193033 h 382402"/>
                <a:gd name="connsiteX4" fmla="*/ 80010 w 170335"/>
                <a:gd name="connsiteY4" fmla="*/ 94419 h 382402"/>
                <a:gd name="connsiteX5" fmla="*/ 140239 w 170335"/>
                <a:gd name="connsiteY5" fmla="*/ 0 h 382402"/>
                <a:gd name="connsiteX6" fmla="*/ 118981 w 170335"/>
                <a:gd name="connsiteY6" fmla="*/ 37664 h 382402"/>
                <a:gd name="connsiteX7" fmla="*/ 99479 w 170335"/>
                <a:gd name="connsiteY7" fmla="*/ 196095 h 382402"/>
                <a:gd name="connsiteX8" fmla="*/ 27831 w 170335"/>
                <a:gd name="connsiteY8" fmla="*/ 262411 h 382402"/>
                <a:gd name="connsiteX9" fmla="*/ 112102 w 170335"/>
                <a:gd name="connsiteY9" fmla="*/ 358137 h 382402"/>
                <a:gd name="connsiteX10" fmla="*/ 170336 w 170335"/>
                <a:gd name="connsiteY10" fmla="*/ 370107 h 38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335" h="382402">
                  <a:moveTo>
                    <a:pt x="170336" y="370107"/>
                  </a:moveTo>
                  <a:cubicBezTo>
                    <a:pt x="161977" y="382627"/>
                    <a:pt x="153068" y="382834"/>
                    <a:pt x="143059" y="382215"/>
                  </a:cubicBezTo>
                  <a:cubicBezTo>
                    <a:pt x="89332" y="378912"/>
                    <a:pt x="-19052" y="295845"/>
                    <a:pt x="2893" y="253227"/>
                  </a:cubicBezTo>
                  <a:cubicBezTo>
                    <a:pt x="12799" y="234000"/>
                    <a:pt x="37565" y="218831"/>
                    <a:pt x="55933" y="193033"/>
                  </a:cubicBezTo>
                  <a:cubicBezTo>
                    <a:pt x="55933" y="193033"/>
                    <a:pt x="73131" y="172396"/>
                    <a:pt x="80010" y="94419"/>
                  </a:cubicBezTo>
                  <a:cubicBezTo>
                    <a:pt x="84241" y="46573"/>
                    <a:pt x="106599" y="10801"/>
                    <a:pt x="140239" y="0"/>
                  </a:cubicBezTo>
                  <a:cubicBezTo>
                    <a:pt x="131674" y="7464"/>
                    <a:pt x="123419" y="19193"/>
                    <a:pt x="118981" y="37664"/>
                  </a:cubicBezTo>
                  <a:cubicBezTo>
                    <a:pt x="107527" y="85269"/>
                    <a:pt x="125276" y="163074"/>
                    <a:pt x="99479" y="196095"/>
                  </a:cubicBezTo>
                  <a:cubicBezTo>
                    <a:pt x="73681" y="229150"/>
                    <a:pt x="32990" y="236029"/>
                    <a:pt x="27831" y="262411"/>
                  </a:cubicBezTo>
                  <a:cubicBezTo>
                    <a:pt x="22671" y="288759"/>
                    <a:pt x="81730" y="344963"/>
                    <a:pt x="112102" y="358137"/>
                  </a:cubicBezTo>
                  <a:cubicBezTo>
                    <a:pt x="133634" y="367493"/>
                    <a:pt x="157987" y="369625"/>
                    <a:pt x="170336" y="370107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CE712F3-EBF4-9EB0-3FEC-5863B297690B}"/>
                </a:ext>
              </a:extLst>
            </p:cNvPr>
            <p:cNvSpPr/>
            <p:nvPr/>
          </p:nvSpPr>
          <p:spPr>
            <a:xfrm>
              <a:off x="10358407" y="1072388"/>
              <a:ext cx="194367" cy="155019"/>
            </a:xfrm>
            <a:custGeom>
              <a:avLst/>
              <a:gdLst>
                <a:gd name="connsiteX0" fmla="*/ 194368 w 194367"/>
                <a:gd name="connsiteY0" fmla="*/ 108074 h 155019"/>
                <a:gd name="connsiteX1" fmla="*/ 100602 w 194367"/>
                <a:gd name="connsiteY1" fmla="*/ 152790 h 155019"/>
                <a:gd name="connsiteX2" fmla="*/ 887 w 194367"/>
                <a:gd name="connsiteY2" fmla="*/ 116501 h 155019"/>
                <a:gd name="connsiteX3" fmla="*/ 59327 w 194367"/>
                <a:gd name="connsiteY3" fmla="*/ 1651 h 155019"/>
                <a:gd name="connsiteX4" fmla="*/ 62354 w 194367"/>
                <a:gd name="connsiteY4" fmla="*/ 0 h 155019"/>
                <a:gd name="connsiteX5" fmla="*/ 37347 w 194367"/>
                <a:gd name="connsiteY5" fmla="*/ 62327 h 155019"/>
                <a:gd name="connsiteX6" fmla="*/ 83404 w 194367"/>
                <a:gd name="connsiteY6" fmla="*/ 136692 h 155019"/>
                <a:gd name="connsiteX7" fmla="*/ 194368 w 194367"/>
                <a:gd name="connsiteY7" fmla="*/ 108074 h 15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367" h="155019">
                  <a:moveTo>
                    <a:pt x="194368" y="108074"/>
                  </a:moveTo>
                  <a:cubicBezTo>
                    <a:pt x="173764" y="131395"/>
                    <a:pt x="141328" y="148593"/>
                    <a:pt x="100602" y="152790"/>
                  </a:cubicBezTo>
                  <a:cubicBezTo>
                    <a:pt x="27510" y="160357"/>
                    <a:pt x="-6027" y="148765"/>
                    <a:pt x="887" y="116501"/>
                  </a:cubicBezTo>
                  <a:cubicBezTo>
                    <a:pt x="887" y="116501"/>
                    <a:pt x="12031" y="29547"/>
                    <a:pt x="59327" y="1651"/>
                  </a:cubicBezTo>
                  <a:cubicBezTo>
                    <a:pt x="60290" y="1066"/>
                    <a:pt x="61322" y="516"/>
                    <a:pt x="62354" y="0"/>
                  </a:cubicBezTo>
                  <a:cubicBezTo>
                    <a:pt x="52757" y="14481"/>
                    <a:pt x="42472" y="35360"/>
                    <a:pt x="37347" y="62327"/>
                  </a:cubicBezTo>
                  <a:cubicBezTo>
                    <a:pt x="26650" y="118221"/>
                    <a:pt x="39549" y="132805"/>
                    <a:pt x="83404" y="136692"/>
                  </a:cubicBezTo>
                  <a:cubicBezTo>
                    <a:pt x="126606" y="140510"/>
                    <a:pt x="192441" y="109003"/>
                    <a:pt x="194368" y="108074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A1B5BDD-EA85-C663-E243-AACF1E4908D5}"/>
                </a:ext>
              </a:extLst>
            </p:cNvPr>
            <p:cNvSpPr/>
            <p:nvPr/>
          </p:nvSpPr>
          <p:spPr>
            <a:xfrm>
              <a:off x="10453024" y="1079872"/>
              <a:ext cx="102590" cy="72900"/>
            </a:xfrm>
            <a:custGeom>
              <a:avLst/>
              <a:gdLst>
                <a:gd name="connsiteX0" fmla="*/ 19193 w 102590"/>
                <a:gd name="connsiteY0" fmla="*/ 46759 h 72900"/>
                <a:gd name="connsiteX1" fmla="*/ 38387 w 102590"/>
                <a:gd name="connsiteY1" fmla="*/ 59830 h 72900"/>
                <a:gd name="connsiteX2" fmla="*/ 19193 w 102590"/>
                <a:gd name="connsiteY2" fmla="*/ 72900 h 72900"/>
                <a:gd name="connsiteX3" fmla="*/ 0 w 102590"/>
                <a:gd name="connsiteY3" fmla="*/ 59830 h 72900"/>
                <a:gd name="connsiteX4" fmla="*/ 19193 w 102590"/>
                <a:gd name="connsiteY4" fmla="*/ 46759 h 72900"/>
                <a:gd name="connsiteX5" fmla="*/ 73919 w 102590"/>
                <a:gd name="connsiteY5" fmla="*/ 1527 h 72900"/>
                <a:gd name="connsiteX6" fmla="*/ 102124 w 102590"/>
                <a:gd name="connsiteY6" fmla="*/ 32415 h 72900"/>
                <a:gd name="connsiteX7" fmla="*/ 62740 w 102590"/>
                <a:gd name="connsiteY7" fmla="*/ 46483 h 72900"/>
                <a:gd name="connsiteX8" fmla="*/ 34535 w 102590"/>
                <a:gd name="connsiteY8" fmla="*/ 15595 h 72900"/>
                <a:gd name="connsiteX9" fmla="*/ 73919 w 102590"/>
                <a:gd name="connsiteY9" fmla="*/ 1527 h 7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590" h="72900">
                  <a:moveTo>
                    <a:pt x="19193" y="46759"/>
                  </a:moveTo>
                  <a:cubicBezTo>
                    <a:pt x="29787" y="46759"/>
                    <a:pt x="38387" y="52606"/>
                    <a:pt x="38387" y="59830"/>
                  </a:cubicBezTo>
                  <a:cubicBezTo>
                    <a:pt x="38387" y="67053"/>
                    <a:pt x="29787" y="72900"/>
                    <a:pt x="19193" y="72900"/>
                  </a:cubicBezTo>
                  <a:cubicBezTo>
                    <a:pt x="8599" y="72900"/>
                    <a:pt x="0" y="67053"/>
                    <a:pt x="0" y="59830"/>
                  </a:cubicBezTo>
                  <a:cubicBezTo>
                    <a:pt x="0" y="52606"/>
                    <a:pt x="8599" y="46759"/>
                    <a:pt x="19193" y="46759"/>
                  </a:cubicBezTo>
                  <a:close/>
                  <a:moveTo>
                    <a:pt x="73919" y="1527"/>
                  </a:moveTo>
                  <a:cubicBezTo>
                    <a:pt x="92596" y="6171"/>
                    <a:pt x="105220" y="19998"/>
                    <a:pt x="102124" y="32415"/>
                  </a:cubicBezTo>
                  <a:cubicBezTo>
                    <a:pt x="99028" y="44832"/>
                    <a:pt x="81383" y="51127"/>
                    <a:pt x="62740" y="46483"/>
                  </a:cubicBezTo>
                  <a:cubicBezTo>
                    <a:pt x="44063" y="41840"/>
                    <a:pt x="31439" y="28012"/>
                    <a:pt x="34535" y="15595"/>
                  </a:cubicBezTo>
                  <a:cubicBezTo>
                    <a:pt x="37631" y="3178"/>
                    <a:pt x="55276" y="-3116"/>
                    <a:pt x="73919" y="1527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065BA26-92DC-D043-A02D-0C662F4AF2AC}"/>
                </a:ext>
              </a:extLst>
            </p:cNvPr>
            <p:cNvSpPr/>
            <p:nvPr/>
          </p:nvSpPr>
          <p:spPr>
            <a:xfrm>
              <a:off x="10269140" y="854594"/>
              <a:ext cx="109090" cy="312418"/>
            </a:xfrm>
            <a:custGeom>
              <a:avLst/>
              <a:gdLst>
                <a:gd name="connsiteX0" fmla="*/ 15822 w 109090"/>
                <a:gd name="connsiteY0" fmla="*/ 263506 h 312418"/>
                <a:gd name="connsiteX1" fmla="*/ 31645 w 109090"/>
                <a:gd name="connsiteY1" fmla="*/ 287962 h 312418"/>
                <a:gd name="connsiteX2" fmla="*/ 15822 w 109090"/>
                <a:gd name="connsiteY2" fmla="*/ 312418 h 312418"/>
                <a:gd name="connsiteX3" fmla="*/ 0 w 109090"/>
                <a:gd name="connsiteY3" fmla="*/ 287962 h 312418"/>
                <a:gd name="connsiteX4" fmla="*/ 15822 w 109090"/>
                <a:gd name="connsiteY4" fmla="*/ 263506 h 312418"/>
                <a:gd name="connsiteX5" fmla="*/ 75319 w 109090"/>
                <a:gd name="connsiteY5" fmla="*/ 161 h 312418"/>
                <a:gd name="connsiteX6" fmla="*/ 107836 w 109090"/>
                <a:gd name="connsiteY6" fmla="*/ 45441 h 312418"/>
                <a:gd name="connsiteX7" fmla="*/ 91181 w 109090"/>
                <a:gd name="connsiteY7" fmla="*/ 98641 h 312418"/>
                <a:gd name="connsiteX8" fmla="*/ 58664 w 109090"/>
                <a:gd name="connsiteY8" fmla="*/ 53361 h 312418"/>
                <a:gd name="connsiteX9" fmla="*/ 75319 w 109090"/>
                <a:gd name="connsiteY9" fmla="*/ 161 h 31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090" h="312418">
                  <a:moveTo>
                    <a:pt x="15822" y="263506"/>
                  </a:moveTo>
                  <a:cubicBezTo>
                    <a:pt x="24561" y="263506"/>
                    <a:pt x="31645" y="274455"/>
                    <a:pt x="31645" y="287962"/>
                  </a:cubicBezTo>
                  <a:cubicBezTo>
                    <a:pt x="31645" y="301469"/>
                    <a:pt x="24561" y="312418"/>
                    <a:pt x="15822" y="312418"/>
                  </a:cubicBezTo>
                  <a:cubicBezTo>
                    <a:pt x="7084" y="312418"/>
                    <a:pt x="0" y="301469"/>
                    <a:pt x="0" y="287962"/>
                  </a:cubicBezTo>
                  <a:cubicBezTo>
                    <a:pt x="0" y="274455"/>
                    <a:pt x="7084" y="263506"/>
                    <a:pt x="15822" y="263506"/>
                  </a:cubicBezTo>
                  <a:close/>
                  <a:moveTo>
                    <a:pt x="75319" y="161"/>
                  </a:moveTo>
                  <a:cubicBezTo>
                    <a:pt x="88898" y="-2027"/>
                    <a:pt x="103456" y="18246"/>
                    <a:pt x="107836" y="45441"/>
                  </a:cubicBezTo>
                  <a:cubicBezTo>
                    <a:pt x="112216" y="72635"/>
                    <a:pt x="104760" y="96454"/>
                    <a:pt x="91181" y="98641"/>
                  </a:cubicBezTo>
                  <a:cubicBezTo>
                    <a:pt x="77602" y="100828"/>
                    <a:pt x="63044" y="80556"/>
                    <a:pt x="58664" y="53361"/>
                  </a:cubicBezTo>
                  <a:cubicBezTo>
                    <a:pt x="54284" y="26167"/>
                    <a:pt x="61740" y="2348"/>
                    <a:pt x="75319" y="161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E032E6B-8312-D494-2CBA-6EBF5A815420}"/>
                </a:ext>
              </a:extLst>
            </p:cNvPr>
            <p:cNvSpPr/>
            <p:nvPr/>
          </p:nvSpPr>
          <p:spPr>
            <a:xfrm>
              <a:off x="9831857" y="1022513"/>
              <a:ext cx="21188" cy="37285"/>
            </a:xfrm>
            <a:custGeom>
              <a:avLst/>
              <a:gdLst>
                <a:gd name="connsiteX0" fmla="*/ 21188 w 21188"/>
                <a:gd name="connsiteY0" fmla="*/ 18643 h 37285"/>
                <a:gd name="connsiteX1" fmla="*/ 10594 w 21188"/>
                <a:gd name="connsiteY1" fmla="*/ 37286 h 37285"/>
                <a:gd name="connsiteX2" fmla="*/ 0 w 21188"/>
                <a:gd name="connsiteY2" fmla="*/ 18643 h 37285"/>
                <a:gd name="connsiteX3" fmla="*/ 10594 w 21188"/>
                <a:gd name="connsiteY3" fmla="*/ 0 h 37285"/>
                <a:gd name="connsiteX4" fmla="*/ 21188 w 21188"/>
                <a:gd name="connsiteY4" fmla="*/ 18643 h 3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88" h="37285">
                  <a:moveTo>
                    <a:pt x="21188" y="18643"/>
                  </a:moveTo>
                  <a:cubicBezTo>
                    <a:pt x="21188" y="28928"/>
                    <a:pt x="16442" y="37286"/>
                    <a:pt x="10594" y="37286"/>
                  </a:cubicBezTo>
                  <a:cubicBezTo>
                    <a:pt x="4747" y="37286"/>
                    <a:pt x="0" y="28928"/>
                    <a:pt x="0" y="18643"/>
                  </a:cubicBezTo>
                  <a:cubicBezTo>
                    <a:pt x="0" y="8358"/>
                    <a:pt x="4747" y="0"/>
                    <a:pt x="10594" y="0"/>
                  </a:cubicBezTo>
                  <a:cubicBezTo>
                    <a:pt x="16442" y="0"/>
                    <a:pt x="21188" y="8358"/>
                    <a:pt x="21188" y="18643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189CE25-B5CD-1CC4-DD35-3E5635E167F1}"/>
                </a:ext>
              </a:extLst>
            </p:cNvPr>
            <p:cNvSpPr/>
            <p:nvPr/>
          </p:nvSpPr>
          <p:spPr>
            <a:xfrm>
              <a:off x="9967276" y="1045181"/>
              <a:ext cx="21222" cy="37285"/>
            </a:xfrm>
            <a:custGeom>
              <a:avLst/>
              <a:gdLst>
                <a:gd name="connsiteX0" fmla="*/ 21223 w 21222"/>
                <a:gd name="connsiteY0" fmla="*/ 21360 h 37285"/>
                <a:gd name="connsiteX1" fmla="*/ 12314 w 21222"/>
                <a:gd name="connsiteY1" fmla="*/ 37286 h 37285"/>
                <a:gd name="connsiteX2" fmla="*/ 0 w 21222"/>
                <a:gd name="connsiteY2" fmla="*/ 18643 h 37285"/>
                <a:gd name="connsiteX3" fmla="*/ 12314 w 21222"/>
                <a:gd name="connsiteY3" fmla="*/ 0 h 37285"/>
                <a:gd name="connsiteX4" fmla="*/ 21223 w 21222"/>
                <a:gd name="connsiteY4" fmla="*/ 21360 h 3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2" h="37285">
                  <a:moveTo>
                    <a:pt x="21223" y="21360"/>
                  </a:moveTo>
                  <a:cubicBezTo>
                    <a:pt x="21223" y="31645"/>
                    <a:pt x="19124" y="37286"/>
                    <a:pt x="12314" y="37286"/>
                  </a:cubicBezTo>
                  <a:cubicBezTo>
                    <a:pt x="5503" y="37286"/>
                    <a:pt x="0" y="28927"/>
                    <a:pt x="0" y="18643"/>
                  </a:cubicBezTo>
                  <a:cubicBezTo>
                    <a:pt x="0" y="8358"/>
                    <a:pt x="5503" y="0"/>
                    <a:pt x="12314" y="0"/>
                  </a:cubicBezTo>
                  <a:cubicBezTo>
                    <a:pt x="19124" y="0"/>
                    <a:pt x="21223" y="11076"/>
                    <a:pt x="21223" y="21360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B93FCCF-8A50-DB76-DBD0-72C10DA6AA92}"/>
                </a:ext>
              </a:extLst>
            </p:cNvPr>
            <p:cNvSpPr/>
            <p:nvPr/>
          </p:nvSpPr>
          <p:spPr>
            <a:xfrm>
              <a:off x="10407105" y="546947"/>
              <a:ext cx="1197001" cy="880345"/>
            </a:xfrm>
            <a:custGeom>
              <a:avLst/>
              <a:gdLst>
                <a:gd name="connsiteX0" fmla="*/ 326768 w 1197001"/>
                <a:gd name="connsiteY0" fmla="*/ 809282 h 880345"/>
                <a:gd name="connsiteX1" fmla="*/ 362299 w 1197001"/>
                <a:gd name="connsiteY1" fmla="*/ 844814 h 880345"/>
                <a:gd name="connsiteX2" fmla="*/ 326768 w 1197001"/>
                <a:gd name="connsiteY2" fmla="*/ 880345 h 880345"/>
                <a:gd name="connsiteX3" fmla="*/ 291236 w 1197001"/>
                <a:gd name="connsiteY3" fmla="*/ 844814 h 880345"/>
                <a:gd name="connsiteX4" fmla="*/ 326768 w 1197001"/>
                <a:gd name="connsiteY4" fmla="*/ 809282 h 880345"/>
                <a:gd name="connsiteX5" fmla="*/ 30957 w 1197001"/>
                <a:gd name="connsiteY5" fmla="*/ 788644 h 880345"/>
                <a:gd name="connsiteX6" fmla="*/ 61914 w 1197001"/>
                <a:gd name="connsiteY6" fmla="*/ 819601 h 880345"/>
                <a:gd name="connsiteX7" fmla="*/ 30957 w 1197001"/>
                <a:gd name="connsiteY7" fmla="*/ 850558 h 880345"/>
                <a:gd name="connsiteX8" fmla="*/ 0 w 1197001"/>
                <a:gd name="connsiteY8" fmla="*/ 819601 h 880345"/>
                <a:gd name="connsiteX9" fmla="*/ 30957 w 1197001"/>
                <a:gd name="connsiteY9" fmla="*/ 788644 h 880345"/>
                <a:gd name="connsiteX10" fmla="*/ 323122 w 1197001"/>
                <a:gd name="connsiteY10" fmla="*/ 620169 h 880345"/>
                <a:gd name="connsiteX11" fmla="*/ 343553 w 1197001"/>
                <a:gd name="connsiteY11" fmla="*/ 640601 h 880345"/>
                <a:gd name="connsiteX12" fmla="*/ 323122 w 1197001"/>
                <a:gd name="connsiteY12" fmla="*/ 661032 h 880345"/>
                <a:gd name="connsiteX13" fmla="*/ 302690 w 1197001"/>
                <a:gd name="connsiteY13" fmla="*/ 640601 h 880345"/>
                <a:gd name="connsiteX14" fmla="*/ 323122 w 1197001"/>
                <a:gd name="connsiteY14" fmla="*/ 620169 h 880345"/>
                <a:gd name="connsiteX15" fmla="*/ 660345 w 1197001"/>
                <a:gd name="connsiteY15" fmla="*/ 595748 h 880345"/>
                <a:gd name="connsiteX16" fmla="*/ 691302 w 1197001"/>
                <a:gd name="connsiteY16" fmla="*/ 626705 h 880345"/>
                <a:gd name="connsiteX17" fmla="*/ 660345 w 1197001"/>
                <a:gd name="connsiteY17" fmla="*/ 657662 h 880345"/>
                <a:gd name="connsiteX18" fmla="*/ 629388 w 1197001"/>
                <a:gd name="connsiteY18" fmla="*/ 626705 h 880345"/>
                <a:gd name="connsiteX19" fmla="*/ 660345 w 1197001"/>
                <a:gd name="connsiteY19" fmla="*/ 595748 h 880345"/>
                <a:gd name="connsiteX20" fmla="*/ 442788 w 1197001"/>
                <a:gd name="connsiteY20" fmla="*/ 454309 h 880345"/>
                <a:gd name="connsiteX21" fmla="*/ 463219 w 1197001"/>
                <a:gd name="connsiteY21" fmla="*/ 474741 h 880345"/>
                <a:gd name="connsiteX22" fmla="*/ 442788 w 1197001"/>
                <a:gd name="connsiteY22" fmla="*/ 495172 h 880345"/>
                <a:gd name="connsiteX23" fmla="*/ 422356 w 1197001"/>
                <a:gd name="connsiteY23" fmla="*/ 474741 h 880345"/>
                <a:gd name="connsiteX24" fmla="*/ 442788 w 1197001"/>
                <a:gd name="connsiteY24" fmla="*/ 454309 h 880345"/>
                <a:gd name="connsiteX25" fmla="*/ 711734 w 1197001"/>
                <a:gd name="connsiteY25" fmla="*/ 319750 h 880345"/>
                <a:gd name="connsiteX26" fmla="*/ 732165 w 1197001"/>
                <a:gd name="connsiteY26" fmla="*/ 340182 h 880345"/>
                <a:gd name="connsiteX27" fmla="*/ 711734 w 1197001"/>
                <a:gd name="connsiteY27" fmla="*/ 360613 h 880345"/>
                <a:gd name="connsiteX28" fmla="*/ 691302 w 1197001"/>
                <a:gd name="connsiteY28" fmla="*/ 340182 h 880345"/>
                <a:gd name="connsiteX29" fmla="*/ 711734 w 1197001"/>
                <a:gd name="connsiteY29" fmla="*/ 319750 h 880345"/>
                <a:gd name="connsiteX30" fmla="*/ 202080 w 1197001"/>
                <a:gd name="connsiteY30" fmla="*/ 288690 h 880345"/>
                <a:gd name="connsiteX31" fmla="*/ 237611 w 1197001"/>
                <a:gd name="connsiteY31" fmla="*/ 324222 h 880345"/>
                <a:gd name="connsiteX32" fmla="*/ 202080 w 1197001"/>
                <a:gd name="connsiteY32" fmla="*/ 359753 h 880345"/>
                <a:gd name="connsiteX33" fmla="*/ 166548 w 1197001"/>
                <a:gd name="connsiteY33" fmla="*/ 324222 h 880345"/>
                <a:gd name="connsiteX34" fmla="*/ 202080 w 1197001"/>
                <a:gd name="connsiteY34" fmla="*/ 288690 h 880345"/>
                <a:gd name="connsiteX35" fmla="*/ 1176570 w 1197001"/>
                <a:gd name="connsiteY35" fmla="*/ 143983 h 880345"/>
                <a:gd name="connsiteX36" fmla="*/ 1197001 w 1197001"/>
                <a:gd name="connsiteY36" fmla="*/ 164415 h 880345"/>
                <a:gd name="connsiteX37" fmla="*/ 1176570 w 1197001"/>
                <a:gd name="connsiteY37" fmla="*/ 184846 h 880345"/>
                <a:gd name="connsiteX38" fmla="*/ 1156138 w 1197001"/>
                <a:gd name="connsiteY38" fmla="*/ 164415 h 880345"/>
                <a:gd name="connsiteX39" fmla="*/ 1176570 w 1197001"/>
                <a:gd name="connsiteY39" fmla="*/ 143983 h 880345"/>
                <a:gd name="connsiteX40" fmla="*/ 732200 w 1197001"/>
                <a:gd name="connsiteY40" fmla="*/ 0 h 880345"/>
                <a:gd name="connsiteX41" fmla="*/ 752631 w 1197001"/>
                <a:gd name="connsiteY41" fmla="*/ 20432 h 880345"/>
                <a:gd name="connsiteX42" fmla="*/ 732200 w 1197001"/>
                <a:gd name="connsiteY42" fmla="*/ 40863 h 880345"/>
                <a:gd name="connsiteX43" fmla="*/ 711768 w 1197001"/>
                <a:gd name="connsiteY43" fmla="*/ 20432 h 880345"/>
                <a:gd name="connsiteX44" fmla="*/ 732200 w 1197001"/>
                <a:gd name="connsiteY44" fmla="*/ 0 h 88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97001" h="880345">
                  <a:moveTo>
                    <a:pt x="326768" y="809282"/>
                  </a:moveTo>
                  <a:cubicBezTo>
                    <a:pt x="346391" y="809282"/>
                    <a:pt x="362299" y="825190"/>
                    <a:pt x="362299" y="844814"/>
                  </a:cubicBezTo>
                  <a:cubicBezTo>
                    <a:pt x="362299" y="864437"/>
                    <a:pt x="346391" y="880345"/>
                    <a:pt x="326768" y="880345"/>
                  </a:cubicBezTo>
                  <a:cubicBezTo>
                    <a:pt x="307144" y="880345"/>
                    <a:pt x="291236" y="864437"/>
                    <a:pt x="291236" y="844814"/>
                  </a:cubicBezTo>
                  <a:cubicBezTo>
                    <a:pt x="291236" y="825190"/>
                    <a:pt x="307144" y="809282"/>
                    <a:pt x="326768" y="809282"/>
                  </a:cubicBezTo>
                  <a:close/>
                  <a:moveTo>
                    <a:pt x="30957" y="788644"/>
                  </a:moveTo>
                  <a:cubicBezTo>
                    <a:pt x="48054" y="788644"/>
                    <a:pt x="61914" y="802504"/>
                    <a:pt x="61914" y="819601"/>
                  </a:cubicBezTo>
                  <a:cubicBezTo>
                    <a:pt x="61914" y="836698"/>
                    <a:pt x="48054" y="850558"/>
                    <a:pt x="30957" y="850558"/>
                  </a:cubicBezTo>
                  <a:cubicBezTo>
                    <a:pt x="13860" y="850558"/>
                    <a:pt x="0" y="836698"/>
                    <a:pt x="0" y="819601"/>
                  </a:cubicBezTo>
                  <a:cubicBezTo>
                    <a:pt x="0" y="802504"/>
                    <a:pt x="13860" y="788644"/>
                    <a:pt x="30957" y="788644"/>
                  </a:cubicBezTo>
                  <a:close/>
                  <a:moveTo>
                    <a:pt x="323122" y="620169"/>
                  </a:moveTo>
                  <a:cubicBezTo>
                    <a:pt x="334406" y="620169"/>
                    <a:pt x="343553" y="629317"/>
                    <a:pt x="343553" y="640601"/>
                  </a:cubicBezTo>
                  <a:cubicBezTo>
                    <a:pt x="343553" y="651885"/>
                    <a:pt x="334406" y="661032"/>
                    <a:pt x="323122" y="661032"/>
                  </a:cubicBezTo>
                  <a:cubicBezTo>
                    <a:pt x="311837" y="661032"/>
                    <a:pt x="302690" y="651885"/>
                    <a:pt x="302690" y="640601"/>
                  </a:cubicBezTo>
                  <a:cubicBezTo>
                    <a:pt x="302690" y="629317"/>
                    <a:pt x="311837" y="620169"/>
                    <a:pt x="323122" y="620169"/>
                  </a:cubicBezTo>
                  <a:close/>
                  <a:moveTo>
                    <a:pt x="660345" y="595748"/>
                  </a:moveTo>
                  <a:cubicBezTo>
                    <a:pt x="677442" y="595748"/>
                    <a:pt x="691302" y="609608"/>
                    <a:pt x="691302" y="626705"/>
                  </a:cubicBezTo>
                  <a:cubicBezTo>
                    <a:pt x="691302" y="643802"/>
                    <a:pt x="677442" y="657662"/>
                    <a:pt x="660345" y="657662"/>
                  </a:cubicBezTo>
                  <a:cubicBezTo>
                    <a:pt x="643248" y="657662"/>
                    <a:pt x="629388" y="643802"/>
                    <a:pt x="629388" y="626705"/>
                  </a:cubicBezTo>
                  <a:cubicBezTo>
                    <a:pt x="629388" y="609608"/>
                    <a:pt x="643248" y="595748"/>
                    <a:pt x="660345" y="595748"/>
                  </a:cubicBezTo>
                  <a:close/>
                  <a:moveTo>
                    <a:pt x="442788" y="454309"/>
                  </a:moveTo>
                  <a:cubicBezTo>
                    <a:pt x="454072" y="454309"/>
                    <a:pt x="463219" y="463457"/>
                    <a:pt x="463219" y="474741"/>
                  </a:cubicBezTo>
                  <a:cubicBezTo>
                    <a:pt x="463219" y="486025"/>
                    <a:pt x="454072" y="495172"/>
                    <a:pt x="442788" y="495172"/>
                  </a:cubicBezTo>
                  <a:cubicBezTo>
                    <a:pt x="431503" y="495172"/>
                    <a:pt x="422356" y="486025"/>
                    <a:pt x="422356" y="474741"/>
                  </a:cubicBezTo>
                  <a:cubicBezTo>
                    <a:pt x="422356" y="463457"/>
                    <a:pt x="431503" y="454309"/>
                    <a:pt x="442788" y="454309"/>
                  </a:cubicBezTo>
                  <a:close/>
                  <a:moveTo>
                    <a:pt x="711734" y="319750"/>
                  </a:moveTo>
                  <a:cubicBezTo>
                    <a:pt x="723018" y="319750"/>
                    <a:pt x="732165" y="328898"/>
                    <a:pt x="732165" y="340182"/>
                  </a:cubicBezTo>
                  <a:cubicBezTo>
                    <a:pt x="732165" y="351466"/>
                    <a:pt x="723018" y="360613"/>
                    <a:pt x="711734" y="360613"/>
                  </a:cubicBezTo>
                  <a:cubicBezTo>
                    <a:pt x="700449" y="360613"/>
                    <a:pt x="691302" y="351466"/>
                    <a:pt x="691302" y="340182"/>
                  </a:cubicBezTo>
                  <a:cubicBezTo>
                    <a:pt x="691302" y="328898"/>
                    <a:pt x="700449" y="319750"/>
                    <a:pt x="711734" y="319750"/>
                  </a:cubicBezTo>
                  <a:close/>
                  <a:moveTo>
                    <a:pt x="202080" y="288690"/>
                  </a:moveTo>
                  <a:cubicBezTo>
                    <a:pt x="221703" y="288690"/>
                    <a:pt x="237611" y="304598"/>
                    <a:pt x="237611" y="324222"/>
                  </a:cubicBezTo>
                  <a:cubicBezTo>
                    <a:pt x="237611" y="343845"/>
                    <a:pt x="221703" y="359753"/>
                    <a:pt x="202080" y="359753"/>
                  </a:cubicBezTo>
                  <a:cubicBezTo>
                    <a:pt x="182456" y="359753"/>
                    <a:pt x="166548" y="343845"/>
                    <a:pt x="166548" y="324222"/>
                  </a:cubicBezTo>
                  <a:cubicBezTo>
                    <a:pt x="166548" y="304598"/>
                    <a:pt x="182456" y="288690"/>
                    <a:pt x="202080" y="288690"/>
                  </a:cubicBezTo>
                  <a:close/>
                  <a:moveTo>
                    <a:pt x="1176570" y="143983"/>
                  </a:moveTo>
                  <a:cubicBezTo>
                    <a:pt x="1187854" y="143983"/>
                    <a:pt x="1197001" y="153131"/>
                    <a:pt x="1197001" y="164415"/>
                  </a:cubicBezTo>
                  <a:cubicBezTo>
                    <a:pt x="1197001" y="175699"/>
                    <a:pt x="1187854" y="184846"/>
                    <a:pt x="1176570" y="184846"/>
                  </a:cubicBezTo>
                  <a:cubicBezTo>
                    <a:pt x="1165286" y="184846"/>
                    <a:pt x="1156138" y="175699"/>
                    <a:pt x="1156138" y="164415"/>
                  </a:cubicBezTo>
                  <a:cubicBezTo>
                    <a:pt x="1156138" y="153131"/>
                    <a:pt x="1165286" y="143983"/>
                    <a:pt x="1176570" y="143983"/>
                  </a:cubicBezTo>
                  <a:close/>
                  <a:moveTo>
                    <a:pt x="732200" y="0"/>
                  </a:moveTo>
                  <a:cubicBezTo>
                    <a:pt x="743484" y="0"/>
                    <a:pt x="752631" y="9148"/>
                    <a:pt x="752631" y="20432"/>
                  </a:cubicBezTo>
                  <a:cubicBezTo>
                    <a:pt x="752631" y="31716"/>
                    <a:pt x="743484" y="40863"/>
                    <a:pt x="732200" y="40863"/>
                  </a:cubicBezTo>
                  <a:cubicBezTo>
                    <a:pt x="720916" y="40863"/>
                    <a:pt x="711768" y="31716"/>
                    <a:pt x="711768" y="20432"/>
                  </a:cubicBezTo>
                  <a:cubicBezTo>
                    <a:pt x="711768" y="9148"/>
                    <a:pt x="720916" y="0"/>
                    <a:pt x="732200" y="0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500EDB12-649F-9BDB-4686-81FB5E27B315}"/>
              </a:ext>
            </a:extLst>
          </p:cNvPr>
          <p:cNvGrpSpPr/>
          <p:nvPr userDrawn="1"/>
        </p:nvGrpSpPr>
        <p:grpSpPr>
          <a:xfrm flipH="1">
            <a:off x="970386" y="482004"/>
            <a:ext cx="1504922" cy="738113"/>
            <a:chOff x="9708583" y="546947"/>
            <a:chExt cx="1895523" cy="929689"/>
          </a:xfrm>
        </p:grpSpPr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DDF563FF-3B6D-5791-2D26-A0BF9560122F}"/>
                </a:ext>
              </a:extLst>
            </p:cNvPr>
            <p:cNvSpPr/>
            <p:nvPr/>
          </p:nvSpPr>
          <p:spPr>
            <a:xfrm>
              <a:off x="9802351" y="965564"/>
              <a:ext cx="121481" cy="156616"/>
            </a:xfrm>
            <a:custGeom>
              <a:avLst/>
              <a:gdLst>
                <a:gd name="connsiteX0" fmla="*/ 117183 w 121481"/>
                <a:gd name="connsiteY0" fmla="*/ 111296 h 156616"/>
                <a:gd name="connsiteX1" fmla="*/ 117183 w 121481"/>
                <a:gd name="connsiteY1" fmla="*/ 111365 h 156616"/>
                <a:gd name="connsiteX2" fmla="*/ 56954 w 121481"/>
                <a:gd name="connsiteY2" fmla="*/ 156356 h 156616"/>
                <a:gd name="connsiteX3" fmla="*/ 32292 w 121481"/>
                <a:gd name="connsiteY3" fmla="*/ 145934 h 156616"/>
                <a:gd name="connsiteX4" fmla="*/ 24621 w 121481"/>
                <a:gd name="connsiteY4" fmla="*/ 138745 h 156616"/>
                <a:gd name="connsiteX5" fmla="*/ 23074 w 121481"/>
                <a:gd name="connsiteY5" fmla="*/ 136887 h 156616"/>
                <a:gd name="connsiteX6" fmla="*/ 18499 w 121481"/>
                <a:gd name="connsiteY6" fmla="*/ 130696 h 156616"/>
                <a:gd name="connsiteX7" fmla="*/ 17089 w 121481"/>
                <a:gd name="connsiteY7" fmla="*/ 128529 h 156616"/>
                <a:gd name="connsiteX8" fmla="*/ 544 w 121481"/>
                <a:gd name="connsiteY8" fmla="*/ 53029 h 156616"/>
                <a:gd name="connsiteX9" fmla="*/ 9728 w 121481"/>
                <a:gd name="connsiteY9" fmla="*/ 14814 h 156616"/>
                <a:gd name="connsiteX10" fmla="*/ 39790 w 121481"/>
                <a:gd name="connsiteY10" fmla="*/ 643 h 156616"/>
                <a:gd name="connsiteX11" fmla="*/ 61735 w 121481"/>
                <a:gd name="connsiteY11" fmla="*/ 1331 h 156616"/>
                <a:gd name="connsiteX12" fmla="*/ 91729 w 121481"/>
                <a:gd name="connsiteY12" fmla="*/ 15158 h 156616"/>
                <a:gd name="connsiteX13" fmla="*/ 117217 w 121481"/>
                <a:gd name="connsiteY13" fmla="*/ 111296 h 156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481" h="156616">
                  <a:moveTo>
                    <a:pt x="117183" y="111296"/>
                  </a:moveTo>
                  <a:cubicBezTo>
                    <a:pt x="117183" y="111296"/>
                    <a:pt x="117183" y="111331"/>
                    <a:pt x="117183" y="111365"/>
                  </a:cubicBezTo>
                  <a:cubicBezTo>
                    <a:pt x="105557" y="140327"/>
                    <a:pt x="82098" y="159073"/>
                    <a:pt x="56954" y="156356"/>
                  </a:cubicBezTo>
                  <a:cubicBezTo>
                    <a:pt x="47908" y="155393"/>
                    <a:pt x="39550" y="151678"/>
                    <a:pt x="32292" y="145934"/>
                  </a:cubicBezTo>
                  <a:cubicBezTo>
                    <a:pt x="29575" y="143835"/>
                    <a:pt x="27029" y="141393"/>
                    <a:pt x="24621" y="138745"/>
                  </a:cubicBezTo>
                  <a:cubicBezTo>
                    <a:pt x="24105" y="138126"/>
                    <a:pt x="23555" y="137541"/>
                    <a:pt x="23074" y="136887"/>
                  </a:cubicBezTo>
                  <a:cubicBezTo>
                    <a:pt x="21491" y="134927"/>
                    <a:pt x="19978" y="132897"/>
                    <a:pt x="18499" y="130696"/>
                  </a:cubicBezTo>
                  <a:cubicBezTo>
                    <a:pt x="18017" y="130008"/>
                    <a:pt x="17536" y="129251"/>
                    <a:pt x="17089" y="128529"/>
                  </a:cubicBezTo>
                  <a:cubicBezTo>
                    <a:pt x="4534" y="108682"/>
                    <a:pt x="-2002" y="81784"/>
                    <a:pt x="544" y="53029"/>
                  </a:cubicBezTo>
                  <a:cubicBezTo>
                    <a:pt x="1782" y="39270"/>
                    <a:pt x="4981" y="26337"/>
                    <a:pt x="9728" y="14814"/>
                  </a:cubicBezTo>
                  <a:cubicBezTo>
                    <a:pt x="15885" y="9276"/>
                    <a:pt x="25894" y="2672"/>
                    <a:pt x="39790" y="643"/>
                  </a:cubicBezTo>
                  <a:cubicBezTo>
                    <a:pt x="46257" y="-320"/>
                    <a:pt x="53549" y="-286"/>
                    <a:pt x="61735" y="1331"/>
                  </a:cubicBezTo>
                  <a:cubicBezTo>
                    <a:pt x="72639" y="3463"/>
                    <a:pt x="82889" y="8175"/>
                    <a:pt x="91729" y="15158"/>
                  </a:cubicBezTo>
                  <a:cubicBezTo>
                    <a:pt x="115394" y="33801"/>
                    <a:pt x="128877" y="68369"/>
                    <a:pt x="117217" y="111296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97C35A2B-3C8D-BEB0-B3B3-16CCA0B5E745}"/>
                </a:ext>
              </a:extLst>
            </p:cNvPr>
            <p:cNvSpPr/>
            <p:nvPr/>
          </p:nvSpPr>
          <p:spPr>
            <a:xfrm>
              <a:off x="9812010" y="925745"/>
              <a:ext cx="138764" cy="201619"/>
            </a:xfrm>
            <a:custGeom>
              <a:avLst/>
              <a:gdLst>
                <a:gd name="connsiteX0" fmla="*/ 138240 w 138764"/>
                <a:gd name="connsiteY0" fmla="*/ 108807 h 201619"/>
                <a:gd name="connsiteX1" fmla="*/ 55550 w 138764"/>
                <a:gd name="connsiteY1" fmla="*/ 201299 h 201619"/>
                <a:gd name="connsiteX2" fmla="*/ 20810 w 138764"/>
                <a:gd name="connsiteY2" fmla="*/ 184686 h 201619"/>
                <a:gd name="connsiteX3" fmla="*/ 14928 w 138764"/>
                <a:gd name="connsiteY3" fmla="*/ 178563 h 201619"/>
                <a:gd name="connsiteX4" fmla="*/ 22599 w 138764"/>
                <a:gd name="connsiteY4" fmla="*/ 185752 h 201619"/>
                <a:gd name="connsiteX5" fmla="*/ 47261 w 138764"/>
                <a:gd name="connsiteY5" fmla="*/ 196174 h 201619"/>
                <a:gd name="connsiteX6" fmla="*/ 107489 w 138764"/>
                <a:gd name="connsiteY6" fmla="*/ 151183 h 201619"/>
                <a:gd name="connsiteX7" fmla="*/ 107489 w 138764"/>
                <a:gd name="connsiteY7" fmla="*/ 151114 h 201619"/>
                <a:gd name="connsiteX8" fmla="*/ 82001 w 138764"/>
                <a:gd name="connsiteY8" fmla="*/ 54976 h 201619"/>
                <a:gd name="connsiteX9" fmla="*/ 52008 w 138764"/>
                <a:gd name="connsiteY9" fmla="*/ 41149 h 201619"/>
                <a:gd name="connsiteX10" fmla="*/ 30063 w 138764"/>
                <a:gd name="connsiteY10" fmla="*/ 40461 h 201619"/>
                <a:gd name="connsiteX11" fmla="*/ 0 w 138764"/>
                <a:gd name="connsiteY11" fmla="*/ 54632 h 201619"/>
                <a:gd name="connsiteX12" fmla="*/ 18746 w 138764"/>
                <a:gd name="connsiteY12" fmla="*/ 24191 h 201619"/>
                <a:gd name="connsiteX13" fmla="*/ 73505 w 138764"/>
                <a:gd name="connsiteY13" fmla="*/ 320 h 201619"/>
                <a:gd name="connsiteX14" fmla="*/ 138205 w 138764"/>
                <a:gd name="connsiteY14" fmla="*/ 108807 h 20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764" h="201619">
                  <a:moveTo>
                    <a:pt x="138240" y="108807"/>
                  </a:moveTo>
                  <a:cubicBezTo>
                    <a:pt x="133287" y="164288"/>
                    <a:pt x="96242" y="205702"/>
                    <a:pt x="55550" y="201299"/>
                  </a:cubicBezTo>
                  <a:cubicBezTo>
                    <a:pt x="42514" y="199889"/>
                    <a:pt x="30682" y="193973"/>
                    <a:pt x="20810" y="184686"/>
                  </a:cubicBezTo>
                  <a:cubicBezTo>
                    <a:pt x="18746" y="182794"/>
                    <a:pt x="16786" y="180730"/>
                    <a:pt x="14928" y="178563"/>
                  </a:cubicBezTo>
                  <a:cubicBezTo>
                    <a:pt x="17336" y="181211"/>
                    <a:pt x="19881" y="183654"/>
                    <a:pt x="22599" y="185752"/>
                  </a:cubicBezTo>
                  <a:cubicBezTo>
                    <a:pt x="29856" y="191496"/>
                    <a:pt x="38215" y="195211"/>
                    <a:pt x="47261" y="196174"/>
                  </a:cubicBezTo>
                  <a:cubicBezTo>
                    <a:pt x="72405" y="198891"/>
                    <a:pt x="95863" y="180145"/>
                    <a:pt x="107489" y="151183"/>
                  </a:cubicBezTo>
                  <a:cubicBezTo>
                    <a:pt x="107489" y="151183"/>
                    <a:pt x="107489" y="151159"/>
                    <a:pt x="107489" y="151114"/>
                  </a:cubicBezTo>
                  <a:cubicBezTo>
                    <a:pt x="119150" y="108188"/>
                    <a:pt x="105666" y="73619"/>
                    <a:pt x="82001" y="54976"/>
                  </a:cubicBezTo>
                  <a:cubicBezTo>
                    <a:pt x="73162" y="47994"/>
                    <a:pt x="62911" y="43281"/>
                    <a:pt x="52008" y="41149"/>
                  </a:cubicBezTo>
                  <a:cubicBezTo>
                    <a:pt x="43821" y="39532"/>
                    <a:pt x="36529" y="39498"/>
                    <a:pt x="30063" y="40461"/>
                  </a:cubicBezTo>
                  <a:cubicBezTo>
                    <a:pt x="16166" y="42490"/>
                    <a:pt x="6157" y="49094"/>
                    <a:pt x="0" y="54632"/>
                  </a:cubicBezTo>
                  <a:cubicBezTo>
                    <a:pt x="4816" y="42937"/>
                    <a:pt x="11179" y="32618"/>
                    <a:pt x="18746" y="24191"/>
                  </a:cubicBezTo>
                  <a:cubicBezTo>
                    <a:pt x="33674" y="7406"/>
                    <a:pt x="53143" y="-1881"/>
                    <a:pt x="73505" y="320"/>
                  </a:cubicBezTo>
                  <a:cubicBezTo>
                    <a:pt x="114231" y="4757"/>
                    <a:pt x="143193" y="53325"/>
                    <a:pt x="138205" y="108807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AB650C68-55EC-B6A2-2B60-0A3DD2BA2ED8}"/>
                </a:ext>
              </a:extLst>
            </p:cNvPr>
            <p:cNvSpPr/>
            <p:nvPr/>
          </p:nvSpPr>
          <p:spPr>
            <a:xfrm>
              <a:off x="9808330" y="1006347"/>
              <a:ext cx="54415" cy="89981"/>
            </a:xfrm>
            <a:custGeom>
              <a:avLst/>
              <a:gdLst>
                <a:gd name="connsiteX0" fmla="*/ 54415 w 54415"/>
                <a:gd name="connsiteY0" fmla="*/ 44991 h 89981"/>
                <a:gd name="connsiteX1" fmla="*/ 27208 w 54415"/>
                <a:gd name="connsiteY1" fmla="*/ 89981 h 89981"/>
                <a:gd name="connsiteX2" fmla="*/ 0 w 54415"/>
                <a:gd name="connsiteY2" fmla="*/ 44991 h 89981"/>
                <a:gd name="connsiteX3" fmla="*/ 27208 w 54415"/>
                <a:gd name="connsiteY3" fmla="*/ 0 h 89981"/>
                <a:gd name="connsiteX4" fmla="*/ 54415 w 54415"/>
                <a:gd name="connsiteY4" fmla="*/ 44991 h 8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15" h="89981">
                  <a:moveTo>
                    <a:pt x="54415" y="44991"/>
                  </a:moveTo>
                  <a:cubicBezTo>
                    <a:pt x="54415" y="69838"/>
                    <a:pt x="42234" y="89981"/>
                    <a:pt x="27208" y="89981"/>
                  </a:cubicBezTo>
                  <a:cubicBezTo>
                    <a:pt x="12181" y="89981"/>
                    <a:pt x="0" y="69838"/>
                    <a:pt x="0" y="44991"/>
                  </a:cubicBezTo>
                  <a:cubicBezTo>
                    <a:pt x="0" y="20143"/>
                    <a:pt x="12181" y="0"/>
                    <a:pt x="27208" y="0"/>
                  </a:cubicBezTo>
                  <a:cubicBezTo>
                    <a:pt x="42234" y="0"/>
                    <a:pt x="54415" y="20143"/>
                    <a:pt x="54415" y="44991"/>
                  </a:cubicBezTo>
                  <a:close/>
                </a:path>
              </a:pathLst>
            </a:custGeom>
            <a:solidFill>
              <a:srgbClr val="3D1A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C453A2F1-4307-61CF-7CF7-3F3ABC55053E}"/>
                </a:ext>
              </a:extLst>
            </p:cNvPr>
            <p:cNvSpPr/>
            <p:nvPr/>
          </p:nvSpPr>
          <p:spPr>
            <a:xfrm>
              <a:off x="9804698" y="944588"/>
              <a:ext cx="102700" cy="171810"/>
            </a:xfrm>
            <a:custGeom>
              <a:avLst/>
              <a:gdLst>
                <a:gd name="connsiteX0" fmla="*/ 51416 w 102700"/>
                <a:gd name="connsiteY0" fmla="*/ 171794 h 171810"/>
                <a:gd name="connsiteX1" fmla="*/ 32292 w 102700"/>
                <a:gd name="connsiteY1" fmla="*/ 166909 h 171810"/>
                <a:gd name="connsiteX2" fmla="*/ 30503 w 102700"/>
                <a:gd name="connsiteY2" fmla="*/ 165843 h 171810"/>
                <a:gd name="connsiteX3" fmla="*/ 24621 w 102700"/>
                <a:gd name="connsiteY3" fmla="*/ 159720 h 171810"/>
                <a:gd name="connsiteX4" fmla="*/ 23074 w 102700"/>
                <a:gd name="connsiteY4" fmla="*/ 157863 h 171810"/>
                <a:gd name="connsiteX5" fmla="*/ 18499 w 102700"/>
                <a:gd name="connsiteY5" fmla="*/ 151672 h 171810"/>
                <a:gd name="connsiteX6" fmla="*/ 17089 w 102700"/>
                <a:gd name="connsiteY6" fmla="*/ 149505 h 171810"/>
                <a:gd name="connsiteX7" fmla="*/ 544 w 102700"/>
                <a:gd name="connsiteY7" fmla="*/ 74004 h 171810"/>
                <a:gd name="connsiteX8" fmla="*/ 9728 w 102700"/>
                <a:gd name="connsiteY8" fmla="*/ 35790 h 171810"/>
                <a:gd name="connsiteX9" fmla="*/ 28474 w 102700"/>
                <a:gd name="connsiteY9" fmla="*/ 5349 h 171810"/>
                <a:gd name="connsiteX10" fmla="*/ 46051 w 102700"/>
                <a:gd name="connsiteY10" fmla="*/ 17 h 171810"/>
                <a:gd name="connsiteX11" fmla="*/ 91729 w 102700"/>
                <a:gd name="connsiteY11" fmla="*/ 36134 h 171810"/>
                <a:gd name="connsiteX12" fmla="*/ 102633 w 102700"/>
                <a:gd name="connsiteY12" fmla="*/ 84220 h 171810"/>
                <a:gd name="connsiteX13" fmla="*/ 51416 w 102700"/>
                <a:gd name="connsiteY13" fmla="*/ 171794 h 171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2700" h="171810">
                  <a:moveTo>
                    <a:pt x="51416" y="171794"/>
                  </a:moveTo>
                  <a:cubicBezTo>
                    <a:pt x="44743" y="172000"/>
                    <a:pt x="38311" y="170280"/>
                    <a:pt x="32292" y="166909"/>
                  </a:cubicBezTo>
                  <a:cubicBezTo>
                    <a:pt x="31673" y="166565"/>
                    <a:pt x="31088" y="166221"/>
                    <a:pt x="30503" y="165843"/>
                  </a:cubicBezTo>
                  <a:cubicBezTo>
                    <a:pt x="28439" y="163951"/>
                    <a:pt x="26479" y="161887"/>
                    <a:pt x="24621" y="159720"/>
                  </a:cubicBezTo>
                  <a:cubicBezTo>
                    <a:pt x="24105" y="159101"/>
                    <a:pt x="23555" y="158517"/>
                    <a:pt x="23074" y="157863"/>
                  </a:cubicBezTo>
                  <a:cubicBezTo>
                    <a:pt x="21491" y="155902"/>
                    <a:pt x="19978" y="153873"/>
                    <a:pt x="18499" y="151672"/>
                  </a:cubicBezTo>
                  <a:cubicBezTo>
                    <a:pt x="18017" y="150984"/>
                    <a:pt x="17536" y="150227"/>
                    <a:pt x="17089" y="149505"/>
                  </a:cubicBezTo>
                  <a:cubicBezTo>
                    <a:pt x="4534" y="129658"/>
                    <a:pt x="-2002" y="102760"/>
                    <a:pt x="544" y="74004"/>
                  </a:cubicBezTo>
                  <a:cubicBezTo>
                    <a:pt x="1782" y="60246"/>
                    <a:pt x="4981" y="47312"/>
                    <a:pt x="9728" y="35790"/>
                  </a:cubicBezTo>
                  <a:cubicBezTo>
                    <a:pt x="14543" y="24095"/>
                    <a:pt x="20907" y="13776"/>
                    <a:pt x="28474" y="5349"/>
                  </a:cubicBezTo>
                  <a:cubicBezTo>
                    <a:pt x="33943" y="2081"/>
                    <a:pt x="39825" y="224"/>
                    <a:pt x="46051" y="17"/>
                  </a:cubicBezTo>
                  <a:cubicBezTo>
                    <a:pt x="64556" y="-568"/>
                    <a:pt x="81307" y="13776"/>
                    <a:pt x="91729" y="36134"/>
                  </a:cubicBezTo>
                  <a:cubicBezTo>
                    <a:pt x="98093" y="49720"/>
                    <a:pt x="102083" y="66265"/>
                    <a:pt x="102633" y="84220"/>
                  </a:cubicBezTo>
                  <a:cubicBezTo>
                    <a:pt x="104112" y="131653"/>
                    <a:pt x="81169" y="170831"/>
                    <a:pt x="51416" y="171794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DA2C58F5-9E51-F20A-A1F9-F60B234FEB4D}"/>
                </a:ext>
              </a:extLst>
            </p:cNvPr>
            <p:cNvSpPr/>
            <p:nvPr/>
          </p:nvSpPr>
          <p:spPr>
            <a:xfrm>
              <a:off x="10020529" y="611762"/>
              <a:ext cx="227694" cy="473191"/>
            </a:xfrm>
            <a:custGeom>
              <a:avLst/>
              <a:gdLst>
                <a:gd name="connsiteX0" fmla="*/ 226942 w 227694"/>
                <a:gd name="connsiteY0" fmla="*/ 428362 h 473191"/>
                <a:gd name="connsiteX1" fmla="*/ 108274 w 227694"/>
                <a:gd name="connsiteY1" fmla="*/ 473146 h 473191"/>
                <a:gd name="connsiteX2" fmla="*/ 20562 w 227694"/>
                <a:gd name="connsiteY2" fmla="*/ 387086 h 473191"/>
                <a:gd name="connsiteX3" fmla="*/ 30022 w 227694"/>
                <a:gd name="connsiteY3" fmla="*/ 369028 h 473191"/>
                <a:gd name="connsiteX4" fmla="*/ 12720 w 227694"/>
                <a:gd name="connsiteY4" fmla="*/ 118931 h 473191"/>
                <a:gd name="connsiteX5" fmla="*/ 8489 w 227694"/>
                <a:gd name="connsiteY5" fmla="*/ 2189 h 473191"/>
                <a:gd name="connsiteX6" fmla="*/ 8524 w 227694"/>
                <a:gd name="connsiteY6" fmla="*/ 2189 h 473191"/>
                <a:gd name="connsiteX7" fmla="*/ 117733 w 227694"/>
                <a:gd name="connsiteY7" fmla="*/ 61764 h 473191"/>
                <a:gd name="connsiteX8" fmla="*/ 220923 w 227694"/>
                <a:gd name="connsiteY8" fmla="*/ 229137 h 473191"/>
                <a:gd name="connsiteX9" fmla="*/ 226942 w 227694"/>
                <a:gd name="connsiteY9" fmla="*/ 428362 h 473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694" h="473191">
                  <a:moveTo>
                    <a:pt x="226942" y="428362"/>
                  </a:moveTo>
                  <a:cubicBezTo>
                    <a:pt x="223502" y="471358"/>
                    <a:pt x="114293" y="470498"/>
                    <a:pt x="108274" y="473146"/>
                  </a:cubicBezTo>
                  <a:cubicBezTo>
                    <a:pt x="104112" y="474969"/>
                    <a:pt x="52242" y="420795"/>
                    <a:pt x="20562" y="387086"/>
                  </a:cubicBezTo>
                  <a:cubicBezTo>
                    <a:pt x="24105" y="381342"/>
                    <a:pt x="27304" y="375323"/>
                    <a:pt x="30022" y="369028"/>
                  </a:cubicBezTo>
                  <a:cubicBezTo>
                    <a:pt x="59259" y="301095"/>
                    <a:pt x="38621" y="197045"/>
                    <a:pt x="12720" y="118931"/>
                  </a:cubicBezTo>
                  <a:cubicBezTo>
                    <a:pt x="-12699" y="42329"/>
                    <a:pt x="7698" y="3668"/>
                    <a:pt x="8489" y="2189"/>
                  </a:cubicBezTo>
                  <a:lnTo>
                    <a:pt x="8524" y="2189"/>
                  </a:lnTo>
                  <a:cubicBezTo>
                    <a:pt x="35525" y="-8474"/>
                    <a:pt x="77145" y="21176"/>
                    <a:pt x="117733" y="61764"/>
                  </a:cubicBezTo>
                  <a:cubicBezTo>
                    <a:pt x="178512" y="122508"/>
                    <a:pt x="220923" y="229137"/>
                    <a:pt x="220923" y="229137"/>
                  </a:cubicBezTo>
                  <a:cubicBezTo>
                    <a:pt x="220923" y="229137"/>
                    <a:pt x="230382" y="385366"/>
                    <a:pt x="226942" y="428362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C3E77855-EEE6-FDD6-5204-D3637EAA342D}"/>
                </a:ext>
              </a:extLst>
            </p:cNvPr>
            <p:cNvSpPr/>
            <p:nvPr/>
          </p:nvSpPr>
          <p:spPr>
            <a:xfrm>
              <a:off x="9996485" y="613951"/>
              <a:ext cx="68348" cy="384897"/>
            </a:xfrm>
            <a:custGeom>
              <a:avLst/>
              <a:gdLst>
                <a:gd name="connsiteX0" fmla="*/ 54065 w 68348"/>
                <a:gd name="connsiteY0" fmla="*/ 366839 h 384897"/>
                <a:gd name="connsiteX1" fmla="*/ 44606 w 68348"/>
                <a:gd name="connsiteY1" fmla="*/ 384897 h 384897"/>
                <a:gd name="connsiteX2" fmla="*/ 20253 w 68348"/>
                <a:gd name="connsiteY2" fmla="*/ 358825 h 384897"/>
                <a:gd name="connsiteX3" fmla="*/ 36867 w 68348"/>
                <a:gd name="connsiteY3" fmla="*/ 273177 h 384897"/>
                <a:gd name="connsiteX4" fmla="*/ 1404 w 68348"/>
                <a:gd name="connsiteY4" fmla="*/ 41792 h 384897"/>
                <a:gd name="connsiteX5" fmla="*/ 32533 w 68348"/>
                <a:gd name="connsiteY5" fmla="*/ 0 h 384897"/>
                <a:gd name="connsiteX6" fmla="*/ 36764 w 68348"/>
                <a:gd name="connsiteY6" fmla="*/ 116742 h 384897"/>
                <a:gd name="connsiteX7" fmla="*/ 54065 w 68348"/>
                <a:gd name="connsiteY7" fmla="*/ 366839 h 38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348" h="384897">
                  <a:moveTo>
                    <a:pt x="54065" y="366839"/>
                  </a:moveTo>
                  <a:cubicBezTo>
                    <a:pt x="51348" y="373134"/>
                    <a:pt x="48149" y="379153"/>
                    <a:pt x="44606" y="384897"/>
                  </a:cubicBezTo>
                  <a:cubicBezTo>
                    <a:pt x="30400" y="369797"/>
                    <a:pt x="20253" y="358825"/>
                    <a:pt x="20253" y="358825"/>
                  </a:cubicBezTo>
                  <a:cubicBezTo>
                    <a:pt x="20253" y="358825"/>
                    <a:pt x="37658" y="322330"/>
                    <a:pt x="36867" y="273177"/>
                  </a:cubicBezTo>
                  <a:cubicBezTo>
                    <a:pt x="35697" y="200635"/>
                    <a:pt x="-8330" y="106561"/>
                    <a:pt x="1404" y="41792"/>
                  </a:cubicBezTo>
                  <a:cubicBezTo>
                    <a:pt x="5738" y="13036"/>
                    <a:pt x="19118" y="5297"/>
                    <a:pt x="32533" y="0"/>
                  </a:cubicBezTo>
                  <a:cubicBezTo>
                    <a:pt x="31742" y="1479"/>
                    <a:pt x="11345" y="40141"/>
                    <a:pt x="36764" y="116742"/>
                  </a:cubicBezTo>
                  <a:cubicBezTo>
                    <a:pt x="62664" y="194856"/>
                    <a:pt x="83302" y="298906"/>
                    <a:pt x="54065" y="366839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9A25DB09-856D-3BFA-9D86-7F198FAB7E56}"/>
                </a:ext>
              </a:extLst>
            </p:cNvPr>
            <p:cNvSpPr/>
            <p:nvPr/>
          </p:nvSpPr>
          <p:spPr>
            <a:xfrm>
              <a:off x="9932811" y="989753"/>
              <a:ext cx="137296" cy="160955"/>
            </a:xfrm>
            <a:custGeom>
              <a:avLst/>
              <a:gdLst>
                <a:gd name="connsiteX0" fmla="*/ 132495 w 137296"/>
                <a:gd name="connsiteY0" fmla="*/ 114383 h 160955"/>
                <a:gd name="connsiteX1" fmla="*/ 132461 w 137296"/>
                <a:gd name="connsiteY1" fmla="*/ 114452 h 160955"/>
                <a:gd name="connsiteX2" fmla="*/ 130638 w 137296"/>
                <a:gd name="connsiteY2" fmla="*/ 118339 h 160955"/>
                <a:gd name="connsiteX3" fmla="*/ 128780 w 137296"/>
                <a:gd name="connsiteY3" fmla="*/ 121881 h 160955"/>
                <a:gd name="connsiteX4" fmla="*/ 126304 w 137296"/>
                <a:gd name="connsiteY4" fmla="*/ 126112 h 160955"/>
                <a:gd name="connsiteX5" fmla="*/ 124378 w 137296"/>
                <a:gd name="connsiteY5" fmla="*/ 129070 h 160955"/>
                <a:gd name="connsiteX6" fmla="*/ 124309 w 137296"/>
                <a:gd name="connsiteY6" fmla="*/ 129173 h 160955"/>
                <a:gd name="connsiteX7" fmla="*/ 113818 w 137296"/>
                <a:gd name="connsiteY7" fmla="*/ 141763 h 160955"/>
                <a:gd name="connsiteX8" fmla="*/ 112511 w 137296"/>
                <a:gd name="connsiteY8" fmla="*/ 143001 h 160955"/>
                <a:gd name="connsiteX9" fmla="*/ 107936 w 137296"/>
                <a:gd name="connsiteY9" fmla="*/ 146956 h 160955"/>
                <a:gd name="connsiteX10" fmla="*/ 106388 w 137296"/>
                <a:gd name="connsiteY10" fmla="*/ 148126 h 160955"/>
                <a:gd name="connsiteX11" fmla="*/ 105184 w 137296"/>
                <a:gd name="connsiteY11" fmla="*/ 149020 h 160955"/>
                <a:gd name="connsiteX12" fmla="*/ 103705 w 137296"/>
                <a:gd name="connsiteY12" fmla="*/ 150052 h 160955"/>
                <a:gd name="connsiteX13" fmla="*/ 102261 w 137296"/>
                <a:gd name="connsiteY13" fmla="*/ 151015 h 160955"/>
                <a:gd name="connsiteX14" fmla="*/ 100128 w 137296"/>
                <a:gd name="connsiteY14" fmla="*/ 152357 h 160955"/>
                <a:gd name="connsiteX15" fmla="*/ 87023 w 137296"/>
                <a:gd name="connsiteY15" fmla="*/ 158273 h 160955"/>
                <a:gd name="connsiteX16" fmla="*/ 86989 w 137296"/>
                <a:gd name="connsiteY16" fmla="*/ 158273 h 160955"/>
                <a:gd name="connsiteX17" fmla="*/ 85475 w 137296"/>
                <a:gd name="connsiteY17" fmla="*/ 158720 h 160955"/>
                <a:gd name="connsiteX18" fmla="*/ 83583 w 137296"/>
                <a:gd name="connsiteY18" fmla="*/ 159236 h 160955"/>
                <a:gd name="connsiteX19" fmla="*/ 79009 w 137296"/>
                <a:gd name="connsiteY19" fmla="*/ 160199 h 160955"/>
                <a:gd name="connsiteX20" fmla="*/ 77151 w 137296"/>
                <a:gd name="connsiteY20" fmla="*/ 160474 h 160955"/>
                <a:gd name="connsiteX21" fmla="*/ 72301 w 137296"/>
                <a:gd name="connsiteY21" fmla="*/ 160887 h 160955"/>
                <a:gd name="connsiteX22" fmla="*/ 69825 w 137296"/>
                <a:gd name="connsiteY22" fmla="*/ 160956 h 160955"/>
                <a:gd name="connsiteX23" fmla="*/ 69481 w 137296"/>
                <a:gd name="connsiteY23" fmla="*/ 160956 h 160955"/>
                <a:gd name="connsiteX24" fmla="*/ 64356 w 137296"/>
                <a:gd name="connsiteY24" fmla="*/ 160681 h 160955"/>
                <a:gd name="connsiteX25" fmla="*/ 27826 w 137296"/>
                <a:gd name="connsiteY25" fmla="*/ 142588 h 160955"/>
                <a:gd name="connsiteX26" fmla="*/ 26072 w 137296"/>
                <a:gd name="connsiteY26" fmla="*/ 140696 h 160955"/>
                <a:gd name="connsiteX27" fmla="*/ 20913 w 137296"/>
                <a:gd name="connsiteY27" fmla="*/ 134333 h 160955"/>
                <a:gd name="connsiteX28" fmla="*/ 19330 w 137296"/>
                <a:gd name="connsiteY28" fmla="*/ 132097 h 160955"/>
                <a:gd name="connsiteX29" fmla="*/ 619 w 137296"/>
                <a:gd name="connsiteY29" fmla="*/ 54499 h 160955"/>
                <a:gd name="connsiteX30" fmla="*/ 11007 w 137296"/>
                <a:gd name="connsiteY30" fmla="*/ 15218 h 160955"/>
                <a:gd name="connsiteX31" fmla="*/ 44990 w 137296"/>
                <a:gd name="connsiteY31" fmla="*/ 668 h 160955"/>
                <a:gd name="connsiteX32" fmla="*/ 69790 w 137296"/>
                <a:gd name="connsiteY32" fmla="*/ 1356 h 160955"/>
                <a:gd name="connsiteX33" fmla="*/ 123999 w 137296"/>
                <a:gd name="connsiteY33" fmla="*/ 36750 h 160955"/>
                <a:gd name="connsiteX34" fmla="*/ 132495 w 137296"/>
                <a:gd name="connsiteY34" fmla="*/ 114383 h 16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7296" h="160955">
                  <a:moveTo>
                    <a:pt x="132495" y="114383"/>
                  </a:moveTo>
                  <a:cubicBezTo>
                    <a:pt x="132495" y="114383"/>
                    <a:pt x="132461" y="114417"/>
                    <a:pt x="132461" y="114452"/>
                  </a:cubicBezTo>
                  <a:cubicBezTo>
                    <a:pt x="131876" y="115759"/>
                    <a:pt x="131291" y="117066"/>
                    <a:pt x="130638" y="118339"/>
                  </a:cubicBezTo>
                  <a:cubicBezTo>
                    <a:pt x="130053" y="119542"/>
                    <a:pt x="129434" y="120712"/>
                    <a:pt x="128780" y="121881"/>
                  </a:cubicBezTo>
                  <a:cubicBezTo>
                    <a:pt x="127989" y="123326"/>
                    <a:pt x="127164" y="124736"/>
                    <a:pt x="126304" y="126112"/>
                  </a:cubicBezTo>
                  <a:cubicBezTo>
                    <a:pt x="125685" y="127110"/>
                    <a:pt x="125031" y="128107"/>
                    <a:pt x="124378" y="129070"/>
                  </a:cubicBezTo>
                  <a:cubicBezTo>
                    <a:pt x="124343" y="129070"/>
                    <a:pt x="124343" y="129139"/>
                    <a:pt x="124309" y="129173"/>
                  </a:cubicBezTo>
                  <a:cubicBezTo>
                    <a:pt x="121144" y="133783"/>
                    <a:pt x="117636" y="138013"/>
                    <a:pt x="113818" y="141763"/>
                  </a:cubicBezTo>
                  <a:cubicBezTo>
                    <a:pt x="113371" y="142175"/>
                    <a:pt x="112958" y="142588"/>
                    <a:pt x="112511" y="143001"/>
                  </a:cubicBezTo>
                  <a:cubicBezTo>
                    <a:pt x="111032" y="144377"/>
                    <a:pt x="109518" y="145718"/>
                    <a:pt x="107936" y="146956"/>
                  </a:cubicBezTo>
                  <a:cubicBezTo>
                    <a:pt x="107420" y="147369"/>
                    <a:pt x="106939" y="147748"/>
                    <a:pt x="106388" y="148126"/>
                  </a:cubicBezTo>
                  <a:cubicBezTo>
                    <a:pt x="106010" y="148436"/>
                    <a:pt x="105597" y="148745"/>
                    <a:pt x="105184" y="149020"/>
                  </a:cubicBezTo>
                  <a:cubicBezTo>
                    <a:pt x="104703" y="149399"/>
                    <a:pt x="104187" y="149743"/>
                    <a:pt x="103705" y="150052"/>
                  </a:cubicBezTo>
                  <a:cubicBezTo>
                    <a:pt x="103224" y="150396"/>
                    <a:pt x="102742" y="150706"/>
                    <a:pt x="102261" y="151015"/>
                  </a:cubicBezTo>
                  <a:cubicBezTo>
                    <a:pt x="101573" y="151497"/>
                    <a:pt x="100850" y="151910"/>
                    <a:pt x="100128" y="152357"/>
                  </a:cubicBezTo>
                  <a:cubicBezTo>
                    <a:pt x="95966" y="154833"/>
                    <a:pt x="91563" y="156828"/>
                    <a:pt x="87023" y="158273"/>
                  </a:cubicBezTo>
                  <a:cubicBezTo>
                    <a:pt x="87023" y="158273"/>
                    <a:pt x="86989" y="158307"/>
                    <a:pt x="86989" y="158273"/>
                  </a:cubicBezTo>
                  <a:cubicBezTo>
                    <a:pt x="86507" y="158445"/>
                    <a:pt x="85991" y="158582"/>
                    <a:pt x="85475" y="158720"/>
                  </a:cubicBezTo>
                  <a:cubicBezTo>
                    <a:pt x="84856" y="158926"/>
                    <a:pt x="84202" y="159098"/>
                    <a:pt x="83583" y="159236"/>
                  </a:cubicBezTo>
                  <a:cubicBezTo>
                    <a:pt x="82070" y="159614"/>
                    <a:pt x="80556" y="159924"/>
                    <a:pt x="79009" y="160199"/>
                  </a:cubicBezTo>
                  <a:cubicBezTo>
                    <a:pt x="78389" y="160302"/>
                    <a:pt x="77770" y="160405"/>
                    <a:pt x="77151" y="160474"/>
                  </a:cubicBezTo>
                  <a:cubicBezTo>
                    <a:pt x="75569" y="160681"/>
                    <a:pt x="73952" y="160818"/>
                    <a:pt x="72301" y="160887"/>
                  </a:cubicBezTo>
                  <a:cubicBezTo>
                    <a:pt x="71476" y="160887"/>
                    <a:pt x="70650" y="160956"/>
                    <a:pt x="69825" y="160956"/>
                  </a:cubicBezTo>
                  <a:lnTo>
                    <a:pt x="69481" y="160956"/>
                  </a:lnTo>
                  <a:cubicBezTo>
                    <a:pt x="67761" y="160956"/>
                    <a:pt x="66075" y="160853"/>
                    <a:pt x="64356" y="160681"/>
                  </a:cubicBezTo>
                  <a:cubicBezTo>
                    <a:pt x="50322" y="159305"/>
                    <a:pt x="37801" y="152701"/>
                    <a:pt x="27826" y="142588"/>
                  </a:cubicBezTo>
                  <a:cubicBezTo>
                    <a:pt x="27242" y="141969"/>
                    <a:pt x="26623" y="141350"/>
                    <a:pt x="26072" y="140696"/>
                  </a:cubicBezTo>
                  <a:cubicBezTo>
                    <a:pt x="24284" y="138667"/>
                    <a:pt x="22564" y="136569"/>
                    <a:pt x="20913" y="134333"/>
                  </a:cubicBezTo>
                  <a:cubicBezTo>
                    <a:pt x="20362" y="133611"/>
                    <a:pt x="19812" y="132854"/>
                    <a:pt x="19330" y="132097"/>
                  </a:cubicBezTo>
                  <a:cubicBezTo>
                    <a:pt x="5125" y="111700"/>
                    <a:pt x="-2271" y="84045"/>
                    <a:pt x="619" y="54499"/>
                  </a:cubicBezTo>
                  <a:cubicBezTo>
                    <a:pt x="1995" y="40362"/>
                    <a:pt x="5641" y="27084"/>
                    <a:pt x="11007" y="15218"/>
                  </a:cubicBezTo>
                  <a:cubicBezTo>
                    <a:pt x="17955" y="9542"/>
                    <a:pt x="29271" y="2766"/>
                    <a:pt x="44990" y="668"/>
                  </a:cubicBezTo>
                  <a:cubicBezTo>
                    <a:pt x="52282" y="-330"/>
                    <a:pt x="60538" y="-295"/>
                    <a:pt x="69790" y="1356"/>
                  </a:cubicBezTo>
                  <a:cubicBezTo>
                    <a:pt x="91873" y="5277"/>
                    <a:pt x="111651" y="17866"/>
                    <a:pt x="123999" y="36750"/>
                  </a:cubicBezTo>
                  <a:cubicBezTo>
                    <a:pt x="136932" y="56562"/>
                    <a:pt x="141748" y="83357"/>
                    <a:pt x="132495" y="11438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4670D14C-440D-CFFB-D9D0-704F9A5554C2}"/>
                </a:ext>
              </a:extLst>
            </p:cNvPr>
            <p:cNvSpPr/>
            <p:nvPr/>
          </p:nvSpPr>
          <p:spPr>
            <a:xfrm>
              <a:off x="9943818" y="948852"/>
              <a:ext cx="156826" cy="207178"/>
            </a:xfrm>
            <a:custGeom>
              <a:avLst/>
              <a:gdLst>
                <a:gd name="connsiteX0" fmla="*/ 156195 w 156826"/>
                <a:gd name="connsiteY0" fmla="*/ 111807 h 207178"/>
                <a:gd name="connsiteX1" fmla="*/ 128884 w 156826"/>
                <a:gd name="connsiteY1" fmla="*/ 177779 h 207178"/>
                <a:gd name="connsiteX2" fmla="*/ 62739 w 156826"/>
                <a:gd name="connsiteY2" fmla="*/ 206844 h 207178"/>
                <a:gd name="connsiteX3" fmla="*/ 57649 w 156826"/>
                <a:gd name="connsiteY3" fmla="*/ 206122 h 207178"/>
                <a:gd name="connsiteX4" fmla="*/ 55310 w 156826"/>
                <a:gd name="connsiteY4" fmla="*/ 205641 h 207178"/>
                <a:gd name="connsiteX5" fmla="*/ 16820 w 156826"/>
                <a:gd name="connsiteY5" fmla="*/ 183489 h 207178"/>
                <a:gd name="connsiteX6" fmla="*/ 53349 w 156826"/>
                <a:gd name="connsiteY6" fmla="*/ 201582 h 207178"/>
                <a:gd name="connsiteX7" fmla="*/ 58474 w 156826"/>
                <a:gd name="connsiteY7" fmla="*/ 201857 h 207178"/>
                <a:gd name="connsiteX8" fmla="*/ 58818 w 156826"/>
                <a:gd name="connsiteY8" fmla="*/ 201857 h 207178"/>
                <a:gd name="connsiteX9" fmla="*/ 61295 w 156826"/>
                <a:gd name="connsiteY9" fmla="*/ 201788 h 207178"/>
                <a:gd name="connsiteX10" fmla="*/ 66145 w 156826"/>
                <a:gd name="connsiteY10" fmla="*/ 201375 h 207178"/>
                <a:gd name="connsiteX11" fmla="*/ 68002 w 156826"/>
                <a:gd name="connsiteY11" fmla="*/ 201100 h 207178"/>
                <a:gd name="connsiteX12" fmla="*/ 72577 w 156826"/>
                <a:gd name="connsiteY12" fmla="*/ 200137 h 207178"/>
                <a:gd name="connsiteX13" fmla="*/ 74469 w 156826"/>
                <a:gd name="connsiteY13" fmla="*/ 199621 h 207178"/>
                <a:gd name="connsiteX14" fmla="*/ 75982 w 156826"/>
                <a:gd name="connsiteY14" fmla="*/ 199174 h 207178"/>
                <a:gd name="connsiteX15" fmla="*/ 76016 w 156826"/>
                <a:gd name="connsiteY15" fmla="*/ 199174 h 207178"/>
                <a:gd name="connsiteX16" fmla="*/ 89122 w 156826"/>
                <a:gd name="connsiteY16" fmla="*/ 193258 h 207178"/>
                <a:gd name="connsiteX17" fmla="*/ 91254 w 156826"/>
                <a:gd name="connsiteY17" fmla="*/ 191916 h 207178"/>
                <a:gd name="connsiteX18" fmla="*/ 92699 w 156826"/>
                <a:gd name="connsiteY18" fmla="*/ 190953 h 207178"/>
                <a:gd name="connsiteX19" fmla="*/ 94178 w 156826"/>
                <a:gd name="connsiteY19" fmla="*/ 189921 h 207178"/>
                <a:gd name="connsiteX20" fmla="*/ 95382 w 156826"/>
                <a:gd name="connsiteY20" fmla="*/ 189027 h 207178"/>
                <a:gd name="connsiteX21" fmla="*/ 96930 w 156826"/>
                <a:gd name="connsiteY21" fmla="*/ 187858 h 207178"/>
                <a:gd name="connsiteX22" fmla="*/ 101504 w 156826"/>
                <a:gd name="connsiteY22" fmla="*/ 183902 h 207178"/>
                <a:gd name="connsiteX23" fmla="*/ 102811 w 156826"/>
                <a:gd name="connsiteY23" fmla="*/ 182664 h 207178"/>
                <a:gd name="connsiteX24" fmla="*/ 113302 w 156826"/>
                <a:gd name="connsiteY24" fmla="*/ 170074 h 207178"/>
                <a:gd name="connsiteX25" fmla="*/ 113371 w 156826"/>
                <a:gd name="connsiteY25" fmla="*/ 169971 h 207178"/>
                <a:gd name="connsiteX26" fmla="*/ 115297 w 156826"/>
                <a:gd name="connsiteY26" fmla="*/ 167013 h 207178"/>
                <a:gd name="connsiteX27" fmla="*/ 117774 w 156826"/>
                <a:gd name="connsiteY27" fmla="*/ 162782 h 207178"/>
                <a:gd name="connsiteX28" fmla="*/ 119631 w 156826"/>
                <a:gd name="connsiteY28" fmla="*/ 159240 h 207178"/>
                <a:gd name="connsiteX29" fmla="*/ 121454 w 156826"/>
                <a:gd name="connsiteY29" fmla="*/ 155353 h 207178"/>
                <a:gd name="connsiteX30" fmla="*/ 121489 w 156826"/>
                <a:gd name="connsiteY30" fmla="*/ 155284 h 207178"/>
                <a:gd name="connsiteX31" fmla="*/ 112993 w 156826"/>
                <a:gd name="connsiteY31" fmla="*/ 77651 h 207178"/>
                <a:gd name="connsiteX32" fmla="*/ 58784 w 156826"/>
                <a:gd name="connsiteY32" fmla="*/ 42257 h 207178"/>
                <a:gd name="connsiteX33" fmla="*/ 33984 w 156826"/>
                <a:gd name="connsiteY33" fmla="*/ 41569 h 207178"/>
                <a:gd name="connsiteX34" fmla="*/ 0 w 156826"/>
                <a:gd name="connsiteY34" fmla="*/ 56119 h 207178"/>
                <a:gd name="connsiteX35" fmla="*/ 6260 w 156826"/>
                <a:gd name="connsiteY35" fmla="*/ 44149 h 207178"/>
                <a:gd name="connsiteX36" fmla="*/ 6329 w 156826"/>
                <a:gd name="connsiteY36" fmla="*/ 44045 h 207178"/>
                <a:gd name="connsiteX37" fmla="*/ 83068 w 156826"/>
                <a:gd name="connsiteY37" fmla="*/ 327 h 207178"/>
                <a:gd name="connsiteX38" fmla="*/ 156195 w 156826"/>
                <a:gd name="connsiteY38" fmla="*/ 111807 h 20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56826" h="207178">
                  <a:moveTo>
                    <a:pt x="156195" y="111807"/>
                  </a:moveTo>
                  <a:cubicBezTo>
                    <a:pt x="153649" y="137845"/>
                    <a:pt x="143503" y="160891"/>
                    <a:pt x="128884" y="177779"/>
                  </a:cubicBezTo>
                  <a:cubicBezTo>
                    <a:pt x="111479" y="197867"/>
                    <a:pt x="87711" y="209321"/>
                    <a:pt x="62739" y="206844"/>
                  </a:cubicBezTo>
                  <a:cubicBezTo>
                    <a:pt x="61020" y="206672"/>
                    <a:pt x="59334" y="206466"/>
                    <a:pt x="57649" y="206122"/>
                  </a:cubicBezTo>
                  <a:cubicBezTo>
                    <a:pt x="56858" y="205984"/>
                    <a:pt x="56066" y="205847"/>
                    <a:pt x="55310" y="205641"/>
                  </a:cubicBezTo>
                  <a:cubicBezTo>
                    <a:pt x="40554" y="202579"/>
                    <a:pt x="27414" y="194737"/>
                    <a:pt x="16820" y="183489"/>
                  </a:cubicBezTo>
                  <a:cubicBezTo>
                    <a:pt x="26795" y="193602"/>
                    <a:pt x="39315" y="200206"/>
                    <a:pt x="53349" y="201582"/>
                  </a:cubicBezTo>
                  <a:cubicBezTo>
                    <a:pt x="55069" y="201754"/>
                    <a:pt x="56754" y="201857"/>
                    <a:pt x="58474" y="201857"/>
                  </a:cubicBezTo>
                  <a:lnTo>
                    <a:pt x="58818" y="201857"/>
                  </a:lnTo>
                  <a:cubicBezTo>
                    <a:pt x="59644" y="201857"/>
                    <a:pt x="60469" y="201823"/>
                    <a:pt x="61295" y="201788"/>
                  </a:cubicBezTo>
                  <a:cubicBezTo>
                    <a:pt x="62946" y="201719"/>
                    <a:pt x="64562" y="201582"/>
                    <a:pt x="66145" y="201375"/>
                  </a:cubicBezTo>
                  <a:cubicBezTo>
                    <a:pt x="66798" y="201307"/>
                    <a:pt x="67383" y="201203"/>
                    <a:pt x="68002" y="201100"/>
                  </a:cubicBezTo>
                  <a:cubicBezTo>
                    <a:pt x="69550" y="200825"/>
                    <a:pt x="71063" y="200515"/>
                    <a:pt x="72577" y="200137"/>
                  </a:cubicBezTo>
                  <a:cubicBezTo>
                    <a:pt x="73196" y="200000"/>
                    <a:pt x="73849" y="199828"/>
                    <a:pt x="74469" y="199621"/>
                  </a:cubicBezTo>
                  <a:cubicBezTo>
                    <a:pt x="74985" y="199484"/>
                    <a:pt x="75500" y="199346"/>
                    <a:pt x="75982" y="199174"/>
                  </a:cubicBezTo>
                  <a:cubicBezTo>
                    <a:pt x="75982" y="199208"/>
                    <a:pt x="76016" y="199174"/>
                    <a:pt x="76016" y="199174"/>
                  </a:cubicBezTo>
                  <a:cubicBezTo>
                    <a:pt x="80557" y="197729"/>
                    <a:pt x="84960" y="195734"/>
                    <a:pt x="89122" y="193258"/>
                  </a:cubicBezTo>
                  <a:cubicBezTo>
                    <a:pt x="89844" y="192845"/>
                    <a:pt x="90532" y="192398"/>
                    <a:pt x="91254" y="191916"/>
                  </a:cubicBezTo>
                  <a:cubicBezTo>
                    <a:pt x="91736" y="191607"/>
                    <a:pt x="92217" y="191297"/>
                    <a:pt x="92699" y="190953"/>
                  </a:cubicBezTo>
                  <a:cubicBezTo>
                    <a:pt x="93180" y="190644"/>
                    <a:pt x="93696" y="190300"/>
                    <a:pt x="94178" y="189921"/>
                  </a:cubicBezTo>
                  <a:cubicBezTo>
                    <a:pt x="94591" y="189646"/>
                    <a:pt x="95003" y="189337"/>
                    <a:pt x="95382" y="189027"/>
                  </a:cubicBezTo>
                  <a:cubicBezTo>
                    <a:pt x="95898" y="188649"/>
                    <a:pt x="96414" y="188270"/>
                    <a:pt x="96930" y="187858"/>
                  </a:cubicBezTo>
                  <a:cubicBezTo>
                    <a:pt x="98512" y="186619"/>
                    <a:pt x="100025" y="185278"/>
                    <a:pt x="101504" y="183902"/>
                  </a:cubicBezTo>
                  <a:cubicBezTo>
                    <a:pt x="101951" y="183489"/>
                    <a:pt x="102364" y="183076"/>
                    <a:pt x="102811" y="182664"/>
                  </a:cubicBezTo>
                  <a:cubicBezTo>
                    <a:pt x="106629" y="178914"/>
                    <a:pt x="110138" y="174684"/>
                    <a:pt x="113302" y="170074"/>
                  </a:cubicBezTo>
                  <a:cubicBezTo>
                    <a:pt x="113337" y="170040"/>
                    <a:pt x="113337" y="170006"/>
                    <a:pt x="113371" y="169971"/>
                  </a:cubicBezTo>
                  <a:cubicBezTo>
                    <a:pt x="114025" y="169008"/>
                    <a:pt x="114678" y="168011"/>
                    <a:pt x="115297" y="167013"/>
                  </a:cubicBezTo>
                  <a:cubicBezTo>
                    <a:pt x="116157" y="165637"/>
                    <a:pt x="116983" y="164227"/>
                    <a:pt x="117774" y="162782"/>
                  </a:cubicBezTo>
                  <a:cubicBezTo>
                    <a:pt x="118427" y="161613"/>
                    <a:pt x="119047" y="160443"/>
                    <a:pt x="119631" y="159240"/>
                  </a:cubicBezTo>
                  <a:cubicBezTo>
                    <a:pt x="120285" y="157967"/>
                    <a:pt x="120870" y="156660"/>
                    <a:pt x="121454" y="155353"/>
                  </a:cubicBezTo>
                  <a:cubicBezTo>
                    <a:pt x="121454" y="155353"/>
                    <a:pt x="121465" y="155329"/>
                    <a:pt x="121489" y="155284"/>
                  </a:cubicBezTo>
                  <a:cubicBezTo>
                    <a:pt x="130741" y="124258"/>
                    <a:pt x="125926" y="97463"/>
                    <a:pt x="112993" y="77651"/>
                  </a:cubicBezTo>
                  <a:cubicBezTo>
                    <a:pt x="100644" y="58767"/>
                    <a:pt x="80866" y="46178"/>
                    <a:pt x="58784" y="42257"/>
                  </a:cubicBezTo>
                  <a:cubicBezTo>
                    <a:pt x="49531" y="40606"/>
                    <a:pt x="41276" y="40571"/>
                    <a:pt x="33984" y="41569"/>
                  </a:cubicBezTo>
                  <a:cubicBezTo>
                    <a:pt x="18265" y="43667"/>
                    <a:pt x="6948" y="50443"/>
                    <a:pt x="0" y="56119"/>
                  </a:cubicBezTo>
                  <a:cubicBezTo>
                    <a:pt x="1892" y="51957"/>
                    <a:pt x="3990" y="47967"/>
                    <a:pt x="6260" y="44149"/>
                  </a:cubicBezTo>
                  <a:cubicBezTo>
                    <a:pt x="6295" y="44149"/>
                    <a:pt x="6329" y="44080"/>
                    <a:pt x="6329" y="44045"/>
                  </a:cubicBezTo>
                  <a:cubicBezTo>
                    <a:pt x="23802" y="15084"/>
                    <a:pt x="52524" y="-2665"/>
                    <a:pt x="83068" y="327"/>
                  </a:cubicBezTo>
                  <a:cubicBezTo>
                    <a:pt x="129090" y="4868"/>
                    <a:pt x="161836" y="54777"/>
                    <a:pt x="156195" y="111807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A593E907-5000-28F0-8E37-82F6DCA16C37}"/>
                </a:ext>
              </a:extLst>
            </p:cNvPr>
            <p:cNvSpPr/>
            <p:nvPr/>
          </p:nvSpPr>
          <p:spPr>
            <a:xfrm>
              <a:off x="9792576" y="1084909"/>
              <a:ext cx="198812" cy="82207"/>
            </a:xfrm>
            <a:custGeom>
              <a:avLst/>
              <a:gdLst>
                <a:gd name="connsiteX0" fmla="*/ 198812 w 198812"/>
                <a:gd name="connsiteY0" fmla="*/ 67555 h 82207"/>
                <a:gd name="connsiteX1" fmla="*/ 194272 w 198812"/>
                <a:gd name="connsiteY1" fmla="*/ 66385 h 82207"/>
                <a:gd name="connsiteX2" fmla="*/ 132014 w 198812"/>
                <a:gd name="connsiteY2" fmla="*/ 56101 h 82207"/>
                <a:gd name="connsiteX3" fmla="*/ 86404 w 198812"/>
                <a:gd name="connsiteY3" fmla="*/ 55413 h 82207"/>
                <a:gd name="connsiteX4" fmla="*/ 69 w 198812"/>
                <a:gd name="connsiteY4" fmla="*/ 82139 h 82207"/>
                <a:gd name="connsiteX5" fmla="*/ 0 w 198812"/>
                <a:gd name="connsiteY5" fmla="*/ 82208 h 82207"/>
                <a:gd name="connsiteX6" fmla="*/ 118427 w 198812"/>
                <a:gd name="connsiteY6" fmla="*/ 1754 h 82207"/>
                <a:gd name="connsiteX7" fmla="*/ 143434 w 198812"/>
                <a:gd name="connsiteY7" fmla="*/ 0 h 82207"/>
                <a:gd name="connsiteX8" fmla="*/ 151758 w 198812"/>
                <a:gd name="connsiteY8" fmla="*/ 23596 h 82207"/>
                <a:gd name="connsiteX9" fmla="*/ 159566 w 198812"/>
                <a:gd name="connsiteY9" fmla="*/ 36942 h 82207"/>
                <a:gd name="connsiteX10" fmla="*/ 161148 w 198812"/>
                <a:gd name="connsiteY10" fmla="*/ 39178 h 82207"/>
                <a:gd name="connsiteX11" fmla="*/ 166307 w 198812"/>
                <a:gd name="connsiteY11" fmla="*/ 45541 h 82207"/>
                <a:gd name="connsiteX12" fmla="*/ 168062 w 198812"/>
                <a:gd name="connsiteY12" fmla="*/ 47433 h 82207"/>
                <a:gd name="connsiteX13" fmla="*/ 194306 w 198812"/>
                <a:gd name="connsiteY13" fmla="*/ 65869 h 82207"/>
                <a:gd name="connsiteX14" fmla="*/ 198812 w 198812"/>
                <a:gd name="connsiteY14" fmla="*/ 67555 h 8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812" h="82207">
                  <a:moveTo>
                    <a:pt x="198812" y="67555"/>
                  </a:moveTo>
                  <a:cubicBezTo>
                    <a:pt x="197918" y="67348"/>
                    <a:pt x="196370" y="66936"/>
                    <a:pt x="194272" y="66385"/>
                  </a:cubicBezTo>
                  <a:cubicBezTo>
                    <a:pt x="183953" y="63874"/>
                    <a:pt x="159944" y="58543"/>
                    <a:pt x="132014" y="56101"/>
                  </a:cubicBezTo>
                  <a:cubicBezTo>
                    <a:pt x="117430" y="54828"/>
                    <a:pt x="101745" y="54312"/>
                    <a:pt x="86404" y="55413"/>
                  </a:cubicBezTo>
                  <a:cubicBezTo>
                    <a:pt x="28171" y="59540"/>
                    <a:pt x="1685" y="80832"/>
                    <a:pt x="69" y="82139"/>
                  </a:cubicBezTo>
                  <a:lnTo>
                    <a:pt x="0" y="82208"/>
                  </a:lnTo>
                  <a:cubicBezTo>
                    <a:pt x="27861" y="23562"/>
                    <a:pt x="82999" y="6501"/>
                    <a:pt x="118427" y="1754"/>
                  </a:cubicBezTo>
                  <a:cubicBezTo>
                    <a:pt x="128884" y="344"/>
                    <a:pt x="137621" y="0"/>
                    <a:pt x="143434" y="0"/>
                  </a:cubicBezTo>
                  <a:cubicBezTo>
                    <a:pt x="145360" y="8358"/>
                    <a:pt x="148180" y="16270"/>
                    <a:pt x="151758" y="23596"/>
                  </a:cubicBezTo>
                  <a:cubicBezTo>
                    <a:pt x="154062" y="28308"/>
                    <a:pt x="156676" y="32780"/>
                    <a:pt x="159566" y="36942"/>
                  </a:cubicBezTo>
                  <a:cubicBezTo>
                    <a:pt x="160047" y="37699"/>
                    <a:pt x="160598" y="38455"/>
                    <a:pt x="161148" y="39178"/>
                  </a:cubicBezTo>
                  <a:cubicBezTo>
                    <a:pt x="162799" y="41413"/>
                    <a:pt x="164519" y="43512"/>
                    <a:pt x="166307" y="45541"/>
                  </a:cubicBezTo>
                  <a:cubicBezTo>
                    <a:pt x="166858" y="46195"/>
                    <a:pt x="167477" y="46814"/>
                    <a:pt x="168062" y="47433"/>
                  </a:cubicBezTo>
                  <a:cubicBezTo>
                    <a:pt x="175629" y="55447"/>
                    <a:pt x="184503" y="61776"/>
                    <a:pt x="194306" y="65869"/>
                  </a:cubicBezTo>
                  <a:cubicBezTo>
                    <a:pt x="195785" y="66489"/>
                    <a:pt x="197264" y="67039"/>
                    <a:pt x="198812" y="67555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76543836-DD0E-7598-EE2B-F5442D98ED04}"/>
                </a:ext>
              </a:extLst>
            </p:cNvPr>
            <p:cNvSpPr/>
            <p:nvPr/>
          </p:nvSpPr>
          <p:spPr>
            <a:xfrm>
              <a:off x="9708583" y="752857"/>
              <a:ext cx="224193" cy="204715"/>
            </a:xfrm>
            <a:custGeom>
              <a:avLst/>
              <a:gdLst>
                <a:gd name="connsiteX0" fmla="*/ 224194 w 224193"/>
                <a:gd name="connsiteY0" fmla="*/ 204715 h 204715"/>
                <a:gd name="connsiteX1" fmla="*/ 217039 w 224193"/>
                <a:gd name="connsiteY1" fmla="*/ 195325 h 204715"/>
                <a:gd name="connsiteX2" fmla="*/ 167095 w 224193"/>
                <a:gd name="connsiteY2" fmla="*/ 59596 h 204715"/>
                <a:gd name="connsiteX3" fmla="*/ 54928 w 224193"/>
                <a:gd name="connsiteY3" fmla="*/ 9411 h 204715"/>
                <a:gd name="connsiteX4" fmla="*/ 7598 w 224193"/>
                <a:gd name="connsiteY4" fmla="*/ 57979 h 204715"/>
                <a:gd name="connsiteX5" fmla="*/ 37764 w 224193"/>
                <a:gd name="connsiteY5" fmla="*/ 105103 h 204715"/>
                <a:gd name="connsiteX6" fmla="*/ 81757 w 224193"/>
                <a:gd name="connsiteY6" fmla="*/ 80819 h 204715"/>
                <a:gd name="connsiteX7" fmla="*/ 81414 w 224193"/>
                <a:gd name="connsiteY7" fmla="*/ 51685 h 204715"/>
                <a:gd name="connsiteX8" fmla="*/ 102946 w 224193"/>
                <a:gd name="connsiteY8" fmla="*/ 35897 h 204715"/>
                <a:gd name="connsiteX9" fmla="*/ 108312 w 224193"/>
                <a:gd name="connsiteY9" fmla="*/ 62038 h 204715"/>
                <a:gd name="connsiteX10" fmla="*/ 88018 w 224193"/>
                <a:gd name="connsiteY10" fmla="*/ 83742 h 204715"/>
                <a:gd name="connsiteX11" fmla="*/ 36182 w 224193"/>
                <a:gd name="connsiteY11" fmla="*/ 111776 h 204715"/>
                <a:gd name="connsiteX12" fmla="*/ 822 w 224193"/>
                <a:gd name="connsiteY12" fmla="*/ 56741 h 204715"/>
                <a:gd name="connsiteX13" fmla="*/ 53105 w 224193"/>
                <a:gd name="connsiteY13" fmla="*/ 2773 h 204715"/>
                <a:gd name="connsiteX14" fmla="*/ 172324 w 224193"/>
                <a:gd name="connsiteY14" fmla="*/ 55124 h 204715"/>
                <a:gd name="connsiteX15" fmla="*/ 224194 w 224193"/>
                <a:gd name="connsiteY15" fmla="*/ 204715 h 20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4193" h="204715">
                  <a:moveTo>
                    <a:pt x="224194" y="204715"/>
                  </a:moveTo>
                  <a:cubicBezTo>
                    <a:pt x="221958" y="201344"/>
                    <a:pt x="219585" y="198214"/>
                    <a:pt x="217039" y="195325"/>
                  </a:cubicBezTo>
                  <a:cubicBezTo>
                    <a:pt x="215079" y="153911"/>
                    <a:pt x="203762" y="102592"/>
                    <a:pt x="167095" y="59596"/>
                  </a:cubicBezTo>
                  <a:cubicBezTo>
                    <a:pt x="131667" y="18045"/>
                    <a:pt x="90769" y="-254"/>
                    <a:pt x="54928" y="9411"/>
                  </a:cubicBezTo>
                  <a:cubicBezTo>
                    <a:pt x="30335" y="16016"/>
                    <a:pt x="11760" y="35106"/>
                    <a:pt x="7598" y="57979"/>
                  </a:cubicBezTo>
                  <a:cubicBezTo>
                    <a:pt x="3093" y="82814"/>
                    <a:pt x="19775" y="100769"/>
                    <a:pt x="37764" y="105103"/>
                  </a:cubicBezTo>
                  <a:cubicBezTo>
                    <a:pt x="52555" y="108611"/>
                    <a:pt x="70785" y="103555"/>
                    <a:pt x="81757" y="80819"/>
                  </a:cubicBezTo>
                  <a:cubicBezTo>
                    <a:pt x="79969" y="73630"/>
                    <a:pt x="77802" y="61109"/>
                    <a:pt x="81414" y="51685"/>
                  </a:cubicBezTo>
                  <a:cubicBezTo>
                    <a:pt x="86814" y="37685"/>
                    <a:pt x="95516" y="33042"/>
                    <a:pt x="102946" y="35897"/>
                  </a:cubicBezTo>
                  <a:cubicBezTo>
                    <a:pt x="110375" y="38752"/>
                    <a:pt x="113677" y="48039"/>
                    <a:pt x="108312" y="62038"/>
                  </a:cubicBezTo>
                  <a:cubicBezTo>
                    <a:pt x="104562" y="71704"/>
                    <a:pt x="94106" y="79718"/>
                    <a:pt x="88018" y="83742"/>
                  </a:cubicBezTo>
                  <a:cubicBezTo>
                    <a:pt x="75222" y="110228"/>
                    <a:pt x="52933" y="115800"/>
                    <a:pt x="36182" y="111776"/>
                  </a:cubicBezTo>
                  <a:cubicBezTo>
                    <a:pt x="14822" y="106685"/>
                    <a:pt x="-4234" y="84671"/>
                    <a:pt x="822" y="56741"/>
                  </a:cubicBezTo>
                  <a:cubicBezTo>
                    <a:pt x="5466" y="31253"/>
                    <a:pt x="26001" y="10065"/>
                    <a:pt x="53105" y="2773"/>
                  </a:cubicBezTo>
                  <a:cubicBezTo>
                    <a:pt x="91664" y="-7615"/>
                    <a:pt x="135107" y="11475"/>
                    <a:pt x="172324" y="55124"/>
                  </a:cubicBezTo>
                  <a:cubicBezTo>
                    <a:pt x="213118" y="102970"/>
                    <a:pt x="223540" y="160653"/>
                    <a:pt x="224194" y="204715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D9D3B425-8847-EDE9-4B30-BB263E5CB77C}"/>
                </a:ext>
              </a:extLst>
            </p:cNvPr>
            <p:cNvSpPr/>
            <p:nvPr/>
          </p:nvSpPr>
          <p:spPr>
            <a:xfrm>
              <a:off x="9920677" y="711348"/>
              <a:ext cx="154401" cy="242028"/>
            </a:xfrm>
            <a:custGeom>
              <a:avLst/>
              <a:gdLst>
                <a:gd name="connsiteX0" fmla="*/ 123923 w 154401"/>
                <a:gd name="connsiteY0" fmla="*/ 242028 h 242028"/>
                <a:gd name="connsiteX1" fmla="*/ 117319 w 154401"/>
                <a:gd name="connsiteY1" fmla="*/ 239861 h 242028"/>
                <a:gd name="connsiteX2" fmla="*/ 147072 w 154401"/>
                <a:gd name="connsiteY2" fmla="*/ 118957 h 242028"/>
                <a:gd name="connsiteX3" fmla="*/ 86947 w 154401"/>
                <a:gd name="connsiteY3" fmla="*/ 11778 h 242028"/>
                <a:gd name="connsiteX4" fmla="*/ 19976 w 154401"/>
                <a:gd name="connsiteY4" fmla="*/ 22544 h 242028"/>
                <a:gd name="connsiteX5" fmla="*/ 16124 w 154401"/>
                <a:gd name="connsiteY5" fmla="*/ 78370 h 242028"/>
                <a:gd name="connsiteX6" fmla="*/ 65930 w 154401"/>
                <a:gd name="connsiteY6" fmla="*/ 85111 h 242028"/>
                <a:gd name="connsiteX7" fmla="*/ 83025 w 154401"/>
                <a:gd name="connsiteY7" fmla="*/ 61515 h 242028"/>
                <a:gd name="connsiteX8" fmla="*/ 109717 w 154401"/>
                <a:gd name="connsiteY8" fmla="*/ 61653 h 242028"/>
                <a:gd name="connsiteX9" fmla="*/ 98401 w 154401"/>
                <a:gd name="connsiteY9" fmla="*/ 85868 h 242028"/>
                <a:gd name="connsiteX10" fmla="*/ 69198 w 154401"/>
                <a:gd name="connsiteY10" fmla="*/ 91165 h 242028"/>
                <a:gd name="connsiteX11" fmla="*/ 10861 w 154401"/>
                <a:gd name="connsiteY11" fmla="*/ 82772 h 242028"/>
                <a:gd name="connsiteX12" fmla="*/ 15298 w 154401"/>
                <a:gd name="connsiteY12" fmla="*/ 17522 h 242028"/>
                <a:gd name="connsiteX13" fmla="*/ 89457 w 154401"/>
                <a:gd name="connsiteY13" fmla="*/ 5380 h 242028"/>
                <a:gd name="connsiteX14" fmla="*/ 153951 w 154401"/>
                <a:gd name="connsiteY14" fmla="*/ 118510 h 242028"/>
                <a:gd name="connsiteX15" fmla="*/ 123923 w 154401"/>
                <a:gd name="connsiteY15" fmla="*/ 242028 h 24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4401" h="242028">
                  <a:moveTo>
                    <a:pt x="123923" y="242028"/>
                  </a:moveTo>
                  <a:cubicBezTo>
                    <a:pt x="121756" y="241168"/>
                    <a:pt x="119554" y="240480"/>
                    <a:pt x="117319" y="239861"/>
                  </a:cubicBezTo>
                  <a:cubicBezTo>
                    <a:pt x="135686" y="207494"/>
                    <a:pt x="150236" y="166184"/>
                    <a:pt x="147072" y="118957"/>
                  </a:cubicBezTo>
                  <a:cubicBezTo>
                    <a:pt x="143391" y="64473"/>
                    <a:pt x="121481" y="25399"/>
                    <a:pt x="86947" y="11778"/>
                  </a:cubicBezTo>
                  <a:cubicBezTo>
                    <a:pt x="63247" y="2422"/>
                    <a:pt x="36968" y="6653"/>
                    <a:pt x="19976" y="22544"/>
                  </a:cubicBezTo>
                  <a:cubicBezTo>
                    <a:pt x="1574" y="39777"/>
                    <a:pt x="4257" y="64164"/>
                    <a:pt x="16124" y="78370"/>
                  </a:cubicBezTo>
                  <a:cubicBezTo>
                    <a:pt x="25858" y="89996"/>
                    <a:pt x="43538" y="96806"/>
                    <a:pt x="65930" y="85111"/>
                  </a:cubicBezTo>
                  <a:cubicBezTo>
                    <a:pt x="68751" y="78266"/>
                    <a:pt x="74495" y="66915"/>
                    <a:pt x="83025" y="61515"/>
                  </a:cubicBezTo>
                  <a:cubicBezTo>
                    <a:pt x="95683" y="53501"/>
                    <a:pt x="105452" y="54945"/>
                    <a:pt x="109717" y="61653"/>
                  </a:cubicBezTo>
                  <a:cubicBezTo>
                    <a:pt x="113948" y="68395"/>
                    <a:pt x="111093" y="77819"/>
                    <a:pt x="98401" y="85868"/>
                  </a:cubicBezTo>
                  <a:cubicBezTo>
                    <a:pt x="89664" y="91406"/>
                    <a:pt x="76490" y="91578"/>
                    <a:pt x="69198" y="91165"/>
                  </a:cubicBezTo>
                  <a:cubicBezTo>
                    <a:pt x="43125" y="104820"/>
                    <a:pt x="21937" y="96015"/>
                    <a:pt x="10861" y="82772"/>
                  </a:cubicBezTo>
                  <a:cubicBezTo>
                    <a:pt x="-3241" y="65952"/>
                    <a:pt x="-5443" y="36922"/>
                    <a:pt x="15298" y="17522"/>
                  </a:cubicBezTo>
                  <a:cubicBezTo>
                    <a:pt x="34217" y="-158"/>
                    <a:pt x="63316" y="-4939"/>
                    <a:pt x="89457" y="5380"/>
                  </a:cubicBezTo>
                  <a:cubicBezTo>
                    <a:pt x="126606" y="20033"/>
                    <a:pt x="150099" y="61240"/>
                    <a:pt x="153951" y="118510"/>
                  </a:cubicBezTo>
                  <a:cubicBezTo>
                    <a:pt x="157184" y="166700"/>
                    <a:pt x="142566" y="208870"/>
                    <a:pt x="123923" y="242028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F9457C86-2360-75D7-7A21-B5924F2F2B67}"/>
                </a:ext>
              </a:extLst>
            </p:cNvPr>
            <p:cNvSpPr/>
            <p:nvPr/>
          </p:nvSpPr>
          <p:spPr>
            <a:xfrm>
              <a:off x="10001466" y="1126632"/>
              <a:ext cx="316609" cy="350004"/>
            </a:xfrm>
            <a:custGeom>
              <a:avLst/>
              <a:gdLst>
                <a:gd name="connsiteX0" fmla="*/ 313937 w 316609"/>
                <a:gd name="connsiteY0" fmla="*/ 311633 h 350004"/>
                <a:gd name="connsiteX1" fmla="*/ 236992 w 316609"/>
                <a:gd name="connsiteY1" fmla="*/ 332030 h 350004"/>
                <a:gd name="connsiteX2" fmla="*/ 230526 w 316609"/>
                <a:gd name="connsiteY2" fmla="*/ 311633 h 350004"/>
                <a:gd name="connsiteX3" fmla="*/ 212089 w 316609"/>
                <a:gd name="connsiteY3" fmla="*/ 161664 h 350004"/>
                <a:gd name="connsiteX4" fmla="*/ 179791 w 316609"/>
                <a:gd name="connsiteY4" fmla="*/ 123312 h 350004"/>
                <a:gd name="connsiteX5" fmla="*/ 0 w 316609"/>
                <a:gd name="connsiteY5" fmla="*/ 28377 h 350004"/>
                <a:gd name="connsiteX6" fmla="*/ 0 w 316609"/>
                <a:gd name="connsiteY6" fmla="*/ 28377 h 350004"/>
                <a:gd name="connsiteX7" fmla="*/ 5091 w 316609"/>
                <a:gd name="connsiteY7" fmla="*/ 29065 h 350004"/>
                <a:gd name="connsiteX8" fmla="*/ 44784 w 316609"/>
                <a:gd name="connsiteY8" fmla="*/ 21154 h 350004"/>
                <a:gd name="connsiteX9" fmla="*/ 71235 w 316609"/>
                <a:gd name="connsiteY9" fmla="*/ 0 h 350004"/>
                <a:gd name="connsiteX10" fmla="*/ 235685 w 316609"/>
                <a:gd name="connsiteY10" fmla="*/ 118152 h 350004"/>
                <a:gd name="connsiteX11" fmla="*/ 275413 w 316609"/>
                <a:gd name="connsiteY11" fmla="*/ 164897 h 350004"/>
                <a:gd name="connsiteX12" fmla="*/ 275448 w 316609"/>
                <a:gd name="connsiteY12" fmla="*/ 164897 h 350004"/>
                <a:gd name="connsiteX13" fmla="*/ 313937 w 316609"/>
                <a:gd name="connsiteY13" fmla="*/ 311633 h 35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6609" h="350004">
                  <a:moveTo>
                    <a:pt x="313937" y="311633"/>
                  </a:moveTo>
                  <a:cubicBezTo>
                    <a:pt x="305270" y="355041"/>
                    <a:pt x="255223" y="361301"/>
                    <a:pt x="236992" y="332030"/>
                  </a:cubicBezTo>
                  <a:cubicBezTo>
                    <a:pt x="233518" y="326492"/>
                    <a:pt x="231214" y="319716"/>
                    <a:pt x="230526" y="311633"/>
                  </a:cubicBezTo>
                  <a:cubicBezTo>
                    <a:pt x="227086" y="271011"/>
                    <a:pt x="242565" y="214394"/>
                    <a:pt x="212089" y="161664"/>
                  </a:cubicBezTo>
                  <a:cubicBezTo>
                    <a:pt x="204522" y="148524"/>
                    <a:pt x="194065" y="135660"/>
                    <a:pt x="179791" y="123312"/>
                  </a:cubicBezTo>
                  <a:cubicBezTo>
                    <a:pt x="93799" y="49084"/>
                    <a:pt x="0" y="28377"/>
                    <a:pt x="0" y="28377"/>
                  </a:cubicBezTo>
                  <a:lnTo>
                    <a:pt x="0" y="28377"/>
                  </a:lnTo>
                  <a:cubicBezTo>
                    <a:pt x="1685" y="28687"/>
                    <a:pt x="3371" y="28893"/>
                    <a:pt x="5091" y="29065"/>
                  </a:cubicBezTo>
                  <a:cubicBezTo>
                    <a:pt x="18987" y="30441"/>
                    <a:pt x="32539" y="27517"/>
                    <a:pt x="44784" y="21154"/>
                  </a:cubicBezTo>
                  <a:cubicBezTo>
                    <a:pt x="54553" y="16098"/>
                    <a:pt x="63530" y="8909"/>
                    <a:pt x="71235" y="0"/>
                  </a:cubicBezTo>
                  <a:cubicBezTo>
                    <a:pt x="96173" y="12520"/>
                    <a:pt x="167615" y="51457"/>
                    <a:pt x="235685" y="118152"/>
                  </a:cubicBezTo>
                  <a:cubicBezTo>
                    <a:pt x="251473" y="133631"/>
                    <a:pt x="264647" y="149281"/>
                    <a:pt x="275413" y="164897"/>
                  </a:cubicBezTo>
                  <a:lnTo>
                    <a:pt x="275448" y="164897"/>
                  </a:lnTo>
                  <a:cubicBezTo>
                    <a:pt x="312734" y="218762"/>
                    <a:pt x="321952" y="271630"/>
                    <a:pt x="313937" y="311633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9A455973-0B32-ACBC-31B9-05B3EE3428EF}"/>
                </a:ext>
              </a:extLst>
            </p:cNvPr>
            <p:cNvSpPr/>
            <p:nvPr/>
          </p:nvSpPr>
          <p:spPr>
            <a:xfrm>
              <a:off x="10038205" y="769540"/>
              <a:ext cx="573156" cy="539724"/>
            </a:xfrm>
            <a:custGeom>
              <a:avLst/>
              <a:gdLst>
                <a:gd name="connsiteX0" fmla="*/ 529914 w 573156"/>
                <a:gd name="connsiteY0" fmla="*/ 443345 h 539724"/>
                <a:gd name="connsiteX1" fmla="*/ 362505 w 573156"/>
                <a:gd name="connsiteY1" fmla="*/ 517883 h 539724"/>
                <a:gd name="connsiteX2" fmla="*/ 204212 w 573156"/>
                <a:gd name="connsiteY2" fmla="*/ 539724 h 539724"/>
                <a:gd name="connsiteX3" fmla="*/ 164450 w 573156"/>
                <a:gd name="connsiteY3" fmla="*/ 492945 h 539724"/>
                <a:gd name="connsiteX4" fmla="*/ 0 w 573156"/>
                <a:gd name="connsiteY4" fmla="*/ 374793 h 539724"/>
                <a:gd name="connsiteX5" fmla="*/ 27070 w 573156"/>
                <a:gd name="connsiteY5" fmla="*/ 311056 h 539724"/>
                <a:gd name="connsiteX6" fmla="*/ 54106 w 573156"/>
                <a:gd name="connsiteY6" fmla="*/ 213714 h 539724"/>
                <a:gd name="connsiteX7" fmla="*/ 187083 w 573156"/>
                <a:gd name="connsiteY7" fmla="*/ 20268 h 539724"/>
                <a:gd name="connsiteX8" fmla="*/ 310876 w 573156"/>
                <a:gd name="connsiteY8" fmla="*/ 2450 h 539724"/>
                <a:gd name="connsiteX9" fmla="*/ 319647 w 573156"/>
                <a:gd name="connsiteY9" fmla="*/ 4170 h 539724"/>
                <a:gd name="connsiteX10" fmla="*/ 322089 w 573156"/>
                <a:gd name="connsiteY10" fmla="*/ 4720 h 539724"/>
                <a:gd name="connsiteX11" fmla="*/ 329760 w 573156"/>
                <a:gd name="connsiteY11" fmla="*/ 6750 h 539724"/>
                <a:gd name="connsiteX12" fmla="*/ 342143 w 573156"/>
                <a:gd name="connsiteY12" fmla="*/ 10912 h 539724"/>
                <a:gd name="connsiteX13" fmla="*/ 350054 w 573156"/>
                <a:gd name="connsiteY13" fmla="*/ 14214 h 539724"/>
                <a:gd name="connsiteX14" fmla="*/ 382696 w 573156"/>
                <a:gd name="connsiteY14" fmla="*/ 35368 h 539724"/>
                <a:gd name="connsiteX15" fmla="*/ 386033 w 573156"/>
                <a:gd name="connsiteY15" fmla="*/ 38498 h 539724"/>
                <a:gd name="connsiteX16" fmla="*/ 400410 w 573156"/>
                <a:gd name="connsiteY16" fmla="*/ 55730 h 539724"/>
                <a:gd name="connsiteX17" fmla="*/ 402543 w 573156"/>
                <a:gd name="connsiteY17" fmla="*/ 59101 h 539724"/>
                <a:gd name="connsiteX18" fmla="*/ 404710 w 573156"/>
                <a:gd name="connsiteY18" fmla="*/ 62851 h 539724"/>
                <a:gd name="connsiteX19" fmla="*/ 408459 w 573156"/>
                <a:gd name="connsiteY19" fmla="*/ 70487 h 539724"/>
                <a:gd name="connsiteX20" fmla="*/ 410042 w 573156"/>
                <a:gd name="connsiteY20" fmla="*/ 74270 h 539724"/>
                <a:gd name="connsiteX21" fmla="*/ 410042 w 573156"/>
                <a:gd name="connsiteY21" fmla="*/ 74408 h 539724"/>
                <a:gd name="connsiteX22" fmla="*/ 415235 w 573156"/>
                <a:gd name="connsiteY22" fmla="*/ 94805 h 539724"/>
                <a:gd name="connsiteX23" fmla="*/ 409113 w 573156"/>
                <a:gd name="connsiteY23" fmla="*/ 209242 h 539724"/>
                <a:gd name="connsiteX24" fmla="*/ 400307 w 573156"/>
                <a:gd name="connsiteY24" fmla="*/ 248454 h 539724"/>
                <a:gd name="connsiteX25" fmla="*/ 537894 w 573156"/>
                <a:gd name="connsiteY25" fmla="*/ 274699 h 539724"/>
                <a:gd name="connsiteX26" fmla="*/ 571981 w 573156"/>
                <a:gd name="connsiteY26" fmla="*/ 322201 h 539724"/>
                <a:gd name="connsiteX27" fmla="*/ 529879 w 573156"/>
                <a:gd name="connsiteY27" fmla="*/ 443345 h 53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3156" h="539724">
                  <a:moveTo>
                    <a:pt x="529914" y="443345"/>
                  </a:moveTo>
                  <a:cubicBezTo>
                    <a:pt x="476014" y="513308"/>
                    <a:pt x="441618" y="529337"/>
                    <a:pt x="362505" y="517883"/>
                  </a:cubicBezTo>
                  <a:cubicBezTo>
                    <a:pt x="283393" y="506429"/>
                    <a:pt x="241980" y="509971"/>
                    <a:pt x="204212" y="539724"/>
                  </a:cubicBezTo>
                  <a:cubicBezTo>
                    <a:pt x="193412" y="524108"/>
                    <a:pt x="180238" y="508424"/>
                    <a:pt x="164450" y="492945"/>
                  </a:cubicBezTo>
                  <a:cubicBezTo>
                    <a:pt x="96379" y="426250"/>
                    <a:pt x="24938" y="387313"/>
                    <a:pt x="0" y="374793"/>
                  </a:cubicBezTo>
                  <a:cubicBezTo>
                    <a:pt x="14206" y="358386"/>
                    <a:pt x="24181" y="336166"/>
                    <a:pt x="27070" y="311056"/>
                  </a:cubicBezTo>
                  <a:cubicBezTo>
                    <a:pt x="38937" y="281681"/>
                    <a:pt x="50253" y="246769"/>
                    <a:pt x="54106" y="213714"/>
                  </a:cubicBezTo>
                  <a:cubicBezTo>
                    <a:pt x="63255" y="134946"/>
                    <a:pt x="87299" y="62266"/>
                    <a:pt x="187083" y="20268"/>
                  </a:cubicBezTo>
                  <a:cubicBezTo>
                    <a:pt x="233140" y="902"/>
                    <a:pt x="275448" y="-3466"/>
                    <a:pt x="310876" y="2450"/>
                  </a:cubicBezTo>
                  <a:cubicBezTo>
                    <a:pt x="313834" y="2932"/>
                    <a:pt x="316792" y="3516"/>
                    <a:pt x="319647" y="4170"/>
                  </a:cubicBezTo>
                  <a:cubicBezTo>
                    <a:pt x="320473" y="4308"/>
                    <a:pt x="321298" y="4514"/>
                    <a:pt x="322089" y="4720"/>
                  </a:cubicBezTo>
                  <a:cubicBezTo>
                    <a:pt x="324704" y="5305"/>
                    <a:pt x="327249" y="5993"/>
                    <a:pt x="329760" y="6750"/>
                  </a:cubicBezTo>
                  <a:cubicBezTo>
                    <a:pt x="334025" y="7954"/>
                    <a:pt x="338153" y="9364"/>
                    <a:pt x="342143" y="10912"/>
                  </a:cubicBezTo>
                  <a:cubicBezTo>
                    <a:pt x="344826" y="11944"/>
                    <a:pt x="347474" y="13044"/>
                    <a:pt x="350054" y="14214"/>
                  </a:cubicBezTo>
                  <a:cubicBezTo>
                    <a:pt x="362505" y="19889"/>
                    <a:pt x="373444" y="27044"/>
                    <a:pt x="382696" y="35368"/>
                  </a:cubicBezTo>
                  <a:cubicBezTo>
                    <a:pt x="383831" y="36400"/>
                    <a:pt x="384932" y="37431"/>
                    <a:pt x="386033" y="38498"/>
                  </a:cubicBezTo>
                  <a:cubicBezTo>
                    <a:pt x="391536" y="43829"/>
                    <a:pt x="396352" y="49608"/>
                    <a:pt x="400410" y="55730"/>
                  </a:cubicBezTo>
                  <a:cubicBezTo>
                    <a:pt x="401133" y="56866"/>
                    <a:pt x="401855" y="57966"/>
                    <a:pt x="402543" y="59101"/>
                  </a:cubicBezTo>
                  <a:cubicBezTo>
                    <a:pt x="403300" y="60340"/>
                    <a:pt x="404022" y="61578"/>
                    <a:pt x="404710" y="62851"/>
                  </a:cubicBezTo>
                  <a:cubicBezTo>
                    <a:pt x="406086" y="65327"/>
                    <a:pt x="407324" y="67907"/>
                    <a:pt x="408459" y="70487"/>
                  </a:cubicBezTo>
                  <a:cubicBezTo>
                    <a:pt x="409010" y="71725"/>
                    <a:pt x="409526" y="72998"/>
                    <a:pt x="410042" y="74270"/>
                  </a:cubicBezTo>
                  <a:cubicBezTo>
                    <a:pt x="410042" y="74373"/>
                    <a:pt x="410042" y="74408"/>
                    <a:pt x="410042" y="74408"/>
                  </a:cubicBezTo>
                  <a:cubicBezTo>
                    <a:pt x="412587" y="80978"/>
                    <a:pt x="414341" y="87822"/>
                    <a:pt x="415235" y="94805"/>
                  </a:cubicBezTo>
                  <a:cubicBezTo>
                    <a:pt x="420326" y="134258"/>
                    <a:pt x="414823" y="178423"/>
                    <a:pt x="409113" y="209242"/>
                  </a:cubicBezTo>
                  <a:cubicBezTo>
                    <a:pt x="404779" y="232735"/>
                    <a:pt x="400307" y="248454"/>
                    <a:pt x="400307" y="248454"/>
                  </a:cubicBezTo>
                  <a:cubicBezTo>
                    <a:pt x="400307" y="248454"/>
                    <a:pt x="487468" y="249383"/>
                    <a:pt x="537894" y="274699"/>
                  </a:cubicBezTo>
                  <a:cubicBezTo>
                    <a:pt x="557259" y="284433"/>
                    <a:pt x="568507" y="301253"/>
                    <a:pt x="571981" y="322201"/>
                  </a:cubicBezTo>
                  <a:cubicBezTo>
                    <a:pt x="577587" y="355875"/>
                    <a:pt x="563072" y="400246"/>
                    <a:pt x="529879" y="443345"/>
                  </a:cubicBez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CA5E7B5C-1AA3-9C92-53A4-08F8CDA2700D}"/>
                </a:ext>
              </a:extLst>
            </p:cNvPr>
            <p:cNvSpPr/>
            <p:nvPr/>
          </p:nvSpPr>
          <p:spPr>
            <a:xfrm>
              <a:off x="10057789" y="746268"/>
              <a:ext cx="391845" cy="351537"/>
            </a:xfrm>
            <a:custGeom>
              <a:avLst/>
              <a:gdLst>
                <a:gd name="connsiteX0" fmla="*/ 391846 w 391845"/>
                <a:gd name="connsiteY0" fmla="*/ 114751 h 351537"/>
                <a:gd name="connsiteX1" fmla="*/ 390263 w 391845"/>
                <a:gd name="connsiteY1" fmla="*/ 110967 h 351537"/>
                <a:gd name="connsiteX2" fmla="*/ 386514 w 391845"/>
                <a:gd name="connsiteY2" fmla="*/ 103331 h 351537"/>
                <a:gd name="connsiteX3" fmla="*/ 384347 w 391845"/>
                <a:gd name="connsiteY3" fmla="*/ 99582 h 351537"/>
                <a:gd name="connsiteX4" fmla="*/ 382215 w 391845"/>
                <a:gd name="connsiteY4" fmla="*/ 96211 h 351537"/>
                <a:gd name="connsiteX5" fmla="*/ 367837 w 391845"/>
                <a:gd name="connsiteY5" fmla="*/ 78979 h 351537"/>
                <a:gd name="connsiteX6" fmla="*/ 364500 w 391845"/>
                <a:gd name="connsiteY6" fmla="*/ 75849 h 351537"/>
                <a:gd name="connsiteX7" fmla="*/ 331858 w 391845"/>
                <a:gd name="connsiteY7" fmla="*/ 54695 h 351537"/>
                <a:gd name="connsiteX8" fmla="*/ 323947 w 391845"/>
                <a:gd name="connsiteY8" fmla="*/ 51393 h 351537"/>
                <a:gd name="connsiteX9" fmla="*/ 311564 w 391845"/>
                <a:gd name="connsiteY9" fmla="*/ 47231 h 351537"/>
                <a:gd name="connsiteX10" fmla="*/ 303894 w 391845"/>
                <a:gd name="connsiteY10" fmla="*/ 45201 h 351537"/>
                <a:gd name="connsiteX11" fmla="*/ 301452 w 391845"/>
                <a:gd name="connsiteY11" fmla="*/ 44651 h 351537"/>
                <a:gd name="connsiteX12" fmla="*/ 292680 w 391845"/>
                <a:gd name="connsiteY12" fmla="*/ 42931 h 351537"/>
                <a:gd name="connsiteX13" fmla="*/ 168887 w 391845"/>
                <a:gd name="connsiteY13" fmla="*/ 60749 h 351537"/>
                <a:gd name="connsiteX14" fmla="*/ 37595 w 391845"/>
                <a:gd name="connsiteY14" fmla="*/ 240986 h 351537"/>
                <a:gd name="connsiteX15" fmla="*/ 35910 w 391845"/>
                <a:gd name="connsiteY15" fmla="*/ 254195 h 351537"/>
                <a:gd name="connsiteX16" fmla="*/ 8874 w 391845"/>
                <a:gd name="connsiteY16" fmla="*/ 351537 h 351537"/>
                <a:gd name="connsiteX17" fmla="*/ 9115 w 391845"/>
                <a:gd name="connsiteY17" fmla="*/ 349301 h 351537"/>
                <a:gd name="connsiteX18" fmla="*/ 0 w 391845"/>
                <a:gd name="connsiteY18" fmla="*/ 288866 h 351537"/>
                <a:gd name="connsiteX19" fmla="*/ 18643 w 391845"/>
                <a:gd name="connsiteY19" fmla="*/ 213676 h 351537"/>
                <a:gd name="connsiteX20" fmla="*/ 20328 w 391845"/>
                <a:gd name="connsiteY20" fmla="*/ 200571 h 351537"/>
                <a:gd name="connsiteX21" fmla="*/ 151654 w 391845"/>
                <a:gd name="connsiteY21" fmla="*/ 20264 h 351537"/>
                <a:gd name="connsiteX22" fmla="*/ 347681 w 391845"/>
                <a:gd name="connsiteY22" fmla="*/ 35742 h 351537"/>
                <a:gd name="connsiteX23" fmla="*/ 347715 w 391845"/>
                <a:gd name="connsiteY23" fmla="*/ 35777 h 351537"/>
                <a:gd name="connsiteX24" fmla="*/ 391846 w 391845"/>
                <a:gd name="connsiteY24" fmla="*/ 114751 h 35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1845" h="351537">
                  <a:moveTo>
                    <a:pt x="391846" y="114751"/>
                  </a:moveTo>
                  <a:cubicBezTo>
                    <a:pt x="391330" y="113478"/>
                    <a:pt x="390814" y="112206"/>
                    <a:pt x="390263" y="110967"/>
                  </a:cubicBezTo>
                  <a:cubicBezTo>
                    <a:pt x="389163" y="108388"/>
                    <a:pt x="387925" y="105842"/>
                    <a:pt x="386514" y="103331"/>
                  </a:cubicBezTo>
                  <a:cubicBezTo>
                    <a:pt x="385826" y="102059"/>
                    <a:pt x="385104" y="100821"/>
                    <a:pt x="384347" y="99582"/>
                  </a:cubicBezTo>
                  <a:cubicBezTo>
                    <a:pt x="383659" y="98447"/>
                    <a:pt x="382971" y="97312"/>
                    <a:pt x="382215" y="96211"/>
                  </a:cubicBezTo>
                  <a:cubicBezTo>
                    <a:pt x="378156" y="90089"/>
                    <a:pt x="373340" y="84310"/>
                    <a:pt x="367837" y="78979"/>
                  </a:cubicBezTo>
                  <a:cubicBezTo>
                    <a:pt x="366771" y="77912"/>
                    <a:pt x="365636" y="76881"/>
                    <a:pt x="364500" y="75849"/>
                  </a:cubicBezTo>
                  <a:cubicBezTo>
                    <a:pt x="355248" y="67525"/>
                    <a:pt x="344310" y="60370"/>
                    <a:pt x="331858" y="54695"/>
                  </a:cubicBezTo>
                  <a:cubicBezTo>
                    <a:pt x="329278" y="53525"/>
                    <a:pt x="326630" y="52425"/>
                    <a:pt x="323947" y="51393"/>
                  </a:cubicBezTo>
                  <a:cubicBezTo>
                    <a:pt x="319957" y="49845"/>
                    <a:pt x="315829" y="48435"/>
                    <a:pt x="311564" y="47231"/>
                  </a:cubicBezTo>
                  <a:cubicBezTo>
                    <a:pt x="309053" y="46474"/>
                    <a:pt x="306508" y="45786"/>
                    <a:pt x="303894" y="45201"/>
                  </a:cubicBezTo>
                  <a:cubicBezTo>
                    <a:pt x="303103" y="44995"/>
                    <a:pt x="302277" y="44789"/>
                    <a:pt x="301452" y="44651"/>
                  </a:cubicBezTo>
                  <a:cubicBezTo>
                    <a:pt x="298597" y="43997"/>
                    <a:pt x="295639" y="43413"/>
                    <a:pt x="292680" y="42931"/>
                  </a:cubicBezTo>
                  <a:cubicBezTo>
                    <a:pt x="257252" y="37015"/>
                    <a:pt x="214944" y="41383"/>
                    <a:pt x="168887" y="60749"/>
                  </a:cubicBezTo>
                  <a:cubicBezTo>
                    <a:pt x="74709" y="100373"/>
                    <a:pt x="48018" y="167343"/>
                    <a:pt x="37595" y="240986"/>
                  </a:cubicBezTo>
                  <a:cubicBezTo>
                    <a:pt x="36976" y="245355"/>
                    <a:pt x="36426" y="249758"/>
                    <a:pt x="35910" y="254195"/>
                  </a:cubicBezTo>
                  <a:cubicBezTo>
                    <a:pt x="32058" y="287250"/>
                    <a:pt x="20741" y="322162"/>
                    <a:pt x="8874" y="351537"/>
                  </a:cubicBezTo>
                  <a:cubicBezTo>
                    <a:pt x="8978" y="350780"/>
                    <a:pt x="9046" y="350058"/>
                    <a:pt x="9115" y="349301"/>
                  </a:cubicBezTo>
                  <a:cubicBezTo>
                    <a:pt x="11282" y="327391"/>
                    <a:pt x="7774" y="306512"/>
                    <a:pt x="0" y="288866"/>
                  </a:cubicBezTo>
                  <a:cubicBezTo>
                    <a:pt x="8496" y="264892"/>
                    <a:pt x="15719" y="238751"/>
                    <a:pt x="18643" y="213676"/>
                  </a:cubicBezTo>
                  <a:cubicBezTo>
                    <a:pt x="19159" y="209273"/>
                    <a:pt x="19709" y="204905"/>
                    <a:pt x="20328" y="200571"/>
                  </a:cubicBezTo>
                  <a:cubicBezTo>
                    <a:pt x="30751" y="126893"/>
                    <a:pt x="57408" y="59889"/>
                    <a:pt x="151654" y="20264"/>
                  </a:cubicBezTo>
                  <a:cubicBezTo>
                    <a:pt x="236098" y="-15268"/>
                    <a:pt x="308056" y="-237"/>
                    <a:pt x="347681" y="35742"/>
                  </a:cubicBezTo>
                  <a:cubicBezTo>
                    <a:pt x="347715" y="35742"/>
                    <a:pt x="347715" y="35777"/>
                    <a:pt x="347715" y="35777"/>
                  </a:cubicBezTo>
                  <a:cubicBezTo>
                    <a:pt x="382971" y="62228"/>
                    <a:pt x="391364" y="111690"/>
                    <a:pt x="391846" y="114751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039547D9-4002-C8FE-8DA1-26550D6BE10A}"/>
                </a:ext>
              </a:extLst>
            </p:cNvPr>
            <p:cNvSpPr/>
            <p:nvPr/>
          </p:nvSpPr>
          <p:spPr>
            <a:xfrm>
              <a:off x="10439688" y="981569"/>
              <a:ext cx="171673" cy="112958"/>
            </a:xfrm>
            <a:custGeom>
              <a:avLst/>
              <a:gdLst>
                <a:gd name="connsiteX0" fmla="*/ 171673 w 171673"/>
                <a:gd name="connsiteY0" fmla="*/ 112958 h 112958"/>
                <a:gd name="connsiteX1" fmla="*/ 137586 w 171673"/>
                <a:gd name="connsiteY1" fmla="*/ 65457 h 112958"/>
                <a:gd name="connsiteX2" fmla="*/ 0 w 171673"/>
                <a:gd name="connsiteY2" fmla="*/ 39212 h 112958"/>
                <a:gd name="connsiteX3" fmla="*/ 8806 w 171673"/>
                <a:gd name="connsiteY3" fmla="*/ 0 h 112958"/>
                <a:gd name="connsiteX4" fmla="*/ 120354 w 171673"/>
                <a:gd name="connsiteY4" fmla="*/ 24972 h 112958"/>
                <a:gd name="connsiteX5" fmla="*/ 133528 w 171673"/>
                <a:gd name="connsiteY5" fmla="*/ 33709 h 112958"/>
                <a:gd name="connsiteX6" fmla="*/ 133596 w 171673"/>
                <a:gd name="connsiteY6" fmla="*/ 33743 h 112958"/>
                <a:gd name="connsiteX7" fmla="*/ 171673 w 171673"/>
                <a:gd name="connsiteY7" fmla="*/ 112958 h 11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673" h="112958">
                  <a:moveTo>
                    <a:pt x="171673" y="112958"/>
                  </a:moveTo>
                  <a:cubicBezTo>
                    <a:pt x="168199" y="92011"/>
                    <a:pt x="156952" y="75191"/>
                    <a:pt x="137586" y="65457"/>
                  </a:cubicBezTo>
                  <a:cubicBezTo>
                    <a:pt x="87161" y="40141"/>
                    <a:pt x="0" y="39212"/>
                    <a:pt x="0" y="39212"/>
                  </a:cubicBezTo>
                  <a:cubicBezTo>
                    <a:pt x="0" y="39212"/>
                    <a:pt x="4472" y="23493"/>
                    <a:pt x="8806" y="0"/>
                  </a:cubicBezTo>
                  <a:cubicBezTo>
                    <a:pt x="38524" y="2270"/>
                    <a:pt x="87299" y="8393"/>
                    <a:pt x="120354" y="24972"/>
                  </a:cubicBezTo>
                  <a:cubicBezTo>
                    <a:pt x="125272" y="27414"/>
                    <a:pt x="129641" y="30372"/>
                    <a:pt x="133528" y="33709"/>
                  </a:cubicBezTo>
                  <a:cubicBezTo>
                    <a:pt x="133528" y="33709"/>
                    <a:pt x="133528" y="33709"/>
                    <a:pt x="133596" y="33743"/>
                  </a:cubicBezTo>
                  <a:cubicBezTo>
                    <a:pt x="169403" y="58956"/>
                    <a:pt x="171673" y="112958"/>
                    <a:pt x="171673" y="112958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03B83A5A-38FF-F723-4F2B-DAAC2D002DEF}"/>
                </a:ext>
              </a:extLst>
            </p:cNvPr>
            <p:cNvSpPr/>
            <p:nvPr/>
          </p:nvSpPr>
          <p:spPr>
            <a:xfrm>
              <a:off x="10139668" y="822192"/>
              <a:ext cx="256073" cy="385803"/>
            </a:xfrm>
            <a:custGeom>
              <a:avLst/>
              <a:gdLst>
                <a:gd name="connsiteX0" fmla="*/ 219626 w 256073"/>
                <a:gd name="connsiteY0" fmla="*/ 234649 h 385803"/>
                <a:gd name="connsiteX1" fmla="*/ 181205 w 256073"/>
                <a:gd name="connsiteY1" fmla="*/ 348536 h 385803"/>
                <a:gd name="connsiteX2" fmla="*/ 170336 w 256073"/>
                <a:gd name="connsiteY2" fmla="*/ 373508 h 385803"/>
                <a:gd name="connsiteX3" fmla="*/ 143059 w 256073"/>
                <a:gd name="connsiteY3" fmla="*/ 385616 h 385803"/>
                <a:gd name="connsiteX4" fmla="*/ 2893 w 256073"/>
                <a:gd name="connsiteY4" fmla="*/ 256629 h 385803"/>
                <a:gd name="connsiteX5" fmla="*/ 55933 w 256073"/>
                <a:gd name="connsiteY5" fmla="*/ 196435 h 385803"/>
                <a:gd name="connsiteX6" fmla="*/ 80010 w 256073"/>
                <a:gd name="connsiteY6" fmla="*/ 97820 h 385803"/>
                <a:gd name="connsiteX7" fmla="*/ 140239 w 256073"/>
                <a:gd name="connsiteY7" fmla="*/ 3401 h 385803"/>
                <a:gd name="connsiteX8" fmla="*/ 215292 w 256073"/>
                <a:gd name="connsiteY8" fmla="*/ 15818 h 385803"/>
                <a:gd name="connsiteX9" fmla="*/ 219626 w 256073"/>
                <a:gd name="connsiteY9" fmla="*/ 234649 h 38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6073" h="385803">
                  <a:moveTo>
                    <a:pt x="219626" y="234649"/>
                  </a:moveTo>
                  <a:cubicBezTo>
                    <a:pt x="193519" y="283561"/>
                    <a:pt x="192418" y="312351"/>
                    <a:pt x="181205" y="348536"/>
                  </a:cubicBezTo>
                  <a:cubicBezTo>
                    <a:pt x="177662" y="359956"/>
                    <a:pt x="174050" y="367936"/>
                    <a:pt x="170336" y="373508"/>
                  </a:cubicBezTo>
                  <a:cubicBezTo>
                    <a:pt x="161977" y="386029"/>
                    <a:pt x="153068" y="386235"/>
                    <a:pt x="143059" y="385616"/>
                  </a:cubicBezTo>
                  <a:cubicBezTo>
                    <a:pt x="89332" y="382314"/>
                    <a:pt x="-19052" y="299246"/>
                    <a:pt x="2893" y="256629"/>
                  </a:cubicBezTo>
                  <a:cubicBezTo>
                    <a:pt x="12799" y="237401"/>
                    <a:pt x="37565" y="222232"/>
                    <a:pt x="55933" y="196435"/>
                  </a:cubicBezTo>
                  <a:cubicBezTo>
                    <a:pt x="55933" y="196435"/>
                    <a:pt x="73131" y="175797"/>
                    <a:pt x="80010" y="97820"/>
                  </a:cubicBezTo>
                  <a:cubicBezTo>
                    <a:pt x="84241" y="49974"/>
                    <a:pt x="106599" y="14202"/>
                    <a:pt x="140239" y="3401"/>
                  </a:cubicBezTo>
                  <a:cubicBezTo>
                    <a:pt x="161392" y="-3409"/>
                    <a:pt x="186983" y="-348"/>
                    <a:pt x="215292" y="15818"/>
                  </a:cubicBezTo>
                  <a:cubicBezTo>
                    <a:pt x="288660" y="57713"/>
                    <a:pt x="245767" y="185737"/>
                    <a:pt x="219626" y="234649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C79CEB90-B714-499D-11F0-092EF30A06E8}"/>
                </a:ext>
              </a:extLst>
            </p:cNvPr>
            <p:cNvSpPr/>
            <p:nvPr/>
          </p:nvSpPr>
          <p:spPr>
            <a:xfrm>
              <a:off x="10358407" y="1061175"/>
              <a:ext cx="219282" cy="166232"/>
            </a:xfrm>
            <a:custGeom>
              <a:avLst/>
              <a:gdLst>
                <a:gd name="connsiteX0" fmla="*/ 219271 w 219282"/>
                <a:gd name="connsiteY0" fmla="*/ 55482 h 166232"/>
                <a:gd name="connsiteX1" fmla="*/ 194402 w 219282"/>
                <a:gd name="connsiteY1" fmla="*/ 119253 h 166232"/>
                <a:gd name="connsiteX2" fmla="*/ 194368 w 219282"/>
                <a:gd name="connsiteY2" fmla="*/ 119253 h 166232"/>
                <a:gd name="connsiteX3" fmla="*/ 100602 w 219282"/>
                <a:gd name="connsiteY3" fmla="*/ 164003 h 166232"/>
                <a:gd name="connsiteX4" fmla="*/ 887 w 219282"/>
                <a:gd name="connsiteY4" fmla="*/ 127714 h 166232"/>
                <a:gd name="connsiteX5" fmla="*/ 59327 w 219282"/>
                <a:gd name="connsiteY5" fmla="*/ 12864 h 166232"/>
                <a:gd name="connsiteX6" fmla="*/ 62354 w 219282"/>
                <a:gd name="connsiteY6" fmla="*/ 11213 h 166232"/>
                <a:gd name="connsiteX7" fmla="*/ 219271 w 219282"/>
                <a:gd name="connsiteY7" fmla="*/ 55482 h 16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282" h="166232">
                  <a:moveTo>
                    <a:pt x="219271" y="55482"/>
                  </a:moveTo>
                  <a:cubicBezTo>
                    <a:pt x="219649" y="78321"/>
                    <a:pt x="210775" y="100713"/>
                    <a:pt x="194402" y="119253"/>
                  </a:cubicBezTo>
                  <a:lnTo>
                    <a:pt x="194368" y="119253"/>
                  </a:lnTo>
                  <a:cubicBezTo>
                    <a:pt x="173764" y="142608"/>
                    <a:pt x="141328" y="159806"/>
                    <a:pt x="100602" y="164003"/>
                  </a:cubicBezTo>
                  <a:cubicBezTo>
                    <a:pt x="27510" y="171570"/>
                    <a:pt x="-6027" y="159978"/>
                    <a:pt x="887" y="127714"/>
                  </a:cubicBezTo>
                  <a:cubicBezTo>
                    <a:pt x="887" y="127714"/>
                    <a:pt x="12031" y="40760"/>
                    <a:pt x="59327" y="12864"/>
                  </a:cubicBezTo>
                  <a:cubicBezTo>
                    <a:pt x="60290" y="12280"/>
                    <a:pt x="61322" y="11729"/>
                    <a:pt x="62354" y="11213"/>
                  </a:cubicBezTo>
                  <a:cubicBezTo>
                    <a:pt x="111197" y="-14240"/>
                    <a:pt x="218445" y="4953"/>
                    <a:pt x="219271" y="55482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ADDA3D6D-E25E-D13D-5EC0-5AB9C747E788}"/>
                </a:ext>
              </a:extLst>
            </p:cNvPr>
            <p:cNvSpPr/>
            <p:nvPr/>
          </p:nvSpPr>
          <p:spPr>
            <a:xfrm>
              <a:off x="9936270" y="1032315"/>
              <a:ext cx="62011" cy="89847"/>
            </a:xfrm>
            <a:custGeom>
              <a:avLst/>
              <a:gdLst>
                <a:gd name="connsiteX0" fmla="*/ 61791 w 62011"/>
                <a:gd name="connsiteY0" fmla="*/ 47434 h 89847"/>
                <a:gd name="connsiteX1" fmla="*/ 27360 w 62011"/>
                <a:gd name="connsiteY1" fmla="*/ 89777 h 89847"/>
                <a:gd name="connsiteX2" fmla="*/ 221 w 62011"/>
                <a:gd name="connsiteY2" fmla="*/ 42413 h 89847"/>
                <a:gd name="connsiteX3" fmla="*/ 34652 w 62011"/>
                <a:gd name="connsiteY3" fmla="*/ 70 h 89847"/>
                <a:gd name="connsiteX4" fmla="*/ 61791 w 62011"/>
                <a:gd name="connsiteY4" fmla="*/ 47434 h 8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11" h="89847">
                  <a:moveTo>
                    <a:pt x="61791" y="47434"/>
                  </a:moveTo>
                  <a:cubicBezTo>
                    <a:pt x="59761" y="72200"/>
                    <a:pt x="44352" y="91152"/>
                    <a:pt x="27360" y="89777"/>
                  </a:cubicBezTo>
                  <a:cubicBezTo>
                    <a:pt x="10368" y="88401"/>
                    <a:pt x="-1808" y="67178"/>
                    <a:pt x="221" y="42413"/>
                  </a:cubicBezTo>
                  <a:cubicBezTo>
                    <a:pt x="2250" y="17647"/>
                    <a:pt x="17660" y="-1305"/>
                    <a:pt x="34652" y="70"/>
                  </a:cubicBezTo>
                  <a:cubicBezTo>
                    <a:pt x="51644" y="1446"/>
                    <a:pt x="63820" y="22669"/>
                    <a:pt x="61791" y="47434"/>
                  </a:cubicBezTo>
                  <a:close/>
                </a:path>
              </a:pathLst>
            </a:custGeom>
            <a:solidFill>
              <a:srgbClr val="3D1A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B3020C1A-5A08-BA9E-577D-830014E81EC8}"/>
                </a:ext>
              </a:extLst>
            </p:cNvPr>
            <p:cNvSpPr/>
            <p:nvPr/>
          </p:nvSpPr>
          <p:spPr>
            <a:xfrm>
              <a:off x="10072707" y="669640"/>
              <a:ext cx="76700" cy="123315"/>
            </a:xfrm>
            <a:custGeom>
              <a:avLst/>
              <a:gdLst>
                <a:gd name="connsiteX0" fmla="*/ 25001 w 76700"/>
                <a:gd name="connsiteY0" fmla="*/ 10284 h 123315"/>
                <a:gd name="connsiteX1" fmla="*/ 4466 w 76700"/>
                <a:gd name="connsiteY1" fmla="*/ 1410 h 123315"/>
                <a:gd name="connsiteX2" fmla="*/ 4053 w 76700"/>
                <a:gd name="connsiteY2" fmla="*/ 23802 h 123315"/>
                <a:gd name="connsiteX3" fmla="*/ 19429 w 76700"/>
                <a:gd name="connsiteY3" fmla="*/ 34086 h 123315"/>
                <a:gd name="connsiteX4" fmla="*/ 19463 w 76700"/>
                <a:gd name="connsiteY4" fmla="*/ 34086 h 123315"/>
                <a:gd name="connsiteX5" fmla="*/ 21458 w 76700"/>
                <a:gd name="connsiteY5" fmla="*/ 33880 h 123315"/>
                <a:gd name="connsiteX6" fmla="*/ 21699 w 76700"/>
                <a:gd name="connsiteY6" fmla="*/ 33846 h 123315"/>
                <a:gd name="connsiteX7" fmla="*/ 24622 w 76700"/>
                <a:gd name="connsiteY7" fmla="*/ 32676 h 123315"/>
                <a:gd name="connsiteX8" fmla="*/ 25001 w 76700"/>
                <a:gd name="connsiteY8" fmla="*/ 10284 h 123315"/>
                <a:gd name="connsiteX9" fmla="*/ 43197 w 76700"/>
                <a:gd name="connsiteY9" fmla="*/ 100472 h 123315"/>
                <a:gd name="connsiteX10" fmla="*/ 24141 w 76700"/>
                <a:gd name="connsiteY10" fmla="*/ 88674 h 123315"/>
                <a:gd name="connsiteX11" fmla="*/ 20495 w 76700"/>
                <a:gd name="connsiteY11" fmla="*/ 110756 h 123315"/>
                <a:gd name="connsiteX12" fmla="*/ 39516 w 76700"/>
                <a:gd name="connsiteY12" fmla="*/ 122554 h 123315"/>
                <a:gd name="connsiteX13" fmla="*/ 43197 w 76700"/>
                <a:gd name="connsiteY13" fmla="*/ 100472 h 123315"/>
                <a:gd name="connsiteX14" fmla="*/ 70851 w 76700"/>
                <a:gd name="connsiteY14" fmla="*/ 45093 h 123315"/>
                <a:gd name="connsiteX15" fmla="*/ 52553 w 76700"/>
                <a:gd name="connsiteY15" fmla="*/ 41482 h 123315"/>
                <a:gd name="connsiteX16" fmla="*/ 56164 w 76700"/>
                <a:gd name="connsiteY16" fmla="*/ 59781 h 123315"/>
                <a:gd name="connsiteX17" fmla="*/ 74463 w 76700"/>
                <a:gd name="connsiteY17" fmla="*/ 63392 h 123315"/>
                <a:gd name="connsiteX18" fmla="*/ 70851 w 76700"/>
                <a:gd name="connsiteY18" fmla="*/ 45093 h 12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700" h="123315">
                  <a:moveTo>
                    <a:pt x="25001" y="10284"/>
                  </a:moveTo>
                  <a:cubicBezTo>
                    <a:pt x="19463" y="1651"/>
                    <a:pt x="10245" y="-2339"/>
                    <a:pt x="4466" y="1410"/>
                  </a:cubicBezTo>
                  <a:cubicBezTo>
                    <a:pt x="-1312" y="5125"/>
                    <a:pt x="-1519" y="15168"/>
                    <a:pt x="4053" y="23802"/>
                  </a:cubicBezTo>
                  <a:cubicBezTo>
                    <a:pt x="8147" y="30165"/>
                    <a:pt x="14166" y="33983"/>
                    <a:pt x="19429" y="34086"/>
                  </a:cubicBezTo>
                  <a:lnTo>
                    <a:pt x="19463" y="34086"/>
                  </a:lnTo>
                  <a:cubicBezTo>
                    <a:pt x="20151" y="34086"/>
                    <a:pt x="20805" y="34018"/>
                    <a:pt x="21458" y="33880"/>
                  </a:cubicBezTo>
                  <a:cubicBezTo>
                    <a:pt x="21527" y="33880"/>
                    <a:pt x="21630" y="33880"/>
                    <a:pt x="21699" y="33846"/>
                  </a:cubicBezTo>
                  <a:cubicBezTo>
                    <a:pt x="22731" y="33674"/>
                    <a:pt x="23728" y="33261"/>
                    <a:pt x="24622" y="32676"/>
                  </a:cubicBezTo>
                  <a:cubicBezTo>
                    <a:pt x="30401" y="28927"/>
                    <a:pt x="30573" y="18918"/>
                    <a:pt x="25001" y="10284"/>
                  </a:cubicBezTo>
                  <a:close/>
                  <a:moveTo>
                    <a:pt x="43197" y="100472"/>
                  </a:moveTo>
                  <a:cubicBezTo>
                    <a:pt x="38966" y="91116"/>
                    <a:pt x="30436" y="85819"/>
                    <a:pt x="24141" y="88674"/>
                  </a:cubicBezTo>
                  <a:cubicBezTo>
                    <a:pt x="17881" y="91494"/>
                    <a:pt x="16230" y="101401"/>
                    <a:pt x="20495" y="110756"/>
                  </a:cubicBezTo>
                  <a:cubicBezTo>
                    <a:pt x="24726" y="120112"/>
                    <a:pt x="33256" y="125375"/>
                    <a:pt x="39516" y="122554"/>
                  </a:cubicBezTo>
                  <a:cubicBezTo>
                    <a:pt x="45776" y="119700"/>
                    <a:pt x="47427" y="109828"/>
                    <a:pt x="43197" y="100472"/>
                  </a:cubicBezTo>
                  <a:close/>
                  <a:moveTo>
                    <a:pt x="70851" y="45093"/>
                  </a:moveTo>
                  <a:cubicBezTo>
                    <a:pt x="64798" y="39040"/>
                    <a:pt x="56611" y="37423"/>
                    <a:pt x="52553" y="41482"/>
                  </a:cubicBezTo>
                  <a:cubicBezTo>
                    <a:pt x="48494" y="45541"/>
                    <a:pt x="50110" y="53727"/>
                    <a:pt x="56164" y="59781"/>
                  </a:cubicBezTo>
                  <a:cubicBezTo>
                    <a:pt x="62218" y="65835"/>
                    <a:pt x="70404" y="67451"/>
                    <a:pt x="74463" y="63392"/>
                  </a:cubicBezTo>
                  <a:cubicBezTo>
                    <a:pt x="78522" y="59334"/>
                    <a:pt x="76905" y="51147"/>
                    <a:pt x="70851" y="45093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8E9D0029-B270-6B6B-A28B-4F9860196850}"/>
                </a:ext>
              </a:extLst>
            </p:cNvPr>
            <p:cNvSpPr/>
            <p:nvPr/>
          </p:nvSpPr>
          <p:spPr>
            <a:xfrm>
              <a:off x="9792645" y="1108470"/>
              <a:ext cx="484234" cy="182989"/>
            </a:xfrm>
            <a:custGeom>
              <a:avLst/>
              <a:gdLst>
                <a:gd name="connsiteX0" fmla="*/ 196886 w 484234"/>
                <a:gd name="connsiteY0" fmla="*/ 43305 h 182989"/>
                <a:gd name="connsiteX1" fmla="*/ 194719 w 484234"/>
                <a:gd name="connsiteY1" fmla="*/ 42445 h 182989"/>
                <a:gd name="connsiteX2" fmla="*/ 193137 w 484234"/>
                <a:gd name="connsiteY2" fmla="*/ 41757 h 182989"/>
                <a:gd name="connsiteX3" fmla="*/ 191279 w 484234"/>
                <a:gd name="connsiteY3" fmla="*/ 40932 h 182989"/>
                <a:gd name="connsiteX4" fmla="*/ 190626 w 484234"/>
                <a:gd name="connsiteY4" fmla="*/ 40588 h 182989"/>
                <a:gd name="connsiteX5" fmla="*/ 189422 w 484234"/>
                <a:gd name="connsiteY5" fmla="*/ 40003 h 182989"/>
                <a:gd name="connsiteX6" fmla="*/ 188115 w 484234"/>
                <a:gd name="connsiteY6" fmla="*/ 39350 h 182989"/>
                <a:gd name="connsiteX7" fmla="*/ 188080 w 484234"/>
                <a:gd name="connsiteY7" fmla="*/ 39350 h 182989"/>
                <a:gd name="connsiteX8" fmla="*/ 187805 w 484234"/>
                <a:gd name="connsiteY8" fmla="*/ 39178 h 182989"/>
                <a:gd name="connsiteX9" fmla="*/ 186395 w 484234"/>
                <a:gd name="connsiteY9" fmla="*/ 38387 h 182989"/>
                <a:gd name="connsiteX10" fmla="*/ 184400 w 484234"/>
                <a:gd name="connsiteY10" fmla="*/ 37217 h 182989"/>
                <a:gd name="connsiteX11" fmla="*/ 184194 w 484234"/>
                <a:gd name="connsiteY11" fmla="*/ 37079 h 182989"/>
                <a:gd name="connsiteX12" fmla="*/ 182439 w 484234"/>
                <a:gd name="connsiteY12" fmla="*/ 35979 h 182989"/>
                <a:gd name="connsiteX13" fmla="*/ 182027 w 484234"/>
                <a:gd name="connsiteY13" fmla="*/ 35704 h 182989"/>
                <a:gd name="connsiteX14" fmla="*/ 179825 w 484234"/>
                <a:gd name="connsiteY14" fmla="*/ 34190 h 182989"/>
                <a:gd name="connsiteX15" fmla="*/ 179069 w 484234"/>
                <a:gd name="connsiteY15" fmla="*/ 33640 h 182989"/>
                <a:gd name="connsiteX16" fmla="*/ 177589 w 484234"/>
                <a:gd name="connsiteY16" fmla="*/ 32539 h 182989"/>
                <a:gd name="connsiteX17" fmla="*/ 176902 w 484234"/>
                <a:gd name="connsiteY17" fmla="*/ 31989 h 182989"/>
                <a:gd name="connsiteX18" fmla="*/ 176833 w 484234"/>
                <a:gd name="connsiteY18" fmla="*/ 31954 h 182989"/>
                <a:gd name="connsiteX19" fmla="*/ 175560 w 484234"/>
                <a:gd name="connsiteY19" fmla="*/ 30888 h 182989"/>
                <a:gd name="connsiteX20" fmla="*/ 175010 w 484234"/>
                <a:gd name="connsiteY20" fmla="*/ 30441 h 182989"/>
                <a:gd name="connsiteX21" fmla="*/ 174356 w 484234"/>
                <a:gd name="connsiteY21" fmla="*/ 29891 h 182989"/>
                <a:gd name="connsiteX22" fmla="*/ 173909 w 484234"/>
                <a:gd name="connsiteY22" fmla="*/ 29512 h 182989"/>
                <a:gd name="connsiteX23" fmla="*/ 171742 w 484234"/>
                <a:gd name="connsiteY23" fmla="*/ 27552 h 182989"/>
                <a:gd name="connsiteX24" fmla="*/ 167993 w 484234"/>
                <a:gd name="connsiteY24" fmla="*/ 23837 h 182989"/>
                <a:gd name="connsiteX25" fmla="*/ 166239 w 484234"/>
                <a:gd name="connsiteY25" fmla="*/ 21945 h 182989"/>
                <a:gd name="connsiteX26" fmla="*/ 161079 w 484234"/>
                <a:gd name="connsiteY26" fmla="*/ 15582 h 182989"/>
                <a:gd name="connsiteX27" fmla="*/ 159497 w 484234"/>
                <a:gd name="connsiteY27" fmla="*/ 13346 h 182989"/>
                <a:gd name="connsiteX28" fmla="*/ 157399 w 484234"/>
                <a:gd name="connsiteY28" fmla="*/ 10181 h 182989"/>
                <a:gd name="connsiteX29" fmla="*/ 156608 w 484234"/>
                <a:gd name="connsiteY29" fmla="*/ 8909 h 182989"/>
                <a:gd name="connsiteX30" fmla="*/ 153477 w 484234"/>
                <a:gd name="connsiteY30" fmla="*/ 3474 h 182989"/>
                <a:gd name="connsiteX31" fmla="*/ 153409 w 484234"/>
                <a:gd name="connsiteY31" fmla="*/ 3336 h 182989"/>
                <a:gd name="connsiteX32" fmla="*/ 151861 w 484234"/>
                <a:gd name="connsiteY32" fmla="*/ 310 h 182989"/>
                <a:gd name="connsiteX33" fmla="*/ 151689 w 484234"/>
                <a:gd name="connsiteY33" fmla="*/ 0 h 182989"/>
                <a:gd name="connsiteX34" fmla="*/ 151104 w 484234"/>
                <a:gd name="connsiteY34" fmla="*/ 34 h 182989"/>
                <a:gd name="connsiteX35" fmla="*/ 131739 w 484234"/>
                <a:gd name="connsiteY35" fmla="*/ 1961 h 182989"/>
                <a:gd name="connsiteX36" fmla="*/ 120388 w 484234"/>
                <a:gd name="connsiteY36" fmla="*/ 3680 h 182989"/>
                <a:gd name="connsiteX37" fmla="*/ 74709 w 484234"/>
                <a:gd name="connsiteY37" fmla="*/ 15375 h 182989"/>
                <a:gd name="connsiteX38" fmla="*/ 68862 w 484234"/>
                <a:gd name="connsiteY38" fmla="*/ 17508 h 182989"/>
                <a:gd name="connsiteX39" fmla="*/ 68828 w 484234"/>
                <a:gd name="connsiteY39" fmla="*/ 17508 h 182989"/>
                <a:gd name="connsiteX40" fmla="*/ 0 w 484234"/>
                <a:gd name="connsiteY40" fmla="*/ 58543 h 182989"/>
                <a:gd name="connsiteX41" fmla="*/ 654 w 484234"/>
                <a:gd name="connsiteY41" fmla="*/ 58027 h 182989"/>
                <a:gd name="connsiteX42" fmla="*/ 1685 w 484234"/>
                <a:gd name="connsiteY42" fmla="*/ 57270 h 182989"/>
                <a:gd name="connsiteX43" fmla="*/ 4781 w 484234"/>
                <a:gd name="connsiteY43" fmla="*/ 55172 h 182989"/>
                <a:gd name="connsiteX44" fmla="*/ 5985 w 484234"/>
                <a:gd name="connsiteY44" fmla="*/ 54415 h 182989"/>
                <a:gd name="connsiteX45" fmla="*/ 23080 w 484234"/>
                <a:gd name="connsiteY45" fmla="*/ 45747 h 182989"/>
                <a:gd name="connsiteX46" fmla="*/ 28549 w 484234"/>
                <a:gd name="connsiteY46" fmla="*/ 43615 h 182989"/>
                <a:gd name="connsiteX47" fmla="*/ 30647 w 484234"/>
                <a:gd name="connsiteY47" fmla="*/ 42858 h 182989"/>
                <a:gd name="connsiteX48" fmla="*/ 33846 w 484234"/>
                <a:gd name="connsiteY48" fmla="*/ 41757 h 182989"/>
                <a:gd name="connsiteX49" fmla="*/ 46504 w 484234"/>
                <a:gd name="connsiteY49" fmla="*/ 38077 h 182989"/>
                <a:gd name="connsiteX50" fmla="*/ 49015 w 484234"/>
                <a:gd name="connsiteY50" fmla="*/ 37458 h 182989"/>
                <a:gd name="connsiteX51" fmla="*/ 61432 w 484234"/>
                <a:gd name="connsiteY51" fmla="*/ 34878 h 182989"/>
                <a:gd name="connsiteX52" fmla="*/ 75328 w 484234"/>
                <a:gd name="connsiteY52" fmla="*/ 32849 h 182989"/>
                <a:gd name="connsiteX53" fmla="*/ 80316 w 484234"/>
                <a:gd name="connsiteY53" fmla="*/ 32333 h 182989"/>
                <a:gd name="connsiteX54" fmla="*/ 86335 w 484234"/>
                <a:gd name="connsiteY54" fmla="*/ 31817 h 182989"/>
                <a:gd name="connsiteX55" fmla="*/ 95210 w 484234"/>
                <a:gd name="connsiteY55" fmla="*/ 31370 h 182989"/>
                <a:gd name="connsiteX56" fmla="*/ 131945 w 484234"/>
                <a:gd name="connsiteY56" fmla="*/ 32505 h 182989"/>
                <a:gd name="connsiteX57" fmla="*/ 135798 w 484234"/>
                <a:gd name="connsiteY57" fmla="*/ 32849 h 182989"/>
                <a:gd name="connsiteX58" fmla="*/ 161217 w 484234"/>
                <a:gd name="connsiteY58" fmla="*/ 36185 h 182989"/>
                <a:gd name="connsiteX59" fmla="*/ 165551 w 484234"/>
                <a:gd name="connsiteY59" fmla="*/ 36907 h 182989"/>
                <a:gd name="connsiteX60" fmla="*/ 169678 w 484234"/>
                <a:gd name="connsiteY60" fmla="*/ 37630 h 182989"/>
                <a:gd name="connsiteX61" fmla="*/ 169885 w 484234"/>
                <a:gd name="connsiteY61" fmla="*/ 37630 h 182989"/>
                <a:gd name="connsiteX62" fmla="*/ 173600 w 484234"/>
                <a:gd name="connsiteY62" fmla="*/ 38318 h 182989"/>
                <a:gd name="connsiteX63" fmla="*/ 182474 w 484234"/>
                <a:gd name="connsiteY63" fmla="*/ 40106 h 182989"/>
                <a:gd name="connsiteX64" fmla="*/ 185398 w 484234"/>
                <a:gd name="connsiteY64" fmla="*/ 40726 h 182989"/>
                <a:gd name="connsiteX65" fmla="*/ 185569 w 484234"/>
                <a:gd name="connsiteY65" fmla="*/ 40726 h 182989"/>
                <a:gd name="connsiteX66" fmla="*/ 188115 w 484234"/>
                <a:gd name="connsiteY66" fmla="*/ 41310 h 182989"/>
                <a:gd name="connsiteX67" fmla="*/ 194203 w 484234"/>
                <a:gd name="connsiteY67" fmla="*/ 42721 h 182989"/>
                <a:gd name="connsiteX68" fmla="*/ 195682 w 484234"/>
                <a:gd name="connsiteY68" fmla="*/ 43099 h 182989"/>
                <a:gd name="connsiteX69" fmla="*/ 197952 w 484234"/>
                <a:gd name="connsiteY69" fmla="*/ 43684 h 182989"/>
                <a:gd name="connsiteX70" fmla="*/ 198743 w 484234"/>
                <a:gd name="connsiteY70" fmla="*/ 43890 h 182989"/>
                <a:gd name="connsiteX71" fmla="*/ 196886 w 484234"/>
                <a:gd name="connsiteY71" fmla="*/ 43236 h 182989"/>
                <a:gd name="connsiteX72" fmla="*/ 444507 w 484234"/>
                <a:gd name="connsiteY72" fmla="*/ 136279 h 182989"/>
                <a:gd name="connsiteX73" fmla="*/ 280057 w 484234"/>
                <a:gd name="connsiteY73" fmla="*/ 18127 h 182989"/>
                <a:gd name="connsiteX74" fmla="*/ 274037 w 484234"/>
                <a:gd name="connsiteY74" fmla="*/ 24456 h 182989"/>
                <a:gd name="connsiteX75" fmla="*/ 274003 w 484234"/>
                <a:gd name="connsiteY75" fmla="*/ 24490 h 182989"/>
                <a:gd name="connsiteX76" fmla="*/ 270873 w 484234"/>
                <a:gd name="connsiteY76" fmla="*/ 27380 h 182989"/>
                <a:gd name="connsiteX77" fmla="*/ 270701 w 484234"/>
                <a:gd name="connsiteY77" fmla="*/ 27552 h 182989"/>
                <a:gd name="connsiteX78" fmla="*/ 267605 w 484234"/>
                <a:gd name="connsiteY78" fmla="*/ 30131 h 182989"/>
                <a:gd name="connsiteX79" fmla="*/ 264234 w 484234"/>
                <a:gd name="connsiteY79" fmla="*/ 32711 h 182989"/>
                <a:gd name="connsiteX80" fmla="*/ 263237 w 484234"/>
                <a:gd name="connsiteY80" fmla="*/ 33433 h 182989"/>
                <a:gd name="connsiteX81" fmla="*/ 261620 w 484234"/>
                <a:gd name="connsiteY81" fmla="*/ 34534 h 182989"/>
                <a:gd name="connsiteX82" fmla="*/ 260760 w 484234"/>
                <a:gd name="connsiteY82" fmla="*/ 35084 h 182989"/>
                <a:gd name="connsiteX83" fmla="*/ 259453 w 484234"/>
                <a:gd name="connsiteY83" fmla="*/ 35944 h 182989"/>
                <a:gd name="connsiteX84" fmla="*/ 258077 w 484234"/>
                <a:gd name="connsiteY84" fmla="*/ 36770 h 182989"/>
                <a:gd name="connsiteX85" fmla="*/ 257768 w 484234"/>
                <a:gd name="connsiteY85" fmla="*/ 36942 h 182989"/>
                <a:gd name="connsiteX86" fmla="*/ 256564 w 484234"/>
                <a:gd name="connsiteY86" fmla="*/ 37664 h 182989"/>
                <a:gd name="connsiteX87" fmla="*/ 253709 w 484234"/>
                <a:gd name="connsiteY87" fmla="*/ 39212 h 182989"/>
                <a:gd name="connsiteX88" fmla="*/ 253606 w 484234"/>
                <a:gd name="connsiteY88" fmla="*/ 39281 h 182989"/>
                <a:gd name="connsiteX89" fmla="*/ 250407 w 484234"/>
                <a:gd name="connsiteY89" fmla="*/ 40829 h 182989"/>
                <a:gd name="connsiteX90" fmla="*/ 248412 w 484234"/>
                <a:gd name="connsiteY90" fmla="*/ 41723 h 182989"/>
                <a:gd name="connsiteX91" fmla="*/ 247862 w 484234"/>
                <a:gd name="connsiteY91" fmla="*/ 41964 h 182989"/>
                <a:gd name="connsiteX92" fmla="*/ 246486 w 484234"/>
                <a:gd name="connsiteY92" fmla="*/ 42514 h 182989"/>
                <a:gd name="connsiteX93" fmla="*/ 246383 w 484234"/>
                <a:gd name="connsiteY93" fmla="*/ 42583 h 182989"/>
                <a:gd name="connsiteX94" fmla="*/ 245144 w 484234"/>
                <a:gd name="connsiteY94" fmla="*/ 43030 h 182989"/>
                <a:gd name="connsiteX95" fmla="*/ 241602 w 484234"/>
                <a:gd name="connsiteY95" fmla="*/ 44268 h 182989"/>
                <a:gd name="connsiteX96" fmla="*/ 241498 w 484234"/>
                <a:gd name="connsiteY96" fmla="*/ 44303 h 182989"/>
                <a:gd name="connsiteX97" fmla="*/ 239194 w 484234"/>
                <a:gd name="connsiteY97" fmla="*/ 44956 h 182989"/>
                <a:gd name="connsiteX98" fmla="*/ 238712 w 484234"/>
                <a:gd name="connsiteY98" fmla="*/ 45094 h 182989"/>
                <a:gd name="connsiteX99" fmla="*/ 238540 w 484234"/>
                <a:gd name="connsiteY99" fmla="*/ 45128 h 182989"/>
                <a:gd name="connsiteX100" fmla="*/ 237405 w 484234"/>
                <a:gd name="connsiteY100" fmla="*/ 45438 h 182989"/>
                <a:gd name="connsiteX101" fmla="*/ 236511 w 484234"/>
                <a:gd name="connsiteY101" fmla="*/ 45644 h 182989"/>
                <a:gd name="connsiteX102" fmla="*/ 234825 w 484234"/>
                <a:gd name="connsiteY102" fmla="*/ 46023 h 182989"/>
                <a:gd name="connsiteX103" fmla="*/ 234275 w 484234"/>
                <a:gd name="connsiteY103" fmla="*/ 46126 h 182989"/>
                <a:gd name="connsiteX104" fmla="*/ 232039 w 484234"/>
                <a:gd name="connsiteY104" fmla="*/ 46539 h 182989"/>
                <a:gd name="connsiteX105" fmla="*/ 229769 w 484234"/>
                <a:gd name="connsiteY105" fmla="*/ 46883 h 182989"/>
                <a:gd name="connsiteX106" fmla="*/ 227740 w 484234"/>
                <a:gd name="connsiteY106" fmla="*/ 47123 h 182989"/>
                <a:gd name="connsiteX107" fmla="*/ 225229 w 484234"/>
                <a:gd name="connsiteY107" fmla="*/ 47364 h 182989"/>
                <a:gd name="connsiteX108" fmla="*/ 224850 w 484234"/>
                <a:gd name="connsiteY108" fmla="*/ 47364 h 182989"/>
                <a:gd name="connsiteX109" fmla="*/ 222615 w 484234"/>
                <a:gd name="connsiteY109" fmla="*/ 47433 h 182989"/>
                <a:gd name="connsiteX110" fmla="*/ 218281 w 484234"/>
                <a:gd name="connsiteY110" fmla="*/ 47433 h 182989"/>
                <a:gd name="connsiteX111" fmla="*/ 213912 w 484234"/>
                <a:gd name="connsiteY111" fmla="*/ 47158 h 182989"/>
                <a:gd name="connsiteX112" fmla="*/ 208822 w 484234"/>
                <a:gd name="connsiteY112" fmla="*/ 46435 h 182989"/>
                <a:gd name="connsiteX113" fmla="*/ 208822 w 484234"/>
                <a:gd name="connsiteY113" fmla="*/ 46435 h 182989"/>
                <a:gd name="connsiteX114" fmla="*/ 388612 w 484234"/>
                <a:gd name="connsiteY114" fmla="*/ 141404 h 182989"/>
                <a:gd name="connsiteX115" fmla="*/ 420911 w 484234"/>
                <a:gd name="connsiteY115" fmla="*/ 179756 h 182989"/>
                <a:gd name="connsiteX116" fmla="*/ 437834 w 484234"/>
                <a:gd name="connsiteY116" fmla="*/ 175491 h 182989"/>
                <a:gd name="connsiteX117" fmla="*/ 484235 w 484234"/>
                <a:gd name="connsiteY117" fmla="*/ 182990 h 182989"/>
                <a:gd name="connsiteX118" fmla="*/ 444507 w 484234"/>
                <a:gd name="connsiteY118" fmla="*/ 136245 h 18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484234" h="182989">
                  <a:moveTo>
                    <a:pt x="196886" y="43305"/>
                  </a:moveTo>
                  <a:cubicBezTo>
                    <a:pt x="196164" y="43030"/>
                    <a:pt x="195441" y="42755"/>
                    <a:pt x="194719" y="42445"/>
                  </a:cubicBezTo>
                  <a:cubicBezTo>
                    <a:pt x="194203" y="42239"/>
                    <a:pt x="193653" y="41998"/>
                    <a:pt x="193137" y="41757"/>
                  </a:cubicBezTo>
                  <a:cubicBezTo>
                    <a:pt x="192483" y="41482"/>
                    <a:pt x="191864" y="41207"/>
                    <a:pt x="191279" y="40932"/>
                  </a:cubicBezTo>
                  <a:cubicBezTo>
                    <a:pt x="191039" y="40829"/>
                    <a:pt x="190832" y="40726"/>
                    <a:pt x="190626" y="40588"/>
                  </a:cubicBezTo>
                  <a:cubicBezTo>
                    <a:pt x="190213" y="40382"/>
                    <a:pt x="189800" y="40210"/>
                    <a:pt x="189422" y="40003"/>
                  </a:cubicBezTo>
                  <a:cubicBezTo>
                    <a:pt x="188975" y="39831"/>
                    <a:pt x="188562" y="39590"/>
                    <a:pt x="188115" y="39350"/>
                  </a:cubicBezTo>
                  <a:lnTo>
                    <a:pt x="188080" y="39350"/>
                  </a:lnTo>
                  <a:cubicBezTo>
                    <a:pt x="188080" y="39350"/>
                    <a:pt x="187908" y="39246"/>
                    <a:pt x="187805" y="39178"/>
                  </a:cubicBezTo>
                  <a:cubicBezTo>
                    <a:pt x="187324" y="38937"/>
                    <a:pt x="186877" y="38662"/>
                    <a:pt x="186395" y="38387"/>
                  </a:cubicBezTo>
                  <a:cubicBezTo>
                    <a:pt x="185741" y="38008"/>
                    <a:pt x="185054" y="37630"/>
                    <a:pt x="184400" y="37217"/>
                  </a:cubicBezTo>
                  <a:cubicBezTo>
                    <a:pt x="184331" y="37217"/>
                    <a:pt x="184262" y="37148"/>
                    <a:pt x="184194" y="37079"/>
                  </a:cubicBezTo>
                  <a:cubicBezTo>
                    <a:pt x="183609" y="36735"/>
                    <a:pt x="183024" y="36357"/>
                    <a:pt x="182439" y="35979"/>
                  </a:cubicBezTo>
                  <a:cubicBezTo>
                    <a:pt x="182302" y="35910"/>
                    <a:pt x="182164" y="35807"/>
                    <a:pt x="182027" y="35704"/>
                  </a:cubicBezTo>
                  <a:cubicBezTo>
                    <a:pt x="181304" y="35222"/>
                    <a:pt x="180548" y="34741"/>
                    <a:pt x="179825" y="34190"/>
                  </a:cubicBezTo>
                  <a:cubicBezTo>
                    <a:pt x="179585" y="34018"/>
                    <a:pt x="179309" y="33812"/>
                    <a:pt x="179069" y="33640"/>
                  </a:cubicBezTo>
                  <a:cubicBezTo>
                    <a:pt x="178587" y="33296"/>
                    <a:pt x="178105" y="32918"/>
                    <a:pt x="177589" y="32539"/>
                  </a:cubicBezTo>
                  <a:cubicBezTo>
                    <a:pt x="177349" y="32367"/>
                    <a:pt x="177142" y="32161"/>
                    <a:pt x="176902" y="31989"/>
                  </a:cubicBezTo>
                  <a:cubicBezTo>
                    <a:pt x="176902" y="31989"/>
                    <a:pt x="176879" y="31978"/>
                    <a:pt x="176833" y="31954"/>
                  </a:cubicBezTo>
                  <a:cubicBezTo>
                    <a:pt x="176420" y="31610"/>
                    <a:pt x="175973" y="31232"/>
                    <a:pt x="175560" y="30888"/>
                  </a:cubicBezTo>
                  <a:cubicBezTo>
                    <a:pt x="175354" y="30751"/>
                    <a:pt x="175182" y="30613"/>
                    <a:pt x="175010" y="30441"/>
                  </a:cubicBezTo>
                  <a:cubicBezTo>
                    <a:pt x="174803" y="30269"/>
                    <a:pt x="174563" y="30097"/>
                    <a:pt x="174356" y="29891"/>
                  </a:cubicBezTo>
                  <a:cubicBezTo>
                    <a:pt x="174184" y="29787"/>
                    <a:pt x="174047" y="29650"/>
                    <a:pt x="173909" y="29512"/>
                  </a:cubicBezTo>
                  <a:cubicBezTo>
                    <a:pt x="173152" y="28893"/>
                    <a:pt x="172430" y="28240"/>
                    <a:pt x="171742" y="27552"/>
                  </a:cubicBezTo>
                  <a:cubicBezTo>
                    <a:pt x="170469" y="26382"/>
                    <a:pt x="169197" y="25109"/>
                    <a:pt x="167993" y="23837"/>
                  </a:cubicBezTo>
                  <a:cubicBezTo>
                    <a:pt x="167408" y="23218"/>
                    <a:pt x="166789" y="22599"/>
                    <a:pt x="166239" y="21945"/>
                  </a:cubicBezTo>
                  <a:cubicBezTo>
                    <a:pt x="164450" y="19916"/>
                    <a:pt x="162730" y="17817"/>
                    <a:pt x="161079" y="15582"/>
                  </a:cubicBezTo>
                  <a:cubicBezTo>
                    <a:pt x="160529" y="14859"/>
                    <a:pt x="159978" y="14103"/>
                    <a:pt x="159497" y="13346"/>
                  </a:cubicBezTo>
                  <a:cubicBezTo>
                    <a:pt x="158775" y="12314"/>
                    <a:pt x="158087" y="11248"/>
                    <a:pt x="157399" y="10181"/>
                  </a:cubicBezTo>
                  <a:cubicBezTo>
                    <a:pt x="157124" y="9769"/>
                    <a:pt x="156848" y="9356"/>
                    <a:pt x="156608" y="8909"/>
                  </a:cubicBezTo>
                  <a:cubicBezTo>
                    <a:pt x="155507" y="7154"/>
                    <a:pt x="154441" y="5331"/>
                    <a:pt x="153477" y="3474"/>
                  </a:cubicBezTo>
                  <a:cubicBezTo>
                    <a:pt x="153443" y="3440"/>
                    <a:pt x="153409" y="3371"/>
                    <a:pt x="153409" y="3336"/>
                  </a:cubicBezTo>
                  <a:cubicBezTo>
                    <a:pt x="152858" y="2339"/>
                    <a:pt x="152342" y="1341"/>
                    <a:pt x="151861" y="310"/>
                  </a:cubicBezTo>
                  <a:cubicBezTo>
                    <a:pt x="151792" y="206"/>
                    <a:pt x="151723" y="103"/>
                    <a:pt x="151689" y="0"/>
                  </a:cubicBezTo>
                  <a:cubicBezTo>
                    <a:pt x="151483" y="0"/>
                    <a:pt x="151311" y="34"/>
                    <a:pt x="151104" y="34"/>
                  </a:cubicBezTo>
                  <a:cubicBezTo>
                    <a:pt x="144466" y="482"/>
                    <a:pt x="137999" y="1101"/>
                    <a:pt x="131739" y="1961"/>
                  </a:cubicBezTo>
                  <a:cubicBezTo>
                    <a:pt x="127886" y="2442"/>
                    <a:pt x="124103" y="3027"/>
                    <a:pt x="120388" y="3680"/>
                  </a:cubicBezTo>
                  <a:cubicBezTo>
                    <a:pt x="103740" y="6501"/>
                    <a:pt x="88434" y="10594"/>
                    <a:pt x="74709" y="15375"/>
                  </a:cubicBezTo>
                  <a:cubicBezTo>
                    <a:pt x="72714" y="16098"/>
                    <a:pt x="70754" y="16786"/>
                    <a:pt x="68862" y="17508"/>
                  </a:cubicBezTo>
                  <a:lnTo>
                    <a:pt x="68828" y="17508"/>
                  </a:lnTo>
                  <a:cubicBezTo>
                    <a:pt x="34775" y="30269"/>
                    <a:pt x="10938" y="47089"/>
                    <a:pt x="0" y="58543"/>
                  </a:cubicBezTo>
                  <a:cubicBezTo>
                    <a:pt x="103" y="58440"/>
                    <a:pt x="310" y="58268"/>
                    <a:pt x="654" y="58027"/>
                  </a:cubicBezTo>
                  <a:cubicBezTo>
                    <a:pt x="929" y="57821"/>
                    <a:pt x="1273" y="57580"/>
                    <a:pt x="1685" y="57270"/>
                  </a:cubicBezTo>
                  <a:cubicBezTo>
                    <a:pt x="2442" y="56686"/>
                    <a:pt x="3474" y="55998"/>
                    <a:pt x="4781" y="55172"/>
                  </a:cubicBezTo>
                  <a:cubicBezTo>
                    <a:pt x="5159" y="54931"/>
                    <a:pt x="5572" y="54656"/>
                    <a:pt x="5985" y="54415"/>
                  </a:cubicBezTo>
                  <a:cubicBezTo>
                    <a:pt x="9803" y="52042"/>
                    <a:pt x="15444" y="48912"/>
                    <a:pt x="23080" y="45747"/>
                  </a:cubicBezTo>
                  <a:cubicBezTo>
                    <a:pt x="24800" y="45060"/>
                    <a:pt x="26623" y="44337"/>
                    <a:pt x="28549" y="43615"/>
                  </a:cubicBezTo>
                  <a:cubicBezTo>
                    <a:pt x="29237" y="43340"/>
                    <a:pt x="29925" y="43099"/>
                    <a:pt x="30647" y="42858"/>
                  </a:cubicBezTo>
                  <a:cubicBezTo>
                    <a:pt x="31679" y="42480"/>
                    <a:pt x="32746" y="42101"/>
                    <a:pt x="33846" y="41757"/>
                  </a:cubicBezTo>
                  <a:cubicBezTo>
                    <a:pt x="37699" y="40450"/>
                    <a:pt x="41929" y="39212"/>
                    <a:pt x="46504" y="38077"/>
                  </a:cubicBezTo>
                  <a:cubicBezTo>
                    <a:pt x="47330" y="37836"/>
                    <a:pt x="48155" y="37630"/>
                    <a:pt x="49015" y="37458"/>
                  </a:cubicBezTo>
                  <a:cubicBezTo>
                    <a:pt x="52902" y="36495"/>
                    <a:pt x="57030" y="35635"/>
                    <a:pt x="61432" y="34878"/>
                  </a:cubicBezTo>
                  <a:cubicBezTo>
                    <a:pt x="65801" y="34087"/>
                    <a:pt x="70444" y="33399"/>
                    <a:pt x="75328" y="32849"/>
                  </a:cubicBezTo>
                  <a:cubicBezTo>
                    <a:pt x="76980" y="32642"/>
                    <a:pt x="78631" y="32470"/>
                    <a:pt x="80316" y="32333"/>
                  </a:cubicBezTo>
                  <a:cubicBezTo>
                    <a:pt x="82277" y="32126"/>
                    <a:pt x="84272" y="31954"/>
                    <a:pt x="86335" y="31817"/>
                  </a:cubicBezTo>
                  <a:cubicBezTo>
                    <a:pt x="89294" y="31610"/>
                    <a:pt x="92252" y="31438"/>
                    <a:pt x="95210" y="31370"/>
                  </a:cubicBezTo>
                  <a:cubicBezTo>
                    <a:pt x="107661" y="30957"/>
                    <a:pt x="120147" y="31473"/>
                    <a:pt x="131945" y="32505"/>
                  </a:cubicBezTo>
                  <a:cubicBezTo>
                    <a:pt x="133252" y="32608"/>
                    <a:pt x="134525" y="32746"/>
                    <a:pt x="135798" y="32849"/>
                  </a:cubicBezTo>
                  <a:cubicBezTo>
                    <a:pt x="144844" y="33743"/>
                    <a:pt x="153443" y="34912"/>
                    <a:pt x="161217" y="36185"/>
                  </a:cubicBezTo>
                  <a:cubicBezTo>
                    <a:pt x="162696" y="36426"/>
                    <a:pt x="164140" y="36667"/>
                    <a:pt x="165551" y="36907"/>
                  </a:cubicBezTo>
                  <a:cubicBezTo>
                    <a:pt x="166961" y="37148"/>
                    <a:pt x="168337" y="37389"/>
                    <a:pt x="169678" y="37630"/>
                  </a:cubicBezTo>
                  <a:cubicBezTo>
                    <a:pt x="169747" y="37630"/>
                    <a:pt x="169816" y="37630"/>
                    <a:pt x="169885" y="37630"/>
                  </a:cubicBezTo>
                  <a:cubicBezTo>
                    <a:pt x="171157" y="37871"/>
                    <a:pt x="172396" y="38077"/>
                    <a:pt x="173600" y="38318"/>
                  </a:cubicBezTo>
                  <a:cubicBezTo>
                    <a:pt x="176798" y="38937"/>
                    <a:pt x="179756" y="39522"/>
                    <a:pt x="182474" y="40106"/>
                  </a:cubicBezTo>
                  <a:cubicBezTo>
                    <a:pt x="183471" y="40313"/>
                    <a:pt x="184469" y="40519"/>
                    <a:pt x="185398" y="40726"/>
                  </a:cubicBezTo>
                  <a:cubicBezTo>
                    <a:pt x="185466" y="40726"/>
                    <a:pt x="185501" y="40726"/>
                    <a:pt x="185569" y="40726"/>
                  </a:cubicBezTo>
                  <a:cubicBezTo>
                    <a:pt x="186464" y="40932"/>
                    <a:pt x="187289" y="41104"/>
                    <a:pt x="188115" y="41310"/>
                  </a:cubicBezTo>
                  <a:cubicBezTo>
                    <a:pt x="190488" y="41826"/>
                    <a:pt x="192518" y="42308"/>
                    <a:pt x="194203" y="42721"/>
                  </a:cubicBezTo>
                  <a:cubicBezTo>
                    <a:pt x="194719" y="42858"/>
                    <a:pt x="195235" y="42996"/>
                    <a:pt x="195682" y="43099"/>
                  </a:cubicBezTo>
                  <a:cubicBezTo>
                    <a:pt x="196576" y="43340"/>
                    <a:pt x="197333" y="43512"/>
                    <a:pt x="197952" y="43684"/>
                  </a:cubicBezTo>
                  <a:cubicBezTo>
                    <a:pt x="198262" y="43752"/>
                    <a:pt x="198537" y="43821"/>
                    <a:pt x="198743" y="43890"/>
                  </a:cubicBezTo>
                  <a:cubicBezTo>
                    <a:pt x="198124" y="43684"/>
                    <a:pt x="197505" y="43443"/>
                    <a:pt x="196886" y="43236"/>
                  </a:cubicBezTo>
                  <a:close/>
                  <a:moveTo>
                    <a:pt x="444507" y="136279"/>
                  </a:moveTo>
                  <a:cubicBezTo>
                    <a:pt x="376436" y="69584"/>
                    <a:pt x="304994" y="30647"/>
                    <a:pt x="280057" y="18127"/>
                  </a:cubicBezTo>
                  <a:cubicBezTo>
                    <a:pt x="278131" y="20363"/>
                    <a:pt x="276136" y="22461"/>
                    <a:pt x="274037" y="24456"/>
                  </a:cubicBezTo>
                  <a:cubicBezTo>
                    <a:pt x="274037" y="24456"/>
                    <a:pt x="274037" y="24490"/>
                    <a:pt x="274003" y="24490"/>
                  </a:cubicBezTo>
                  <a:cubicBezTo>
                    <a:pt x="273006" y="25488"/>
                    <a:pt x="271939" y="26451"/>
                    <a:pt x="270873" y="27380"/>
                  </a:cubicBezTo>
                  <a:cubicBezTo>
                    <a:pt x="270839" y="27448"/>
                    <a:pt x="270770" y="27483"/>
                    <a:pt x="270701" y="27552"/>
                  </a:cubicBezTo>
                  <a:cubicBezTo>
                    <a:pt x="269704" y="28446"/>
                    <a:pt x="268637" y="29306"/>
                    <a:pt x="267605" y="30131"/>
                  </a:cubicBezTo>
                  <a:cubicBezTo>
                    <a:pt x="266505" y="31026"/>
                    <a:pt x="265370" y="31886"/>
                    <a:pt x="264234" y="32711"/>
                  </a:cubicBezTo>
                  <a:cubicBezTo>
                    <a:pt x="263891" y="32952"/>
                    <a:pt x="263581" y="33193"/>
                    <a:pt x="263237" y="33433"/>
                  </a:cubicBezTo>
                  <a:cubicBezTo>
                    <a:pt x="262687" y="33812"/>
                    <a:pt x="262171" y="34190"/>
                    <a:pt x="261620" y="34534"/>
                  </a:cubicBezTo>
                  <a:cubicBezTo>
                    <a:pt x="261345" y="34741"/>
                    <a:pt x="261036" y="34912"/>
                    <a:pt x="260760" y="35084"/>
                  </a:cubicBezTo>
                  <a:cubicBezTo>
                    <a:pt x="260313" y="35394"/>
                    <a:pt x="259900" y="35669"/>
                    <a:pt x="259453" y="35944"/>
                  </a:cubicBezTo>
                  <a:cubicBezTo>
                    <a:pt x="259006" y="36254"/>
                    <a:pt x="258559" y="36529"/>
                    <a:pt x="258077" y="36770"/>
                  </a:cubicBezTo>
                  <a:cubicBezTo>
                    <a:pt x="257974" y="36839"/>
                    <a:pt x="257871" y="36873"/>
                    <a:pt x="257768" y="36942"/>
                  </a:cubicBezTo>
                  <a:cubicBezTo>
                    <a:pt x="257390" y="37183"/>
                    <a:pt x="256977" y="37423"/>
                    <a:pt x="256564" y="37664"/>
                  </a:cubicBezTo>
                  <a:cubicBezTo>
                    <a:pt x="255635" y="38215"/>
                    <a:pt x="254672" y="38731"/>
                    <a:pt x="253709" y="39212"/>
                  </a:cubicBezTo>
                  <a:cubicBezTo>
                    <a:pt x="253709" y="39212"/>
                    <a:pt x="253640" y="39212"/>
                    <a:pt x="253606" y="39281"/>
                  </a:cubicBezTo>
                  <a:cubicBezTo>
                    <a:pt x="252540" y="39831"/>
                    <a:pt x="251473" y="40347"/>
                    <a:pt x="250407" y="40829"/>
                  </a:cubicBezTo>
                  <a:cubicBezTo>
                    <a:pt x="249754" y="41138"/>
                    <a:pt x="249100" y="41448"/>
                    <a:pt x="248412" y="41723"/>
                  </a:cubicBezTo>
                  <a:cubicBezTo>
                    <a:pt x="248240" y="41826"/>
                    <a:pt x="248034" y="41895"/>
                    <a:pt x="247862" y="41964"/>
                  </a:cubicBezTo>
                  <a:cubicBezTo>
                    <a:pt x="247415" y="42170"/>
                    <a:pt x="246967" y="42342"/>
                    <a:pt x="246486" y="42514"/>
                  </a:cubicBezTo>
                  <a:cubicBezTo>
                    <a:pt x="246451" y="42549"/>
                    <a:pt x="246417" y="42549"/>
                    <a:pt x="246383" y="42583"/>
                  </a:cubicBezTo>
                  <a:cubicBezTo>
                    <a:pt x="245970" y="42721"/>
                    <a:pt x="245557" y="42893"/>
                    <a:pt x="245144" y="43030"/>
                  </a:cubicBezTo>
                  <a:cubicBezTo>
                    <a:pt x="243975" y="43477"/>
                    <a:pt x="242805" y="43890"/>
                    <a:pt x="241602" y="44268"/>
                  </a:cubicBezTo>
                  <a:cubicBezTo>
                    <a:pt x="241567" y="44268"/>
                    <a:pt x="241533" y="44303"/>
                    <a:pt x="241498" y="44303"/>
                  </a:cubicBezTo>
                  <a:cubicBezTo>
                    <a:pt x="240742" y="44544"/>
                    <a:pt x="239950" y="44784"/>
                    <a:pt x="239194" y="44956"/>
                  </a:cubicBezTo>
                  <a:cubicBezTo>
                    <a:pt x="239022" y="45025"/>
                    <a:pt x="238884" y="45060"/>
                    <a:pt x="238712" y="45094"/>
                  </a:cubicBezTo>
                  <a:cubicBezTo>
                    <a:pt x="238643" y="45094"/>
                    <a:pt x="238609" y="45128"/>
                    <a:pt x="238540" y="45128"/>
                  </a:cubicBezTo>
                  <a:cubicBezTo>
                    <a:pt x="238162" y="45266"/>
                    <a:pt x="237783" y="45369"/>
                    <a:pt x="237405" y="45438"/>
                  </a:cubicBezTo>
                  <a:cubicBezTo>
                    <a:pt x="237096" y="45541"/>
                    <a:pt x="236820" y="45610"/>
                    <a:pt x="236511" y="45644"/>
                  </a:cubicBezTo>
                  <a:cubicBezTo>
                    <a:pt x="235926" y="45782"/>
                    <a:pt x="235376" y="45919"/>
                    <a:pt x="234825" y="46023"/>
                  </a:cubicBezTo>
                  <a:cubicBezTo>
                    <a:pt x="234653" y="46057"/>
                    <a:pt x="234447" y="46091"/>
                    <a:pt x="234275" y="46126"/>
                  </a:cubicBezTo>
                  <a:cubicBezTo>
                    <a:pt x="233518" y="46298"/>
                    <a:pt x="232762" y="46435"/>
                    <a:pt x="232039" y="46539"/>
                  </a:cubicBezTo>
                  <a:cubicBezTo>
                    <a:pt x="231283" y="46676"/>
                    <a:pt x="230526" y="46779"/>
                    <a:pt x="229769" y="46883"/>
                  </a:cubicBezTo>
                  <a:cubicBezTo>
                    <a:pt x="229081" y="46986"/>
                    <a:pt x="228428" y="47054"/>
                    <a:pt x="227740" y="47123"/>
                  </a:cubicBezTo>
                  <a:cubicBezTo>
                    <a:pt x="226914" y="47226"/>
                    <a:pt x="226054" y="47295"/>
                    <a:pt x="225229" y="47364"/>
                  </a:cubicBezTo>
                  <a:cubicBezTo>
                    <a:pt x="225126" y="47364"/>
                    <a:pt x="224988" y="47364"/>
                    <a:pt x="224850" y="47364"/>
                  </a:cubicBezTo>
                  <a:cubicBezTo>
                    <a:pt x="224094" y="47398"/>
                    <a:pt x="223337" y="47433"/>
                    <a:pt x="222615" y="47433"/>
                  </a:cubicBezTo>
                  <a:cubicBezTo>
                    <a:pt x="221170" y="47467"/>
                    <a:pt x="219725" y="47467"/>
                    <a:pt x="218281" y="47433"/>
                  </a:cubicBezTo>
                  <a:cubicBezTo>
                    <a:pt x="216836" y="47398"/>
                    <a:pt x="215357" y="47295"/>
                    <a:pt x="213912" y="47158"/>
                  </a:cubicBezTo>
                  <a:cubicBezTo>
                    <a:pt x="212192" y="46986"/>
                    <a:pt x="210507" y="46779"/>
                    <a:pt x="208822" y="46435"/>
                  </a:cubicBezTo>
                  <a:lnTo>
                    <a:pt x="208822" y="46435"/>
                  </a:lnTo>
                  <a:cubicBezTo>
                    <a:pt x="208822" y="46435"/>
                    <a:pt x="302621" y="67176"/>
                    <a:pt x="388612" y="141404"/>
                  </a:cubicBezTo>
                  <a:cubicBezTo>
                    <a:pt x="402887" y="153753"/>
                    <a:pt x="413344" y="166617"/>
                    <a:pt x="420911" y="179756"/>
                  </a:cubicBezTo>
                  <a:cubicBezTo>
                    <a:pt x="426621" y="177521"/>
                    <a:pt x="432331" y="176179"/>
                    <a:pt x="437834" y="175491"/>
                  </a:cubicBezTo>
                  <a:cubicBezTo>
                    <a:pt x="462462" y="172396"/>
                    <a:pt x="483100" y="182439"/>
                    <a:pt x="484235" y="182990"/>
                  </a:cubicBezTo>
                  <a:cubicBezTo>
                    <a:pt x="473469" y="167374"/>
                    <a:pt x="460295" y="151723"/>
                    <a:pt x="444507" y="136245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615429B-B540-319D-ABA1-3E1927E9D6B9}"/>
                </a:ext>
              </a:extLst>
            </p:cNvPr>
            <p:cNvSpPr/>
            <p:nvPr/>
          </p:nvSpPr>
          <p:spPr>
            <a:xfrm>
              <a:off x="9911003" y="1084874"/>
              <a:ext cx="358120" cy="373868"/>
            </a:xfrm>
            <a:custGeom>
              <a:avLst/>
              <a:gdLst>
                <a:gd name="connsiteX0" fmla="*/ 74778 w 358120"/>
                <a:gd name="connsiteY0" fmla="*/ 65353 h 373868"/>
                <a:gd name="connsiteX1" fmla="*/ 72921 w 358120"/>
                <a:gd name="connsiteY1" fmla="*/ 64528 h 373868"/>
                <a:gd name="connsiteX2" fmla="*/ 72267 w 358120"/>
                <a:gd name="connsiteY2" fmla="*/ 64184 h 373868"/>
                <a:gd name="connsiteX3" fmla="*/ 71063 w 358120"/>
                <a:gd name="connsiteY3" fmla="*/ 63599 h 373868"/>
                <a:gd name="connsiteX4" fmla="*/ 69756 w 358120"/>
                <a:gd name="connsiteY4" fmla="*/ 62946 h 373868"/>
                <a:gd name="connsiteX5" fmla="*/ 69722 w 358120"/>
                <a:gd name="connsiteY5" fmla="*/ 62946 h 373868"/>
                <a:gd name="connsiteX6" fmla="*/ 69447 w 358120"/>
                <a:gd name="connsiteY6" fmla="*/ 62774 h 373868"/>
                <a:gd name="connsiteX7" fmla="*/ 68036 w 358120"/>
                <a:gd name="connsiteY7" fmla="*/ 61983 h 373868"/>
                <a:gd name="connsiteX8" fmla="*/ 66041 w 358120"/>
                <a:gd name="connsiteY8" fmla="*/ 60813 h 373868"/>
                <a:gd name="connsiteX9" fmla="*/ 65835 w 358120"/>
                <a:gd name="connsiteY9" fmla="*/ 60676 h 373868"/>
                <a:gd name="connsiteX10" fmla="*/ 64906 w 358120"/>
                <a:gd name="connsiteY10" fmla="*/ 60125 h 373868"/>
                <a:gd name="connsiteX11" fmla="*/ 64081 w 358120"/>
                <a:gd name="connsiteY11" fmla="*/ 59575 h 373868"/>
                <a:gd name="connsiteX12" fmla="*/ 63668 w 358120"/>
                <a:gd name="connsiteY12" fmla="*/ 59300 h 373868"/>
                <a:gd name="connsiteX13" fmla="*/ 61467 w 358120"/>
                <a:gd name="connsiteY13" fmla="*/ 57786 h 373868"/>
                <a:gd name="connsiteX14" fmla="*/ 60710 w 358120"/>
                <a:gd name="connsiteY14" fmla="*/ 57236 h 373868"/>
                <a:gd name="connsiteX15" fmla="*/ 59231 w 358120"/>
                <a:gd name="connsiteY15" fmla="*/ 56135 h 373868"/>
                <a:gd name="connsiteX16" fmla="*/ 58543 w 358120"/>
                <a:gd name="connsiteY16" fmla="*/ 55585 h 373868"/>
                <a:gd name="connsiteX17" fmla="*/ 58474 w 358120"/>
                <a:gd name="connsiteY17" fmla="*/ 55550 h 373868"/>
                <a:gd name="connsiteX18" fmla="*/ 57202 w 358120"/>
                <a:gd name="connsiteY18" fmla="*/ 54484 h 373868"/>
                <a:gd name="connsiteX19" fmla="*/ 56651 w 358120"/>
                <a:gd name="connsiteY19" fmla="*/ 54037 h 373868"/>
                <a:gd name="connsiteX20" fmla="*/ 55998 w 358120"/>
                <a:gd name="connsiteY20" fmla="*/ 53487 h 373868"/>
                <a:gd name="connsiteX21" fmla="*/ 55550 w 358120"/>
                <a:gd name="connsiteY21" fmla="*/ 53108 h 373868"/>
                <a:gd name="connsiteX22" fmla="*/ 53383 w 358120"/>
                <a:gd name="connsiteY22" fmla="*/ 51148 h 373868"/>
                <a:gd name="connsiteX23" fmla="*/ 49634 w 358120"/>
                <a:gd name="connsiteY23" fmla="*/ 47433 h 373868"/>
                <a:gd name="connsiteX24" fmla="*/ 47880 w 358120"/>
                <a:gd name="connsiteY24" fmla="*/ 45541 h 373868"/>
                <a:gd name="connsiteX25" fmla="*/ 42721 w 358120"/>
                <a:gd name="connsiteY25" fmla="*/ 39178 h 373868"/>
                <a:gd name="connsiteX26" fmla="*/ 41138 w 358120"/>
                <a:gd name="connsiteY26" fmla="*/ 36942 h 373868"/>
                <a:gd name="connsiteX27" fmla="*/ 39040 w 358120"/>
                <a:gd name="connsiteY27" fmla="*/ 33777 h 373868"/>
                <a:gd name="connsiteX28" fmla="*/ 38249 w 358120"/>
                <a:gd name="connsiteY28" fmla="*/ 32505 h 373868"/>
                <a:gd name="connsiteX29" fmla="*/ 35119 w 358120"/>
                <a:gd name="connsiteY29" fmla="*/ 27070 h 373868"/>
                <a:gd name="connsiteX30" fmla="*/ 35050 w 358120"/>
                <a:gd name="connsiteY30" fmla="*/ 26933 h 373868"/>
                <a:gd name="connsiteX31" fmla="*/ 33502 w 358120"/>
                <a:gd name="connsiteY31" fmla="*/ 23906 h 373868"/>
                <a:gd name="connsiteX32" fmla="*/ 33330 w 358120"/>
                <a:gd name="connsiteY32" fmla="*/ 23596 h 373868"/>
                <a:gd name="connsiteX33" fmla="*/ 29684 w 358120"/>
                <a:gd name="connsiteY33" fmla="*/ 15238 h 373868"/>
                <a:gd name="connsiteX34" fmla="*/ 29650 w 358120"/>
                <a:gd name="connsiteY34" fmla="*/ 15100 h 373868"/>
                <a:gd name="connsiteX35" fmla="*/ 28584 w 358120"/>
                <a:gd name="connsiteY35" fmla="*/ 12211 h 373868"/>
                <a:gd name="connsiteX36" fmla="*/ 28549 w 358120"/>
                <a:gd name="connsiteY36" fmla="*/ 12211 h 373868"/>
                <a:gd name="connsiteX37" fmla="*/ 27552 w 358120"/>
                <a:gd name="connsiteY37" fmla="*/ 9218 h 373868"/>
                <a:gd name="connsiteX38" fmla="*/ 26623 w 358120"/>
                <a:gd name="connsiteY38" fmla="*/ 6191 h 373868"/>
                <a:gd name="connsiteX39" fmla="*/ 25797 w 358120"/>
                <a:gd name="connsiteY39" fmla="*/ 3268 h 373868"/>
                <a:gd name="connsiteX40" fmla="*/ 25763 w 358120"/>
                <a:gd name="connsiteY40" fmla="*/ 3130 h 373868"/>
                <a:gd name="connsiteX41" fmla="*/ 25006 w 358120"/>
                <a:gd name="connsiteY41" fmla="*/ 0 h 373868"/>
                <a:gd name="connsiteX42" fmla="*/ 24215 w 358120"/>
                <a:gd name="connsiteY42" fmla="*/ 0 h 373868"/>
                <a:gd name="connsiteX43" fmla="*/ 20122 w 358120"/>
                <a:gd name="connsiteY43" fmla="*/ 69 h 373868"/>
                <a:gd name="connsiteX44" fmla="*/ 15616 w 358120"/>
                <a:gd name="connsiteY44" fmla="*/ 275 h 373868"/>
                <a:gd name="connsiteX45" fmla="*/ 4231 w 358120"/>
                <a:gd name="connsiteY45" fmla="*/ 1238 h 373868"/>
                <a:gd name="connsiteX46" fmla="*/ 0 w 358120"/>
                <a:gd name="connsiteY46" fmla="*/ 1754 h 373868"/>
                <a:gd name="connsiteX47" fmla="*/ 2683 w 358120"/>
                <a:gd name="connsiteY47" fmla="*/ 4059 h 373868"/>
                <a:gd name="connsiteX48" fmla="*/ 11385 w 358120"/>
                <a:gd name="connsiteY48" fmla="*/ 18196 h 373868"/>
                <a:gd name="connsiteX49" fmla="*/ 13380 w 358120"/>
                <a:gd name="connsiteY49" fmla="*/ 25557 h 373868"/>
                <a:gd name="connsiteX50" fmla="*/ 13587 w 358120"/>
                <a:gd name="connsiteY50" fmla="*/ 56101 h 373868"/>
                <a:gd name="connsiteX51" fmla="*/ 17439 w 358120"/>
                <a:gd name="connsiteY51" fmla="*/ 56445 h 373868"/>
                <a:gd name="connsiteX52" fmla="*/ 42858 w 358120"/>
                <a:gd name="connsiteY52" fmla="*/ 59781 h 373868"/>
                <a:gd name="connsiteX53" fmla="*/ 47192 w 358120"/>
                <a:gd name="connsiteY53" fmla="*/ 60504 h 373868"/>
                <a:gd name="connsiteX54" fmla="*/ 51320 w 358120"/>
                <a:gd name="connsiteY54" fmla="*/ 61226 h 373868"/>
                <a:gd name="connsiteX55" fmla="*/ 51526 w 358120"/>
                <a:gd name="connsiteY55" fmla="*/ 61226 h 373868"/>
                <a:gd name="connsiteX56" fmla="*/ 55241 w 358120"/>
                <a:gd name="connsiteY56" fmla="*/ 61914 h 373868"/>
                <a:gd name="connsiteX57" fmla="*/ 64115 w 358120"/>
                <a:gd name="connsiteY57" fmla="*/ 63702 h 373868"/>
                <a:gd name="connsiteX58" fmla="*/ 67039 w 358120"/>
                <a:gd name="connsiteY58" fmla="*/ 64322 h 373868"/>
                <a:gd name="connsiteX59" fmla="*/ 67211 w 358120"/>
                <a:gd name="connsiteY59" fmla="*/ 64322 h 373868"/>
                <a:gd name="connsiteX60" fmla="*/ 69756 w 358120"/>
                <a:gd name="connsiteY60" fmla="*/ 64906 h 373868"/>
                <a:gd name="connsiteX61" fmla="*/ 75844 w 358120"/>
                <a:gd name="connsiteY61" fmla="*/ 66317 h 373868"/>
                <a:gd name="connsiteX62" fmla="*/ 75879 w 358120"/>
                <a:gd name="connsiteY62" fmla="*/ 65801 h 373868"/>
                <a:gd name="connsiteX63" fmla="*/ 74778 w 358120"/>
                <a:gd name="connsiteY63" fmla="*/ 65285 h 373868"/>
                <a:gd name="connsiteX64" fmla="*/ 319475 w 358120"/>
                <a:gd name="connsiteY64" fmla="*/ 199122 h 373868"/>
                <a:gd name="connsiteX65" fmla="*/ 297186 w 358120"/>
                <a:gd name="connsiteY65" fmla="*/ 169334 h 373868"/>
                <a:gd name="connsiteX66" fmla="*/ 135247 w 358120"/>
                <a:gd name="connsiteY66" fmla="*/ 62877 h 373868"/>
                <a:gd name="connsiteX67" fmla="*/ 132048 w 358120"/>
                <a:gd name="connsiteY67" fmla="*/ 64425 h 373868"/>
                <a:gd name="connsiteX68" fmla="*/ 130053 w 358120"/>
                <a:gd name="connsiteY68" fmla="*/ 65319 h 373868"/>
                <a:gd name="connsiteX69" fmla="*/ 129503 w 358120"/>
                <a:gd name="connsiteY69" fmla="*/ 65560 h 373868"/>
                <a:gd name="connsiteX70" fmla="*/ 128127 w 358120"/>
                <a:gd name="connsiteY70" fmla="*/ 66110 h 373868"/>
                <a:gd name="connsiteX71" fmla="*/ 126786 w 358120"/>
                <a:gd name="connsiteY71" fmla="*/ 66626 h 373868"/>
                <a:gd name="connsiteX72" fmla="*/ 123243 w 358120"/>
                <a:gd name="connsiteY72" fmla="*/ 67864 h 373868"/>
                <a:gd name="connsiteX73" fmla="*/ 123140 w 358120"/>
                <a:gd name="connsiteY73" fmla="*/ 67899 h 373868"/>
                <a:gd name="connsiteX74" fmla="*/ 120835 w 358120"/>
                <a:gd name="connsiteY74" fmla="*/ 68552 h 373868"/>
                <a:gd name="connsiteX75" fmla="*/ 120354 w 358120"/>
                <a:gd name="connsiteY75" fmla="*/ 68690 h 373868"/>
                <a:gd name="connsiteX76" fmla="*/ 120182 w 358120"/>
                <a:gd name="connsiteY76" fmla="*/ 68724 h 373868"/>
                <a:gd name="connsiteX77" fmla="*/ 119047 w 358120"/>
                <a:gd name="connsiteY77" fmla="*/ 69034 h 373868"/>
                <a:gd name="connsiteX78" fmla="*/ 118152 w 358120"/>
                <a:gd name="connsiteY78" fmla="*/ 69240 h 373868"/>
                <a:gd name="connsiteX79" fmla="*/ 116467 w 358120"/>
                <a:gd name="connsiteY79" fmla="*/ 69619 h 373868"/>
                <a:gd name="connsiteX80" fmla="*/ 115916 w 358120"/>
                <a:gd name="connsiteY80" fmla="*/ 69722 h 373868"/>
                <a:gd name="connsiteX81" fmla="*/ 113681 w 358120"/>
                <a:gd name="connsiteY81" fmla="*/ 70135 h 373868"/>
                <a:gd name="connsiteX82" fmla="*/ 111410 w 358120"/>
                <a:gd name="connsiteY82" fmla="*/ 70479 h 373868"/>
                <a:gd name="connsiteX83" fmla="*/ 109381 w 358120"/>
                <a:gd name="connsiteY83" fmla="*/ 70719 h 373868"/>
                <a:gd name="connsiteX84" fmla="*/ 106870 w 358120"/>
                <a:gd name="connsiteY84" fmla="*/ 70960 h 373868"/>
                <a:gd name="connsiteX85" fmla="*/ 106492 w 358120"/>
                <a:gd name="connsiteY85" fmla="*/ 70960 h 373868"/>
                <a:gd name="connsiteX86" fmla="*/ 104256 w 358120"/>
                <a:gd name="connsiteY86" fmla="*/ 71029 h 373868"/>
                <a:gd name="connsiteX87" fmla="*/ 99922 w 358120"/>
                <a:gd name="connsiteY87" fmla="*/ 71029 h 373868"/>
                <a:gd name="connsiteX88" fmla="*/ 95554 w 358120"/>
                <a:gd name="connsiteY88" fmla="*/ 70754 h 373868"/>
                <a:gd name="connsiteX89" fmla="*/ 90463 w 358120"/>
                <a:gd name="connsiteY89" fmla="*/ 70031 h 373868"/>
                <a:gd name="connsiteX90" fmla="*/ 90463 w 358120"/>
                <a:gd name="connsiteY90" fmla="*/ 70031 h 373868"/>
                <a:gd name="connsiteX91" fmla="*/ 270254 w 358120"/>
                <a:gd name="connsiteY91" fmla="*/ 165000 h 373868"/>
                <a:gd name="connsiteX92" fmla="*/ 302552 w 358120"/>
                <a:gd name="connsiteY92" fmla="*/ 203352 h 373868"/>
                <a:gd name="connsiteX93" fmla="*/ 320989 w 358120"/>
                <a:gd name="connsiteY93" fmla="*/ 353321 h 373868"/>
                <a:gd name="connsiteX94" fmla="*/ 327455 w 358120"/>
                <a:gd name="connsiteY94" fmla="*/ 373719 h 373868"/>
                <a:gd name="connsiteX95" fmla="*/ 356692 w 358120"/>
                <a:gd name="connsiteY95" fmla="*/ 346442 h 373868"/>
                <a:gd name="connsiteX96" fmla="*/ 319475 w 358120"/>
                <a:gd name="connsiteY96" fmla="*/ 199087 h 37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358120" h="373868">
                  <a:moveTo>
                    <a:pt x="74778" y="65353"/>
                  </a:moveTo>
                  <a:cubicBezTo>
                    <a:pt x="74125" y="65078"/>
                    <a:pt x="73505" y="64803"/>
                    <a:pt x="72921" y="64528"/>
                  </a:cubicBezTo>
                  <a:cubicBezTo>
                    <a:pt x="72680" y="64425"/>
                    <a:pt x="72474" y="64322"/>
                    <a:pt x="72267" y="64184"/>
                  </a:cubicBezTo>
                  <a:cubicBezTo>
                    <a:pt x="71854" y="63978"/>
                    <a:pt x="71442" y="63806"/>
                    <a:pt x="71063" y="63599"/>
                  </a:cubicBezTo>
                  <a:cubicBezTo>
                    <a:pt x="70616" y="63427"/>
                    <a:pt x="70203" y="63186"/>
                    <a:pt x="69756" y="62946"/>
                  </a:cubicBezTo>
                  <a:lnTo>
                    <a:pt x="69722" y="62946"/>
                  </a:lnTo>
                  <a:cubicBezTo>
                    <a:pt x="69722" y="62946"/>
                    <a:pt x="69550" y="62843"/>
                    <a:pt x="69447" y="62774"/>
                  </a:cubicBezTo>
                  <a:cubicBezTo>
                    <a:pt x="68965" y="62533"/>
                    <a:pt x="68518" y="62258"/>
                    <a:pt x="68036" y="61983"/>
                  </a:cubicBezTo>
                  <a:cubicBezTo>
                    <a:pt x="67383" y="61604"/>
                    <a:pt x="66695" y="61226"/>
                    <a:pt x="66041" y="60813"/>
                  </a:cubicBezTo>
                  <a:cubicBezTo>
                    <a:pt x="65973" y="60813"/>
                    <a:pt x="65904" y="60744"/>
                    <a:pt x="65835" y="60676"/>
                  </a:cubicBezTo>
                  <a:cubicBezTo>
                    <a:pt x="65525" y="60504"/>
                    <a:pt x="65216" y="60297"/>
                    <a:pt x="64906" y="60125"/>
                  </a:cubicBezTo>
                  <a:cubicBezTo>
                    <a:pt x="64631" y="59953"/>
                    <a:pt x="64356" y="59747"/>
                    <a:pt x="64081" y="59575"/>
                  </a:cubicBezTo>
                  <a:cubicBezTo>
                    <a:pt x="63943" y="59506"/>
                    <a:pt x="63806" y="59403"/>
                    <a:pt x="63668" y="59300"/>
                  </a:cubicBezTo>
                  <a:cubicBezTo>
                    <a:pt x="62946" y="58818"/>
                    <a:pt x="62189" y="58337"/>
                    <a:pt x="61467" y="57786"/>
                  </a:cubicBezTo>
                  <a:cubicBezTo>
                    <a:pt x="61226" y="57614"/>
                    <a:pt x="60985" y="57442"/>
                    <a:pt x="60710" y="57236"/>
                  </a:cubicBezTo>
                  <a:cubicBezTo>
                    <a:pt x="60228" y="56892"/>
                    <a:pt x="59747" y="56514"/>
                    <a:pt x="59231" y="56135"/>
                  </a:cubicBezTo>
                  <a:cubicBezTo>
                    <a:pt x="58990" y="55963"/>
                    <a:pt x="58784" y="55757"/>
                    <a:pt x="58543" y="55585"/>
                  </a:cubicBezTo>
                  <a:cubicBezTo>
                    <a:pt x="58543" y="55585"/>
                    <a:pt x="58520" y="55575"/>
                    <a:pt x="58474" y="55550"/>
                  </a:cubicBezTo>
                  <a:cubicBezTo>
                    <a:pt x="58061" y="55206"/>
                    <a:pt x="57614" y="54828"/>
                    <a:pt x="57202" y="54484"/>
                  </a:cubicBezTo>
                  <a:cubicBezTo>
                    <a:pt x="56995" y="54347"/>
                    <a:pt x="56823" y="54209"/>
                    <a:pt x="56651" y="54037"/>
                  </a:cubicBezTo>
                  <a:cubicBezTo>
                    <a:pt x="56445" y="53865"/>
                    <a:pt x="56204" y="53693"/>
                    <a:pt x="55998" y="53487"/>
                  </a:cubicBezTo>
                  <a:cubicBezTo>
                    <a:pt x="55826" y="53383"/>
                    <a:pt x="55688" y="53246"/>
                    <a:pt x="55550" y="53108"/>
                  </a:cubicBezTo>
                  <a:cubicBezTo>
                    <a:pt x="54794" y="52489"/>
                    <a:pt x="54071" y="51836"/>
                    <a:pt x="53383" y="51148"/>
                  </a:cubicBezTo>
                  <a:cubicBezTo>
                    <a:pt x="52111" y="49978"/>
                    <a:pt x="50838" y="48706"/>
                    <a:pt x="49634" y="47433"/>
                  </a:cubicBezTo>
                  <a:cubicBezTo>
                    <a:pt x="49050" y="46814"/>
                    <a:pt x="48430" y="46195"/>
                    <a:pt x="47880" y="45541"/>
                  </a:cubicBezTo>
                  <a:cubicBezTo>
                    <a:pt x="46091" y="43512"/>
                    <a:pt x="44372" y="41413"/>
                    <a:pt x="42721" y="39178"/>
                  </a:cubicBezTo>
                  <a:cubicBezTo>
                    <a:pt x="42170" y="38455"/>
                    <a:pt x="41620" y="37699"/>
                    <a:pt x="41138" y="36942"/>
                  </a:cubicBezTo>
                  <a:cubicBezTo>
                    <a:pt x="40416" y="35910"/>
                    <a:pt x="39728" y="34844"/>
                    <a:pt x="39040" y="33777"/>
                  </a:cubicBezTo>
                  <a:cubicBezTo>
                    <a:pt x="38765" y="33365"/>
                    <a:pt x="38490" y="32952"/>
                    <a:pt x="38249" y="32505"/>
                  </a:cubicBezTo>
                  <a:cubicBezTo>
                    <a:pt x="37148" y="30751"/>
                    <a:pt x="36082" y="28928"/>
                    <a:pt x="35119" y="27070"/>
                  </a:cubicBezTo>
                  <a:cubicBezTo>
                    <a:pt x="35085" y="27036"/>
                    <a:pt x="35050" y="26967"/>
                    <a:pt x="35050" y="26933"/>
                  </a:cubicBezTo>
                  <a:cubicBezTo>
                    <a:pt x="34500" y="25935"/>
                    <a:pt x="33984" y="24938"/>
                    <a:pt x="33502" y="23906"/>
                  </a:cubicBezTo>
                  <a:cubicBezTo>
                    <a:pt x="33433" y="23802"/>
                    <a:pt x="33365" y="23699"/>
                    <a:pt x="33330" y="23596"/>
                  </a:cubicBezTo>
                  <a:cubicBezTo>
                    <a:pt x="31989" y="20879"/>
                    <a:pt x="30785" y="18093"/>
                    <a:pt x="29684" y="15238"/>
                  </a:cubicBezTo>
                  <a:cubicBezTo>
                    <a:pt x="29650" y="15169"/>
                    <a:pt x="29650" y="15134"/>
                    <a:pt x="29650" y="15100"/>
                  </a:cubicBezTo>
                  <a:cubicBezTo>
                    <a:pt x="29271" y="14171"/>
                    <a:pt x="28893" y="13174"/>
                    <a:pt x="28584" y="12211"/>
                  </a:cubicBezTo>
                  <a:lnTo>
                    <a:pt x="28549" y="12211"/>
                  </a:lnTo>
                  <a:cubicBezTo>
                    <a:pt x="28205" y="11213"/>
                    <a:pt x="27861" y="10216"/>
                    <a:pt x="27552" y="9218"/>
                  </a:cubicBezTo>
                  <a:cubicBezTo>
                    <a:pt x="27208" y="8221"/>
                    <a:pt x="26898" y="7189"/>
                    <a:pt x="26623" y="6191"/>
                  </a:cubicBezTo>
                  <a:cubicBezTo>
                    <a:pt x="26348" y="5228"/>
                    <a:pt x="26073" y="4265"/>
                    <a:pt x="25797" y="3268"/>
                  </a:cubicBezTo>
                  <a:cubicBezTo>
                    <a:pt x="25797" y="3233"/>
                    <a:pt x="25797" y="3164"/>
                    <a:pt x="25763" y="3130"/>
                  </a:cubicBezTo>
                  <a:cubicBezTo>
                    <a:pt x="25488" y="2098"/>
                    <a:pt x="25247" y="1066"/>
                    <a:pt x="25006" y="0"/>
                  </a:cubicBezTo>
                  <a:lnTo>
                    <a:pt x="24215" y="0"/>
                  </a:lnTo>
                  <a:cubicBezTo>
                    <a:pt x="22977" y="0"/>
                    <a:pt x="21601" y="34"/>
                    <a:pt x="20122" y="69"/>
                  </a:cubicBezTo>
                  <a:cubicBezTo>
                    <a:pt x="18712" y="138"/>
                    <a:pt x="17198" y="172"/>
                    <a:pt x="15616" y="275"/>
                  </a:cubicBezTo>
                  <a:cubicBezTo>
                    <a:pt x="12211" y="447"/>
                    <a:pt x="8393" y="757"/>
                    <a:pt x="4231" y="1238"/>
                  </a:cubicBezTo>
                  <a:cubicBezTo>
                    <a:pt x="2855" y="1376"/>
                    <a:pt x="1445" y="1548"/>
                    <a:pt x="0" y="1754"/>
                  </a:cubicBezTo>
                  <a:cubicBezTo>
                    <a:pt x="791" y="2339"/>
                    <a:pt x="1720" y="3096"/>
                    <a:pt x="2683" y="4059"/>
                  </a:cubicBezTo>
                  <a:cubicBezTo>
                    <a:pt x="5538" y="6845"/>
                    <a:pt x="8909" y="11316"/>
                    <a:pt x="11385" y="18196"/>
                  </a:cubicBezTo>
                  <a:cubicBezTo>
                    <a:pt x="12176" y="20397"/>
                    <a:pt x="12864" y="22839"/>
                    <a:pt x="13380" y="25557"/>
                  </a:cubicBezTo>
                  <a:cubicBezTo>
                    <a:pt x="14997" y="33330"/>
                    <a:pt x="15444" y="43340"/>
                    <a:pt x="13587" y="56101"/>
                  </a:cubicBezTo>
                  <a:cubicBezTo>
                    <a:pt x="14894" y="56204"/>
                    <a:pt x="16166" y="56342"/>
                    <a:pt x="17439" y="56445"/>
                  </a:cubicBezTo>
                  <a:cubicBezTo>
                    <a:pt x="26485" y="57339"/>
                    <a:pt x="35085" y="58509"/>
                    <a:pt x="42858" y="59781"/>
                  </a:cubicBezTo>
                  <a:cubicBezTo>
                    <a:pt x="44337" y="60022"/>
                    <a:pt x="45782" y="60263"/>
                    <a:pt x="47192" y="60504"/>
                  </a:cubicBezTo>
                  <a:cubicBezTo>
                    <a:pt x="48602" y="60744"/>
                    <a:pt x="49978" y="60985"/>
                    <a:pt x="51320" y="61226"/>
                  </a:cubicBezTo>
                  <a:cubicBezTo>
                    <a:pt x="51388" y="61226"/>
                    <a:pt x="51457" y="61226"/>
                    <a:pt x="51526" y="61226"/>
                  </a:cubicBezTo>
                  <a:cubicBezTo>
                    <a:pt x="52799" y="61467"/>
                    <a:pt x="54037" y="61673"/>
                    <a:pt x="55241" y="61914"/>
                  </a:cubicBezTo>
                  <a:cubicBezTo>
                    <a:pt x="58440" y="62533"/>
                    <a:pt x="61398" y="63118"/>
                    <a:pt x="64115" y="63702"/>
                  </a:cubicBezTo>
                  <a:cubicBezTo>
                    <a:pt x="65113" y="63909"/>
                    <a:pt x="66110" y="64115"/>
                    <a:pt x="67039" y="64322"/>
                  </a:cubicBezTo>
                  <a:cubicBezTo>
                    <a:pt x="67108" y="64322"/>
                    <a:pt x="67142" y="64322"/>
                    <a:pt x="67211" y="64322"/>
                  </a:cubicBezTo>
                  <a:cubicBezTo>
                    <a:pt x="68105" y="64528"/>
                    <a:pt x="68931" y="64700"/>
                    <a:pt x="69756" y="64906"/>
                  </a:cubicBezTo>
                  <a:cubicBezTo>
                    <a:pt x="72130" y="65422"/>
                    <a:pt x="74159" y="65904"/>
                    <a:pt x="75844" y="66317"/>
                  </a:cubicBezTo>
                  <a:cubicBezTo>
                    <a:pt x="75844" y="66145"/>
                    <a:pt x="75844" y="65973"/>
                    <a:pt x="75879" y="65801"/>
                  </a:cubicBezTo>
                  <a:cubicBezTo>
                    <a:pt x="75500" y="65663"/>
                    <a:pt x="75157" y="65491"/>
                    <a:pt x="74778" y="65285"/>
                  </a:cubicBezTo>
                  <a:close/>
                  <a:moveTo>
                    <a:pt x="319475" y="199122"/>
                  </a:moveTo>
                  <a:cubicBezTo>
                    <a:pt x="313112" y="189215"/>
                    <a:pt x="305717" y="179275"/>
                    <a:pt x="297186" y="169334"/>
                  </a:cubicBezTo>
                  <a:cubicBezTo>
                    <a:pt x="251611" y="116364"/>
                    <a:pt x="175044" y="79525"/>
                    <a:pt x="135247" y="62877"/>
                  </a:cubicBezTo>
                  <a:cubicBezTo>
                    <a:pt x="134181" y="63427"/>
                    <a:pt x="133115" y="63943"/>
                    <a:pt x="132048" y="64425"/>
                  </a:cubicBezTo>
                  <a:cubicBezTo>
                    <a:pt x="131395" y="64734"/>
                    <a:pt x="130741" y="65044"/>
                    <a:pt x="130053" y="65319"/>
                  </a:cubicBezTo>
                  <a:cubicBezTo>
                    <a:pt x="129881" y="65422"/>
                    <a:pt x="129675" y="65491"/>
                    <a:pt x="129503" y="65560"/>
                  </a:cubicBezTo>
                  <a:cubicBezTo>
                    <a:pt x="129056" y="65766"/>
                    <a:pt x="128609" y="65938"/>
                    <a:pt x="128127" y="66110"/>
                  </a:cubicBezTo>
                  <a:cubicBezTo>
                    <a:pt x="127680" y="66317"/>
                    <a:pt x="127233" y="66454"/>
                    <a:pt x="126786" y="66626"/>
                  </a:cubicBezTo>
                  <a:cubicBezTo>
                    <a:pt x="125616" y="67073"/>
                    <a:pt x="124447" y="67486"/>
                    <a:pt x="123243" y="67864"/>
                  </a:cubicBezTo>
                  <a:cubicBezTo>
                    <a:pt x="123209" y="67864"/>
                    <a:pt x="123174" y="67899"/>
                    <a:pt x="123140" y="67899"/>
                  </a:cubicBezTo>
                  <a:cubicBezTo>
                    <a:pt x="122383" y="68140"/>
                    <a:pt x="121592" y="68380"/>
                    <a:pt x="120835" y="68552"/>
                  </a:cubicBezTo>
                  <a:cubicBezTo>
                    <a:pt x="120663" y="68621"/>
                    <a:pt x="120526" y="68656"/>
                    <a:pt x="120354" y="68690"/>
                  </a:cubicBezTo>
                  <a:cubicBezTo>
                    <a:pt x="120285" y="68690"/>
                    <a:pt x="120250" y="68724"/>
                    <a:pt x="120182" y="68724"/>
                  </a:cubicBezTo>
                  <a:cubicBezTo>
                    <a:pt x="119803" y="68862"/>
                    <a:pt x="119425" y="68965"/>
                    <a:pt x="119047" y="69034"/>
                  </a:cubicBezTo>
                  <a:cubicBezTo>
                    <a:pt x="118737" y="69137"/>
                    <a:pt x="118462" y="69206"/>
                    <a:pt x="118152" y="69240"/>
                  </a:cubicBezTo>
                  <a:cubicBezTo>
                    <a:pt x="117567" y="69378"/>
                    <a:pt x="117017" y="69515"/>
                    <a:pt x="116467" y="69619"/>
                  </a:cubicBezTo>
                  <a:cubicBezTo>
                    <a:pt x="116295" y="69653"/>
                    <a:pt x="116088" y="69687"/>
                    <a:pt x="115916" y="69722"/>
                  </a:cubicBezTo>
                  <a:cubicBezTo>
                    <a:pt x="115160" y="69894"/>
                    <a:pt x="114403" y="70031"/>
                    <a:pt x="113681" y="70135"/>
                  </a:cubicBezTo>
                  <a:cubicBezTo>
                    <a:pt x="112924" y="70272"/>
                    <a:pt x="112167" y="70375"/>
                    <a:pt x="111410" y="70479"/>
                  </a:cubicBezTo>
                  <a:cubicBezTo>
                    <a:pt x="110723" y="70582"/>
                    <a:pt x="110069" y="70651"/>
                    <a:pt x="109381" y="70719"/>
                  </a:cubicBezTo>
                  <a:cubicBezTo>
                    <a:pt x="108556" y="70822"/>
                    <a:pt x="107696" y="70891"/>
                    <a:pt x="106870" y="70960"/>
                  </a:cubicBezTo>
                  <a:cubicBezTo>
                    <a:pt x="106767" y="70960"/>
                    <a:pt x="106629" y="70960"/>
                    <a:pt x="106492" y="70960"/>
                  </a:cubicBezTo>
                  <a:cubicBezTo>
                    <a:pt x="105735" y="70994"/>
                    <a:pt x="104978" y="71029"/>
                    <a:pt x="104256" y="71029"/>
                  </a:cubicBezTo>
                  <a:cubicBezTo>
                    <a:pt x="102811" y="71063"/>
                    <a:pt x="101367" y="71063"/>
                    <a:pt x="99922" y="71029"/>
                  </a:cubicBezTo>
                  <a:cubicBezTo>
                    <a:pt x="98477" y="70994"/>
                    <a:pt x="96998" y="70891"/>
                    <a:pt x="95554" y="70754"/>
                  </a:cubicBezTo>
                  <a:cubicBezTo>
                    <a:pt x="93834" y="70582"/>
                    <a:pt x="92148" y="70375"/>
                    <a:pt x="90463" y="70031"/>
                  </a:cubicBezTo>
                  <a:lnTo>
                    <a:pt x="90463" y="70031"/>
                  </a:lnTo>
                  <a:cubicBezTo>
                    <a:pt x="90463" y="70031"/>
                    <a:pt x="184262" y="90773"/>
                    <a:pt x="270254" y="165000"/>
                  </a:cubicBezTo>
                  <a:cubicBezTo>
                    <a:pt x="284528" y="177349"/>
                    <a:pt x="294985" y="190213"/>
                    <a:pt x="302552" y="203352"/>
                  </a:cubicBezTo>
                  <a:cubicBezTo>
                    <a:pt x="333028" y="256082"/>
                    <a:pt x="317549" y="312699"/>
                    <a:pt x="320989" y="353321"/>
                  </a:cubicBezTo>
                  <a:cubicBezTo>
                    <a:pt x="321677" y="361405"/>
                    <a:pt x="323981" y="368181"/>
                    <a:pt x="327455" y="373719"/>
                  </a:cubicBezTo>
                  <a:cubicBezTo>
                    <a:pt x="340285" y="375404"/>
                    <a:pt x="354353" y="362677"/>
                    <a:pt x="356692" y="346442"/>
                  </a:cubicBezTo>
                  <a:cubicBezTo>
                    <a:pt x="360098" y="323121"/>
                    <a:pt x="360682" y="262824"/>
                    <a:pt x="319475" y="199087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5650D7D5-EED9-8A14-AAF7-B4EAE5E1EABA}"/>
                </a:ext>
              </a:extLst>
            </p:cNvPr>
            <p:cNvSpPr/>
            <p:nvPr/>
          </p:nvSpPr>
          <p:spPr>
            <a:xfrm>
              <a:off x="9932811" y="970471"/>
              <a:ext cx="129399" cy="184021"/>
            </a:xfrm>
            <a:custGeom>
              <a:avLst/>
              <a:gdLst>
                <a:gd name="connsiteX0" fmla="*/ 129400 w 129399"/>
                <a:gd name="connsiteY0" fmla="*/ 92114 h 184021"/>
                <a:gd name="connsiteX1" fmla="*/ 87023 w 129399"/>
                <a:gd name="connsiteY1" fmla="*/ 177555 h 184021"/>
                <a:gd name="connsiteX2" fmla="*/ 86989 w 129399"/>
                <a:gd name="connsiteY2" fmla="*/ 177555 h 184021"/>
                <a:gd name="connsiteX3" fmla="*/ 66316 w 129399"/>
                <a:gd name="connsiteY3" fmla="*/ 184022 h 184021"/>
                <a:gd name="connsiteX4" fmla="*/ 27826 w 129399"/>
                <a:gd name="connsiteY4" fmla="*/ 161870 h 184021"/>
                <a:gd name="connsiteX5" fmla="*/ 26072 w 129399"/>
                <a:gd name="connsiteY5" fmla="*/ 159978 h 184021"/>
                <a:gd name="connsiteX6" fmla="*/ 20913 w 129399"/>
                <a:gd name="connsiteY6" fmla="*/ 153615 h 184021"/>
                <a:gd name="connsiteX7" fmla="*/ 19330 w 129399"/>
                <a:gd name="connsiteY7" fmla="*/ 151379 h 184021"/>
                <a:gd name="connsiteX8" fmla="*/ 619 w 129399"/>
                <a:gd name="connsiteY8" fmla="*/ 73781 h 184021"/>
                <a:gd name="connsiteX9" fmla="*/ 11007 w 129399"/>
                <a:gd name="connsiteY9" fmla="*/ 34500 h 184021"/>
                <a:gd name="connsiteX10" fmla="*/ 17267 w 129399"/>
                <a:gd name="connsiteY10" fmla="*/ 22530 h 184021"/>
                <a:gd name="connsiteX11" fmla="*/ 17336 w 129399"/>
                <a:gd name="connsiteY11" fmla="*/ 22427 h 184021"/>
                <a:gd name="connsiteX12" fmla="*/ 61673 w 129399"/>
                <a:gd name="connsiteY12" fmla="*/ 0 h 184021"/>
                <a:gd name="connsiteX13" fmla="*/ 123999 w 129399"/>
                <a:gd name="connsiteY13" fmla="*/ 56032 h 184021"/>
                <a:gd name="connsiteX14" fmla="*/ 129400 w 129399"/>
                <a:gd name="connsiteY14" fmla="*/ 92114 h 18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9399" h="184021">
                  <a:moveTo>
                    <a:pt x="129400" y="92114"/>
                  </a:moveTo>
                  <a:cubicBezTo>
                    <a:pt x="129400" y="130810"/>
                    <a:pt x="111892" y="163934"/>
                    <a:pt x="87023" y="177555"/>
                  </a:cubicBezTo>
                  <a:cubicBezTo>
                    <a:pt x="87023" y="177555"/>
                    <a:pt x="86989" y="177589"/>
                    <a:pt x="86989" y="177555"/>
                  </a:cubicBezTo>
                  <a:cubicBezTo>
                    <a:pt x="80522" y="181167"/>
                    <a:pt x="73574" y="183368"/>
                    <a:pt x="66316" y="184022"/>
                  </a:cubicBezTo>
                  <a:cubicBezTo>
                    <a:pt x="51560" y="180960"/>
                    <a:pt x="38421" y="173118"/>
                    <a:pt x="27826" y="161870"/>
                  </a:cubicBezTo>
                  <a:cubicBezTo>
                    <a:pt x="27242" y="161251"/>
                    <a:pt x="26623" y="160632"/>
                    <a:pt x="26072" y="159978"/>
                  </a:cubicBezTo>
                  <a:cubicBezTo>
                    <a:pt x="24284" y="157949"/>
                    <a:pt x="22564" y="155851"/>
                    <a:pt x="20913" y="153615"/>
                  </a:cubicBezTo>
                  <a:cubicBezTo>
                    <a:pt x="20362" y="152893"/>
                    <a:pt x="19812" y="152136"/>
                    <a:pt x="19330" y="151379"/>
                  </a:cubicBezTo>
                  <a:cubicBezTo>
                    <a:pt x="5125" y="130982"/>
                    <a:pt x="-2271" y="103327"/>
                    <a:pt x="619" y="73781"/>
                  </a:cubicBezTo>
                  <a:cubicBezTo>
                    <a:pt x="1995" y="59644"/>
                    <a:pt x="5641" y="46367"/>
                    <a:pt x="11007" y="34500"/>
                  </a:cubicBezTo>
                  <a:cubicBezTo>
                    <a:pt x="12898" y="30338"/>
                    <a:pt x="14997" y="26348"/>
                    <a:pt x="17267" y="22530"/>
                  </a:cubicBezTo>
                  <a:cubicBezTo>
                    <a:pt x="17301" y="22530"/>
                    <a:pt x="17336" y="22461"/>
                    <a:pt x="17336" y="22427"/>
                  </a:cubicBezTo>
                  <a:cubicBezTo>
                    <a:pt x="29237" y="8462"/>
                    <a:pt x="44715" y="0"/>
                    <a:pt x="61673" y="0"/>
                  </a:cubicBezTo>
                  <a:cubicBezTo>
                    <a:pt x="89671" y="0"/>
                    <a:pt x="113715" y="23115"/>
                    <a:pt x="123999" y="56032"/>
                  </a:cubicBezTo>
                  <a:cubicBezTo>
                    <a:pt x="127473" y="67108"/>
                    <a:pt x="129400" y="79318"/>
                    <a:pt x="129400" y="92114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10ACC9E2-2C3F-BBEE-D950-B45090F66BE8}"/>
                </a:ext>
              </a:extLst>
            </p:cNvPr>
            <p:cNvSpPr/>
            <p:nvPr/>
          </p:nvSpPr>
          <p:spPr>
            <a:xfrm>
              <a:off x="10139668" y="825593"/>
              <a:ext cx="170335" cy="382402"/>
            </a:xfrm>
            <a:custGeom>
              <a:avLst/>
              <a:gdLst>
                <a:gd name="connsiteX0" fmla="*/ 170336 w 170335"/>
                <a:gd name="connsiteY0" fmla="*/ 370107 h 382402"/>
                <a:gd name="connsiteX1" fmla="*/ 143059 w 170335"/>
                <a:gd name="connsiteY1" fmla="*/ 382215 h 382402"/>
                <a:gd name="connsiteX2" fmla="*/ 2893 w 170335"/>
                <a:gd name="connsiteY2" fmla="*/ 253227 h 382402"/>
                <a:gd name="connsiteX3" fmla="*/ 55933 w 170335"/>
                <a:gd name="connsiteY3" fmla="*/ 193033 h 382402"/>
                <a:gd name="connsiteX4" fmla="*/ 80010 w 170335"/>
                <a:gd name="connsiteY4" fmla="*/ 94419 h 382402"/>
                <a:gd name="connsiteX5" fmla="*/ 140239 w 170335"/>
                <a:gd name="connsiteY5" fmla="*/ 0 h 382402"/>
                <a:gd name="connsiteX6" fmla="*/ 118981 w 170335"/>
                <a:gd name="connsiteY6" fmla="*/ 37664 h 382402"/>
                <a:gd name="connsiteX7" fmla="*/ 99479 w 170335"/>
                <a:gd name="connsiteY7" fmla="*/ 196095 h 382402"/>
                <a:gd name="connsiteX8" fmla="*/ 27831 w 170335"/>
                <a:gd name="connsiteY8" fmla="*/ 262411 h 382402"/>
                <a:gd name="connsiteX9" fmla="*/ 112102 w 170335"/>
                <a:gd name="connsiteY9" fmla="*/ 358137 h 382402"/>
                <a:gd name="connsiteX10" fmla="*/ 170336 w 170335"/>
                <a:gd name="connsiteY10" fmla="*/ 370107 h 38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335" h="382402">
                  <a:moveTo>
                    <a:pt x="170336" y="370107"/>
                  </a:moveTo>
                  <a:cubicBezTo>
                    <a:pt x="161977" y="382627"/>
                    <a:pt x="153068" y="382834"/>
                    <a:pt x="143059" y="382215"/>
                  </a:cubicBezTo>
                  <a:cubicBezTo>
                    <a:pt x="89332" y="378912"/>
                    <a:pt x="-19052" y="295845"/>
                    <a:pt x="2893" y="253227"/>
                  </a:cubicBezTo>
                  <a:cubicBezTo>
                    <a:pt x="12799" y="234000"/>
                    <a:pt x="37565" y="218831"/>
                    <a:pt x="55933" y="193033"/>
                  </a:cubicBezTo>
                  <a:cubicBezTo>
                    <a:pt x="55933" y="193033"/>
                    <a:pt x="73131" y="172396"/>
                    <a:pt x="80010" y="94419"/>
                  </a:cubicBezTo>
                  <a:cubicBezTo>
                    <a:pt x="84241" y="46573"/>
                    <a:pt x="106599" y="10801"/>
                    <a:pt x="140239" y="0"/>
                  </a:cubicBezTo>
                  <a:cubicBezTo>
                    <a:pt x="131674" y="7464"/>
                    <a:pt x="123419" y="19193"/>
                    <a:pt x="118981" y="37664"/>
                  </a:cubicBezTo>
                  <a:cubicBezTo>
                    <a:pt x="107527" y="85269"/>
                    <a:pt x="125276" y="163074"/>
                    <a:pt x="99479" y="196095"/>
                  </a:cubicBezTo>
                  <a:cubicBezTo>
                    <a:pt x="73681" y="229150"/>
                    <a:pt x="32990" y="236029"/>
                    <a:pt x="27831" y="262411"/>
                  </a:cubicBezTo>
                  <a:cubicBezTo>
                    <a:pt x="22671" y="288759"/>
                    <a:pt x="81730" y="344963"/>
                    <a:pt x="112102" y="358137"/>
                  </a:cubicBezTo>
                  <a:cubicBezTo>
                    <a:pt x="133634" y="367493"/>
                    <a:pt x="157987" y="369625"/>
                    <a:pt x="170336" y="370107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FE327B03-02EB-07B0-E452-4628746550D0}"/>
                </a:ext>
              </a:extLst>
            </p:cNvPr>
            <p:cNvSpPr/>
            <p:nvPr/>
          </p:nvSpPr>
          <p:spPr>
            <a:xfrm>
              <a:off x="10358407" y="1072388"/>
              <a:ext cx="194367" cy="155019"/>
            </a:xfrm>
            <a:custGeom>
              <a:avLst/>
              <a:gdLst>
                <a:gd name="connsiteX0" fmla="*/ 194368 w 194367"/>
                <a:gd name="connsiteY0" fmla="*/ 108074 h 155019"/>
                <a:gd name="connsiteX1" fmla="*/ 100602 w 194367"/>
                <a:gd name="connsiteY1" fmla="*/ 152790 h 155019"/>
                <a:gd name="connsiteX2" fmla="*/ 887 w 194367"/>
                <a:gd name="connsiteY2" fmla="*/ 116501 h 155019"/>
                <a:gd name="connsiteX3" fmla="*/ 59327 w 194367"/>
                <a:gd name="connsiteY3" fmla="*/ 1651 h 155019"/>
                <a:gd name="connsiteX4" fmla="*/ 62354 w 194367"/>
                <a:gd name="connsiteY4" fmla="*/ 0 h 155019"/>
                <a:gd name="connsiteX5" fmla="*/ 37347 w 194367"/>
                <a:gd name="connsiteY5" fmla="*/ 62327 h 155019"/>
                <a:gd name="connsiteX6" fmla="*/ 83404 w 194367"/>
                <a:gd name="connsiteY6" fmla="*/ 136692 h 155019"/>
                <a:gd name="connsiteX7" fmla="*/ 194368 w 194367"/>
                <a:gd name="connsiteY7" fmla="*/ 108074 h 15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367" h="155019">
                  <a:moveTo>
                    <a:pt x="194368" y="108074"/>
                  </a:moveTo>
                  <a:cubicBezTo>
                    <a:pt x="173764" y="131395"/>
                    <a:pt x="141328" y="148593"/>
                    <a:pt x="100602" y="152790"/>
                  </a:cubicBezTo>
                  <a:cubicBezTo>
                    <a:pt x="27510" y="160357"/>
                    <a:pt x="-6027" y="148765"/>
                    <a:pt x="887" y="116501"/>
                  </a:cubicBezTo>
                  <a:cubicBezTo>
                    <a:pt x="887" y="116501"/>
                    <a:pt x="12031" y="29547"/>
                    <a:pt x="59327" y="1651"/>
                  </a:cubicBezTo>
                  <a:cubicBezTo>
                    <a:pt x="60290" y="1066"/>
                    <a:pt x="61322" y="516"/>
                    <a:pt x="62354" y="0"/>
                  </a:cubicBezTo>
                  <a:cubicBezTo>
                    <a:pt x="52757" y="14481"/>
                    <a:pt x="42472" y="35360"/>
                    <a:pt x="37347" y="62327"/>
                  </a:cubicBezTo>
                  <a:cubicBezTo>
                    <a:pt x="26650" y="118221"/>
                    <a:pt x="39549" y="132805"/>
                    <a:pt x="83404" y="136692"/>
                  </a:cubicBezTo>
                  <a:cubicBezTo>
                    <a:pt x="126606" y="140510"/>
                    <a:pt x="192441" y="109003"/>
                    <a:pt x="194368" y="108074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BDF6BA4E-8D03-E3F9-0C83-3A4ED3CC1BE2}"/>
                </a:ext>
              </a:extLst>
            </p:cNvPr>
            <p:cNvSpPr/>
            <p:nvPr/>
          </p:nvSpPr>
          <p:spPr>
            <a:xfrm>
              <a:off x="10453024" y="1079872"/>
              <a:ext cx="102590" cy="72900"/>
            </a:xfrm>
            <a:custGeom>
              <a:avLst/>
              <a:gdLst>
                <a:gd name="connsiteX0" fmla="*/ 19193 w 102590"/>
                <a:gd name="connsiteY0" fmla="*/ 46759 h 72900"/>
                <a:gd name="connsiteX1" fmla="*/ 38387 w 102590"/>
                <a:gd name="connsiteY1" fmla="*/ 59830 h 72900"/>
                <a:gd name="connsiteX2" fmla="*/ 19193 w 102590"/>
                <a:gd name="connsiteY2" fmla="*/ 72900 h 72900"/>
                <a:gd name="connsiteX3" fmla="*/ 0 w 102590"/>
                <a:gd name="connsiteY3" fmla="*/ 59830 h 72900"/>
                <a:gd name="connsiteX4" fmla="*/ 19193 w 102590"/>
                <a:gd name="connsiteY4" fmla="*/ 46759 h 72900"/>
                <a:gd name="connsiteX5" fmla="*/ 73919 w 102590"/>
                <a:gd name="connsiteY5" fmla="*/ 1527 h 72900"/>
                <a:gd name="connsiteX6" fmla="*/ 102124 w 102590"/>
                <a:gd name="connsiteY6" fmla="*/ 32415 h 72900"/>
                <a:gd name="connsiteX7" fmla="*/ 62740 w 102590"/>
                <a:gd name="connsiteY7" fmla="*/ 46483 h 72900"/>
                <a:gd name="connsiteX8" fmla="*/ 34535 w 102590"/>
                <a:gd name="connsiteY8" fmla="*/ 15595 h 72900"/>
                <a:gd name="connsiteX9" fmla="*/ 73919 w 102590"/>
                <a:gd name="connsiteY9" fmla="*/ 1527 h 7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590" h="72900">
                  <a:moveTo>
                    <a:pt x="19193" y="46759"/>
                  </a:moveTo>
                  <a:cubicBezTo>
                    <a:pt x="29787" y="46759"/>
                    <a:pt x="38387" y="52606"/>
                    <a:pt x="38387" y="59830"/>
                  </a:cubicBezTo>
                  <a:cubicBezTo>
                    <a:pt x="38387" y="67053"/>
                    <a:pt x="29787" y="72900"/>
                    <a:pt x="19193" y="72900"/>
                  </a:cubicBezTo>
                  <a:cubicBezTo>
                    <a:pt x="8599" y="72900"/>
                    <a:pt x="0" y="67053"/>
                    <a:pt x="0" y="59830"/>
                  </a:cubicBezTo>
                  <a:cubicBezTo>
                    <a:pt x="0" y="52606"/>
                    <a:pt x="8599" y="46759"/>
                    <a:pt x="19193" y="46759"/>
                  </a:cubicBezTo>
                  <a:close/>
                  <a:moveTo>
                    <a:pt x="73919" y="1527"/>
                  </a:moveTo>
                  <a:cubicBezTo>
                    <a:pt x="92596" y="6171"/>
                    <a:pt x="105220" y="19998"/>
                    <a:pt x="102124" y="32415"/>
                  </a:cubicBezTo>
                  <a:cubicBezTo>
                    <a:pt x="99028" y="44832"/>
                    <a:pt x="81383" y="51127"/>
                    <a:pt x="62740" y="46483"/>
                  </a:cubicBezTo>
                  <a:cubicBezTo>
                    <a:pt x="44063" y="41840"/>
                    <a:pt x="31439" y="28012"/>
                    <a:pt x="34535" y="15595"/>
                  </a:cubicBezTo>
                  <a:cubicBezTo>
                    <a:pt x="37631" y="3178"/>
                    <a:pt x="55276" y="-3116"/>
                    <a:pt x="73919" y="1527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84864D8F-2C68-E126-CD80-0E7122E61FFC}"/>
                </a:ext>
              </a:extLst>
            </p:cNvPr>
            <p:cNvSpPr/>
            <p:nvPr/>
          </p:nvSpPr>
          <p:spPr>
            <a:xfrm>
              <a:off x="10269140" y="854594"/>
              <a:ext cx="109090" cy="312418"/>
            </a:xfrm>
            <a:custGeom>
              <a:avLst/>
              <a:gdLst>
                <a:gd name="connsiteX0" fmla="*/ 15822 w 109090"/>
                <a:gd name="connsiteY0" fmla="*/ 263506 h 312418"/>
                <a:gd name="connsiteX1" fmla="*/ 31645 w 109090"/>
                <a:gd name="connsiteY1" fmla="*/ 287962 h 312418"/>
                <a:gd name="connsiteX2" fmla="*/ 15822 w 109090"/>
                <a:gd name="connsiteY2" fmla="*/ 312418 h 312418"/>
                <a:gd name="connsiteX3" fmla="*/ 0 w 109090"/>
                <a:gd name="connsiteY3" fmla="*/ 287962 h 312418"/>
                <a:gd name="connsiteX4" fmla="*/ 15822 w 109090"/>
                <a:gd name="connsiteY4" fmla="*/ 263506 h 312418"/>
                <a:gd name="connsiteX5" fmla="*/ 75319 w 109090"/>
                <a:gd name="connsiteY5" fmla="*/ 161 h 312418"/>
                <a:gd name="connsiteX6" fmla="*/ 107836 w 109090"/>
                <a:gd name="connsiteY6" fmla="*/ 45441 h 312418"/>
                <a:gd name="connsiteX7" fmla="*/ 91181 w 109090"/>
                <a:gd name="connsiteY7" fmla="*/ 98641 h 312418"/>
                <a:gd name="connsiteX8" fmla="*/ 58664 w 109090"/>
                <a:gd name="connsiteY8" fmla="*/ 53361 h 312418"/>
                <a:gd name="connsiteX9" fmla="*/ 75319 w 109090"/>
                <a:gd name="connsiteY9" fmla="*/ 161 h 31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090" h="312418">
                  <a:moveTo>
                    <a:pt x="15822" y="263506"/>
                  </a:moveTo>
                  <a:cubicBezTo>
                    <a:pt x="24561" y="263506"/>
                    <a:pt x="31645" y="274455"/>
                    <a:pt x="31645" y="287962"/>
                  </a:cubicBezTo>
                  <a:cubicBezTo>
                    <a:pt x="31645" y="301469"/>
                    <a:pt x="24561" y="312418"/>
                    <a:pt x="15822" y="312418"/>
                  </a:cubicBezTo>
                  <a:cubicBezTo>
                    <a:pt x="7084" y="312418"/>
                    <a:pt x="0" y="301469"/>
                    <a:pt x="0" y="287962"/>
                  </a:cubicBezTo>
                  <a:cubicBezTo>
                    <a:pt x="0" y="274455"/>
                    <a:pt x="7084" y="263506"/>
                    <a:pt x="15822" y="263506"/>
                  </a:cubicBezTo>
                  <a:close/>
                  <a:moveTo>
                    <a:pt x="75319" y="161"/>
                  </a:moveTo>
                  <a:cubicBezTo>
                    <a:pt x="88898" y="-2027"/>
                    <a:pt x="103456" y="18246"/>
                    <a:pt x="107836" y="45441"/>
                  </a:cubicBezTo>
                  <a:cubicBezTo>
                    <a:pt x="112216" y="72635"/>
                    <a:pt x="104760" y="96454"/>
                    <a:pt x="91181" y="98641"/>
                  </a:cubicBezTo>
                  <a:cubicBezTo>
                    <a:pt x="77602" y="100828"/>
                    <a:pt x="63044" y="80556"/>
                    <a:pt x="58664" y="53361"/>
                  </a:cubicBezTo>
                  <a:cubicBezTo>
                    <a:pt x="54284" y="26167"/>
                    <a:pt x="61740" y="2348"/>
                    <a:pt x="75319" y="161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7C7B8B3D-36BC-D34C-D8EC-76E725299513}"/>
                </a:ext>
              </a:extLst>
            </p:cNvPr>
            <p:cNvSpPr/>
            <p:nvPr/>
          </p:nvSpPr>
          <p:spPr>
            <a:xfrm>
              <a:off x="9831857" y="1022513"/>
              <a:ext cx="21188" cy="37285"/>
            </a:xfrm>
            <a:custGeom>
              <a:avLst/>
              <a:gdLst>
                <a:gd name="connsiteX0" fmla="*/ 21188 w 21188"/>
                <a:gd name="connsiteY0" fmla="*/ 18643 h 37285"/>
                <a:gd name="connsiteX1" fmla="*/ 10594 w 21188"/>
                <a:gd name="connsiteY1" fmla="*/ 37286 h 37285"/>
                <a:gd name="connsiteX2" fmla="*/ 0 w 21188"/>
                <a:gd name="connsiteY2" fmla="*/ 18643 h 37285"/>
                <a:gd name="connsiteX3" fmla="*/ 10594 w 21188"/>
                <a:gd name="connsiteY3" fmla="*/ 0 h 37285"/>
                <a:gd name="connsiteX4" fmla="*/ 21188 w 21188"/>
                <a:gd name="connsiteY4" fmla="*/ 18643 h 3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88" h="37285">
                  <a:moveTo>
                    <a:pt x="21188" y="18643"/>
                  </a:moveTo>
                  <a:cubicBezTo>
                    <a:pt x="21188" y="28928"/>
                    <a:pt x="16442" y="37286"/>
                    <a:pt x="10594" y="37286"/>
                  </a:cubicBezTo>
                  <a:cubicBezTo>
                    <a:pt x="4747" y="37286"/>
                    <a:pt x="0" y="28928"/>
                    <a:pt x="0" y="18643"/>
                  </a:cubicBezTo>
                  <a:cubicBezTo>
                    <a:pt x="0" y="8358"/>
                    <a:pt x="4747" y="0"/>
                    <a:pt x="10594" y="0"/>
                  </a:cubicBezTo>
                  <a:cubicBezTo>
                    <a:pt x="16442" y="0"/>
                    <a:pt x="21188" y="8358"/>
                    <a:pt x="21188" y="18643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967A2BC5-9E19-F62F-2FAB-73ACEBD06773}"/>
                </a:ext>
              </a:extLst>
            </p:cNvPr>
            <p:cNvSpPr/>
            <p:nvPr/>
          </p:nvSpPr>
          <p:spPr>
            <a:xfrm>
              <a:off x="9967276" y="1045181"/>
              <a:ext cx="21222" cy="37285"/>
            </a:xfrm>
            <a:custGeom>
              <a:avLst/>
              <a:gdLst>
                <a:gd name="connsiteX0" fmla="*/ 21223 w 21222"/>
                <a:gd name="connsiteY0" fmla="*/ 21360 h 37285"/>
                <a:gd name="connsiteX1" fmla="*/ 12314 w 21222"/>
                <a:gd name="connsiteY1" fmla="*/ 37286 h 37285"/>
                <a:gd name="connsiteX2" fmla="*/ 0 w 21222"/>
                <a:gd name="connsiteY2" fmla="*/ 18643 h 37285"/>
                <a:gd name="connsiteX3" fmla="*/ 12314 w 21222"/>
                <a:gd name="connsiteY3" fmla="*/ 0 h 37285"/>
                <a:gd name="connsiteX4" fmla="*/ 21223 w 21222"/>
                <a:gd name="connsiteY4" fmla="*/ 21360 h 3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2" h="37285">
                  <a:moveTo>
                    <a:pt x="21223" y="21360"/>
                  </a:moveTo>
                  <a:cubicBezTo>
                    <a:pt x="21223" y="31645"/>
                    <a:pt x="19124" y="37286"/>
                    <a:pt x="12314" y="37286"/>
                  </a:cubicBezTo>
                  <a:cubicBezTo>
                    <a:pt x="5503" y="37286"/>
                    <a:pt x="0" y="28927"/>
                    <a:pt x="0" y="18643"/>
                  </a:cubicBezTo>
                  <a:cubicBezTo>
                    <a:pt x="0" y="8358"/>
                    <a:pt x="5503" y="0"/>
                    <a:pt x="12314" y="0"/>
                  </a:cubicBezTo>
                  <a:cubicBezTo>
                    <a:pt x="19124" y="0"/>
                    <a:pt x="21223" y="11076"/>
                    <a:pt x="21223" y="21360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E029E81E-A434-BA81-ACD8-FD3E77425FD6}"/>
                </a:ext>
              </a:extLst>
            </p:cNvPr>
            <p:cNvSpPr/>
            <p:nvPr/>
          </p:nvSpPr>
          <p:spPr>
            <a:xfrm>
              <a:off x="10407105" y="546947"/>
              <a:ext cx="1197001" cy="880345"/>
            </a:xfrm>
            <a:custGeom>
              <a:avLst/>
              <a:gdLst>
                <a:gd name="connsiteX0" fmla="*/ 326768 w 1197001"/>
                <a:gd name="connsiteY0" fmla="*/ 809282 h 880345"/>
                <a:gd name="connsiteX1" fmla="*/ 362299 w 1197001"/>
                <a:gd name="connsiteY1" fmla="*/ 844814 h 880345"/>
                <a:gd name="connsiteX2" fmla="*/ 326768 w 1197001"/>
                <a:gd name="connsiteY2" fmla="*/ 880345 h 880345"/>
                <a:gd name="connsiteX3" fmla="*/ 291236 w 1197001"/>
                <a:gd name="connsiteY3" fmla="*/ 844814 h 880345"/>
                <a:gd name="connsiteX4" fmla="*/ 326768 w 1197001"/>
                <a:gd name="connsiteY4" fmla="*/ 809282 h 880345"/>
                <a:gd name="connsiteX5" fmla="*/ 30957 w 1197001"/>
                <a:gd name="connsiteY5" fmla="*/ 788644 h 880345"/>
                <a:gd name="connsiteX6" fmla="*/ 61914 w 1197001"/>
                <a:gd name="connsiteY6" fmla="*/ 819601 h 880345"/>
                <a:gd name="connsiteX7" fmla="*/ 30957 w 1197001"/>
                <a:gd name="connsiteY7" fmla="*/ 850558 h 880345"/>
                <a:gd name="connsiteX8" fmla="*/ 0 w 1197001"/>
                <a:gd name="connsiteY8" fmla="*/ 819601 h 880345"/>
                <a:gd name="connsiteX9" fmla="*/ 30957 w 1197001"/>
                <a:gd name="connsiteY9" fmla="*/ 788644 h 880345"/>
                <a:gd name="connsiteX10" fmla="*/ 323122 w 1197001"/>
                <a:gd name="connsiteY10" fmla="*/ 620169 h 880345"/>
                <a:gd name="connsiteX11" fmla="*/ 343553 w 1197001"/>
                <a:gd name="connsiteY11" fmla="*/ 640601 h 880345"/>
                <a:gd name="connsiteX12" fmla="*/ 323122 w 1197001"/>
                <a:gd name="connsiteY12" fmla="*/ 661032 h 880345"/>
                <a:gd name="connsiteX13" fmla="*/ 302690 w 1197001"/>
                <a:gd name="connsiteY13" fmla="*/ 640601 h 880345"/>
                <a:gd name="connsiteX14" fmla="*/ 323122 w 1197001"/>
                <a:gd name="connsiteY14" fmla="*/ 620169 h 880345"/>
                <a:gd name="connsiteX15" fmla="*/ 660345 w 1197001"/>
                <a:gd name="connsiteY15" fmla="*/ 595748 h 880345"/>
                <a:gd name="connsiteX16" fmla="*/ 691302 w 1197001"/>
                <a:gd name="connsiteY16" fmla="*/ 626705 h 880345"/>
                <a:gd name="connsiteX17" fmla="*/ 660345 w 1197001"/>
                <a:gd name="connsiteY17" fmla="*/ 657662 h 880345"/>
                <a:gd name="connsiteX18" fmla="*/ 629388 w 1197001"/>
                <a:gd name="connsiteY18" fmla="*/ 626705 h 880345"/>
                <a:gd name="connsiteX19" fmla="*/ 660345 w 1197001"/>
                <a:gd name="connsiteY19" fmla="*/ 595748 h 880345"/>
                <a:gd name="connsiteX20" fmla="*/ 442788 w 1197001"/>
                <a:gd name="connsiteY20" fmla="*/ 454309 h 880345"/>
                <a:gd name="connsiteX21" fmla="*/ 463219 w 1197001"/>
                <a:gd name="connsiteY21" fmla="*/ 474741 h 880345"/>
                <a:gd name="connsiteX22" fmla="*/ 442788 w 1197001"/>
                <a:gd name="connsiteY22" fmla="*/ 495172 h 880345"/>
                <a:gd name="connsiteX23" fmla="*/ 422356 w 1197001"/>
                <a:gd name="connsiteY23" fmla="*/ 474741 h 880345"/>
                <a:gd name="connsiteX24" fmla="*/ 442788 w 1197001"/>
                <a:gd name="connsiteY24" fmla="*/ 454309 h 880345"/>
                <a:gd name="connsiteX25" fmla="*/ 711734 w 1197001"/>
                <a:gd name="connsiteY25" fmla="*/ 319750 h 880345"/>
                <a:gd name="connsiteX26" fmla="*/ 732165 w 1197001"/>
                <a:gd name="connsiteY26" fmla="*/ 340182 h 880345"/>
                <a:gd name="connsiteX27" fmla="*/ 711734 w 1197001"/>
                <a:gd name="connsiteY27" fmla="*/ 360613 h 880345"/>
                <a:gd name="connsiteX28" fmla="*/ 691302 w 1197001"/>
                <a:gd name="connsiteY28" fmla="*/ 340182 h 880345"/>
                <a:gd name="connsiteX29" fmla="*/ 711734 w 1197001"/>
                <a:gd name="connsiteY29" fmla="*/ 319750 h 880345"/>
                <a:gd name="connsiteX30" fmla="*/ 202080 w 1197001"/>
                <a:gd name="connsiteY30" fmla="*/ 288690 h 880345"/>
                <a:gd name="connsiteX31" fmla="*/ 237611 w 1197001"/>
                <a:gd name="connsiteY31" fmla="*/ 324222 h 880345"/>
                <a:gd name="connsiteX32" fmla="*/ 202080 w 1197001"/>
                <a:gd name="connsiteY32" fmla="*/ 359753 h 880345"/>
                <a:gd name="connsiteX33" fmla="*/ 166548 w 1197001"/>
                <a:gd name="connsiteY33" fmla="*/ 324222 h 880345"/>
                <a:gd name="connsiteX34" fmla="*/ 202080 w 1197001"/>
                <a:gd name="connsiteY34" fmla="*/ 288690 h 880345"/>
                <a:gd name="connsiteX35" fmla="*/ 1176570 w 1197001"/>
                <a:gd name="connsiteY35" fmla="*/ 143983 h 880345"/>
                <a:gd name="connsiteX36" fmla="*/ 1197001 w 1197001"/>
                <a:gd name="connsiteY36" fmla="*/ 164415 h 880345"/>
                <a:gd name="connsiteX37" fmla="*/ 1176570 w 1197001"/>
                <a:gd name="connsiteY37" fmla="*/ 184846 h 880345"/>
                <a:gd name="connsiteX38" fmla="*/ 1156138 w 1197001"/>
                <a:gd name="connsiteY38" fmla="*/ 164415 h 880345"/>
                <a:gd name="connsiteX39" fmla="*/ 1176570 w 1197001"/>
                <a:gd name="connsiteY39" fmla="*/ 143983 h 880345"/>
                <a:gd name="connsiteX40" fmla="*/ 732200 w 1197001"/>
                <a:gd name="connsiteY40" fmla="*/ 0 h 880345"/>
                <a:gd name="connsiteX41" fmla="*/ 752631 w 1197001"/>
                <a:gd name="connsiteY41" fmla="*/ 20432 h 880345"/>
                <a:gd name="connsiteX42" fmla="*/ 732200 w 1197001"/>
                <a:gd name="connsiteY42" fmla="*/ 40863 h 880345"/>
                <a:gd name="connsiteX43" fmla="*/ 711768 w 1197001"/>
                <a:gd name="connsiteY43" fmla="*/ 20432 h 880345"/>
                <a:gd name="connsiteX44" fmla="*/ 732200 w 1197001"/>
                <a:gd name="connsiteY44" fmla="*/ 0 h 88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97001" h="880345">
                  <a:moveTo>
                    <a:pt x="326768" y="809282"/>
                  </a:moveTo>
                  <a:cubicBezTo>
                    <a:pt x="346391" y="809282"/>
                    <a:pt x="362299" y="825190"/>
                    <a:pt x="362299" y="844814"/>
                  </a:cubicBezTo>
                  <a:cubicBezTo>
                    <a:pt x="362299" y="864437"/>
                    <a:pt x="346391" y="880345"/>
                    <a:pt x="326768" y="880345"/>
                  </a:cubicBezTo>
                  <a:cubicBezTo>
                    <a:pt x="307144" y="880345"/>
                    <a:pt x="291236" y="864437"/>
                    <a:pt x="291236" y="844814"/>
                  </a:cubicBezTo>
                  <a:cubicBezTo>
                    <a:pt x="291236" y="825190"/>
                    <a:pt x="307144" y="809282"/>
                    <a:pt x="326768" y="809282"/>
                  </a:cubicBezTo>
                  <a:close/>
                  <a:moveTo>
                    <a:pt x="30957" y="788644"/>
                  </a:moveTo>
                  <a:cubicBezTo>
                    <a:pt x="48054" y="788644"/>
                    <a:pt x="61914" y="802504"/>
                    <a:pt x="61914" y="819601"/>
                  </a:cubicBezTo>
                  <a:cubicBezTo>
                    <a:pt x="61914" y="836698"/>
                    <a:pt x="48054" y="850558"/>
                    <a:pt x="30957" y="850558"/>
                  </a:cubicBezTo>
                  <a:cubicBezTo>
                    <a:pt x="13860" y="850558"/>
                    <a:pt x="0" y="836698"/>
                    <a:pt x="0" y="819601"/>
                  </a:cubicBezTo>
                  <a:cubicBezTo>
                    <a:pt x="0" y="802504"/>
                    <a:pt x="13860" y="788644"/>
                    <a:pt x="30957" y="788644"/>
                  </a:cubicBezTo>
                  <a:close/>
                  <a:moveTo>
                    <a:pt x="323122" y="620169"/>
                  </a:moveTo>
                  <a:cubicBezTo>
                    <a:pt x="334406" y="620169"/>
                    <a:pt x="343553" y="629317"/>
                    <a:pt x="343553" y="640601"/>
                  </a:cubicBezTo>
                  <a:cubicBezTo>
                    <a:pt x="343553" y="651885"/>
                    <a:pt x="334406" y="661032"/>
                    <a:pt x="323122" y="661032"/>
                  </a:cubicBezTo>
                  <a:cubicBezTo>
                    <a:pt x="311837" y="661032"/>
                    <a:pt x="302690" y="651885"/>
                    <a:pt x="302690" y="640601"/>
                  </a:cubicBezTo>
                  <a:cubicBezTo>
                    <a:pt x="302690" y="629317"/>
                    <a:pt x="311837" y="620169"/>
                    <a:pt x="323122" y="620169"/>
                  </a:cubicBezTo>
                  <a:close/>
                  <a:moveTo>
                    <a:pt x="660345" y="595748"/>
                  </a:moveTo>
                  <a:cubicBezTo>
                    <a:pt x="677442" y="595748"/>
                    <a:pt x="691302" y="609608"/>
                    <a:pt x="691302" y="626705"/>
                  </a:cubicBezTo>
                  <a:cubicBezTo>
                    <a:pt x="691302" y="643802"/>
                    <a:pt x="677442" y="657662"/>
                    <a:pt x="660345" y="657662"/>
                  </a:cubicBezTo>
                  <a:cubicBezTo>
                    <a:pt x="643248" y="657662"/>
                    <a:pt x="629388" y="643802"/>
                    <a:pt x="629388" y="626705"/>
                  </a:cubicBezTo>
                  <a:cubicBezTo>
                    <a:pt x="629388" y="609608"/>
                    <a:pt x="643248" y="595748"/>
                    <a:pt x="660345" y="595748"/>
                  </a:cubicBezTo>
                  <a:close/>
                  <a:moveTo>
                    <a:pt x="442788" y="454309"/>
                  </a:moveTo>
                  <a:cubicBezTo>
                    <a:pt x="454072" y="454309"/>
                    <a:pt x="463219" y="463457"/>
                    <a:pt x="463219" y="474741"/>
                  </a:cubicBezTo>
                  <a:cubicBezTo>
                    <a:pt x="463219" y="486025"/>
                    <a:pt x="454072" y="495172"/>
                    <a:pt x="442788" y="495172"/>
                  </a:cubicBezTo>
                  <a:cubicBezTo>
                    <a:pt x="431503" y="495172"/>
                    <a:pt x="422356" y="486025"/>
                    <a:pt x="422356" y="474741"/>
                  </a:cubicBezTo>
                  <a:cubicBezTo>
                    <a:pt x="422356" y="463457"/>
                    <a:pt x="431503" y="454309"/>
                    <a:pt x="442788" y="454309"/>
                  </a:cubicBezTo>
                  <a:close/>
                  <a:moveTo>
                    <a:pt x="711734" y="319750"/>
                  </a:moveTo>
                  <a:cubicBezTo>
                    <a:pt x="723018" y="319750"/>
                    <a:pt x="732165" y="328898"/>
                    <a:pt x="732165" y="340182"/>
                  </a:cubicBezTo>
                  <a:cubicBezTo>
                    <a:pt x="732165" y="351466"/>
                    <a:pt x="723018" y="360613"/>
                    <a:pt x="711734" y="360613"/>
                  </a:cubicBezTo>
                  <a:cubicBezTo>
                    <a:pt x="700449" y="360613"/>
                    <a:pt x="691302" y="351466"/>
                    <a:pt x="691302" y="340182"/>
                  </a:cubicBezTo>
                  <a:cubicBezTo>
                    <a:pt x="691302" y="328898"/>
                    <a:pt x="700449" y="319750"/>
                    <a:pt x="711734" y="319750"/>
                  </a:cubicBezTo>
                  <a:close/>
                  <a:moveTo>
                    <a:pt x="202080" y="288690"/>
                  </a:moveTo>
                  <a:cubicBezTo>
                    <a:pt x="221703" y="288690"/>
                    <a:pt x="237611" y="304598"/>
                    <a:pt x="237611" y="324222"/>
                  </a:cubicBezTo>
                  <a:cubicBezTo>
                    <a:pt x="237611" y="343845"/>
                    <a:pt x="221703" y="359753"/>
                    <a:pt x="202080" y="359753"/>
                  </a:cubicBezTo>
                  <a:cubicBezTo>
                    <a:pt x="182456" y="359753"/>
                    <a:pt x="166548" y="343845"/>
                    <a:pt x="166548" y="324222"/>
                  </a:cubicBezTo>
                  <a:cubicBezTo>
                    <a:pt x="166548" y="304598"/>
                    <a:pt x="182456" y="288690"/>
                    <a:pt x="202080" y="288690"/>
                  </a:cubicBezTo>
                  <a:close/>
                  <a:moveTo>
                    <a:pt x="1176570" y="143983"/>
                  </a:moveTo>
                  <a:cubicBezTo>
                    <a:pt x="1187854" y="143983"/>
                    <a:pt x="1197001" y="153131"/>
                    <a:pt x="1197001" y="164415"/>
                  </a:cubicBezTo>
                  <a:cubicBezTo>
                    <a:pt x="1197001" y="175699"/>
                    <a:pt x="1187854" y="184846"/>
                    <a:pt x="1176570" y="184846"/>
                  </a:cubicBezTo>
                  <a:cubicBezTo>
                    <a:pt x="1165286" y="184846"/>
                    <a:pt x="1156138" y="175699"/>
                    <a:pt x="1156138" y="164415"/>
                  </a:cubicBezTo>
                  <a:cubicBezTo>
                    <a:pt x="1156138" y="153131"/>
                    <a:pt x="1165286" y="143983"/>
                    <a:pt x="1176570" y="143983"/>
                  </a:cubicBezTo>
                  <a:close/>
                  <a:moveTo>
                    <a:pt x="732200" y="0"/>
                  </a:moveTo>
                  <a:cubicBezTo>
                    <a:pt x="743484" y="0"/>
                    <a:pt x="752631" y="9148"/>
                    <a:pt x="752631" y="20432"/>
                  </a:cubicBezTo>
                  <a:cubicBezTo>
                    <a:pt x="752631" y="31716"/>
                    <a:pt x="743484" y="40863"/>
                    <a:pt x="732200" y="40863"/>
                  </a:cubicBezTo>
                  <a:cubicBezTo>
                    <a:pt x="720916" y="40863"/>
                    <a:pt x="711768" y="31716"/>
                    <a:pt x="711768" y="20432"/>
                  </a:cubicBezTo>
                  <a:cubicBezTo>
                    <a:pt x="711768" y="9148"/>
                    <a:pt x="720916" y="0"/>
                    <a:pt x="732200" y="0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5CD13AC-A475-CD5C-B18C-F09BCC236D8C}"/>
              </a:ext>
            </a:extLst>
          </p:cNvPr>
          <p:cNvGrpSpPr/>
          <p:nvPr userDrawn="1"/>
        </p:nvGrpSpPr>
        <p:grpSpPr>
          <a:xfrm>
            <a:off x="9654478" y="5806510"/>
            <a:ext cx="2537522" cy="1051490"/>
            <a:chOff x="7686907" y="4991192"/>
            <a:chExt cx="4505093" cy="186680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39798D9-1FC6-13AA-488C-57183B8DEC7C}"/>
                </a:ext>
              </a:extLst>
            </p:cNvPr>
            <p:cNvSpPr/>
            <p:nvPr/>
          </p:nvSpPr>
          <p:spPr>
            <a:xfrm flipH="1" flipV="1">
              <a:off x="9708184" y="4991192"/>
              <a:ext cx="2483816" cy="1866809"/>
            </a:xfrm>
            <a:custGeom>
              <a:avLst/>
              <a:gdLst>
                <a:gd name="connsiteX0" fmla="*/ 0 w 2483816"/>
                <a:gd name="connsiteY0" fmla="*/ 1866809 h 1866809"/>
                <a:gd name="connsiteX1" fmla="*/ 0 w 2483816"/>
                <a:gd name="connsiteY1" fmla="*/ 107269 h 1866809"/>
                <a:gd name="connsiteX2" fmla="*/ 730318 w 2483816"/>
                <a:gd name="connsiteY2" fmla="*/ 0 h 1866809"/>
                <a:gd name="connsiteX3" fmla="*/ 2465366 w 2483816"/>
                <a:gd name="connsiteY3" fmla="*/ 0 h 1866809"/>
                <a:gd name="connsiteX4" fmla="*/ 2483813 w 2483816"/>
                <a:gd name="connsiteY4" fmla="*/ 122758 h 1866809"/>
                <a:gd name="connsiteX5" fmla="*/ 2468159 w 2483816"/>
                <a:gd name="connsiteY5" fmla="*/ 243596 h 1866809"/>
                <a:gd name="connsiteX6" fmla="*/ 2431012 w 2483816"/>
                <a:gd name="connsiteY6" fmla="*/ 344340 h 1866809"/>
                <a:gd name="connsiteX7" fmla="*/ 2191625 w 2483816"/>
                <a:gd name="connsiteY7" fmla="*/ 452834 h 1866809"/>
                <a:gd name="connsiteX8" fmla="*/ 2057674 w 2483816"/>
                <a:gd name="connsiteY8" fmla="*/ 622706 h 1866809"/>
                <a:gd name="connsiteX9" fmla="*/ 1869031 w 2483816"/>
                <a:gd name="connsiteY9" fmla="*/ 645475 h 1866809"/>
                <a:gd name="connsiteX10" fmla="*/ 1889170 w 2483816"/>
                <a:gd name="connsiteY10" fmla="*/ 761032 h 1866809"/>
                <a:gd name="connsiteX11" fmla="*/ 1806921 w 2483816"/>
                <a:gd name="connsiteY11" fmla="*/ 722490 h 1866809"/>
                <a:gd name="connsiteX12" fmla="*/ 1733612 w 2483816"/>
                <a:gd name="connsiteY12" fmla="*/ 916846 h 1866809"/>
                <a:gd name="connsiteX13" fmla="*/ 1710569 w 2483816"/>
                <a:gd name="connsiteY13" fmla="*/ 731269 h 1866809"/>
                <a:gd name="connsiteX14" fmla="*/ 1474342 w 2483816"/>
                <a:gd name="connsiteY14" fmla="*/ 852655 h 1866809"/>
                <a:gd name="connsiteX15" fmla="*/ 1494509 w 2483816"/>
                <a:gd name="connsiteY15" fmla="*/ 939615 h 1866809"/>
                <a:gd name="connsiteX16" fmla="*/ 1383630 w 2483816"/>
                <a:gd name="connsiteY16" fmla="*/ 911634 h 1866809"/>
                <a:gd name="connsiteX17" fmla="*/ 1390795 w 2483816"/>
                <a:gd name="connsiteY17" fmla="*/ 1076192 h 1866809"/>
                <a:gd name="connsiteX18" fmla="*/ 1219414 w 2483816"/>
                <a:gd name="connsiteY18" fmla="*/ 1007920 h 1866809"/>
                <a:gd name="connsiteX19" fmla="*/ 980621 w 2483816"/>
                <a:gd name="connsiteY19" fmla="*/ 1133970 h 1866809"/>
                <a:gd name="connsiteX20" fmla="*/ 1045551 w 2483816"/>
                <a:gd name="connsiteY20" fmla="*/ 1317833 h 1866809"/>
                <a:gd name="connsiteX21" fmla="*/ 678927 w 2483816"/>
                <a:gd name="connsiteY21" fmla="*/ 1375612 h 1866809"/>
                <a:gd name="connsiteX22" fmla="*/ 808929 w 2483816"/>
                <a:gd name="connsiteY22" fmla="*/ 1501113 h 1866809"/>
                <a:gd name="connsiteX23" fmla="*/ 598172 w 2483816"/>
                <a:gd name="connsiteY23" fmla="*/ 1466652 h 1866809"/>
                <a:gd name="connsiteX24" fmla="*/ 598172 w 2483816"/>
                <a:gd name="connsiteY24" fmla="*/ 1716695 h 1866809"/>
                <a:gd name="connsiteX25" fmla="*/ 506446 w 2483816"/>
                <a:gd name="connsiteY25" fmla="*/ 1565887 h 1866809"/>
                <a:gd name="connsiteX26" fmla="*/ 191157 w 2483816"/>
                <a:gd name="connsiteY26" fmla="*/ 1838973 h 1866809"/>
                <a:gd name="connsiteX27" fmla="*/ 94127 w 2483816"/>
                <a:gd name="connsiteY27" fmla="*/ 1860370 h 1866809"/>
                <a:gd name="connsiteX28" fmla="*/ 34048 w 2483816"/>
                <a:gd name="connsiteY28" fmla="*/ 1866268 h 1866809"/>
                <a:gd name="connsiteX29" fmla="*/ 34020 w 2483816"/>
                <a:gd name="connsiteY29" fmla="*/ 1866268 h 18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483816" h="1866809">
                  <a:moveTo>
                    <a:pt x="0" y="1866809"/>
                  </a:moveTo>
                  <a:lnTo>
                    <a:pt x="0" y="107269"/>
                  </a:lnTo>
                  <a:lnTo>
                    <a:pt x="730318" y="0"/>
                  </a:lnTo>
                  <a:lnTo>
                    <a:pt x="2465366" y="0"/>
                  </a:lnTo>
                  <a:cubicBezTo>
                    <a:pt x="2476536" y="36930"/>
                    <a:pt x="2483616" y="77941"/>
                    <a:pt x="2483813" y="122758"/>
                  </a:cubicBezTo>
                  <a:cubicBezTo>
                    <a:pt x="2483954" y="160374"/>
                    <a:pt x="2479300" y="200734"/>
                    <a:pt x="2468159" y="243596"/>
                  </a:cubicBezTo>
                  <a:cubicBezTo>
                    <a:pt x="2457722" y="283818"/>
                    <a:pt x="2445086" y="317011"/>
                    <a:pt x="2431012" y="344340"/>
                  </a:cubicBezTo>
                  <a:cubicBezTo>
                    <a:pt x="2340582" y="520419"/>
                    <a:pt x="2191625" y="452834"/>
                    <a:pt x="2191625" y="452834"/>
                  </a:cubicBezTo>
                  <a:cubicBezTo>
                    <a:pt x="2191625" y="452834"/>
                    <a:pt x="2115300" y="578918"/>
                    <a:pt x="2057674" y="622706"/>
                  </a:cubicBezTo>
                  <a:cubicBezTo>
                    <a:pt x="2000612" y="666049"/>
                    <a:pt x="1871513" y="645852"/>
                    <a:pt x="1869031" y="645475"/>
                  </a:cubicBezTo>
                  <a:cubicBezTo>
                    <a:pt x="1870244" y="647807"/>
                    <a:pt x="1920479" y="745465"/>
                    <a:pt x="1889170" y="761032"/>
                  </a:cubicBezTo>
                  <a:cubicBezTo>
                    <a:pt x="1857466" y="776771"/>
                    <a:pt x="1806921" y="722490"/>
                    <a:pt x="1806921" y="722490"/>
                  </a:cubicBezTo>
                  <a:cubicBezTo>
                    <a:pt x="1806921" y="722490"/>
                    <a:pt x="1775358" y="890580"/>
                    <a:pt x="1733612" y="916846"/>
                  </a:cubicBezTo>
                  <a:cubicBezTo>
                    <a:pt x="1691840" y="943112"/>
                    <a:pt x="1710569" y="731269"/>
                    <a:pt x="1710569" y="731269"/>
                  </a:cubicBezTo>
                  <a:cubicBezTo>
                    <a:pt x="1601100" y="895861"/>
                    <a:pt x="1474342" y="852655"/>
                    <a:pt x="1474342" y="852655"/>
                  </a:cubicBezTo>
                  <a:cubicBezTo>
                    <a:pt x="1474342" y="852655"/>
                    <a:pt x="1529090" y="925624"/>
                    <a:pt x="1494509" y="939615"/>
                  </a:cubicBezTo>
                  <a:cubicBezTo>
                    <a:pt x="1460379" y="953468"/>
                    <a:pt x="1385633" y="912731"/>
                    <a:pt x="1383630" y="911634"/>
                  </a:cubicBezTo>
                  <a:cubicBezTo>
                    <a:pt x="1385182" y="914720"/>
                    <a:pt x="1475047" y="1093577"/>
                    <a:pt x="1390795" y="1076192"/>
                  </a:cubicBezTo>
                  <a:cubicBezTo>
                    <a:pt x="1305838" y="1058669"/>
                    <a:pt x="1219414" y="1007920"/>
                    <a:pt x="1219414" y="1007920"/>
                  </a:cubicBezTo>
                  <a:cubicBezTo>
                    <a:pt x="1076832" y="1128724"/>
                    <a:pt x="980621" y="1133970"/>
                    <a:pt x="980621" y="1133970"/>
                  </a:cubicBezTo>
                  <a:cubicBezTo>
                    <a:pt x="980621" y="1133970"/>
                    <a:pt x="1145964" y="1254808"/>
                    <a:pt x="1045551" y="1317833"/>
                  </a:cubicBezTo>
                  <a:cubicBezTo>
                    <a:pt x="945165" y="1380858"/>
                    <a:pt x="678927" y="1375612"/>
                    <a:pt x="678927" y="1375612"/>
                  </a:cubicBezTo>
                  <a:cubicBezTo>
                    <a:pt x="678927" y="1375612"/>
                    <a:pt x="774348" y="1449164"/>
                    <a:pt x="808929" y="1501113"/>
                  </a:cubicBezTo>
                  <a:cubicBezTo>
                    <a:pt x="843481" y="1553028"/>
                    <a:pt x="598172" y="1466652"/>
                    <a:pt x="598172" y="1466652"/>
                  </a:cubicBezTo>
                  <a:cubicBezTo>
                    <a:pt x="598172" y="1466652"/>
                    <a:pt x="662003" y="1690806"/>
                    <a:pt x="598172" y="1716695"/>
                  </a:cubicBezTo>
                  <a:cubicBezTo>
                    <a:pt x="534314" y="1742584"/>
                    <a:pt x="506446" y="1565887"/>
                    <a:pt x="506446" y="1565887"/>
                  </a:cubicBezTo>
                  <a:cubicBezTo>
                    <a:pt x="430401" y="1725439"/>
                    <a:pt x="308579" y="1803003"/>
                    <a:pt x="191157" y="1838973"/>
                  </a:cubicBezTo>
                  <a:cubicBezTo>
                    <a:pt x="158071" y="1849123"/>
                    <a:pt x="125380" y="1855946"/>
                    <a:pt x="94127" y="1860370"/>
                  </a:cubicBezTo>
                  <a:cubicBezTo>
                    <a:pt x="73311" y="1863319"/>
                    <a:pt x="53200" y="1865205"/>
                    <a:pt x="34048" y="1866268"/>
                  </a:cubicBezTo>
                  <a:lnTo>
                    <a:pt x="34020" y="1866268"/>
                  </a:ln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8374EA5-EF98-6147-21B3-01872D9A7930}"/>
                </a:ext>
              </a:extLst>
            </p:cNvPr>
            <p:cNvSpPr/>
            <p:nvPr/>
          </p:nvSpPr>
          <p:spPr>
            <a:xfrm flipH="1" flipV="1">
              <a:off x="9746886" y="5405218"/>
              <a:ext cx="2445114" cy="1390409"/>
            </a:xfrm>
            <a:custGeom>
              <a:avLst/>
              <a:gdLst>
                <a:gd name="connsiteX0" fmla="*/ 229630 w 2445114"/>
                <a:gd name="connsiteY0" fmla="*/ 1390288 h 1390409"/>
                <a:gd name="connsiteX1" fmla="*/ 47463 w 2445114"/>
                <a:gd name="connsiteY1" fmla="*/ 1308854 h 1390409"/>
                <a:gd name="connsiteX2" fmla="*/ 0 w 2445114"/>
                <a:gd name="connsiteY2" fmla="*/ 1257490 h 1390409"/>
                <a:gd name="connsiteX3" fmla="*/ 0 w 2445114"/>
                <a:gd name="connsiteY3" fmla="*/ 374363 h 1390409"/>
                <a:gd name="connsiteX4" fmla="*/ 2312602 w 2445114"/>
                <a:gd name="connsiteY4" fmla="*/ 0 h 1390409"/>
                <a:gd name="connsiteX5" fmla="*/ 2445114 w 2445114"/>
                <a:gd name="connsiteY5" fmla="*/ 129582 h 1390409"/>
                <a:gd name="connsiteX6" fmla="*/ 2338522 w 2445114"/>
                <a:gd name="connsiteY6" fmla="*/ 323938 h 1390409"/>
                <a:gd name="connsiteX7" fmla="*/ 2276582 w 2445114"/>
                <a:gd name="connsiteY7" fmla="*/ 217124 h 1390409"/>
                <a:gd name="connsiteX8" fmla="*/ 2221862 w 2445114"/>
                <a:gd name="connsiteY8" fmla="*/ 341460 h 1390409"/>
                <a:gd name="connsiteX9" fmla="*/ 2132561 w 2445114"/>
                <a:gd name="connsiteY9" fmla="*/ 367726 h 1390409"/>
                <a:gd name="connsiteX10" fmla="*/ 2030285 w 2445114"/>
                <a:gd name="connsiteY10" fmla="*/ 487158 h 1390409"/>
                <a:gd name="connsiteX11" fmla="*/ 1853122 w 2445114"/>
                <a:gd name="connsiteY11" fmla="*/ 415012 h 1390409"/>
                <a:gd name="connsiteX12" fmla="*/ 1832955 w 2445114"/>
                <a:gd name="connsiteY12" fmla="*/ 523574 h 1390409"/>
                <a:gd name="connsiteX13" fmla="*/ 1711978 w 2445114"/>
                <a:gd name="connsiteY13" fmla="*/ 441347 h 1390409"/>
                <a:gd name="connsiteX14" fmla="*/ 1727830 w 2445114"/>
                <a:gd name="connsiteY14" fmla="*/ 556835 h 1390409"/>
                <a:gd name="connsiteX15" fmla="*/ 1650066 w 2445114"/>
                <a:gd name="connsiteY15" fmla="*/ 535816 h 1390409"/>
                <a:gd name="connsiteX16" fmla="*/ 1382163 w 2445114"/>
                <a:gd name="connsiteY16" fmla="*/ 686383 h 1390409"/>
                <a:gd name="connsiteX17" fmla="*/ 1266941 w 2445114"/>
                <a:gd name="connsiteY17" fmla="*/ 790282 h 1390409"/>
                <a:gd name="connsiteX18" fmla="*/ 1243897 w 2445114"/>
                <a:gd name="connsiteY18" fmla="*/ 886019 h 1390409"/>
                <a:gd name="connsiteX19" fmla="*/ 1194930 w 2445114"/>
                <a:gd name="connsiteY19" fmla="*/ 840482 h 1390409"/>
                <a:gd name="connsiteX20" fmla="*/ 1131354 w 2445114"/>
                <a:gd name="connsiteY20" fmla="*/ 914034 h 1390409"/>
                <a:gd name="connsiteX21" fmla="*/ 1001916 w 2445114"/>
                <a:gd name="connsiteY21" fmla="*/ 810307 h 1390409"/>
                <a:gd name="connsiteX22" fmla="*/ 890191 w 2445114"/>
                <a:gd name="connsiteY22" fmla="*/ 973562 h 1390409"/>
                <a:gd name="connsiteX23" fmla="*/ 564240 w 2445114"/>
                <a:gd name="connsiteY23" fmla="*/ 973562 h 1390409"/>
                <a:gd name="connsiteX24" fmla="*/ 705214 w 2445114"/>
                <a:gd name="connsiteY24" fmla="*/ 1078626 h 1390409"/>
                <a:gd name="connsiteX25" fmla="*/ 477647 w 2445114"/>
                <a:gd name="connsiteY25" fmla="*/ 1057607 h 1390409"/>
                <a:gd name="connsiteX26" fmla="*/ 547091 w 2445114"/>
                <a:gd name="connsiteY26" fmla="*/ 1191372 h 1390409"/>
                <a:gd name="connsiteX27" fmla="*/ 350888 w 2445114"/>
                <a:gd name="connsiteY27" fmla="*/ 1099612 h 1390409"/>
                <a:gd name="connsiteX28" fmla="*/ 229630 w 2445114"/>
                <a:gd name="connsiteY28" fmla="*/ 1390288 h 1390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445114" h="1390409">
                  <a:moveTo>
                    <a:pt x="229630" y="1390288"/>
                  </a:moveTo>
                  <a:cubicBezTo>
                    <a:pt x="151710" y="1386774"/>
                    <a:pt x="89847" y="1347374"/>
                    <a:pt x="47463" y="1308854"/>
                  </a:cubicBezTo>
                  <a:lnTo>
                    <a:pt x="0" y="1257490"/>
                  </a:lnTo>
                  <a:lnTo>
                    <a:pt x="0" y="374363"/>
                  </a:lnTo>
                  <a:lnTo>
                    <a:pt x="2312602" y="0"/>
                  </a:lnTo>
                  <a:lnTo>
                    <a:pt x="2445114" y="129582"/>
                  </a:lnTo>
                  <a:cubicBezTo>
                    <a:pt x="2445114" y="129582"/>
                    <a:pt x="2367321" y="315194"/>
                    <a:pt x="2338522" y="323938"/>
                  </a:cubicBezTo>
                  <a:cubicBezTo>
                    <a:pt x="2309696" y="332682"/>
                    <a:pt x="2276582" y="217124"/>
                    <a:pt x="2276582" y="217124"/>
                  </a:cubicBezTo>
                  <a:cubicBezTo>
                    <a:pt x="2276582" y="217124"/>
                    <a:pt x="2249222" y="311696"/>
                    <a:pt x="2221862" y="341460"/>
                  </a:cubicBezTo>
                  <a:cubicBezTo>
                    <a:pt x="2194502" y="371224"/>
                    <a:pt x="2132561" y="367726"/>
                    <a:pt x="2132561" y="367726"/>
                  </a:cubicBezTo>
                  <a:cubicBezTo>
                    <a:pt x="2132561" y="367726"/>
                    <a:pt x="2102296" y="471042"/>
                    <a:pt x="2030285" y="487158"/>
                  </a:cubicBezTo>
                  <a:cubicBezTo>
                    <a:pt x="1958275" y="503274"/>
                    <a:pt x="1853122" y="415012"/>
                    <a:pt x="1853122" y="415012"/>
                  </a:cubicBezTo>
                  <a:cubicBezTo>
                    <a:pt x="1853122" y="415012"/>
                    <a:pt x="1860314" y="516579"/>
                    <a:pt x="1832955" y="523574"/>
                  </a:cubicBezTo>
                  <a:cubicBezTo>
                    <a:pt x="1805595" y="530569"/>
                    <a:pt x="1711978" y="441347"/>
                    <a:pt x="1711978" y="441347"/>
                  </a:cubicBezTo>
                  <a:cubicBezTo>
                    <a:pt x="1711978" y="441347"/>
                    <a:pt x="1753752" y="507801"/>
                    <a:pt x="1727830" y="556835"/>
                  </a:cubicBezTo>
                  <a:cubicBezTo>
                    <a:pt x="1701909" y="605870"/>
                    <a:pt x="1650066" y="535816"/>
                    <a:pt x="1650066" y="535816"/>
                  </a:cubicBezTo>
                  <a:cubicBezTo>
                    <a:pt x="1626880" y="719781"/>
                    <a:pt x="1382163" y="686383"/>
                    <a:pt x="1382163" y="686383"/>
                  </a:cubicBezTo>
                  <a:cubicBezTo>
                    <a:pt x="1503140" y="780955"/>
                    <a:pt x="1266941" y="790282"/>
                    <a:pt x="1266941" y="790282"/>
                  </a:cubicBezTo>
                  <a:cubicBezTo>
                    <a:pt x="1266941" y="790282"/>
                    <a:pt x="1266941" y="868497"/>
                    <a:pt x="1243897" y="886019"/>
                  </a:cubicBezTo>
                  <a:cubicBezTo>
                    <a:pt x="1220852" y="903507"/>
                    <a:pt x="1194930" y="840482"/>
                    <a:pt x="1194930" y="840482"/>
                  </a:cubicBezTo>
                  <a:cubicBezTo>
                    <a:pt x="1194930" y="840482"/>
                    <a:pt x="1169009" y="896512"/>
                    <a:pt x="1131354" y="914034"/>
                  </a:cubicBezTo>
                  <a:cubicBezTo>
                    <a:pt x="1093699" y="931522"/>
                    <a:pt x="1001916" y="810307"/>
                    <a:pt x="1001916" y="810307"/>
                  </a:cubicBezTo>
                  <a:cubicBezTo>
                    <a:pt x="1001916" y="810307"/>
                    <a:pt x="975994" y="921029"/>
                    <a:pt x="890191" y="973562"/>
                  </a:cubicBezTo>
                  <a:cubicBezTo>
                    <a:pt x="804387" y="1026094"/>
                    <a:pt x="564240" y="973562"/>
                    <a:pt x="564240" y="973562"/>
                  </a:cubicBezTo>
                  <a:cubicBezTo>
                    <a:pt x="564240" y="973562"/>
                    <a:pt x="739767" y="1064636"/>
                    <a:pt x="705214" y="1078626"/>
                  </a:cubicBezTo>
                  <a:cubicBezTo>
                    <a:pt x="670662" y="1092617"/>
                    <a:pt x="477647" y="1057607"/>
                    <a:pt x="477647" y="1057607"/>
                  </a:cubicBezTo>
                  <a:cubicBezTo>
                    <a:pt x="477647" y="1057607"/>
                    <a:pt x="584238" y="1201179"/>
                    <a:pt x="547091" y="1191372"/>
                  </a:cubicBezTo>
                  <a:cubicBezTo>
                    <a:pt x="509943" y="1181565"/>
                    <a:pt x="350888" y="1099612"/>
                    <a:pt x="350888" y="1099612"/>
                  </a:cubicBezTo>
                  <a:cubicBezTo>
                    <a:pt x="350888" y="1099612"/>
                    <a:pt x="385469" y="1397283"/>
                    <a:pt x="229630" y="1390288"/>
                  </a:cubicBezTo>
                  <a:close/>
                </a:path>
              </a:pathLst>
            </a:custGeom>
            <a:solidFill>
              <a:schemeClr val="accent2">
                <a:alpha val="36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6F703C9-E4E7-A481-F574-4DA69565DEDF}"/>
                </a:ext>
              </a:extLst>
            </p:cNvPr>
            <p:cNvSpPr/>
            <p:nvPr/>
          </p:nvSpPr>
          <p:spPr>
            <a:xfrm flipH="1" flipV="1">
              <a:off x="7686907" y="6005340"/>
              <a:ext cx="4505093" cy="852660"/>
            </a:xfrm>
            <a:custGeom>
              <a:avLst/>
              <a:gdLst>
                <a:gd name="connsiteX0" fmla="*/ 4580115 w 5476798"/>
                <a:gd name="connsiteY0" fmla="*/ 73038 h 852660"/>
                <a:gd name="connsiteX1" fmla="*/ 4642935 w 5476798"/>
                <a:gd name="connsiteY1" fmla="*/ 163941 h 852660"/>
                <a:gd name="connsiteX2" fmla="*/ 4418816 w 5476798"/>
                <a:gd name="connsiteY2" fmla="*/ 114906 h 852660"/>
                <a:gd name="connsiteX3" fmla="*/ 4457323 w 5476798"/>
                <a:gd name="connsiteY3" fmla="*/ 269005 h 852660"/>
                <a:gd name="connsiteX4" fmla="*/ 4299760 w 5476798"/>
                <a:gd name="connsiteY4" fmla="*/ 160443 h 852660"/>
                <a:gd name="connsiteX5" fmla="*/ 3970576 w 5476798"/>
                <a:gd name="connsiteY5" fmla="*/ 202448 h 852660"/>
                <a:gd name="connsiteX6" fmla="*/ 3865512 w 5476798"/>
                <a:gd name="connsiteY6" fmla="*/ 282995 h 852660"/>
                <a:gd name="connsiteX7" fmla="*/ 3606382 w 5476798"/>
                <a:gd name="connsiteY7" fmla="*/ 227000 h 852660"/>
                <a:gd name="connsiteX8" fmla="*/ 3606348 w 5476798"/>
                <a:gd name="connsiteY8" fmla="*/ 398553 h 852660"/>
                <a:gd name="connsiteX9" fmla="*/ 3462776 w 5476798"/>
                <a:gd name="connsiteY9" fmla="*/ 226966 h 852660"/>
                <a:gd name="connsiteX10" fmla="*/ 3399751 w 5476798"/>
                <a:gd name="connsiteY10" fmla="*/ 464630 h 852660"/>
                <a:gd name="connsiteX11" fmla="*/ 3337069 w 5476798"/>
                <a:gd name="connsiteY11" fmla="*/ 344340 h 852660"/>
                <a:gd name="connsiteX12" fmla="*/ 3314506 w 5476798"/>
                <a:gd name="connsiteY12" fmla="*/ 265233 h 852660"/>
                <a:gd name="connsiteX13" fmla="*/ 3305179 w 5476798"/>
                <a:gd name="connsiteY13" fmla="*/ 226966 h 852660"/>
                <a:gd name="connsiteX14" fmla="*/ 3171619 w 5476798"/>
                <a:gd name="connsiteY14" fmla="*/ 331824 h 852660"/>
                <a:gd name="connsiteX15" fmla="*/ 3111818 w 5476798"/>
                <a:gd name="connsiteY15" fmla="*/ 363954 h 852660"/>
                <a:gd name="connsiteX16" fmla="*/ 3111783 w 5476798"/>
                <a:gd name="connsiteY16" fmla="*/ 363954 h 852660"/>
                <a:gd name="connsiteX17" fmla="*/ 2926994 w 5476798"/>
                <a:gd name="connsiteY17" fmla="*/ 416075 h 852660"/>
                <a:gd name="connsiteX18" fmla="*/ 2598085 w 5476798"/>
                <a:gd name="connsiteY18" fmla="*/ 342797 h 852660"/>
                <a:gd name="connsiteX19" fmla="*/ 2683604 w 5476798"/>
                <a:gd name="connsiteY19" fmla="*/ 506566 h 852660"/>
                <a:gd name="connsiteX20" fmla="*/ 2635495 w 5476798"/>
                <a:gd name="connsiteY20" fmla="*/ 514487 h 852660"/>
                <a:gd name="connsiteX21" fmla="*/ 2632821 w 5476798"/>
                <a:gd name="connsiteY21" fmla="*/ 514041 h 852660"/>
                <a:gd name="connsiteX22" fmla="*/ 2321124 w 5476798"/>
                <a:gd name="connsiteY22" fmla="*/ 342523 h 852660"/>
                <a:gd name="connsiteX23" fmla="*/ 1951272 w 5476798"/>
                <a:gd name="connsiteY23" fmla="*/ 622706 h 852660"/>
                <a:gd name="connsiteX24" fmla="*/ 2005965 w 5476798"/>
                <a:gd name="connsiteY24" fmla="*/ 678736 h 852660"/>
                <a:gd name="connsiteX25" fmla="*/ 1785412 w 5476798"/>
                <a:gd name="connsiteY25" fmla="*/ 704214 h 852660"/>
                <a:gd name="connsiteX26" fmla="*/ 1858895 w 5476798"/>
                <a:gd name="connsiteY26" fmla="*/ 815313 h 852660"/>
                <a:gd name="connsiteX27" fmla="*/ 1571716 w 5476798"/>
                <a:gd name="connsiteY27" fmla="*/ 745259 h 852660"/>
                <a:gd name="connsiteX28" fmla="*/ 1256557 w 5476798"/>
                <a:gd name="connsiteY28" fmla="*/ 850289 h 852660"/>
                <a:gd name="connsiteX29" fmla="*/ 774543 w 5476798"/>
                <a:gd name="connsiteY29" fmla="*/ 716970 h 852660"/>
                <a:gd name="connsiteX30" fmla="*/ 642492 w 5476798"/>
                <a:gd name="connsiteY30" fmla="*/ 661214 h 852660"/>
                <a:gd name="connsiteX31" fmla="*/ 584164 w 5476798"/>
                <a:gd name="connsiteY31" fmla="*/ 634365 h 852660"/>
                <a:gd name="connsiteX32" fmla="*/ 368035 w 5476798"/>
                <a:gd name="connsiteY32" fmla="*/ 649967 h 852660"/>
                <a:gd name="connsiteX33" fmla="*/ 329390 w 5476798"/>
                <a:gd name="connsiteY33" fmla="*/ 652779 h 852660"/>
                <a:gd name="connsiteX34" fmla="*/ 188458 w 5476798"/>
                <a:gd name="connsiteY34" fmla="*/ 662963 h 852660"/>
                <a:gd name="connsiteX35" fmla="*/ 165312 w 5476798"/>
                <a:gd name="connsiteY35" fmla="*/ 664609 h 852660"/>
                <a:gd name="connsiteX36" fmla="*/ 0 w 5476798"/>
                <a:gd name="connsiteY36" fmla="*/ 676576 h 852660"/>
                <a:gd name="connsiteX37" fmla="*/ 0 w 5476798"/>
                <a:gd name="connsiteY37" fmla="*/ 0 h 852660"/>
                <a:gd name="connsiteX38" fmla="*/ 5476799 w 5476798"/>
                <a:gd name="connsiteY38" fmla="*/ 0 h 852660"/>
                <a:gd name="connsiteX39" fmla="*/ 4580115 w 5476798"/>
                <a:gd name="connsiteY39" fmla="*/ 73038 h 852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476798" h="852660">
                  <a:moveTo>
                    <a:pt x="4580115" y="73038"/>
                  </a:moveTo>
                  <a:cubicBezTo>
                    <a:pt x="4585430" y="76295"/>
                    <a:pt x="4687306" y="140040"/>
                    <a:pt x="4642935" y="163941"/>
                  </a:cubicBezTo>
                  <a:cubicBezTo>
                    <a:pt x="4597398" y="188458"/>
                    <a:pt x="4418816" y="114906"/>
                    <a:pt x="4418816" y="114906"/>
                  </a:cubicBezTo>
                  <a:cubicBezTo>
                    <a:pt x="4418816" y="114906"/>
                    <a:pt x="4502860" y="272503"/>
                    <a:pt x="4457323" y="269005"/>
                  </a:cubicBezTo>
                  <a:cubicBezTo>
                    <a:pt x="4411820" y="265507"/>
                    <a:pt x="4299760" y="160443"/>
                    <a:pt x="4299760" y="160443"/>
                  </a:cubicBezTo>
                  <a:cubicBezTo>
                    <a:pt x="4124641" y="279498"/>
                    <a:pt x="3970576" y="202448"/>
                    <a:pt x="3970576" y="202448"/>
                  </a:cubicBezTo>
                  <a:cubicBezTo>
                    <a:pt x="3970576" y="202448"/>
                    <a:pt x="3974074" y="300518"/>
                    <a:pt x="3865512" y="282995"/>
                  </a:cubicBezTo>
                  <a:cubicBezTo>
                    <a:pt x="3758013" y="265679"/>
                    <a:pt x="3609331" y="227720"/>
                    <a:pt x="3606382" y="227000"/>
                  </a:cubicBezTo>
                  <a:cubicBezTo>
                    <a:pt x="3607274" y="229640"/>
                    <a:pt x="3651405" y="356993"/>
                    <a:pt x="3606348" y="398553"/>
                  </a:cubicBezTo>
                  <a:cubicBezTo>
                    <a:pt x="3560845" y="440592"/>
                    <a:pt x="3462776" y="226966"/>
                    <a:pt x="3462776" y="226966"/>
                  </a:cubicBezTo>
                  <a:cubicBezTo>
                    <a:pt x="3462776" y="226966"/>
                    <a:pt x="3445254" y="482597"/>
                    <a:pt x="3399751" y="464630"/>
                  </a:cubicBezTo>
                  <a:cubicBezTo>
                    <a:pt x="3377668" y="455920"/>
                    <a:pt x="3354797" y="399856"/>
                    <a:pt x="3337069" y="344340"/>
                  </a:cubicBezTo>
                  <a:cubicBezTo>
                    <a:pt x="3327879" y="315605"/>
                    <a:pt x="3320061" y="287007"/>
                    <a:pt x="3314506" y="265233"/>
                  </a:cubicBezTo>
                  <a:cubicBezTo>
                    <a:pt x="3308608" y="242327"/>
                    <a:pt x="3305179" y="226966"/>
                    <a:pt x="3305179" y="226966"/>
                  </a:cubicBezTo>
                  <a:cubicBezTo>
                    <a:pt x="3305179" y="226966"/>
                    <a:pt x="3255527" y="281144"/>
                    <a:pt x="3171619" y="331824"/>
                  </a:cubicBezTo>
                  <a:cubicBezTo>
                    <a:pt x="3153274" y="342900"/>
                    <a:pt x="3133283" y="353839"/>
                    <a:pt x="3111818" y="363954"/>
                  </a:cubicBezTo>
                  <a:lnTo>
                    <a:pt x="3111783" y="363954"/>
                  </a:lnTo>
                  <a:cubicBezTo>
                    <a:pt x="3058462" y="389157"/>
                    <a:pt x="2996055" y="409594"/>
                    <a:pt x="2926994" y="416075"/>
                  </a:cubicBezTo>
                  <a:cubicBezTo>
                    <a:pt x="2709459" y="436477"/>
                    <a:pt x="2604120" y="348009"/>
                    <a:pt x="2598085" y="342797"/>
                  </a:cubicBezTo>
                  <a:cubicBezTo>
                    <a:pt x="2604086" y="349449"/>
                    <a:pt x="2713162" y="471110"/>
                    <a:pt x="2683604" y="506566"/>
                  </a:cubicBezTo>
                  <a:cubicBezTo>
                    <a:pt x="2676540" y="515036"/>
                    <a:pt x="2661624" y="518568"/>
                    <a:pt x="2635495" y="514487"/>
                  </a:cubicBezTo>
                  <a:cubicBezTo>
                    <a:pt x="2634638" y="514350"/>
                    <a:pt x="2633712" y="514213"/>
                    <a:pt x="2632821" y="514041"/>
                  </a:cubicBezTo>
                  <a:cubicBezTo>
                    <a:pt x="2489248" y="489455"/>
                    <a:pt x="2321124" y="342523"/>
                    <a:pt x="2321124" y="342523"/>
                  </a:cubicBezTo>
                  <a:cubicBezTo>
                    <a:pt x="2247607" y="468607"/>
                    <a:pt x="1951272" y="622706"/>
                    <a:pt x="1951272" y="622706"/>
                  </a:cubicBezTo>
                  <a:cubicBezTo>
                    <a:pt x="1951272" y="622706"/>
                    <a:pt x="2097005" y="605184"/>
                    <a:pt x="2005965" y="678736"/>
                  </a:cubicBezTo>
                  <a:cubicBezTo>
                    <a:pt x="1916228" y="751191"/>
                    <a:pt x="1789081" y="705551"/>
                    <a:pt x="1785412" y="704214"/>
                  </a:cubicBezTo>
                  <a:cubicBezTo>
                    <a:pt x="1790178" y="706545"/>
                    <a:pt x="1990363" y="804924"/>
                    <a:pt x="1858895" y="815313"/>
                  </a:cubicBezTo>
                  <a:cubicBezTo>
                    <a:pt x="1725816" y="825806"/>
                    <a:pt x="1571716" y="745259"/>
                    <a:pt x="1571716" y="745259"/>
                  </a:cubicBezTo>
                  <a:cubicBezTo>
                    <a:pt x="1571716" y="745259"/>
                    <a:pt x="1526214" y="871343"/>
                    <a:pt x="1256557" y="850289"/>
                  </a:cubicBezTo>
                  <a:cubicBezTo>
                    <a:pt x="1106298" y="838562"/>
                    <a:pt x="914720" y="772862"/>
                    <a:pt x="774543" y="716970"/>
                  </a:cubicBezTo>
                  <a:cubicBezTo>
                    <a:pt x="721496" y="695847"/>
                    <a:pt x="675787" y="676096"/>
                    <a:pt x="642492" y="661214"/>
                  </a:cubicBezTo>
                  <a:cubicBezTo>
                    <a:pt x="605836" y="644858"/>
                    <a:pt x="584164" y="634365"/>
                    <a:pt x="584164" y="634365"/>
                  </a:cubicBezTo>
                  <a:lnTo>
                    <a:pt x="368035" y="649967"/>
                  </a:lnTo>
                  <a:lnTo>
                    <a:pt x="329390" y="652779"/>
                  </a:lnTo>
                  <a:lnTo>
                    <a:pt x="188458" y="662963"/>
                  </a:lnTo>
                  <a:lnTo>
                    <a:pt x="165312" y="664609"/>
                  </a:lnTo>
                  <a:lnTo>
                    <a:pt x="0" y="676576"/>
                  </a:lnTo>
                  <a:lnTo>
                    <a:pt x="0" y="0"/>
                  </a:lnTo>
                  <a:lnTo>
                    <a:pt x="5476799" y="0"/>
                  </a:lnTo>
                  <a:cubicBezTo>
                    <a:pt x="5005449" y="295134"/>
                    <a:pt x="4590677" y="78627"/>
                    <a:pt x="4580115" y="73038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0606C18-24CB-D120-F30B-15B4F4C49BE4}"/>
                </a:ext>
              </a:extLst>
            </p:cNvPr>
            <p:cNvSpPr/>
            <p:nvPr/>
          </p:nvSpPr>
          <p:spPr>
            <a:xfrm flipH="1" flipV="1">
              <a:off x="8568576" y="6354317"/>
              <a:ext cx="3623424" cy="503683"/>
            </a:xfrm>
            <a:custGeom>
              <a:avLst/>
              <a:gdLst>
                <a:gd name="connsiteX0" fmla="*/ 4404962 w 4404961"/>
                <a:gd name="connsiteY0" fmla="*/ 0 h 503683"/>
                <a:gd name="connsiteX1" fmla="*/ 4107154 w 4404961"/>
                <a:gd name="connsiteY1" fmla="*/ 65871 h 503683"/>
                <a:gd name="connsiteX2" fmla="*/ 3784965 w 4404961"/>
                <a:gd name="connsiteY2" fmla="*/ 153413 h 503683"/>
                <a:gd name="connsiteX3" fmla="*/ 3487293 w 4404961"/>
                <a:gd name="connsiteY3" fmla="*/ 86891 h 503683"/>
                <a:gd name="connsiteX4" fmla="*/ 3401259 w 4404961"/>
                <a:gd name="connsiteY4" fmla="*/ 122758 h 503683"/>
                <a:gd name="connsiteX5" fmla="*/ 3293109 w 4404961"/>
                <a:gd name="connsiteY5" fmla="*/ 142818 h 503683"/>
                <a:gd name="connsiteX6" fmla="*/ 3091586 w 4404961"/>
                <a:gd name="connsiteY6" fmla="*/ 125399 h 503683"/>
                <a:gd name="connsiteX7" fmla="*/ 3011039 w 4404961"/>
                <a:gd name="connsiteY7" fmla="*/ 265953 h 503683"/>
                <a:gd name="connsiteX8" fmla="*/ 2986522 w 4404961"/>
                <a:gd name="connsiteY8" fmla="*/ 170936 h 503683"/>
                <a:gd name="connsiteX9" fmla="*/ 2912970 w 4404961"/>
                <a:gd name="connsiteY9" fmla="*/ 265953 h 503683"/>
                <a:gd name="connsiteX10" fmla="*/ 2933955 w 4404961"/>
                <a:gd name="connsiteY10" fmla="*/ 128965 h 503683"/>
                <a:gd name="connsiteX11" fmla="*/ 2769398 w 4404961"/>
                <a:gd name="connsiteY11" fmla="*/ 195453 h 503683"/>
                <a:gd name="connsiteX12" fmla="*/ 2469874 w 4404961"/>
                <a:gd name="connsiteY12" fmla="*/ 158694 h 503683"/>
                <a:gd name="connsiteX13" fmla="*/ 2469806 w 4404961"/>
                <a:gd name="connsiteY13" fmla="*/ 158694 h 503683"/>
                <a:gd name="connsiteX14" fmla="*/ 2454204 w 4404961"/>
                <a:gd name="connsiteY14" fmla="*/ 153413 h 503683"/>
                <a:gd name="connsiteX15" fmla="*/ 2453004 w 4404961"/>
                <a:gd name="connsiteY15" fmla="*/ 160923 h 503683"/>
                <a:gd name="connsiteX16" fmla="*/ 2419194 w 4404961"/>
                <a:gd name="connsiteY16" fmla="*/ 242773 h 503683"/>
                <a:gd name="connsiteX17" fmla="*/ 2273153 w 4404961"/>
                <a:gd name="connsiteY17" fmla="*/ 184892 h 503683"/>
                <a:gd name="connsiteX18" fmla="*/ 2273118 w 4404961"/>
                <a:gd name="connsiteY18" fmla="*/ 184892 h 503683"/>
                <a:gd name="connsiteX19" fmla="*/ 2244109 w 4404961"/>
                <a:gd name="connsiteY19" fmla="*/ 163941 h 503683"/>
                <a:gd name="connsiteX20" fmla="*/ 2234576 w 4404961"/>
                <a:gd name="connsiteY20" fmla="*/ 190001 h 503683"/>
                <a:gd name="connsiteX21" fmla="*/ 2186330 w 4404961"/>
                <a:gd name="connsiteY21" fmla="*/ 265953 h 503683"/>
                <a:gd name="connsiteX22" fmla="*/ 2167300 w 4404961"/>
                <a:gd name="connsiteY22" fmla="*/ 198985 h 503683"/>
                <a:gd name="connsiteX23" fmla="*/ 2167059 w 4404961"/>
                <a:gd name="connsiteY23" fmla="*/ 163941 h 503683"/>
                <a:gd name="connsiteX24" fmla="*/ 2131398 w 4404961"/>
                <a:gd name="connsiteY24" fmla="*/ 203751 h 503683"/>
                <a:gd name="connsiteX25" fmla="*/ 1942940 w 4404961"/>
                <a:gd name="connsiteY25" fmla="*/ 289991 h 503683"/>
                <a:gd name="connsiteX26" fmla="*/ 1816822 w 4404961"/>
                <a:gd name="connsiteY26" fmla="*/ 245654 h 503683"/>
                <a:gd name="connsiteX27" fmla="*/ 1813358 w 4404961"/>
                <a:gd name="connsiteY27" fmla="*/ 242773 h 503683"/>
                <a:gd name="connsiteX28" fmla="*/ 1809758 w 4404961"/>
                <a:gd name="connsiteY28" fmla="*/ 246579 h 503683"/>
                <a:gd name="connsiteX29" fmla="*/ 1617254 w 4404961"/>
                <a:gd name="connsiteY29" fmla="*/ 416075 h 503683"/>
                <a:gd name="connsiteX30" fmla="*/ 1361622 w 4404961"/>
                <a:gd name="connsiteY30" fmla="*/ 370538 h 503683"/>
                <a:gd name="connsiteX31" fmla="*/ 1344100 w 4404961"/>
                <a:gd name="connsiteY31" fmla="*/ 503617 h 503683"/>
                <a:gd name="connsiteX32" fmla="*/ 1218632 w 4404961"/>
                <a:gd name="connsiteY32" fmla="*/ 424544 h 503683"/>
                <a:gd name="connsiteX33" fmla="*/ 1218598 w 4404961"/>
                <a:gd name="connsiteY33" fmla="*/ 424544 h 503683"/>
                <a:gd name="connsiteX34" fmla="*/ 1141446 w 4404961"/>
                <a:gd name="connsiteY34" fmla="*/ 361177 h 503683"/>
                <a:gd name="connsiteX35" fmla="*/ 1142200 w 4404961"/>
                <a:gd name="connsiteY35" fmla="*/ 445839 h 503683"/>
                <a:gd name="connsiteX36" fmla="*/ 1019236 w 4404961"/>
                <a:gd name="connsiteY36" fmla="*/ 470767 h 503683"/>
                <a:gd name="connsiteX37" fmla="*/ 1019099 w 4404961"/>
                <a:gd name="connsiteY37" fmla="*/ 470767 h 503683"/>
                <a:gd name="connsiteX38" fmla="*/ 997359 w 4404961"/>
                <a:gd name="connsiteY38" fmla="*/ 467236 h 503683"/>
                <a:gd name="connsiteX39" fmla="*/ 997256 w 4404961"/>
                <a:gd name="connsiteY39" fmla="*/ 467236 h 503683"/>
                <a:gd name="connsiteX40" fmla="*/ 886362 w 4404961"/>
                <a:gd name="connsiteY40" fmla="*/ 423001 h 503683"/>
                <a:gd name="connsiteX41" fmla="*/ 886328 w 4404961"/>
                <a:gd name="connsiteY41" fmla="*/ 423001 h 503683"/>
                <a:gd name="connsiteX42" fmla="*/ 821074 w 4404961"/>
                <a:gd name="connsiteY42" fmla="*/ 378219 h 503683"/>
                <a:gd name="connsiteX43" fmla="*/ 738435 w 4404961"/>
                <a:gd name="connsiteY43" fmla="*/ 302746 h 503683"/>
                <a:gd name="connsiteX44" fmla="*/ 660871 w 4404961"/>
                <a:gd name="connsiteY44" fmla="*/ 210609 h 503683"/>
                <a:gd name="connsiteX45" fmla="*/ 300518 w 4404961"/>
                <a:gd name="connsiteY45" fmla="*/ 377567 h 503683"/>
                <a:gd name="connsiteX46" fmla="*/ 182217 w 4404961"/>
                <a:gd name="connsiteY46" fmla="*/ 340637 h 503683"/>
                <a:gd name="connsiteX47" fmla="*/ 98481 w 4404961"/>
                <a:gd name="connsiteY47" fmla="*/ 294997 h 503683"/>
                <a:gd name="connsiteX48" fmla="*/ 40119 w 4404961"/>
                <a:gd name="connsiteY48" fmla="*/ 255392 h 503683"/>
                <a:gd name="connsiteX49" fmla="*/ 0 w 4404961"/>
                <a:gd name="connsiteY49" fmla="*/ 224840 h 503683"/>
                <a:gd name="connsiteX50" fmla="*/ 0 w 4404961"/>
                <a:gd name="connsiteY50" fmla="*/ 0 h 503683"/>
                <a:gd name="connsiteX51" fmla="*/ 4404962 w 4404961"/>
                <a:gd name="connsiteY51" fmla="*/ 0 h 50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404961" h="503683">
                  <a:moveTo>
                    <a:pt x="4404962" y="0"/>
                  </a:moveTo>
                  <a:cubicBezTo>
                    <a:pt x="4255663" y="134177"/>
                    <a:pt x="4107154" y="65871"/>
                    <a:pt x="4107154" y="65871"/>
                  </a:cubicBezTo>
                  <a:cubicBezTo>
                    <a:pt x="4107154" y="65871"/>
                    <a:pt x="3939030" y="125399"/>
                    <a:pt x="3784965" y="153413"/>
                  </a:cubicBezTo>
                  <a:cubicBezTo>
                    <a:pt x="3630865" y="181428"/>
                    <a:pt x="3487293" y="86891"/>
                    <a:pt x="3487293" y="86891"/>
                  </a:cubicBezTo>
                  <a:cubicBezTo>
                    <a:pt x="3458901" y="102424"/>
                    <a:pt x="3429960" y="114083"/>
                    <a:pt x="3401259" y="122758"/>
                  </a:cubicBezTo>
                  <a:cubicBezTo>
                    <a:pt x="3364158" y="133937"/>
                    <a:pt x="3327502" y="140040"/>
                    <a:pt x="3293109" y="142818"/>
                  </a:cubicBezTo>
                  <a:cubicBezTo>
                    <a:pt x="3180158" y="151973"/>
                    <a:pt x="3091586" y="125399"/>
                    <a:pt x="3091586" y="125399"/>
                  </a:cubicBezTo>
                  <a:cubicBezTo>
                    <a:pt x="3091586" y="125399"/>
                    <a:pt x="3039054" y="265507"/>
                    <a:pt x="3011039" y="265953"/>
                  </a:cubicBezTo>
                  <a:cubicBezTo>
                    <a:pt x="2983024" y="266433"/>
                    <a:pt x="2986522" y="170936"/>
                    <a:pt x="2986522" y="170936"/>
                  </a:cubicBezTo>
                  <a:cubicBezTo>
                    <a:pt x="2986522" y="170936"/>
                    <a:pt x="2944482" y="265507"/>
                    <a:pt x="2912970" y="265953"/>
                  </a:cubicBezTo>
                  <a:cubicBezTo>
                    <a:pt x="2881766" y="266433"/>
                    <a:pt x="2932961" y="131639"/>
                    <a:pt x="2933955" y="128965"/>
                  </a:cubicBezTo>
                  <a:cubicBezTo>
                    <a:pt x="2932241" y="130028"/>
                    <a:pt x="2876280" y="164421"/>
                    <a:pt x="2769398" y="195453"/>
                  </a:cubicBezTo>
                  <a:cubicBezTo>
                    <a:pt x="2678838" y="221753"/>
                    <a:pt x="2520075" y="174913"/>
                    <a:pt x="2469874" y="158694"/>
                  </a:cubicBezTo>
                  <a:lnTo>
                    <a:pt x="2469806" y="158694"/>
                  </a:lnTo>
                  <a:cubicBezTo>
                    <a:pt x="2459896" y="155437"/>
                    <a:pt x="2454204" y="153413"/>
                    <a:pt x="2454204" y="153413"/>
                  </a:cubicBezTo>
                  <a:cubicBezTo>
                    <a:pt x="2454204" y="153413"/>
                    <a:pt x="2453861" y="156191"/>
                    <a:pt x="2453004" y="160923"/>
                  </a:cubicBezTo>
                  <a:cubicBezTo>
                    <a:pt x="2450021" y="177279"/>
                    <a:pt x="2440968" y="216919"/>
                    <a:pt x="2419194" y="242773"/>
                  </a:cubicBezTo>
                  <a:cubicBezTo>
                    <a:pt x="2399066" y="266708"/>
                    <a:pt x="2317490" y="215547"/>
                    <a:pt x="2273153" y="184892"/>
                  </a:cubicBezTo>
                  <a:lnTo>
                    <a:pt x="2273118" y="184892"/>
                  </a:lnTo>
                  <a:cubicBezTo>
                    <a:pt x="2255768" y="172822"/>
                    <a:pt x="2244109" y="163941"/>
                    <a:pt x="2244109" y="163941"/>
                  </a:cubicBezTo>
                  <a:cubicBezTo>
                    <a:pt x="2244109" y="163941"/>
                    <a:pt x="2240406" y="175085"/>
                    <a:pt x="2234576" y="190001"/>
                  </a:cubicBezTo>
                  <a:cubicBezTo>
                    <a:pt x="2222575" y="220896"/>
                    <a:pt x="2201658" y="268011"/>
                    <a:pt x="2186330" y="265953"/>
                  </a:cubicBezTo>
                  <a:cubicBezTo>
                    <a:pt x="2172683" y="264136"/>
                    <a:pt x="2168465" y="227788"/>
                    <a:pt x="2167300" y="198985"/>
                  </a:cubicBezTo>
                  <a:cubicBezTo>
                    <a:pt x="2166511" y="179782"/>
                    <a:pt x="2167059" y="163941"/>
                    <a:pt x="2167059" y="163941"/>
                  </a:cubicBezTo>
                  <a:cubicBezTo>
                    <a:pt x="2167059" y="163941"/>
                    <a:pt x="2153549" y="181566"/>
                    <a:pt x="2131398" y="203751"/>
                  </a:cubicBezTo>
                  <a:cubicBezTo>
                    <a:pt x="2088844" y="246442"/>
                    <a:pt x="2014366" y="306107"/>
                    <a:pt x="1942940" y="289991"/>
                  </a:cubicBezTo>
                  <a:cubicBezTo>
                    <a:pt x="1857386" y="270685"/>
                    <a:pt x="1826183" y="252477"/>
                    <a:pt x="1816822" y="245654"/>
                  </a:cubicBezTo>
                  <a:cubicBezTo>
                    <a:pt x="1814284" y="243802"/>
                    <a:pt x="1813358" y="242773"/>
                    <a:pt x="1813358" y="242773"/>
                  </a:cubicBezTo>
                  <a:cubicBezTo>
                    <a:pt x="1813358" y="242773"/>
                    <a:pt x="1812089" y="244111"/>
                    <a:pt x="1809758" y="246579"/>
                  </a:cubicBezTo>
                  <a:cubicBezTo>
                    <a:pt x="1786235" y="271131"/>
                    <a:pt x="1655453" y="406542"/>
                    <a:pt x="1617254" y="416075"/>
                  </a:cubicBezTo>
                  <a:cubicBezTo>
                    <a:pt x="1575214" y="426568"/>
                    <a:pt x="1361622" y="370538"/>
                    <a:pt x="1361622" y="370538"/>
                  </a:cubicBezTo>
                  <a:cubicBezTo>
                    <a:pt x="1361622" y="370538"/>
                    <a:pt x="1386105" y="507115"/>
                    <a:pt x="1344100" y="503617"/>
                  </a:cubicBezTo>
                  <a:cubicBezTo>
                    <a:pt x="1321777" y="501766"/>
                    <a:pt x="1266021" y="461681"/>
                    <a:pt x="1218632" y="424544"/>
                  </a:cubicBezTo>
                  <a:lnTo>
                    <a:pt x="1218598" y="424544"/>
                  </a:lnTo>
                  <a:cubicBezTo>
                    <a:pt x="1177553" y="392312"/>
                    <a:pt x="1142852" y="362342"/>
                    <a:pt x="1141446" y="361177"/>
                  </a:cubicBezTo>
                  <a:cubicBezTo>
                    <a:pt x="1142543" y="363268"/>
                    <a:pt x="1168020" y="413332"/>
                    <a:pt x="1142200" y="445839"/>
                  </a:cubicBezTo>
                  <a:cubicBezTo>
                    <a:pt x="1126358" y="465795"/>
                    <a:pt x="1091211" y="479168"/>
                    <a:pt x="1019236" y="470767"/>
                  </a:cubicBezTo>
                  <a:cubicBezTo>
                    <a:pt x="1019202" y="470733"/>
                    <a:pt x="1019167" y="470767"/>
                    <a:pt x="1019099" y="470767"/>
                  </a:cubicBezTo>
                  <a:cubicBezTo>
                    <a:pt x="1011795" y="469876"/>
                    <a:pt x="1004594" y="468710"/>
                    <a:pt x="997359" y="467236"/>
                  </a:cubicBezTo>
                  <a:cubicBezTo>
                    <a:pt x="997359" y="467270"/>
                    <a:pt x="997290" y="467270"/>
                    <a:pt x="997256" y="467236"/>
                  </a:cubicBezTo>
                  <a:cubicBezTo>
                    <a:pt x="958611" y="459452"/>
                    <a:pt x="921270" y="443438"/>
                    <a:pt x="886362" y="423001"/>
                  </a:cubicBezTo>
                  <a:lnTo>
                    <a:pt x="886328" y="423001"/>
                  </a:lnTo>
                  <a:cubicBezTo>
                    <a:pt x="863388" y="409628"/>
                    <a:pt x="841511" y="394301"/>
                    <a:pt x="821074" y="378219"/>
                  </a:cubicBezTo>
                  <a:cubicBezTo>
                    <a:pt x="789836" y="353633"/>
                    <a:pt x="761890" y="327195"/>
                    <a:pt x="738435" y="302746"/>
                  </a:cubicBezTo>
                  <a:cubicBezTo>
                    <a:pt x="690223" y="252512"/>
                    <a:pt x="660871" y="210609"/>
                    <a:pt x="660871" y="210609"/>
                  </a:cubicBezTo>
                  <a:cubicBezTo>
                    <a:pt x="660871" y="210609"/>
                    <a:pt x="559647" y="416075"/>
                    <a:pt x="300518" y="377567"/>
                  </a:cubicBezTo>
                  <a:cubicBezTo>
                    <a:pt x="261393" y="371738"/>
                    <a:pt x="221582" y="358673"/>
                    <a:pt x="182217" y="340637"/>
                  </a:cubicBezTo>
                  <a:cubicBezTo>
                    <a:pt x="153962" y="327675"/>
                    <a:pt x="125913" y="312176"/>
                    <a:pt x="98481" y="294997"/>
                  </a:cubicBezTo>
                  <a:cubicBezTo>
                    <a:pt x="78661" y="282584"/>
                    <a:pt x="59150" y="269245"/>
                    <a:pt x="40119" y="255392"/>
                  </a:cubicBezTo>
                  <a:cubicBezTo>
                    <a:pt x="26472" y="245448"/>
                    <a:pt x="13099" y="235229"/>
                    <a:pt x="0" y="224840"/>
                  </a:cubicBezTo>
                  <a:lnTo>
                    <a:pt x="0" y="0"/>
                  </a:lnTo>
                  <a:lnTo>
                    <a:pt x="4404962" y="0"/>
                  </a:lnTo>
                  <a:close/>
                </a:path>
              </a:pathLst>
            </a:custGeom>
            <a:solidFill>
              <a:schemeClr val="accent2">
                <a:alpha val="36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FD2E991-BFD5-3CA4-4B5C-8E9F64C251CB}"/>
              </a:ext>
            </a:extLst>
          </p:cNvPr>
          <p:cNvGrpSpPr/>
          <p:nvPr userDrawn="1"/>
        </p:nvGrpSpPr>
        <p:grpSpPr>
          <a:xfrm flipH="1">
            <a:off x="0" y="5806510"/>
            <a:ext cx="2537520" cy="1051490"/>
            <a:chOff x="7686907" y="4991192"/>
            <a:chExt cx="4505093" cy="186680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8485D7B-C10F-EEAE-9469-43CBD7B65BD8}"/>
                </a:ext>
              </a:extLst>
            </p:cNvPr>
            <p:cNvSpPr/>
            <p:nvPr/>
          </p:nvSpPr>
          <p:spPr>
            <a:xfrm flipH="1" flipV="1">
              <a:off x="9708184" y="4991192"/>
              <a:ext cx="2483816" cy="1866809"/>
            </a:xfrm>
            <a:custGeom>
              <a:avLst/>
              <a:gdLst>
                <a:gd name="connsiteX0" fmla="*/ 0 w 2483816"/>
                <a:gd name="connsiteY0" fmla="*/ 1866809 h 1866809"/>
                <a:gd name="connsiteX1" fmla="*/ 0 w 2483816"/>
                <a:gd name="connsiteY1" fmla="*/ 107269 h 1866809"/>
                <a:gd name="connsiteX2" fmla="*/ 730318 w 2483816"/>
                <a:gd name="connsiteY2" fmla="*/ 0 h 1866809"/>
                <a:gd name="connsiteX3" fmla="*/ 2465366 w 2483816"/>
                <a:gd name="connsiteY3" fmla="*/ 0 h 1866809"/>
                <a:gd name="connsiteX4" fmla="*/ 2483813 w 2483816"/>
                <a:gd name="connsiteY4" fmla="*/ 122758 h 1866809"/>
                <a:gd name="connsiteX5" fmla="*/ 2468159 w 2483816"/>
                <a:gd name="connsiteY5" fmla="*/ 243596 h 1866809"/>
                <a:gd name="connsiteX6" fmla="*/ 2431012 w 2483816"/>
                <a:gd name="connsiteY6" fmla="*/ 344340 h 1866809"/>
                <a:gd name="connsiteX7" fmla="*/ 2191625 w 2483816"/>
                <a:gd name="connsiteY7" fmla="*/ 452834 h 1866809"/>
                <a:gd name="connsiteX8" fmla="*/ 2057674 w 2483816"/>
                <a:gd name="connsiteY8" fmla="*/ 622706 h 1866809"/>
                <a:gd name="connsiteX9" fmla="*/ 1869031 w 2483816"/>
                <a:gd name="connsiteY9" fmla="*/ 645475 h 1866809"/>
                <a:gd name="connsiteX10" fmla="*/ 1889170 w 2483816"/>
                <a:gd name="connsiteY10" fmla="*/ 761032 h 1866809"/>
                <a:gd name="connsiteX11" fmla="*/ 1806921 w 2483816"/>
                <a:gd name="connsiteY11" fmla="*/ 722490 h 1866809"/>
                <a:gd name="connsiteX12" fmla="*/ 1733612 w 2483816"/>
                <a:gd name="connsiteY12" fmla="*/ 916846 h 1866809"/>
                <a:gd name="connsiteX13" fmla="*/ 1710569 w 2483816"/>
                <a:gd name="connsiteY13" fmla="*/ 731269 h 1866809"/>
                <a:gd name="connsiteX14" fmla="*/ 1474342 w 2483816"/>
                <a:gd name="connsiteY14" fmla="*/ 852655 h 1866809"/>
                <a:gd name="connsiteX15" fmla="*/ 1494509 w 2483816"/>
                <a:gd name="connsiteY15" fmla="*/ 939615 h 1866809"/>
                <a:gd name="connsiteX16" fmla="*/ 1383630 w 2483816"/>
                <a:gd name="connsiteY16" fmla="*/ 911634 h 1866809"/>
                <a:gd name="connsiteX17" fmla="*/ 1390795 w 2483816"/>
                <a:gd name="connsiteY17" fmla="*/ 1076192 h 1866809"/>
                <a:gd name="connsiteX18" fmla="*/ 1219414 w 2483816"/>
                <a:gd name="connsiteY18" fmla="*/ 1007920 h 1866809"/>
                <a:gd name="connsiteX19" fmla="*/ 980621 w 2483816"/>
                <a:gd name="connsiteY19" fmla="*/ 1133970 h 1866809"/>
                <a:gd name="connsiteX20" fmla="*/ 1045551 w 2483816"/>
                <a:gd name="connsiteY20" fmla="*/ 1317833 h 1866809"/>
                <a:gd name="connsiteX21" fmla="*/ 678927 w 2483816"/>
                <a:gd name="connsiteY21" fmla="*/ 1375612 h 1866809"/>
                <a:gd name="connsiteX22" fmla="*/ 808929 w 2483816"/>
                <a:gd name="connsiteY22" fmla="*/ 1501113 h 1866809"/>
                <a:gd name="connsiteX23" fmla="*/ 598172 w 2483816"/>
                <a:gd name="connsiteY23" fmla="*/ 1466652 h 1866809"/>
                <a:gd name="connsiteX24" fmla="*/ 598172 w 2483816"/>
                <a:gd name="connsiteY24" fmla="*/ 1716695 h 1866809"/>
                <a:gd name="connsiteX25" fmla="*/ 506446 w 2483816"/>
                <a:gd name="connsiteY25" fmla="*/ 1565887 h 1866809"/>
                <a:gd name="connsiteX26" fmla="*/ 191157 w 2483816"/>
                <a:gd name="connsiteY26" fmla="*/ 1838973 h 1866809"/>
                <a:gd name="connsiteX27" fmla="*/ 94127 w 2483816"/>
                <a:gd name="connsiteY27" fmla="*/ 1860370 h 1866809"/>
                <a:gd name="connsiteX28" fmla="*/ 34048 w 2483816"/>
                <a:gd name="connsiteY28" fmla="*/ 1866268 h 1866809"/>
                <a:gd name="connsiteX29" fmla="*/ 34020 w 2483816"/>
                <a:gd name="connsiteY29" fmla="*/ 1866268 h 18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483816" h="1866809">
                  <a:moveTo>
                    <a:pt x="0" y="1866809"/>
                  </a:moveTo>
                  <a:lnTo>
                    <a:pt x="0" y="107269"/>
                  </a:lnTo>
                  <a:lnTo>
                    <a:pt x="730318" y="0"/>
                  </a:lnTo>
                  <a:lnTo>
                    <a:pt x="2465366" y="0"/>
                  </a:lnTo>
                  <a:cubicBezTo>
                    <a:pt x="2476536" y="36930"/>
                    <a:pt x="2483616" y="77941"/>
                    <a:pt x="2483813" y="122758"/>
                  </a:cubicBezTo>
                  <a:cubicBezTo>
                    <a:pt x="2483954" y="160374"/>
                    <a:pt x="2479300" y="200734"/>
                    <a:pt x="2468159" y="243596"/>
                  </a:cubicBezTo>
                  <a:cubicBezTo>
                    <a:pt x="2457722" y="283818"/>
                    <a:pt x="2445086" y="317011"/>
                    <a:pt x="2431012" y="344340"/>
                  </a:cubicBezTo>
                  <a:cubicBezTo>
                    <a:pt x="2340582" y="520419"/>
                    <a:pt x="2191625" y="452834"/>
                    <a:pt x="2191625" y="452834"/>
                  </a:cubicBezTo>
                  <a:cubicBezTo>
                    <a:pt x="2191625" y="452834"/>
                    <a:pt x="2115300" y="578918"/>
                    <a:pt x="2057674" y="622706"/>
                  </a:cubicBezTo>
                  <a:cubicBezTo>
                    <a:pt x="2000612" y="666049"/>
                    <a:pt x="1871513" y="645852"/>
                    <a:pt x="1869031" y="645475"/>
                  </a:cubicBezTo>
                  <a:cubicBezTo>
                    <a:pt x="1870244" y="647807"/>
                    <a:pt x="1920479" y="745465"/>
                    <a:pt x="1889170" y="761032"/>
                  </a:cubicBezTo>
                  <a:cubicBezTo>
                    <a:pt x="1857466" y="776771"/>
                    <a:pt x="1806921" y="722490"/>
                    <a:pt x="1806921" y="722490"/>
                  </a:cubicBezTo>
                  <a:cubicBezTo>
                    <a:pt x="1806921" y="722490"/>
                    <a:pt x="1775358" y="890580"/>
                    <a:pt x="1733612" y="916846"/>
                  </a:cubicBezTo>
                  <a:cubicBezTo>
                    <a:pt x="1691840" y="943112"/>
                    <a:pt x="1710569" y="731269"/>
                    <a:pt x="1710569" y="731269"/>
                  </a:cubicBezTo>
                  <a:cubicBezTo>
                    <a:pt x="1601100" y="895861"/>
                    <a:pt x="1474342" y="852655"/>
                    <a:pt x="1474342" y="852655"/>
                  </a:cubicBezTo>
                  <a:cubicBezTo>
                    <a:pt x="1474342" y="852655"/>
                    <a:pt x="1529090" y="925624"/>
                    <a:pt x="1494509" y="939615"/>
                  </a:cubicBezTo>
                  <a:cubicBezTo>
                    <a:pt x="1460379" y="953468"/>
                    <a:pt x="1385633" y="912731"/>
                    <a:pt x="1383630" y="911634"/>
                  </a:cubicBezTo>
                  <a:cubicBezTo>
                    <a:pt x="1385182" y="914720"/>
                    <a:pt x="1475047" y="1093577"/>
                    <a:pt x="1390795" y="1076192"/>
                  </a:cubicBezTo>
                  <a:cubicBezTo>
                    <a:pt x="1305838" y="1058669"/>
                    <a:pt x="1219414" y="1007920"/>
                    <a:pt x="1219414" y="1007920"/>
                  </a:cubicBezTo>
                  <a:cubicBezTo>
                    <a:pt x="1076832" y="1128724"/>
                    <a:pt x="980621" y="1133970"/>
                    <a:pt x="980621" y="1133970"/>
                  </a:cubicBezTo>
                  <a:cubicBezTo>
                    <a:pt x="980621" y="1133970"/>
                    <a:pt x="1145964" y="1254808"/>
                    <a:pt x="1045551" y="1317833"/>
                  </a:cubicBezTo>
                  <a:cubicBezTo>
                    <a:pt x="945165" y="1380858"/>
                    <a:pt x="678927" y="1375612"/>
                    <a:pt x="678927" y="1375612"/>
                  </a:cubicBezTo>
                  <a:cubicBezTo>
                    <a:pt x="678927" y="1375612"/>
                    <a:pt x="774348" y="1449164"/>
                    <a:pt x="808929" y="1501113"/>
                  </a:cubicBezTo>
                  <a:cubicBezTo>
                    <a:pt x="843481" y="1553028"/>
                    <a:pt x="598172" y="1466652"/>
                    <a:pt x="598172" y="1466652"/>
                  </a:cubicBezTo>
                  <a:cubicBezTo>
                    <a:pt x="598172" y="1466652"/>
                    <a:pt x="662003" y="1690806"/>
                    <a:pt x="598172" y="1716695"/>
                  </a:cubicBezTo>
                  <a:cubicBezTo>
                    <a:pt x="534314" y="1742584"/>
                    <a:pt x="506446" y="1565887"/>
                    <a:pt x="506446" y="1565887"/>
                  </a:cubicBezTo>
                  <a:cubicBezTo>
                    <a:pt x="430401" y="1725439"/>
                    <a:pt x="308579" y="1803003"/>
                    <a:pt x="191157" y="1838973"/>
                  </a:cubicBezTo>
                  <a:cubicBezTo>
                    <a:pt x="158071" y="1849123"/>
                    <a:pt x="125380" y="1855946"/>
                    <a:pt x="94127" y="1860370"/>
                  </a:cubicBezTo>
                  <a:cubicBezTo>
                    <a:pt x="73311" y="1863319"/>
                    <a:pt x="53200" y="1865205"/>
                    <a:pt x="34048" y="1866268"/>
                  </a:cubicBezTo>
                  <a:lnTo>
                    <a:pt x="34020" y="1866268"/>
                  </a:ln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9FDC326-AF4F-5AA6-2131-C3A01B57E59D}"/>
                </a:ext>
              </a:extLst>
            </p:cNvPr>
            <p:cNvSpPr/>
            <p:nvPr/>
          </p:nvSpPr>
          <p:spPr>
            <a:xfrm flipH="1" flipV="1">
              <a:off x="9746886" y="5405218"/>
              <a:ext cx="2445114" cy="1390409"/>
            </a:xfrm>
            <a:custGeom>
              <a:avLst/>
              <a:gdLst>
                <a:gd name="connsiteX0" fmla="*/ 229630 w 2445114"/>
                <a:gd name="connsiteY0" fmla="*/ 1390288 h 1390409"/>
                <a:gd name="connsiteX1" fmla="*/ 47463 w 2445114"/>
                <a:gd name="connsiteY1" fmla="*/ 1308854 h 1390409"/>
                <a:gd name="connsiteX2" fmla="*/ 0 w 2445114"/>
                <a:gd name="connsiteY2" fmla="*/ 1257490 h 1390409"/>
                <a:gd name="connsiteX3" fmla="*/ 0 w 2445114"/>
                <a:gd name="connsiteY3" fmla="*/ 374363 h 1390409"/>
                <a:gd name="connsiteX4" fmla="*/ 2312602 w 2445114"/>
                <a:gd name="connsiteY4" fmla="*/ 0 h 1390409"/>
                <a:gd name="connsiteX5" fmla="*/ 2445114 w 2445114"/>
                <a:gd name="connsiteY5" fmla="*/ 129582 h 1390409"/>
                <a:gd name="connsiteX6" fmla="*/ 2338522 w 2445114"/>
                <a:gd name="connsiteY6" fmla="*/ 323938 h 1390409"/>
                <a:gd name="connsiteX7" fmla="*/ 2276582 w 2445114"/>
                <a:gd name="connsiteY7" fmla="*/ 217124 h 1390409"/>
                <a:gd name="connsiteX8" fmla="*/ 2221862 w 2445114"/>
                <a:gd name="connsiteY8" fmla="*/ 341460 h 1390409"/>
                <a:gd name="connsiteX9" fmla="*/ 2132561 w 2445114"/>
                <a:gd name="connsiteY9" fmla="*/ 367726 h 1390409"/>
                <a:gd name="connsiteX10" fmla="*/ 2030285 w 2445114"/>
                <a:gd name="connsiteY10" fmla="*/ 487158 h 1390409"/>
                <a:gd name="connsiteX11" fmla="*/ 1853122 w 2445114"/>
                <a:gd name="connsiteY11" fmla="*/ 415012 h 1390409"/>
                <a:gd name="connsiteX12" fmla="*/ 1832955 w 2445114"/>
                <a:gd name="connsiteY12" fmla="*/ 523574 h 1390409"/>
                <a:gd name="connsiteX13" fmla="*/ 1711978 w 2445114"/>
                <a:gd name="connsiteY13" fmla="*/ 441347 h 1390409"/>
                <a:gd name="connsiteX14" fmla="*/ 1727830 w 2445114"/>
                <a:gd name="connsiteY14" fmla="*/ 556835 h 1390409"/>
                <a:gd name="connsiteX15" fmla="*/ 1650066 w 2445114"/>
                <a:gd name="connsiteY15" fmla="*/ 535816 h 1390409"/>
                <a:gd name="connsiteX16" fmla="*/ 1382163 w 2445114"/>
                <a:gd name="connsiteY16" fmla="*/ 686383 h 1390409"/>
                <a:gd name="connsiteX17" fmla="*/ 1266941 w 2445114"/>
                <a:gd name="connsiteY17" fmla="*/ 790282 h 1390409"/>
                <a:gd name="connsiteX18" fmla="*/ 1243897 w 2445114"/>
                <a:gd name="connsiteY18" fmla="*/ 886019 h 1390409"/>
                <a:gd name="connsiteX19" fmla="*/ 1194930 w 2445114"/>
                <a:gd name="connsiteY19" fmla="*/ 840482 h 1390409"/>
                <a:gd name="connsiteX20" fmla="*/ 1131354 w 2445114"/>
                <a:gd name="connsiteY20" fmla="*/ 914034 h 1390409"/>
                <a:gd name="connsiteX21" fmla="*/ 1001916 w 2445114"/>
                <a:gd name="connsiteY21" fmla="*/ 810307 h 1390409"/>
                <a:gd name="connsiteX22" fmla="*/ 890191 w 2445114"/>
                <a:gd name="connsiteY22" fmla="*/ 973562 h 1390409"/>
                <a:gd name="connsiteX23" fmla="*/ 564240 w 2445114"/>
                <a:gd name="connsiteY23" fmla="*/ 973562 h 1390409"/>
                <a:gd name="connsiteX24" fmla="*/ 705214 w 2445114"/>
                <a:gd name="connsiteY24" fmla="*/ 1078626 h 1390409"/>
                <a:gd name="connsiteX25" fmla="*/ 477647 w 2445114"/>
                <a:gd name="connsiteY25" fmla="*/ 1057607 h 1390409"/>
                <a:gd name="connsiteX26" fmla="*/ 547091 w 2445114"/>
                <a:gd name="connsiteY26" fmla="*/ 1191372 h 1390409"/>
                <a:gd name="connsiteX27" fmla="*/ 350888 w 2445114"/>
                <a:gd name="connsiteY27" fmla="*/ 1099612 h 1390409"/>
                <a:gd name="connsiteX28" fmla="*/ 229630 w 2445114"/>
                <a:gd name="connsiteY28" fmla="*/ 1390288 h 1390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445114" h="1390409">
                  <a:moveTo>
                    <a:pt x="229630" y="1390288"/>
                  </a:moveTo>
                  <a:cubicBezTo>
                    <a:pt x="151710" y="1386774"/>
                    <a:pt x="89847" y="1347374"/>
                    <a:pt x="47463" y="1308854"/>
                  </a:cubicBezTo>
                  <a:lnTo>
                    <a:pt x="0" y="1257490"/>
                  </a:lnTo>
                  <a:lnTo>
                    <a:pt x="0" y="374363"/>
                  </a:lnTo>
                  <a:lnTo>
                    <a:pt x="2312602" y="0"/>
                  </a:lnTo>
                  <a:lnTo>
                    <a:pt x="2445114" y="129582"/>
                  </a:lnTo>
                  <a:cubicBezTo>
                    <a:pt x="2445114" y="129582"/>
                    <a:pt x="2367321" y="315194"/>
                    <a:pt x="2338522" y="323938"/>
                  </a:cubicBezTo>
                  <a:cubicBezTo>
                    <a:pt x="2309696" y="332682"/>
                    <a:pt x="2276582" y="217124"/>
                    <a:pt x="2276582" y="217124"/>
                  </a:cubicBezTo>
                  <a:cubicBezTo>
                    <a:pt x="2276582" y="217124"/>
                    <a:pt x="2249222" y="311696"/>
                    <a:pt x="2221862" y="341460"/>
                  </a:cubicBezTo>
                  <a:cubicBezTo>
                    <a:pt x="2194502" y="371224"/>
                    <a:pt x="2132561" y="367726"/>
                    <a:pt x="2132561" y="367726"/>
                  </a:cubicBezTo>
                  <a:cubicBezTo>
                    <a:pt x="2132561" y="367726"/>
                    <a:pt x="2102296" y="471042"/>
                    <a:pt x="2030285" y="487158"/>
                  </a:cubicBezTo>
                  <a:cubicBezTo>
                    <a:pt x="1958275" y="503274"/>
                    <a:pt x="1853122" y="415012"/>
                    <a:pt x="1853122" y="415012"/>
                  </a:cubicBezTo>
                  <a:cubicBezTo>
                    <a:pt x="1853122" y="415012"/>
                    <a:pt x="1860314" y="516579"/>
                    <a:pt x="1832955" y="523574"/>
                  </a:cubicBezTo>
                  <a:cubicBezTo>
                    <a:pt x="1805595" y="530569"/>
                    <a:pt x="1711978" y="441347"/>
                    <a:pt x="1711978" y="441347"/>
                  </a:cubicBezTo>
                  <a:cubicBezTo>
                    <a:pt x="1711978" y="441347"/>
                    <a:pt x="1753752" y="507801"/>
                    <a:pt x="1727830" y="556835"/>
                  </a:cubicBezTo>
                  <a:cubicBezTo>
                    <a:pt x="1701909" y="605870"/>
                    <a:pt x="1650066" y="535816"/>
                    <a:pt x="1650066" y="535816"/>
                  </a:cubicBezTo>
                  <a:cubicBezTo>
                    <a:pt x="1626880" y="719781"/>
                    <a:pt x="1382163" y="686383"/>
                    <a:pt x="1382163" y="686383"/>
                  </a:cubicBezTo>
                  <a:cubicBezTo>
                    <a:pt x="1503140" y="780955"/>
                    <a:pt x="1266941" y="790282"/>
                    <a:pt x="1266941" y="790282"/>
                  </a:cubicBezTo>
                  <a:cubicBezTo>
                    <a:pt x="1266941" y="790282"/>
                    <a:pt x="1266941" y="868497"/>
                    <a:pt x="1243897" y="886019"/>
                  </a:cubicBezTo>
                  <a:cubicBezTo>
                    <a:pt x="1220852" y="903507"/>
                    <a:pt x="1194930" y="840482"/>
                    <a:pt x="1194930" y="840482"/>
                  </a:cubicBezTo>
                  <a:cubicBezTo>
                    <a:pt x="1194930" y="840482"/>
                    <a:pt x="1169009" y="896512"/>
                    <a:pt x="1131354" y="914034"/>
                  </a:cubicBezTo>
                  <a:cubicBezTo>
                    <a:pt x="1093699" y="931522"/>
                    <a:pt x="1001916" y="810307"/>
                    <a:pt x="1001916" y="810307"/>
                  </a:cubicBezTo>
                  <a:cubicBezTo>
                    <a:pt x="1001916" y="810307"/>
                    <a:pt x="975994" y="921029"/>
                    <a:pt x="890191" y="973562"/>
                  </a:cubicBezTo>
                  <a:cubicBezTo>
                    <a:pt x="804387" y="1026094"/>
                    <a:pt x="564240" y="973562"/>
                    <a:pt x="564240" y="973562"/>
                  </a:cubicBezTo>
                  <a:cubicBezTo>
                    <a:pt x="564240" y="973562"/>
                    <a:pt x="739767" y="1064636"/>
                    <a:pt x="705214" y="1078626"/>
                  </a:cubicBezTo>
                  <a:cubicBezTo>
                    <a:pt x="670662" y="1092617"/>
                    <a:pt x="477647" y="1057607"/>
                    <a:pt x="477647" y="1057607"/>
                  </a:cubicBezTo>
                  <a:cubicBezTo>
                    <a:pt x="477647" y="1057607"/>
                    <a:pt x="584238" y="1201179"/>
                    <a:pt x="547091" y="1191372"/>
                  </a:cubicBezTo>
                  <a:cubicBezTo>
                    <a:pt x="509943" y="1181565"/>
                    <a:pt x="350888" y="1099612"/>
                    <a:pt x="350888" y="1099612"/>
                  </a:cubicBezTo>
                  <a:cubicBezTo>
                    <a:pt x="350888" y="1099612"/>
                    <a:pt x="385469" y="1397283"/>
                    <a:pt x="229630" y="1390288"/>
                  </a:cubicBezTo>
                  <a:close/>
                </a:path>
              </a:pathLst>
            </a:custGeom>
            <a:solidFill>
              <a:schemeClr val="accent2">
                <a:alpha val="36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B44FED7-AB58-C0EF-2EBC-02C917244D8D}"/>
                </a:ext>
              </a:extLst>
            </p:cNvPr>
            <p:cNvSpPr/>
            <p:nvPr/>
          </p:nvSpPr>
          <p:spPr>
            <a:xfrm flipH="1" flipV="1">
              <a:off x="7686907" y="6005340"/>
              <a:ext cx="4505093" cy="852660"/>
            </a:xfrm>
            <a:custGeom>
              <a:avLst/>
              <a:gdLst>
                <a:gd name="connsiteX0" fmla="*/ 4580115 w 5476798"/>
                <a:gd name="connsiteY0" fmla="*/ 73038 h 852660"/>
                <a:gd name="connsiteX1" fmla="*/ 4642935 w 5476798"/>
                <a:gd name="connsiteY1" fmla="*/ 163941 h 852660"/>
                <a:gd name="connsiteX2" fmla="*/ 4418816 w 5476798"/>
                <a:gd name="connsiteY2" fmla="*/ 114906 h 852660"/>
                <a:gd name="connsiteX3" fmla="*/ 4457323 w 5476798"/>
                <a:gd name="connsiteY3" fmla="*/ 269005 h 852660"/>
                <a:gd name="connsiteX4" fmla="*/ 4299760 w 5476798"/>
                <a:gd name="connsiteY4" fmla="*/ 160443 h 852660"/>
                <a:gd name="connsiteX5" fmla="*/ 3970576 w 5476798"/>
                <a:gd name="connsiteY5" fmla="*/ 202448 h 852660"/>
                <a:gd name="connsiteX6" fmla="*/ 3865512 w 5476798"/>
                <a:gd name="connsiteY6" fmla="*/ 282995 h 852660"/>
                <a:gd name="connsiteX7" fmla="*/ 3606382 w 5476798"/>
                <a:gd name="connsiteY7" fmla="*/ 227000 h 852660"/>
                <a:gd name="connsiteX8" fmla="*/ 3606348 w 5476798"/>
                <a:gd name="connsiteY8" fmla="*/ 398553 h 852660"/>
                <a:gd name="connsiteX9" fmla="*/ 3462776 w 5476798"/>
                <a:gd name="connsiteY9" fmla="*/ 226966 h 852660"/>
                <a:gd name="connsiteX10" fmla="*/ 3399751 w 5476798"/>
                <a:gd name="connsiteY10" fmla="*/ 464630 h 852660"/>
                <a:gd name="connsiteX11" fmla="*/ 3337069 w 5476798"/>
                <a:gd name="connsiteY11" fmla="*/ 344340 h 852660"/>
                <a:gd name="connsiteX12" fmla="*/ 3314506 w 5476798"/>
                <a:gd name="connsiteY12" fmla="*/ 265233 h 852660"/>
                <a:gd name="connsiteX13" fmla="*/ 3305179 w 5476798"/>
                <a:gd name="connsiteY13" fmla="*/ 226966 h 852660"/>
                <a:gd name="connsiteX14" fmla="*/ 3171619 w 5476798"/>
                <a:gd name="connsiteY14" fmla="*/ 331824 h 852660"/>
                <a:gd name="connsiteX15" fmla="*/ 3111818 w 5476798"/>
                <a:gd name="connsiteY15" fmla="*/ 363954 h 852660"/>
                <a:gd name="connsiteX16" fmla="*/ 3111783 w 5476798"/>
                <a:gd name="connsiteY16" fmla="*/ 363954 h 852660"/>
                <a:gd name="connsiteX17" fmla="*/ 2926994 w 5476798"/>
                <a:gd name="connsiteY17" fmla="*/ 416075 h 852660"/>
                <a:gd name="connsiteX18" fmla="*/ 2598085 w 5476798"/>
                <a:gd name="connsiteY18" fmla="*/ 342797 h 852660"/>
                <a:gd name="connsiteX19" fmla="*/ 2683604 w 5476798"/>
                <a:gd name="connsiteY19" fmla="*/ 506566 h 852660"/>
                <a:gd name="connsiteX20" fmla="*/ 2635495 w 5476798"/>
                <a:gd name="connsiteY20" fmla="*/ 514487 h 852660"/>
                <a:gd name="connsiteX21" fmla="*/ 2632821 w 5476798"/>
                <a:gd name="connsiteY21" fmla="*/ 514041 h 852660"/>
                <a:gd name="connsiteX22" fmla="*/ 2321124 w 5476798"/>
                <a:gd name="connsiteY22" fmla="*/ 342523 h 852660"/>
                <a:gd name="connsiteX23" fmla="*/ 1951272 w 5476798"/>
                <a:gd name="connsiteY23" fmla="*/ 622706 h 852660"/>
                <a:gd name="connsiteX24" fmla="*/ 2005965 w 5476798"/>
                <a:gd name="connsiteY24" fmla="*/ 678736 h 852660"/>
                <a:gd name="connsiteX25" fmla="*/ 1785412 w 5476798"/>
                <a:gd name="connsiteY25" fmla="*/ 704214 h 852660"/>
                <a:gd name="connsiteX26" fmla="*/ 1858895 w 5476798"/>
                <a:gd name="connsiteY26" fmla="*/ 815313 h 852660"/>
                <a:gd name="connsiteX27" fmla="*/ 1571716 w 5476798"/>
                <a:gd name="connsiteY27" fmla="*/ 745259 h 852660"/>
                <a:gd name="connsiteX28" fmla="*/ 1256557 w 5476798"/>
                <a:gd name="connsiteY28" fmla="*/ 850289 h 852660"/>
                <a:gd name="connsiteX29" fmla="*/ 774543 w 5476798"/>
                <a:gd name="connsiteY29" fmla="*/ 716970 h 852660"/>
                <a:gd name="connsiteX30" fmla="*/ 642492 w 5476798"/>
                <a:gd name="connsiteY30" fmla="*/ 661214 h 852660"/>
                <a:gd name="connsiteX31" fmla="*/ 584164 w 5476798"/>
                <a:gd name="connsiteY31" fmla="*/ 634365 h 852660"/>
                <a:gd name="connsiteX32" fmla="*/ 368035 w 5476798"/>
                <a:gd name="connsiteY32" fmla="*/ 649967 h 852660"/>
                <a:gd name="connsiteX33" fmla="*/ 329390 w 5476798"/>
                <a:gd name="connsiteY33" fmla="*/ 652779 h 852660"/>
                <a:gd name="connsiteX34" fmla="*/ 188458 w 5476798"/>
                <a:gd name="connsiteY34" fmla="*/ 662963 h 852660"/>
                <a:gd name="connsiteX35" fmla="*/ 165312 w 5476798"/>
                <a:gd name="connsiteY35" fmla="*/ 664609 h 852660"/>
                <a:gd name="connsiteX36" fmla="*/ 0 w 5476798"/>
                <a:gd name="connsiteY36" fmla="*/ 676576 h 852660"/>
                <a:gd name="connsiteX37" fmla="*/ 0 w 5476798"/>
                <a:gd name="connsiteY37" fmla="*/ 0 h 852660"/>
                <a:gd name="connsiteX38" fmla="*/ 5476799 w 5476798"/>
                <a:gd name="connsiteY38" fmla="*/ 0 h 852660"/>
                <a:gd name="connsiteX39" fmla="*/ 4580115 w 5476798"/>
                <a:gd name="connsiteY39" fmla="*/ 73038 h 852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476798" h="852660">
                  <a:moveTo>
                    <a:pt x="4580115" y="73038"/>
                  </a:moveTo>
                  <a:cubicBezTo>
                    <a:pt x="4585430" y="76295"/>
                    <a:pt x="4687306" y="140040"/>
                    <a:pt x="4642935" y="163941"/>
                  </a:cubicBezTo>
                  <a:cubicBezTo>
                    <a:pt x="4597398" y="188458"/>
                    <a:pt x="4418816" y="114906"/>
                    <a:pt x="4418816" y="114906"/>
                  </a:cubicBezTo>
                  <a:cubicBezTo>
                    <a:pt x="4418816" y="114906"/>
                    <a:pt x="4502860" y="272503"/>
                    <a:pt x="4457323" y="269005"/>
                  </a:cubicBezTo>
                  <a:cubicBezTo>
                    <a:pt x="4411820" y="265507"/>
                    <a:pt x="4299760" y="160443"/>
                    <a:pt x="4299760" y="160443"/>
                  </a:cubicBezTo>
                  <a:cubicBezTo>
                    <a:pt x="4124641" y="279498"/>
                    <a:pt x="3970576" y="202448"/>
                    <a:pt x="3970576" y="202448"/>
                  </a:cubicBezTo>
                  <a:cubicBezTo>
                    <a:pt x="3970576" y="202448"/>
                    <a:pt x="3974074" y="300518"/>
                    <a:pt x="3865512" y="282995"/>
                  </a:cubicBezTo>
                  <a:cubicBezTo>
                    <a:pt x="3758013" y="265679"/>
                    <a:pt x="3609331" y="227720"/>
                    <a:pt x="3606382" y="227000"/>
                  </a:cubicBezTo>
                  <a:cubicBezTo>
                    <a:pt x="3607274" y="229640"/>
                    <a:pt x="3651405" y="356993"/>
                    <a:pt x="3606348" y="398553"/>
                  </a:cubicBezTo>
                  <a:cubicBezTo>
                    <a:pt x="3560845" y="440592"/>
                    <a:pt x="3462776" y="226966"/>
                    <a:pt x="3462776" y="226966"/>
                  </a:cubicBezTo>
                  <a:cubicBezTo>
                    <a:pt x="3462776" y="226966"/>
                    <a:pt x="3445254" y="482597"/>
                    <a:pt x="3399751" y="464630"/>
                  </a:cubicBezTo>
                  <a:cubicBezTo>
                    <a:pt x="3377668" y="455920"/>
                    <a:pt x="3354797" y="399856"/>
                    <a:pt x="3337069" y="344340"/>
                  </a:cubicBezTo>
                  <a:cubicBezTo>
                    <a:pt x="3327879" y="315605"/>
                    <a:pt x="3320061" y="287007"/>
                    <a:pt x="3314506" y="265233"/>
                  </a:cubicBezTo>
                  <a:cubicBezTo>
                    <a:pt x="3308608" y="242327"/>
                    <a:pt x="3305179" y="226966"/>
                    <a:pt x="3305179" y="226966"/>
                  </a:cubicBezTo>
                  <a:cubicBezTo>
                    <a:pt x="3305179" y="226966"/>
                    <a:pt x="3255527" y="281144"/>
                    <a:pt x="3171619" y="331824"/>
                  </a:cubicBezTo>
                  <a:cubicBezTo>
                    <a:pt x="3153274" y="342900"/>
                    <a:pt x="3133283" y="353839"/>
                    <a:pt x="3111818" y="363954"/>
                  </a:cubicBezTo>
                  <a:lnTo>
                    <a:pt x="3111783" y="363954"/>
                  </a:lnTo>
                  <a:cubicBezTo>
                    <a:pt x="3058462" y="389157"/>
                    <a:pt x="2996055" y="409594"/>
                    <a:pt x="2926994" y="416075"/>
                  </a:cubicBezTo>
                  <a:cubicBezTo>
                    <a:pt x="2709459" y="436477"/>
                    <a:pt x="2604120" y="348009"/>
                    <a:pt x="2598085" y="342797"/>
                  </a:cubicBezTo>
                  <a:cubicBezTo>
                    <a:pt x="2604086" y="349449"/>
                    <a:pt x="2713162" y="471110"/>
                    <a:pt x="2683604" y="506566"/>
                  </a:cubicBezTo>
                  <a:cubicBezTo>
                    <a:pt x="2676540" y="515036"/>
                    <a:pt x="2661624" y="518568"/>
                    <a:pt x="2635495" y="514487"/>
                  </a:cubicBezTo>
                  <a:cubicBezTo>
                    <a:pt x="2634638" y="514350"/>
                    <a:pt x="2633712" y="514213"/>
                    <a:pt x="2632821" y="514041"/>
                  </a:cubicBezTo>
                  <a:cubicBezTo>
                    <a:pt x="2489248" y="489455"/>
                    <a:pt x="2321124" y="342523"/>
                    <a:pt x="2321124" y="342523"/>
                  </a:cubicBezTo>
                  <a:cubicBezTo>
                    <a:pt x="2247607" y="468607"/>
                    <a:pt x="1951272" y="622706"/>
                    <a:pt x="1951272" y="622706"/>
                  </a:cubicBezTo>
                  <a:cubicBezTo>
                    <a:pt x="1951272" y="622706"/>
                    <a:pt x="2097005" y="605184"/>
                    <a:pt x="2005965" y="678736"/>
                  </a:cubicBezTo>
                  <a:cubicBezTo>
                    <a:pt x="1916228" y="751191"/>
                    <a:pt x="1789081" y="705551"/>
                    <a:pt x="1785412" y="704214"/>
                  </a:cubicBezTo>
                  <a:cubicBezTo>
                    <a:pt x="1790178" y="706545"/>
                    <a:pt x="1990363" y="804924"/>
                    <a:pt x="1858895" y="815313"/>
                  </a:cubicBezTo>
                  <a:cubicBezTo>
                    <a:pt x="1725816" y="825806"/>
                    <a:pt x="1571716" y="745259"/>
                    <a:pt x="1571716" y="745259"/>
                  </a:cubicBezTo>
                  <a:cubicBezTo>
                    <a:pt x="1571716" y="745259"/>
                    <a:pt x="1526214" y="871343"/>
                    <a:pt x="1256557" y="850289"/>
                  </a:cubicBezTo>
                  <a:cubicBezTo>
                    <a:pt x="1106298" y="838562"/>
                    <a:pt x="914720" y="772862"/>
                    <a:pt x="774543" y="716970"/>
                  </a:cubicBezTo>
                  <a:cubicBezTo>
                    <a:pt x="721496" y="695847"/>
                    <a:pt x="675787" y="676096"/>
                    <a:pt x="642492" y="661214"/>
                  </a:cubicBezTo>
                  <a:cubicBezTo>
                    <a:pt x="605836" y="644858"/>
                    <a:pt x="584164" y="634365"/>
                    <a:pt x="584164" y="634365"/>
                  </a:cubicBezTo>
                  <a:lnTo>
                    <a:pt x="368035" y="649967"/>
                  </a:lnTo>
                  <a:lnTo>
                    <a:pt x="329390" y="652779"/>
                  </a:lnTo>
                  <a:lnTo>
                    <a:pt x="188458" y="662963"/>
                  </a:lnTo>
                  <a:lnTo>
                    <a:pt x="165312" y="664609"/>
                  </a:lnTo>
                  <a:lnTo>
                    <a:pt x="0" y="676576"/>
                  </a:lnTo>
                  <a:lnTo>
                    <a:pt x="0" y="0"/>
                  </a:lnTo>
                  <a:lnTo>
                    <a:pt x="5476799" y="0"/>
                  </a:lnTo>
                  <a:cubicBezTo>
                    <a:pt x="5005449" y="295134"/>
                    <a:pt x="4590677" y="78627"/>
                    <a:pt x="4580115" y="73038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8CAB518-0E84-9A77-CF50-C9E65CD44D93}"/>
                </a:ext>
              </a:extLst>
            </p:cNvPr>
            <p:cNvSpPr/>
            <p:nvPr/>
          </p:nvSpPr>
          <p:spPr>
            <a:xfrm flipH="1" flipV="1">
              <a:off x="8568576" y="6354317"/>
              <a:ext cx="3623424" cy="503683"/>
            </a:xfrm>
            <a:custGeom>
              <a:avLst/>
              <a:gdLst>
                <a:gd name="connsiteX0" fmla="*/ 4404962 w 4404961"/>
                <a:gd name="connsiteY0" fmla="*/ 0 h 503683"/>
                <a:gd name="connsiteX1" fmla="*/ 4107154 w 4404961"/>
                <a:gd name="connsiteY1" fmla="*/ 65871 h 503683"/>
                <a:gd name="connsiteX2" fmla="*/ 3784965 w 4404961"/>
                <a:gd name="connsiteY2" fmla="*/ 153413 h 503683"/>
                <a:gd name="connsiteX3" fmla="*/ 3487293 w 4404961"/>
                <a:gd name="connsiteY3" fmla="*/ 86891 h 503683"/>
                <a:gd name="connsiteX4" fmla="*/ 3401259 w 4404961"/>
                <a:gd name="connsiteY4" fmla="*/ 122758 h 503683"/>
                <a:gd name="connsiteX5" fmla="*/ 3293109 w 4404961"/>
                <a:gd name="connsiteY5" fmla="*/ 142818 h 503683"/>
                <a:gd name="connsiteX6" fmla="*/ 3091586 w 4404961"/>
                <a:gd name="connsiteY6" fmla="*/ 125399 h 503683"/>
                <a:gd name="connsiteX7" fmla="*/ 3011039 w 4404961"/>
                <a:gd name="connsiteY7" fmla="*/ 265953 h 503683"/>
                <a:gd name="connsiteX8" fmla="*/ 2986522 w 4404961"/>
                <a:gd name="connsiteY8" fmla="*/ 170936 h 503683"/>
                <a:gd name="connsiteX9" fmla="*/ 2912970 w 4404961"/>
                <a:gd name="connsiteY9" fmla="*/ 265953 h 503683"/>
                <a:gd name="connsiteX10" fmla="*/ 2933955 w 4404961"/>
                <a:gd name="connsiteY10" fmla="*/ 128965 h 503683"/>
                <a:gd name="connsiteX11" fmla="*/ 2769398 w 4404961"/>
                <a:gd name="connsiteY11" fmla="*/ 195453 h 503683"/>
                <a:gd name="connsiteX12" fmla="*/ 2469874 w 4404961"/>
                <a:gd name="connsiteY12" fmla="*/ 158694 h 503683"/>
                <a:gd name="connsiteX13" fmla="*/ 2469806 w 4404961"/>
                <a:gd name="connsiteY13" fmla="*/ 158694 h 503683"/>
                <a:gd name="connsiteX14" fmla="*/ 2454204 w 4404961"/>
                <a:gd name="connsiteY14" fmla="*/ 153413 h 503683"/>
                <a:gd name="connsiteX15" fmla="*/ 2453004 w 4404961"/>
                <a:gd name="connsiteY15" fmla="*/ 160923 h 503683"/>
                <a:gd name="connsiteX16" fmla="*/ 2419194 w 4404961"/>
                <a:gd name="connsiteY16" fmla="*/ 242773 h 503683"/>
                <a:gd name="connsiteX17" fmla="*/ 2273153 w 4404961"/>
                <a:gd name="connsiteY17" fmla="*/ 184892 h 503683"/>
                <a:gd name="connsiteX18" fmla="*/ 2273118 w 4404961"/>
                <a:gd name="connsiteY18" fmla="*/ 184892 h 503683"/>
                <a:gd name="connsiteX19" fmla="*/ 2244109 w 4404961"/>
                <a:gd name="connsiteY19" fmla="*/ 163941 h 503683"/>
                <a:gd name="connsiteX20" fmla="*/ 2234576 w 4404961"/>
                <a:gd name="connsiteY20" fmla="*/ 190001 h 503683"/>
                <a:gd name="connsiteX21" fmla="*/ 2186330 w 4404961"/>
                <a:gd name="connsiteY21" fmla="*/ 265953 h 503683"/>
                <a:gd name="connsiteX22" fmla="*/ 2167300 w 4404961"/>
                <a:gd name="connsiteY22" fmla="*/ 198985 h 503683"/>
                <a:gd name="connsiteX23" fmla="*/ 2167059 w 4404961"/>
                <a:gd name="connsiteY23" fmla="*/ 163941 h 503683"/>
                <a:gd name="connsiteX24" fmla="*/ 2131398 w 4404961"/>
                <a:gd name="connsiteY24" fmla="*/ 203751 h 503683"/>
                <a:gd name="connsiteX25" fmla="*/ 1942940 w 4404961"/>
                <a:gd name="connsiteY25" fmla="*/ 289991 h 503683"/>
                <a:gd name="connsiteX26" fmla="*/ 1816822 w 4404961"/>
                <a:gd name="connsiteY26" fmla="*/ 245654 h 503683"/>
                <a:gd name="connsiteX27" fmla="*/ 1813358 w 4404961"/>
                <a:gd name="connsiteY27" fmla="*/ 242773 h 503683"/>
                <a:gd name="connsiteX28" fmla="*/ 1809758 w 4404961"/>
                <a:gd name="connsiteY28" fmla="*/ 246579 h 503683"/>
                <a:gd name="connsiteX29" fmla="*/ 1617254 w 4404961"/>
                <a:gd name="connsiteY29" fmla="*/ 416075 h 503683"/>
                <a:gd name="connsiteX30" fmla="*/ 1361622 w 4404961"/>
                <a:gd name="connsiteY30" fmla="*/ 370538 h 503683"/>
                <a:gd name="connsiteX31" fmla="*/ 1344100 w 4404961"/>
                <a:gd name="connsiteY31" fmla="*/ 503617 h 503683"/>
                <a:gd name="connsiteX32" fmla="*/ 1218632 w 4404961"/>
                <a:gd name="connsiteY32" fmla="*/ 424544 h 503683"/>
                <a:gd name="connsiteX33" fmla="*/ 1218598 w 4404961"/>
                <a:gd name="connsiteY33" fmla="*/ 424544 h 503683"/>
                <a:gd name="connsiteX34" fmla="*/ 1141446 w 4404961"/>
                <a:gd name="connsiteY34" fmla="*/ 361177 h 503683"/>
                <a:gd name="connsiteX35" fmla="*/ 1142200 w 4404961"/>
                <a:gd name="connsiteY35" fmla="*/ 445839 h 503683"/>
                <a:gd name="connsiteX36" fmla="*/ 1019236 w 4404961"/>
                <a:gd name="connsiteY36" fmla="*/ 470767 h 503683"/>
                <a:gd name="connsiteX37" fmla="*/ 1019099 w 4404961"/>
                <a:gd name="connsiteY37" fmla="*/ 470767 h 503683"/>
                <a:gd name="connsiteX38" fmla="*/ 997359 w 4404961"/>
                <a:gd name="connsiteY38" fmla="*/ 467236 h 503683"/>
                <a:gd name="connsiteX39" fmla="*/ 997256 w 4404961"/>
                <a:gd name="connsiteY39" fmla="*/ 467236 h 503683"/>
                <a:gd name="connsiteX40" fmla="*/ 886362 w 4404961"/>
                <a:gd name="connsiteY40" fmla="*/ 423001 h 503683"/>
                <a:gd name="connsiteX41" fmla="*/ 886328 w 4404961"/>
                <a:gd name="connsiteY41" fmla="*/ 423001 h 503683"/>
                <a:gd name="connsiteX42" fmla="*/ 821074 w 4404961"/>
                <a:gd name="connsiteY42" fmla="*/ 378219 h 503683"/>
                <a:gd name="connsiteX43" fmla="*/ 738435 w 4404961"/>
                <a:gd name="connsiteY43" fmla="*/ 302746 h 503683"/>
                <a:gd name="connsiteX44" fmla="*/ 660871 w 4404961"/>
                <a:gd name="connsiteY44" fmla="*/ 210609 h 503683"/>
                <a:gd name="connsiteX45" fmla="*/ 300518 w 4404961"/>
                <a:gd name="connsiteY45" fmla="*/ 377567 h 503683"/>
                <a:gd name="connsiteX46" fmla="*/ 182217 w 4404961"/>
                <a:gd name="connsiteY46" fmla="*/ 340637 h 503683"/>
                <a:gd name="connsiteX47" fmla="*/ 98481 w 4404961"/>
                <a:gd name="connsiteY47" fmla="*/ 294997 h 503683"/>
                <a:gd name="connsiteX48" fmla="*/ 40119 w 4404961"/>
                <a:gd name="connsiteY48" fmla="*/ 255392 h 503683"/>
                <a:gd name="connsiteX49" fmla="*/ 0 w 4404961"/>
                <a:gd name="connsiteY49" fmla="*/ 224840 h 503683"/>
                <a:gd name="connsiteX50" fmla="*/ 0 w 4404961"/>
                <a:gd name="connsiteY50" fmla="*/ 0 h 503683"/>
                <a:gd name="connsiteX51" fmla="*/ 4404962 w 4404961"/>
                <a:gd name="connsiteY51" fmla="*/ 0 h 50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404961" h="503683">
                  <a:moveTo>
                    <a:pt x="4404962" y="0"/>
                  </a:moveTo>
                  <a:cubicBezTo>
                    <a:pt x="4255663" y="134177"/>
                    <a:pt x="4107154" y="65871"/>
                    <a:pt x="4107154" y="65871"/>
                  </a:cubicBezTo>
                  <a:cubicBezTo>
                    <a:pt x="4107154" y="65871"/>
                    <a:pt x="3939030" y="125399"/>
                    <a:pt x="3784965" y="153413"/>
                  </a:cubicBezTo>
                  <a:cubicBezTo>
                    <a:pt x="3630865" y="181428"/>
                    <a:pt x="3487293" y="86891"/>
                    <a:pt x="3487293" y="86891"/>
                  </a:cubicBezTo>
                  <a:cubicBezTo>
                    <a:pt x="3458901" y="102424"/>
                    <a:pt x="3429960" y="114083"/>
                    <a:pt x="3401259" y="122758"/>
                  </a:cubicBezTo>
                  <a:cubicBezTo>
                    <a:pt x="3364158" y="133937"/>
                    <a:pt x="3327502" y="140040"/>
                    <a:pt x="3293109" y="142818"/>
                  </a:cubicBezTo>
                  <a:cubicBezTo>
                    <a:pt x="3180158" y="151973"/>
                    <a:pt x="3091586" y="125399"/>
                    <a:pt x="3091586" y="125399"/>
                  </a:cubicBezTo>
                  <a:cubicBezTo>
                    <a:pt x="3091586" y="125399"/>
                    <a:pt x="3039054" y="265507"/>
                    <a:pt x="3011039" y="265953"/>
                  </a:cubicBezTo>
                  <a:cubicBezTo>
                    <a:pt x="2983024" y="266433"/>
                    <a:pt x="2986522" y="170936"/>
                    <a:pt x="2986522" y="170936"/>
                  </a:cubicBezTo>
                  <a:cubicBezTo>
                    <a:pt x="2986522" y="170936"/>
                    <a:pt x="2944482" y="265507"/>
                    <a:pt x="2912970" y="265953"/>
                  </a:cubicBezTo>
                  <a:cubicBezTo>
                    <a:pt x="2881766" y="266433"/>
                    <a:pt x="2932961" y="131639"/>
                    <a:pt x="2933955" y="128965"/>
                  </a:cubicBezTo>
                  <a:cubicBezTo>
                    <a:pt x="2932241" y="130028"/>
                    <a:pt x="2876280" y="164421"/>
                    <a:pt x="2769398" y="195453"/>
                  </a:cubicBezTo>
                  <a:cubicBezTo>
                    <a:pt x="2678838" y="221753"/>
                    <a:pt x="2520075" y="174913"/>
                    <a:pt x="2469874" y="158694"/>
                  </a:cubicBezTo>
                  <a:lnTo>
                    <a:pt x="2469806" y="158694"/>
                  </a:lnTo>
                  <a:cubicBezTo>
                    <a:pt x="2459896" y="155437"/>
                    <a:pt x="2454204" y="153413"/>
                    <a:pt x="2454204" y="153413"/>
                  </a:cubicBezTo>
                  <a:cubicBezTo>
                    <a:pt x="2454204" y="153413"/>
                    <a:pt x="2453861" y="156191"/>
                    <a:pt x="2453004" y="160923"/>
                  </a:cubicBezTo>
                  <a:cubicBezTo>
                    <a:pt x="2450021" y="177279"/>
                    <a:pt x="2440968" y="216919"/>
                    <a:pt x="2419194" y="242773"/>
                  </a:cubicBezTo>
                  <a:cubicBezTo>
                    <a:pt x="2399066" y="266708"/>
                    <a:pt x="2317490" y="215547"/>
                    <a:pt x="2273153" y="184892"/>
                  </a:cubicBezTo>
                  <a:lnTo>
                    <a:pt x="2273118" y="184892"/>
                  </a:lnTo>
                  <a:cubicBezTo>
                    <a:pt x="2255768" y="172822"/>
                    <a:pt x="2244109" y="163941"/>
                    <a:pt x="2244109" y="163941"/>
                  </a:cubicBezTo>
                  <a:cubicBezTo>
                    <a:pt x="2244109" y="163941"/>
                    <a:pt x="2240406" y="175085"/>
                    <a:pt x="2234576" y="190001"/>
                  </a:cubicBezTo>
                  <a:cubicBezTo>
                    <a:pt x="2222575" y="220896"/>
                    <a:pt x="2201658" y="268011"/>
                    <a:pt x="2186330" y="265953"/>
                  </a:cubicBezTo>
                  <a:cubicBezTo>
                    <a:pt x="2172683" y="264136"/>
                    <a:pt x="2168465" y="227788"/>
                    <a:pt x="2167300" y="198985"/>
                  </a:cubicBezTo>
                  <a:cubicBezTo>
                    <a:pt x="2166511" y="179782"/>
                    <a:pt x="2167059" y="163941"/>
                    <a:pt x="2167059" y="163941"/>
                  </a:cubicBezTo>
                  <a:cubicBezTo>
                    <a:pt x="2167059" y="163941"/>
                    <a:pt x="2153549" y="181566"/>
                    <a:pt x="2131398" y="203751"/>
                  </a:cubicBezTo>
                  <a:cubicBezTo>
                    <a:pt x="2088844" y="246442"/>
                    <a:pt x="2014366" y="306107"/>
                    <a:pt x="1942940" y="289991"/>
                  </a:cubicBezTo>
                  <a:cubicBezTo>
                    <a:pt x="1857386" y="270685"/>
                    <a:pt x="1826183" y="252477"/>
                    <a:pt x="1816822" y="245654"/>
                  </a:cubicBezTo>
                  <a:cubicBezTo>
                    <a:pt x="1814284" y="243802"/>
                    <a:pt x="1813358" y="242773"/>
                    <a:pt x="1813358" y="242773"/>
                  </a:cubicBezTo>
                  <a:cubicBezTo>
                    <a:pt x="1813358" y="242773"/>
                    <a:pt x="1812089" y="244111"/>
                    <a:pt x="1809758" y="246579"/>
                  </a:cubicBezTo>
                  <a:cubicBezTo>
                    <a:pt x="1786235" y="271131"/>
                    <a:pt x="1655453" y="406542"/>
                    <a:pt x="1617254" y="416075"/>
                  </a:cubicBezTo>
                  <a:cubicBezTo>
                    <a:pt x="1575214" y="426568"/>
                    <a:pt x="1361622" y="370538"/>
                    <a:pt x="1361622" y="370538"/>
                  </a:cubicBezTo>
                  <a:cubicBezTo>
                    <a:pt x="1361622" y="370538"/>
                    <a:pt x="1386105" y="507115"/>
                    <a:pt x="1344100" y="503617"/>
                  </a:cubicBezTo>
                  <a:cubicBezTo>
                    <a:pt x="1321777" y="501766"/>
                    <a:pt x="1266021" y="461681"/>
                    <a:pt x="1218632" y="424544"/>
                  </a:cubicBezTo>
                  <a:lnTo>
                    <a:pt x="1218598" y="424544"/>
                  </a:lnTo>
                  <a:cubicBezTo>
                    <a:pt x="1177553" y="392312"/>
                    <a:pt x="1142852" y="362342"/>
                    <a:pt x="1141446" y="361177"/>
                  </a:cubicBezTo>
                  <a:cubicBezTo>
                    <a:pt x="1142543" y="363268"/>
                    <a:pt x="1168020" y="413332"/>
                    <a:pt x="1142200" y="445839"/>
                  </a:cubicBezTo>
                  <a:cubicBezTo>
                    <a:pt x="1126358" y="465795"/>
                    <a:pt x="1091211" y="479168"/>
                    <a:pt x="1019236" y="470767"/>
                  </a:cubicBezTo>
                  <a:cubicBezTo>
                    <a:pt x="1019202" y="470733"/>
                    <a:pt x="1019167" y="470767"/>
                    <a:pt x="1019099" y="470767"/>
                  </a:cubicBezTo>
                  <a:cubicBezTo>
                    <a:pt x="1011795" y="469876"/>
                    <a:pt x="1004594" y="468710"/>
                    <a:pt x="997359" y="467236"/>
                  </a:cubicBezTo>
                  <a:cubicBezTo>
                    <a:pt x="997359" y="467270"/>
                    <a:pt x="997290" y="467270"/>
                    <a:pt x="997256" y="467236"/>
                  </a:cubicBezTo>
                  <a:cubicBezTo>
                    <a:pt x="958611" y="459452"/>
                    <a:pt x="921270" y="443438"/>
                    <a:pt x="886362" y="423001"/>
                  </a:cubicBezTo>
                  <a:lnTo>
                    <a:pt x="886328" y="423001"/>
                  </a:lnTo>
                  <a:cubicBezTo>
                    <a:pt x="863388" y="409628"/>
                    <a:pt x="841511" y="394301"/>
                    <a:pt x="821074" y="378219"/>
                  </a:cubicBezTo>
                  <a:cubicBezTo>
                    <a:pt x="789836" y="353633"/>
                    <a:pt x="761890" y="327195"/>
                    <a:pt x="738435" y="302746"/>
                  </a:cubicBezTo>
                  <a:cubicBezTo>
                    <a:pt x="690223" y="252512"/>
                    <a:pt x="660871" y="210609"/>
                    <a:pt x="660871" y="210609"/>
                  </a:cubicBezTo>
                  <a:cubicBezTo>
                    <a:pt x="660871" y="210609"/>
                    <a:pt x="559647" y="416075"/>
                    <a:pt x="300518" y="377567"/>
                  </a:cubicBezTo>
                  <a:cubicBezTo>
                    <a:pt x="261393" y="371738"/>
                    <a:pt x="221582" y="358673"/>
                    <a:pt x="182217" y="340637"/>
                  </a:cubicBezTo>
                  <a:cubicBezTo>
                    <a:pt x="153962" y="327675"/>
                    <a:pt x="125913" y="312176"/>
                    <a:pt x="98481" y="294997"/>
                  </a:cubicBezTo>
                  <a:cubicBezTo>
                    <a:pt x="78661" y="282584"/>
                    <a:pt x="59150" y="269245"/>
                    <a:pt x="40119" y="255392"/>
                  </a:cubicBezTo>
                  <a:cubicBezTo>
                    <a:pt x="26472" y="245448"/>
                    <a:pt x="13099" y="235229"/>
                    <a:pt x="0" y="224840"/>
                  </a:cubicBezTo>
                  <a:lnTo>
                    <a:pt x="0" y="0"/>
                  </a:lnTo>
                  <a:lnTo>
                    <a:pt x="4404962" y="0"/>
                  </a:lnTo>
                  <a:close/>
                </a:path>
              </a:pathLst>
            </a:custGeom>
            <a:solidFill>
              <a:schemeClr val="accent2">
                <a:alpha val="36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534690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B2A529D8-1058-EE97-F726-822B5E9B16C5}"/>
              </a:ext>
            </a:extLst>
          </p:cNvPr>
          <p:cNvGrpSpPr/>
          <p:nvPr userDrawn="1"/>
        </p:nvGrpSpPr>
        <p:grpSpPr>
          <a:xfrm>
            <a:off x="0" y="0"/>
            <a:ext cx="1064990" cy="1044734"/>
            <a:chOff x="-12227" y="1372"/>
            <a:chExt cx="1818735" cy="1784144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8EBE081-7906-4AB6-54A1-D2F337AC683D}"/>
                </a:ext>
              </a:extLst>
            </p:cNvPr>
            <p:cNvSpPr/>
            <p:nvPr/>
          </p:nvSpPr>
          <p:spPr>
            <a:xfrm flipH="1">
              <a:off x="-12226" y="1373"/>
              <a:ext cx="1818734" cy="1784074"/>
            </a:xfrm>
            <a:custGeom>
              <a:avLst/>
              <a:gdLst>
                <a:gd name="connsiteX0" fmla="*/ 276 w 1818734"/>
                <a:gd name="connsiteY0" fmla="*/ 0 h 1784074"/>
                <a:gd name="connsiteX1" fmla="*/ 233060 w 1818734"/>
                <a:gd name="connsiteY1" fmla="*/ 0 h 1784074"/>
                <a:gd name="connsiteX2" fmla="*/ 236105 w 1818734"/>
                <a:gd name="connsiteY2" fmla="*/ 5589 h 1784074"/>
                <a:gd name="connsiteX3" fmla="*/ 236105 w 1818734"/>
                <a:gd name="connsiteY3" fmla="*/ 5770 h 1784074"/>
                <a:gd name="connsiteX4" fmla="*/ 1063139 w 1818734"/>
                <a:gd name="connsiteY4" fmla="*/ 998268 h 1784074"/>
                <a:gd name="connsiteX5" fmla="*/ 1728860 w 1818734"/>
                <a:gd name="connsiteY5" fmla="*/ 1198388 h 1784074"/>
                <a:gd name="connsiteX6" fmla="*/ 1818734 w 1818734"/>
                <a:gd name="connsiteY6" fmla="*/ 1198494 h 1784074"/>
                <a:gd name="connsiteX7" fmla="*/ 1818734 w 1818734"/>
                <a:gd name="connsiteY7" fmla="*/ 1784074 h 1784074"/>
                <a:gd name="connsiteX8" fmla="*/ 1774424 w 1818734"/>
                <a:gd name="connsiteY8" fmla="*/ 1781279 h 1784074"/>
                <a:gd name="connsiteX9" fmla="*/ 793544 w 1818734"/>
                <a:gd name="connsiteY9" fmla="*/ 1363341 h 1784074"/>
                <a:gd name="connsiteX10" fmla="*/ 743313 w 1818734"/>
                <a:gd name="connsiteY10" fmla="*/ 1322837 h 1784074"/>
                <a:gd name="connsiteX11" fmla="*/ 717112 w 1818734"/>
                <a:gd name="connsiteY11" fmla="*/ 1300944 h 1784074"/>
                <a:gd name="connsiteX12" fmla="*/ 692718 w 1818734"/>
                <a:gd name="connsiteY12" fmla="*/ 1279599 h 1784074"/>
                <a:gd name="connsiteX13" fmla="*/ 677178 w 1818734"/>
                <a:gd name="connsiteY13" fmla="*/ 1266097 h 1784074"/>
                <a:gd name="connsiteX14" fmla="*/ 654772 w 1818734"/>
                <a:gd name="connsiteY14" fmla="*/ 1245847 h 1784074"/>
                <a:gd name="connsiteX15" fmla="*/ 588096 w 1818734"/>
                <a:gd name="connsiteY15" fmla="*/ 1182538 h 1784074"/>
                <a:gd name="connsiteX16" fmla="*/ 554306 w 1818734"/>
                <a:gd name="connsiteY16" fmla="*/ 1148603 h 1784074"/>
                <a:gd name="connsiteX17" fmla="*/ 523589 w 1818734"/>
                <a:gd name="connsiteY17" fmla="*/ 1116858 h 1784074"/>
                <a:gd name="connsiteX18" fmla="*/ 517085 w 1818734"/>
                <a:gd name="connsiteY18" fmla="*/ 1110108 h 1784074"/>
                <a:gd name="connsiteX19" fmla="*/ 494678 w 1818734"/>
                <a:gd name="connsiteY19" fmla="*/ 1086207 h 1784074"/>
                <a:gd name="connsiteX20" fmla="*/ 466310 w 1818734"/>
                <a:gd name="connsiteY20" fmla="*/ 1054826 h 1784074"/>
                <a:gd name="connsiteX21" fmla="*/ 434325 w 1818734"/>
                <a:gd name="connsiteY21" fmla="*/ 1018156 h 1784074"/>
                <a:gd name="connsiteX22" fmla="*/ 409571 w 1818734"/>
                <a:gd name="connsiteY22" fmla="*/ 988965 h 1784074"/>
                <a:gd name="connsiteX23" fmla="*/ 388790 w 1818734"/>
                <a:gd name="connsiteY23" fmla="*/ 963605 h 1784074"/>
                <a:gd name="connsiteX24" fmla="*/ 361505 w 1818734"/>
                <a:gd name="connsiteY24" fmla="*/ 929123 h 1784074"/>
                <a:gd name="connsiteX25" fmla="*/ 327718 w 1818734"/>
                <a:gd name="connsiteY25" fmla="*/ 884607 h 1784074"/>
                <a:gd name="connsiteX26" fmla="*/ 180091 w 1818734"/>
                <a:gd name="connsiteY26" fmla="*/ 654909 h 1784074"/>
                <a:gd name="connsiteX27" fmla="*/ 169067 w 1818734"/>
                <a:gd name="connsiteY27" fmla="*/ 634657 h 1784074"/>
                <a:gd name="connsiteX28" fmla="*/ 158408 w 1818734"/>
                <a:gd name="connsiteY28" fmla="*/ 614223 h 1784074"/>
                <a:gd name="connsiteX29" fmla="*/ 155697 w 1818734"/>
                <a:gd name="connsiteY29" fmla="*/ 608933 h 1784074"/>
                <a:gd name="connsiteX30" fmla="*/ 138350 w 1818734"/>
                <a:gd name="connsiteY30" fmla="*/ 574085 h 1784074"/>
                <a:gd name="connsiteX31" fmla="*/ 29211 w 1818734"/>
                <a:gd name="connsiteY31" fmla="*/ 266118 h 1784074"/>
                <a:gd name="connsiteX32" fmla="*/ 11865 w 1818734"/>
                <a:gd name="connsiteY32" fmla="*/ 173074 h 1784074"/>
                <a:gd name="connsiteX33" fmla="*/ 11865 w 1818734"/>
                <a:gd name="connsiteY33" fmla="*/ 172889 h 1784074"/>
                <a:gd name="connsiteX34" fmla="*/ 7528 w 1818734"/>
                <a:gd name="connsiteY34" fmla="*/ 139137 h 1784074"/>
                <a:gd name="connsiteX35" fmla="*/ 3914 w 1818734"/>
                <a:gd name="connsiteY35" fmla="*/ 103560 h 1784074"/>
                <a:gd name="connsiteX36" fmla="*/ 3914 w 1818734"/>
                <a:gd name="connsiteY36" fmla="*/ 102467 h 1784074"/>
                <a:gd name="connsiteX37" fmla="*/ 1566 w 1818734"/>
                <a:gd name="connsiteY37" fmla="*/ 65796 h 1784074"/>
                <a:gd name="connsiteX38" fmla="*/ 301 w 1818734"/>
                <a:gd name="connsiteY38" fmla="*/ 30766 h 1784074"/>
                <a:gd name="connsiteX39" fmla="*/ 118 w 1818734"/>
                <a:gd name="connsiteY39" fmla="*/ 15623 h 178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18734" h="1784074">
                  <a:moveTo>
                    <a:pt x="276" y="0"/>
                  </a:moveTo>
                  <a:lnTo>
                    <a:pt x="233060" y="0"/>
                  </a:lnTo>
                  <a:lnTo>
                    <a:pt x="236105" y="5589"/>
                  </a:lnTo>
                  <a:cubicBezTo>
                    <a:pt x="236105" y="5589"/>
                    <a:pt x="236105" y="5770"/>
                    <a:pt x="236105" y="5770"/>
                  </a:cubicBezTo>
                  <a:cubicBezTo>
                    <a:pt x="364397" y="236928"/>
                    <a:pt x="642124" y="672424"/>
                    <a:pt x="1063139" y="998268"/>
                  </a:cubicBezTo>
                  <a:cubicBezTo>
                    <a:pt x="1273467" y="1154259"/>
                    <a:pt x="1511441" y="1192071"/>
                    <a:pt x="1728860" y="1198388"/>
                  </a:cubicBezTo>
                  <a:lnTo>
                    <a:pt x="1818734" y="1198494"/>
                  </a:lnTo>
                  <a:lnTo>
                    <a:pt x="1818734" y="1784074"/>
                  </a:lnTo>
                  <a:lnTo>
                    <a:pt x="1774424" y="1781279"/>
                  </a:lnTo>
                  <a:cubicBezTo>
                    <a:pt x="1380788" y="1730429"/>
                    <a:pt x="1019322" y="1534518"/>
                    <a:pt x="793544" y="1363341"/>
                  </a:cubicBezTo>
                  <a:cubicBezTo>
                    <a:pt x="777284" y="1350569"/>
                    <a:pt x="760479" y="1337069"/>
                    <a:pt x="743313" y="1322837"/>
                  </a:cubicBezTo>
                  <a:cubicBezTo>
                    <a:pt x="734640" y="1315722"/>
                    <a:pt x="725784" y="1308423"/>
                    <a:pt x="717112" y="1300944"/>
                  </a:cubicBezTo>
                  <a:cubicBezTo>
                    <a:pt x="708980" y="1294012"/>
                    <a:pt x="700850" y="1286896"/>
                    <a:pt x="692718" y="1279599"/>
                  </a:cubicBezTo>
                  <a:cubicBezTo>
                    <a:pt x="687478" y="1275220"/>
                    <a:pt x="682419" y="1270659"/>
                    <a:pt x="677178" y="1266097"/>
                  </a:cubicBezTo>
                  <a:cubicBezTo>
                    <a:pt x="669590" y="1259529"/>
                    <a:pt x="662362" y="1252778"/>
                    <a:pt x="654772" y="1245847"/>
                  </a:cubicBezTo>
                  <a:cubicBezTo>
                    <a:pt x="632908" y="1225777"/>
                    <a:pt x="610503" y="1204796"/>
                    <a:pt x="588096" y="1182538"/>
                  </a:cubicBezTo>
                  <a:cubicBezTo>
                    <a:pt x="576894" y="1171410"/>
                    <a:pt x="565510" y="1160279"/>
                    <a:pt x="554306" y="1148603"/>
                  </a:cubicBezTo>
                  <a:cubicBezTo>
                    <a:pt x="544187" y="1138385"/>
                    <a:pt x="533888" y="1127804"/>
                    <a:pt x="523589" y="1116858"/>
                  </a:cubicBezTo>
                  <a:cubicBezTo>
                    <a:pt x="521421" y="1114851"/>
                    <a:pt x="519253" y="1112479"/>
                    <a:pt x="517085" y="1110108"/>
                  </a:cubicBezTo>
                  <a:cubicBezTo>
                    <a:pt x="509677" y="1102444"/>
                    <a:pt x="502086" y="1094235"/>
                    <a:pt x="494678" y="1086207"/>
                  </a:cubicBezTo>
                  <a:cubicBezTo>
                    <a:pt x="485100" y="1075990"/>
                    <a:pt x="475704" y="1065592"/>
                    <a:pt x="466310" y="1054826"/>
                  </a:cubicBezTo>
                  <a:cubicBezTo>
                    <a:pt x="455648" y="1042968"/>
                    <a:pt x="444987" y="1030744"/>
                    <a:pt x="434325" y="1018156"/>
                  </a:cubicBezTo>
                  <a:cubicBezTo>
                    <a:pt x="426014" y="1008669"/>
                    <a:pt x="417702" y="998816"/>
                    <a:pt x="409571" y="988965"/>
                  </a:cubicBezTo>
                  <a:cubicBezTo>
                    <a:pt x="402703" y="980571"/>
                    <a:pt x="395658" y="972180"/>
                    <a:pt x="388790" y="963605"/>
                  </a:cubicBezTo>
                  <a:cubicBezTo>
                    <a:pt x="379575" y="952476"/>
                    <a:pt x="370541" y="940981"/>
                    <a:pt x="361505" y="929123"/>
                  </a:cubicBezTo>
                  <a:cubicBezTo>
                    <a:pt x="349944" y="914527"/>
                    <a:pt x="338740" y="899748"/>
                    <a:pt x="327718" y="884607"/>
                  </a:cubicBezTo>
                  <a:cubicBezTo>
                    <a:pt x="274413" y="812723"/>
                    <a:pt x="224361" y="735732"/>
                    <a:pt x="180091" y="654909"/>
                  </a:cubicBezTo>
                  <a:cubicBezTo>
                    <a:pt x="176295" y="648156"/>
                    <a:pt x="172501" y="641407"/>
                    <a:pt x="169067" y="634657"/>
                  </a:cubicBezTo>
                  <a:cubicBezTo>
                    <a:pt x="165454" y="627907"/>
                    <a:pt x="162021" y="621157"/>
                    <a:pt x="158408" y="614223"/>
                  </a:cubicBezTo>
                  <a:cubicBezTo>
                    <a:pt x="157503" y="612400"/>
                    <a:pt x="156600" y="610757"/>
                    <a:pt x="155697" y="608933"/>
                  </a:cubicBezTo>
                  <a:cubicBezTo>
                    <a:pt x="149733" y="597256"/>
                    <a:pt x="144133" y="585944"/>
                    <a:pt x="138350" y="574085"/>
                  </a:cubicBezTo>
                  <a:cubicBezTo>
                    <a:pt x="91189" y="476112"/>
                    <a:pt x="53243" y="373032"/>
                    <a:pt x="29211" y="266118"/>
                  </a:cubicBezTo>
                  <a:cubicBezTo>
                    <a:pt x="22164" y="235468"/>
                    <a:pt x="16561" y="204270"/>
                    <a:pt x="11865" y="173074"/>
                  </a:cubicBezTo>
                  <a:cubicBezTo>
                    <a:pt x="11865" y="173074"/>
                    <a:pt x="11865" y="173074"/>
                    <a:pt x="11865" y="172889"/>
                  </a:cubicBezTo>
                  <a:cubicBezTo>
                    <a:pt x="10056" y="161760"/>
                    <a:pt x="8793" y="150450"/>
                    <a:pt x="7528" y="139137"/>
                  </a:cubicBezTo>
                  <a:cubicBezTo>
                    <a:pt x="6263" y="127279"/>
                    <a:pt x="4997" y="115237"/>
                    <a:pt x="3914" y="103560"/>
                  </a:cubicBezTo>
                  <a:cubicBezTo>
                    <a:pt x="3914" y="103196"/>
                    <a:pt x="3914" y="102831"/>
                    <a:pt x="3914" y="102467"/>
                  </a:cubicBezTo>
                  <a:cubicBezTo>
                    <a:pt x="2829" y="90243"/>
                    <a:pt x="2107" y="78019"/>
                    <a:pt x="1566" y="65796"/>
                  </a:cubicBezTo>
                  <a:cubicBezTo>
                    <a:pt x="1023" y="54120"/>
                    <a:pt x="301" y="42442"/>
                    <a:pt x="301" y="30766"/>
                  </a:cubicBezTo>
                  <a:cubicBezTo>
                    <a:pt x="-62" y="25840"/>
                    <a:pt x="-62" y="20549"/>
                    <a:pt x="118" y="15623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5C0E99A-C3C0-3AB6-090D-26D51B2E2855}"/>
                </a:ext>
              </a:extLst>
            </p:cNvPr>
            <p:cNvSpPr/>
            <p:nvPr/>
          </p:nvSpPr>
          <p:spPr>
            <a:xfrm flipH="1">
              <a:off x="-12227" y="174627"/>
              <a:ext cx="1806509" cy="1610889"/>
            </a:xfrm>
            <a:custGeom>
              <a:avLst/>
              <a:gdLst>
                <a:gd name="connsiteX0" fmla="*/ 0 w 1806509"/>
                <a:gd name="connsiteY0" fmla="*/ 0 h 1610889"/>
                <a:gd name="connsiteX1" fmla="*/ 180 w 1806509"/>
                <a:gd name="connsiteY1" fmla="*/ 0 h 1610889"/>
                <a:gd name="connsiteX2" fmla="*/ 1780357 w 1806509"/>
                <a:gd name="connsiteY2" fmla="*/ 1417047 h 1610889"/>
                <a:gd name="connsiteX3" fmla="*/ 1806509 w 1806509"/>
                <a:gd name="connsiteY3" fmla="*/ 1417782 h 1610889"/>
                <a:gd name="connsiteX4" fmla="*/ 1806509 w 1806509"/>
                <a:gd name="connsiteY4" fmla="*/ 1610889 h 1610889"/>
                <a:gd name="connsiteX5" fmla="*/ 1762559 w 1806509"/>
                <a:gd name="connsiteY5" fmla="*/ 1608108 h 1610889"/>
                <a:gd name="connsiteX6" fmla="*/ 781682 w 1806509"/>
                <a:gd name="connsiteY6" fmla="*/ 1190269 h 1610889"/>
                <a:gd name="connsiteX7" fmla="*/ 0 w 1806509"/>
                <a:gd name="connsiteY7" fmla="*/ 0 h 161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6509" h="1610889">
                  <a:moveTo>
                    <a:pt x="0" y="0"/>
                  </a:moveTo>
                  <a:lnTo>
                    <a:pt x="180" y="0"/>
                  </a:lnTo>
                  <a:cubicBezTo>
                    <a:pt x="544022" y="1136128"/>
                    <a:pt x="1296533" y="1387218"/>
                    <a:pt x="1780357" y="1417047"/>
                  </a:cubicBezTo>
                  <a:lnTo>
                    <a:pt x="1806509" y="1417782"/>
                  </a:lnTo>
                  <a:lnTo>
                    <a:pt x="1806509" y="1610889"/>
                  </a:lnTo>
                  <a:lnTo>
                    <a:pt x="1762559" y="1608108"/>
                  </a:lnTo>
                  <a:cubicBezTo>
                    <a:pt x="1368923" y="1557188"/>
                    <a:pt x="1007458" y="1361311"/>
                    <a:pt x="781682" y="1190269"/>
                  </a:cubicBezTo>
                  <a:cubicBezTo>
                    <a:pt x="504859" y="973888"/>
                    <a:pt x="76614" y="52708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CE9F435-2DA9-EC3B-C665-B3E921ED89BE}"/>
                </a:ext>
              </a:extLst>
            </p:cNvPr>
            <p:cNvSpPr/>
            <p:nvPr/>
          </p:nvSpPr>
          <p:spPr>
            <a:xfrm flipH="1">
              <a:off x="-12226" y="1372"/>
              <a:ext cx="1670910" cy="1329780"/>
            </a:xfrm>
            <a:custGeom>
              <a:avLst/>
              <a:gdLst>
                <a:gd name="connsiteX0" fmla="*/ 0 w 1670910"/>
                <a:gd name="connsiteY0" fmla="*/ 0 h 1329780"/>
                <a:gd name="connsiteX1" fmla="*/ 304492 w 1670910"/>
                <a:gd name="connsiteY1" fmla="*/ 0 h 1329780"/>
                <a:gd name="connsiteX2" fmla="*/ 354466 w 1670910"/>
                <a:gd name="connsiteY2" fmla="*/ 58934 h 1329780"/>
                <a:gd name="connsiteX3" fmla="*/ 1129981 w 1670910"/>
                <a:gd name="connsiteY3" fmla="*/ 705447 h 1329780"/>
                <a:gd name="connsiteX4" fmla="*/ 1631759 w 1670910"/>
                <a:gd name="connsiteY4" fmla="*/ 819226 h 1329780"/>
                <a:gd name="connsiteX5" fmla="*/ 1670910 w 1670910"/>
                <a:gd name="connsiteY5" fmla="*/ 816934 h 1329780"/>
                <a:gd name="connsiteX6" fmla="*/ 1670910 w 1670910"/>
                <a:gd name="connsiteY6" fmla="*/ 1329780 h 1329780"/>
                <a:gd name="connsiteX7" fmla="*/ 1538800 w 1670910"/>
                <a:gd name="connsiteY7" fmla="*/ 1308654 h 1329780"/>
                <a:gd name="connsiteX8" fmla="*/ 921278 w 1670910"/>
                <a:gd name="connsiteY8" fmla="*/ 1079823 h 1329780"/>
                <a:gd name="connsiteX9" fmla="*/ 867976 w 1670910"/>
                <a:gd name="connsiteY9" fmla="*/ 1048260 h 1329780"/>
                <a:gd name="connsiteX10" fmla="*/ 839967 w 1670910"/>
                <a:gd name="connsiteY10" fmla="*/ 1030929 h 1329780"/>
                <a:gd name="connsiteX11" fmla="*/ 813768 w 1670910"/>
                <a:gd name="connsiteY11" fmla="*/ 1013960 h 1329780"/>
                <a:gd name="connsiteX12" fmla="*/ 797143 w 1670910"/>
                <a:gd name="connsiteY12" fmla="*/ 1003197 h 1329780"/>
                <a:gd name="connsiteX13" fmla="*/ 773111 w 1670910"/>
                <a:gd name="connsiteY13" fmla="*/ 987142 h 1329780"/>
                <a:gd name="connsiteX14" fmla="*/ 701014 w 1670910"/>
                <a:gd name="connsiteY14" fmla="*/ 936422 h 1329780"/>
                <a:gd name="connsiteX15" fmla="*/ 664153 w 1670910"/>
                <a:gd name="connsiteY15" fmla="*/ 909056 h 1329780"/>
                <a:gd name="connsiteX16" fmla="*/ 630723 w 1670910"/>
                <a:gd name="connsiteY16" fmla="*/ 883330 h 1329780"/>
                <a:gd name="connsiteX17" fmla="*/ 623677 w 1670910"/>
                <a:gd name="connsiteY17" fmla="*/ 877857 h 1329780"/>
                <a:gd name="connsiteX18" fmla="*/ 599103 w 1670910"/>
                <a:gd name="connsiteY18" fmla="*/ 858335 h 1329780"/>
                <a:gd name="connsiteX19" fmla="*/ 567842 w 1670910"/>
                <a:gd name="connsiteY19" fmla="*/ 832610 h 1329780"/>
                <a:gd name="connsiteX20" fmla="*/ 532426 w 1670910"/>
                <a:gd name="connsiteY20" fmla="*/ 802324 h 1329780"/>
                <a:gd name="connsiteX21" fmla="*/ 504960 w 1670910"/>
                <a:gd name="connsiteY21" fmla="*/ 778060 h 1329780"/>
                <a:gd name="connsiteX22" fmla="*/ 481831 w 1670910"/>
                <a:gd name="connsiteY22" fmla="*/ 756896 h 1329780"/>
                <a:gd name="connsiteX23" fmla="*/ 451115 w 1670910"/>
                <a:gd name="connsiteY23" fmla="*/ 728071 h 1329780"/>
                <a:gd name="connsiteX24" fmla="*/ 412988 w 1670910"/>
                <a:gd name="connsiteY24" fmla="*/ 690668 h 1329780"/>
                <a:gd name="connsiteX25" fmla="*/ 241510 w 1670910"/>
                <a:gd name="connsiteY25" fmla="*/ 494358 h 1329780"/>
                <a:gd name="connsiteX26" fmla="*/ 228320 w 1670910"/>
                <a:gd name="connsiteY26" fmla="*/ 476843 h 1329780"/>
                <a:gd name="connsiteX27" fmla="*/ 215490 w 1670910"/>
                <a:gd name="connsiteY27" fmla="*/ 458964 h 1329780"/>
                <a:gd name="connsiteX28" fmla="*/ 212056 w 1670910"/>
                <a:gd name="connsiteY28" fmla="*/ 454404 h 1329780"/>
                <a:gd name="connsiteX29" fmla="*/ 190916 w 1670910"/>
                <a:gd name="connsiteY29" fmla="*/ 423935 h 1329780"/>
                <a:gd name="connsiteX30" fmla="*/ 45818 w 1670910"/>
                <a:gd name="connsiteY30" fmla="*/ 150086 h 1329780"/>
                <a:gd name="connsiteX31" fmla="*/ 16907 w 1670910"/>
                <a:gd name="connsiteY31" fmla="*/ 65249 h 1329780"/>
                <a:gd name="connsiteX32" fmla="*/ 16907 w 1670910"/>
                <a:gd name="connsiteY32" fmla="*/ 65066 h 1329780"/>
                <a:gd name="connsiteX33" fmla="*/ 8234 w 1670910"/>
                <a:gd name="connsiteY33" fmla="*/ 34233 h 1329780"/>
                <a:gd name="connsiteX34" fmla="*/ 103 w 1670910"/>
                <a:gd name="connsiteY34" fmla="*/ 1393 h 1329780"/>
                <a:gd name="connsiteX35" fmla="*/ 103 w 1670910"/>
                <a:gd name="connsiteY35" fmla="*/ 482 h 1329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70910" h="1329780">
                  <a:moveTo>
                    <a:pt x="0" y="0"/>
                  </a:moveTo>
                  <a:lnTo>
                    <a:pt x="304492" y="0"/>
                  </a:lnTo>
                  <a:lnTo>
                    <a:pt x="354466" y="58934"/>
                  </a:lnTo>
                  <a:cubicBezTo>
                    <a:pt x="530845" y="259712"/>
                    <a:pt x="796059" y="516343"/>
                    <a:pt x="1129981" y="705447"/>
                  </a:cubicBezTo>
                  <a:cubicBezTo>
                    <a:pt x="1296129" y="795141"/>
                    <a:pt x="1468222" y="820849"/>
                    <a:pt x="1631759" y="819226"/>
                  </a:cubicBezTo>
                  <a:lnTo>
                    <a:pt x="1670910" y="816934"/>
                  </a:lnTo>
                  <a:lnTo>
                    <a:pt x="1670910" y="1329780"/>
                  </a:lnTo>
                  <a:lnTo>
                    <a:pt x="1538800" y="1308654"/>
                  </a:lnTo>
                  <a:cubicBezTo>
                    <a:pt x="1297935" y="1258345"/>
                    <a:pt x="1080109" y="1167670"/>
                    <a:pt x="921278" y="1079823"/>
                  </a:cubicBezTo>
                  <a:cubicBezTo>
                    <a:pt x="904114" y="1069971"/>
                    <a:pt x="886225" y="1059390"/>
                    <a:pt x="867976" y="1048260"/>
                  </a:cubicBezTo>
                  <a:cubicBezTo>
                    <a:pt x="858759" y="1042787"/>
                    <a:pt x="849364" y="1036948"/>
                    <a:pt x="839967" y="1030929"/>
                  </a:cubicBezTo>
                  <a:cubicBezTo>
                    <a:pt x="831294" y="1025455"/>
                    <a:pt x="822620" y="1019799"/>
                    <a:pt x="813768" y="1013960"/>
                  </a:cubicBezTo>
                  <a:cubicBezTo>
                    <a:pt x="808166" y="1010495"/>
                    <a:pt x="802743" y="1007028"/>
                    <a:pt x="797143" y="1003197"/>
                  </a:cubicBezTo>
                  <a:cubicBezTo>
                    <a:pt x="789193" y="998089"/>
                    <a:pt x="781243" y="992614"/>
                    <a:pt x="773111" y="987142"/>
                  </a:cubicBezTo>
                  <a:cubicBezTo>
                    <a:pt x="749620" y="971086"/>
                    <a:pt x="725406" y="954302"/>
                    <a:pt x="701014" y="936422"/>
                  </a:cubicBezTo>
                  <a:cubicBezTo>
                    <a:pt x="688728" y="927482"/>
                    <a:pt x="676621" y="918359"/>
                    <a:pt x="664153" y="909056"/>
                  </a:cubicBezTo>
                  <a:cubicBezTo>
                    <a:pt x="653129" y="900662"/>
                    <a:pt x="641927" y="892087"/>
                    <a:pt x="630723" y="883330"/>
                  </a:cubicBezTo>
                  <a:cubicBezTo>
                    <a:pt x="628375" y="881688"/>
                    <a:pt x="626026" y="879864"/>
                    <a:pt x="623677" y="877857"/>
                  </a:cubicBezTo>
                  <a:cubicBezTo>
                    <a:pt x="615547" y="871653"/>
                    <a:pt x="607234" y="864903"/>
                    <a:pt x="599103" y="858335"/>
                  </a:cubicBezTo>
                  <a:cubicBezTo>
                    <a:pt x="588622" y="849944"/>
                    <a:pt x="578323" y="841368"/>
                    <a:pt x="567842" y="832610"/>
                  </a:cubicBezTo>
                  <a:cubicBezTo>
                    <a:pt x="556097" y="822758"/>
                    <a:pt x="544352" y="812725"/>
                    <a:pt x="532426" y="802324"/>
                  </a:cubicBezTo>
                  <a:cubicBezTo>
                    <a:pt x="523212" y="794480"/>
                    <a:pt x="513996" y="786453"/>
                    <a:pt x="504960" y="778060"/>
                  </a:cubicBezTo>
                  <a:cubicBezTo>
                    <a:pt x="497372" y="771127"/>
                    <a:pt x="489422" y="764193"/>
                    <a:pt x="481831" y="756896"/>
                  </a:cubicBezTo>
                  <a:cubicBezTo>
                    <a:pt x="471533" y="747590"/>
                    <a:pt x="461413" y="737921"/>
                    <a:pt x="451115" y="728071"/>
                  </a:cubicBezTo>
                  <a:cubicBezTo>
                    <a:pt x="438284" y="715847"/>
                    <a:pt x="425455" y="703440"/>
                    <a:pt x="412988" y="690668"/>
                  </a:cubicBezTo>
                  <a:cubicBezTo>
                    <a:pt x="352637" y="630096"/>
                    <a:pt x="294453" y="564416"/>
                    <a:pt x="241510" y="494358"/>
                  </a:cubicBezTo>
                  <a:cubicBezTo>
                    <a:pt x="236993" y="488704"/>
                    <a:pt x="232474" y="482682"/>
                    <a:pt x="228320" y="476843"/>
                  </a:cubicBezTo>
                  <a:cubicBezTo>
                    <a:pt x="223983" y="471005"/>
                    <a:pt x="219826" y="465166"/>
                    <a:pt x="215490" y="458964"/>
                  </a:cubicBezTo>
                  <a:cubicBezTo>
                    <a:pt x="214405" y="457505"/>
                    <a:pt x="213321" y="455863"/>
                    <a:pt x="212056" y="454404"/>
                  </a:cubicBezTo>
                  <a:cubicBezTo>
                    <a:pt x="204829" y="444187"/>
                    <a:pt x="197964" y="434334"/>
                    <a:pt x="190916" y="423935"/>
                  </a:cubicBezTo>
                  <a:cubicBezTo>
                    <a:pt x="132914" y="338368"/>
                    <a:pt x="82860" y="246780"/>
                    <a:pt x="45818" y="150086"/>
                  </a:cubicBezTo>
                  <a:cubicBezTo>
                    <a:pt x="34976" y="122354"/>
                    <a:pt x="25400" y="93893"/>
                    <a:pt x="16907" y="65249"/>
                  </a:cubicBezTo>
                  <a:cubicBezTo>
                    <a:pt x="16907" y="65249"/>
                    <a:pt x="16907" y="65249"/>
                    <a:pt x="16907" y="65066"/>
                  </a:cubicBezTo>
                  <a:cubicBezTo>
                    <a:pt x="13656" y="55031"/>
                    <a:pt x="10944" y="44633"/>
                    <a:pt x="8234" y="34233"/>
                  </a:cubicBezTo>
                  <a:cubicBezTo>
                    <a:pt x="5342" y="23287"/>
                    <a:pt x="2632" y="12340"/>
                    <a:pt x="103" y="1393"/>
                  </a:cubicBezTo>
                  <a:cubicBezTo>
                    <a:pt x="103" y="1028"/>
                    <a:pt x="-77" y="845"/>
                    <a:pt x="103" y="482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F7E0954-D279-ECAD-CE4B-862204CAE1FB}"/>
                </a:ext>
              </a:extLst>
            </p:cNvPr>
            <p:cNvSpPr/>
            <p:nvPr/>
          </p:nvSpPr>
          <p:spPr>
            <a:xfrm flipH="1">
              <a:off x="-12226" y="66621"/>
              <a:ext cx="1653824" cy="1264502"/>
            </a:xfrm>
            <a:custGeom>
              <a:avLst/>
              <a:gdLst>
                <a:gd name="connsiteX0" fmla="*/ 180 w 1653824"/>
                <a:gd name="connsiteY0" fmla="*/ 0 h 1264502"/>
                <a:gd name="connsiteX1" fmla="*/ 1632793 w 1653824"/>
                <a:gd name="connsiteY1" fmla="*/ 1100846 h 1264502"/>
                <a:gd name="connsiteX2" fmla="*/ 1653824 w 1653824"/>
                <a:gd name="connsiteY2" fmla="*/ 1101727 h 1264502"/>
                <a:gd name="connsiteX3" fmla="*/ 1653824 w 1653824"/>
                <a:gd name="connsiteY3" fmla="*/ 1264502 h 1264502"/>
                <a:gd name="connsiteX4" fmla="*/ 1521892 w 1653824"/>
                <a:gd name="connsiteY4" fmla="*/ 1243404 h 1264502"/>
                <a:gd name="connsiteX5" fmla="*/ 904371 w 1653824"/>
                <a:gd name="connsiteY5" fmla="*/ 1014573 h 1264502"/>
                <a:gd name="connsiteX6" fmla="*/ 0 w 1653824"/>
                <a:gd name="connsiteY6" fmla="*/ 182 h 126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824" h="1264502">
                  <a:moveTo>
                    <a:pt x="180" y="0"/>
                  </a:moveTo>
                  <a:cubicBezTo>
                    <a:pt x="558863" y="827728"/>
                    <a:pt x="1173871" y="1063723"/>
                    <a:pt x="1632793" y="1100846"/>
                  </a:cubicBezTo>
                  <a:lnTo>
                    <a:pt x="1653824" y="1101727"/>
                  </a:lnTo>
                  <a:lnTo>
                    <a:pt x="1653824" y="1264502"/>
                  </a:lnTo>
                  <a:lnTo>
                    <a:pt x="1521892" y="1243404"/>
                  </a:lnTo>
                  <a:cubicBezTo>
                    <a:pt x="1281028" y="1193095"/>
                    <a:pt x="1063201" y="1102420"/>
                    <a:pt x="904371" y="1014573"/>
                  </a:cubicBezTo>
                  <a:cubicBezTo>
                    <a:pt x="611467" y="846908"/>
                    <a:pt x="143290" y="482749"/>
                    <a:pt x="0" y="182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8F2303A-4A71-14BD-FE03-BD0678A66953}"/>
                </a:ext>
              </a:extLst>
            </p:cNvPr>
            <p:cNvSpPr/>
            <p:nvPr/>
          </p:nvSpPr>
          <p:spPr>
            <a:xfrm flipH="1">
              <a:off x="-12227" y="1373"/>
              <a:ext cx="1589973" cy="941141"/>
            </a:xfrm>
            <a:custGeom>
              <a:avLst/>
              <a:gdLst>
                <a:gd name="connsiteX0" fmla="*/ 0 w 1589973"/>
                <a:gd name="connsiteY0" fmla="*/ 0 h 941141"/>
                <a:gd name="connsiteX1" fmla="*/ 407842 w 1589973"/>
                <a:gd name="connsiteY1" fmla="*/ 0 h 941141"/>
                <a:gd name="connsiteX2" fmla="*/ 585756 w 1589973"/>
                <a:gd name="connsiteY2" fmla="*/ 125297 h 941141"/>
                <a:gd name="connsiteX3" fmla="*/ 1227761 w 1589973"/>
                <a:gd name="connsiteY3" fmla="*/ 437618 h 941141"/>
                <a:gd name="connsiteX4" fmla="*/ 1540879 w 1589973"/>
                <a:gd name="connsiteY4" fmla="*/ 512691 h 941141"/>
                <a:gd name="connsiteX5" fmla="*/ 1589973 w 1589973"/>
                <a:gd name="connsiteY5" fmla="*/ 520018 h 941141"/>
                <a:gd name="connsiteX6" fmla="*/ 1589973 w 1589973"/>
                <a:gd name="connsiteY6" fmla="*/ 941141 h 941141"/>
                <a:gd name="connsiteX7" fmla="*/ 1497844 w 1589973"/>
                <a:gd name="connsiteY7" fmla="*/ 932967 h 941141"/>
                <a:gd name="connsiteX8" fmla="*/ 1094771 w 1589973"/>
                <a:gd name="connsiteY8" fmla="*/ 845565 h 941141"/>
                <a:gd name="connsiteX9" fmla="*/ 1036405 w 1589973"/>
                <a:gd name="connsiteY9" fmla="*/ 824949 h 941141"/>
                <a:gd name="connsiteX10" fmla="*/ 1005689 w 1589973"/>
                <a:gd name="connsiteY10" fmla="*/ 813454 h 941141"/>
                <a:gd name="connsiteX11" fmla="*/ 976776 w 1589973"/>
                <a:gd name="connsiteY11" fmla="*/ 801960 h 941141"/>
                <a:gd name="connsiteX12" fmla="*/ 958346 w 1589973"/>
                <a:gd name="connsiteY12" fmla="*/ 794662 h 941141"/>
                <a:gd name="connsiteX13" fmla="*/ 931604 w 1589973"/>
                <a:gd name="connsiteY13" fmla="*/ 783534 h 941141"/>
                <a:gd name="connsiteX14" fmla="*/ 851196 w 1589973"/>
                <a:gd name="connsiteY14" fmla="*/ 747774 h 941141"/>
                <a:gd name="connsiteX15" fmla="*/ 809817 w 1589973"/>
                <a:gd name="connsiteY15" fmla="*/ 728071 h 941141"/>
                <a:gd name="connsiteX16" fmla="*/ 772050 w 1589973"/>
                <a:gd name="connsiteY16" fmla="*/ 709278 h 941141"/>
                <a:gd name="connsiteX17" fmla="*/ 764101 w 1589973"/>
                <a:gd name="connsiteY17" fmla="*/ 705265 h 941141"/>
                <a:gd name="connsiteX18" fmla="*/ 736275 w 1589973"/>
                <a:gd name="connsiteY18" fmla="*/ 690852 h 941141"/>
                <a:gd name="connsiteX19" fmla="*/ 700677 w 1589973"/>
                <a:gd name="connsiteY19" fmla="*/ 671696 h 941141"/>
                <a:gd name="connsiteX20" fmla="*/ 660203 w 1589973"/>
                <a:gd name="connsiteY20" fmla="*/ 648891 h 941141"/>
                <a:gd name="connsiteX21" fmla="*/ 628581 w 1589973"/>
                <a:gd name="connsiteY21" fmla="*/ 630463 h 941141"/>
                <a:gd name="connsiteX22" fmla="*/ 601838 w 1589973"/>
                <a:gd name="connsiteY22" fmla="*/ 614226 h 941141"/>
                <a:gd name="connsiteX23" fmla="*/ 566240 w 1589973"/>
                <a:gd name="connsiteY23" fmla="*/ 591968 h 941141"/>
                <a:gd name="connsiteX24" fmla="*/ 521610 w 1589973"/>
                <a:gd name="connsiteY24" fmla="*/ 562777 h 941141"/>
                <a:gd name="connsiteX25" fmla="*/ 315800 w 1589973"/>
                <a:gd name="connsiteY25" fmla="*/ 403686 h 941141"/>
                <a:gd name="connsiteX26" fmla="*/ 299538 w 1589973"/>
                <a:gd name="connsiteY26" fmla="*/ 389090 h 941141"/>
                <a:gd name="connsiteX27" fmla="*/ 283455 w 1589973"/>
                <a:gd name="connsiteY27" fmla="*/ 374128 h 941141"/>
                <a:gd name="connsiteX28" fmla="*/ 279299 w 1589973"/>
                <a:gd name="connsiteY28" fmla="*/ 370297 h 941141"/>
                <a:gd name="connsiteX29" fmla="*/ 252738 w 1589973"/>
                <a:gd name="connsiteY29" fmla="*/ 344574 h 941141"/>
                <a:gd name="connsiteX30" fmla="*/ 57950 w 1589973"/>
                <a:gd name="connsiteY30" fmla="*/ 104110 h 941141"/>
                <a:gd name="connsiteX31" fmla="*/ 13318 w 1589973"/>
                <a:gd name="connsiteY31" fmla="*/ 26572 h 941141"/>
                <a:gd name="connsiteX32" fmla="*/ 13318 w 1589973"/>
                <a:gd name="connsiteY32" fmla="*/ 26390 h 941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89973" h="941141">
                  <a:moveTo>
                    <a:pt x="0" y="0"/>
                  </a:moveTo>
                  <a:lnTo>
                    <a:pt x="407842" y="0"/>
                  </a:lnTo>
                  <a:lnTo>
                    <a:pt x="585756" y="125297"/>
                  </a:lnTo>
                  <a:cubicBezTo>
                    <a:pt x="766992" y="241673"/>
                    <a:pt x="985270" y="357344"/>
                    <a:pt x="1227761" y="437618"/>
                  </a:cubicBezTo>
                  <a:cubicBezTo>
                    <a:pt x="1332863" y="470065"/>
                    <a:pt x="1438042" y="494532"/>
                    <a:pt x="1540879" y="512691"/>
                  </a:cubicBezTo>
                  <a:lnTo>
                    <a:pt x="1589973" y="520018"/>
                  </a:lnTo>
                  <a:lnTo>
                    <a:pt x="1589973" y="941141"/>
                  </a:lnTo>
                  <a:lnTo>
                    <a:pt x="1497844" y="932967"/>
                  </a:lnTo>
                  <a:cubicBezTo>
                    <a:pt x="1346533" y="914249"/>
                    <a:pt x="1208075" y="881783"/>
                    <a:pt x="1094771" y="845565"/>
                  </a:cubicBezTo>
                  <a:cubicBezTo>
                    <a:pt x="1075978" y="839179"/>
                    <a:pt x="1056463" y="832429"/>
                    <a:pt x="1036405" y="824949"/>
                  </a:cubicBezTo>
                  <a:cubicBezTo>
                    <a:pt x="1026287" y="821300"/>
                    <a:pt x="1015988" y="817469"/>
                    <a:pt x="1005689" y="813454"/>
                  </a:cubicBezTo>
                  <a:cubicBezTo>
                    <a:pt x="996111" y="809806"/>
                    <a:pt x="986534" y="805974"/>
                    <a:pt x="976776" y="801960"/>
                  </a:cubicBezTo>
                  <a:cubicBezTo>
                    <a:pt x="970634" y="799589"/>
                    <a:pt x="964671" y="797217"/>
                    <a:pt x="958346" y="794662"/>
                  </a:cubicBezTo>
                  <a:cubicBezTo>
                    <a:pt x="949492" y="791197"/>
                    <a:pt x="940637" y="787365"/>
                    <a:pt x="931604" y="783534"/>
                  </a:cubicBezTo>
                  <a:cubicBezTo>
                    <a:pt x="905403" y="772405"/>
                    <a:pt x="878479" y="760547"/>
                    <a:pt x="851196" y="747774"/>
                  </a:cubicBezTo>
                  <a:cubicBezTo>
                    <a:pt x="837462" y="741389"/>
                    <a:pt x="823730" y="734821"/>
                    <a:pt x="809817" y="728071"/>
                  </a:cubicBezTo>
                  <a:cubicBezTo>
                    <a:pt x="797348" y="722051"/>
                    <a:pt x="784700" y="715846"/>
                    <a:pt x="772050" y="709278"/>
                  </a:cubicBezTo>
                  <a:cubicBezTo>
                    <a:pt x="769522" y="708184"/>
                    <a:pt x="766811" y="706725"/>
                    <a:pt x="764101" y="705265"/>
                  </a:cubicBezTo>
                  <a:cubicBezTo>
                    <a:pt x="754885" y="700704"/>
                    <a:pt x="745490" y="695779"/>
                    <a:pt x="736275" y="690852"/>
                  </a:cubicBezTo>
                  <a:cubicBezTo>
                    <a:pt x="724347" y="684648"/>
                    <a:pt x="712603" y="678264"/>
                    <a:pt x="700677" y="671696"/>
                  </a:cubicBezTo>
                  <a:cubicBezTo>
                    <a:pt x="687305" y="664398"/>
                    <a:pt x="673754" y="656735"/>
                    <a:pt x="660203" y="648891"/>
                  </a:cubicBezTo>
                  <a:cubicBezTo>
                    <a:pt x="649722" y="643053"/>
                    <a:pt x="639060" y="636848"/>
                    <a:pt x="628581" y="630463"/>
                  </a:cubicBezTo>
                  <a:cubicBezTo>
                    <a:pt x="619725" y="625172"/>
                    <a:pt x="610692" y="619882"/>
                    <a:pt x="601838" y="614226"/>
                  </a:cubicBezTo>
                  <a:cubicBezTo>
                    <a:pt x="589912" y="607109"/>
                    <a:pt x="578167" y="599630"/>
                    <a:pt x="566240" y="591968"/>
                  </a:cubicBezTo>
                  <a:cubicBezTo>
                    <a:pt x="551244" y="582481"/>
                    <a:pt x="536426" y="572810"/>
                    <a:pt x="521610" y="562777"/>
                  </a:cubicBezTo>
                  <a:cubicBezTo>
                    <a:pt x="450778" y="515158"/>
                    <a:pt x="381212" y="462068"/>
                    <a:pt x="315800" y="403686"/>
                  </a:cubicBezTo>
                  <a:cubicBezTo>
                    <a:pt x="310198" y="398941"/>
                    <a:pt x="304778" y="394014"/>
                    <a:pt x="299538" y="389090"/>
                  </a:cubicBezTo>
                  <a:cubicBezTo>
                    <a:pt x="294117" y="384163"/>
                    <a:pt x="288877" y="379237"/>
                    <a:pt x="283455" y="374128"/>
                  </a:cubicBezTo>
                  <a:cubicBezTo>
                    <a:pt x="282010" y="372850"/>
                    <a:pt x="280746" y="371573"/>
                    <a:pt x="279299" y="370297"/>
                  </a:cubicBezTo>
                  <a:cubicBezTo>
                    <a:pt x="270265" y="361723"/>
                    <a:pt x="261592" y="353329"/>
                    <a:pt x="252738" y="344574"/>
                  </a:cubicBezTo>
                  <a:cubicBezTo>
                    <a:pt x="179375" y="271959"/>
                    <a:pt x="112880" y="191866"/>
                    <a:pt x="57950" y="104110"/>
                  </a:cubicBezTo>
                  <a:cubicBezTo>
                    <a:pt x="42048" y="78934"/>
                    <a:pt x="27232" y="53025"/>
                    <a:pt x="13318" y="26572"/>
                  </a:cubicBezTo>
                  <a:cubicBezTo>
                    <a:pt x="13318" y="26572"/>
                    <a:pt x="13318" y="26572"/>
                    <a:pt x="13318" y="26390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A524244-40E9-AF15-962E-B923682EDAED}"/>
                </a:ext>
              </a:extLst>
            </p:cNvPr>
            <p:cNvSpPr/>
            <p:nvPr/>
          </p:nvSpPr>
          <p:spPr>
            <a:xfrm flipH="1">
              <a:off x="-12226" y="27942"/>
              <a:ext cx="1564418" cy="913484"/>
            </a:xfrm>
            <a:custGeom>
              <a:avLst/>
              <a:gdLst>
                <a:gd name="connsiteX0" fmla="*/ 0 w 1564418"/>
                <a:gd name="connsiteY0" fmla="*/ 0 h 913484"/>
                <a:gd name="connsiteX1" fmla="*/ 1496259 w 1564418"/>
                <a:gd name="connsiteY1" fmla="*/ 769179 h 913484"/>
                <a:gd name="connsiteX2" fmla="*/ 1564418 w 1564418"/>
                <a:gd name="connsiteY2" fmla="*/ 771144 h 913484"/>
                <a:gd name="connsiteX3" fmla="*/ 1564418 w 1564418"/>
                <a:gd name="connsiteY3" fmla="*/ 913484 h 913484"/>
                <a:gd name="connsiteX4" fmla="*/ 1484524 w 1564418"/>
                <a:gd name="connsiteY4" fmla="*/ 906396 h 913484"/>
                <a:gd name="connsiteX5" fmla="*/ 1081450 w 1564418"/>
                <a:gd name="connsiteY5" fmla="*/ 818993 h 913484"/>
                <a:gd name="connsiteX6" fmla="*/ 0 w 1564418"/>
                <a:gd name="connsiteY6" fmla="*/ 0 h 913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4418" h="913484">
                  <a:moveTo>
                    <a:pt x="0" y="0"/>
                  </a:moveTo>
                  <a:cubicBezTo>
                    <a:pt x="556378" y="553778"/>
                    <a:pt x="1076819" y="740676"/>
                    <a:pt x="1496259" y="769179"/>
                  </a:cubicBezTo>
                  <a:lnTo>
                    <a:pt x="1564418" y="771144"/>
                  </a:lnTo>
                  <a:lnTo>
                    <a:pt x="1564418" y="913484"/>
                  </a:lnTo>
                  <a:lnTo>
                    <a:pt x="1484524" y="906396"/>
                  </a:lnTo>
                  <a:cubicBezTo>
                    <a:pt x="1333212" y="887678"/>
                    <a:pt x="1194754" y="855211"/>
                    <a:pt x="1081450" y="818993"/>
                  </a:cubicBezTo>
                  <a:cubicBezTo>
                    <a:pt x="761984" y="711533"/>
                    <a:pt x="232914" y="44553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FCC457A-1A5A-0357-484A-2AC3E7F0D4EC}"/>
              </a:ext>
            </a:extLst>
          </p:cNvPr>
          <p:cNvGrpSpPr/>
          <p:nvPr userDrawn="1"/>
        </p:nvGrpSpPr>
        <p:grpSpPr>
          <a:xfrm flipH="1">
            <a:off x="11127010" y="0"/>
            <a:ext cx="1064990" cy="1044734"/>
            <a:chOff x="-12227" y="1372"/>
            <a:chExt cx="1818735" cy="1784144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43EA9FE-768B-40B6-2DCD-045E0E994D05}"/>
                </a:ext>
              </a:extLst>
            </p:cNvPr>
            <p:cNvSpPr/>
            <p:nvPr/>
          </p:nvSpPr>
          <p:spPr>
            <a:xfrm flipH="1">
              <a:off x="-12226" y="1373"/>
              <a:ext cx="1818734" cy="1784074"/>
            </a:xfrm>
            <a:custGeom>
              <a:avLst/>
              <a:gdLst>
                <a:gd name="connsiteX0" fmla="*/ 276 w 1818734"/>
                <a:gd name="connsiteY0" fmla="*/ 0 h 1784074"/>
                <a:gd name="connsiteX1" fmla="*/ 233060 w 1818734"/>
                <a:gd name="connsiteY1" fmla="*/ 0 h 1784074"/>
                <a:gd name="connsiteX2" fmla="*/ 236105 w 1818734"/>
                <a:gd name="connsiteY2" fmla="*/ 5589 h 1784074"/>
                <a:gd name="connsiteX3" fmla="*/ 236105 w 1818734"/>
                <a:gd name="connsiteY3" fmla="*/ 5770 h 1784074"/>
                <a:gd name="connsiteX4" fmla="*/ 1063139 w 1818734"/>
                <a:gd name="connsiteY4" fmla="*/ 998268 h 1784074"/>
                <a:gd name="connsiteX5" fmla="*/ 1728860 w 1818734"/>
                <a:gd name="connsiteY5" fmla="*/ 1198388 h 1784074"/>
                <a:gd name="connsiteX6" fmla="*/ 1818734 w 1818734"/>
                <a:gd name="connsiteY6" fmla="*/ 1198494 h 1784074"/>
                <a:gd name="connsiteX7" fmla="*/ 1818734 w 1818734"/>
                <a:gd name="connsiteY7" fmla="*/ 1784074 h 1784074"/>
                <a:gd name="connsiteX8" fmla="*/ 1774424 w 1818734"/>
                <a:gd name="connsiteY8" fmla="*/ 1781279 h 1784074"/>
                <a:gd name="connsiteX9" fmla="*/ 793544 w 1818734"/>
                <a:gd name="connsiteY9" fmla="*/ 1363341 h 1784074"/>
                <a:gd name="connsiteX10" fmla="*/ 743313 w 1818734"/>
                <a:gd name="connsiteY10" fmla="*/ 1322837 h 1784074"/>
                <a:gd name="connsiteX11" fmla="*/ 717112 w 1818734"/>
                <a:gd name="connsiteY11" fmla="*/ 1300944 h 1784074"/>
                <a:gd name="connsiteX12" fmla="*/ 692718 w 1818734"/>
                <a:gd name="connsiteY12" fmla="*/ 1279599 h 1784074"/>
                <a:gd name="connsiteX13" fmla="*/ 677178 w 1818734"/>
                <a:gd name="connsiteY13" fmla="*/ 1266097 h 1784074"/>
                <a:gd name="connsiteX14" fmla="*/ 654772 w 1818734"/>
                <a:gd name="connsiteY14" fmla="*/ 1245847 h 1784074"/>
                <a:gd name="connsiteX15" fmla="*/ 588096 w 1818734"/>
                <a:gd name="connsiteY15" fmla="*/ 1182538 h 1784074"/>
                <a:gd name="connsiteX16" fmla="*/ 554306 w 1818734"/>
                <a:gd name="connsiteY16" fmla="*/ 1148603 h 1784074"/>
                <a:gd name="connsiteX17" fmla="*/ 523589 w 1818734"/>
                <a:gd name="connsiteY17" fmla="*/ 1116858 h 1784074"/>
                <a:gd name="connsiteX18" fmla="*/ 517085 w 1818734"/>
                <a:gd name="connsiteY18" fmla="*/ 1110108 h 1784074"/>
                <a:gd name="connsiteX19" fmla="*/ 494678 w 1818734"/>
                <a:gd name="connsiteY19" fmla="*/ 1086207 h 1784074"/>
                <a:gd name="connsiteX20" fmla="*/ 466310 w 1818734"/>
                <a:gd name="connsiteY20" fmla="*/ 1054826 h 1784074"/>
                <a:gd name="connsiteX21" fmla="*/ 434325 w 1818734"/>
                <a:gd name="connsiteY21" fmla="*/ 1018156 h 1784074"/>
                <a:gd name="connsiteX22" fmla="*/ 409571 w 1818734"/>
                <a:gd name="connsiteY22" fmla="*/ 988965 h 1784074"/>
                <a:gd name="connsiteX23" fmla="*/ 388790 w 1818734"/>
                <a:gd name="connsiteY23" fmla="*/ 963605 h 1784074"/>
                <a:gd name="connsiteX24" fmla="*/ 361505 w 1818734"/>
                <a:gd name="connsiteY24" fmla="*/ 929123 h 1784074"/>
                <a:gd name="connsiteX25" fmla="*/ 327718 w 1818734"/>
                <a:gd name="connsiteY25" fmla="*/ 884607 h 1784074"/>
                <a:gd name="connsiteX26" fmla="*/ 180091 w 1818734"/>
                <a:gd name="connsiteY26" fmla="*/ 654909 h 1784074"/>
                <a:gd name="connsiteX27" fmla="*/ 169067 w 1818734"/>
                <a:gd name="connsiteY27" fmla="*/ 634657 h 1784074"/>
                <a:gd name="connsiteX28" fmla="*/ 158408 w 1818734"/>
                <a:gd name="connsiteY28" fmla="*/ 614223 h 1784074"/>
                <a:gd name="connsiteX29" fmla="*/ 155697 w 1818734"/>
                <a:gd name="connsiteY29" fmla="*/ 608933 h 1784074"/>
                <a:gd name="connsiteX30" fmla="*/ 138350 w 1818734"/>
                <a:gd name="connsiteY30" fmla="*/ 574085 h 1784074"/>
                <a:gd name="connsiteX31" fmla="*/ 29211 w 1818734"/>
                <a:gd name="connsiteY31" fmla="*/ 266118 h 1784074"/>
                <a:gd name="connsiteX32" fmla="*/ 11865 w 1818734"/>
                <a:gd name="connsiteY32" fmla="*/ 173074 h 1784074"/>
                <a:gd name="connsiteX33" fmla="*/ 11865 w 1818734"/>
                <a:gd name="connsiteY33" fmla="*/ 172889 h 1784074"/>
                <a:gd name="connsiteX34" fmla="*/ 7528 w 1818734"/>
                <a:gd name="connsiteY34" fmla="*/ 139137 h 1784074"/>
                <a:gd name="connsiteX35" fmla="*/ 3914 w 1818734"/>
                <a:gd name="connsiteY35" fmla="*/ 103560 h 1784074"/>
                <a:gd name="connsiteX36" fmla="*/ 3914 w 1818734"/>
                <a:gd name="connsiteY36" fmla="*/ 102467 h 1784074"/>
                <a:gd name="connsiteX37" fmla="*/ 1566 w 1818734"/>
                <a:gd name="connsiteY37" fmla="*/ 65796 h 1784074"/>
                <a:gd name="connsiteX38" fmla="*/ 301 w 1818734"/>
                <a:gd name="connsiteY38" fmla="*/ 30766 h 1784074"/>
                <a:gd name="connsiteX39" fmla="*/ 118 w 1818734"/>
                <a:gd name="connsiteY39" fmla="*/ 15623 h 178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18734" h="1784074">
                  <a:moveTo>
                    <a:pt x="276" y="0"/>
                  </a:moveTo>
                  <a:lnTo>
                    <a:pt x="233060" y="0"/>
                  </a:lnTo>
                  <a:lnTo>
                    <a:pt x="236105" y="5589"/>
                  </a:lnTo>
                  <a:cubicBezTo>
                    <a:pt x="236105" y="5589"/>
                    <a:pt x="236105" y="5770"/>
                    <a:pt x="236105" y="5770"/>
                  </a:cubicBezTo>
                  <a:cubicBezTo>
                    <a:pt x="364397" y="236928"/>
                    <a:pt x="642124" y="672424"/>
                    <a:pt x="1063139" y="998268"/>
                  </a:cubicBezTo>
                  <a:cubicBezTo>
                    <a:pt x="1273467" y="1154259"/>
                    <a:pt x="1511441" y="1192071"/>
                    <a:pt x="1728860" y="1198388"/>
                  </a:cubicBezTo>
                  <a:lnTo>
                    <a:pt x="1818734" y="1198494"/>
                  </a:lnTo>
                  <a:lnTo>
                    <a:pt x="1818734" y="1784074"/>
                  </a:lnTo>
                  <a:lnTo>
                    <a:pt x="1774424" y="1781279"/>
                  </a:lnTo>
                  <a:cubicBezTo>
                    <a:pt x="1380788" y="1730429"/>
                    <a:pt x="1019322" y="1534518"/>
                    <a:pt x="793544" y="1363341"/>
                  </a:cubicBezTo>
                  <a:cubicBezTo>
                    <a:pt x="777284" y="1350569"/>
                    <a:pt x="760479" y="1337069"/>
                    <a:pt x="743313" y="1322837"/>
                  </a:cubicBezTo>
                  <a:cubicBezTo>
                    <a:pt x="734640" y="1315722"/>
                    <a:pt x="725784" y="1308423"/>
                    <a:pt x="717112" y="1300944"/>
                  </a:cubicBezTo>
                  <a:cubicBezTo>
                    <a:pt x="708980" y="1294012"/>
                    <a:pt x="700850" y="1286896"/>
                    <a:pt x="692718" y="1279599"/>
                  </a:cubicBezTo>
                  <a:cubicBezTo>
                    <a:pt x="687478" y="1275220"/>
                    <a:pt x="682419" y="1270659"/>
                    <a:pt x="677178" y="1266097"/>
                  </a:cubicBezTo>
                  <a:cubicBezTo>
                    <a:pt x="669590" y="1259529"/>
                    <a:pt x="662362" y="1252778"/>
                    <a:pt x="654772" y="1245847"/>
                  </a:cubicBezTo>
                  <a:cubicBezTo>
                    <a:pt x="632908" y="1225777"/>
                    <a:pt x="610503" y="1204796"/>
                    <a:pt x="588096" y="1182538"/>
                  </a:cubicBezTo>
                  <a:cubicBezTo>
                    <a:pt x="576894" y="1171410"/>
                    <a:pt x="565510" y="1160279"/>
                    <a:pt x="554306" y="1148603"/>
                  </a:cubicBezTo>
                  <a:cubicBezTo>
                    <a:pt x="544187" y="1138385"/>
                    <a:pt x="533888" y="1127804"/>
                    <a:pt x="523589" y="1116858"/>
                  </a:cubicBezTo>
                  <a:cubicBezTo>
                    <a:pt x="521421" y="1114851"/>
                    <a:pt x="519253" y="1112479"/>
                    <a:pt x="517085" y="1110108"/>
                  </a:cubicBezTo>
                  <a:cubicBezTo>
                    <a:pt x="509677" y="1102444"/>
                    <a:pt x="502086" y="1094235"/>
                    <a:pt x="494678" y="1086207"/>
                  </a:cubicBezTo>
                  <a:cubicBezTo>
                    <a:pt x="485100" y="1075990"/>
                    <a:pt x="475704" y="1065592"/>
                    <a:pt x="466310" y="1054826"/>
                  </a:cubicBezTo>
                  <a:cubicBezTo>
                    <a:pt x="455648" y="1042968"/>
                    <a:pt x="444987" y="1030744"/>
                    <a:pt x="434325" y="1018156"/>
                  </a:cubicBezTo>
                  <a:cubicBezTo>
                    <a:pt x="426014" y="1008669"/>
                    <a:pt x="417702" y="998816"/>
                    <a:pt x="409571" y="988965"/>
                  </a:cubicBezTo>
                  <a:cubicBezTo>
                    <a:pt x="402703" y="980571"/>
                    <a:pt x="395658" y="972180"/>
                    <a:pt x="388790" y="963605"/>
                  </a:cubicBezTo>
                  <a:cubicBezTo>
                    <a:pt x="379575" y="952476"/>
                    <a:pt x="370541" y="940981"/>
                    <a:pt x="361505" y="929123"/>
                  </a:cubicBezTo>
                  <a:cubicBezTo>
                    <a:pt x="349944" y="914527"/>
                    <a:pt x="338740" y="899748"/>
                    <a:pt x="327718" y="884607"/>
                  </a:cubicBezTo>
                  <a:cubicBezTo>
                    <a:pt x="274413" y="812723"/>
                    <a:pt x="224361" y="735732"/>
                    <a:pt x="180091" y="654909"/>
                  </a:cubicBezTo>
                  <a:cubicBezTo>
                    <a:pt x="176295" y="648156"/>
                    <a:pt x="172501" y="641407"/>
                    <a:pt x="169067" y="634657"/>
                  </a:cubicBezTo>
                  <a:cubicBezTo>
                    <a:pt x="165454" y="627907"/>
                    <a:pt x="162021" y="621157"/>
                    <a:pt x="158408" y="614223"/>
                  </a:cubicBezTo>
                  <a:cubicBezTo>
                    <a:pt x="157503" y="612400"/>
                    <a:pt x="156600" y="610757"/>
                    <a:pt x="155697" y="608933"/>
                  </a:cubicBezTo>
                  <a:cubicBezTo>
                    <a:pt x="149733" y="597256"/>
                    <a:pt x="144133" y="585944"/>
                    <a:pt x="138350" y="574085"/>
                  </a:cubicBezTo>
                  <a:cubicBezTo>
                    <a:pt x="91189" y="476112"/>
                    <a:pt x="53243" y="373032"/>
                    <a:pt x="29211" y="266118"/>
                  </a:cubicBezTo>
                  <a:cubicBezTo>
                    <a:pt x="22164" y="235468"/>
                    <a:pt x="16561" y="204270"/>
                    <a:pt x="11865" y="173074"/>
                  </a:cubicBezTo>
                  <a:cubicBezTo>
                    <a:pt x="11865" y="173074"/>
                    <a:pt x="11865" y="173074"/>
                    <a:pt x="11865" y="172889"/>
                  </a:cubicBezTo>
                  <a:cubicBezTo>
                    <a:pt x="10056" y="161760"/>
                    <a:pt x="8793" y="150450"/>
                    <a:pt x="7528" y="139137"/>
                  </a:cubicBezTo>
                  <a:cubicBezTo>
                    <a:pt x="6263" y="127279"/>
                    <a:pt x="4997" y="115237"/>
                    <a:pt x="3914" y="103560"/>
                  </a:cubicBezTo>
                  <a:cubicBezTo>
                    <a:pt x="3914" y="103196"/>
                    <a:pt x="3914" y="102831"/>
                    <a:pt x="3914" y="102467"/>
                  </a:cubicBezTo>
                  <a:cubicBezTo>
                    <a:pt x="2829" y="90243"/>
                    <a:pt x="2107" y="78019"/>
                    <a:pt x="1566" y="65796"/>
                  </a:cubicBezTo>
                  <a:cubicBezTo>
                    <a:pt x="1023" y="54120"/>
                    <a:pt x="301" y="42442"/>
                    <a:pt x="301" y="30766"/>
                  </a:cubicBezTo>
                  <a:cubicBezTo>
                    <a:pt x="-62" y="25840"/>
                    <a:pt x="-62" y="20549"/>
                    <a:pt x="118" y="15623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8DFF7D7-9ADB-B326-7CB7-02828933F0E6}"/>
                </a:ext>
              </a:extLst>
            </p:cNvPr>
            <p:cNvSpPr/>
            <p:nvPr/>
          </p:nvSpPr>
          <p:spPr>
            <a:xfrm flipH="1">
              <a:off x="-12227" y="174627"/>
              <a:ext cx="1806509" cy="1610889"/>
            </a:xfrm>
            <a:custGeom>
              <a:avLst/>
              <a:gdLst>
                <a:gd name="connsiteX0" fmla="*/ 0 w 1806509"/>
                <a:gd name="connsiteY0" fmla="*/ 0 h 1610889"/>
                <a:gd name="connsiteX1" fmla="*/ 180 w 1806509"/>
                <a:gd name="connsiteY1" fmla="*/ 0 h 1610889"/>
                <a:gd name="connsiteX2" fmla="*/ 1780357 w 1806509"/>
                <a:gd name="connsiteY2" fmla="*/ 1417047 h 1610889"/>
                <a:gd name="connsiteX3" fmla="*/ 1806509 w 1806509"/>
                <a:gd name="connsiteY3" fmla="*/ 1417782 h 1610889"/>
                <a:gd name="connsiteX4" fmla="*/ 1806509 w 1806509"/>
                <a:gd name="connsiteY4" fmla="*/ 1610889 h 1610889"/>
                <a:gd name="connsiteX5" fmla="*/ 1762559 w 1806509"/>
                <a:gd name="connsiteY5" fmla="*/ 1608108 h 1610889"/>
                <a:gd name="connsiteX6" fmla="*/ 781682 w 1806509"/>
                <a:gd name="connsiteY6" fmla="*/ 1190269 h 1610889"/>
                <a:gd name="connsiteX7" fmla="*/ 0 w 1806509"/>
                <a:gd name="connsiteY7" fmla="*/ 0 h 161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6509" h="1610889">
                  <a:moveTo>
                    <a:pt x="0" y="0"/>
                  </a:moveTo>
                  <a:lnTo>
                    <a:pt x="180" y="0"/>
                  </a:lnTo>
                  <a:cubicBezTo>
                    <a:pt x="544022" y="1136128"/>
                    <a:pt x="1296533" y="1387218"/>
                    <a:pt x="1780357" y="1417047"/>
                  </a:cubicBezTo>
                  <a:lnTo>
                    <a:pt x="1806509" y="1417782"/>
                  </a:lnTo>
                  <a:lnTo>
                    <a:pt x="1806509" y="1610889"/>
                  </a:lnTo>
                  <a:lnTo>
                    <a:pt x="1762559" y="1608108"/>
                  </a:lnTo>
                  <a:cubicBezTo>
                    <a:pt x="1368923" y="1557188"/>
                    <a:pt x="1007458" y="1361311"/>
                    <a:pt x="781682" y="1190269"/>
                  </a:cubicBezTo>
                  <a:cubicBezTo>
                    <a:pt x="504859" y="973888"/>
                    <a:pt x="76614" y="52708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FE1D553-CF91-0F04-581B-1AA739C0EEE6}"/>
                </a:ext>
              </a:extLst>
            </p:cNvPr>
            <p:cNvSpPr/>
            <p:nvPr/>
          </p:nvSpPr>
          <p:spPr>
            <a:xfrm flipH="1">
              <a:off x="-12226" y="1372"/>
              <a:ext cx="1670910" cy="1329780"/>
            </a:xfrm>
            <a:custGeom>
              <a:avLst/>
              <a:gdLst>
                <a:gd name="connsiteX0" fmla="*/ 0 w 1670910"/>
                <a:gd name="connsiteY0" fmla="*/ 0 h 1329780"/>
                <a:gd name="connsiteX1" fmla="*/ 304492 w 1670910"/>
                <a:gd name="connsiteY1" fmla="*/ 0 h 1329780"/>
                <a:gd name="connsiteX2" fmla="*/ 354466 w 1670910"/>
                <a:gd name="connsiteY2" fmla="*/ 58934 h 1329780"/>
                <a:gd name="connsiteX3" fmla="*/ 1129981 w 1670910"/>
                <a:gd name="connsiteY3" fmla="*/ 705447 h 1329780"/>
                <a:gd name="connsiteX4" fmla="*/ 1631759 w 1670910"/>
                <a:gd name="connsiteY4" fmla="*/ 819226 h 1329780"/>
                <a:gd name="connsiteX5" fmla="*/ 1670910 w 1670910"/>
                <a:gd name="connsiteY5" fmla="*/ 816934 h 1329780"/>
                <a:gd name="connsiteX6" fmla="*/ 1670910 w 1670910"/>
                <a:gd name="connsiteY6" fmla="*/ 1329780 h 1329780"/>
                <a:gd name="connsiteX7" fmla="*/ 1538800 w 1670910"/>
                <a:gd name="connsiteY7" fmla="*/ 1308654 h 1329780"/>
                <a:gd name="connsiteX8" fmla="*/ 921278 w 1670910"/>
                <a:gd name="connsiteY8" fmla="*/ 1079823 h 1329780"/>
                <a:gd name="connsiteX9" fmla="*/ 867976 w 1670910"/>
                <a:gd name="connsiteY9" fmla="*/ 1048260 h 1329780"/>
                <a:gd name="connsiteX10" fmla="*/ 839967 w 1670910"/>
                <a:gd name="connsiteY10" fmla="*/ 1030929 h 1329780"/>
                <a:gd name="connsiteX11" fmla="*/ 813768 w 1670910"/>
                <a:gd name="connsiteY11" fmla="*/ 1013960 h 1329780"/>
                <a:gd name="connsiteX12" fmla="*/ 797143 w 1670910"/>
                <a:gd name="connsiteY12" fmla="*/ 1003197 h 1329780"/>
                <a:gd name="connsiteX13" fmla="*/ 773111 w 1670910"/>
                <a:gd name="connsiteY13" fmla="*/ 987142 h 1329780"/>
                <a:gd name="connsiteX14" fmla="*/ 701014 w 1670910"/>
                <a:gd name="connsiteY14" fmla="*/ 936422 h 1329780"/>
                <a:gd name="connsiteX15" fmla="*/ 664153 w 1670910"/>
                <a:gd name="connsiteY15" fmla="*/ 909056 h 1329780"/>
                <a:gd name="connsiteX16" fmla="*/ 630723 w 1670910"/>
                <a:gd name="connsiteY16" fmla="*/ 883330 h 1329780"/>
                <a:gd name="connsiteX17" fmla="*/ 623677 w 1670910"/>
                <a:gd name="connsiteY17" fmla="*/ 877857 h 1329780"/>
                <a:gd name="connsiteX18" fmla="*/ 599103 w 1670910"/>
                <a:gd name="connsiteY18" fmla="*/ 858335 h 1329780"/>
                <a:gd name="connsiteX19" fmla="*/ 567842 w 1670910"/>
                <a:gd name="connsiteY19" fmla="*/ 832610 h 1329780"/>
                <a:gd name="connsiteX20" fmla="*/ 532426 w 1670910"/>
                <a:gd name="connsiteY20" fmla="*/ 802324 h 1329780"/>
                <a:gd name="connsiteX21" fmla="*/ 504960 w 1670910"/>
                <a:gd name="connsiteY21" fmla="*/ 778060 h 1329780"/>
                <a:gd name="connsiteX22" fmla="*/ 481831 w 1670910"/>
                <a:gd name="connsiteY22" fmla="*/ 756896 h 1329780"/>
                <a:gd name="connsiteX23" fmla="*/ 451115 w 1670910"/>
                <a:gd name="connsiteY23" fmla="*/ 728071 h 1329780"/>
                <a:gd name="connsiteX24" fmla="*/ 412988 w 1670910"/>
                <a:gd name="connsiteY24" fmla="*/ 690668 h 1329780"/>
                <a:gd name="connsiteX25" fmla="*/ 241510 w 1670910"/>
                <a:gd name="connsiteY25" fmla="*/ 494358 h 1329780"/>
                <a:gd name="connsiteX26" fmla="*/ 228320 w 1670910"/>
                <a:gd name="connsiteY26" fmla="*/ 476843 h 1329780"/>
                <a:gd name="connsiteX27" fmla="*/ 215490 w 1670910"/>
                <a:gd name="connsiteY27" fmla="*/ 458964 h 1329780"/>
                <a:gd name="connsiteX28" fmla="*/ 212056 w 1670910"/>
                <a:gd name="connsiteY28" fmla="*/ 454404 h 1329780"/>
                <a:gd name="connsiteX29" fmla="*/ 190916 w 1670910"/>
                <a:gd name="connsiteY29" fmla="*/ 423935 h 1329780"/>
                <a:gd name="connsiteX30" fmla="*/ 45818 w 1670910"/>
                <a:gd name="connsiteY30" fmla="*/ 150086 h 1329780"/>
                <a:gd name="connsiteX31" fmla="*/ 16907 w 1670910"/>
                <a:gd name="connsiteY31" fmla="*/ 65249 h 1329780"/>
                <a:gd name="connsiteX32" fmla="*/ 16907 w 1670910"/>
                <a:gd name="connsiteY32" fmla="*/ 65066 h 1329780"/>
                <a:gd name="connsiteX33" fmla="*/ 8234 w 1670910"/>
                <a:gd name="connsiteY33" fmla="*/ 34233 h 1329780"/>
                <a:gd name="connsiteX34" fmla="*/ 103 w 1670910"/>
                <a:gd name="connsiteY34" fmla="*/ 1393 h 1329780"/>
                <a:gd name="connsiteX35" fmla="*/ 103 w 1670910"/>
                <a:gd name="connsiteY35" fmla="*/ 482 h 1329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70910" h="1329780">
                  <a:moveTo>
                    <a:pt x="0" y="0"/>
                  </a:moveTo>
                  <a:lnTo>
                    <a:pt x="304492" y="0"/>
                  </a:lnTo>
                  <a:lnTo>
                    <a:pt x="354466" y="58934"/>
                  </a:lnTo>
                  <a:cubicBezTo>
                    <a:pt x="530845" y="259712"/>
                    <a:pt x="796059" y="516343"/>
                    <a:pt x="1129981" y="705447"/>
                  </a:cubicBezTo>
                  <a:cubicBezTo>
                    <a:pt x="1296129" y="795141"/>
                    <a:pt x="1468222" y="820849"/>
                    <a:pt x="1631759" y="819226"/>
                  </a:cubicBezTo>
                  <a:lnTo>
                    <a:pt x="1670910" y="816934"/>
                  </a:lnTo>
                  <a:lnTo>
                    <a:pt x="1670910" y="1329780"/>
                  </a:lnTo>
                  <a:lnTo>
                    <a:pt x="1538800" y="1308654"/>
                  </a:lnTo>
                  <a:cubicBezTo>
                    <a:pt x="1297935" y="1258345"/>
                    <a:pt x="1080109" y="1167670"/>
                    <a:pt x="921278" y="1079823"/>
                  </a:cubicBezTo>
                  <a:cubicBezTo>
                    <a:pt x="904114" y="1069971"/>
                    <a:pt x="886225" y="1059390"/>
                    <a:pt x="867976" y="1048260"/>
                  </a:cubicBezTo>
                  <a:cubicBezTo>
                    <a:pt x="858759" y="1042787"/>
                    <a:pt x="849364" y="1036948"/>
                    <a:pt x="839967" y="1030929"/>
                  </a:cubicBezTo>
                  <a:cubicBezTo>
                    <a:pt x="831294" y="1025455"/>
                    <a:pt x="822620" y="1019799"/>
                    <a:pt x="813768" y="1013960"/>
                  </a:cubicBezTo>
                  <a:cubicBezTo>
                    <a:pt x="808166" y="1010495"/>
                    <a:pt x="802743" y="1007028"/>
                    <a:pt x="797143" y="1003197"/>
                  </a:cubicBezTo>
                  <a:cubicBezTo>
                    <a:pt x="789193" y="998089"/>
                    <a:pt x="781243" y="992614"/>
                    <a:pt x="773111" y="987142"/>
                  </a:cubicBezTo>
                  <a:cubicBezTo>
                    <a:pt x="749620" y="971086"/>
                    <a:pt x="725406" y="954302"/>
                    <a:pt x="701014" y="936422"/>
                  </a:cubicBezTo>
                  <a:cubicBezTo>
                    <a:pt x="688728" y="927482"/>
                    <a:pt x="676621" y="918359"/>
                    <a:pt x="664153" y="909056"/>
                  </a:cubicBezTo>
                  <a:cubicBezTo>
                    <a:pt x="653129" y="900662"/>
                    <a:pt x="641927" y="892087"/>
                    <a:pt x="630723" y="883330"/>
                  </a:cubicBezTo>
                  <a:cubicBezTo>
                    <a:pt x="628375" y="881688"/>
                    <a:pt x="626026" y="879864"/>
                    <a:pt x="623677" y="877857"/>
                  </a:cubicBezTo>
                  <a:cubicBezTo>
                    <a:pt x="615547" y="871653"/>
                    <a:pt x="607234" y="864903"/>
                    <a:pt x="599103" y="858335"/>
                  </a:cubicBezTo>
                  <a:cubicBezTo>
                    <a:pt x="588622" y="849944"/>
                    <a:pt x="578323" y="841368"/>
                    <a:pt x="567842" y="832610"/>
                  </a:cubicBezTo>
                  <a:cubicBezTo>
                    <a:pt x="556097" y="822758"/>
                    <a:pt x="544352" y="812725"/>
                    <a:pt x="532426" y="802324"/>
                  </a:cubicBezTo>
                  <a:cubicBezTo>
                    <a:pt x="523212" y="794480"/>
                    <a:pt x="513996" y="786453"/>
                    <a:pt x="504960" y="778060"/>
                  </a:cubicBezTo>
                  <a:cubicBezTo>
                    <a:pt x="497372" y="771127"/>
                    <a:pt x="489422" y="764193"/>
                    <a:pt x="481831" y="756896"/>
                  </a:cubicBezTo>
                  <a:cubicBezTo>
                    <a:pt x="471533" y="747590"/>
                    <a:pt x="461413" y="737921"/>
                    <a:pt x="451115" y="728071"/>
                  </a:cubicBezTo>
                  <a:cubicBezTo>
                    <a:pt x="438284" y="715847"/>
                    <a:pt x="425455" y="703440"/>
                    <a:pt x="412988" y="690668"/>
                  </a:cubicBezTo>
                  <a:cubicBezTo>
                    <a:pt x="352637" y="630096"/>
                    <a:pt x="294453" y="564416"/>
                    <a:pt x="241510" y="494358"/>
                  </a:cubicBezTo>
                  <a:cubicBezTo>
                    <a:pt x="236993" y="488704"/>
                    <a:pt x="232474" y="482682"/>
                    <a:pt x="228320" y="476843"/>
                  </a:cubicBezTo>
                  <a:cubicBezTo>
                    <a:pt x="223983" y="471005"/>
                    <a:pt x="219826" y="465166"/>
                    <a:pt x="215490" y="458964"/>
                  </a:cubicBezTo>
                  <a:cubicBezTo>
                    <a:pt x="214405" y="457505"/>
                    <a:pt x="213321" y="455863"/>
                    <a:pt x="212056" y="454404"/>
                  </a:cubicBezTo>
                  <a:cubicBezTo>
                    <a:pt x="204829" y="444187"/>
                    <a:pt x="197964" y="434334"/>
                    <a:pt x="190916" y="423935"/>
                  </a:cubicBezTo>
                  <a:cubicBezTo>
                    <a:pt x="132914" y="338368"/>
                    <a:pt x="82860" y="246780"/>
                    <a:pt x="45818" y="150086"/>
                  </a:cubicBezTo>
                  <a:cubicBezTo>
                    <a:pt x="34976" y="122354"/>
                    <a:pt x="25400" y="93893"/>
                    <a:pt x="16907" y="65249"/>
                  </a:cubicBezTo>
                  <a:cubicBezTo>
                    <a:pt x="16907" y="65249"/>
                    <a:pt x="16907" y="65249"/>
                    <a:pt x="16907" y="65066"/>
                  </a:cubicBezTo>
                  <a:cubicBezTo>
                    <a:pt x="13656" y="55031"/>
                    <a:pt x="10944" y="44633"/>
                    <a:pt x="8234" y="34233"/>
                  </a:cubicBezTo>
                  <a:cubicBezTo>
                    <a:pt x="5342" y="23287"/>
                    <a:pt x="2632" y="12340"/>
                    <a:pt x="103" y="1393"/>
                  </a:cubicBezTo>
                  <a:cubicBezTo>
                    <a:pt x="103" y="1028"/>
                    <a:pt x="-77" y="845"/>
                    <a:pt x="103" y="482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50AD65B-B374-B9AC-1B44-06BA8938899D}"/>
                </a:ext>
              </a:extLst>
            </p:cNvPr>
            <p:cNvSpPr/>
            <p:nvPr/>
          </p:nvSpPr>
          <p:spPr>
            <a:xfrm flipH="1">
              <a:off x="-12226" y="66621"/>
              <a:ext cx="1653824" cy="1264502"/>
            </a:xfrm>
            <a:custGeom>
              <a:avLst/>
              <a:gdLst>
                <a:gd name="connsiteX0" fmla="*/ 180 w 1653824"/>
                <a:gd name="connsiteY0" fmla="*/ 0 h 1264502"/>
                <a:gd name="connsiteX1" fmla="*/ 1632793 w 1653824"/>
                <a:gd name="connsiteY1" fmla="*/ 1100846 h 1264502"/>
                <a:gd name="connsiteX2" fmla="*/ 1653824 w 1653824"/>
                <a:gd name="connsiteY2" fmla="*/ 1101727 h 1264502"/>
                <a:gd name="connsiteX3" fmla="*/ 1653824 w 1653824"/>
                <a:gd name="connsiteY3" fmla="*/ 1264502 h 1264502"/>
                <a:gd name="connsiteX4" fmla="*/ 1521892 w 1653824"/>
                <a:gd name="connsiteY4" fmla="*/ 1243404 h 1264502"/>
                <a:gd name="connsiteX5" fmla="*/ 904371 w 1653824"/>
                <a:gd name="connsiteY5" fmla="*/ 1014573 h 1264502"/>
                <a:gd name="connsiteX6" fmla="*/ 0 w 1653824"/>
                <a:gd name="connsiteY6" fmla="*/ 182 h 126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824" h="1264502">
                  <a:moveTo>
                    <a:pt x="180" y="0"/>
                  </a:moveTo>
                  <a:cubicBezTo>
                    <a:pt x="558863" y="827728"/>
                    <a:pt x="1173871" y="1063723"/>
                    <a:pt x="1632793" y="1100846"/>
                  </a:cubicBezTo>
                  <a:lnTo>
                    <a:pt x="1653824" y="1101727"/>
                  </a:lnTo>
                  <a:lnTo>
                    <a:pt x="1653824" y="1264502"/>
                  </a:lnTo>
                  <a:lnTo>
                    <a:pt x="1521892" y="1243404"/>
                  </a:lnTo>
                  <a:cubicBezTo>
                    <a:pt x="1281028" y="1193095"/>
                    <a:pt x="1063201" y="1102420"/>
                    <a:pt x="904371" y="1014573"/>
                  </a:cubicBezTo>
                  <a:cubicBezTo>
                    <a:pt x="611467" y="846908"/>
                    <a:pt x="143290" y="482749"/>
                    <a:pt x="0" y="182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053DE47-3D85-E75E-DCFD-F0BEE9FA1E18}"/>
                </a:ext>
              </a:extLst>
            </p:cNvPr>
            <p:cNvSpPr/>
            <p:nvPr/>
          </p:nvSpPr>
          <p:spPr>
            <a:xfrm flipH="1">
              <a:off x="-12227" y="1373"/>
              <a:ext cx="1589973" cy="941141"/>
            </a:xfrm>
            <a:custGeom>
              <a:avLst/>
              <a:gdLst>
                <a:gd name="connsiteX0" fmla="*/ 0 w 1589973"/>
                <a:gd name="connsiteY0" fmla="*/ 0 h 941141"/>
                <a:gd name="connsiteX1" fmla="*/ 407842 w 1589973"/>
                <a:gd name="connsiteY1" fmla="*/ 0 h 941141"/>
                <a:gd name="connsiteX2" fmla="*/ 585756 w 1589973"/>
                <a:gd name="connsiteY2" fmla="*/ 125297 h 941141"/>
                <a:gd name="connsiteX3" fmla="*/ 1227761 w 1589973"/>
                <a:gd name="connsiteY3" fmla="*/ 437618 h 941141"/>
                <a:gd name="connsiteX4" fmla="*/ 1540879 w 1589973"/>
                <a:gd name="connsiteY4" fmla="*/ 512691 h 941141"/>
                <a:gd name="connsiteX5" fmla="*/ 1589973 w 1589973"/>
                <a:gd name="connsiteY5" fmla="*/ 520018 h 941141"/>
                <a:gd name="connsiteX6" fmla="*/ 1589973 w 1589973"/>
                <a:gd name="connsiteY6" fmla="*/ 941141 h 941141"/>
                <a:gd name="connsiteX7" fmla="*/ 1497844 w 1589973"/>
                <a:gd name="connsiteY7" fmla="*/ 932967 h 941141"/>
                <a:gd name="connsiteX8" fmla="*/ 1094771 w 1589973"/>
                <a:gd name="connsiteY8" fmla="*/ 845565 h 941141"/>
                <a:gd name="connsiteX9" fmla="*/ 1036405 w 1589973"/>
                <a:gd name="connsiteY9" fmla="*/ 824949 h 941141"/>
                <a:gd name="connsiteX10" fmla="*/ 1005689 w 1589973"/>
                <a:gd name="connsiteY10" fmla="*/ 813454 h 941141"/>
                <a:gd name="connsiteX11" fmla="*/ 976776 w 1589973"/>
                <a:gd name="connsiteY11" fmla="*/ 801960 h 941141"/>
                <a:gd name="connsiteX12" fmla="*/ 958346 w 1589973"/>
                <a:gd name="connsiteY12" fmla="*/ 794662 h 941141"/>
                <a:gd name="connsiteX13" fmla="*/ 931604 w 1589973"/>
                <a:gd name="connsiteY13" fmla="*/ 783534 h 941141"/>
                <a:gd name="connsiteX14" fmla="*/ 851196 w 1589973"/>
                <a:gd name="connsiteY14" fmla="*/ 747774 h 941141"/>
                <a:gd name="connsiteX15" fmla="*/ 809817 w 1589973"/>
                <a:gd name="connsiteY15" fmla="*/ 728071 h 941141"/>
                <a:gd name="connsiteX16" fmla="*/ 772050 w 1589973"/>
                <a:gd name="connsiteY16" fmla="*/ 709278 h 941141"/>
                <a:gd name="connsiteX17" fmla="*/ 764101 w 1589973"/>
                <a:gd name="connsiteY17" fmla="*/ 705265 h 941141"/>
                <a:gd name="connsiteX18" fmla="*/ 736275 w 1589973"/>
                <a:gd name="connsiteY18" fmla="*/ 690852 h 941141"/>
                <a:gd name="connsiteX19" fmla="*/ 700677 w 1589973"/>
                <a:gd name="connsiteY19" fmla="*/ 671696 h 941141"/>
                <a:gd name="connsiteX20" fmla="*/ 660203 w 1589973"/>
                <a:gd name="connsiteY20" fmla="*/ 648891 h 941141"/>
                <a:gd name="connsiteX21" fmla="*/ 628581 w 1589973"/>
                <a:gd name="connsiteY21" fmla="*/ 630463 h 941141"/>
                <a:gd name="connsiteX22" fmla="*/ 601838 w 1589973"/>
                <a:gd name="connsiteY22" fmla="*/ 614226 h 941141"/>
                <a:gd name="connsiteX23" fmla="*/ 566240 w 1589973"/>
                <a:gd name="connsiteY23" fmla="*/ 591968 h 941141"/>
                <a:gd name="connsiteX24" fmla="*/ 521610 w 1589973"/>
                <a:gd name="connsiteY24" fmla="*/ 562777 h 941141"/>
                <a:gd name="connsiteX25" fmla="*/ 315800 w 1589973"/>
                <a:gd name="connsiteY25" fmla="*/ 403686 h 941141"/>
                <a:gd name="connsiteX26" fmla="*/ 299538 w 1589973"/>
                <a:gd name="connsiteY26" fmla="*/ 389090 h 941141"/>
                <a:gd name="connsiteX27" fmla="*/ 283455 w 1589973"/>
                <a:gd name="connsiteY27" fmla="*/ 374128 h 941141"/>
                <a:gd name="connsiteX28" fmla="*/ 279299 w 1589973"/>
                <a:gd name="connsiteY28" fmla="*/ 370297 h 941141"/>
                <a:gd name="connsiteX29" fmla="*/ 252738 w 1589973"/>
                <a:gd name="connsiteY29" fmla="*/ 344574 h 941141"/>
                <a:gd name="connsiteX30" fmla="*/ 57950 w 1589973"/>
                <a:gd name="connsiteY30" fmla="*/ 104110 h 941141"/>
                <a:gd name="connsiteX31" fmla="*/ 13318 w 1589973"/>
                <a:gd name="connsiteY31" fmla="*/ 26572 h 941141"/>
                <a:gd name="connsiteX32" fmla="*/ 13318 w 1589973"/>
                <a:gd name="connsiteY32" fmla="*/ 26390 h 941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89973" h="941141">
                  <a:moveTo>
                    <a:pt x="0" y="0"/>
                  </a:moveTo>
                  <a:lnTo>
                    <a:pt x="407842" y="0"/>
                  </a:lnTo>
                  <a:lnTo>
                    <a:pt x="585756" y="125297"/>
                  </a:lnTo>
                  <a:cubicBezTo>
                    <a:pt x="766992" y="241673"/>
                    <a:pt x="985270" y="357344"/>
                    <a:pt x="1227761" y="437618"/>
                  </a:cubicBezTo>
                  <a:cubicBezTo>
                    <a:pt x="1332863" y="470065"/>
                    <a:pt x="1438042" y="494532"/>
                    <a:pt x="1540879" y="512691"/>
                  </a:cubicBezTo>
                  <a:lnTo>
                    <a:pt x="1589973" y="520018"/>
                  </a:lnTo>
                  <a:lnTo>
                    <a:pt x="1589973" y="941141"/>
                  </a:lnTo>
                  <a:lnTo>
                    <a:pt x="1497844" y="932967"/>
                  </a:lnTo>
                  <a:cubicBezTo>
                    <a:pt x="1346533" y="914249"/>
                    <a:pt x="1208075" y="881783"/>
                    <a:pt x="1094771" y="845565"/>
                  </a:cubicBezTo>
                  <a:cubicBezTo>
                    <a:pt x="1075978" y="839179"/>
                    <a:pt x="1056463" y="832429"/>
                    <a:pt x="1036405" y="824949"/>
                  </a:cubicBezTo>
                  <a:cubicBezTo>
                    <a:pt x="1026287" y="821300"/>
                    <a:pt x="1015988" y="817469"/>
                    <a:pt x="1005689" y="813454"/>
                  </a:cubicBezTo>
                  <a:cubicBezTo>
                    <a:pt x="996111" y="809806"/>
                    <a:pt x="986534" y="805974"/>
                    <a:pt x="976776" y="801960"/>
                  </a:cubicBezTo>
                  <a:cubicBezTo>
                    <a:pt x="970634" y="799589"/>
                    <a:pt x="964671" y="797217"/>
                    <a:pt x="958346" y="794662"/>
                  </a:cubicBezTo>
                  <a:cubicBezTo>
                    <a:pt x="949492" y="791197"/>
                    <a:pt x="940637" y="787365"/>
                    <a:pt x="931604" y="783534"/>
                  </a:cubicBezTo>
                  <a:cubicBezTo>
                    <a:pt x="905403" y="772405"/>
                    <a:pt x="878479" y="760547"/>
                    <a:pt x="851196" y="747774"/>
                  </a:cubicBezTo>
                  <a:cubicBezTo>
                    <a:pt x="837462" y="741389"/>
                    <a:pt x="823730" y="734821"/>
                    <a:pt x="809817" y="728071"/>
                  </a:cubicBezTo>
                  <a:cubicBezTo>
                    <a:pt x="797348" y="722051"/>
                    <a:pt x="784700" y="715846"/>
                    <a:pt x="772050" y="709278"/>
                  </a:cubicBezTo>
                  <a:cubicBezTo>
                    <a:pt x="769522" y="708184"/>
                    <a:pt x="766811" y="706725"/>
                    <a:pt x="764101" y="705265"/>
                  </a:cubicBezTo>
                  <a:cubicBezTo>
                    <a:pt x="754885" y="700704"/>
                    <a:pt x="745490" y="695779"/>
                    <a:pt x="736275" y="690852"/>
                  </a:cubicBezTo>
                  <a:cubicBezTo>
                    <a:pt x="724347" y="684648"/>
                    <a:pt x="712603" y="678264"/>
                    <a:pt x="700677" y="671696"/>
                  </a:cubicBezTo>
                  <a:cubicBezTo>
                    <a:pt x="687305" y="664398"/>
                    <a:pt x="673754" y="656735"/>
                    <a:pt x="660203" y="648891"/>
                  </a:cubicBezTo>
                  <a:cubicBezTo>
                    <a:pt x="649722" y="643053"/>
                    <a:pt x="639060" y="636848"/>
                    <a:pt x="628581" y="630463"/>
                  </a:cubicBezTo>
                  <a:cubicBezTo>
                    <a:pt x="619725" y="625172"/>
                    <a:pt x="610692" y="619882"/>
                    <a:pt x="601838" y="614226"/>
                  </a:cubicBezTo>
                  <a:cubicBezTo>
                    <a:pt x="589912" y="607109"/>
                    <a:pt x="578167" y="599630"/>
                    <a:pt x="566240" y="591968"/>
                  </a:cubicBezTo>
                  <a:cubicBezTo>
                    <a:pt x="551244" y="582481"/>
                    <a:pt x="536426" y="572810"/>
                    <a:pt x="521610" y="562777"/>
                  </a:cubicBezTo>
                  <a:cubicBezTo>
                    <a:pt x="450778" y="515158"/>
                    <a:pt x="381212" y="462068"/>
                    <a:pt x="315800" y="403686"/>
                  </a:cubicBezTo>
                  <a:cubicBezTo>
                    <a:pt x="310198" y="398941"/>
                    <a:pt x="304778" y="394014"/>
                    <a:pt x="299538" y="389090"/>
                  </a:cubicBezTo>
                  <a:cubicBezTo>
                    <a:pt x="294117" y="384163"/>
                    <a:pt x="288877" y="379237"/>
                    <a:pt x="283455" y="374128"/>
                  </a:cubicBezTo>
                  <a:cubicBezTo>
                    <a:pt x="282010" y="372850"/>
                    <a:pt x="280746" y="371573"/>
                    <a:pt x="279299" y="370297"/>
                  </a:cubicBezTo>
                  <a:cubicBezTo>
                    <a:pt x="270265" y="361723"/>
                    <a:pt x="261592" y="353329"/>
                    <a:pt x="252738" y="344574"/>
                  </a:cubicBezTo>
                  <a:cubicBezTo>
                    <a:pt x="179375" y="271959"/>
                    <a:pt x="112880" y="191866"/>
                    <a:pt x="57950" y="104110"/>
                  </a:cubicBezTo>
                  <a:cubicBezTo>
                    <a:pt x="42048" y="78934"/>
                    <a:pt x="27232" y="53025"/>
                    <a:pt x="13318" y="26572"/>
                  </a:cubicBezTo>
                  <a:cubicBezTo>
                    <a:pt x="13318" y="26572"/>
                    <a:pt x="13318" y="26572"/>
                    <a:pt x="13318" y="26390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807E750-433E-655C-352F-1D9FFB5A0469}"/>
                </a:ext>
              </a:extLst>
            </p:cNvPr>
            <p:cNvSpPr/>
            <p:nvPr/>
          </p:nvSpPr>
          <p:spPr>
            <a:xfrm flipH="1">
              <a:off x="-12226" y="27942"/>
              <a:ext cx="1564418" cy="913484"/>
            </a:xfrm>
            <a:custGeom>
              <a:avLst/>
              <a:gdLst>
                <a:gd name="connsiteX0" fmla="*/ 0 w 1564418"/>
                <a:gd name="connsiteY0" fmla="*/ 0 h 913484"/>
                <a:gd name="connsiteX1" fmla="*/ 1496259 w 1564418"/>
                <a:gd name="connsiteY1" fmla="*/ 769179 h 913484"/>
                <a:gd name="connsiteX2" fmla="*/ 1564418 w 1564418"/>
                <a:gd name="connsiteY2" fmla="*/ 771144 h 913484"/>
                <a:gd name="connsiteX3" fmla="*/ 1564418 w 1564418"/>
                <a:gd name="connsiteY3" fmla="*/ 913484 h 913484"/>
                <a:gd name="connsiteX4" fmla="*/ 1484524 w 1564418"/>
                <a:gd name="connsiteY4" fmla="*/ 906396 h 913484"/>
                <a:gd name="connsiteX5" fmla="*/ 1081450 w 1564418"/>
                <a:gd name="connsiteY5" fmla="*/ 818993 h 913484"/>
                <a:gd name="connsiteX6" fmla="*/ 0 w 1564418"/>
                <a:gd name="connsiteY6" fmla="*/ 0 h 913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4418" h="913484">
                  <a:moveTo>
                    <a:pt x="0" y="0"/>
                  </a:moveTo>
                  <a:cubicBezTo>
                    <a:pt x="556378" y="553778"/>
                    <a:pt x="1076819" y="740676"/>
                    <a:pt x="1496259" y="769179"/>
                  </a:cubicBezTo>
                  <a:lnTo>
                    <a:pt x="1564418" y="771144"/>
                  </a:lnTo>
                  <a:lnTo>
                    <a:pt x="1564418" y="913484"/>
                  </a:lnTo>
                  <a:lnTo>
                    <a:pt x="1484524" y="906396"/>
                  </a:lnTo>
                  <a:cubicBezTo>
                    <a:pt x="1333212" y="887678"/>
                    <a:pt x="1194754" y="855211"/>
                    <a:pt x="1081450" y="818993"/>
                  </a:cubicBezTo>
                  <a:cubicBezTo>
                    <a:pt x="761984" y="711533"/>
                    <a:pt x="232914" y="44553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749170-CC53-575A-310F-5CB996019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73" y="108000"/>
            <a:ext cx="10907654" cy="7704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Elsie" panose="02000000000000000000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AD90DA9-848E-357B-D3F1-7FE8240187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07600" y="1354359"/>
            <a:ext cx="6976800" cy="3471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Elsie" panose="02000000000000000000" pitchFamily="2" charset="0"/>
              </a:defRPr>
            </a:lvl1pPr>
            <a:lvl2pPr>
              <a:defRPr>
                <a:solidFill>
                  <a:schemeClr val="tx1"/>
                </a:solidFill>
                <a:latin typeface="Elsie" panose="02000000000000000000" pitchFamily="2" charset="0"/>
              </a:defRPr>
            </a:lvl2pPr>
            <a:lvl3pPr>
              <a:defRPr>
                <a:solidFill>
                  <a:schemeClr val="tx1"/>
                </a:solidFill>
                <a:latin typeface="Elsie" panose="02000000000000000000" pitchFamily="2" charset="0"/>
              </a:defRPr>
            </a:lvl3pPr>
            <a:lvl4pPr>
              <a:defRPr>
                <a:solidFill>
                  <a:schemeClr val="tx1"/>
                </a:solidFill>
                <a:latin typeface="Elsie" panose="02000000000000000000" pitchFamily="2" charset="0"/>
              </a:defRPr>
            </a:lvl4pPr>
            <a:lvl5pPr>
              <a:defRPr>
                <a:solidFill>
                  <a:schemeClr val="tx1"/>
                </a:solidFill>
                <a:latin typeface="Elsie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3B1D3D2-FD3F-CF39-D076-614C7C49781E}"/>
              </a:ext>
            </a:extLst>
          </p:cNvPr>
          <p:cNvGrpSpPr/>
          <p:nvPr userDrawn="1"/>
        </p:nvGrpSpPr>
        <p:grpSpPr>
          <a:xfrm>
            <a:off x="9936102" y="545504"/>
            <a:ext cx="1504922" cy="738113"/>
            <a:chOff x="9708583" y="546947"/>
            <a:chExt cx="1895523" cy="929689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6060A20-516C-3E65-DE42-F9A44E716A0A}"/>
                </a:ext>
              </a:extLst>
            </p:cNvPr>
            <p:cNvSpPr/>
            <p:nvPr/>
          </p:nvSpPr>
          <p:spPr>
            <a:xfrm>
              <a:off x="9802351" y="965564"/>
              <a:ext cx="121481" cy="156616"/>
            </a:xfrm>
            <a:custGeom>
              <a:avLst/>
              <a:gdLst>
                <a:gd name="connsiteX0" fmla="*/ 117183 w 121481"/>
                <a:gd name="connsiteY0" fmla="*/ 111296 h 156616"/>
                <a:gd name="connsiteX1" fmla="*/ 117183 w 121481"/>
                <a:gd name="connsiteY1" fmla="*/ 111365 h 156616"/>
                <a:gd name="connsiteX2" fmla="*/ 56954 w 121481"/>
                <a:gd name="connsiteY2" fmla="*/ 156356 h 156616"/>
                <a:gd name="connsiteX3" fmla="*/ 32292 w 121481"/>
                <a:gd name="connsiteY3" fmla="*/ 145934 h 156616"/>
                <a:gd name="connsiteX4" fmla="*/ 24621 w 121481"/>
                <a:gd name="connsiteY4" fmla="*/ 138745 h 156616"/>
                <a:gd name="connsiteX5" fmla="*/ 23074 w 121481"/>
                <a:gd name="connsiteY5" fmla="*/ 136887 h 156616"/>
                <a:gd name="connsiteX6" fmla="*/ 18499 w 121481"/>
                <a:gd name="connsiteY6" fmla="*/ 130696 h 156616"/>
                <a:gd name="connsiteX7" fmla="*/ 17089 w 121481"/>
                <a:gd name="connsiteY7" fmla="*/ 128529 h 156616"/>
                <a:gd name="connsiteX8" fmla="*/ 544 w 121481"/>
                <a:gd name="connsiteY8" fmla="*/ 53029 h 156616"/>
                <a:gd name="connsiteX9" fmla="*/ 9728 w 121481"/>
                <a:gd name="connsiteY9" fmla="*/ 14814 h 156616"/>
                <a:gd name="connsiteX10" fmla="*/ 39790 w 121481"/>
                <a:gd name="connsiteY10" fmla="*/ 643 h 156616"/>
                <a:gd name="connsiteX11" fmla="*/ 61735 w 121481"/>
                <a:gd name="connsiteY11" fmla="*/ 1331 h 156616"/>
                <a:gd name="connsiteX12" fmla="*/ 91729 w 121481"/>
                <a:gd name="connsiteY12" fmla="*/ 15158 h 156616"/>
                <a:gd name="connsiteX13" fmla="*/ 117217 w 121481"/>
                <a:gd name="connsiteY13" fmla="*/ 111296 h 156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481" h="156616">
                  <a:moveTo>
                    <a:pt x="117183" y="111296"/>
                  </a:moveTo>
                  <a:cubicBezTo>
                    <a:pt x="117183" y="111296"/>
                    <a:pt x="117183" y="111331"/>
                    <a:pt x="117183" y="111365"/>
                  </a:cubicBezTo>
                  <a:cubicBezTo>
                    <a:pt x="105557" y="140327"/>
                    <a:pt x="82098" y="159073"/>
                    <a:pt x="56954" y="156356"/>
                  </a:cubicBezTo>
                  <a:cubicBezTo>
                    <a:pt x="47908" y="155393"/>
                    <a:pt x="39550" y="151678"/>
                    <a:pt x="32292" y="145934"/>
                  </a:cubicBezTo>
                  <a:cubicBezTo>
                    <a:pt x="29575" y="143835"/>
                    <a:pt x="27029" y="141393"/>
                    <a:pt x="24621" y="138745"/>
                  </a:cubicBezTo>
                  <a:cubicBezTo>
                    <a:pt x="24105" y="138126"/>
                    <a:pt x="23555" y="137541"/>
                    <a:pt x="23074" y="136887"/>
                  </a:cubicBezTo>
                  <a:cubicBezTo>
                    <a:pt x="21491" y="134927"/>
                    <a:pt x="19978" y="132897"/>
                    <a:pt x="18499" y="130696"/>
                  </a:cubicBezTo>
                  <a:cubicBezTo>
                    <a:pt x="18017" y="130008"/>
                    <a:pt x="17536" y="129251"/>
                    <a:pt x="17089" y="128529"/>
                  </a:cubicBezTo>
                  <a:cubicBezTo>
                    <a:pt x="4534" y="108682"/>
                    <a:pt x="-2002" y="81784"/>
                    <a:pt x="544" y="53029"/>
                  </a:cubicBezTo>
                  <a:cubicBezTo>
                    <a:pt x="1782" y="39270"/>
                    <a:pt x="4981" y="26337"/>
                    <a:pt x="9728" y="14814"/>
                  </a:cubicBezTo>
                  <a:cubicBezTo>
                    <a:pt x="15885" y="9276"/>
                    <a:pt x="25894" y="2672"/>
                    <a:pt x="39790" y="643"/>
                  </a:cubicBezTo>
                  <a:cubicBezTo>
                    <a:pt x="46257" y="-320"/>
                    <a:pt x="53549" y="-286"/>
                    <a:pt x="61735" y="1331"/>
                  </a:cubicBezTo>
                  <a:cubicBezTo>
                    <a:pt x="72639" y="3463"/>
                    <a:pt x="82889" y="8175"/>
                    <a:pt x="91729" y="15158"/>
                  </a:cubicBezTo>
                  <a:cubicBezTo>
                    <a:pt x="115394" y="33801"/>
                    <a:pt x="128877" y="68369"/>
                    <a:pt x="117217" y="111296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752DAA1-F9D2-50F0-FB9A-EDE5C47C32A7}"/>
                </a:ext>
              </a:extLst>
            </p:cNvPr>
            <p:cNvSpPr/>
            <p:nvPr/>
          </p:nvSpPr>
          <p:spPr>
            <a:xfrm>
              <a:off x="9812010" y="925745"/>
              <a:ext cx="138764" cy="201619"/>
            </a:xfrm>
            <a:custGeom>
              <a:avLst/>
              <a:gdLst>
                <a:gd name="connsiteX0" fmla="*/ 138240 w 138764"/>
                <a:gd name="connsiteY0" fmla="*/ 108807 h 201619"/>
                <a:gd name="connsiteX1" fmla="*/ 55550 w 138764"/>
                <a:gd name="connsiteY1" fmla="*/ 201299 h 201619"/>
                <a:gd name="connsiteX2" fmla="*/ 20810 w 138764"/>
                <a:gd name="connsiteY2" fmla="*/ 184686 h 201619"/>
                <a:gd name="connsiteX3" fmla="*/ 14928 w 138764"/>
                <a:gd name="connsiteY3" fmla="*/ 178563 h 201619"/>
                <a:gd name="connsiteX4" fmla="*/ 22599 w 138764"/>
                <a:gd name="connsiteY4" fmla="*/ 185752 h 201619"/>
                <a:gd name="connsiteX5" fmla="*/ 47261 w 138764"/>
                <a:gd name="connsiteY5" fmla="*/ 196174 h 201619"/>
                <a:gd name="connsiteX6" fmla="*/ 107489 w 138764"/>
                <a:gd name="connsiteY6" fmla="*/ 151183 h 201619"/>
                <a:gd name="connsiteX7" fmla="*/ 107489 w 138764"/>
                <a:gd name="connsiteY7" fmla="*/ 151114 h 201619"/>
                <a:gd name="connsiteX8" fmla="*/ 82001 w 138764"/>
                <a:gd name="connsiteY8" fmla="*/ 54976 h 201619"/>
                <a:gd name="connsiteX9" fmla="*/ 52008 w 138764"/>
                <a:gd name="connsiteY9" fmla="*/ 41149 h 201619"/>
                <a:gd name="connsiteX10" fmla="*/ 30063 w 138764"/>
                <a:gd name="connsiteY10" fmla="*/ 40461 h 201619"/>
                <a:gd name="connsiteX11" fmla="*/ 0 w 138764"/>
                <a:gd name="connsiteY11" fmla="*/ 54632 h 201619"/>
                <a:gd name="connsiteX12" fmla="*/ 18746 w 138764"/>
                <a:gd name="connsiteY12" fmla="*/ 24191 h 201619"/>
                <a:gd name="connsiteX13" fmla="*/ 73505 w 138764"/>
                <a:gd name="connsiteY13" fmla="*/ 320 h 201619"/>
                <a:gd name="connsiteX14" fmla="*/ 138205 w 138764"/>
                <a:gd name="connsiteY14" fmla="*/ 108807 h 20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764" h="201619">
                  <a:moveTo>
                    <a:pt x="138240" y="108807"/>
                  </a:moveTo>
                  <a:cubicBezTo>
                    <a:pt x="133287" y="164288"/>
                    <a:pt x="96242" y="205702"/>
                    <a:pt x="55550" y="201299"/>
                  </a:cubicBezTo>
                  <a:cubicBezTo>
                    <a:pt x="42514" y="199889"/>
                    <a:pt x="30682" y="193973"/>
                    <a:pt x="20810" y="184686"/>
                  </a:cubicBezTo>
                  <a:cubicBezTo>
                    <a:pt x="18746" y="182794"/>
                    <a:pt x="16786" y="180730"/>
                    <a:pt x="14928" y="178563"/>
                  </a:cubicBezTo>
                  <a:cubicBezTo>
                    <a:pt x="17336" y="181211"/>
                    <a:pt x="19881" y="183654"/>
                    <a:pt x="22599" y="185752"/>
                  </a:cubicBezTo>
                  <a:cubicBezTo>
                    <a:pt x="29856" y="191496"/>
                    <a:pt x="38215" y="195211"/>
                    <a:pt x="47261" y="196174"/>
                  </a:cubicBezTo>
                  <a:cubicBezTo>
                    <a:pt x="72405" y="198891"/>
                    <a:pt x="95863" y="180145"/>
                    <a:pt x="107489" y="151183"/>
                  </a:cubicBezTo>
                  <a:cubicBezTo>
                    <a:pt x="107489" y="151183"/>
                    <a:pt x="107489" y="151159"/>
                    <a:pt x="107489" y="151114"/>
                  </a:cubicBezTo>
                  <a:cubicBezTo>
                    <a:pt x="119150" y="108188"/>
                    <a:pt x="105666" y="73619"/>
                    <a:pt x="82001" y="54976"/>
                  </a:cubicBezTo>
                  <a:cubicBezTo>
                    <a:pt x="73162" y="47994"/>
                    <a:pt x="62911" y="43281"/>
                    <a:pt x="52008" y="41149"/>
                  </a:cubicBezTo>
                  <a:cubicBezTo>
                    <a:pt x="43821" y="39532"/>
                    <a:pt x="36529" y="39498"/>
                    <a:pt x="30063" y="40461"/>
                  </a:cubicBezTo>
                  <a:cubicBezTo>
                    <a:pt x="16166" y="42490"/>
                    <a:pt x="6157" y="49094"/>
                    <a:pt x="0" y="54632"/>
                  </a:cubicBezTo>
                  <a:cubicBezTo>
                    <a:pt x="4816" y="42937"/>
                    <a:pt x="11179" y="32618"/>
                    <a:pt x="18746" y="24191"/>
                  </a:cubicBezTo>
                  <a:cubicBezTo>
                    <a:pt x="33674" y="7406"/>
                    <a:pt x="53143" y="-1881"/>
                    <a:pt x="73505" y="320"/>
                  </a:cubicBezTo>
                  <a:cubicBezTo>
                    <a:pt x="114231" y="4757"/>
                    <a:pt x="143193" y="53325"/>
                    <a:pt x="138205" y="108807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9B3B59E-F3FE-70C6-F2B3-13F54E438C9B}"/>
                </a:ext>
              </a:extLst>
            </p:cNvPr>
            <p:cNvSpPr/>
            <p:nvPr/>
          </p:nvSpPr>
          <p:spPr>
            <a:xfrm>
              <a:off x="9808330" y="1006347"/>
              <a:ext cx="54415" cy="89981"/>
            </a:xfrm>
            <a:custGeom>
              <a:avLst/>
              <a:gdLst>
                <a:gd name="connsiteX0" fmla="*/ 54415 w 54415"/>
                <a:gd name="connsiteY0" fmla="*/ 44991 h 89981"/>
                <a:gd name="connsiteX1" fmla="*/ 27208 w 54415"/>
                <a:gd name="connsiteY1" fmla="*/ 89981 h 89981"/>
                <a:gd name="connsiteX2" fmla="*/ 0 w 54415"/>
                <a:gd name="connsiteY2" fmla="*/ 44991 h 89981"/>
                <a:gd name="connsiteX3" fmla="*/ 27208 w 54415"/>
                <a:gd name="connsiteY3" fmla="*/ 0 h 89981"/>
                <a:gd name="connsiteX4" fmla="*/ 54415 w 54415"/>
                <a:gd name="connsiteY4" fmla="*/ 44991 h 8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15" h="89981">
                  <a:moveTo>
                    <a:pt x="54415" y="44991"/>
                  </a:moveTo>
                  <a:cubicBezTo>
                    <a:pt x="54415" y="69838"/>
                    <a:pt x="42234" y="89981"/>
                    <a:pt x="27208" y="89981"/>
                  </a:cubicBezTo>
                  <a:cubicBezTo>
                    <a:pt x="12181" y="89981"/>
                    <a:pt x="0" y="69838"/>
                    <a:pt x="0" y="44991"/>
                  </a:cubicBezTo>
                  <a:cubicBezTo>
                    <a:pt x="0" y="20143"/>
                    <a:pt x="12181" y="0"/>
                    <a:pt x="27208" y="0"/>
                  </a:cubicBezTo>
                  <a:cubicBezTo>
                    <a:pt x="42234" y="0"/>
                    <a:pt x="54415" y="20143"/>
                    <a:pt x="54415" y="44991"/>
                  </a:cubicBezTo>
                  <a:close/>
                </a:path>
              </a:pathLst>
            </a:custGeom>
            <a:solidFill>
              <a:srgbClr val="3D1A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9F2A8EA-64FE-2D3E-8512-A60CA5F1908B}"/>
                </a:ext>
              </a:extLst>
            </p:cNvPr>
            <p:cNvSpPr/>
            <p:nvPr/>
          </p:nvSpPr>
          <p:spPr>
            <a:xfrm>
              <a:off x="9804698" y="944588"/>
              <a:ext cx="102700" cy="171810"/>
            </a:xfrm>
            <a:custGeom>
              <a:avLst/>
              <a:gdLst>
                <a:gd name="connsiteX0" fmla="*/ 51416 w 102700"/>
                <a:gd name="connsiteY0" fmla="*/ 171794 h 171810"/>
                <a:gd name="connsiteX1" fmla="*/ 32292 w 102700"/>
                <a:gd name="connsiteY1" fmla="*/ 166909 h 171810"/>
                <a:gd name="connsiteX2" fmla="*/ 30503 w 102700"/>
                <a:gd name="connsiteY2" fmla="*/ 165843 h 171810"/>
                <a:gd name="connsiteX3" fmla="*/ 24621 w 102700"/>
                <a:gd name="connsiteY3" fmla="*/ 159720 h 171810"/>
                <a:gd name="connsiteX4" fmla="*/ 23074 w 102700"/>
                <a:gd name="connsiteY4" fmla="*/ 157863 h 171810"/>
                <a:gd name="connsiteX5" fmla="*/ 18499 w 102700"/>
                <a:gd name="connsiteY5" fmla="*/ 151672 h 171810"/>
                <a:gd name="connsiteX6" fmla="*/ 17089 w 102700"/>
                <a:gd name="connsiteY6" fmla="*/ 149505 h 171810"/>
                <a:gd name="connsiteX7" fmla="*/ 544 w 102700"/>
                <a:gd name="connsiteY7" fmla="*/ 74004 h 171810"/>
                <a:gd name="connsiteX8" fmla="*/ 9728 w 102700"/>
                <a:gd name="connsiteY8" fmla="*/ 35790 h 171810"/>
                <a:gd name="connsiteX9" fmla="*/ 28474 w 102700"/>
                <a:gd name="connsiteY9" fmla="*/ 5349 h 171810"/>
                <a:gd name="connsiteX10" fmla="*/ 46051 w 102700"/>
                <a:gd name="connsiteY10" fmla="*/ 17 h 171810"/>
                <a:gd name="connsiteX11" fmla="*/ 91729 w 102700"/>
                <a:gd name="connsiteY11" fmla="*/ 36134 h 171810"/>
                <a:gd name="connsiteX12" fmla="*/ 102633 w 102700"/>
                <a:gd name="connsiteY12" fmla="*/ 84220 h 171810"/>
                <a:gd name="connsiteX13" fmla="*/ 51416 w 102700"/>
                <a:gd name="connsiteY13" fmla="*/ 171794 h 171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2700" h="171810">
                  <a:moveTo>
                    <a:pt x="51416" y="171794"/>
                  </a:moveTo>
                  <a:cubicBezTo>
                    <a:pt x="44743" y="172000"/>
                    <a:pt x="38311" y="170280"/>
                    <a:pt x="32292" y="166909"/>
                  </a:cubicBezTo>
                  <a:cubicBezTo>
                    <a:pt x="31673" y="166565"/>
                    <a:pt x="31088" y="166221"/>
                    <a:pt x="30503" y="165843"/>
                  </a:cubicBezTo>
                  <a:cubicBezTo>
                    <a:pt x="28439" y="163951"/>
                    <a:pt x="26479" y="161887"/>
                    <a:pt x="24621" y="159720"/>
                  </a:cubicBezTo>
                  <a:cubicBezTo>
                    <a:pt x="24105" y="159101"/>
                    <a:pt x="23555" y="158517"/>
                    <a:pt x="23074" y="157863"/>
                  </a:cubicBezTo>
                  <a:cubicBezTo>
                    <a:pt x="21491" y="155902"/>
                    <a:pt x="19978" y="153873"/>
                    <a:pt x="18499" y="151672"/>
                  </a:cubicBezTo>
                  <a:cubicBezTo>
                    <a:pt x="18017" y="150984"/>
                    <a:pt x="17536" y="150227"/>
                    <a:pt x="17089" y="149505"/>
                  </a:cubicBezTo>
                  <a:cubicBezTo>
                    <a:pt x="4534" y="129658"/>
                    <a:pt x="-2002" y="102760"/>
                    <a:pt x="544" y="74004"/>
                  </a:cubicBezTo>
                  <a:cubicBezTo>
                    <a:pt x="1782" y="60246"/>
                    <a:pt x="4981" y="47312"/>
                    <a:pt x="9728" y="35790"/>
                  </a:cubicBezTo>
                  <a:cubicBezTo>
                    <a:pt x="14543" y="24095"/>
                    <a:pt x="20907" y="13776"/>
                    <a:pt x="28474" y="5349"/>
                  </a:cubicBezTo>
                  <a:cubicBezTo>
                    <a:pt x="33943" y="2081"/>
                    <a:pt x="39825" y="224"/>
                    <a:pt x="46051" y="17"/>
                  </a:cubicBezTo>
                  <a:cubicBezTo>
                    <a:pt x="64556" y="-568"/>
                    <a:pt x="81307" y="13776"/>
                    <a:pt x="91729" y="36134"/>
                  </a:cubicBezTo>
                  <a:cubicBezTo>
                    <a:pt x="98093" y="49720"/>
                    <a:pt x="102083" y="66265"/>
                    <a:pt x="102633" y="84220"/>
                  </a:cubicBezTo>
                  <a:cubicBezTo>
                    <a:pt x="104112" y="131653"/>
                    <a:pt x="81169" y="170831"/>
                    <a:pt x="51416" y="171794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69DB4A7-2AD3-4098-96C2-1109A1719FC6}"/>
                </a:ext>
              </a:extLst>
            </p:cNvPr>
            <p:cNvSpPr/>
            <p:nvPr/>
          </p:nvSpPr>
          <p:spPr>
            <a:xfrm>
              <a:off x="10020529" y="611762"/>
              <a:ext cx="227694" cy="473191"/>
            </a:xfrm>
            <a:custGeom>
              <a:avLst/>
              <a:gdLst>
                <a:gd name="connsiteX0" fmla="*/ 226942 w 227694"/>
                <a:gd name="connsiteY0" fmla="*/ 428362 h 473191"/>
                <a:gd name="connsiteX1" fmla="*/ 108274 w 227694"/>
                <a:gd name="connsiteY1" fmla="*/ 473146 h 473191"/>
                <a:gd name="connsiteX2" fmla="*/ 20562 w 227694"/>
                <a:gd name="connsiteY2" fmla="*/ 387086 h 473191"/>
                <a:gd name="connsiteX3" fmla="*/ 30022 w 227694"/>
                <a:gd name="connsiteY3" fmla="*/ 369028 h 473191"/>
                <a:gd name="connsiteX4" fmla="*/ 12720 w 227694"/>
                <a:gd name="connsiteY4" fmla="*/ 118931 h 473191"/>
                <a:gd name="connsiteX5" fmla="*/ 8489 w 227694"/>
                <a:gd name="connsiteY5" fmla="*/ 2189 h 473191"/>
                <a:gd name="connsiteX6" fmla="*/ 8524 w 227694"/>
                <a:gd name="connsiteY6" fmla="*/ 2189 h 473191"/>
                <a:gd name="connsiteX7" fmla="*/ 117733 w 227694"/>
                <a:gd name="connsiteY7" fmla="*/ 61764 h 473191"/>
                <a:gd name="connsiteX8" fmla="*/ 220923 w 227694"/>
                <a:gd name="connsiteY8" fmla="*/ 229137 h 473191"/>
                <a:gd name="connsiteX9" fmla="*/ 226942 w 227694"/>
                <a:gd name="connsiteY9" fmla="*/ 428362 h 473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694" h="473191">
                  <a:moveTo>
                    <a:pt x="226942" y="428362"/>
                  </a:moveTo>
                  <a:cubicBezTo>
                    <a:pt x="223502" y="471358"/>
                    <a:pt x="114293" y="470498"/>
                    <a:pt x="108274" y="473146"/>
                  </a:cubicBezTo>
                  <a:cubicBezTo>
                    <a:pt x="104112" y="474969"/>
                    <a:pt x="52242" y="420795"/>
                    <a:pt x="20562" y="387086"/>
                  </a:cubicBezTo>
                  <a:cubicBezTo>
                    <a:pt x="24105" y="381342"/>
                    <a:pt x="27304" y="375323"/>
                    <a:pt x="30022" y="369028"/>
                  </a:cubicBezTo>
                  <a:cubicBezTo>
                    <a:pt x="59259" y="301095"/>
                    <a:pt x="38621" y="197045"/>
                    <a:pt x="12720" y="118931"/>
                  </a:cubicBezTo>
                  <a:cubicBezTo>
                    <a:pt x="-12699" y="42329"/>
                    <a:pt x="7698" y="3668"/>
                    <a:pt x="8489" y="2189"/>
                  </a:cubicBezTo>
                  <a:lnTo>
                    <a:pt x="8524" y="2189"/>
                  </a:lnTo>
                  <a:cubicBezTo>
                    <a:pt x="35525" y="-8474"/>
                    <a:pt x="77145" y="21176"/>
                    <a:pt x="117733" y="61764"/>
                  </a:cubicBezTo>
                  <a:cubicBezTo>
                    <a:pt x="178512" y="122508"/>
                    <a:pt x="220923" y="229137"/>
                    <a:pt x="220923" y="229137"/>
                  </a:cubicBezTo>
                  <a:cubicBezTo>
                    <a:pt x="220923" y="229137"/>
                    <a:pt x="230382" y="385366"/>
                    <a:pt x="226942" y="428362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7FBA8A6-9D42-C00A-5FBE-9269DC44C369}"/>
                </a:ext>
              </a:extLst>
            </p:cNvPr>
            <p:cNvSpPr/>
            <p:nvPr/>
          </p:nvSpPr>
          <p:spPr>
            <a:xfrm>
              <a:off x="9996485" y="613951"/>
              <a:ext cx="68348" cy="384897"/>
            </a:xfrm>
            <a:custGeom>
              <a:avLst/>
              <a:gdLst>
                <a:gd name="connsiteX0" fmla="*/ 54065 w 68348"/>
                <a:gd name="connsiteY0" fmla="*/ 366839 h 384897"/>
                <a:gd name="connsiteX1" fmla="*/ 44606 w 68348"/>
                <a:gd name="connsiteY1" fmla="*/ 384897 h 384897"/>
                <a:gd name="connsiteX2" fmla="*/ 20253 w 68348"/>
                <a:gd name="connsiteY2" fmla="*/ 358825 h 384897"/>
                <a:gd name="connsiteX3" fmla="*/ 36867 w 68348"/>
                <a:gd name="connsiteY3" fmla="*/ 273177 h 384897"/>
                <a:gd name="connsiteX4" fmla="*/ 1404 w 68348"/>
                <a:gd name="connsiteY4" fmla="*/ 41792 h 384897"/>
                <a:gd name="connsiteX5" fmla="*/ 32533 w 68348"/>
                <a:gd name="connsiteY5" fmla="*/ 0 h 384897"/>
                <a:gd name="connsiteX6" fmla="*/ 36764 w 68348"/>
                <a:gd name="connsiteY6" fmla="*/ 116742 h 384897"/>
                <a:gd name="connsiteX7" fmla="*/ 54065 w 68348"/>
                <a:gd name="connsiteY7" fmla="*/ 366839 h 38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348" h="384897">
                  <a:moveTo>
                    <a:pt x="54065" y="366839"/>
                  </a:moveTo>
                  <a:cubicBezTo>
                    <a:pt x="51348" y="373134"/>
                    <a:pt x="48149" y="379153"/>
                    <a:pt x="44606" y="384897"/>
                  </a:cubicBezTo>
                  <a:cubicBezTo>
                    <a:pt x="30400" y="369797"/>
                    <a:pt x="20253" y="358825"/>
                    <a:pt x="20253" y="358825"/>
                  </a:cubicBezTo>
                  <a:cubicBezTo>
                    <a:pt x="20253" y="358825"/>
                    <a:pt x="37658" y="322330"/>
                    <a:pt x="36867" y="273177"/>
                  </a:cubicBezTo>
                  <a:cubicBezTo>
                    <a:pt x="35697" y="200635"/>
                    <a:pt x="-8330" y="106561"/>
                    <a:pt x="1404" y="41792"/>
                  </a:cubicBezTo>
                  <a:cubicBezTo>
                    <a:pt x="5738" y="13036"/>
                    <a:pt x="19118" y="5297"/>
                    <a:pt x="32533" y="0"/>
                  </a:cubicBezTo>
                  <a:cubicBezTo>
                    <a:pt x="31742" y="1479"/>
                    <a:pt x="11345" y="40141"/>
                    <a:pt x="36764" y="116742"/>
                  </a:cubicBezTo>
                  <a:cubicBezTo>
                    <a:pt x="62664" y="194856"/>
                    <a:pt x="83302" y="298906"/>
                    <a:pt x="54065" y="366839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5BB48DA-57A1-DF26-FB2F-0FC5AA3F6D11}"/>
                </a:ext>
              </a:extLst>
            </p:cNvPr>
            <p:cNvSpPr/>
            <p:nvPr/>
          </p:nvSpPr>
          <p:spPr>
            <a:xfrm>
              <a:off x="9932811" y="989753"/>
              <a:ext cx="137296" cy="160955"/>
            </a:xfrm>
            <a:custGeom>
              <a:avLst/>
              <a:gdLst>
                <a:gd name="connsiteX0" fmla="*/ 132495 w 137296"/>
                <a:gd name="connsiteY0" fmla="*/ 114383 h 160955"/>
                <a:gd name="connsiteX1" fmla="*/ 132461 w 137296"/>
                <a:gd name="connsiteY1" fmla="*/ 114452 h 160955"/>
                <a:gd name="connsiteX2" fmla="*/ 130638 w 137296"/>
                <a:gd name="connsiteY2" fmla="*/ 118339 h 160955"/>
                <a:gd name="connsiteX3" fmla="*/ 128780 w 137296"/>
                <a:gd name="connsiteY3" fmla="*/ 121881 h 160955"/>
                <a:gd name="connsiteX4" fmla="*/ 126304 w 137296"/>
                <a:gd name="connsiteY4" fmla="*/ 126112 h 160955"/>
                <a:gd name="connsiteX5" fmla="*/ 124378 w 137296"/>
                <a:gd name="connsiteY5" fmla="*/ 129070 h 160955"/>
                <a:gd name="connsiteX6" fmla="*/ 124309 w 137296"/>
                <a:gd name="connsiteY6" fmla="*/ 129173 h 160955"/>
                <a:gd name="connsiteX7" fmla="*/ 113818 w 137296"/>
                <a:gd name="connsiteY7" fmla="*/ 141763 h 160955"/>
                <a:gd name="connsiteX8" fmla="*/ 112511 w 137296"/>
                <a:gd name="connsiteY8" fmla="*/ 143001 h 160955"/>
                <a:gd name="connsiteX9" fmla="*/ 107936 w 137296"/>
                <a:gd name="connsiteY9" fmla="*/ 146956 h 160955"/>
                <a:gd name="connsiteX10" fmla="*/ 106388 w 137296"/>
                <a:gd name="connsiteY10" fmla="*/ 148126 h 160955"/>
                <a:gd name="connsiteX11" fmla="*/ 105184 w 137296"/>
                <a:gd name="connsiteY11" fmla="*/ 149020 h 160955"/>
                <a:gd name="connsiteX12" fmla="*/ 103705 w 137296"/>
                <a:gd name="connsiteY12" fmla="*/ 150052 h 160955"/>
                <a:gd name="connsiteX13" fmla="*/ 102261 w 137296"/>
                <a:gd name="connsiteY13" fmla="*/ 151015 h 160955"/>
                <a:gd name="connsiteX14" fmla="*/ 100128 w 137296"/>
                <a:gd name="connsiteY14" fmla="*/ 152357 h 160955"/>
                <a:gd name="connsiteX15" fmla="*/ 87023 w 137296"/>
                <a:gd name="connsiteY15" fmla="*/ 158273 h 160955"/>
                <a:gd name="connsiteX16" fmla="*/ 86989 w 137296"/>
                <a:gd name="connsiteY16" fmla="*/ 158273 h 160955"/>
                <a:gd name="connsiteX17" fmla="*/ 85475 w 137296"/>
                <a:gd name="connsiteY17" fmla="*/ 158720 h 160955"/>
                <a:gd name="connsiteX18" fmla="*/ 83583 w 137296"/>
                <a:gd name="connsiteY18" fmla="*/ 159236 h 160955"/>
                <a:gd name="connsiteX19" fmla="*/ 79009 w 137296"/>
                <a:gd name="connsiteY19" fmla="*/ 160199 h 160955"/>
                <a:gd name="connsiteX20" fmla="*/ 77151 w 137296"/>
                <a:gd name="connsiteY20" fmla="*/ 160474 h 160955"/>
                <a:gd name="connsiteX21" fmla="*/ 72301 w 137296"/>
                <a:gd name="connsiteY21" fmla="*/ 160887 h 160955"/>
                <a:gd name="connsiteX22" fmla="*/ 69825 w 137296"/>
                <a:gd name="connsiteY22" fmla="*/ 160956 h 160955"/>
                <a:gd name="connsiteX23" fmla="*/ 69481 w 137296"/>
                <a:gd name="connsiteY23" fmla="*/ 160956 h 160955"/>
                <a:gd name="connsiteX24" fmla="*/ 64356 w 137296"/>
                <a:gd name="connsiteY24" fmla="*/ 160681 h 160955"/>
                <a:gd name="connsiteX25" fmla="*/ 27826 w 137296"/>
                <a:gd name="connsiteY25" fmla="*/ 142588 h 160955"/>
                <a:gd name="connsiteX26" fmla="*/ 26072 w 137296"/>
                <a:gd name="connsiteY26" fmla="*/ 140696 h 160955"/>
                <a:gd name="connsiteX27" fmla="*/ 20913 w 137296"/>
                <a:gd name="connsiteY27" fmla="*/ 134333 h 160955"/>
                <a:gd name="connsiteX28" fmla="*/ 19330 w 137296"/>
                <a:gd name="connsiteY28" fmla="*/ 132097 h 160955"/>
                <a:gd name="connsiteX29" fmla="*/ 619 w 137296"/>
                <a:gd name="connsiteY29" fmla="*/ 54499 h 160955"/>
                <a:gd name="connsiteX30" fmla="*/ 11007 w 137296"/>
                <a:gd name="connsiteY30" fmla="*/ 15218 h 160955"/>
                <a:gd name="connsiteX31" fmla="*/ 44990 w 137296"/>
                <a:gd name="connsiteY31" fmla="*/ 668 h 160955"/>
                <a:gd name="connsiteX32" fmla="*/ 69790 w 137296"/>
                <a:gd name="connsiteY32" fmla="*/ 1356 h 160955"/>
                <a:gd name="connsiteX33" fmla="*/ 123999 w 137296"/>
                <a:gd name="connsiteY33" fmla="*/ 36750 h 160955"/>
                <a:gd name="connsiteX34" fmla="*/ 132495 w 137296"/>
                <a:gd name="connsiteY34" fmla="*/ 114383 h 16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7296" h="160955">
                  <a:moveTo>
                    <a:pt x="132495" y="114383"/>
                  </a:moveTo>
                  <a:cubicBezTo>
                    <a:pt x="132495" y="114383"/>
                    <a:pt x="132461" y="114417"/>
                    <a:pt x="132461" y="114452"/>
                  </a:cubicBezTo>
                  <a:cubicBezTo>
                    <a:pt x="131876" y="115759"/>
                    <a:pt x="131291" y="117066"/>
                    <a:pt x="130638" y="118339"/>
                  </a:cubicBezTo>
                  <a:cubicBezTo>
                    <a:pt x="130053" y="119542"/>
                    <a:pt x="129434" y="120712"/>
                    <a:pt x="128780" y="121881"/>
                  </a:cubicBezTo>
                  <a:cubicBezTo>
                    <a:pt x="127989" y="123326"/>
                    <a:pt x="127164" y="124736"/>
                    <a:pt x="126304" y="126112"/>
                  </a:cubicBezTo>
                  <a:cubicBezTo>
                    <a:pt x="125685" y="127110"/>
                    <a:pt x="125031" y="128107"/>
                    <a:pt x="124378" y="129070"/>
                  </a:cubicBezTo>
                  <a:cubicBezTo>
                    <a:pt x="124343" y="129070"/>
                    <a:pt x="124343" y="129139"/>
                    <a:pt x="124309" y="129173"/>
                  </a:cubicBezTo>
                  <a:cubicBezTo>
                    <a:pt x="121144" y="133783"/>
                    <a:pt x="117636" y="138013"/>
                    <a:pt x="113818" y="141763"/>
                  </a:cubicBezTo>
                  <a:cubicBezTo>
                    <a:pt x="113371" y="142175"/>
                    <a:pt x="112958" y="142588"/>
                    <a:pt x="112511" y="143001"/>
                  </a:cubicBezTo>
                  <a:cubicBezTo>
                    <a:pt x="111032" y="144377"/>
                    <a:pt x="109518" y="145718"/>
                    <a:pt x="107936" y="146956"/>
                  </a:cubicBezTo>
                  <a:cubicBezTo>
                    <a:pt x="107420" y="147369"/>
                    <a:pt x="106939" y="147748"/>
                    <a:pt x="106388" y="148126"/>
                  </a:cubicBezTo>
                  <a:cubicBezTo>
                    <a:pt x="106010" y="148436"/>
                    <a:pt x="105597" y="148745"/>
                    <a:pt x="105184" y="149020"/>
                  </a:cubicBezTo>
                  <a:cubicBezTo>
                    <a:pt x="104703" y="149399"/>
                    <a:pt x="104187" y="149743"/>
                    <a:pt x="103705" y="150052"/>
                  </a:cubicBezTo>
                  <a:cubicBezTo>
                    <a:pt x="103224" y="150396"/>
                    <a:pt x="102742" y="150706"/>
                    <a:pt x="102261" y="151015"/>
                  </a:cubicBezTo>
                  <a:cubicBezTo>
                    <a:pt x="101573" y="151497"/>
                    <a:pt x="100850" y="151910"/>
                    <a:pt x="100128" y="152357"/>
                  </a:cubicBezTo>
                  <a:cubicBezTo>
                    <a:pt x="95966" y="154833"/>
                    <a:pt x="91563" y="156828"/>
                    <a:pt x="87023" y="158273"/>
                  </a:cubicBezTo>
                  <a:cubicBezTo>
                    <a:pt x="87023" y="158273"/>
                    <a:pt x="86989" y="158307"/>
                    <a:pt x="86989" y="158273"/>
                  </a:cubicBezTo>
                  <a:cubicBezTo>
                    <a:pt x="86507" y="158445"/>
                    <a:pt x="85991" y="158582"/>
                    <a:pt x="85475" y="158720"/>
                  </a:cubicBezTo>
                  <a:cubicBezTo>
                    <a:pt x="84856" y="158926"/>
                    <a:pt x="84202" y="159098"/>
                    <a:pt x="83583" y="159236"/>
                  </a:cubicBezTo>
                  <a:cubicBezTo>
                    <a:pt x="82070" y="159614"/>
                    <a:pt x="80556" y="159924"/>
                    <a:pt x="79009" y="160199"/>
                  </a:cubicBezTo>
                  <a:cubicBezTo>
                    <a:pt x="78389" y="160302"/>
                    <a:pt x="77770" y="160405"/>
                    <a:pt x="77151" y="160474"/>
                  </a:cubicBezTo>
                  <a:cubicBezTo>
                    <a:pt x="75569" y="160681"/>
                    <a:pt x="73952" y="160818"/>
                    <a:pt x="72301" y="160887"/>
                  </a:cubicBezTo>
                  <a:cubicBezTo>
                    <a:pt x="71476" y="160887"/>
                    <a:pt x="70650" y="160956"/>
                    <a:pt x="69825" y="160956"/>
                  </a:cubicBezTo>
                  <a:lnTo>
                    <a:pt x="69481" y="160956"/>
                  </a:lnTo>
                  <a:cubicBezTo>
                    <a:pt x="67761" y="160956"/>
                    <a:pt x="66075" y="160853"/>
                    <a:pt x="64356" y="160681"/>
                  </a:cubicBezTo>
                  <a:cubicBezTo>
                    <a:pt x="50322" y="159305"/>
                    <a:pt x="37801" y="152701"/>
                    <a:pt x="27826" y="142588"/>
                  </a:cubicBezTo>
                  <a:cubicBezTo>
                    <a:pt x="27242" y="141969"/>
                    <a:pt x="26623" y="141350"/>
                    <a:pt x="26072" y="140696"/>
                  </a:cubicBezTo>
                  <a:cubicBezTo>
                    <a:pt x="24284" y="138667"/>
                    <a:pt x="22564" y="136569"/>
                    <a:pt x="20913" y="134333"/>
                  </a:cubicBezTo>
                  <a:cubicBezTo>
                    <a:pt x="20362" y="133611"/>
                    <a:pt x="19812" y="132854"/>
                    <a:pt x="19330" y="132097"/>
                  </a:cubicBezTo>
                  <a:cubicBezTo>
                    <a:pt x="5125" y="111700"/>
                    <a:pt x="-2271" y="84045"/>
                    <a:pt x="619" y="54499"/>
                  </a:cubicBezTo>
                  <a:cubicBezTo>
                    <a:pt x="1995" y="40362"/>
                    <a:pt x="5641" y="27084"/>
                    <a:pt x="11007" y="15218"/>
                  </a:cubicBezTo>
                  <a:cubicBezTo>
                    <a:pt x="17955" y="9542"/>
                    <a:pt x="29271" y="2766"/>
                    <a:pt x="44990" y="668"/>
                  </a:cubicBezTo>
                  <a:cubicBezTo>
                    <a:pt x="52282" y="-330"/>
                    <a:pt x="60538" y="-295"/>
                    <a:pt x="69790" y="1356"/>
                  </a:cubicBezTo>
                  <a:cubicBezTo>
                    <a:pt x="91873" y="5277"/>
                    <a:pt x="111651" y="17866"/>
                    <a:pt x="123999" y="36750"/>
                  </a:cubicBezTo>
                  <a:cubicBezTo>
                    <a:pt x="136932" y="56562"/>
                    <a:pt x="141748" y="83357"/>
                    <a:pt x="132495" y="11438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7022BEA-1BED-9B6C-CCCA-482307CF8838}"/>
                </a:ext>
              </a:extLst>
            </p:cNvPr>
            <p:cNvSpPr/>
            <p:nvPr/>
          </p:nvSpPr>
          <p:spPr>
            <a:xfrm>
              <a:off x="9943818" y="948852"/>
              <a:ext cx="156826" cy="207178"/>
            </a:xfrm>
            <a:custGeom>
              <a:avLst/>
              <a:gdLst>
                <a:gd name="connsiteX0" fmla="*/ 156195 w 156826"/>
                <a:gd name="connsiteY0" fmla="*/ 111807 h 207178"/>
                <a:gd name="connsiteX1" fmla="*/ 128884 w 156826"/>
                <a:gd name="connsiteY1" fmla="*/ 177779 h 207178"/>
                <a:gd name="connsiteX2" fmla="*/ 62739 w 156826"/>
                <a:gd name="connsiteY2" fmla="*/ 206844 h 207178"/>
                <a:gd name="connsiteX3" fmla="*/ 57649 w 156826"/>
                <a:gd name="connsiteY3" fmla="*/ 206122 h 207178"/>
                <a:gd name="connsiteX4" fmla="*/ 55310 w 156826"/>
                <a:gd name="connsiteY4" fmla="*/ 205641 h 207178"/>
                <a:gd name="connsiteX5" fmla="*/ 16820 w 156826"/>
                <a:gd name="connsiteY5" fmla="*/ 183489 h 207178"/>
                <a:gd name="connsiteX6" fmla="*/ 53349 w 156826"/>
                <a:gd name="connsiteY6" fmla="*/ 201582 h 207178"/>
                <a:gd name="connsiteX7" fmla="*/ 58474 w 156826"/>
                <a:gd name="connsiteY7" fmla="*/ 201857 h 207178"/>
                <a:gd name="connsiteX8" fmla="*/ 58818 w 156826"/>
                <a:gd name="connsiteY8" fmla="*/ 201857 h 207178"/>
                <a:gd name="connsiteX9" fmla="*/ 61295 w 156826"/>
                <a:gd name="connsiteY9" fmla="*/ 201788 h 207178"/>
                <a:gd name="connsiteX10" fmla="*/ 66145 w 156826"/>
                <a:gd name="connsiteY10" fmla="*/ 201375 h 207178"/>
                <a:gd name="connsiteX11" fmla="*/ 68002 w 156826"/>
                <a:gd name="connsiteY11" fmla="*/ 201100 h 207178"/>
                <a:gd name="connsiteX12" fmla="*/ 72577 w 156826"/>
                <a:gd name="connsiteY12" fmla="*/ 200137 h 207178"/>
                <a:gd name="connsiteX13" fmla="*/ 74469 w 156826"/>
                <a:gd name="connsiteY13" fmla="*/ 199621 h 207178"/>
                <a:gd name="connsiteX14" fmla="*/ 75982 w 156826"/>
                <a:gd name="connsiteY14" fmla="*/ 199174 h 207178"/>
                <a:gd name="connsiteX15" fmla="*/ 76016 w 156826"/>
                <a:gd name="connsiteY15" fmla="*/ 199174 h 207178"/>
                <a:gd name="connsiteX16" fmla="*/ 89122 w 156826"/>
                <a:gd name="connsiteY16" fmla="*/ 193258 h 207178"/>
                <a:gd name="connsiteX17" fmla="*/ 91254 w 156826"/>
                <a:gd name="connsiteY17" fmla="*/ 191916 h 207178"/>
                <a:gd name="connsiteX18" fmla="*/ 92699 w 156826"/>
                <a:gd name="connsiteY18" fmla="*/ 190953 h 207178"/>
                <a:gd name="connsiteX19" fmla="*/ 94178 w 156826"/>
                <a:gd name="connsiteY19" fmla="*/ 189921 h 207178"/>
                <a:gd name="connsiteX20" fmla="*/ 95382 w 156826"/>
                <a:gd name="connsiteY20" fmla="*/ 189027 h 207178"/>
                <a:gd name="connsiteX21" fmla="*/ 96930 w 156826"/>
                <a:gd name="connsiteY21" fmla="*/ 187858 h 207178"/>
                <a:gd name="connsiteX22" fmla="*/ 101504 w 156826"/>
                <a:gd name="connsiteY22" fmla="*/ 183902 h 207178"/>
                <a:gd name="connsiteX23" fmla="*/ 102811 w 156826"/>
                <a:gd name="connsiteY23" fmla="*/ 182664 h 207178"/>
                <a:gd name="connsiteX24" fmla="*/ 113302 w 156826"/>
                <a:gd name="connsiteY24" fmla="*/ 170074 h 207178"/>
                <a:gd name="connsiteX25" fmla="*/ 113371 w 156826"/>
                <a:gd name="connsiteY25" fmla="*/ 169971 h 207178"/>
                <a:gd name="connsiteX26" fmla="*/ 115297 w 156826"/>
                <a:gd name="connsiteY26" fmla="*/ 167013 h 207178"/>
                <a:gd name="connsiteX27" fmla="*/ 117774 w 156826"/>
                <a:gd name="connsiteY27" fmla="*/ 162782 h 207178"/>
                <a:gd name="connsiteX28" fmla="*/ 119631 w 156826"/>
                <a:gd name="connsiteY28" fmla="*/ 159240 h 207178"/>
                <a:gd name="connsiteX29" fmla="*/ 121454 w 156826"/>
                <a:gd name="connsiteY29" fmla="*/ 155353 h 207178"/>
                <a:gd name="connsiteX30" fmla="*/ 121489 w 156826"/>
                <a:gd name="connsiteY30" fmla="*/ 155284 h 207178"/>
                <a:gd name="connsiteX31" fmla="*/ 112993 w 156826"/>
                <a:gd name="connsiteY31" fmla="*/ 77651 h 207178"/>
                <a:gd name="connsiteX32" fmla="*/ 58784 w 156826"/>
                <a:gd name="connsiteY32" fmla="*/ 42257 h 207178"/>
                <a:gd name="connsiteX33" fmla="*/ 33984 w 156826"/>
                <a:gd name="connsiteY33" fmla="*/ 41569 h 207178"/>
                <a:gd name="connsiteX34" fmla="*/ 0 w 156826"/>
                <a:gd name="connsiteY34" fmla="*/ 56119 h 207178"/>
                <a:gd name="connsiteX35" fmla="*/ 6260 w 156826"/>
                <a:gd name="connsiteY35" fmla="*/ 44149 h 207178"/>
                <a:gd name="connsiteX36" fmla="*/ 6329 w 156826"/>
                <a:gd name="connsiteY36" fmla="*/ 44045 h 207178"/>
                <a:gd name="connsiteX37" fmla="*/ 83068 w 156826"/>
                <a:gd name="connsiteY37" fmla="*/ 327 h 207178"/>
                <a:gd name="connsiteX38" fmla="*/ 156195 w 156826"/>
                <a:gd name="connsiteY38" fmla="*/ 111807 h 20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56826" h="207178">
                  <a:moveTo>
                    <a:pt x="156195" y="111807"/>
                  </a:moveTo>
                  <a:cubicBezTo>
                    <a:pt x="153649" y="137845"/>
                    <a:pt x="143503" y="160891"/>
                    <a:pt x="128884" y="177779"/>
                  </a:cubicBezTo>
                  <a:cubicBezTo>
                    <a:pt x="111479" y="197867"/>
                    <a:pt x="87711" y="209321"/>
                    <a:pt x="62739" y="206844"/>
                  </a:cubicBezTo>
                  <a:cubicBezTo>
                    <a:pt x="61020" y="206672"/>
                    <a:pt x="59334" y="206466"/>
                    <a:pt x="57649" y="206122"/>
                  </a:cubicBezTo>
                  <a:cubicBezTo>
                    <a:pt x="56858" y="205984"/>
                    <a:pt x="56066" y="205847"/>
                    <a:pt x="55310" y="205641"/>
                  </a:cubicBezTo>
                  <a:cubicBezTo>
                    <a:pt x="40554" y="202579"/>
                    <a:pt x="27414" y="194737"/>
                    <a:pt x="16820" y="183489"/>
                  </a:cubicBezTo>
                  <a:cubicBezTo>
                    <a:pt x="26795" y="193602"/>
                    <a:pt x="39315" y="200206"/>
                    <a:pt x="53349" y="201582"/>
                  </a:cubicBezTo>
                  <a:cubicBezTo>
                    <a:pt x="55069" y="201754"/>
                    <a:pt x="56754" y="201857"/>
                    <a:pt x="58474" y="201857"/>
                  </a:cubicBezTo>
                  <a:lnTo>
                    <a:pt x="58818" y="201857"/>
                  </a:lnTo>
                  <a:cubicBezTo>
                    <a:pt x="59644" y="201857"/>
                    <a:pt x="60469" y="201823"/>
                    <a:pt x="61295" y="201788"/>
                  </a:cubicBezTo>
                  <a:cubicBezTo>
                    <a:pt x="62946" y="201719"/>
                    <a:pt x="64562" y="201582"/>
                    <a:pt x="66145" y="201375"/>
                  </a:cubicBezTo>
                  <a:cubicBezTo>
                    <a:pt x="66798" y="201307"/>
                    <a:pt x="67383" y="201203"/>
                    <a:pt x="68002" y="201100"/>
                  </a:cubicBezTo>
                  <a:cubicBezTo>
                    <a:pt x="69550" y="200825"/>
                    <a:pt x="71063" y="200515"/>
                    <a:pt x="72577" y="200137"/>
                  </a:cubicBezTo>
                  <a:cubicBezTo>
                    <a:pt x="73196" y="200000"/>
                    <a:pt x="73849" y="199828"/>
                    <a:pt x="74469" y="199621"/>
                  </a:cubicBezTo>
                  <a:cubicBezTo>
                    <a:pt x="74985" y="199484"/>
                    <a:pt x="75500" y="199346"/>
                    <a:pt x="75982" y="199174"/>
                  </a:cubicBezTo>
                  <a:cubicBezTo>
                    <a:pt x="75982" y="199208"/>
                    <a:pt x="76016" y="199174"/>
                    <a:pt x="76016" y="199174"/>
                  </a:cubicBezTo>
                  <a:cubicBezTo>
                    <a:pt x="80557" y="197729"/>
                    <a:pt x="84960" y="195734"/>
                    <a:pt x="89122" y="193258"/>
                  </a:cubicBezTo>
                  <a:cubicBezTo>
                    <a:pt x="89844" y="192845"/>
                    <a:pt x="90532" y="192398"/>
                    <a:pt x="91254" y="191916"/>
                  </a:cubicBezTo>
                  <a:cubicBezTo>
                    <a:pt x="91736" y="191607"/>
                    <a:pt x="92217" y="191297"/>
                    <a:pt x="92699" y="190953"/>
                  </a:cubicBezTo>
                  <a:cubicBezTo>
                    <a:pt x="93180" y="190644"/>
                    <a:pt x="93696" y="190300"/>
                    <a:pt x="94178" y="189921"/>
                  </a:cubicBezTo>
                  <a:cubicBezTo>
                    <a:pt x="94591" y="189646"/>
                    <a:pt x="95003" y="189337"/>
                    <a:pt x="95382" y="189027"/>
                  </a:cubicBezTo>
                  <a:cubicBezTo>
                    <a:pt x="95898" y="188649"/>
                    <a:pt x="96414" y="188270"/>
                    <a:pt x="96930" y="187858"/>
                  </a:cubicBezTo>
                  <a:cubicBezTo>
                    <a:pt x="98512" y="186619"/>
                    <a:pt x="100025" y="185278"/>
                    <a:pt x="101504" y="183902"/>
                  </a:cubicBezTo>
                  <a:cubicBezTo>
                    <a:pt x="101951" y="183489"/>
                    <a:pt x="102364" y="183076"/>
                    <a:pt x="102811" y="182664"/>
                  </a:cubicBezTo>
                  <a:cubicBezTo>
                    <a:pt x="106629" y="178914"/>
                    <a:pt x="110138" y="174684"/>
                    <a:pt x="113302" y="170074"/>
                  </a:cubicBezTo>
                  <a:cubicBezTo>
                    <a:pt x="113337" y="170040"/>
                    <a:pt x="113337" y="170006"/>
                    <a:pt x="113371" y="169971"/>
                  </a:cubicBezTo>
                  <a:cubicBezTo>
                    <a:pt x="114025" y="169008"/>
                    <a:pt x="114678" y="168011"/>
                    <a:pt x="115297" y="167013"/>
                  </a:cubicBezTo>
                  <a:cubicBezTo>
                    <a:pt x="116157" y="165637"/>
                    <a:pt x="116983" y="164227"/>
                    <a:pt x="117774" y="162782"/>
                  </a:cubicBezTo>
                  <a:cubicBezTo>
                    <a:pt x="118427" y="161613"/>
                    <a:pt x="119047" y="160443"/>
                    <a:pt x="119631" y="159240"/>
                  </a:cubicBezTo>
                  <a:cubicBezTo>
                    <a:pt x="120285" y="157967"/>
                    <a:pt x="120870" y="156660"/>
                    <a:pt x="121454" y="155353"/>
                  </a:cubicBezTo>
                  <a:cubicBezTo>
                    <a:pt x="121454" y="155353"/>
                    <a:pt x="121465" y="155329"/>
                    <a:pt x="121489" y="155284"/>
                  </a:cubicBezTo>
                  <a:cubicBezTo>
                    <a:pt x="130741" y="124258"/>
                    <a:pt x="125926" y="97463"/>
                    <a:pt x="112993" y="77651"/>
                  </a:cubicBezTo>
                  <a:cubicBezTo>
                    <a:pt x="100644" y="58767"/>
                    <a:pt x="80866" y="46178"/>
                    <a:pt x="58784" y="42257"/>
                  </a:cubicBezTo>
                  <a:cubicBezTo>
                    <a:pt x="49531" y="40606"/>
                    <a:pt x="41276" y="40571"/>
                    <a:pt x="33984" y="41569"/>
                  </a:cubicBezTo>
                  <a:cubicBezTo>
                    <a:pt x="18265" y="43667"/>
                    <a:pt x="6948" y="50443"/>
                    <a:pt x="0" y="56119"/>
                  </a:cubicBezTo>
                  <a:cubicBezTo>
                    <a:pt x="1892" y="51957"/>
                    <a:pt x="3990" y="47967"/>
                    <a:pt x="6260" y="44149"/>
                  </a:cubicBezTo>
                  <a:cubicBezTo>
                    <a:pt x="6295" y="44149"/>
                    <a:pt x="6329" y="44080"/>
                    <a:pt x="6329" y="44045"/>
                  </a:cubicBezTo>
                  <a:cubicBezTo>
                    <a:pt x="23802" y="15084"/>
                    <a:pt x="52524" y="-2665"/>
                    <a:pt x="83068" y="327"/>
                  </a:cubicBezTo>
                  <a:cubicBezTo>
                    <a:pt x="129090" y="4868"/>
                    <a:pt x="161836" y="54777"/>
                    <a:pt x="156195" y="111807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69FEA26-054B-93F0-7264-915E3CB7F77F}"/>
                </a:ext>
              </a:extLst>
            </p:cNvPr>
            <p:cNvSpPr/>
            <p:nvPr/>
          </p:nvSpPr>
          <p:spPr>
            <a:xfrm>
              <a:off x="9792576" y="1084909"/>
              <a:ext cx="198812" cy="82207"/>
            </a:xfrm>
            <a:custGeom>
              <a:avLst/>
              <a:gdLst>
                <a:gd name="connsiteX0" fmla="*/ 198812 w 198812"/>
                <a:gd name="connsiteY0" fmla="*/ 67555 h 82207"/>
                <a:gd name="connsiteX1" fmla="*/ 194272 w 198812"/>
                <a:gd name="connsiteY1" fmla="*/ 66385 h 82207"/>
                <a:gd name="connsiteX2" fmla="*/ 132014 w 198812"/>
                <a:gd name="connsiteY2" fmla="*/ 56101 h 82207"/>
                <a:gd name="connsiteX3" fmla="*/ 86404 w 198812"/>
                <a:gd name="connsiteY3" fmla="*/ 55413 h 82207"/>
                <a:gd name="connsiteX4" fmla="*/ 69 w 198812"/>
                <a:gd name="connsiteY4" fmla="*/ 82139 h 82207"/>
                <a:gd name="connsiteX5" fmla="*/ 0 w 198812"/>
                <a:gd name="connsiteY5" fmla="*/ 82208 h 82207"/>
                <a:gd name="connsiteX6" fmla="*/ 118427 w 198812"/>
                <a:gd name="connsiteY6" fmla="*/ 1754 h 82207"/>
                <a:gd name="connsiteX7" fmla="*/ 143434 w 198812"/>
                <a:gd name="connsiteY7" fmla="*/ 0 h 82207"/>
                <a:gd name="connsiteX8" fmla="*/ 151758 w 198812"/>
                <a:gd name="connsiteY8" fmla="*/ 23596 h 82207"/>
                <a:gd name="connsiteX9" fmla="*/ 159566 w 198812"/>
                <a:gd name="connsiteY9" fmla="*/ 36942 h 82207"/>
                <a:gd name="connsiteX10" fmla="*/ 161148 w 198812"/>
                <a:gd name="connsiteY10" fmla="*/ 39178 h 82207"/>
                <a:gd name="connsiteX11" fmla="*/ 166307 w 198812"/>
                <a:gd name="connsiteY11" fmla="*/ 45541 h 82207"/>
                <a:gd name="connsiteX12" fmla="*/ 168062 w 198812"/>
                <a:gd name="connsiteY12" fmla="*/ 47433 h 82207"/>
                <a:gd name="connsiteX13" fmla="*/ 194306 w 198812"/>
                <a:gd name="connsiteY13" fmla="*/ 65869 h 82207"/>
                <a:gd name="connsiteX14" fmla="*/ 198812 w 198812"/>
                <a:gd name="connsiteY14" fmla="*/ 67555 h 8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812" h="82207">
                  <a:moveTo>
                    <a:pt x="198812" y="67555"/>
                  </a:moveTo>
                  <a:cubicBezTo>
                    <a:pt x="197918" y="67348"/>
                    <a:pt x="196370" y="66936"/>
                    <a:pt x="194272" y="66385"/>
                  </a:cubicBezTo>
                  <a:cubicBezTo>
                    <a:pt x="183953" y="63874"/>
                    <a:pt x="159944" y="58543"/>
                    <a:pt x="132014" y="56101"/>
                  </a:cubicBezTo>
                  <a:cubicBezTo>
                    <a:pt x="117430" y="54828"/>
                    <a:pt x="101745" y="54312"/>
                    <a:pt x="86404" y="55413"/>
                  </a:cubicBezTo>
                  <a:cubicBezTo>
                    <a:pt x="28171" y="59540"/>
                    <a:pt x="1685" y="80832"/>
                    <a:pt x="69" y="82139"/>
                  </a:cubicBezTo>
                  <a:lnTo>
                    <a:pt x="0" y="82208"/>
                  </a:lnTo>
                  <a:cubicBezTo>
                    <a:pt x="27861" y="23562"/>
                    <a:pt x="82999" y="6501"/>
                    <a:pt x="118427" y="1754"/>
                  </a:cubicBezTo>
                  <a:cubicBezTo>
                    <a:pt x="128884" y="344"/>
                    <a:pt x="137621" y="0"/>
                    <a:pt x="143434" y="0"/>
                  </a:cubicBezTo>
                  <a:cubicBezTo>
                    <a:pt x="145360" y="8358"/>
                    <a:pt x="148180" y="16270"/>
                    <a:pt x="151758" y="23596"/>
                  </a:cubicBezTo>
                  <a:cubicBezTo>
                    <a:pt x="154062" y="28308"/>
                    <a:pt x="156676" y="32780"/>
                    <a:pt x="159566" y="36942"/>
                  </a:cubicBezTo>
                  <a:cubicBezTo>
                    <a:pt x="160047" y="37699"/>
                    <a:pt x="160598" y="38455"/>
                    <a:pt x="161148" y="39178"/>
                  </a:cubicBezTo>
                  <a:cubicBezTo>
                    <a:pt x="162799" y="41413"/>
                    <a:pt x="164519" y="43512"/>
                    <a:pt x="166307" y="45541"/>
                  </a:cubicBezTo>
                  <a:cubicBezTo>
                    <a:pt x="166858" y="46195"/>
                    <a:pt x="167477" y="46814"/>
                    <a:pt x="168062" y="47433"/>
                  </a:cubicBezTo>
                  <a:cubicBezTo>
                    <a:pt x="175629" y="55447"/>
                    <a:pt x="184503" y="61776"/>
                    <a:pt x="194306" y="65869"/>
                  </a:cubicBezTo>
                  <a:cubicBezTo>
                    <a:pt x="195785" y="66489"/>
                    <a:pt x="197264" y="67039"/>
                    <a:pt x="198812" y="67555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19CB0A2-16FD-6746-3273-663D916B2EEA}"/>
                </a:ext>
              </a:extLst>
            </p:cNvPr>
            <p:cNvSpPr/>
            <p:nvPr/>
          </p:nvSpPr>
          <p:spPr>
            <a:xfrm>
              <a:off x="9708583" y="752857"/>
              <a:ext cx="224193" cy="204715"/>
            </a:xfrm>
            <a:custGeom>
              <a:avLst/>
              <a:gdLst>
                <a:gd name="connsiteX0" fmla="*/ 224194 w 224193"/>
                <a:gd name="connsiteY0" fmla="*/ 204715 h 204715"/>
                <a:gd name="connsiteX1" fmla="*/ 217039 w 224193"/>
                <a:gd name="connsiteY1" fmla="*/ 195325 h 204715"/>
                <a:gd name="connsiteX2" fmla="*/ 167095 w 224193"/>
                <a:gd name="connsiteY2" fmla="*/ 59596 h 204715"/>
                <a:gd name="connsiteX3" fmla="*/ 54928 w 224193"/>
                <a:gd name="connsiteY3" fmla="*/ 9411 h 204715"/>
                <a:gd name="connsiteX4" fmla="*/ 7598 w 224193"/>
                <a:gd name="connsiteY4" fmla="*/ 57979 h 204715"/>
                <a:gd name="connsiteX5" fmla="*/ 37764 w 224193"/>
                <a:gd name="connsiteY5" fmla="*/ 105103 h 204715"/>
                <a:gd name="connsiteX6" fmla="*/ 81757 w 224193"/>
                <a:gd name="connsiteY6" fmla="*/ 80819 h 204715"/>
                <a:gd name="connsiteX7" fmla="*/ 81414 w 224193"/>
                <a:gd name="connsiteY7" fmla="*/ 51685 h 204715"/>
                <a:gd name="connsiteX8" fmla="*/ 102946 w 224193"/>
                <a:gd name="connsiteY8" fmla="*/ 35897 h 204715"/>
                <a:gd name="connsiteX9" fmla="*/ 108312 w 224193"/>
                <a:gd name="connsiteY9" fmla="*/ 62038 h 204715"/>
                <a:gd name="connsiteX10" fmla="*/ 88018 w 224193"/>
                <a:gd name="connsiteY10" fmla="*/ 83742 h 204715"/>
                <a:gd name="connsiteX11" fmla="*/ 36182 w 224193"/>
                <a:gd name="connsiteY11" fmla="*/ 111776 h 204715"/>
                <a:gd name="connsiteX12" fmla="*/ 822 w 224193"/>
                <a:gd name="connsiteY12" fmla="*/ 56741 h 204715"/>
                <a:gd name="connsiteX13" fmla="*/ 53105 w 224193"/>
                <a:gd name="connsiteY13" fmla="*/ 2773 h 204715"/>
                <a:gd name="connsiteX14" fmla="*/ 172324 w 224193"/>
                <a:gd name="connsiteY14" fmla="*/ 55124 h 204715"/>
                <a:gd name="connsiteX15" fmla="*/ 224194 w 224193"/>
                <a:gd name="connsiteY15" fmla="*/ 204715 h 20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4193" h="204715">
                  <a:moveTo>
                    <a:pt x="224194" y="204715"/>
                  </a:moveTo>
                  <a:cubicBezTo>
                    <a:pt x="221958" y="201344"/>
                    <a:pt x="219585" y="198214"/>
                    <a:pt x="217039" y="195325"/>
                  </a:cubicBezTo>
                  <a:cubicBezTo>
                    <a:pt x="215079" y="153911"/>
                    <a:pt x="203762" y="102592"/>
                    <a:pt x="167095" y="59596"/>
                  </a:cubicBezTo>
                  <a:cubicBezTo>
                    <a:pt x="131667" y="18045"/>
                    <a:pt x="90769" y="-254"/>
                    <a:pt x="54928" y="9411"/>
                  </a:cubicBezTo>
                  <a:cubicBezTo>
                    <a:pt x="30335" y="16016"/>
                    <a:pt x="11760" y="35106"/>
                    <a:pt x="7598" y="57979"/>
                  </a:cubicBezTo>
                  <a:cubicBezTo>
                    <a:pt x="3093" y="82814"/>
                    <a:pt x="19775" y="100769"/>
                    <a:pt x="37764" y="105103"/>
                  </a:cubicBezTo>
                  <a:cubicBezTo>
                    <a:pt x="52555" y="108611"/>
                    <a:pt x="70785" y="103555"/>
                    <a:pt x="81757" y="80819"/>
                  </a:cubicBezTo>
                  <a:cubicBezTo>
                    <a:pt x="79969" y="73630"/>
                    <a:pt x="77802" y="61109"/>
                    <a:pt x="81414" y="51685"/>
                  </a:cubicBezTo>
                  <a:cubicBezTo>
                    <a:pt x="86814" y="37685"/>
                    <a:pt x="95516" y="33042"/>
                    <a:pt x="102946" y="35897"/>
                  </a:cubicBezTo>
                  <a:cubicBezTo>
                    <a:pt x="110375" y="38752"/>
                    <a:pt x="113677" y="48039"/>
                    <a:pt x="108312" y="62038"/>
                  </a:cubicBezTo>
                  <a:cubicBezTo>
                    <a:pt x="104562" y="71704"/>
                    <a:pt x="94106" y="79718"/>
                    <a:pt x="88018" y="83742"/>
                  </a:cubicBezTo>
                  <a:cubicBezTo>
                    <a:pt x="75222" y="110228"/>
                    <a:pt x="52933" y="115800"/>
                    <a:pt x="36182" y="111776"/>
                  </a:cubicBezTo>
                  <a:cubicBezTo>
                    <a:pt x="14822" y="106685"/>
                    <a:pt x="-4234" y="84671"/>
                    <a:pt x="822" y="56741"/>
                  </a:cubicBezTo>
                  <a:cubicBezTo>
                    <a:pt x="5466" y="31253"/>
                    <a:pt x="26001" y="10065"/>
                    <a:pt x="53105" y="2773"/>
                  </a:cubicBezTo>
                  <a:cubicBezTo>
                    <a:pt x="91664" y="-7615"/>
                    <a:pt x="135107" y="11475"/>
                    <a:pt x="172324" y="55124"/>
                  </a:cubicBezTo>
                  <a:cubicBezTo>
                    <a:pt x="213118" y="102970"/>
                    <a:pt x="223540" y="160653"/>
                    <a:pt x="224194" y="204715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CEACE9B-845E-3966-6E31-9CF58D5A0C4E}"/>
                </a:ext>
              </a:extLst>
            </p:cNvPr>
            <p:cNvSpPr/>
            <p:nvPr/>
          </p:nvSpPr>
          <p:spPr>
            <a:xfrm>
              <a:off x="9920677" y="711348"/>
              <a:ext cx="154401" cy="242028"/>
            </a:xfrm>
            <a:custGeom>
              <a:avLst/>
              <a:gdLst>
                <a:gd name="connsiteX0" fmla="*/ 123923 w 154401"/>
                <a:gd name="connsiteY0" fmla="*/ 242028 h 242028"/>
                <a:gd name="connsiteX1" fmla="*/ 117319 w 154401"/>
                <a:gd name="connsiteY1" fmla="*/ 239861 h 242028"/>
                <a:gd name="connsiteX2" fmla="*/ 147072 w 154401"/>
                <a:gd name="connsiteY2" fmla="*/ 118957 h 242028"/>
                <a:gd name="connsiteX3" fmla="*/ 86947 w 154401"/>
                <a:gd name="connsiteY3" fmla="*/ 11778 h 242028"/>
                <a:gd name="connsiteX4" fmla="*/ 19976 w 154401"/>
                <a:gd name="connsiteY4" fmla="*/ 22544 h 242028"/>
                <a:gd name="connsiteX5" fmla="*/ 16124 w 154401"/>
                <a:gd name="connsiteY5" fmla="*/ 78370 h 242028"/>
                <a:gd name="connsiteX6" fmla="*/ 65930 w 154401"/>
                <a:gd name="connsiteY6" fmla="*/ 85111 h 242028"/>
                <a:gd name="connsiteX7" fmla="*/ 83025 w 154401"/>
                <a:gd name="connsiteY7" fmla="*/ 61515 h 242028"/>
                <a:gd name="connsiteX8" fmla="*/ 109717 w 154401"/>
                <a:gd name="connsiteY8" fmla="*/ 61653 h 242028"/>
                <a:gd name="connsiteX9" fmla="*/ 98401 w 154401"/>
                <a:gd name="connsiteY9" fmla="*/ 85868 h 242028"/>
                <a:gd name="connsiteX10" fmla="*/ 69198 w 154401"/>
                <a:gd name="connsiteY10" fmla="*/ 91165 h 242028"/>
                <a:gd name="connsiteX11" fmla="*/ 10861 w 154401"/>
                <a:gd name="connsiteY11" fmla="*/ 82772 h 242028"/>
                <a:gd name="connsiteX12" fmla="*/ 15298 w 154401"/>
                <a:gd name="connsiteY12" fmla="*/ 17522 h 242028"/>
                <a:gd name="connsiteX13" fmla="*/ 89457 w 154401"/>
                <a:gd name="connsiteY13" fmla="*/ 5380 h 242028"/>
                <a:gd name="connsiteX14" fmla="*/ 153951 w 154401"/>
                <a:gd name="connsiteY14" fmla="*/ 118510 h 242028"/>
                <a:gd name="connsiteX15" fmla="*/ 123923 w 154401"/>
                <a:gd name="connsiteY15" fmla="*/ 242028 h 24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4401" h="242028">
                  <a:moveTo>
                    <a:pt x="123923" y="242028"/>
                  </a:moveTo>
                  <a:cubicBezTo>
                    <a:pt x="121756" y="241168"/>
                    <a:pt x="119554" y="240480"/>
                    <a:pt x="117319" y="239861"/>
                  </a:cubicBezTo>
                  <a:cubicBezTo>
                    <a:pt x="135686" y="207494"/>
                    <a:pt x="150236" y="166184"/>
                    <a:pt x="147072" y="118957"/>
                  </a:cubicBezTo>
                  <a:cubicBezTo>
                    <a:pt x="143391" y="64473"/>
                    <a:pt x="121481" y="25399"/>
                    <a:pt x="86947" y="11778"/>
                  </a:cubicBezTo>
                  <a:cubicBezTo>
                    <a:pt x="63247" y="2422"/>
                    <a:pt x="36968" y="6653"/>
                    <a:pt x="19976" y="22544"/>
                  </a:cubicBezTo>
                  <a:cubicBezTo>
                    <a:pt x="1574" y="39777"/>
                    <a:pt x="4257" y="64164"/>
                    <a:pt x="16124" y="78370"/>
                  </a:cubicBezTo>
                  <a:cubicBezTo>
                    <a:pt x="25858" y="89996"/>
                    <a:pt x="43538" y="96806"/>
                    <a:pt x="65930" y="85111"/>
                  </a:cubicBezTo>
                  <a:cubicBezTo>
                    <a:pt x="68751" y="78266"/>
                    <a:pt x="74495" y="66915"/>
                    <a:pt x="83025" y="61515"/>
                  </a:cubicBezTo>
                  <a:cubicBezTo>
                    <a:pt x="95683" y="53501"/>
                    <a:pt x="105452" y="54945"/>
                    <a:pt x="109717" y="61653"/>
                  </a:cubicBezTo>
                  <a:cubicBezTo>
                    <a:pt x="113948" y="68395"/>
                    <a:pt x="111093" y="77819"/>
                    <a:pt x="98401" y="85868"/>
                  </a:cubicBezTo>
                  <a:cubicBezTo>
                    <a:pt x="89664" y="91406"/>
                    <a:pt x="76490" y="91578"/>
                    <a:pt x="69198" y="91165"/>
                  </a:cubicBezTo>
                  <a:cubicBezTo>
                    <a:pt x="43125" y="104820"/>
                    <a:pt x="21937" y="96015"/>
                    <a:pt x="10861" y="82772"/>
                  </a:cubicBezTo>
                  <a:cubicBezTo>
                    <a:pt x="-3241" y="65952"/>
                    <a:pt x="-5443" y="36922"/>
                    <a:pt x="15298" y="17522"/>
                  </a:cubicBezTo>
                  <a:cubicBezTo>
                    <a:pt x="34217" y="-158"/>
                    <a:pt x="63316" y="-4939"/>
                    <a:pt x="89457" y="5380"/>
                  </a:cubicBezTo>
                  <a:cubicBezTo>
                    <a:pt x="126606" y="20033"/>
                    <a:pt x="150099" y="61240"/>
                    <a:pt x="153951" y="118510"/>
                  </a:cubicBezTo>
                  <a:cubicBezTo>
                    <a:pt x="157184" y="166700"/>
                    <a:pt x="142566" y="208870"/>
                    <a:pt x="123923" y="242028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6B87DF9-0A89-DC19-2F1A-8A25C911030B}"/>
                </a:ext>
              </a:extLst>
            </p:cNvPr>
            <p:cNvSpPr/>
            <p:nvPr/>
          </p:nvSpPr>
          <p:spPr>
            <a:xfrm>
              <a:off x="10001466" y="1126632"/>
              <a:ext cx="316609" cy="350004"/>
            </a:xfrm>
            <a:custGeom>
              <a:avLst/>
              <a:gdLst>
                <a:gd name="connsiteX0" fmla="*/ 313937 w 316609"/>
                <a:gd name="connsiteY0" fmla="*/ 311633 h 350004"/>
                <a:gd name="connsiteX1" fmla="*/ 236992 w 316609"/>
                <a:gd name="connsiteY1" fmla="*/ 332030 h 350004"/>
                <a:gd name="connsiteX2" fmla="*/ 230526 w 316609"/>
                <a:gd name="connsiteY2" fmla="*/ 311633 h 350004"/>
                <a:gd name="connsiteX3" fmla="*/ 212089 w 316609"/>
                <a:gd name="connsiteY3" fmla="*/ 161664 h 350004"/>
                <a:gd name="connsiteX4" fmla="*/ 179791 w 316609"/>
                <a:gd name="connsiteY4" fmla="*/ 123312 h 350004"/>
                <a:gd name="connsiteX5" fmla="*/ 0 w 316609"/>
                <a:gd name="connsiteY5" fmla="*/ 28377 h 350004"/>
                <a:gd name="connsiteX6" fmla="*/ 0 w 316609"/>
                <a:gd name="connsiteY6" fmla="*/ 28377 h 350004"/>
                <a:gd name="connsiteX7" fmla="*/ 5091 w 316609"/>
                <a:gd name="connsiteY7" fmla="*/ 29065 h 350004"/>
                <a:gd name="connsiteX8" fmla="*/ 44784 w 316609"/>
                <a:gd name="connsiteY8" fmla="*/ 21154 h 350004"/>
                <a:gd name="connsiteX9" fmla="*/ 71235 w 316609"/>
                <a:gd name="connsiteY9" fmla="*/ 0 h 350004"/>
                <a:gd name="connsiteX10" fmla="*/ 235685 w 316609"/>
                <a:gd name="connsiteY10" fmla="*/ 118152 h 350004"/>
                <a:gd name="connsiteX11" fmla="*/ 275413 w 316609"/>
                <a:gd name="connsiteY11" fmla="*/ 164897 h 350004"/>
                <a:gd name="connsiteX12" fmla="*/ 275448 w 316609"/>
                <a:gd name="connsiteY12" fmla="*/ 164897 h 350004"/>
                <a:gd name="connsiteX13" fmla="*/ 313937 w 316609"/>
                <a:gd name="connsiteY13" fmla="*/ 311633 h 35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6609" h="350004">
                  <a:moveTo>
                    <a:pt x="313937" y="311633"/>
                  </a:moveTo>
                  <a:cubicBezTo>
                    <a:pt x="305270" y="355041"/>
                    <a:pt x="255223" y="361301"/>
                    <a:pt x="236992" y="332030"/>
                  </a:cubicBezTo>
                  <a:cubicBezTo>
                    <a:pt x="233518" y="326492"/>
                    <a:pt x="231214" y="319716"/>
                    <a:pt x="230526" y="311633"/>
                  </a:cubicBezTo>
                  <a:cubicBezTo>
                    <a:pt x="227086" y="271011"/>
                    <a:pt x="242565" y="214394"/>
                    <a:pt x="212089" y="161664"/>
                  </a:cubicBezTo>
                  <a:cubicBezTo>
                    <a:pt x="204522" y="148524"/>
                    <a:pt x="194065" y="135660"/>
                    <a:pt x="179791" y="123312"/>
                  </a:cubicBezTo>
                  <a:cubicBezTo>
                    <a:pt x="93799" y="49084"/>
                    <a:pt x="0" y="28377"/>
                    <a:pt x="0" y="28377"/>
                  </a:cubicBezTo>
                  <a:lnTo>
                    <a:pt x="0" y="28377"/>
                  </a:lnTo>
                  <a:cubicBezTo>
                    <a:pt x="1685" y="28687"/>
                    <a:pt x="3371" y="28893"/>
                    <a:pt x="5091" y="29065"/>
                  </a:cubicBezTo>
                  <a:cubicBezTo>
                    <a:pt x="18987" y="30441"/>
                    <a:pt x="32539" y="27517"/>
                    <a:pt x="44784" y="21154"/>
                  </a:cubicBezTo>
                  <a:cubicBezTo>
                    <a:pt x="54553" y="16098"/>
                    <a:pt x="63530" y="8909"/>
                    <a:pt x="71235" y="0"/>
                  </a:cubicBezTo>
                  <a:cubicBezTo>
                    <a:pt x="96173" y="12520"/>
                    <a:pt x="167615" y="51457"/>
                    <a:pt x="235685" y="118152"/>
                  </a:cubicBezTo>
                  <a:cubicBezTo>
                    <a:pt x="251473" y="133631"/>
                    <a:pt x="264647" y="149281"/>
                    <a:pt x="275413" y="164897"/>
                  </a:cubicBezTo>
                  <a:lnTo>
                    <a:pt x="275448" y="164897"/>
                  </a:lnTo>
                  <a:cubicBezTo>
                    <a:pt x="312734" y="218762"/>
                    <a:pt x="321952" y="271630"/>
                    <a:pt x="313937" y="311633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05941CF-2457-1CCB-D16B-796A1CA57701}"/>
                </a:ext>
              </a:extLst>
            </p:cNvPr>
            <p:cNvSpPr/>
            <p:nvPr/>
          </p:nvSpPr>
          <p:spPr>
            <a:xfrm>
              <a:off x="10038205" y="769540"/>
              <a:ext cx="573156" cy="539724"/>
            </a:xfrm>
            <a:custGeom>
              <a:avLst/>
              <a:gdLst>
                <a:gd name="connsiteX0" fmla="*/ 529914 w 573156"/>
                <a:gd name="connsiteY0" fmla="*/ 443345 h 539724"/>
                <a:gd name="connsiteX1" fmla="*/ 362505 w 573156"/>
                <a:gd name="connsiteY1" fmla="*/ 517883 h 539724"/>
                <a:gd name="connsiteX2" fmla="*/ 204212 w 573156"/>
                <a:gd name="connsiteY2" fmla="*/ 539724 h 539724"/>
                <a:gd name="connsiteX3" fmla="*/ 164450 w 573156"/>
                <a:gd name="connsiteY3" fmla="*/ 492945 h 539724"/>
                <a:gd name="connsiteX4" fmla="*/ 0 w 573156"/>
                <a:gd name="connsiteY4" fmla="*/ 374793 h 539724"/>
                <a:gd name="connsiteX5" fmla="*/ 27070 w 573156"/>
                <a:gd name="connsiteY5" fmla="*/ 311056 h 539724"/>
                <a:gd name="connsiteX6" fmla="*/ 54106 w 573156"/>
                <a:gd name="connsiteY6" fmla="*/ 213714 h 539724"/>
                <a:gd name="connsiteX7" fmla="*/ 187083 w 573156"/>
                <a:gd name="connsiteY7" fmla="*/ 20268 h 539724"/>
                <a:gd name="connsiteX8" fmla="*/ 310876 w 573156"/>
                <a:gd name="connsiteY8" fmla="*/ 2450 h 539724"/>
                <a:gd name="connsiteX9" fmla="*/ 319647 w 573156"/>
                <a:gd name="connsiteY9" fmla="*/ 4170 h 539724"/>
                <a:gd name="connsiteX10" fmla="*/ 322089 w 573156"/>
                <a:gd name="connsiteY10" fmla="*/ 4720 h 539724"/>
                <a:gd name="connsiteX11" fmla="*/ 329760 w 573156"/>
                <a:gd name="connsiteY11" fmla="*/ 6750 h 539724"/>
                <a:gd name="connsiteX12" fmla="*/ 342143 w 573156"/>
                <a:gd name="connsiteY12" fmla="*/ 10912 h 539724"/>
                <a:gd name="connsiteX13" fmla="*/ 350054 w 573156"/>
                <a:gd name="connsiteY13" fmla="*/ 14214 h 539724"/>
                <a:gd name="connsiteX14" fmla="*/ 382696 w 573156"/>
                <a:gd name="connsiteY14" fmla="*/ 35368 h 539724"/>
                <a:gd name="connsiteX15" fmla="*/ 386033 w 573156"/>
                <a:gd name="connsiteY15" fmla="*/ 38498 h 539724"/>
                <a:gd name="connsiteX16" fmla="*/ 400410 w 573156"/>
                <a:gd name="connsiteY16" fmla="*/ 55730 h 539724"/>
                <a:gd name="connsiteX17" fmla="*/ 402543 w 573156"/>
                <a:gd name="connsiteY17" fmla="*/ 59101 h 539724"/>
                <a:gd name="connsiteX18" fmla="*/ 404710 w 573156"/>
                <a:gd name="connsiteY18" fmla="*/ 62851 h 539724"/>
                <a:gd name="connsiteX19" fmla="*/ 408459 w 573156"/>
                <a:gd name="connsiteY19" fmla="*/ 70487 h 539724"/>
                <a:gd name="connsiteX20" fmla="*/ 410042 w 573156"/>
                <a:gd name="connsiteY20" fmla="*/ 74270 h 539724"/>
                <a:gd name="connsiteX21" fmla="*/ 410042 w 573156"/>
                <a:gd name="connsiteY21" fmla="*/ 74408 h 539724"/>
                <a:gd name="connsiteX22" fmla="*/ 415235 w 573156"/>
                <a:gd name="connsiteY22" fmla="*/ 94805 h 539724"/>
                <a:gd name="connsiteX23" fmla="*/ 409113 w 573156"/>
                <a:gd name="connsiteY23" fmla="*/ 209242 h 539724"/>
                <a:gd name="connsiteX24" fmla="*/ 400307 w 573156"/>
                <a:gd name="connsiteY24" fmla="*/ 248454 h 539724"/>
                <a:gd name="connsiteX25" fmla="*/ 537894 w 573156"/>
                <a:gd name="connsiteY25" fmla="*/ 274699 h 539724"/>
                <a:gd name="connsiteX26" fmla="*/ 571981 w 573156"/>
                <a:gd name="connsiteY26" fmla="*/ 322201 h 539724"/>
                <a:gd name="connsiteX27" fmla="*/ 529879 w 573156"/>
                <a:gd name="connsiteY27" fmla="*/ 443345 h 53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3156" h="539724">
                  <a:moveTo>
                    <a:pt x="529914" y="443345"/>
                  </a:moveTo>
                  <a:cubicBezTo>
                    <a:pt x="476014" y="513308"/>
                    <a:pt x="441618" y="529337"/>
                    <a:pt x="362505" y="517883"/>
                  </a:cubicBezTo>
                  <a:cubicBezTo>
                    <a:pt x="283393" y="506429"/>
                    <a:pt x="241980" y="509971"/>
                    <a:pt x="204212" y="539724"/>
                  </a:cubicBezTo>
                  <a:cubicBezTo>
                    <a:pt x="193412" y="524108"/>
                    <a:pt x="180238" y="508424"/>
                    <a:pt x="164450" y="492945"/>
                  </a:cubicBezTo>
                  <a:cubicBezTo>
                    <a:pt x="96379" y="426250"/>
                    <a:pt x="24938" y="387313"/>
                    <a:pt x="0" y="374793"/>
                  </a:cubicBezTo>
                  <a:cubicBezTo>
                    <a:pt x="14206" y="358386"/>
                    <a:pt x="24181" y="336166"/>
                    <a:pt x="27070" y="311056"/>
                  </a:cubicBezTo>
                  <a:cubicBezTo>
                    <a:pt x="38937" y="281681"/>
                    <a:pt x="50253" y="246769"/>
                    <a:pt x="54106" y="213714"/>
                  </a:cubicBezTo>
                  <a:cubicBezTo>
                    <a:pt x="63255" y="134946"/>
                    <a:pt x="87299" y="62266"/>
                    <a:pt x="187083" y="20268"/>
                  </a:cubicBezTo>
                  <a:cubicBezTo>
                    <a:pt x="233140" y="902"/>
                    <a:pt x="275448" y="-3466"/>
                    <a:pt x="310876" y="2450"/>
                  </a:cubicBezTo>
                  <a:cubicBezTo>
                    <a:pt x="313834" y="2932"/>
                    <a:pt x="316792" y="3516"/>
                    <a:pt x="319647" y="4170"/>
                  </a:cubicBezTo>
                  <a:cubicBezTo>
                    <a:pt x="320473" y="4308"/>
                    <a:pt x="321298" y="4514"/>
                    <a:pt x="322089" y="4720"/>
                  </a:cubicBezTo>
                  <a:cubicBezTo>
                    <a:pt x="324704" y="5305"/>
                    <a:pt x="327249" y="5993"/>
                    <a:pt x="329760" y="6750"/>
                  </a:cubicBezTo>
                  <a:cubicBezTo>
                    <a:pt x="334025" y="7954"/>
                    <a:pt x="338153" y="9364"/>
                    <a:pt x="342143" y="10912"/>
                  </a:cubicBezTo>
                  <a:cubicBezTo>
                    <a:pt x="344826" y="11944"/>
                    <a:pt x="347474" y="13044"/>
                    <a:pt x="350054" y="14214"/>
                  </a:cubicBezTo>
                  <a:cubicBezTo>
                    <a:pt x="362505" y="19889"/>
                    <a:pt x="373444" y="27044"/>
                    <a:pt x="382696" y="35368"/>
                  </a:cubicBezTo>
                  <a:cubicBezTo>
                    <a:pt x="383831" y="36400"/>
                    <a:pt x="384932" y="37431"/>
                    <a:pt x="386033" y="38498"/>
                  </a:cubicBezTo>
                  <a:cubicBezTo>
                    <a:pt x="391536" y="43829"/>
                    <a:pt x="396352" y="49608"/>
                    <a:pt x="400410" y="55730"/>
                  </a:cubicBezTo>
                  <a:cubicBezTo>
                    <a:pt x="401133" y="56866"/>
                    <a:pt x="401855" y="57966"/>
                    <a:pt x="402543" y="59101"/>
                  </a:cubicBezTo>
                  <a:cubicBezTo>
                    <a:pt x="403300" y="60340"/>
                    <a:pt x="404022" y="61578"/>
                    <a:pt x="404710" y="62851"/>
                  </a:cubicBezTo>
                  <a:cubicBezTo>
                    <a:pt x="406086" y="65327"/>
                    <a:pt x="407324" y="67907"/>
                    <a:pt x="408459" y="70487"/>
                  </a:cubicBezTo>
                  <a:cubicBezTo>
                    <a:pt x="409010" y="71725"/>
                    <a:pt x="409526" y="72998"/>
                    <a:pt x="410042" y="74270"/>
                  </a:cubicBezTo>
                  <a:cubicBezTo>
                    <a:pt x="410042" y="74373"/>
                    <a:pt x="410042" y="74408"/>
                    <a:pt x="410042" y="74408"/>
                  </a:cubicBezTo>
                  <a:cubicBezTo>
                    <a:pt x="412587" y="80978"/>
                    <a:pt x="414341" y="87822"/>
                    <a:pt x="415235" y="94805"/>
                  </a:cubicBezTo>
                  <a:cubicBezTo>
                    <a:pt x="420326" y="134258"/>
                    <a:pt x="414823" y="178423"/>
                    <a:pt x="409113" y="209242"/>
                  </a:cubicBezTo>
                  <a:cubicBezTo>
                    <a:pt x="404779" y="232735"/>
                    <a:pt x="400307" y="248454"/>
                    <a:pt x="400307" y="248454"/>
                  </a:cubicBezTo>
                  <a:cubicBezTo>
                    <a:pt x="400307" y="248454"/>
                    <a:pt x="487468" y="249383"/>
                    <a:pt x="537894" y="274699"/>
                  </a:cubicBezTo>
                  <a:cubicBezTo>
                    <a:pt x="557259" y="284433"/>
                    <a:pt x="568507" y="301253"/>
                    <a:pt x="571981" y="322201"/>
                  </a:cubicBezTo>
                  <a:cubicBezTo>
                    <a:pt x="577587" y="355875"/>
                    <a:pt x="563072" y="400246"/>
                    <a:pt x="529879" y="443345"/>
                  </a:cubicBez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FE3BA5B-1572-3D83-22DB-D65E7C253D1F}"/>
                </a:ext>
              </a:extLst>
            </p:cNvPr>
            <p:cNvSpPr/>
            <p:nvPr/>
          </p:nvSpPr>
          <p:spPr>
            <a:xfrm>
              <a:off x="10057789" y="746268"/>
              <a:ext cx="391845" cy="351537"/>
            </a:xfrm>
            <a:custGeom>
              <a:avLst/>
              <a:gdLst>
                <a:gd name="connsiteX0" fmla="*/ 391846 w 391845"/>
                <a:gd name="connsiteY0" fmla="*/ 114751 h 351537"/>
                <a:gd name="connsiteX1" fmla="*/ 390263 w 391845"/>
                <a:gd name="connsiteY1" fmla="*/ 110967 h 351537"/>
                <a:gd name="connsiteX2" fmla="*/ 386514 w 391845"/>
                <a:gd name="connsiteY2" fmla="*/ 103331 h 351537"/>
                <a:gd name="connsiteX3" fmla="*/ 384347 w 391845"/>
                <a:gd name="connsiteY3" fmla="*/ 99582 h 351537"/>
                <a:gd name="connsiteX4" fmla="*/ 382215 w 391845"/>
                <a:gd name="connsiteY4" fmla="*/ 96211 h 351537"/>
                <a:gd name="connsiteX5" fmla="*/ 367837 w 391845"/>
                <a:gd name="connsiteY5" fmla="*/ 78979 h 351537"/>
                <a:gd name="connsiteX6" fmla="*/ 364500 w 391845"/>
                <a:gd name="connsiteY6" fmla="*/ 75849 h 351537"/>
                <a:gd name="connsiteX7" fmla="*/ 331858 w 391845"/>
                <a:gd name="connsiteY7" fmla="*/ 54695 h 351537"/>
                <a:gd name="connsiteX8" fmla="*/ 323947 w 391845"/>
                <a:gd name="connsiteY8" fmla="*/ 51393 h 351537"/>
                <a:gd name="connsiteX9" fmla="*/ 311564 w 391845"/>
                <a:gd name="connsiteY9" fmla="*/ 47231 h 351537"/>
                <a:gd name="connsiteX10" fmla="*/ 303894 w 391845"/>
                <a:gd name="connsiteY10" fmla="*/ 45201 h 351537"/>
                <a:gd name="connsiteX11" fmla="*/ 301452 w 391845"/>
                <a:gd name="connsiteY11" fmla="*/ 44651 h 351537"/>
                <a:gd name="connsiteX12" fmla="*/ 292680 w 391845"/>
                <a:gd name="connsiteY12" fmla="*/ 42931 h 351537"/>
                <a:gd name="connsiteX13" fmla="*/ 168887 w 391845"/>
                <a:gd name="connsiteY13" fmla="*/ 60749 h 351537"/>
                <a:gd name="connsiteX14" fmla="*/ 37595 w 391845"/>
                <a:gd name="connsiteY14" fmla="*/ 240986 h 351537"/>
                <a:gd name="connsiteX15" fmla="*/ 35910 w 391845"/>
                <a:gd name="connsiteY15" fmla="*/ 254195 h 351537"/>
                <a:gd name="connsiteX16" fmla="*/ 8874 w 391845"/>
                <a:gd name="connsiteY16" fmla="*/ 351537 h 351537"/>
                <a:gd name="connsiteX17" fmla="*/ 9115 w 391845"/>
                <a:gd name="connsiteY17" fmla="*/ 349301 h 351537"/>
                <a:gd name="connsiteX18" fmla="*/ 0 w 391845"/>
                <a:gd name="connsiteY18" fmla="*/ 288866 h 351537"/>
                <a:gd name="connsiteX19" fmla="*/ 18643 w 391845"/>
                <a:gd name="connsiteY19" fmla="*/ 213676 h 351537"/>
                <a:gd name="connsiteX20" fmla="*/ 20328 w 391845"/>
                <a:gd name="connsiteY20" fmla="*/ 200571 h 351537"/>
                <a:gd name="connsiteX21" fmla="*/ 151654 w 391845"/>
                <a:gd name="connsiteY21" fmla="*/ 20264 h 351537"/>
                <a:gd name="connsiteX22" fmla="*/ 347681 w 391845"/>
                <a:gd name="connsiteY22" fmla="*/ 35742 h 351537"/>
                <a:gd name="connsiteX23" fmla="*/ 347715 w 391845"/>
                <a:gd name="connsiteY23" fmla="*/ 35777 h 351537"/>
                <a:gd name="connsiteX24" fmla="*/ 391846 w 391845"/>
                <a:gd name="connsiteY24" fmla="*/ 114751 h 35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1845" h="351537">
                  <a:moveTo>
                    <a:pt x="391846" y="114751"/>
                  </a:moveTo>
                  <a:cubicBezTo>
                    <a:pt x="391330" y="113478"/>
                    <a:pt x="390814" y="112206"/>
                    <a:pt x="390263" y="110967"/>
                  </a:cubicBezTo>
                  <a:cubicBezTo>
                    <a:pt x="389163" y="108388"/>
                    <a:pt x="387925" y="105842"/>
                    <a:pt x="386514" y="103331"/>
                  </a:cubicBezTo>
                  <a:cubicBezTo>
                    <a:pt x="385826" y="102059"/>
                    <a:pt x="385104" y="100821"/>
                    <a:pt x="384347" y="99582"/>
                  </a:cubicBezTo>
                  <a:cubicBezTo>
                    <a:pt x="383659" y="98447"/>
                    <a:pt x="382971" y="97312"/>
                    <a:pt x="382215" y="96211"/>
                  </a:cubicBezTo>
                  <a:cubicBezTo>
                    <a:pt x="378156" y="90089"/>
                    <a:pt x="373340" y="84310"/>
                    <a:pt x="367837" y="78979"/>
                  </a:cubicBezTo>
                  <a:cubicBezTo>
                    <a:pt x="366771" y="77912"/>
                    <a:pt x="365636" y="76881"/>
                    <a:pt x="364500" y="75849"/>
                  </a:cubicBezTo>
                  <a:cubicBezTo>
                    <a:pt x="355248" y="67525"/>
                    <a:pt x="344310" y="60370"/>
                    <a:pt x="331858" y="54695"/>
                  </a:cubicBezTo>
                  <a:cubicBezTo>
                    <a:pt x="329278" y="53525"/>
                    <a:pt x="326630" y="52425"/>
                    <a:pt x="323947" y="51393"/>
                  </a:cubicBezTo>
                  <a:cubicBezTo>
                    <a:pt x="319957" y="49845"/>
                    <a:pt x="315829" y="48435"/>
                    <a:pt x="311564" y="47231"/>
                  </a:cubicBezTo>
                  <a:cubicBezTo>
                    <a:pt x="309053" y="46474"/>
                    <a:pt x="306508" y="45786"/>
                    <a:pt x="303894" y="45201"/>
                  </a:cubicBezTo>
                  <a:cubicBezTo>
                    <a:pt x="303103" y="44995"/>
                    <a:pt x="302277" y="44789"/>
                    <a:pt x="301452" y="44651"/>
                  </a:cubicBezTo>
                  <a:cubicBezTo>
                    <a:pt x="298597" y="43997"/>
                    <a:pt x="295639" y="43413"/>
                    <a:pt x="292680" y="42931"/>
                  </a:cubicBezTo>
                  <a:cubicBezTo>
                    <a:pt x="257252" y="37015"/>
                    <a:pt x="214944" y="41383"/>
                    <a:pt x="168887" y="60749"/>
                  </a:cubicBezTo>
                  <a:cubicBezTo>
                    <a:pt x="74709" y="100373"/>
                    <a:pt x="48018" y="167343"/>
                    <a:pt x="37595" y="240986"/>
                  </a:cubicBezTo>
                  <a:cubicBezTo>
                    <a:pt x="36976" y="245355"/>
                    <a:pt x="36426" y="249758"/>
                    <a:pt x="35910" y="254195"/>
                  </a:cubicBezTo>
                  <a:cubicBezTo>
                    <a:pt x="32058" y="287250"/>
                    <a:pt x="20741" y="322162"/>
                    <a:pt x="8874" y="351537"/>
                  </a:cubicBezTo>
                  <a:cubicBezTo>
                    <a:pt x="8978" y="350780"/>
                    <a:pt x="9046" y="350058"/>
                    <a:pt x="9115" y="349301"/>
                  </a:cubicBezTo>
                  <a:cubicBezTo>
                    <a:pt x="11282" y="327391"/>
                    <a:pt x="7774" y="306512"/>
                    <a:pt x="0" y="288866"/>
                  </a:cubicBezTo>
                  <a:cubicBezTo>
                    <a:pt x="8496" y="264892"/>
                    <a:pt x="15719" y="238751"/>
                    <a:pt x="18643" y="213676"/>
                  </a:cubicBezTo>
                  <a:cubicBezTo>
                    <a:pt x="19159" y="209273"/>
                    <a:pt x="19709" y="204905"/>
                    <a:pt x="20328" y="200571"/>
                  </a:cubicBezTo>
                  <a:cubicBezTo>
                    <a:pt x="30751" y="126893"/>
                    <a:pt x="57408" y="59889"/>
                    <a:pt x="151654" y="20264"/>
                  </a:cubicBezTo>
                  <a:cubicBezTo>
                    <a:pt x="236098" y="-15268"/>
                    <a:pt x="308056" y="-237"/>
                    <a:pt x="347681" y="35742"/>
                  </a:cubicBezTo>
                  <a:cubicBezTo>
                    <a:pt x="347715" y="35742"/>
                    <a:pt x="347715" y="35777"/>
                    <a:pt x="347715" y="35777"/>
                  </a:cubicBezTo>
                  <a:cubicBezTo>
                    <a:pt x="382971" y="62228"/>
                    <a:pt x="391364" y="111690"/>
                    <a:pt x="391846" y="114751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B14C88D-895F-4862-9689-C37A530C66D8}"/>
                </a:ext>
              </a:extLst>
            </p:cNvPr>
            <p:cNvSpPr/>
            <p:nvPr/>
          </p:nvSpPr>
          <p:spPr>
            <a:xfrm>
              <a:off x="10439688" y="981569"/>
              <a:ext cx="171673" cy="112958"/>
            </a:xfrm>
            <a:custGeom>
              <a:avLst/>
              <a:gdLst>
                <a:gd name="connsiteX0" fmla="*/ 171673 w 171673"/>
                <a:gd name="connsiteY0" fmla="*/ 112958 h 112958"/>
                <a:gd name="connsiteX1" fmla="*/ 137586 w 171673"/>
                <a:gd name="connsiteY1" fmla="*/ 65457 h 112958"/>
                <a:gd name="connsiteX2" fmla="*/ 0 w 171673"/>
                <a:gd name="connsiteY2" fmla="*/ 39212 h 112958"/>
                <a:gd name="connsiteX3" fmla="*/ 8806 w 171673"/>
                <a:gd name="connsiteY3" fmla="*/ 0 h 112958"/>
                <a:gd name="connsiteX4" fmla="*/ 120354 w 171673"/>
                <a:gd name="connsiteY4" fmla="*/ 24972 h 112958"/>
                <a:gd name="connsiteX5" fmla="*/ 133528 w 171673"/>
                <a:gd name="connsiteY5" fmla="*/ 33709 h 112958"/>
                <a:gd name="connsiteX6" fmla="*/ 133596 w 171673"/>
                <a:gd name="connsiteY6" fmla="*/ 33743 h 112958"/>
                <a:gd name="connsiteX7" fmla="*/ 171673 w 171673"/>
                <a:gd name="connsiteY7" fmla="*/ 112958 h 11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673" h="112958">
                  <a:moveTo>
                    <a:pt x="171673" y="112958"/>
                  </a:moveTo>
                  <a:cubicBezTo>
                    <a:pt x="168199" y="92011"/>
                    <a:pt x="156952" y="75191"/>
                    <a:pt x="137586" y="65457"/>
                  </a:cubicBezTo>
                  <a:cubicBezTo>
                    <a:pt x="87161" y="40141"/>
                    <a:pt x="0" y="39212"/>
                    <a:pt x="0" y="39212"/>
                  </a:cubicBezTo>
                  <a:cubicBezTo>
                    <a:pt x="0" y="39212"/>
                    <a:pt x="4472" y="23493"/>
                    <a:pt x="8806" y="0"/>
                  </a:cubicBezTo>
                  <a:cubicBezTo>
                    <a:pt x="38524" y="2270"/>
                    <a:pt x="87299" y="8393"/>
                    <a:pt x="120354" y="24972"/>
                  </a:cubicBezTo>
                  <a:cubicBezTo>
                    <a:pt x="125272" y="27414"/>
                    <a:pt x="129641" y="30372"/>
                    <a:pt x="133528" y="33709"/>
                  </a:cubicBezTo>
                  <a:cubicBezTo>
                    <a:pt x="133528" y="33709"/>
                    <a:pt x="133528" y="33709"/>
                    <a:pt x="133596" y="33743"/>
                  </a:cubicBezTo>
                  <a:cubicBezTo>
                    <a:pt x="169403" y="58956"/>
                    <a:pt x="171673" y="112958"/>
                    <a:pt x="171673" y="112958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CBC1A9B-778E-5D6F-F32A-F617203D087F}"/>
                </a:ext>
              </a:extLst>
            </p:cNvPr>
            <p:cNvSpPr/>
            <p:nvPr/>
          </p:nvSpPr>
          <p:spPr>
            <a:xfrm>
              <a:off x="10139668" y="822192"/>
              <a:ext cx="256073" cy="385803"/>
            </a:xfrm>
            <a:custGeom>
              <a:avLst/>
              <a:gdLst>
                <a:gd name="connsiteX0" fmla="*/ 219626 w 256073"/>
                <a:gd name="connsiteY0" fmla="*/ 234649 h 385803"/>
                <a:gd name="connsiteX1" fmla="*/ 181205 w 256073"/>
                <a:gd name="connsiteY1" fmla="*/ 348536 h 385803"/>
                <a:gd name="connsiteX2" fmla="*/ 170336 w 256073"/>
                <a:gd name="connsiteY2" fmla="*/ 373508 h 385803"/>
                <a:gd name="connsiteX3" fmla="*/ 143059 w 256073"/>
                <a:gd name="connsiteY3" fmla="*/ 385616 h 385803"/>
                <a:gd name="connsiteX4" fmla="*/ 2893 w 256073"/>
                <a:gd name="connsiteY4" fmla="*/ 256629 h 385803"/>
                <a:gd name="connsiteX5" fmla="*/ 55933 w 256073"/>
                <a:gd name="connsiteY5" fmla="*/ 196435 h 385803"/>
                <a:gd name="connsiteX6" fmla="*/ 80010 w 256073"/>
                <a:gd name="connsiteY6" fmla="*/ 97820 h 385803"/>
                <a:gd name="connsiteX7" fmla="*/ 140239 w 256073"/>
                <a:gd name="connsiteY7" fmla="*/ 3401 h 385803"/>
                <a:gd name="connsiteX8" fmla="*/ 215292 w 256073"/>
                <a:gd name="connsiteY8" fmla="*/ 15818 h 385803"/>
                <a:gd name="connsiteX9" fmla="*/ 219626 w 256073"/>
                <a:gd name="connsiteY9" fmla="*/ 234649 h 38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6073" h="385803">
                  <a:moveTo>
                    <a:pt x="219626" y="234649"/>
                  </a:moveTo>
                  <a:cubicBezTo>
                    <a:pt x="193519" y="283561"/>
                    <a:pt x="192418" y="312351"/>
                    <a:pt x="181205" y="348536"/>
                  </a:cubicBezTo>
                  <a:cubicBezTo>
                    <a:pt x="177662" y="359956"/>
                    <a:pt x="174050" y="367936"/>
                    <a:pt x="170336" y="373508"/>
                  </a:cubicBezTo>
                  <a:cubicBezTo>
                    <a:pt x="161977" y="386029"/>
                    <a:pt x="153068" y="386235"/>
                    <a:pt x="143059" y="385616"/>
                  </a:cubicBezTo>
                  <a:cubicBezTo>
                    <a:pt x="89332" y="382314"/>
                    <a:pt x="-19052" y="299246"/>
                    <a:pt x="2893" y="256629"/>
                  </a:cubicBezTo>
                  <a:cubicBezTo>
                    <a:pt x="12799" y="237401"/>
                    <a:pt x="37565" y="222232"/>
                    <a:pt x="55933" y="196435"/>
                  </a:cubicBezTo>
                  <a:cubicBezTo>
                    <a:pt x="55933" y="196435"/>
                    <a:pt x="73131" y="175797"/>
                    <a:pt x="80010" y="97820"/>
                  </a:cubicBezTo>
                  <a:cubicBezTo>
                    <a:pt x="84241" y="49974"/>
                    <a:pt x="106599" y="14202"/>
                    <a:pt x="140239" y="3401"/>
                  </a:cubicBezTo>
                  <a:cubicBezTo>
                    <a:pt x="161392" y="-3409"/>
                    <a:pt x="186983" y="-348"/>
                    <a:pt x="215292" y="15818"/>
                  </a:cubicBezTo>
                  <a:cubicBezTo>
                    <a:pt x="288660" y="57713"/>
                    <a:pt x="245767" y="185737"/>
                    <a:pt x="219626" y="234649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1F9B3F3-8CD5-1F3E-0FD0-F75EE5691DDF}"/>
                </a:ext>
              </a:extLst>
            </p:cNvPr>
            <p:cNvSpPr/>
            <p:nvPr/>
          </p:nvSpPr>
          <p:spPr>
            <a:xfrm>
              <a:off x="10358407" y="1061175"/>
              <a:ext cx="219282" cy="166232"/>
            </a:xfrm>
            <a:custGeom>
              <a:avLst/>
              <a:gdLst>
                <a:gd name="connsiteX0" fmla="*/ 219271 w 219282"/>
                <a:gd name="connsiteY0" fmla="*/ 55482 h 166232"/>
                <a:gd name="connsiteX1" fmla="*/ 194402 w 219282"/>
                <a:gd name="connsiteY1" fmla="*/ 119253 h 166232"/>
                <a:gd name="connsiteX2" fmla="*/ 194368 w 219282"/>
                <a:gd name="connsiteY2" fmla="*/ 119253 h 166232"/>
                <a:gd name="connsiteX3" fmla="*/ 100602 w 219282"/>
                <a:gd name="connsiteY3" fmla="*/ 164003 h 166232"/>
                <a:gd name="connsiteX4" fmla="*/ 887 w 219282"/>
                <a:gd name="connsiteY4" fmla="*/ 127714 h 166232"/>
                <a:gd name="connsiteX5" fmla="*/ 59327 w 219282"/>
                <a:gd name="connsiteY5" fmla="*/ 12864 h 166232"/>
                <a:gd name="connsiteX6" fmla="*/ 62354 w 219282"/>
                <a:gd name="connsiteY6" fmla="*/ 11213 h 166232"/>
                <a:gd name="connsiteX7" fmla="*/ 219271 w 219282"/>
                <a:gd name="connsiteY7" fmla="*/ 55482 h 16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282" h="166232">
                  <a:moveTo>
                    <a:pt x="219271" y="55482"/>
                  </a:moveTo>
                  <a:cubicBezTo>
                    <a:pt x="219649" y="78321"/>
                    <a:pt x="210775" y="100713"/>
                    <a:pt x="194402" y="119253"/>
                  </a:cubicBezTo>
                  <a:lnTo>
                    <a:pt x="194368" y="119253"/>
                  </a:lnTo>
                  <a:cubicBezTo>
                    <a:pt x="173764" y="142608"/>
                    <a:pt x="141328" y="159806"/>
                    <a:pt x="100602" y="164003"/>
                  </a:cubicBezTo>
                  <a:cubicBezTo>
                    <a:pt x="27510" y="171570"/>
                    <a:pt x="-6027" y="159978"/>
                    <a:pt x="887" y="127714"/>
                  </a:cubicBezTo>
                  <a:cubicBezTo>
                    <a:pt x="887" y="127714"/>
                    <a:pt x="12031" y="40760"/>
                    <a:pt x="59327" y="12864"/>
                  </a:cubicBezTo>
                  <a:cubicBezTo>
                    <a:pt x="60290" y="12280"/>
                    <a:pt x="61322" y="11729"/>
                    <a:pt x="62354" y="11213"/>
                  </a:cubicBezTo>
                  <a:cubicBezTo>
                    <a:pt x="111197" y="-14240"/>
                    <a:pt x="218445" y="4953"/>
                    <a:pt x="219271" y="55482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2E9E95B-C207-4CB2-9B41-90459B658DF5}"/>
                </a:ext>
              </a:extLst>
            </p:cNvPr>
            <p:cNvSpPr/>
            <p:nvPr/>
          </p:nvSpPr>
          <p:spPr>
            <a:xfrm>
              <a:off x="9936270" y="1032315"/>
              <a:ext cx="62011" cy="89847"/>
            </a:xfrm>
            <a:custGeom>
              <a:avLst/>
              <a:gdLst>
                <a:gd name="connsiteX0" fmla="*/ 61791 w 62011"/>
                <a:gd name="connsiteY0" fmla="*/ 47434 h 89847"/>
                <a:gd name="connsiteX1" fmla="*/ 27360 w 62011"/>
                <a:gd name="connsiteY1" fmla="*/ 89777 h 89847"/>
                <a:gd name="connsiteX2" fmla="*/ 221 w 62011"/>
                <a:gd name="connsiteY2" fmla="*/ 42413 h 89847"/>
                <a:gd name="connsiteX3" fmla="*/ 34652 w 62011"/>
                <a:gd name="connsiteY3" fmla="*/ 70 h 89847"/>
                <a:gd name="connsiteX4" fmla="*/ 61791 w 62011"/>
                <a:gd name="connsiteY4" fmla="*/ 47434 h 8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11" h="89847">
                  <a:moveTo>
                    <a:pt x="61791" y="47434"/>
                  </a:moveTo>
                  <a:cubicBezTo>
                    <a:pt x="59761" y="72200"/>
                    <a:pt x="44352" y="91152"/>
                    <a:pt x="27360" y="89777"/>
                  </a:cubicBezTo>
                  <a:cubicBezTo>
                    <a:pt x="10368" y="88401"/>
                    <a:pt x="-1808" y="67178"/>
                    <a:pt x="221" y="42413"/>
                  </a:cubicBezTo>
                  <a:cubicBezTo>
                    <a:pt x="2250" y="17647"/>
                    <a:pt x="17660" y="-1305"/>
                    <a:pt x="34652" y="70"/>
                  </a:cubicBezTo>
                  <a:cubicBezTo>
                    <a:pt x="51644" y="1446"/>
                    <a:pt x="63820" y="22669"/>
                    <a:pt x="61791" y="47434"/>
                  </a:cubicBezTo>
                  <a:close/>
                </a:path>
              </a:pathLst>
            </a:custGeom>
            <a:solidFill>
              <a:srgbClr val="3D1A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3CDB003-51F9-433E-23E1-A85BFE96D4F1}"/>
                </a:ext>
              </a:extLst>
            </p:cNvPr>
            <p:cNvSpPr/>
            <p:nvPr/>
          </p:nvSpPr>
          <p:spPr>
            <a:xfrm>
              <a:off x="10072707" y="669640"/>
              <a:ext cx="76700" cy="123315"/>
            </a:xfrm>
            <a:custGeom>
              <a:avLst/>
              <a:gdLst>
                <a:gd name="connsiteX0" fmla="*/ 25001 w 76700"/>
                <a:gd name="connsiteY0" fmla="*/ 10284 h 123315"/>
                <a:gd name="connsiteX1" fmla="*/ 4466 w 76700"/>
                <a:gd name="connsiteY1" fmla="*/ 1410 h 123315"/>
                <a:gd name="connsiteX2" fmla="*/ 4053 w 76700"/>
                <a:gd name="connsiteY2" fmla="*/ 23802 h 123315"/>
                <a:gd name="connsiteX3" fmla="*/ 19429 w 76700"/>
                <a:gd name="connsiteY3" fmla="*/ 34086 h 123315"/>
                <a:gd name="connsiteX4" fmla="*/ 19463 w 76700"/>
                <a:gd name="connsiteY4" fmla="*/ 34086 h 123315"/>
                <a:gd name="connsiteX5" fmla="*/ 21458 w 76700"/>
                <a:gd name="connsiteY5" fmla="*/ 33880 h 123315"/>
                <a:gd name="connsiteX6" fmla="*/ 21699 w 76700"/>
                <a:gd name="connsiteY6" fmla="*/ 33846 h 123315"/>
                <a:gd name="connsiteX7" fmla="*/ 24622 w 76700"/>
                <a:gd name="connsiteY7" fmla="*/ 32676 h 123315"/>
                <a:gd name="connsiteX8" fmla="*/ 25001 w 76700"/>
                <a:gd name="connsiteY8" fmla="*/ 10284 h 123315"/>
                <a:gd name="connsiteX9" fmla="*/ 43197 w 76700"/>
                <a:gd name="connsiteY9" fmla="*/ 100472 h 123315"/>
                <a:gd name="connsiteX10" fmla="*/ 24141 w 76700"/>
                <a:gd name="connsiteY10" fmla="*/ 88674 h 123315"/>
                <a:gd name="connsiteX11" fmla="*/ 20495 w 76700"/>
                <a:gd name="connsiteY11" fmla="*/ 110756 h 123315"/>
                <a:gd name="connsiteX12" fmla="*/ 39516 w 76700"/>
                <a:gd name="connsiteY12" fmla="*/ 122554 h 123315"/>
                <a:gd name="connsiteX13" fmla="*/ 43197 w 76700"/>
                <a:gd name="connsiteY13" fmla="*/ 100472 h 123315"/>
                <a:gd name="connsiteX14" fmla="*/ 70851 w 76700"/>
                <a:gd name="connsiteY14" fmla="*/ 45093 h 123315"/>
                <a:gd name="connsiteX15" fmla="*/ 52553 w 76700"/>
                <a:gd name="connsiteY15" fmla="*/ 41482 h 123315"/>
                <a:gd name="connsiteX16" fmla="*/ 56164 w 76700"/>
                <a:gd name="connsiteY16" fmla="*/ 59781 h 123315"/>
                <a:gd name="connsiteX17" fmla="*/ 74463 w 76700"/>
                <a:gd name="connsiteY17" fmla="*/ 63392 h 123315"/>
                <a:gd name="connsiteX18" fmla="*/ 70851 w 76700"/>
                <a:gd name="connsiteY18" fmla="*/ 45093 h 12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700" h="123315">
                  <a:moveTo>
                    <a:pt x="25001" y="10284"/>
                  </a:moveTo>
                  <a:cubicBezTo>
                    <a:pt x="19463" y="1651"/>
                    <a:pt x="10245" y="-2339"/>
                    <a:pt x="4466" y="1410"/>
                  </a:cubicBezTo>
                  <a:cubicBezTo>
                    <a:pt x="-1312" y="5125"/>
                    <a:pt x="-1519" y="15168"/>
                    <a:pt x="4053" y="23802"/>
                  </a:cubicBezTo>
                  <a:cubicBezTo>
                    <a:pt x="8147" y="30165"/>
                    <a:pt x="14166" y="33983"/>
                    <a:pt x="19429" y="34086"/>
                  </a:cubicBezTo>
                  <a:lnTo>
                    <a:pt x="19463" y="34086"/>
                  </a:lnTo>
                  <a:cubicBezTo>
                    <a:pt x="20151" y="34086"/>
                    <a:pt x="20805" y="34018"/>
                    <a:pt x="21458" y="33880"/>
                  </a:cubicBezTo>
                  <a:cubicBezTo>
                    <a:pt x="21527" y="33880"/>
                    <a:pt x="21630" y="33880"/>
                    <a:pt x="21699" y="33846"/>
                  </a:cubicBezTo>
                  <a:cubicBezTo>
                    <a:pt x="22731" y="33674"/>
                    <a:pt x="23728" y="33261"/>
                    <a:pt x="24622" y="32676"/>
                  </a:cubicBezTo>
                  <a:cubicBezTo>
                    <a:pt x="30401" y="28927"/>
                    <a:pt x="30573" y="18918"/>
                    <a:pt x="25001" y="10284"/>
                  </a:cubicBezTo>
                  <a:close/>
                  <a:moveTo>
                    <a:pt x="43197" y="100472"/>
                  </a:moveTo>
                  <a:cubicBezTo>
                    <a:pt x="38966" y="91116"/>
                    <a:pt x="30436" y="85819"/>
                    <a:pt x="24141" y="88674"/>
                  </a:cubicBezTo>
                  <a:cubicBezTo>
                    <a:pt x="17881" y="91494"/>
                    <a:pt x="16230" y="101401"/>
                    <a:pt x="20495" y="110756"/>
                  </a:cubicBezTo>
                  <a:cubicBezTo>
                    <a:pt x="24726" y="120112"/>
                    <a:pt x="33256" y="125375"/>
                    <a:pt x="39516" y="122554"/>
                  </a:cubicBezTo>
                  <a:cubicBezTo>
                    <a:pt x="45776" y="119700"/>
                    <a:pt x="47427" y="109828"/>
                    <a:pt x="43197" y="100472"/>
                  </a:cubicBezTo>
                  <a:close/>
                  <a:moveTo>
                    <a:pt x="70851" y="45093"/>
                  </a:moveTo>
                  <a:cubicBezTo>
                    <a:pt x="64798" y="39040"/>
                    <a:pt x="56611" y="37423"/>
                    <a:pt x="52553" y="41482"/>
                  </a:cubicBezTo>
                  <a:cubicBezTo>
                    <a:pt x="48494" y="45541"/>
                    <a:pt x="50110" y="53727"/>
                    <a:pt x="56164" y="59781"/>
                  </a:cubicBezTo>
                  <a:cubicBezTo>
                    <a:pt x="62218" y="65835"/>
                    <a:pt x="70404" y="67451"/>
                    <a:pt x="74463" y="63392"/>
                  </a:cubicBezTo>
                  <a:cubicBezTo>
                    <a:pt x="78522" y="59334"/>
                    <a:pt x="76905" y="51147"/>
                    <a:pt x="70851" y="45093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BE32F00-A518-2437-6BC1-BEE350269055}"/>
                </a:ext>
              </a:extLst>
            </p:cNvPr>
            <p:cNvSpPr/>
            <p:nvPr/>
          </p:nvSpPr>
          <p:spPr>
            <a:xfrm>
              <a:off x="9792645" y="1108470"/>
              <a:ext cx="484234" cy="182989"/>
            </a:xfrm>
            <a:custGeom>
              <a:avLst/>
              <a:gdLst>
                <a:gd name="connsiteX0" fmla="*/ 196886 w 484234"/>
                <a:gd name="connsiteY0" fmla="*/ 43305 h 182989"/>
                <a:gd name="connsiteX1" fmla="*/ 194719 w 484234"/>
                <a:gd name="connsiteY1" fmla="*/ 42445 h 182989"/>
                <a:gd name="connsiteX2" fmla="*/ 193137 w 484234"/>
                <a:gd name="connsiteY2" fmla="*/ 41757 h 182989"/>
                <a:gd name="connsiteX3" fmla="*/ 191279 w 484234"/>
                <a:gd name="connsiteY3" fmla="*/ 40932 h 182989"/>
                <a:gd name="connsiteX4" fmla="*/ 190626 w 484234"/>
                <a:gd name="connsiteY4" fmla="*/ 40588 h 182989"/>
                <a:gd name="connsiteX5" fmla="*/ 189422 w 484234"/>
                <a:gd name="connsiteY5" fmla="*/ 40003 h 182989"/>
                <a:gd name="connsiteX6" fmla="*/ 188115 w 484234"/>
                <a:gd name="connsiteY6" fmla="*/ 39350 h 182989"/>
                <a:gd name="connsiteX7" fmla="*/ 188080 w 484234"/>
                <a:gd name="connsiteY7" fmla="*/ 39350 h 182989"/>
                <a:gd name="connsiteX8" fmla="*/ 187805 w 484234"/>
                <a:gd name="connsiteY8" fmla="*/ 39178 h 182989"/>
                <a:gd name="connsiteX9" fmla="*/ 186395 w 484234"/>
                <a:gd name="connsiteY9" fmla="*/ 38387 h 182989"/>
                <a:gd name="connsiteX10" fmla="*/ 184400 w 484234"/>
                <a:gd name="connsiteY10" fmla="*/ 37217 h 182989"/>
                <a:gd name="connsiteX11" fmla="*/ 184194 w 484234"/>
                <a:gd name="connsiteY11" fmla="*/ 37079 h 182989"/>
                <a:gd name="connsiteX12" fmla="*/ 182439 w 484234"/>
                <a:gd name="connsiteY12" fmla="*/ 35979 h 182989"/>
                <a:gd name="connsiteX13" fmla="*/ 182027 w 484234"/>
                <a:gd name="connsiteY13" fmla="*/ 35704 h 182989"/>
                <a:gd name="connsiteX14" fmla="*/ 179825 w 484234"/>
                <a:gd name="connsiteY14" fmla="*/ 34190 h 182989"/>
                <a:gd name="connsiteX15" fmla="*/ 179069 w 484234"/>
                <a:gd name="connsiteY15" fmla="*/ 33640 h 182989"/>
                <a:gd name="connsiteX16" fmla="*/ 177589 w 484234"/>
                <a:gd name="connsiteY16" fmla="*/ 32539 h 182989"/>
                <a:gd name="connsiteX17" fmla="*/ 176902 w 484234"/>
                <a:gd name="connsiteY17" fmla="*/ 31989 h 182989"/>
                <a:gd name="connsiteX18" fmla="*/ 176833 w 484234"/>
                <a:gd name="connsiteY18" fmla="*/ 31954 h 182989"/>
                <a:gd name="connsiteX19" fmla="*/ 175560 w 484234"/>
                <a:gd name="connsiteY19" fmla="*/ 30888 h 182989"/>
                <a:gd name="connsiteX20" fmla="*/ 175010 w 484234"/>
                <a:gd name="connsiteY20" fmla="*/ 30441 h 182989"/>
                <a:gd name="connsiteX21" fmla="*/ 174356 w 484234"/>
                <a:gd name="connsiteY21" fmla="*/ 29891 h 182989"/>
                <a:gd name="connsiteX22" fmla="*/ 173909 w 484234"/>
                <a:gd name="connsiteY22" fmla="*/ 29512 h 182989"/>
                <a:gd name="connsiteX23" fmla="*/ 171742 w 484234"/>
                <a:gd name="connsiteY23" fmla="*/ 27552 h 182989"/>
                <a:gd name="connsiteX24" fmla="*/ 167993 w 484234"/>
                <a:gd name="connsiteY24" fmla="*/ 23837 h 182989"/>
                <a:gd name="connsiteX25" fmla="*/ 166239 w 484234"/>
                <a:gd name="connsiteY25" fmla="*/ 21945 h 182989"/>
                <a:gd name="connsiteX26" fmla="*/ 161079 w 484234"/>
                <a:gd name="connsiteY26" fmla="*/ 15582 h 182989"/>
                <a:gd name="connsiteX27" fmla="*/ 159497 w 484234"/>
                <a:gd name="connsiteY27" fmla="*/ 13346 h 182989"/>
                <a:gd name="connsiteX28" fmla="*/ 157399 w 484234"/>
                <a:gd name="connsiteY28" fmla="*/ 10181 h 182989"/>
                <a:gd name="connsiteX29" fmla="*/ 156608 w 484234"/>
                <a:gd name="connsiteY29" fmla="*/ 8909 h 182989"/>
                <a:gd name="connsiteX30" fmla="*/ 153477 w 484234"/>
                <a:gd name="connsiteY30" fmla="*/ 3474 h 182989"/>
                <a:gd name="connsiteX31" fmla="*/ 153409 w 484234"/>
                <a:gd name="connsiteY31" fmla="*/ 3336 h 182989"/>
                <a:gd name="connsiteX32" fmla="*/ 151861 w 484234"/>
                <a:gd name="connsiteY32" fmla="*/ 310 h 182989"/>
                <a:gd name="connsiteX33" fmla="*/ 151689 w 484234"/>
                <a:gd name="connsiteY33" fmla="*/ 0 h 182989"/>
                <a:gd name="connsiteX34" fmla="*/ 151104 w 484234"/>
                <a:gd name="connsiteY34" fmla="*/ 34 h 182989"/>
                <a:gd name="connsiteX35" fmla="*/ 131739 w 484234"/>
                <a:gd name="connsiteY35" fmla="*/ 1961 h 182989"/>
                <a:gd name="connsiteX36" fmla="*/ 120388 w 484234"/>
                <a:gd name="connsiteY36" fmla="*/ 3680 h 182989"/>
                <a:gd name="connsiteX37" fmla="*/ 74709 w 484234"/>
                <a:gd name="connsiteY37" fmla="*/ 15375 h 182989"/>
                <a:gd name="connsiteX38" fmla="*/ 68862 w 484234"/>
                <a:gd name="connsiteY38" fmla="*/ 17508 h 182989"/>
                <a:gd name="connsiteX39" fmla="*/ 68828 w 484234"/>
                <a:gd name="connsiteY39" fmla="*/ 17508 h 182989"/>
                <a:gd name="connsiteX40" fmla="*/ 0 w 484234"/>
                <a:gd name="connsiteY40" fmla="*/ 58543 h 182989"/>
                <a:gd name="connsiteX41" fmla="*/ 654 w 484234"/>
                <a:gd name="connsiteY41" fmla="*/ 58027 h 182989"/>
                <a:gd name="connsiteX42" fmla="*/ 1685 w 484234"/>
                <a:gd name="connsiteY42" fmla="*/ 57270 h 182989"/>
                <a:gd name="connsiteX43" fmla="*/ 4781 w 484234"/>
                <a:gd name="connsiteY43" fmla="*/ 55172 h 182989"/>
                <a:gd name="connsiteX44" fmla="*/ 5985 w 484234"/>
                <a:gd name="connsiteY44" fmla="*/ 54415 h 182989"/>
                <a:gd name="connsiteX45" fmla="*/ 23080 w 484234"/>
                <a:gd name="connsiteY45" fmla="*/ 45747 h 182989"/>
                <a:gd name="connsiteX46" fmla="*/ 28549 w 484234"/>
                <a:gd name="connsiteY46" fmla="*/ 43615 h 182989"/>
                <a:gd name="connsiteX47" fmla="*/ 30647 w 484234"/>
                <a:gd name="connsiteY47" fmla="*/ 42858 h 182989"/>
                <a:gd name="connsiteX48" fmla="*/ 33846 w 484234"/>
                <a:gd name="connsiteY48" fmla="*/ 41757 h 182989"/>
                <a:gd name="connsiteX49" fmla="*/ 46504 w 484234"/>
                <a:gd name="connsiteY49" fmla="*/ 38077 h 182989"/>
                <a:gd name="connsiteX50" fmla="*/ 49015 w 484234"/>
                <a:gd name="connsiteY50" fmla="*/ 37458 h 182989"/>
                <a:gd name="connsiteX51" fmla="*/ 61432 w 484234"/>
                <a:gd name="connsiteY51" fmla="*/ 34878 h 182989"/>
                <a:gd name="connsiteX52" fmla="*/ 75328 w 484234"/>
                <a:gd name="connsiteY52" fmla="*/ 32849 h 182989"/>
                <a:gd name="connsiteX53" fmla="*/ 80316 w 484234"/>
                <a:gd name="connsiteY53" fmla="*/ 32333 h 182989"/>
                <a:gd name="connsiteX54" fmla="*/ 86335 w 484234"/>
                <a:gd name="connsiteY54" fmla="*/ 31817 h 182989"/>
                <a:gd name="connsiteX55" fmla="*/ 95210 w 484234"/>
                <a:gd name="connsiteY55" fmla="*/ 31370 h 182989"/>
                <a:gd name="connsiteX56" fmla="*/ 131945 w 484234"/>
                <a:gd name="connsiteY56" fmla="*/ 32505 h 182989"/>
                <a:gd name="connsiteX57" fmla="*/ 135798 w 484234"/>
                <a:gd name="connsiteY57" fmla="*/ 32849 h 182989"/>
                <a:gd name="connsiteX58" fmla="*/ 161217 w 484234"/>
                <a:gd name="connsiteY58" fmla="*/ 36185 h 182989"/>
                <a:gd name="connsiteX59" fmla="*/ 165551 w 484234"/>
                <a:gd name="connsiteY59" fmla="*/ 36907 h 182989"/>
                <a:gd name="connsiteX60" fmla="*/ 169678 w 484234"/>
                <a:gd name="connsiteY60" fmla="*/ 37630 h 182989"/>
                <a:gd name="connsiteX61" fmla="*/ 169885 w 484234"/>
                <a:gd name="connsiteY61" fmla="*/ 37630 h 182989"/>
                <a:gd name="connsiteX62" fmla="*/ 173600 w 484234"/>
                <a:gd name="connsiteY62" fmla="*/ 38318 h 182989"/>
                <a:gd name="connsiteX63" fmla="*/ 182474 w 484234"/>
                <a:gd name="connsiteY63" fmla="*/ 40106 h 182989"/>
                <a:gd name="connsiteX64" fmla="*/ 185398 w 484234"/>
                <a:gd name="connsiteY64" fmla="*/ 40726 h 182989"/>
                <a:gd name="connsiteX65" fmla="*/ 185569 w 484234"/>
                <a:gd name="connsiteY65" fmla="*/ 40726 h 182989"/>
                <a:gd name="connsiteX66" fmla="*/ 188115 w 484234"/>
                <a:gd name="connsiteY66" fmla="*/ 41310 h 182989"/>
                <a:gd name="connsiteX67" fmla="*/ 194203 w 484234"/>
                <a:gd name="connsiteY67" fmla="*/ 42721 h 182989"/>
                <a:gd name="connsiteX68" fmla="*/ 195682 w 484234"/>
                <a:gd name="connsiteY68" fmla="*/ 43099 h 182989"/>
                <a:gd name="connsiteX69" fmla="*/ 197952 w 484234"/>
                <a:gd name="connsiteY69" fmla="*/ 43684 h 182989"/>
                <a:gd name="connsiteX70" fmla="*/ 198743 w 484234"/>
                <a:gd name="connsiteY70" fmla="*/ 43890 h 182989"/>
                <a:gd name="connsiteX71" fmla="*/ 196886 w 484234"/>
                <a:gd name="connsiteY71" fmla="*/ 43236 h 182989"/>
                <a:gd name="connsiteX72" fmla="*/ 444507 w 484234"/>
                <a:gd name="connsiteY72" fmla="*/ 136279 h 182989"/>
                <a:gd name="connsiteX73" fmla="*/ 280057 w 484234"/>
                <a:gd name="connsiteY73" fmla="*/ 18127 h 182989"/>
                <a:gd name="connsiteX74" fmla="*/ 274037 w 484234"/>
                <a:gd name="connsiteY74" fmla="*/ 24456 h 182989"/>
                <a:gd name="connsiteX75" fmla="*/ 274003 w 484234"/>
                <a:gd name="connsiteY75" fmla="*/ 24490 h 182989"/>
                <a:gd name="connsiteX76" fmla="*/ 270873 w 484234"/>
                <a:gd name="connsiteY76" fmla="*/ 27380 h 182989"/>
                <a:gd name="connsiteX77" fmla="*/ 270701 w 484234"/>
                <a:gd name="connsiteY77" fmla="*/ 27552 h 182989"/>
                <a:gd name="connsiteX78" fmla="*/ 267605 w 484234"/>
                <a:gd name="connsiteY78" fmla="*/ 30131 h 182989"/>
                <a:gd name="connsiteX79" fmla="*/ 264234 w 484234"/>
                <a:gd name="connsiteY79" fmla="*/ 32711 h 182989"/>
                <a:gd name="connsiteX80" fmla="*/ 263237 w 484234"/>
                <a:gd name="connsiteY80" fmla="*/ 33433 h 182989"/>
                <a:gd name="connsiteX81" fmla="*/ 261620 w 484234"/>
                <a:gd name="connsiteY81" fmla="*/ 34534 h 182989"/>
                <a:gd name="connsiteX82" fmla="*/ 260760 w 484234"/>
                <a:gd name="connsiteY82" fmla="*/ 35084 h 182989"/>
                <a:gd name="connsiteX83" fmla="*/ 259453 w 484234"/>
                <a:gd name="connsiteY83" fmla="*/ 35944 h 182989"/>
                <a:gd name="connsiteX84" fmla="*/ 258077 w 484234"/>
                <a:gd name="connsiteY84" fmla="*/ 36770 h 182989"/>
                <a:gd name="connsiteX85" fmla="*/ 257768 w 484234"/>
                <a:gd name="connsiteY85" fmla="*/ 36942 h 182989"/>
                <a:gd name="connsiteX86" fmla="*/ 256564 w 484234"/>
                <a:gd name="connsiteY86" fmla="*/ 37664 h 182989"/>
                <a:gd name="connsiteX87" fmla="*/ 253709 w 484234"/>
                <a:gd name="connsiteY87" fmla="*/ 39212 h 182989"/>
                <a:gd name="connsiteX88" fmla="*/ 253606 w 484234"/>
                <a:gd name="connsiteY88" fmla="*/ 39281 h 182989"/>
                <a:gd name="connsiteX89" fmla="*/ 250407 w 484234"/>
                <a:gd name="connsiteY89" fmla="*/ 40829 h 182989"/>
                <a:gd name="connsiteX90" fmla="*/ 248412 w 484234"/>
                <a:gd name="connsiteY90" fmla="*/ 41723 h 182989"/>
                <a:gd name="connsiteX91" fmla="*/ 247862 w 484234"/>
                <a:gd name="connsiteY91" fmla="*/ 41964 h 182989"/>
                <a:gd name="connsiteX92" fmla="*/ 246486 w 484234"/>
                <a:gd name="connsiteY92" fmla="*/ 42514 h 182989"/>
                <a:gd name="connsiteX93" fmla="*/ 246383 w 484234"/>
                <a:gd name="connsiteY93" fmla="*/ 42583 h 182989"/>
                <a:gd name="connsiteX94" fmla="*/ 245144 w 484234"/>
                <a:gd name="connsiteY94" fmla="*/ 43030 h 182989"/>
                <a:gd name="connsiteX95" fmla="*/ 241602 w 484234"/>
                <a:gd name="connsiteY95" fmla="*/ 44268 h 182989"/>
                <a:gd name="connsiteX96" fmla="*/ 241498 w 484234"/>
                <a:gd name="connsiteY96" fmla="*/ 44303 h 182989"/>
                <a:gd name="connsiteX97" fmla="*/ 239194 w 484234"/>
                <a:gd name="connsiteY97" fmla="*/ 44956 h 182989"/>
                <a:gd name="connsiteX98" fmla="*/ 238712 w 484234"/>
                <a:gd name="connsiteY98" fmla="*/ 45094 h 182989"/>
                <a:gd name="connsiteX99" fmla="*/ 238540 w 484234"/>
                <a:gd name="connsiteY99" fmla="*/ 45128 h 182989"/>
                <a:gd name="connsiteX100" fmla="*/ 237405 w 484234"/>
                <a:gd name="connsiteY100" fmla="*/ 45438 h 182989"/>
                <a:gd name="connsiteX101" fmla="*/ 236511 w 484234"/>
                <a:gd name="connsiteY101" fmla="*/ 45644 h 182989"/>
                <a:gd name="connsiteX102" fmla="*/ 234825 w 484234"/>
                <a:gd name="connsiteY102" fmla="*/ 46023 h 182989"/>
                <a:gd name="connsiteX103" fmla="*/ 234275 w 484234"/>
                <a:gd name="connsiteY103" fmla="*/ 46126 h 182989"/>
                <a:gd name="connsiteX104" fmla="*/ 232039 w 484234"/>
                <a:gd name="connsiteY104" fmla="*/ 46539 h 182989"/>
                <a:gd name="connsiteX105" fmla="*/ 229769 w 484234"/>
                <a:gd name="connsiteY105" fmla="*/ 46883 h 182989"/>
                <a:gd name="connsiteX106" fmla="*/ 227740 w 484234"/>
                <a:gd name="connsiteY106" fmla="*/ 47123 h 182989"/>
                <a:gd name="connsiteX107" fmla="*/ 225229 w 484234"/>
                <a:gd name="connsiteY107" fmla="*/ 47364 h 182989"/>
                <a:gd name="connsiteX108" fmla="*/ 224850 w 484234"/>
                <a:gd name="connsiteY108" fmla="*/ 47364 h 182989"/>
                <a:gd name="connsiteX109" fmla="*/ 222615 w 484234"/>
                <a:gd name="connsiteY109" fmla="*/ 47433 h 182989"/>
                <a:gd name="connsiteX110" fmla="*/ 218281 w 484234"/>
                <a:gd name="connsiteY110" fmla="*/ 47433 h 182989"/>
                <a:gd name="connsiteX111" fmla="*/ 213912 w 484234"/>
                <a:gd name="connsiteY111" fmla="*/ 47158 h 182989"/>
                <a:gd name="connsiteX112" fmla="*/ 208822 w 484234"/>
                <a:gd name="connsiteY112" fmla="*/ 46435 h 182989"/>
                <a:gd name="connsiteX113" fmla="*/ 208822 w 484234"/>
                <a:gd name="connsiteY113" fmla="*/ 46435 h 182989"/>
                <a:gd name="connsiteX114" fmla="*/ 388612 w 484234"/>
                <a:gd name="connsiteY114" fmla="*/ 141404 h 182989"/>
                <a:gd name="connsiteX115" fmla="*/ 420911 w 484234"/>
                <a:gd name="connsiteY115" fmla="*/ 179756 h 182989"/>
                <a:gd name="connsiteX116" fmla="*/ 437834 w 484234"/>
                <a:gd name="connsiteY116" fmla="*/ 175491 h 182989"/>
                <a:gd name="connsiteX117" fmla="*/ 484235 w 484234"/>
                <a:gd name="connsiteY117" fmla="*/ 182990 h 182989"/>
                <a:gd name="connsiteX118" fmla="*/ 444507 w 484234"/>
                <a:gd name="connsiteY118" fmla="*/ 136245 h 18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484234" h="182989">
                  <a:moveTo>
                    <a:pt x="196886" y="43305"/>
                  </a:moveTo>
                  <a:cubicBezTo>
                    <a:pt x="196164" y="43030"/>
                    <a:pt x="195441" y="42755"/>
                    <a:pt x="194719" y="42445"/>
                  </a:cubicBezTo>
                  <a:cubicBezTo>
                    <a:pt x="194203" y="42239"/>
                    <a:pt x="193653" y="41998"/>
                    <a:pt x="193137" y="41757"/>
                  </a:cubicBezTo>
                  <a:cubicBezTo>
                    <a:pt x="192483" y="41482"/>
                    <a:pt x="191864" y="41207"/>
                    <a:pt x="191279" y="40932"/>
                  </a:cubicBezTo>
                  <a:cubicBezTo>
                    <a:pt x="191039" y="40829"/>
                    <a:pt x="190832" y="40726"/>
                    <a:pt x="190626" y="40588"/>
                  </a:cubicBezTo>
                  <a:cubicBezTo>
                    <a:pt x="190213" y="40382"/>
                    <a:pt x="189800" y="40210"/>
                    <a:pt x="189422" y="40003"/>
                  </a:cubicBezTo>
                  <a:cubicBezTo>
                    <a:pt x="188975" y="39831"/>
                    <a:pt x="188562" y="39590"/>
                    <a:pt x="188115" y="39350"/>
                  </a:cubicBezTo>
                  <a:lnTo>
                    <a:pt x="188080" y="39350"/>
                  </a:lnTo>
                  <a:cubicBezTo>
                    <a:pt x="188080" y="39350"/>
                    <a:pt x="187908" y="39246"/>
                    <a:pt x="187805" y="39178"/>
                  </a:cubicBezTo>
                  <a:cubicBezTo>
                    <a:pt x="187324" y="38937"/>
                    <a:pt x="186877" y="38662"/>
                    <a:pt x="186395" y="38387"/>
                  </a:cubicBezTo>
                  <a:cubicBezTo>
                    <a:pt x="185741" y="38008"/>
                    <a:pt x="185054" y="37630"/>
                    <a:pt x="184400" y="37217"/>
                  </a:cubicBezTo>
                  <a:cubicBezTo>
                    <a:pt x="184331" y="37217"/>
                    <a:pt x="184262" y="37148"/>
                    <a:pt x="184194" y="37079"/>
                  </a:cubicBezTo>
                  <a:cubicBezTo>
                    <a:pt x="183609" y="36735"/>
                    <a:pt x="183024" y="36357"/>
                    <a:pt x="182439" y="35979"/>
                  </a:cubicBezTo>
                  <a:cubicBezTo>
                    <a:pt x="182302" y="35910"/>
                    <a:pt x="182164" y="35807"/>
                    <a:pt x="182027" y="35704"/>
                  </a:cubicBezTo>
                  <a:cubicBezTo>
                    <a:pt x="181304" y="35222"/>
                    <a:pt x="180548" y="34741"/>
                    <a:pt x="179825" y="34190"/>
                  </a:cubicBezTo>
                  <a:cubicBezTo>
                    <a:pt x="179585" y="34018"/>
                    <a:pt x="179309" y="33812"/>
                    <a:pt x="179069" y="33640"/>
                  </a:cubicBezTo>
                  <a:cubicBezTo>
                    <a:pt x="178587" y="33296"/>
                    <a:pt x="178105" y="32918"/>
                    <a:pt x="177589" y="32539"/>
                  </a:cubicBezTo>
                  <a:cubicBezTo>
                    <a:pt x="177349" y="32367"/>
                    <a:pt x="177142" y="32161"/>
                    <a:pt x="176902" y="31989"/>
                  </a:cubicBezTo>
                  <a:cubicBezTo>
                    <a:pt x="176902" y="31989"/>
                    <a:pt x="176879" y="31978"/>
                    <a:pt x="176833" y="31954"/>
                  </a:cubicBezTo>
                  <a:cubicBezTo>
                    <a:pt x="176420" y="31610"/>
                    <a:pt x="175973" y="31232"/>
                    <a:pt x="175560" y="30888"/>
                  </a:cubicBezTo>
                  <a:cubicBezTo>
                    <a:pt x="175354" y="30751"/>
                    <a:pt x="175182" y="30613"/>
                    <a:pt x="175010" y="30441"/>
                  </a:cubicBezTo>
                  <a:cubicBezTo>
                    <a:pt x="174803" y="30269"/>
                    <a:pt x="174563" y="30097"/>
                    <a:pt x="174356" y="29891"/>
                  </a:cubicBezTo>
                  <a:cubicBezTo>
                    <a:pt x="174184" y="29787"/>
                    <a:pt x="174047" y="29650"/>
                    <a:pt x="173909" y="29512"/>
                  </a:cubicBezTo>
                  <a:cubicBezTo>
                    <a:pt x="173152" y="28893"/>
                    <a:pt x="172430" y="28240"/>
                    <a:pt x="171742" y="27552"/>
                  </a:cubicBezTo>
                  <a:cubicBezTo>
                    <a:pt x="170469" y="26382"/>
                    <a:pt x="169197" y="25109"/>
                    <a:pt x="167993" y="23837"/>
                  </a:cubicBezTo>
                  <a:cubicBezTo>
                    <a:pt x="167408" y="23218"/>
                    <a:pt x="166789" y="22599"/>
                    <a:pt x="166239" y="21945"/>
                  </a:cubicBezTo>
                  <a:cubicBezTo>
                    <a:pt x="164450" y="19916"/>
                    <a:pt x="162730" y="17817"/>
                    <a:pt x="161079" y="15582"/>
                  </a:cubicBezTo>
                  <a:cubicBezTo>
                    <a:pt x="160529" y="14859"/>
                    <a:pt x="159978" y="14103"/>
                    <a:pt x="159497" y="13346"/>
                  </a:cubicBezTo>
                  <a:cubicBezTo>
                    <a:pt x="158775" y="12314"/>
                    <a:pt x="158087" y="11248"/>
                    <a:pt x="157399" y="10181"/>
                  </a:cubicBezTo>
                  <a:cubicBezTo>
                    <a:pt x="157124" y="9769"/>
                    <a:pt x="156848" y="9356"/>
                    <a:pt x="156608" y="8909"/>
                  </a:cubicBezTo>
                  <a:cubicBezTo>
                    <a:pt x="155507" y="7154"/>
                    <a:pt x="154441" y="5331"/>
                    <a:pt x="153477" y="3474"/>
                  </a:cubicBezTo>
                  <a:cubicBezTo>
                    <a:pt x="153443" y="3440"/>
                    <a:pt x="153409" y="3371"/>
                    <a:pt x="153409" y="3336"/>
                  </a:cubicBezTo>
                  <a:cubicBezTo>
                    <a:pt x="152858" y="2339"/>
                    <a:pt x="152342" y="1341"/>
                    <a:pt x="151861" y="310"/>
                  </a:cubicBezTo>
                  <a:cubicBezTo>
                    <a:pt x="151792" y="206"/>
                    <a:pt x="151723" y="103"/>
                    <a:pt x="151689" y="0"/>
                  </a:cubicBezTo>
                  <a:cubicBezTo>
                    <a:pt x="151483" y="0"/>
                    <a:pt x="151311" y="34"/>
                    <a:pt x="151104" y="34"/>
                  </a:cubicBezTo>
                  <a:cubicBezTo>
                    <a:pt x="144466" y="482"/>
                    <a:pt x="137999" y="1101"/>
                    <a:pt x="131739" y="1961"/>
                  </a:cubicBezTo>
                  <a:cubicBezTo>
                    <a:pt x="127886" y="2442"/>
                    <a:pt x="124103" y="3027"/>
                    <a:pt x="120388" y="3680"/>
                  </a:cubicBezTo>
                  <a:cubicBezTo>
                    <a:pt x="103740" y="6501"/>
                    <a:pt x="88434" y="10594"/>
                    <a:pt x="74709" y="15375"/>
                  </a:cubicBezTo>
                  <a:cubicBezTo>
                    <a:pt x="72714" y="16098"/>
                    <a:pt x="70754" y="16786"/>
                    <a:pt x="68862" y="17508"/>
                  </a:cubicBezTo>
                  <a:lnTo>
                    <a:pt x="68828" y="17508"/>
                  </a:lnTo>
                  <a:cubicBezTo>
                    <a:pt x="34775" y="30269"/>
                    <a:pt x="10938" y="47089"/>
                    <a:pt x="0" y="58543"/>
                  </a:cubicBezTo>
                  <a:cubicBezTo>
                    <a:pt x="103" y="58440"/>
                    <a:pt x="310" y="58268"/>
                    <a:pt x="654" y="58027"/>
                  </a:cubicBezTo>
                  <a:cubicBezTo>
                    <a:pt x="929" y="57821"/>
                    <a:pt x="1273" y="57580"/>
                    <a:pt x="1685" y="57270"/>
                  </a:cubicBezTo>
                  <a:cubicBezTo>
                    <a:pt x="2442" y="56686"/>
                    <a:pt x="3474" y="55998"/>
                    <a:pt x="4781" y="55172"/>
                  </a:cubicBezTo>
                  <a:cubicBezTo>
                    <a:pt x="5159" y="54931"/>
                    <a:pt x="5572" y="54656"/>
                    <a:pt x="5985" y="54415"/>
                  </a:cubicBezTo>
                  <a:cubicBezTo>
                    <a:pt x="9803" y="52042"/>
                    <a:pt x="15444" y="48912"/>
                    <a:pt x="23080" y="45747"/>
                  </a:cubicBezTo>
                  <a:cubicBezTo>
                    <a:pt x="24800" y="45060"/>
                    <a:pt x="26623" y="44337"/>
                    <a:pt x="28549" y="43615"/>
                  </a:cubicBezTo>
                  <a:cubicBezTo>
                    <a:pt x="29237" y="43340"/>
                    <a:pt x="29925" y="43099"/>
                    <a:pt x="30647" y="42858"/>
                  </a:cubicBezTo>
                  <a:cubicBezTo>
                    <a:pt x="31679" y="42480"/>
                    <a:pt x="32746" y="42101"/>
                    <a:pt x="33846" y="41757"/>
                  </a:cubicBezTo>
                  <a:cubicBezTo>
                    <a:pt x="37699" y="40450"/>
                    <a:pt x="41929" y="39212"/>
                    <a:pt x="46504" y="38077"/>
                  </a:cubicBezTo>
                  <a:cubicBezTo>
                    <a:pt x="47330" y="37836"/>
                    <a:pt x="48155" y="37630"/>
                    <a:pt x="49015" y="37458"/>
                  </a:cubicBezTo>
                  <a:cubicBezTo>
                    <a:pt x="52902" y="36495"/>
                    <a:pt x="57030" y="35635"/>
                    <a:pt x="61432" y="34878"/>
                  </a:cubicBezTo>
                  <a:cubicBezTo>
                    <a:pt x="65801" y="34087"/>
                    <a:pt x="70444" y="33399"/>
                    <a:pt x="75328" y="32849"/>
                  </a:cubicBezTo>
                  <a:cubicBezTo>
                    <a:pt x="76980" y="32642"/>
                    <a:pt x="78631" y="32470"/>
                    <a:pt x="80316" y="32333"/>
                  </a:cubicBezTo>
                  <a:cubicBezTo>
                    <a:pt x="82277" y="32126"/>
                    <a:pt x="84272" y="31954"/>
                    <a:pt x="86335" y="31817"/>
                  </a:cubicBezTo>
                  <a:cubicBezTo>
                    <a:pt x="89294" y="31610"/>
                    <a:pt x="92252" y="31438"/>
                    <a:pt x="95210" y="31370"/>
                  </a:cubicBezTo>
                  <a:cubicBezTo>
                    <a:pt x="107661" y="30957"/>
                    <a:pt x="120147" y="31473"/>
                    <a:pt x="131945" y="32505"/>
                  </a:cubicBezTo>
                  <a:cubicBezTo>
                    <a:pt x="133252" y="32608"/>
                    <a:pt x="134525" y="32746"/>
                    <a:pt x="135798" y="32849"/>
                  </a:cubicBezTo>
                  <a:cubicBezTo>
                    <a:pt x="144844" y="33743"/>
                    <a:pt x="153443" y="34912"/>
                    <a:pt x="161217" y="36185"/>
                  </a:cubicBezTo>
                  <a:cubicBezTo>
                    <a:pt x="162696" y="36426"/>
                    <a:pt x="164140" y="36667"/>
                    <a:pt x="165551" y="36907"/>
                  </a:cubicBezTo>
                  <a:cubicBezTo>
                    <a:pt x="166961" y="37148"/>
                    <a:pt x="168337" y="37389"/>
                    <a:pt x="169678" y="37630"/>
                  </a:cubicBezTo>
                  <a:cubicBezTo>
                    <a:pt x="169747" y="37630"/>
                    <a:pt x="169816" y="37630"/>
                    <a:pt x="169885" y="37630"/>
                  </a:cubicBezTo>
                  <a:cubicBezTo>
                    <a:pt x="171157" y="37871"/>
                    <a:pt x="172396" y="38077"/>
                    <a:pt x="173600" y="38318"/>
                  </a:cubicBezTo>
                  <a:cubicBezTo>
                    <a:pt x="176798" y="38937"/>
                    <a:pt x="179756" y="39522"/>
                    <a:pt x="182474" y="40106"/>
                  </a:cubicBezTo>
                  <a:cubicBezTo>
                    <a:pt x="183471" y="40313"/>
                    <a:pt x="184469" y="40519"/>
                    <a:pt x="185398" y="40726"/>
                  </a:cubicBezTo>
                  <a:cubicBezTo>
                    <a:pt x="185466" y="40726"/>
                    <a:pt x="185501" y="40726"/>
                    <a:pt x="185569" y="40726"/>
                  </a:cubicBezTo>
                  <a:cubicBezTo>
                    <a:pt x="186464" y="40932"/>
                    <a:pt x="187289" y="41104"/>
                    <a:pt x="188115" y="41310"/>
                  </a:cubicBezTo>
                  <a:cubicBezTo>
                    <a:pt x="190488" y="41826"/>
                    <a:pt x="192518" y="42308"/>
                    <a:pt x="194203" y="42721"/>
                  </a:cubicBezTo>
                  <a:cubicBezTo>
                    <a:pt x="194719" y="42858"/>
                    <a:pt x="195235" y="42996"/>
                    <a:pt x="195682" y="43099"/>
                  </a:cubicBezTo>
                  <a:cubicBezTo>
                    <a:pt x="196576" y="43340"/>
                    <a:pt x="197333" y="43512"/>
                    <a:pt x="197952" y="43684"/>
                  </a:cubicBezTo>
                  <a:cubicBezTo>
                    <a:pt x="198262" y="43752"/>
                    <a:pt x="198537" y="43821"/>
                    <a:pt x="198743" y="43890"/>
                  </a:cubicBezTo>
                  <a:cubicBezTo>
                    <a:pt x="198124" y="43684"/>
                    <a:pt x="197505" y="43443"/>
                    <a:pt x="196886" y="43236"/>
                  </a:cubicBezTo>
                  <a:close/>
                  <a:moveTo>
                    <a:pt x="444507" y="136279"/>
                  </a:moveTo>
                  <a:cubicBezTo>
                    <a:pt x="376436" y="69584"/>
                    <a:pt x="304994" y="30647"/>
                    <a:pt x="280057" y="18127"/>
                  </a:cubicBezTo>
                  <a:cubicBezTo>
                    <a:pt x="278131" y="20363"/>
                    <a:pt x="276136" y="22461"/>
                    <a:pt x="274037" y="24456"/>
                  </a:cubicBezTo>
                  <a:cubicBezTo>
                    <a:pt x="274037" y="24456"/>
                    <a:pt x="274037" y="24490"/>
                    <a:pt x="274003" y="24490"/>
                  </a:cubicBezTo>
                  <a:cubicBezTo>
                    <a:pt x="273006" y="25488"/>
                    <a:pt x="271939" y="26451"/>
                    <a:pt x="270873" y="27380"/>
                  </a:cubicBezTo>
                  <a:cubicBezTo>
                    <a:pt x="270839" y="27448"/>
                    <a:pt x="270770" y="27483"/>
                    <a:pt x="270701" y="27552"/>
                  </a:cubicBezTo>
                  <a:cubicBezTo>
                    <a:pt x="269704" y="28446"/>
                    <a:pt x="268637" y="29306"/>
                    <a:pt x="267605" y="30131"/>
                  </a:cubicBezTo>
                  <a:cubicBezTo>
                    <a:pt x="266505" y="31026"/>
                    <a:pt x="265370" y="31886"/>
                    <a:pt x="264234" y="32711"/>
                  </a:cubicBezTo>
                  <a:cubicBezTo>
                    <a:pt x="263891" y="32952"/>
                    <a:pt x="263581" y="33193"/>
                    <a:pt x="263237" y="33433"/>
                  </a:cubicBezTo>
                  <a:cubicBezTo>
                    <a:pt x="262687" y="33812"/>
                    <a:pt x="262171" y="34190"/>
                    <a:pt x="261620" y="34534"/>
                  </a:cubicBezTo>
                  <a:cubicBezTo>
                    <a:pt x="261345" y="34741"/>
                    <a:pt x="261036" y="34912"/>
                    <a:pt x="260760" y="35084"/>
                  </a:cubicBezTo>
                  <a:cubicBezTo>
                    <a:pt x="260313" y="35394"/>
                    <a:pt x="259900" y="35669"/>
                    <a:pt x="259453" y="35944"/>
                  </a:cubicBezTo>
                  <a:cubicBezTo>
                    <a:pt x="259006" y="36254"/>
                    <a:pt x="258559" y="36529"/>
                    <a:pt x="258077" y="36770"/>
                  </a:cubicBezTo>
                  <a:cubicBezTo>
                    <a:pt x="257974" y="36839"/>
                    <a:pt x="257871" y="36873"/>
                    <a:pt x="257768" y="36942"/>
                  </a:cubicBezTo>
                  <a:cubicBezTo>
                    <a:pt x="257390" y="37183"/>
                    <a:pt x="256977" y="37423"/>
                    <a:pt x="256564" y="37664"/>
                  </a:cubicBezTo>
                  <a:cubicBezTo>
                    <a:pt x="255635" y="38215"/>
                    <a:pt x="254672" y="38731"/>
                    <a:pt x="253709" y="39212"/>
                  </a:cubicBezTo>
                  <a:cubicBezTo>
                    <a:pt x="253709" y="39212"/>
                    <a:pt x="253640" y="39212"/>
                    <a:pt x="253606" y="39281"/>
                  </a:cubicBezTo>
                  <a:cubicBezTo>
                    <a:pt x="252540" y="39831"/>
                    <a:pt x="251473" y="40347"/>
                    <a:pt x="250407" y="40829"/>
                  </a:cubicBezTo>
                  <a:cubicBezTo>
                    <a:pt x="249754" y="41138"/>
                    <a:pt x="249100" y="41448"/>
                    <a:pt x="248412" y="41723"/>
                  </a:cubicBezTo>
                  <a:cubicBezTo>
                    <a:pt x="248240" y="41826"/>
                    <a:pt x="248034" y="41895"/>
                    <a:pt x="247862" y="41964"/>
                  </a:cubicBezTo>
                  <a:cubicBezTo>
                    <a:pt x="247415" y="42170"/>
                    <a:pt x="246967" y="42342"/>
                    <a:pt x="246486" y="42514"/>
                  </a:cubicBezTo>
                  <a:cubicBezTo>
                    <a:pt x="246451" y="42549"/>
                    <a:pt x="246417" y="42549"/>
                    <a:pt x="246383" y="42583"/>
                  </a:cubicBezTo>
                  <a:cubicBezTo>
                    <a:pt x="245970" y="42721"/>
                    <a:pt x="245557" y="42893"/>
                    <a:pt x="245144" y="43030"/>
                  </a:cubicBezTo>
                  <a:cubicBezTo>
                    <a:pt x="243975" y="43477"/>
                    <a:pt x="242805" y="43890"/>
                    <a:pt x="241602" y="44268"/>
                  </a:cubicBezTo>
                  <a:cubicBezTo>
                    <a:pt x="241567" y="44268"/>
                    <a:pt x="241533" y="44303"/>
                    <a:pt x="241498" y="44303"/>
                  </a:cubicBezTo>
                  <a:cubicBezTo>
                    <a:pt x="240742" y="44544"/>
                    <a:pt x="239950" y="44784"/>
                    <a:pt x="239194" y="44956"/>
                  </a:cubicBezTo>
                  <a:cubicBezTo>
                    <a:pt x="239022" y="45025"/>
                    <a:pt x="238884" y="45060"/>
                    <a:pt x="238712" y="45094"/>
                  </a:cubicBezTo>
                  <a:cubicBezTo>
                    <a:pt x="238643" y="45094"/>
                    <a:pt x="238609" y="45128"/>
                    <a:pt x="238540" y="45128"/>
                  </a:cubicBezTo>
                  <a:cubicBezTo>
                    <a:pt x="238162" y="45266"/>
                    <a:pt x="237783" y="45369"/>
                    <a:pt x="237405" y="45438"/>
                  </a:cubicBezTo>
                  <a:cubicBezTo>
                    <a:pt x="237096" y="45541"/>
                    <a:pt x="236820" y="45610"/>
                    <a:pt x="236511" y="45644"/>
                  </a:cubicBezTo>
                  <a:cubicBezTo>
                    <a:pt x="235926" y="45782"/>
                    <a:pt x="235376" y="45919"/>
                    <a:pt x="234825" y="46023"/>
                  </a:cubicBezTo>
                  <a:cubicBezTo>
                    <a:pt x="234653" y="46057"/>
                    <a:pt x="234447" y="46091"/>
                    <a:pt x="234275" y="46126"/>
                  </a:cubicBezTo>
                  <a:cubicBezTo>
                    <a:pt x="233518" y="46298"/>
                    <a:pt x="232762" y="46435"/>
                    <a:pt x="232039" y="46539"/>
                  </a:cubicBezTo>
                  <a:cubicBezTo>
                    <a:pt x="231283" y="46676"/>
                    <a:pt x="230526" y="46779"/>
                    <a:pt x="229769" y="46883"/>
                  </a:cubicBezTo>
                  <a:cubicBezTo>
                    <a:pt x="229081" y="46986"/>
                    <a:pt x="228428" y="47054"/>
                    <a:pt x="227740" y="47123"/>
                  </a:cubicBezTo>
                  <a:cubicBezTo>
                    <a:pt x="226914" y="47226"/>
                    <a:pt x="226054" y="47295"/>
                    <a:pt x="225229" y="47364"/>
                  </a:cubicBezTo>
                  <a:cubicBezTo>
                    <a:pt x="225126" y="47364"/>
                    <a:pt x="224988" y="47364"/>
                    <a:pt x="224850" y="47364"/>
                  </a:cubicBezTo>
                  <a:cubicBezTo>
                    <a:pt x="224094" y="47398"/>
                    <a:pt x="223337" y="47433"/>
                    <a:pt x="222615" y="47433"/>
                  </a:cubicBezTo>
                  <a:cubicBezTo>
                    <a:pt x="221170" y="47467"/>
                    <a:pt x="219725" y="47467"/>
                    <a:pt x="218281" y="47433"/>
                  </a:cubicBezTo>
                  <a:cubicBezTo>
                    <a:pt x="216836" y="47398"/>
                    <a:pt x="215357" y="47295"/>
                    <a:pt x="213912" y="47158"/>
                  </a:cubicBezTo>
                  <a:cubicBezTo>
                    <a:pt x="212192" y="46986"/>
                    <a:pt x="210507" y="46779"/>
                    <a:pt x="208822" y="46435"/>
                  </a:cubicBezTo>
                  <a:lnTo>
                    <a:pt x="208822" y="46435"/>
                  </a:lnTo>
                  <a:cubicBezTo>
                    <a:pt x="208822" y="46435"/>
                    <a:pt x="302621" y="67176"/>
                    <a:pt x="388612" y="141404"/>
                  </a:cubicBezTo>
                  <a:cubicBezTo>
                    <a:pt x="402887" y="153753"/>
                    <a:pt x="413344" y="166617"/>
                    <a:pt x="420911" y="179756"/>
                  </a:cubicBezTo>
                  <a:cubicBezTo>
                    <a:pt x="426621" y="177521"/>
                    <a:pt x="432331" y="176179"/>
                    <a:pt x="437834" y="175491"/>
                  </a:cubicBezTo>
                  <a:cubicBezTo>
                    <a:pt x="462462" y="172396"/>
                    <a:pt x="483100" y="182439"/>
                    <a:pt x="484235" y="182990"/>
                  </a:cubicBezTo>
                  <a:cubicBezTo>
                    <a:pt x="473469" y="167374"/>
                    <a:pt x="460295" y="151723"/>
                    <a:pt x="444507" y="136245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6974155-6807-388D-CE42-E965B3ED665C}"/>
                </a:ext>
              </a:extLst>
            </p:cNvPr>
            <p:cNvSpPr/>
            <p:nvPr/>
          </p:nvSpPr>
          <p:spPr>
            <a:xfrm>
              <a:off x="9911003" y="1084874"/>
              <a:ext cx="358120" cy="373868"/>
            </a:xfrm>
            <a:custGeom>
              <a:avLst/>
              <a:gdLst>
                <a:gd name="connsiteX0" fmla="*/ 74778 w 358120"/>
                <a:gd name="connsiteY0" fmla="*/ 65353 h 373868"/>
                <a:gd name="connsiteX1" fmla="*/ 72921 w 358120"/>
                <a:gd name="connsiteY1" fmla="*/ 64528 h 373868"/>
                <a:gd name="connsiteX2" fmla="*/ 72267 w 358120"/>
                <a:gd name="connsiteY2" fmla="*/ 64184 h 373868"/>
                <a:gd name="connsiteX3" fmla="*/ 71063 w 358120"/>
                <a:gd name="connsiteY3" fmla="*/ 63599 h 373868"/>
                <a:gd name="connsiteX4" fmla="*/ 69756 w 358120"/>
                <a:gd name="connsiteY4" fmla="*/ 62946 h 373868"/>
                <a:gd name="connsiteX5" fmla="*/ 69722 w 358120"/>
                <a:gd name="connsiteY5" fmla="*/ 62946 h 373868"/>
                <a:gd name="connsiteX6" fmla="*/ 69447 w 358120"/>
                <a:gd name="connsiteY6" fmla="*/ 62774 h 373868"/>
                <a:gd name="connsiteX7" fmla="*/ 68036 w 358120"/>
                <a:gd name="connsiteY7" fmla="*/ 61983 h 373868"/>
                <a:gd name="connsiteX8" fmla="*/ 66041 w 358120"/>
                <a:gd name="connsiteY8" fmla="*/ 60813 h 373868"/>
                <a:gd name="connsiteX9" fmla="*/ 65835 w 358120"/>
                <a:gd name="connsiteY9" fmla="*/ 60676 h 373868"/>
                <a:gd name="connsiteX10" fmla="*/ 64906 w 358120"/>
                <a:gd name="connsiteY10" fmla="*/ 60125 h 373868"/>
                <a:gd name="connsiteX11" fmla="*/ 64081 w 358120"/>
                <a:gd name="connsiteY11" fmla="*/ 59575 h 373868"/>
                <a:gd name="connsiteX12" fmla="*/ 63668 w 358120"/>
                <a:gd name="connsiteY12" fmla="*/ 59300 h 373868"/>
                <a:gd name="connsiteX13" fmla="*/ 61467 w 358120"/>
                <a:gd name="connsiteY13" fmla="*/ 57786 h 373868"/>
                <a:gd name="connsiteX14" fmla="*/ 60710 w 358120"/>
                <a:gd name="connsiteY14" fmla="*/ 57236 h 373868"/>
                <a:gd name="connsiteX15" fmla="*/ 59231 w 358120"/>
                <a:gd name="connsiteY15" fmla="*/ 56135 h 373868"/>
                <a:gd name="connsiteX16" fmla="*/ 58543 w 358120"/>
                <a:gd name="connsiteY16" fmla="*/ 55585 h 373868"/>
                <a:gd name="connsiteX17" fmla="*/ 58474 w 358120"/>
                <a:gd name="connsiteY17" fmla="*/ 55550 h 373868"/>
                <a:gd name="connsiteX18" fmla="*/ 57202 w 358120"/>
                <a:gd name="connsiteY18" fmla="*/ 54484 h 373868"/>
                <a:gd name="connsiteX19" fmla="*/ 56651 w 358120"/>
                <a:gd name="connsiteY19" fmla="*/ 54037 h 373868"/>
                <a:gd name="connsiteX20" fmla="*/ 55998 w 358120"/>
                <a:gd name="connsiteY20" fmla="*/ 53487 h 373868"/>
                <a:gd name="connsiteX21" fmla="*/ 55550 w 358120"/>
                <a:gd name="connsiteY21" fmla="*/ 53108 h 373868"/>
                <a:gd name="connsiteX22" fmla="*/ 53383 w 358120"/>
                <a:gd name="connsiteY22" fmla="*/ 51148 h 373868"/>
                <a:gd name="connsiteX23" fmla="*/ 49634 w 358120"/>
                <a:gd name="connsiteY23" fmla="*/ 47433 h 373868"/>
                <a:gd name="connsiteX24" fmla="*/ 47880 w 358120"/>
                <a:gd name="connsiteY24" fmla="*/ 45541 h 373868"/>
                <a:gd name="connsiteX25" fmla="*/ 42721 w 358120"/>
                <a:gd name="connsiteY25" fmla="*/ 39178 h 373868"/>
                <a:gd name="connsiteX26" fmla="*/ 41138 w 358120"/>
                <a:gd name="connsiteY26" fmla="*/ 36942 h 373868"/>
                <a:gd name="connsiteX27" fmla="*/ 39040 w 358120"/>
                <a:gd name="connsiteY27" fmla="*/ 33777 h 373868"/>
                <a:gd name="connsiteX28" fmla="*/ 38249 w 358120"/>
                <a:gd name="connsiteY28" fmla="*/ 32505 h 373868"/>
                <a:gd name="connsiteX29" fmla="*/ 35119 w 358120"/>
                <a:gd name="connsiteY29" fmla="*/ 27070 h 373868"/>
                <a:gd name="connsiteX30" fmla="*/ 35050 w 358120"/>
                <a:gd name="connsiteY30" fmla="*/ 26933 h 373868"/>
                <a:gd name="connsiteX31" fmla="*/ 33502 w 358120"/>
                <a:gd name="connsiteY31" fmla="*/ 23906 h 373868"/>
                <a:gd name="connsiteX32" fmla="*/ 33330 w 358120"/>
                <a:gd name="connsiteY32" fmla="*/ 23596 h 373868"/>
                <a:gd name="connsiteX33" fmla="*/ 29684 w 358120"/>
                <a:gd name="connsiteY33" fmla="*/ 15238 h 373868"/>
                <a:gd name="connsiteX34" fmla="*/ 29650 w 358120"/>
                <a:gd name="connsiteY34" fmla="*/ 15100 h 373868"/>
                <a:gd name="connsiteX35" fmla="*/ 28584 w 358120"/>
                <a:gd name="connsiteY35" fmla="*/ 12211 h 373868"/>
                <a:gd name="connsiteX36" fmla="*/ 28549 w 358120"/>
                <a:gd name="connsiteY36" fmla="*/ 12211 h 373868"/>
                <a:gd name="connsiteX37" fmla="*/ 27552 w 358120"/>
                <a:gd name="connsiteY37" fmla="*/ 9218 h 373868"/>
                <a:gd name="connsiteX38" fmla="*/ 26623 w 358120"/>
                <a:gd name="connsiteY38" fmla="*/ 6191 h 373868"/>
                <a:gd name="connsiteX39" fmla="*/ 25797 w 358120"/>
                <a:gd name="connsiteY39" fmla="*/ 3268 h 373868"/>
                <a:gd name="connsiteX40" fmla="*/ 25763 w 358120"/>
                <a:gd name="connsiteY40" fmla="*/ 3130 h 373868"/>
                <a:gd name="connsiteX41" fmla="*/ 25006 w 358120"/>
                <a:gd name="connsiteY41" fmla="*/ 0 h 373868"/>
                <a:gd name="connsiteX42" fmla="*/ 24215 w 358120"/>
                <a:gd name="connsiteY42" fmla="*/ 0 h 373868"/>
                <a:gd name="connsiteX43" fmla="*/ 20122 w 358120"/>
                <a:gd name="connsiteY43" fmla="*/ 69 h 373868"/>
                <a:gd name="connsiteX44" fmla="*/ 15616 w 358120"/>
                <a:gd name="connsiteY44" fmla="*/ 275 h 373868"/>
                <a:gd name="connsiteX45" fmla="*/ 4231 w 358120"/>
                <a:gd name="connsiteY45" fmla="*/ 1238 h 373868"/>
                <a:gd name="connsiteX46" fmla="*/ 0 w 358120"/>
                <a:gd name="connsiteY46" fmla="*/ 1754 h 373868"/>
                <a:gd name="connsiteX47" fmla="*/ 2683 w 358120"/>
                <a:gd name="connsiteY47" fmla="*/ 4059 h 373868"/>
                <a:gd name="connsiteX48" fmla="*/ 11385 w 358120"/>
                <a:gd name="connsiteY48" fmla="*/ 18196 h 373868"/>
                <a:gd name="connsiteX49" fmla="*/ 13380 w 358120"/>
                <a:gd name="connsiteY49" fmla="*/ 25557 h 373868"/>
                <a:gd name="connsiteX50" fmla="*/ 13587 w 358120"/>
                <a:gd name="connsiteY50" fmla="*/ 56101 h 373868"/>
                <a:gd name="connsiteX51" fmla="*/ 17439 w 358120"/>
                <a:gd name="connsiteY51" fmla="*/ 56445 h 373868"/>
                <a:gd name="connsiteX52" fmla="*/ 42858 w 358120"/>
                <a:gd name="connsiteY52" fmla="*/ 59781 h 373868"/>
                <a:gd name="connsiteX53" fmla="*/ 47192 w 358120"/>
                <a:gd name="connsiteY53" fmla="*/ 60504 h 373868"/>
                <a:gd name="connsiteX54" fmla="*/ 51320 w 358120"/>
                <a:gd name="connsiteY54" fmla="*/ 61226 h 373868"/>
                <a:gd name="connsiteX55" fmla="*/ 51526 w 358120"/>
                <a:gd name="connsiteY55" fmla="*/ 61226 h 373868"/>
                <a:gd name="connsiteX56" fmla="*/ 55241 w 358120"/>
                <a:gd name="connsiteY56" fmla="*/ 61914 h 373868"/>
                <a:gd name="connsiteX57" fmla="*/ 64115 w 358120"/>
                <a:gd name="connsiteY57" fmla="*/ 63702 h 373868"/>
                <a:gd name="connsiteX58" fmla="*/ 67039 w 358120"/>
                <a:gd name="connsiteY58" fmla="*/ 64322 h 373868"/>
                <a:gd name="connsiteX59" fmla="*/ 67211 w 358120"/>
                <a:gd name="connsiteY59" fmla="*/ 64322 h 373868"/>
                <a:gd name="connsiteX60" fmla="*/ 69756 w 358120"/>
                <a:gd name="connsiteY60" fmla="*/ 64906 h 373868"/>
                <a:gd name="connsiteX61" fmla="*/ 75844 w 358120"/>
                <a:gd name="connsiteY61" fmla="*/ 66317 h 373868"/>
                <a:gd name="connsiteX62" fmla="*/ 75879 w 358120"/>
                <a:gd name="connsiteY62" fmla="*/ 65801 h 373868"/>
                <a:gd name="connsiteX63" fmla="*/ 74778 w 358120"/>
                <a:gd name="connsiteY63" fmla="*/ 65285 h 373868"/>
                <a:gd name="connsiteX64" fmla="*/ 319475 w 358120"/>
                <a:gd name="connsiteY64" fmla="*/ 199122 h 373868"/>
                <a:gd name="connsiteX65" fmla="*/ 297186 w 358120"/>
                <a:gd name="connsiteY65" fmla="*/ 169334 h 373868"/>
                <a:gd name="connsiteX66" fmla="*/ 135247 w 358120"/>
                <a:gd name="connsiteY66" fmla="*/ 62877 h 373868"/>
                <a:gd name="connsiteX67" fmla="*/ 132048 w 358120"/>
                <a:gd name="connsiteY67" fmla="*/ 64425 h 373868"/>
                <a:gd name="connsiteX68" fmla="*/ 130053 w 358120"/>
                <a:gd name="connsiteY68" fmla="*/ 65319 h 373868"/>
                <a:gd name="connsiteX69" fmla="*/ 129503 w 358120"/>
                <a:gd name="connsiteY69" fmla="*/ 65560 h 373868"/>
                <a:gd name="connsiteX70" fmla="*/ 128127 w 358120"/>
                <a:gd name="connsiteY70" fmla="*/ 66110 h 373868"/>
                <a:gd name="connsiteX71" fmla="*/ 126786 w 358120"/>
                <a:gd name="connsiteY71" fmla="*/ 66626 h 373868"/>
                <a:gd name="connsiteX72" fmla="*/ 123243 w 358120"/>
                <a:gd name="connsiteY72" fmla="*/ 67864 h 373868"/>
                <a:gd name="connsiteX73" fmla="*/ 123140 w 358120"/>
                <a:gd name="connsiteY73" fmla="*/ 67899 h 373868"/>
                <a:gd name="connsiteX74" fmla="*/ 120835 w 358120"/>
                <a:gd name="connsiteY74" fmla="*/ 68552 h 373868"/>
                <a:gd name="connsiteX75" fmla="*/ 120354 w 358120"/>
                <a:gd name="connsiteY75" fmla="*/ 68690 h 373868"/>
                <a:gd name="connsiteX76" fmla="*/ 120182 w 358120"/>
                <a:gd name="connsiteY76" fmla="*/ 68724 h 373868"/>
                <a:gd name="connsiteX77" fmla="*/ 119047 w 358120"/>
                <a:gd name="connsiteY77" fmla="*/ 69034 h 373868"/>
                <a:gd name="connsiteX78" fmla="*/ 118152 w 358120"/>
                <a:gd name="connsiteY78" fmla="*/ 69240 h 373868"/>
                <a:gd name="connsiteX79" fmla="*/ 116467 w 358120"/>
                <a:gd name="connsiteY79" fmla="*/ 69619 h 373868"/>
                <a:gd name="connsiteX80" fmla="*/ 115916 w 358120"/>
                <a:gd name="connsiteY80" fmla="*/ 69722 h 373868"/>
                <a:gd name="connsiteX81" fmla="*/ 113681 w 358120"/>
                <a:gd name="connsiteY81" fmla="*/ 70135 h 373868"/>
                <a:gd name="connsiteX82" fmla="*/ 111410 w 358120"/>
                <a:gd name="connsiteY82" fmla="*/ 70479 h 373868"/>
                <a:gd name="connsiteX83" fmla="*/ 109381 w 358120"/>
                <a:gd name="connsiteY83" fmla="*/ 70719 h 373868"/>
                <a:gd name="connsiteX84" fmla="*/ 106870 w 358120"/>
                <a:gd name="connsiteY84" fmla="*/ 70960 h 373868"/>
                <a:gd name="connsiteX85" fmla="*/ 106492 w 358120"/>
                <a:gd name="connsiteY85" fmla="*/ 70960 h 373868"/>
                <a:gd name="connsiteX86" fmla="*/ 104256 w 358120"/>
                <a:gd name="connsiteY86" fmla="*/ 71029 h 373868"/>
                <a:gd name="connsiteX87" fmla="*/ 99922 w 358120"/>
                <a:gd name="connsiteY87" fmla="*/ 71029 h 373868"/>
                <a:gd name="connsiteX88" fmla="*/ 95554 w 358120"/>
                <a:gd name="connsiteY88" fmla="*/ 70754 h 373868"/>
                <a:gd name="connsiteX89" fmla="*/ 90463 w 358120"/>
                <a:gd name="connsiteY89" fmla="*/ 70031 h 373868"/>
                <a:gd name="connsiteX90" fmla="*/ 90463 w 358120"/>
                <a:gd name="connsiteY90" fmla="*/ 70031 h 373868"/>
                <a:gd name="connsiteX91" fmla="*/ 270254 w 358120"/>
                <a:gd name="connsiteY91" fmla="*/ 165000 h 373868"/>
                <a:gd name="connsiteX92" fmla="*/ 302552 w 358120"/>
                <a:gd name="connsiteY92" fmla="*/ 203352 h 373868"/>
                <a:gd name="connsiteX93" fmla="*/ 320989 w 358120"/>
                <a:gd name="connsiteY93" fmla="*/ 353321 h 373868"/>
                <a:gd name="connsiteX94" fmla="*/ 327455 w 358120"/>
                <a:gd name="connsiteY94" fmla="*/ 373719 h 373868"/>
                <a:gd name="connsiteX95" fmla="*/ 356692 w 358120"/>
                <a:gd name="connsiteY95" fmla="*/ 346442 h 373868"/>
                <a:gd name="connsiteX96" fmla="*/ 319475 w 358120"/>
                <a:gd name="connsiteY96" fmla="*/ 199087 h 37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358120" h="373868">
                  <a:moveTo>
                    <a:pt x="74778" y="65353"/>
                  </a:moveTo>
                  <a:cubicBezTo>
                    <a:pt x="74125" y="65078"/>
                    <a:pt x="73505" y="64803"/>
                    <a:pt x="72921" y="64528"/>
                  </a:cubicBezTo>
                  <a:cubicBezTo>
                    <a:pt x="72680" y="64425"/>
                    <a:pt x="72474" y="64322"/>
                    <a:pt x="72267" y="64184"/>
                  </a:cubicBezTo>
                  <a:cubicBezTo>
                    <a:pt x="71854" y="63978"/>
                    <a:pt x="71442" y="63806"/>
                    <a:pt x="71063" y="63599"/>
                  </a:cubicBezTo>
                  <a:cubicBezTo>
                    <a:pt x="70616" y="63427"/>
                    <a:pt x="70203" y="63186"/>
                    <a:pt x="69756" y="62946"/>
                  </a:cubicBezTo>
                  <a:lnTo>
                    <a:pt x="69722" y="62946"/>
                  </a:lnTo>
                  <a:cubicBezTo>
                    <a:pt x="69722" y="62946"/>
                    <a:pt x="69550" y="62843"/>
                    <a:pt x="69447" y="62774"/>
                  </a:cubicBezTo>
                  <a:cubicBezTo>
                    <a:pt x="68965" y="62533"/>
                    <a:pt x="68518" y="62258"/>
                    <a:pt x="68036" y="61983"/>
                  </a:cubicBezTo>
                  <a:cubicBezTo>
                    <a:pt x="67383" y="61604"/>
                    <a:pt x="66695" y="61226"/>
                    <a:pt x="66041" y="60813"/>
                  </a:cubicBezTo>
                  <a:cubicBezTo>
                    <a:pt x="65973" y="60813"/>
                    <a:pt x="65904" y="60744"/>
                    <a:pt x="65835" y="60676"/>
                  </a:cubicBezTo>
                  <a:cubicBezTo>
                    <a:pt x="65525" y="60504"/>
                    <a:pt x="65216" y="60297"/>
                    <a:pt x="64906" y="60125"/>
                  </a:cubicBezTo>
                  <a:cubicBezTo>
                    <a:pt x="64631" y="59953"/>
                    <a:pt x="64356" y="59747"/>
                    <a:pt x="64081" y="59575"/>
                  </a:cubicBezTo>
                  <a:cubicBezTo>
                    <a:pt x="63943" y="59506"/>
                    <a:pt x="63806" y="59403"/>
                    <a:pt x="63668" y="59300"/>
                  </a:cubicBezTo>
                  <a:cubicBezTo>
                    <a:pt x="62946" y="58818"/>
                    <a:pt x="62189" y="58337"/>
                    <a:pt x="61467" y="57786"/>
                  </a:cubicBezTo>
                  <a:cubicBezTo>
                    <a:pt x="61226" y="57614"/>
                    <a:pt x="60985" y="57442"/>
                    <a:pt x="60710" y="57236"/>
                  </a:cubicBezTo>
                  <a:cubicBezTo>
                    <a:pt x="60228" y="56892"/>
                    <a:pt x="59747" y="56514"/>
                    <a:pt x="59231" y="56135"/>
                  </a:cubicBezTo>
                  <a:cubicBezTo>
                    <a:pt x="58990" y="55963"/>
                    <a:pt x="58784" y="55757"/>
                    <a:pt x="58543" y="55585"/>
                  </a:cubicBezTo>
                  <a:cubicBezTo>
                    <a:pt x="58543" y="55585"/>
                    <a:pt x="58520" y="55575"/>
                    <a:pt x="58474" y="55550"/>
                  </a:cubicBezTo>
                  <a:cubicBezTo>
                    <a:pt x="58061" y="55206"/>
                    <a:pt x="57614" y="54828"/>
                    <a:pt x="57202" y="54484"/>
                  </a:cubicBezTo>
                  <a:cubicBezTo>
                    <a:pt x="56995" y="54347"/>
                    <a:pt x="56823" y="54209"/>
                    <a:pt x="56651" y="54037"/>
                  </a:cubicBezTo>
                  <a:cubicBezTo>
                    <a:pt x="56445" y="53865"/>
                    <a:pt x="56204" y="53693"/>
                    <a:pt x="55998" y="53487"/>
                  </a:cubicBezTo>
                  <a:cubicBezTo>
                    <a:pt x="55826" y="53383"/>
                    <a:pt x="55688" y="53246"/>
                    <a:pt x="55550" y="53108"/>
                  </a:cubicBezTo>
                  <a:cubicBezTo>
                    <a:pt x="54794" y="52489"/>
                    <a:pt x="54071" y="51836"/>
                    <a:pt x="53383" y="51148"/>
                  </a:cubicBezTo>
                  <a:cubicBezTo>
                    <a:pt x="52111" y="49978"/>
                    <a:pt x="50838" y="48706"/>
                    <a:pt x="49634" y="47433"/>
                  </a:cubicBezTo>
                  <a:cubicBezTo>
                    <a:pt x="49050" y="46814"/>
                    <a:pt x="48430" y="46195"/>
                    <a:pt x="47880" y="45541"/>
                  </a:cubicBezTo>
                  <a:cubicBezTo>
                    <a:pt x="46091" y="43512"/>
                    <a:pt x="44372" y="41413"/>
                    <a:pt x="42721" y="39178"/>
                  </a:cubicBezTo>
                  <a:cubicBezTo>
                    <a:pt x="42170" y="38455"/>
                    <a:pt x="41620" y="37699"/>
                    <a:pt x="41138" y="36942"/>
                  </a:cubicBezTo>
                  <a:cubicBezTo>
                    <a:pt x="40416" y="35910"/>
                    <a:pt x="39728" y="34844"/>
                    <a:pt x="39040" y="33777"/>
                  </a:cubicBezTo>
                  <a:cubicBezTo>
                    <a:pt x="38765" y="33365"/>
                    <a:pt x="38490" y="32952"/>
                    <a:pt x="38249" y="32505"/>
                  </a:cubicBezTo>
                  <a:cubicBezTo>
                    <a:pt x="37148" y="30751"/>
                    <a:pt x="36082" y="28928"/>
                    <a:pt x="35119" y="27070"/>
                  </a:cubicBezTo>
                  <a:cubicBezTo>
                    <a:pt x="35085" y="27036"/>
                    <a:pt x="35050" y="26967"/>
                    <a:pt x="35050" y="26933"/>
                  </a:cubicBezTo>
                  <a:cubicBezTo>
                    <a:pt x="34500" y="25935"/>
                    <a:pt x="33984" y="24938"/>
                    <a:pt x="33502" y="23906"/>
                  </a:cubicBezTo>
                  <a:cubicBezTo>
                    <a:pt x="33433" y="23802"/>
                    <a:pt x="33365" y="23699"/>
                    <a:pt x="33330" y="23596"/>
                  </a:cubicBezTo>
                  <a:cubicBezTo>
                    <a:pt x="31989" y="20879"/>
                    <a:pt x="30785" y="18093"/>
                    <a:pt x="29684" y="15238"/>
                  </a:cubicBezTo>
                  <a:cubicBezTo>
                    <a:pt x="29650" y="15169"/>
                    <a:pt x="29650" y="15134"/>
                    <a:pt x="29650" y="15100"/>
                  </a:cubicBezTo>
                  <a:cubicBezTo>
                    <a:pt x="29271" y="14171"/>
                    <a:pt x="28893" y="13174"/>
                    <a:pt x="28584" y="12211"/>
                  </a:cubicBezTo>
                  <a:lnTo>
                    <a:pt x="28549" y="12211"/>
                  </a:lnTo>
                  <a:cubicBezTo>
                    <a:pt x="28205" y="11213"/>
                    <a:pt x="27861" y="10216"/>
                    <a:pt x="27552" y="9218"/>
                  </a:cubicBezTo>
                  <a:cubicBezTo>
                    <a:pt x="27208" y="8221"/>
                    <a:pt x="26898" y="7189"/>
                    <a:pt x="26623" y="6191"/>
                  </a:cubicBezTo>
                  <a:cubicBezTo>
                    <a:pt x="26348" y="5228"/>
                    <a:pt x="26073" y="4265"/>
                    <a:pt x="25797" y="3268"/>
                  </a:cubicBezTo>
                  <a:cubicBezTo>
                    <a:pt x="25797" y="3233"/>
                    <a:pt x="25797" y="3164"/>
                    <a:pt x="25763" y="3130"/>
                  </a:cubicBezTo>
                  <a:cubicBezTo>
                    <a:pt x="25488" y="2098"/>
                    <a:pt x="25247" y="1066"/>
                    <a:pt x="25006" y="0"/>
                  </a:cubicBezTo>
                  <a:lnTo>
                    <a:pt x="24215" y="0"/>
                  </a:lnTo>
                  <a:cubicBezTo>
                    <a:pt x="22977" y="0"/>
                    <a:pt x="21601" y="34"/>
                    <a:pt x="20122" y="69"/>
                  </a:cubicBezTo>
                  <a:cubicBezTo>
                    <a:pt x="18712" y="138"/>
                    <a:pt x="17198" y="172"/>
                    <a:pt x="15616" y="275"/>
                  </a:cubicBezTo>
                  <a:cubicBezTo>
                    <a:pt x="12211" y="447"/>
                    <a:pt x="8393" y="757"/>
                    <a:pt x="4231" y="1238"/>
                  </a:cubicBezTo>
                  <a:cubicBezTo>
                    <a:pt x="2855" y="1376"/>
                    <a:pt x="1445" y="1548"/>
                    <a:pt x="0" y="1754"/>
                  </a:cubicBezTo>
                  <a:cubicBezTo>
                    <a:pt x="791" y="2339"/>
                    <a:pt x="1720" y="3096"/>
                    <a:pt x="2683" y="4059"/>
                  </a:cubicBezTo>
                  <a:cubicBezTo>
                    <a:pt x="5538" y="6845"/>
                    <a:pt x="8909" y="11316"/>
                    <a:pt x="11385" y="18196"/>
                  </a:cubicBezTo>
                  <a:cubicBezTo>
                    <a:pt x="12176" y="20397"/>
                    <a:pt x="12864" y="22839"/>
                    <a:pt x="13380" y="25557"/>
                  </a:cubicBezTo>
                  <a:cubicBezTo>
                    <a:pt x="14997" y="33330"/>
                    <a:pt x="15444" y="43340"/>
                    <a:pt x="13587" y="56101"/>
                  </a:cubicBezTo>
                  <a:cubicBezTo>
                    <a:pt x="14894" y="56204"/>
                    <a:pt x="16166" y="56342"/>
                    <a:pt x="17439" y="56445"/>
                  </a:cubicBezTo>
                  <a:cubicBezTo>
                    <a:pt x="26485" y="57339"/>
                    <a:pt x="35085" y="58509"/>
                    <a:pt x="42858" y="59781"/>
                  </a:cubicBezTo>
                  <a:cubicBezTo>
                    <a:pt x="44337" y="60022"/>
                    <a:pt x="45782" y="60263"/>
                    <a:pt x="47192" y="60504"/>
                  </a:cubicBezTo>
                  <a:cubicBezTo>
                    <a:pt x="48602" y="60744"/>
                    <a:pt x="49978" y="60985"/>
                    <a:pt x="51320" y="61226"/>
                  </a:cubicBezTo>
                  <a:cubicBezTo>
                    <a:pt x="51388" y="61226"/>
                    <a:pt x="51457" y="61226"/>
                    <a:pt x="51526" y="61226"/>
                  </a:cubicBezTo>
                  <a:cubicBezTo>
                    <a:pt x="52799" y="61467"/>
                    <a:pt x="54037" y="61673"/>
                    <a:pt x="55241" y="61914"/>
                  </a:cubicBezTo>
                  <a:cubicBezTo>
                    <a:pt x="58440" y="62533"/>
                    <a:pt x="61398" y="63118"/>
                    <a:pt x="64115" y="63702"/>
                  </a:cubicBezTo>
                  <a:cubicBezTo>
                    <a:pt x="65113" y="63909"/>
                    <a:pt x="66110" y="64115"/>
                    <a:pt x="67039" y="64322"/>
                  </a:cubicBezTo>
                  <a:cubicBezTo>
                    <a:pt x="67108" y="64322"/>
                    <a:pt x="67142" y="64322"/>
                    <a:pt x="67211" y="64322"/>
                  </a:cubicBezTo>
                  <a:cubicBezTo>
                    <a:pt x="68105" y="64528"/>
                    <a:pt x="68931" y="64700"/>
                    <a:pt x="69756" y="64906"/>
                  </a:cubicBezTo>
                  <a:cubicBezTo>
                    <a:pt x="72130" y="65422"/>
                    <a:pt x="74159" y="65904"/>
                    <a:pt x="75844" y="66317"/>
                  </a:cubicBezTo>
                  <a:cubicBezTo>
                    <a:pt x="75844" y="66145"/>
                    <a:pt x="75844" y="65973"/>
                    <a:pt x="75879" y="65801"/>
                  </a:cubicBezTo>
                  <a:cubicBezTo>
                    <a:pt x="75500" y="65663"/>
                    <a:pt x="75157" y="65491"/>
                    <a:pt x="74778" y="65285"/>
                  </a:cubicBezTo>
                  <a:close/>
                  <a:moveTo>
                    <a:pt x="319475" y="199122"/>
                  </a:moveTo>
                  <a:cubicBezTo>
                    <a:pt x="313112" y="189215"/>
                    <a:pt x="305717" y="179275"/>
                    <a:pt x="297186" y="169334"/>
                  </a:cubicBezTo>
                  <a:cubicBezTo>
                    <a:pt x="251611" y="116364"/>
                    <a:pt x="175044" y="79525"/>
                    <a:pt x="135247" y="62877"/>
                  </a:cubicBezTo>
                  <a:cubicBezTo>
                    <a:pt x="134181" y="63427"/>
                    <a:pt x="133115" y="63943"/>
                    <a:pt x="132048" y="64425"/>
                  </a:cubicBezTo>
                  <a:cubicBezTo>
                    <a:pt x="131395" y="64734"/>
                    <a:pt x="130741" y="65044"/>
                    <a:pt x="130053" y="65319"/>
                  </a:cubicBezTo>
                  <a:cubicBezTo>
                    <a:pt x="129881" y="65422"/>
                    <a:pt x="129675" y="65491"/>
                    <a:pt x="129503" y="65560"/>
                  </a:cubicBezTo>
                  <a:cubicBezTo>
                    <a:pt x="129056" y="65766"/>
                    <a:pt x="128609" y="65938"/>
                    <a:pt x="128127" y="66110"/>
                  </a:cubicBezTo>
                  <a:cubicBezTo>
                    <a:pt x="127680" y="66317"/>
                    <a:pt x="127233" y="66454"/>
                    <a:pt x="126786" y="66626"/>
                  </a:cubicBezTo>
                  <a:cubicBezTo>
                    <a:pt x="125616" y="67073"/>
                    <a:pt x="124447" y="67486"/>
                    <a:pt x="123243" y="67864"/>
                  </a:cubicBezTo>
                  <a:cubicBezTo>
                    <a:pt x="123209" y="67864"/>
                    <a:pt x="123174" y="67899"/>
                    <a:pt x="123140" y="67899"/>
                  </a:cubicBezTo>
                  <a:cubicBezTo>
                    <a:pt x="122383" y="68140"/>
                    <a:pt x="121592" y="68380"/>
                    <a:pt x="120835" y="68552"/>
                  </a:cubicBezTo>
                  <a:cubicBezTo>
                    <a:pt x="120663" y="68621"/>
                    <a:pt x="120526" y="68656"/>
                    <a:pt x="120354" y="68690"/>
                  </a:cubicBezTo>
                  <a:cubicBezTo>
                    <a:pt x="120285" y="68690"/>
                    <a:pt x="120250" y="68724"/>
                    <a:pt x="120182" y="68724"/>
                  </a:cubicBezTo>
                  <a:cubicBezTo>
                    <a:pt x="119803" y="68862"/>
                    <a:pt x="119425" y="68965"/>
                    <a:pt x="119047" y="69034"/>
                  </a:cubicBezTo>
                  <a:cubicBezTo>
                    <a:pt x="118737" y="69137"/>
                    <a:pt x="118462" y="69206"/>
                    <a:pt x="118152" y="69240"/>
                  </a:cubicBezTo>
                  <a:cubicBezTo>
                    <a:pt x="117567" y="69378"/>
                    <a:pt x="117017" y="69515"/>
                    <a:pt x="116467" y="69619"/>
                  </a:cubicBezTo>
                  <a:cubicBezTo>
                    <a:pt x="116295" y="69653"/>
                    <a:pt x="116088" y="69687"/>
                    <a:pt x="115916" y="69722"/>
                  </a:cubicBezTo>
                  <a:cubicBezTo>
                    <a:pt x="115160" y="69894"/>
                    <a:pt x="114403" y="70031"/>
                    <a:pt x="113681" y="70135"/>
                  </a:cubicBezTo>
                  <a:cubicBezTo>
                    <a:pt x="112924" y="70272"/>
                    <a:pt x="112167" y="70375"/>
                    <a:pt x="111410" y="70479"/>
                  </a:cubicBezTo>
                  <a:cubicBezTo>
                    <a:pt x="110723" y="70582"/>
                    <a:pt x="110069" y="70651"/>
                    <a:pt x="109381" y="70719"/>
                  </a:cubicBezTo>
                  <a:cubicBezTo>
                    <a:pt x="108556" y="70822"/>
                    <a:pt x="107696" y="70891"/>
                    <a:pt x="106870" y="70960"/>
                  </a:cubicBezTo>
                  <a:cubicBezTo>
                    <a:pt x="106767" y="70960"/>
                    <a:pt x="106629" y="70960"/>
                    <a:pt x="106492" y="70960"/>
                  </a:cubicBezTo>
                  <a:cubicBezTo>
                    <a:pt x="105735" y="70994"/>
                    <a:pt x="104978" y="71029"/>
                    <a:pt x="104256" y="71029"/>
                  </a:cubicBezTo>
                  <a:cubicBezTo>
                    <a:pt x="102811" y="71063"/>
                    <a:pt x="101367" y="71063"/>
                    <a:pt x="99922" y="71029"/>
                  </a:cubicBezTo>
                  <a:cubicBezTo>
                    <a:pt x="98477" y="70994"/>
                    <a:pt x="96998" y="70891"/>
                    <a:pt x="95554" y="70754"/>
                  </a:cubicBezTo>
                  <a:cubicBezTo>
                    <a:pt x="93834" y="70582"/>
                    <a:pt x="92148" y="70375"/>
                    <a:pt x="90463" y="70031"/>
                  </a:cubicBezTo>
                  <a:lnTo>
                    <a:pt x="90463" y="70031"/>
                  </a:lnTo>
                  <a:cubicBezTo>
                    <a:pt x="90463" y="70031"/>
                    <a:pt x="184262" y="90773"/>
                    <a:pt x="270254" y="165000"/>
                  </a:cubicBezTo>
                  <a:cubicBezTo>
                    <a:pt x="284528" y="177349"/>
                    <a:pt x="294985" y="190213"/>
                    <a:pt x="302552" y="203352"/>
                  </a:cubicBezTo>
                  <a:cubicBezTo>
                    <a:pt x="333028" y="256082"/>
                    <a:pt x="317549" y="312699"/>
                    <a:pt x="320989" y="353321"/>
                  </a:cubicBezTo>
                  <a:cubicBezTo>
                    <a:pt x="321677" y="361405"/>
                    <a:pt x="323981" y="368181"/>
                    <a:pt x="327455" y="373719"/>
                  </a:cubicBezTo>
                  <a:cubicBezTo>
                    <a:pt x="340285" y="375404"/>
                    <a:pt x="354353" y="362677"/>
                    <a:pt x="356692" y="346442"/>
                  </a:cubicBezTo>
                  <a:cubicBezTo>
                    <a:pt x="360098" y="323121"/>
                    <a:pt x="360682" y="262824"/>
                    <a:pt x="319475" y="199087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3AD10BA-AEC4-3EDA-AB81-2229D78903BB}"/>
                </a:ext>
              </a:extLst>
            </p:cNvPr>
            <p:cNvSpPr/>
            <p:nvPr/>
          </p:nvSpPr>
          <p:spPr>
            <a:xfrm>
              <a:off x="9932811" y="970471"/>
              <a:ext cx="129399" cy="184021"/>
            </a:xfrm>
            <a:custGeom>
              <a:avLst/>
              <a:gdLst>
                <a:gd name="connsiteX0" fmla="*/ 129400 w 129399"/>
                <a:gd name="connsiteY0" fmla="*/ 92114 h 184021"/>
                <a:gd name="connsiteX1" fmla="*/ 87023 w 129399"/>
                <a:gd name="connsiteY1" fmla="*/ 177555 h 184021"/>
                <a:gd name="connsiteX2" fmla="*/ 86989 w 129399"/>
                <a:gd name="connsiteY2" fmla="*/ 177555 h 184021"/>
                <a:gd name="connsiteX3" fmla="*/ 66316 w 129399"/>
                <a:gd name="connsiteY3" fmla="*/ 184022 h 184021"/>
                <a:gd name="connsiteX4" fmla="*/ 27826 w 129399"/>
                <a:gd name="connsiteY4" fmla="*/ 161870 h 184021"/>
                <a:gd name="connsiteX5" fmla="*/ 26072 w 129399"/>
                <a:gd name="connsiteY5" fmla="*/ 159978 h 184021"/>
                <a:gd name="connsiteX6" fmla="*/ 20913 w 129399"/>
                <a:gd name="connsiteY6" fmla="*/ 153615 h 184021"/>
                <a:gd name="connsiteX7" fmla="*/ 19330 w 129399"/>
                <a:gd name="connsiteY7" fmla="*/ 151379 h 184021"/>
                <a:gd name="connsiteX8" fmla="*/ 619 w 129399"/>
                <a:gd name="connsiteY8" fmla="*/ 73781 h 184021"/>
                <a:gd name="connsiteX9" fmla="*/ 11007 w 129399"/>
                <a:gd name="connsiteY9" fmla="*/ 34500 h 184021"/>
                <a:gd name="connsiteX10" fmla="*/ 17267 w 129399"/>
                <a:gd name="connsiteY10" fmla="*/ 22530 h 184021"/>
                <a:gd name="connsiteX11" fmla="*/ 17336 w 129399"/>
                <a:gd name="connsiteY11" fmla="*/ 22427 h 184021"/>
                <a:gd name="connsiteX12" fmla="*/ 61673 w 129399"/>
                <a:gd name="connsiteY12" fmla="*/ 0 h 184021"/>
                <a:gd name="connsiteX13" fmla="*/ 123999 w 129399"/>
                <a:gd name="connsiteY13" fmla="*/ 56032 h 184021"/>
                <a:gd name="connsiteX14" fmla="*/ 129400 w 129399"/>
                <a:gd name="connsiteY14" fmla="*/ 92114 h 18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9399" h="184021">
                  <a:moveTo>
                    <a:pt x="129400" y="92114"/>
                  </a:moveTo>
                  <a:cubicBezTo>
                    <a:pt x="129400" y="130810"/>
                    <a:pt x="111892" y="163934"/>
                    <a:pt x="87023" y="177555"/>
                  </a:cubicBezTo>
                  <a:cubicBezTo>
                    <a:pt x="87023" y="177555"/>
                    <a:pt x="86989" y="177589"/>
                    <a:pt x="86989" y="177555"/>
                  </a:cubicBezTo>
                  <a:cubicBezTo>
                    <a:pt x="80522" y="181167"/>
                    <a:pt x="73574" y="183368"/>
                    <a:pt x="66316" y="184022"/>
                  </a:cubicBezTo>
                  <a:cubicBezTo>
                    <a:pt x="51560" y="180960"/>
                    <a:pt x="38421" y="173118"/>
                    <a:pt x="27826" y="161870"/>
                  </a:cubicBezTo>
                  <a:cubicBezTo>
                    <a:pt x="27242" y="161251"/>
                    <a:pt x="26623" y="160632"/>
                    <a:pt x="26072" y="159978"/>
                  </a:cubicBezTo>
                  <a:cubicBezTo>
                    <a:pt x="24284" y="157949"/>
                    <a:pt x="22564" y="155851"/>
                    <a:pt x="20913" y="153615"/>
                  </a:cubicBezTo>
                  <a:cubicBezTo>
                    <a:pt x="20362" y="152893"/>
                    <a:pt x="19812" y="152136"/>
                    <a:pt x="19330" y="151379"/>
                  </a:cubicBezTo>
                  <a:cubicBezTo>
                    <a:pt x="5125" y="130982"/>
                    <a:pt x="-2271" y="103327"/>
                    <a:pt x="619" y="73781"/>
                  </a:cubicBezTo>
                  <a:cubicBezTo>
                    <a:pt x="1995" y="59644"/>
                    <a:pt x="5641" y="46367"/>
                    <a:pt x="11007" y="34500"/>
                  </a:cubicBezTo>
                  <a:cubicBezTo>
                    <a:pt x="12898" y="30338"/>
                    <a:pt x="14997" y="26348"/>
                    <a:pt x="17267" y="22530"/>
                  </a:cubicBezTo>
                  <a:cubicBezTo>
                    <a:pt x="17301" y="22530"/>
                    <a:pt x="17336" y="22461"/>
                    <a:pt x="17336" y="22427"/>
                  </a:cubicBezTo>
                  <a:cubicBezTo>
                    <a:pt x="29237" y="8462"/>
                    <a:pt x="44715" y="0"/>
                    <a:pt x="61673" y="0"/>
                  </a:cubicBezTo>
                  <a:cubicBezTo>
                    <a:pt x="89671" y="0"/>
                    <a:pt x="113715" y="23115"/>
                    <a:pt x="123999" y="56032"/>
                  </a:cubicBezTo>
                  <a:cubicBezTo>
                    <a:pt x="127473" y="67108"/>
                    <a:pt x="129400" y="79318"/>
                    <a:pt x="129400" y="92114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71BC56F-372A-6FCC-72DC-FCBF5379AC3A}"/>
                </a:ext>
              </a:extLst>
            </p:cNvPr>
            <p:cNvSpPr/>
            <p:nvPr/>
          </p:nvSpPr>
          <p:spPr>
            <a:xfrm>
              <a:off x="10139668" y="825593"/>
              <a:ext cx="170335" cy="382402"/>
            </a:xfrm>
            <a:custGeom>
              <a:avLst/>
              <a:gdLst>
                <a:gd name="connsiteX0" fmla="*/ 170336 w 170335"/>
                <a:gd name="connsiteY0" fmla="*/ 370107 h 382402"/>
                <a:gd name="connsiteX1" fmla="*/ 143059 w 170335"/>
                <a:gd name="connsiteY1" fmla="*/ 382215 h 382402"/>
                <a:gd name="connsiteX2" fmla="*/ 2893 w 170335"/>
                <a:gd name="connsiteY2" fmla="*/ 253227 h 382402"/>
                <a:gd name="connsiteX3" fmla="*/ 55933 w 170335"/>
                <a:gd name="connsiteY3" fmla="*/ 193033 h 382402"/>
                <a:gd name="connsiteX4" fmla="*/ 80010 w 170335"/>
                <a:gd name="connsiteY4" fmla="*/ 94419 h 382402"/>
                <a:gd name="connsiteX5" fmla="*/ 140239 w 170335"/>
                <a:gd name="connsiteY5" fmla="*/ 0 h 382402"/>
                <a:gd name="connsiteX6" fmla="*/ 118981 w 170335"/>
                <a:gd name="connsiteY6" fmla="*/ 37664 h 382402"/>
                <a:gd name="connsiteX7" fmla="*/ 99479 w 170335"/>
                <a:gd name="connsiteY7" fmla="*/ 196095 h 382402"/>
                <a:gd name="connsiteX8" fmla="*/ 27831 w 170335"/>
                <a:gd name="connsiteY8" fmla="*/ 262411 h 382402"/>
                <a:gd name="connsiteX9" fmla="*/ 112102 w 170335"/>
                <a:gd name="connsiteY9" fmla="*/ 358137 h 382402"/>
                <a:gd name="connsiteX10" fmla="*/ 170336 w 170335"/>
                <a:gd name="connsiteY10" fmla="*/ 370107 h 38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335" h="382402">
                  <a:moveTo>
                    <a:pt x="170336" y="370107"/>
                  </a:moveTo>
                  <a:cubicBezTo>
                    <a:pt x="161977" y="382627"/>
                    <a:pt x="153068" y="382834"/>
                    <a:pt x="143059" y="382215"/>
                  </a:cubicBezTo>
                  <a:cubicBezTo>
                    <a:pt x="89332" y="378912"/>
                    <a:pt x="-19052" y="295845"/>
                    <a:pt x="2893" y="253227"/>
                  </a:cubicBezTo>
                  <a:cubicBezTo>
                    <a:pt x="12799" y="234000"/>
                    <a:pt x="37565" y="218831"/>
                    <a:pt x="55933" y="193033"/>
                  </a:cubicBezTo>
                  <a:cubicBezTo>
                    <a:pt x="55933" y="193033"/>
                    <a:pt x="73131" y="172396"/>
                    <a:pt x="80010" y="94419"/>
                  </a:cubicBezTo>
                  <a:cubicBezTo>
                    <a:pt x="84241" y="46573"/>
                    <a:pt x="106599" y="10801"/>
                    <a:pt x="140239" y="0"/>
                  </a:cubicBezTo>
                  <a:cubicBezTo>
                    <a:pt x="131674" y="7464"/>
                    <a:pt x="123419" y="19193"/>
                    <a:pt x="118981" y="37664"/>
                  </a:cubicBezTo>
                  <a:cubicBezTo>
                    <a:pt x="107527" y="85269"/>
                    <a:pt x="125276" y="163074"/>
                    <a:pt x="99479" y="196095"/>
                  </a:cubicBezTo>
                  <a:cubicBezTo>
                    <a:pt x="73681" y="229150"/>
                    <a:pt x="32990" y="236029"/>
                    <a:pt x="27831" y="262411"/>
                  </a:cubicBezTo>
                  <a:cubicBezTo>
                    <a:pt x="22671" y="288759"/>
                    <a:pt x="81730" y="344963"/>
                    <a:pt x="112102" y="358137"/>
                  </a:cubicBezTo>
                  <a:cubicBezTo>
                    <a:pt x="133634" y="367493"/>
                    <a:pt x="157987" y="369625"/>
                    <a:pt x="170336" y="370107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CE712F3-EBF4-9EB0-3FEC-5863B297690B}"/>
                </a:ext>
              </a:extLst>
            </p:cNvPr>
            <p:cNvSpPr/>
            <p:nvPr/>
          </p:nvSpPr>
          <p:spPr>
            <a:xfrm>
              <a:off x="10358407" y="1072388"/>
              <a:ext cx="194367" cy="155019"/>
            </a:xfrm>
            <a:custGeom>
              <a:avLst/>
              <a:gdLst>
                <a:gd name="connsiteX0" fmla="*/ 194368 w 194367"/>
                <a:gd name="connsiteY0" fmla="*/ 108074 h 155019"/>
                <a:gd name="connsiteX1" fmla="*/ 100602 w 194367"/>
                <a:gd name="connsiteY1" fmla="*/ 152790 h 155019"/>
                <a:gd name="connsiteX2" fmla="*/ 887 w 194367"/>
                <a:gd name="connsiteY2" fmla="*/ 116501 h 155019"/>
                <a:gd name="connsiteX3" fmla="*/ 59327 w 194367"/>
                <a:gd name="connsiteY3" fmla="*/ 1651 h 155019"/>
                <a:gd name="connsiteX4" fmla="*/ 62354 w 194367"/>
                <a:gd name="connsiteY4" fmla="*/ 0 h 155019"/>
                <a:gd name="connsiteX5" fmla="*/ 37347 w 194367"/>
                <a:gd name="connsiteY5" fmla="*/ 62327 h 155019"/>
                <a:gd name="connsiteX6" fmla="*/ 83404 w 194367"/>
                <a:gd name="connsiteY6" fmla="*/ 136692 h 155019"/>
                <a:gd name="connsiteX7" fmla="*/ 194368 w 194367"/>
                <a:gd name="connsiteY7" fmla="*/ 108074 h 15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367" h="155019">
                  <a:moveTo>
                    <a:pt x="194368" y="108074"/>
                  </a:moveTo>
                  <a:cubicBezTo>
                    <a:pt x="173764" y="131395"/>
                    <a:pt x="141328" y="148593"/>
                    <a:pt x="100602" y="152790"/>
                  </a:cubicBezTo>
                  <a:cubicBezTo>
                    <a:pt x="27510" y="160357"/>
                    <a:pt x="-6027" y="148765"/>
                    <a:pt x="887" y="116501"/>
                  </a:cubicBezTo>
                  <a:cubicBezTo>
                    <a:pt x="887" y="116501"/>
                    <a:pt x="12031" y="29547"/>
                    <a:pt x="59327" y="1651"/>
                  </a:cubicBezTo>
                  <a:cubicBezTo>
                    <a:pt x="60290" y="1066"/>
                    <a:pt x="61322" y="516"/>
                    <a:pt x="62354" y="0"/>
                  </a:cubicBezTo>
                  <a:cubicBezTo>
                    <a:pt x="52757" y="14481"/>
                    <a:pt x="42472" y="35360"/>
                    <a:pt x="37347" y="62327"/>
                  </a:cubicBezTo>
                  <a:cubicBezTo>
                    <a:pt x="26650" y="118221"/>
                    <a:pt x="39549" y="132805"/>
                    <a:pt x="83404" y="136692"/>
                  </a:cubicBezTo>
                  <a:cubicBezTo>
                    <a:pt x="126606" y="140510"/>
                    <a:pt x="192441" y="109003"/>
                    <a:pt x="194368" y="108074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A1B5BDD-EA85-C663-E243-AACF1E4908D5}"/>
                </a:ext>
              </a:extLst>
            </p:cNvPr>
            <p:cNvSpPr/>
            <p:nvPr/>
          </p:nvSpPr>
          <p:spPr>
            <a:xfrm>
              <a:off x="10453024" y="1079872"/>
              <a:ext cx="102590" cy="72900"/>
            </a:xfrm>
            <a:custGeom>
              <a:avLst/>
              <a:gdLst>
                <a:gd name="connsiteX0" fmla="*/ 19193 w 102590"/>
                <a:gd name="connsiteY0" fmla="*/ 46759 h 72900"/>
                <a:gd name="connsiteX1" fmla="*/ 38387 w 102590"/>
                <a:gd name="connsiteY1" fmla="*/ 59830 h 72900"/>
                <a:gd name="connsiteX2" fmla="*/ 19193 w 102590"/>
                <a:gd name="connsiteY2" fmla="*/ 72900 h 72900"/>
                <a:gd name="connsiteX3" fmla="*/ 0 w 102590"/>
                <a:gd name="connsiteY3" fmla="*/ 59830 h 72900"/>
                <a:gd name="connsiteX4" fmla="*/ 19193 w 102590"/>
                <a:gd name="connsiteY4" fmla="*/ 46759 h 72900"/>
                <a:gd name="connsiteX5" fmla="*/ 73919 w 102590"/>
                <a:gd name="connsiteY5" fmla="*/ 1527 h 72900"/>
                <a:gd name="connsiteX6" fmla="*/ 102124 w 102590"/>
                <a:gd name="connsiteY6" fmla="*/ 32415 h 72900"/>
                <a:gd name="connsiteX7" fmla="*/ 62740 w 102590"/>
                <a:gd name="connsiteY7" fmla="*/ 46483 h 72900"/>
                <a:gd name="connsiteX8" fmla="*/ 34535 w 102590"/>
                <a:gd name="connsiteY8" fmla="*/ 15595 h 72900"/>
                <a:gd name="connsiteX9" fmla="*/ 73919 w 102590"/>
                <a:gd name="connsiteY9" fmla="*/ 1527 h 7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590" h="72900">
                  <a:moveTo>
                    <a:pt x="19193" y="46759"/>
                  </a:moveTo>
                  <a:cubicBezTo>
                    <a:pt x="29787" y="46759"/>
                    <a:pt x="38387" y="52606"/>
                    <a:pt x="38387" y="59830"/>
                  </a:cubicBezTo>
                  <a:cubicBezTo>
                    <a:pt x="38387" y="67053"/>
                    <a:pt x="29787" y="72900"/>
                    <a:pt x="19193" y="72900"/>
                  </a:cubicBezTo>
                  <a:cubicBezTo>
                    <a:pt x="8599" y="72900"/>
                    <a:pt x="0" y="67053"/>
                    <a:pt x="0" y="59830"/>
                  </a:cubicBezTo>
                  <a:cubicBezTo>
                    <a:pt x="0" y="52606"/>
                    <a:pt x="8599" y="46759"/>
                    <a:pt x="19193" y="46759"/>
                  </a:cubicBezTo>
                  <a:close/>
                  <a:moveTo>
                    <a:pt x="73919" y="1527"/>
                  </a:moveTo>
                  <a:cubicBezTo>
                    <a:pt x="92596" y="6171"/>
                    <a:pt x="105220" y="19998"/>
                    <a:pt x="102124" y="32415"/>
                  </a:cubicBezTo>
                  <a:cubicBezTo>
                    <a:pt x="99028" y="44832"/>
                    <a:pt x="81383" y="51127"/>
                    <a:pt x="62740" y="46483"/>
                  </a:cubicBezTo>
                  <a:cubicBezTo>
                    <a:pt x="44063" y="41840"/>
                    <a:pt x="31439" y="28012"/>
                    <a:pt x="34535" y="15595"/>
                  </a:cubicBezTo>
                  <a:cubicBezTo>
                    <a:pt x="37631" y="3178"/>
                    <a:pt x="55276" y="-3116"/>
                    <a:pt x="73919" y="1527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065BA26-92DC-D043-A02D-0C662F4AF2AC}"/>
                </a:ext>
              </a:extLst>
            </p:cNvPr>
            <p:cNvSpPr/>
            <p:nvPr/>
          </p:nvSpPr>
          <p:spPr>
            <a:xfrm>
              <a:off x="10269140" y="854594"/>
              <a:ext cx="109090" cy="312418"/>
            </a:xfrm>
            <a:custGeom>
              <a:avLst/>
              <a:gdLst>
                <a:gd name="connsiteX0" fmla="*/ 15822 w 109090"/>
                <a:gd name="connsiteY0" fmla="*/ 263506 h 312418"/>
                <a:gd name="connsiteX1" fmla="*/ 31645 w 109090"/>
                <a:gd name="connsiteY1" fmla="*/ 287962 h 312418"/>
                <a:gd name="connsiteX2" fmla="*/ 15822 w 109090"/>
                <a:gd name="connsiteY2" fmla="*/ 312418 h 312418"/>
                <a:gd name="connsiteX3" fmla="*/ 0 w 109090"/>
                <a:gd name="connsiteY3" fmla="*/ 287962 h 312418"/>
                <a:gd name="connsiteX4" fmla="*/ 15822 w 109090"/>
                <a:gd name="connsiteY4" fmla="*/ 263506 h 312418"/>
                <a:gd name="connsiteX5" fmla="*/ 75319 w 109090"/>
                <a:gd name="connsiteY5" fmla="*/ 161 h 312418"/>
                <a:gd name="connsiteX6" fmla="*/ 107836 w 109090"/>
                <a:gd name="connsiteY6" fmla="*/ 45441 h 312418"/>
                <a:gd name="connsiteX7" fmla="*/ 91181 w 109090"/>
                <a:gd name="connsiteY7" fmla="*/ 98641 h 312418"/>
                <a:gd name="connsiteX8" fmla="*/ 58664 w 109090"/>
                <a:gd name="connsiteY8" fmla="*/ 53361 h 312418"/>
                <a:gd name="connsiteX9" fmla="*/ 75319 w 109090"/>
                <a:gd name="connsiteY9" fmla="*/ 161 h 31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090" h="312418">
                  <a:moveTo>
                    <a:pt x="15822" y="263506"/>
                  </a:moveTo>
                  <a:cubicBezTo>
                    <a:pt x="24561" y="263506"/>
                    <a:pt x="31645" y="274455"/>
                    <a:pt x="31645" y="287962"/>
                  </a:cubicBezTo>
                  <a:cubicBezTo>
                    <a:pt x="31645" y="301469"/>
                    <a:pt x="24561" y="312418"/>
                    <a:pt x="15822" y="312418"/>
                  </a:cubicBezTo>
                  <a:cubicBezTo>
                    <a:pt x="7084" y="312418"/>
                    <a:pt x="0" y="301469"/>
                    <a:pt x="0" y="287962"/>
                  </a:cubicBezTo>
                  <a:cubicBezTo>
                    <a:pt x="0" y="274455"/>
                    <a:pt x="7084" y="263506"/>
                    <a:pt x="15822" y="263506"/>
                  </a:cubicBezTo>
                  <a:close/>
                  <a:moveTo>
                    <a:pt x="75319" y="161"/>
                  </a:moveTo>
                  <a:cubicBezTo>
                    <a:pt x="88898" y="-2027"/>
                    <a:pt x="103456" y="18246"/>
                    <a:pt x="107836" y="45441"/>
                  </a:cubicBezTo>
                  <a:cubicBezTo>
                    <a:pt x="112216" y="72635"/>
                    <a:pt x="104760" y="96454"/>
                    <a:pt x="91181" y="98641"/>
                  </a:cubicBezTo>
                  <a:cubicBezTo>
                    <a:pt x="77602" y="100828"/>
                    <a:pt x="63044" y="80556"/>
                    <a:pt x="58664" y="53361"/>
                  </a:cubicBezTo>
                  <a:cubicBezTo>
                    <a:pt x="54284" y="26167"/>
                    <a:pt x="61740" y="2348"/>
                    <a:pt x="75319" y="161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E032E6B-8312-D494-2CBA-6EBF5A815420}"/>
                </a:ext>
              </a:extLst>
            </p:cNvPr>
            <p:cNvSpPr/>
            <p:nvPr/>
          </p:nvSpPr>
          <p:spPr>
            <a:xfrm>
              <a:off x="9831857" y="1022513"/>
              <a:ext cx="21188" cy="37285"/>
            </a:xfrm>
            <a:custGeom>
              <a:avLst/>
              <a:gdLst>
                <a:gd name="connsiteX0" fmla="*/ 21188 w 21188"/>
                <a:gd name="connsiteY0" fmla="*/ 18643 h 37285"/>
                <a:gd name="connsiteX1" fmla="*/ 10594 w 21188"/>
                <a:gd name="connsiteY1" fmla="*/ 37286 h 37285"/>
                <a:gd name="connsiteX2" fmla="*/ 0 w 21188"/>
                <a:gd name="connsiteY2" fmla="*/ 18643 h 37285"/>
                <a:gd name="connsiteX3" fmla="*/ 10594 w 21188"/>
                <a:gd name="connsiteY3" fmla="*/ 0 h 37285"/>
                <a:gd name="connsiteX4" fmla="*/ 21188 w 21188"/>
                <a:gd name="connsiteY4" fmla="*/ 18643 h 3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88" h="37285">
                  <a:moveTo>
                    <a:pt x="21188" y="18643"/>
                  </a:moveTo>
                  <a:cubicBezTo>
                    <a:pt x="21188" y="28928"/>
                    <a:pt x="16442" y="37286"/>
                    <a:pt x="10594" y="37286"/>
                  </a:cubicBezTo>
                  <a:cubicBezTo>
                    <a:pt x="4747" y="37286"/>
                    <a:pt x="0" y="28928"/>
                    <a:pt x="0" y="18643"/>
                  </a:cubicBezTo>
                  <a:cubicBezTo>
                    <a:pt x="0" y="8358"/>
                    <a:pt x="4747" y="0"/>
                    <a:pt x="10594" y="0"/>
                  </a:cubicBezTo>
                  <a:cubicBezTo>
                    <a:pt x="16442" y="0"/>
                    <a:pt x="21188" y="8358"/>
                    <a:pt x="21188" y="18643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189CE25-B5CD-1CC4-DD35-3E5635E167F1}"/>
                </a:ext>
              </a:extLst>
            </p:cNvPr>
            <p:cNvSpPr/>
            <p:nvPr/>
          </p:nvSpPr>
          <p:spPr>
            <a:xfrm>
              <a:off x="9967276" y="1045181"/>
              <a:ext cx="21222" cy="37285"/>
            </a:xfrm>
            <a:custGeom>
              <a:avLst/>
              <a:gdLst>
                <a:gd name="connsiteX0" fmla="*/ 21223 w 21222"/>
                <a:gd name="connsiteY0" fmla="*/ 21360 h 37285"/>
                <a:gd name="connsiteX1" fmla="*/ 12314 w 21222"/>
                <a:gd name="connsiteY1" fmla="*/ 37286 h 37285"/>
                <a:gd name="connsiteX2" fmla="*/ 0 w 21222"/>
                <a:gd name="connsiteY2" fmla="*/ 18643 h 37285"/>
                <a:gd name="connsiteX3" fmla="*/ 12314 w 21222"/>
                <a:gd name="connsiteY3" fmla="*/ 0 h 37285"/>
                <a:gd name="connsiteX4" fmla="*/ 21223 w 21222"/>
                <a:gd name="connsiteY4" fmla="*/ 21360 h 3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2" h="37285">
                  <a:moveTo>
                    <a:pt x="21223" y="21360"/>
                  </a:moveTo>
                  <a:cubicBezTo>
                    <a:pt x="21223" y="31645"/>
                    <a:pt x="19124" y="37286"/>
                    <a:pt x="12314" y="37286"/>
                  </a:cubicBezTo>
                  <a:cubicBezTo>
                    <a:pt x="5503" y="37286"/>
                    <a:pt x="0" y="28927"/>
                    <a:pt x="0" y="18643"/>
                  </a:cubicBezTo>
                  <a:cubicBezTo>
                    <a:pt x="0" y="8358"/>
                    <a:pt x="5503" y="0"/>
                    <a:pt x="12314" y="0"/>
                  </a:cubicBezTo>
                  <a:cubicBezTo>
                    <a:pt x="19124" y="0"/>
                    <a:pt x="21223" y="11076"/>
                    <a:pt x="21223" y="21360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B93FCCF-8A50-DB76-DBD0-72C10DA6AA92}"/>
                </a:ext>
              </a:extLst>
            </p:cNvPr>
            <p:cNvSpPr/>
            <p:nvPr/>
          </p:nvSpPr>
          <p:spPr>
            <a:xfrm>
              <a:off x="10407105" y="546947"/>
              <a:ext cx="1197001" cy="880345"/>
            </a:xfrm>
            <a:custGeom>
              <a:avLst/>
              <a:gdLst>
                <a:gd name="connsiteX0" fmla="*/ 326768 w 1197001"/>
                <a:gd name="connsiteY0" fmla="*/ 809282 h 880345"/>
                <a:gd name="connsiteX1" fmla="*/ 362299 w 1197001"/>
                <a:gd name="connsiteY1" fmla="*/ 844814 h 880345"/>
                <a:gd name="connsiteX2" fmla="*/ 326768 w 1197001"/>
                <a:gd name="connsiteY2" fmla="*/ 880345 h 880345"/>
                <a:gd name="connsiteX3" fmla="*/ 291236 w 1197001"/>
                <a:gd name="connsiteY3" fmla="*/ 844814 h 880345"/>
                <a:gd name="connsiteX4" fmla="*/ 326768 w 1197001"/>
                <a:gd name="connsiteY4" fmla="*/ 809282 h 880345"/>
                <a:gd name="connsiteX5" fmla="*/ 30957 w 1197001"/>
                <a:gd name="connsiteY5" fmla="*/ 788644 h 880345"/>
                <a:gd name="connsiteX6" fmla="*/ 61914 w 1197001"/>
                <a:gd name="connsiteY6" fmla="*/ 819601 h 880345"/>
                <a:gd name="connsiteX7" fmla="*/ 30957 w 1197001"/>
                <a:gd name="connsiteY7" fmla="*/ 850558 h 880345"/>
                <a:gd name="connsiteX8" fmla="*/ 0 w 1197001"/>
                <a:gd name="connsiteY8" fmla="*/ 819601 h 880345"/>
                <a:gd name="connsiteX9" fmla="*/ 30957 w 1197001"/>
                <a:gd name="connsiteY9" fmla="*/ 788644 h 880345"/>
                <a:gd name="connsiteX10" fmla="*/ 323122 w 1197001"/>
                <a:gd name="connsiteY10" fmla="*/ 620169 h 880345"/>
                <a:gd name="connsiteX11" fmla="*/ 343553 w 1197001"/>
                <a:gd name="connsiteY11" fmla="*/ 640601 h 880345"/>
                <a:gd name="connsiteX12" fmla="*/ 323122 w 1197001"/>
                <a:gd name="connsiteY12" fmla="*/ 661032 h 880345"/>
                <a:gd name="connsiteX13" fmla="*/ 302690 w 1197001"/>
                <a:gd name="connsiteY13" fmla="*/ 640601 h 880345"/>
                <a:gd name="connsiteX14" fmla="*/ 323122 w 1197001"/>
                <a:gd name="connsiteY14" fmla="*/ 620169 h 880345"/>
                <a:gd name="connsiteX15" fmla="*/ 660345 w 1197001"/>
                <a:gd name="connsiteY15" fmla="*/ 595748 h 880345"/>
                <a:gd name="connsiteX16" fmla="*/ 691302 w 1197001"/>
                <a:gd name="connsiteY16" fmla="*/ 626705 h 880345"/>
                <a:gd name="connsiteX17" fmla="*/ 660345 w 1197001"/>
                <a:gd name="connsiteY17" fmla="*/ 657662 h 880345"/>
                <a:gd name="connsiteX18" fmla="*/ 629388 w 1197001"/>
                <a:gd name="connsiteY18" fmla="*/ 626705 h 880345"/>
                <a:gd name="connsiteX19" fmla="*/ 660345 w 1197001"/>
                <a:gd name="connsiteY19" fmla="*/ 595748 h 880345"/>
                <a:gd name="connsiteX20" fmla="*/ 442788 w 1197001"/>
                <a:gd name="connsiteY20" fmla="*/ 454309 h 880345"/>
                <a:gd name="connsiteX21" fmla="*/ 463219 w 1197001"/>
                <a:gd name="connsiteY21" fmla="*/ 474741 h 880345"/>
                <a:gd name="connsiteX22" fmla="*/ 442788 w 1197001"/>
                <a:gd name="connsiteY22" fmla="*/ 495172 h 880345"/>
                <a:gd name="connsiteX23" fmla="*/ 422356 w 1197001"/>
                <a:gd name="connsiteY23" fmla="*/ 474741 h 880345"/>
                <a:gd name="connsiteX24" fmla="*/ 442788 w 1197001"/>
                <a:gd name="connsiteY24" fmla="*/ 454309 h 880345"/>
                <a:gd name="connsiteX25" fmla="*/ 711734 w 1197001"/>
                <a:gd name="connsiteY25" fmla="*/ 319750 h 880345"/>
                <a:gd name="connsiteX26" fmla="*/ 732165 w 1197001"/>
                <a:gd name="connsiteY26" fmla="*/ 340182 h 880345"/>
                <a:gd name="connsiteX27" fmla="*/ 711734 w 1197001"/>
                <a:gd name="connsiteY27" fmla="*/ 360613 h 880345"/>
                <a:gd name="connsiteX28" fmla="*/ 691302 w 1197001"/>
                <a:gd name="connsiteY28" fmla="*/ 340182 h 880345"/>
                <a:gd name="connsiteX29" fmla="*/ 711734 w 1197001"/>
                <a:gd name="connsiteY29" fmla="*/ 319750 h 880345"/>
                <a:gd name="connsiteX30" fmla="*/ 202080 w 1197001"/>
                <a:gd name="connsiteY30" fmla="*/ 288690 h 880345"/>
                <a:gd name="connsiteX31" fmla="*/ 237611 w 1197001"/>
                <a:gd name="connsiteY31" fmla="*/ 324222 h 880345"/>
                <a:gd name="connsiteX32" fmla="*/ 202080 w 1197001"/>
                <a:gd name="connsiteY32" fmla="*/ 359753 h 880345"/>
                <a:gd name="connsiteX33" fmla="*/ 166548 w 1197001"/>
                <a:gd name="connsiteY33" fmla="*/ 324222 h 880345"/>
                <a:gd name="connsiteX34" fmla="*/ 202080 w 1197001"/>
                <a:gd name="connsiteY34" fmla="*/ 288690 h 880345"/>
                <a:gd name="connsiteX35" fmla="*/ 1176570 w 1197001"/>
                <a:gd name="connsiteY35" fmla="*/ 143983 h 880345"/>
                <a:gd name="connsiteX36" fmla="*/ 1197001 w 1197001"/>
                <a:gd name="connsiteY36" fmla="*/ 164415 h 880345"/>
                <a:gd name="connsiteX37" fmla="*/ 1176570 w 1197001"/>
                <a:gd name="connsiteY37" fmla="*/ 184846 h 880345"/>
                <a:gd name="connsiteX38" fmla="*/ 1156138 w 1197001"/>
                <a:gd name="connsiteY38" fmla="*/ 164415 h 880345"/>
                <a:gd name="connsiteX39" fmla="*/ 1176570 w 1197001"/>
                <a:gd name="connsiteY39" fmla="*/ 143983 h 880345"/>
                <a:gd name="connsiteX40" fmla="*/ 732200 w 1197001"/>
                <a:gd name="connsiteY40" fmla="*/ 0 h 880345"/>
                <a:gd name="connsiteX41" fmla="*/ 752631 w 1197001"/>
                <a:gd name="connsiteY41" fmla="*/ 20432 h 880345"/>
                <a:gd name="connsiteX42" fmla="*/ 732200 w 1197001"/>
                <a:gd name="connsiteY42" fmla="*/ 40863 h 880345"/>
                <a:gd name="connsiteX43" fmla="*/ 711768 w 1197001"/>
                <a:gd name="connsiteY43" fmla="*/ 20432 h 880345"/>
                <a:gd name="connsiteX44" fmla="*/ 732200 w 1197001"/>
                <a:gd name="connsiteY44" fmla="*/ 0 h 88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97001" h="880345">
                  <a:moveTo>
                    <a:pt x="326768" y="809282"/>
                  </a:moveTo>
                  <a:cubicBezTo>
                    <a:pt x="346391" y="809282"/>
                    <a:pt x="362299" y="825190"/>
                    <a:pt x="362299" y="844814"/>
                  </a:cubicBezTo>
                  <a:cubicBezTo>
                    <a:pt x="362299" y="864437"/>
                    <a:pt x="346391" y="880345"/>
                    <a:pt x="326768" y="880345"/>
                  </a:cubicBezTo>
                  <a:cubicBezTo>
                    <a:pt x="307144" y="880345"/>
                    <a:pt x="291236" y="864437"/>
                    <a:pt x="291236" y="844814"/>
                  </a:cubicBezTo>
                  <a:cubicBezTo>
                    <a:pt x="291236" y="825190"/>
                    <a:pt x="307144" y="809282"/>
                    <a:pt x="326768" y="809282"/>
                  </a:cubicBezTo>
                  <a:close/>
                  <a:moveTo>
                    <a:pt x="30957" y="788644"/>
                  </a:moveTo>
                  <a:cubicBezTo>
                    <a:pt x="48054" y="788644"/>
                    <a:pt x="61914" y="802504"/>
                    <a:pt x="61914" y="819601"/>
                  </a:cubicBezTo>
                  <a:cubicBezTo>
                    <a:pt x="61914" y="836698"/>
                    <a:pt x="48054" y="850558"/>
                    <a:pt x="30957" y="850558"/>
                  </a:cubicBezTo>
                  <a:cubicBezTo>
                    <a:pt x="13860" y="850558"/>
                    <a:pt x="0" y="836698"/>
                    <a:pt x="0" y="819601"/>
                  </a:cubicBezTo>
                  <a:cubicBezTo>
                    <a:pt x="0" y="802504"/>
                    <a:pt x="13860" y="788644"/>
                    <a:pt x="30957" y="788644"/>
                  </a:cubicBezTo>
                  <a:close/>
                  <a:moveTo>
                    <a:pt x="323122" y="620169"/>
                  </a:moveTo>
                  <a:cubicBezTo>
                    <a:pt x="334406" y="620169"/>
                    <a:pt x="343553" y="629317"/>
                    <a:pt x="343553" y="640601"/>
                  </a:cubicBezTo>
                  <a:cubicBezTo>
                    <a:pt x="343553" y="651885"/>
                    <a:pt x="334406" y="661032"/>
                    <a:pt x="323122" y="661032"/>
                  </a:cubicBezTo>
                  <a:cubicBezTo>
                    <a:pt x="311837" y="661032"/>
                    <a:pt x="302690" y="651885"/>
                    <a:pt x="302690" y="640601"/>
                  </a:cubicBezTo>
                  <a:cubicBezTo>
                    <a:pt x="302690" y="629317"/>
                    <a:pt x="311837" y="620169"/>
                    <a:pt x="323122" y="620169"/>
                  </a:cubicBezTo>
                  <a:close/>
                  <a:moveTo>
                    <a:pt x="660345" y="595748"/>
                  </a:moveTo>
                  <a:cubicBezTo>
                    <a:pt x="677442" y="595748"/>
                    <a:pt x="691302" y="609608"/>
                    <a:pt x="691302" y="626705"/>
                  </a:cubicBezTo>
                  <a:cubicBezTo>
                    <a:pt x="691302" y="643802"/>
                    <a:pt x="677442" y="657662"/>
                    <a:pt x="660345" y="657662"/>
                  </a:cubicBezTo>
                  <a:cubicBezTo>
                    <a:pt x="643248" y="657662"/>
                    <a:pt x="629388" y="643802"/>
                    <a:pt x="629388" y="626705"/>
                  </a:cubicBezTo>
                  <a:cubicBezTo>
                    <a:pt x="629388" y="609608"/>
                    <a:pt x="643248" y="595748"/>
                    <a:pt x="660345" y="595748"/>
                  </a:cubicBezTo>
                  <a:close/>
                  <a:moveTo>
                    <a:pt x="442788" y="454309"/>
                  </a:moveTo>
                  <a:cubicBezTo>
                    <a:pt x="454072" y="454309"/>
                    <a:pt x="463219" y="463457"/>
                    <a:pt x="463219" y="474741"/>
                  </a:cubicBezTo>
                  <a:cubicBezTo>
                    <a:pt x="463219" y="486025"/>
                    <a:pt x="454072" y="495172"/>
                    <a:pt x="442788" y="495172"/>
                  </a:cubicBezTo>
                  <a:cubicBezTo>
                    <a:pt x="431503" y="495172"/>
                    <a:pt x="422356" y="486025"/>
                    <a:pt x="422356" y="474741"/>
                  </a:cubicBezTo>
                  <a:cubicBezTo>
                    <a:pt x="422356" y="463457"/>
                    <a:pt x="431503" y="454309"/>
                    <a:pt x="442788" y="454309"/>
                  </a:cubicBezTo>
                  <a:close/>
                  <a:moveTo>
                    <a:pt x="711734" y="319750"/>
                  </a:moveTo>
                  <a:cubicBezTo>
                    <a:pt x="723018" y="319750"/>
                    <a:pt x="732165" y="328898"/>
                    <a:pt x="732165" y="340182"/>
                  </a:cubicBezTo>
                  <a:cubicBezTo>
                    <a:pt x="732165" y="351466"/>
                    <a:pt x="723018" y="360613"/>
                    <a:pt x="711734" y="360613"/>
                  </a:cubicBezTo>
                  <a:cubicBezTo>
                    <a:pt x="700449" y="360613"/>
                    <a:pt x="691302" y="351466"/>
                    <a:pt x="691302" y="340182"/>
                  </a:cubicBezTo>
                  <a:cubicBezTo>
                    <a:pt x="691302" y="328898"/>
                    <a:pt x="700449" y="319750"/>
                    <a:pt x="711734" y="319750"/>
                  </a:cubicBezTo>
                  <a:close/>
                  <a:moveTo>
                    <a:pt x="202080" y="288690"/>
                  </a:moveTo>
                  <a:cubicBezTo>
                    <a:pt x="221703" y="288690"/>
                    <a:pt x="237611" y="304598"/>
                    <a:pt x="237611" y="324222"/>
                  </a:cubicBezTo>
                  <a:cubicBezTo>
                    <a:pt x="237611" y="343845"/>
                    <a:pt x="221703" y="359753"/>
                    <a:pt x="202080" y="359753"/>
                  </a:cubicBezTo>
                  <a:cubicBezTo>
                    <a:pt x="182456" y="359753"/>
                    <a:pt x="166548" y="343845"/>
                    <a:pt x="166548" y="324222"/>
                  </a:cubicBezTo>
                  <a:cubicBezTo>
                    <a:pt x="166548" y="304598"/>
                    <a:pt x="182456" y="288690"/>
                    <a:pt x="202080" y="288690"/>
                  </a:cubicBezTo>
                  <a:close/>
                  <a:moveTo>
                    <a:pt x="1176570" y="143983"/>
                  </a:moveTo>
                  <a:cubicBezTo>
                    <a:pt x="1187854" y="143983"/>
                    <a:pt x="1197001" y="153131"/>
                    <a:pt x="1197001" y="164415"/>
                  </a:cubicBezTo>
                  <a:cubicBezTo>
                    <a:pt x="1197001" y="175699"/>
                    <a:pt x="1187854" y="184846"/>
                    <a:pt x="1176570" y="184846"/>
                  </a:cubicBezTo>
                  <a:cubicBezTo>
                    <a:pt x="1165286" y="184846"/>
                    <a:pt x="1156138" y="175699"/>
                    <a:pt x="1156138" y="164415"/>
                  </a:cubicBezTo>
                  <a:cubicBezTo>
                    <a:pt x="1156138" y="153131"/>
                    <a:pt x="1165286" y="143983"/>
                    <a:pt x="1176570" y="143983"/>
                  </a:cubicBezTo>
                  <a:close/>
                  <a:moveTo>
                    <a:pt x="732200" y="0"/>
                  </a:moveTo>
                  <a:cubicBezTo>
                    <a:pt x="743484" y="0"/>
                    <a:pt x="752631" y="9148"/>
                    <a:pt x="752631" y="20432"/>
                  </a:cubicBezTo>
                  <a:cubicBezTo>
                    <a:pt x="752631" y="31716"/>
                    <a:pt x="743484" y="40863"/>
                    <a:pt x="732200" y="40863"/>
                  </a:cubicBezTo>
                  <a:cubicBezTo>
                    <a:pt x="720916" y="40863"/>
                    <a:pt x="711768" y="31716"/>
                    <a:pt x="711768" y="20432"/>
                  </a:cubicBezTo>
                  <a:cubicBezTo>
                    <a:pt x="711768" y="9148"/>
                    <a:pt x="720916" y="0"/>
                    <a:pt x="732200" y="0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500EDB12-649F-9BDB-4686-81FB5E27B315}"/>
              </a:ext>
            </a:extLst>
          </p:cNvPr>
          <p:cNvGrpSpPr/>
          <p:nvPr userDrawn="1"/>
        </p:nvGrpSpPr>
        <p:grpSpPr>
          <a:xfrm flipH="1">
            <a:off x="741786" y="393104"/>
            <a:ext cx="1504922" cy="738113"/>
            <a:chOff x="9708583" y="546947"/>
            <a:chExt cx="1895523" cy="929689"/>
          </a:xfrm>
        </p:grpSpPr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DDF563FF-3B6D-5791-2D26-A0BF9560122F}"/>
                </a:ext>
              </a:extLst>
            </p:cNvPr>
            <p:cNvSpPr/>
            <p:nvPr/>
          </p:nvSpPr>
          <p:spPr>
            <a:xfrm>
              <a:off x="9802351" y="965564"/>
              <a:ext cx="121481" cy="156616"/>
            </a:xfrm>
            <a:custGeom>
              <a:avLst/>
              <a:gdLst>
                <a:gd name="connsiteX0" fmla="*/ 117183 w 121481"/>
                <a:gd name="connsiteY0" fmla="*/ 111296 h 156616"/>
                <a:gd name="connsiteX1" fmla="*/ 117183 w 121481"/>
                <a:gd name="connsiteY1" fmla="*/ 111365 h 156616"/>
                <a:gd name="connsiteX2" fmla="*/ 56954 w 121481"/>
                <a:gd name="connsiteY2" fmla="*/ 156356 h 156616"/>
                <a:gd name="connsiteX3" fmla="*/ 32292 w 121481"/>
                <a:gd name="connsiteY3" fmla="*/ 145934 h 156616"/>
                <a:gd name="connsiteX4" fmla="*/ 24621 w 121481"/>
                <a:gd name="connsiteY4" fmla="*/ 138745 h 156616"/>
                <a:gd name="connsiteX5" fmla="*/ 23074 w 121481"/>
                <a:gd name="connsiteY5" fmla="*/ 136887 h 156616"/>
                <a:gd name="connsiteX6" fmla="*/ 18499 w 121481"/>
                <a:gd name="connsiteY6" fmla="*/ 130696 h 156616"/>
                <a:gd name="connsiteX7" fmla="*/ 17089 w 121481"/>
                <a:gd name="connsiteY7" fmla="*/ 128529 h 156616"/>
                <a:gd name="connsiteX8" fmla="*/ 544 w 121481"/>
                <a:gd name="connsiteY8" fmla="*/ 53029 h 156616"/>
                <a:gd name="connsiteX9" fmla="*/ 9728 w 121481"/>
                <a:gd name="connsiteY9" fmla="*/ 14814 h 156616"/>
                <a:gd name="connsiteX10" fmla="*/ 39790 w 121481"/>
                <a:gd name="connsiteY10" fmla="*/ 643 h 156616"/>
                <a:gd name="connsiteX11" fmla="*/ 61735 w 121481"/>
                <a:gd name="connsiteY11" fmla="*/ 1331 h 156616"/>
                <a:gd name="connsiteX12" fmla="*/ 91729 w 121481"/>
                <a:gd name="connsiteY12" fmla="*/ 15158 h 156616"/>
                <a:gd name="connsiteX13" fmla="*/ 117217 w 121481"/>
                <a:gd name="connsiteY13" fmla="*/ 111296 h 156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481" h="156616">
                  <a:moveTo>
                    <a:pt x="117183" y="111296"/>
                  </a:moveTo>
                  <a:cubicBezTo>
                    <a:pt x="117183" y="111296"/>
                    <a:pt x="117183" y="111331"/>
                    <a:pt x="117183" y="111365"/>
                  </a:cubicBezTo>
                  <a:cubicBezTo>
                    <a:pt x="105557" y="140327"/>
                    <a:pt x="82098" y="159073"/>
                    <a:pt x="56954" y="156356"/>
                  </a:cubicBezTo>
                  <a:cubicBezTo>
                    <a:pt x="47908" y="155393"/>
                    <a:pt x="39550" y="151678"/>
                    <a:pt x="32292" y="145934"/>
                  </a:cubicBezTo>
                  <a:cubicBezTo>
                    <a:pt x="29575" y="143835"/>
                    <a:pt x="27029" y="141393"/>
                    <a:pt x="24621" y="138745"/>
                  </a:cubicBezTo>
                  <a:cubicBezTo>
                    <a:pt x="24105" y="138126"/>
                    <a:pt x="23555" y="137541"/>
                    <a:pt x="23074" y="136887"/>
                  </a:cubicBezTo>
                  <a:cubicBezTo>
                    <a:pt x="21491" y="134927"/>
                    <a:pt x="19978" y="132897"/>
                    <a:pt x="18499" y="130696"/>
                  </a:cubicBezTo>
                  <a:cubicBezTo>
                    <a:pt x="18017" y="130008"/>
                    <a:pt x="17536" y="129251"/>
                    <a:pt x="17089" y="128529"/>
                  </a:cubicBezTo>
                  <a:cubicBezTo>
                    <a:pt x="4534" y="108682"/>
                    <a:pt x="-2002" y="81784"/>
                    <a:pt x="544" y="53029"/>
                  </a:cubicBezTo>
                  <a:cubicBezTo>
                    <a:pt x="1782" y="39270"/>
                    <a:pt x="4981" y="26337"/>
                    <a:pt x="9728" y="14814"/>
                  </a:cubicBezTo>
                  <a:cubicBezTo>
                    <a:pt x="15885" y="9276"/>
                    <a:pt x="25894" y="2672"/>
                    <a:pt x="39790" y="643"/>
                  </a:cubicBezTo>
                  <a:cubicBezTo>
                    <a:pt x="46257" y="-320"/>
                    <a:pt x="53549" y="-286"/>
                    <a:pt x="61735" y="1331"/>
                  </a:cubicBezTo>
                  <a:cubicBezTo>
                    <a:pt x="72639" y="3463"/>
                    <a:pt x="82889" y="8175"/>
                    <a:pt x="91729" y="15158"/>
                  </a:cubicBezTo>
                  <a:cubicBezTo>
                    <a:pt x="115394" y="33801"/>
                    <a:pt x="128877" y="68369"/>
                    <a:pt x="117217" y="111296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97C35A2B-3C8D-BEB0-B3B3-16CCA0B5E745}"/>
                </a:ext>
              </a:extLst>
            </p:cNvPr>
            <p:cNvSpPr/>
            <p:nvPr/>
          </p:nvSpPr>
          <p:spPr>
            <a:xfrm>
              <a:off x="9812010" y="925745"/>
              <a:ext cx="138764" cy="201619"/>
            </a:xfrm>
            <a:custGeom>
              <a:avLst/>
              <a:gdLst>
                <a:gd name="connsiteX0" fmla="*/ 138240 w 138764"/>
                <a:gd name="connsiteY0" fmla="*/ 108807 h 201619"/>
                <a:gd name="connsiteX1" fmla="*/ 55550 w 138764"/>
                <a:gd name="connsiteY1" fmla="*/ 201299 h 201619"/>
                <a:gd name="connsiteX2" fmla="*/ 20810 w 138764"/>
                <a:gd name="connsiteY2" fmla="*/ 184686 h 201619"/>
                <a:gd name="connsiteX3" fmla="*/ 14928 w 138764"/>
                <a:gd name="connsiteY3" fmla="*/ 178563 h 201619"/>
                <a:gd name="connsiteX4" fmla="*/ 22599 w 138764"/>
                <a:gd name="connsiteY4" fmla="*/ 185752 h 201619"/>
                <a:gd name="connsiteX5" fmla="*/ 47261 w 138764"/>
                <a:gd name="connsiteY5" fmla="*/ 196174 h 201619"/>
                <a:gd name="connsiteX6" fmla="*/ 107489 w 138764"/>
                <a:gd name="connsiteY6" fmla="*/ 151183 h 201619"/>
                <a:gd name="connsiteX7" fmla="*/ 107489 w 138764"/>
                <a:gd name="connsiteY7" fmla="*/ 151114 h 201619"/>
                <a:gd name="connsiteX8" fmla="*/ 82001 w 138764"/>
                <a:gd name="connsiteY8" fmla="*/ 54976 h 201619"/>
                <a:gd name="connsiteX9" fmla="*/ 52008 w 138764"/>
                <a:gd name="connsiteY9" fmla="*/ 41149 h 201619"/>
                <a:gd name="connsiteX10" fmla="*/ 30063 w 138764"/>
                <a:gd name="connsiteY10" fmla="*/ 40461 h 201619"/>
                <a:gd name="connsiteX11" fmla="*/ 0 w 138764"/>
                <a:gd name="connsiteY11" fmla="*/ 54632 h 201619"/>
                <a:gd name="connsiteX12" fmla="*/ 18746 w 138764"/>
                <a:gd name="connsiteY12" fmla="*/ 24191 h 201619"/>
                <a:gd name="connsiteX13" fmla="*/ 73505 w 138764"/>
                <a:gd name="connsiteY13" fmla="*/ 320 h 201619"/>
                <a:gd name="connsiteX14" fmla="*/ 138205 w 138764"/>
                <a:gd name="connsiteY14" fmla="*/ 108807 h 20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764" h="201619">
                  <a:moveTo>
                    <a:pt x="138240" y="108807"/>
                  </a:moveTo>
                  <a:cubicBezTo>
                    <a:pt x="133287" y="164288"/>
                    <a:pt x="96242" y="205702"/>
                    <a:pt x="55550" y="201299"/>
                  </a:cubicBezTo>
                  <a:cubicBezTo>
                    <a:pt x="42514" y="199889"/>
                    <a:pt x="30682" y="193973"/>
                    <a:pt x="20810" y="184686"/>
                  </a:cubicBezTo>
                  <a:cubicBezTo>
                    <a:pt x="18746" y="182794"/>
                    <a:pt x="16786" y="180730"/>
                    <a:pt x="14928" y="178563"/>
                  </a:cubicBezTo>
                  <a:cubicBezTo>
                    <a:pt x="17336" y="181211"/>
                    <a:pt x="19881" y="183654"/>
                    <a:pt x="22599" y="185752"/>
                  </a:cubicBezTo>
                  <a:cubicBezTo>
                    <a:pt x="29856" y="191496"/>
                    <a:pt x="38215" y="195211"/>
                    <a:pt x="47261" y="196174"/>
                  </a:cubicBezTo>
                  <a:cubicBezTo>
                    <a:pt x="72405" y="198891"/>
                    <a:pt x="95863" y="180145"/>
                    <a:pt x="107489" y="151183"/>
                  </a:cubicBezTo>
                  <a:cubicBezTo>
                    <a:pt x="107489" y="151183"/>
                    <a:pt x="107489" y="151159"/>
                    <a:pt x="107489" y="151114"/>
                  </a:cubicBezTo>
                  <a:cubicBezTo>
                    <a:pt x="119150" y="108188"/>
                    <a:pt x="105666" y="73619"/>
                    <a:pt x="82001" y="54976"/>
                  </a:cubicBezTo>
                  <a:cubicBezTo>
                    <a:pt x="73162" y="47994"/>
                    <a:pt x="62911" y="43281"/>
                    <a:pt x="52008" y="41149"/>
                  </a:cubicBezTo>
                  <a:cubicBezTo>
                    <a:pt x="43821" y="39532"/>
                    <a:pt x="36529" y="39498"/>
                    <a:pt x="30063" y="40461"/>
                  </a:cubicBezTo>
                  <a:cubicBezTo>
                    <a:pt x="16166" y="42490"/>
                    <a:pt x="6157" y="49094"/>
                    <a:pt x="0" y="54632"/>
                  </a:cubicBezTo>
                  <a:cubicBezTo>
                    <a:pt x="4816" y="42937"/>
                    <a:pt x="11179" y="32618"/>
                    <a:pt x="18746" y="24191"/>
                  </a:cubicBezTo>
                  <a:cubicBezTo>
                    <a:pt x="33674" y="7406"/>
                    <a:pt x="53143" y="-1881"/>
                    <a:pt x="73505" y="320"/>
                  </a:cubicBezTo>
                  <a:cubicBezTo>
                    <a:pt x="114231" y="4757"/>
                    <a:pt x="143193" y="53325"/>
                    <a:pt x="138205" y="108807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AB650C68-55EC-B6A2-2B60-0A3DD2BA2ED8}"/>
                </a:ext>
              </a:extLst>
            </p:cNvPr>
            <p:cNvSpPr/>
            <p:nvPr/>
          </p:nvSpPr>
          <p:spPr>
            <a:xfrm>
              <a:off x="9808330" y="1006347"/>
              <a:ext cx="54415" cy="89981"/>
            </a:xfrm>
            <a:custGeom>
              <a:avLst/>
              <a:gdLst>
                <a:gd name="connsiteX0" fmla="*/ 54415 w 54415"/>
                <a:gd name="connsiteY0" fmla="*/ 44991 h 89981"/>
                <a:gd name="connsiteX1" fmla="*/ 27208 w 54415"/>
                <a:gd name="connsiteY1" fmla="*/ 89981 h 89981"/>
                <a:gd name="connsiteX2" fmla="*/ 0 w 54415"/>
                <a:gd name="connsiteY2" fmla="*/ 44991 h 89981"/>
                <a:gd name="connsiteX3" fmla="*/ 27208 w 54415"/>
                <a:gd name="connsiteY3" fmla="*/ 0 h 89981"/>
                <a:gd name="connsiteX4" fmla="*/ 54415 w 54415"/>
                <a:gd name="connsiteY4" fmla="*/ 44991 h 8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15" h="89981">
                  <a:moveTo>
                    <a:pt x="54415" y="44991"/>
                  </a:moveTo>
                  <a:cubicBezTo>
                    <a:pt x="54415" y="69838"/>
                    <a:pt x="42234" y="89981"/>
                    <a:pt x="27208" y="89981"/>
                  </a:cubicBezTo>
                  <a:cubicBezTo>
                    <a:pt x="12181" y="89981"/>
                    <a:pt x="0" y="69838"/>
                    <a:pt x="0" y="44991"/>
                  </a:cubicBezTo>
                  <a:cubicBezTo>
                    <a:pt x="0" y="20143"/>
                    <a:pt x="12181" y="0"/>
                    <a:pt x="27208" y="0"/>
                  </a:cubicBezTo>
                  <a:cubicBezTo>
                    <a:pt x="42234" y="0"/>
                    <a:pt x="54415" y="20143"/>
                    <a:pt x="54415" y="44991"/>
                  </a:cubicBezTo>
                  <a:close/>
                </a:path>
              </a:pathLst>
            </a:custGeom>
            <a:solidFill>
              <a:srgbClr val="3D1A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C453A2F1-4307-61CF-7CF7-3F3ABC55053E}"/>
                </a:ext>
              </a:extLst>
            </p:cNvPr>
            <p:cNvSpPr/>
            <p:nvPr/>
          </p:nvSpPr>
          <p:spPr>
            <a:xfrm>
              <a:off x="9804698" y="944588"/>
              <a:ext cx="102700" cy="171810"/>
            </a:xfrm>
            <a:custGeom>
              <a:avLst/>
              <a:gdLst>
                <a:gd name="connsiteX0" fmla="*/ 51416 w 102700"/>
                <a:gd name="connsiteY0" fmla="*/ 171794 h 171810"/>
                <a:gd name="connsiteX1" fmla="*/ 32292 w 102700"/>
                <a:gd name="connsiteY1" fmla="*/ 166909 h 171810"/>
                <a:gd name="connsiteX2" fmla="*/ 30503 w 102700"/>
                <a:gd name="connsiteY2" fmla="*/ 165843 h 171810"/>
                <a:gd name="connsiteX3" fmla="*/ 24621 w 102700"/>
                <a:gd name="connsiteY3" fmla="*/ 159720 h 171810"/>
                <a:gd name="connsiteX4" fmla="*/ 23074 w 102700"/>
                <a:gd name="connsiteY4" fmla="*/ 157863 h 171810"/>
                <a:gd name="connsiteX5" fmla="*/ 18499 w 102700"/>
                <a:gd name="connsiteY5" fmla="*/ 151672 h 171810"/>
                <a:gd name="connsiteX6" fmla="*/ 17089 w 102700"/>
                <a:gd name="connsiteY6" fmla="*/ 149505 h 171810"/>
                <a:gd name="connsiteX7" fmla="*/ 544 w 102700"/>
                <a:gd name="connsiteY7" fmla="*/ 74004 h 171810"/>
                <a:gd name="connsiteX8" fmla="*/ 9728 w 102700"/>
                <a:gd name="connsiteY8" fmla="*/ 35790 h 171810"/>
                <a:gd name="connsiteX9" fmla="*/ 28474 w 102700"/>
                <a:gd name="connsiteY9" fmla="*/ 5349 h 171810"/>
                <a:gd name="connsiteX10" fmla="*/ 46051 w 102700"/>
                <a:gd name="connsiteY10" fmla="*/ 17 h 171810"/>
                <a:gd name="connsiteX11" fmla="*/ 91729 w 102700"/>
                <a:gd name="connsiteY11" fmla="*/ 36134 h 171810"/>
                <a:gd name="connsiteX12" fmla="*/ 102633 w 102700"/>
                <a:gd name="connsiteY12" fmla="*/ 84220 h 171810"/>
                <a:gd name="connsiteX13" fmla="*/ 51416 w 102700"/>
                <a:gd name="connsiteY13" fmla="*/ 171794 h 171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2700" h="171810">
                  <a:moveTo>
                    <a:pt x="51416" y="171794"/>
                  </a:moveTo>
                  <a:cubicBezTo>
                    <a:pt x="44743" y="172000"/>
                    <a:pt x="38311" y="170280"/>
                    <a:pt x="32292" y="166909"/>
                  </a:cubicBezTo>
                  <a:cubicBezTo>
                    <a:pt x="31673" y="166565"/>
                    <a:pt x="31088" y="166221"/>
                    <a:pt x="30503" y="165843"/>
                  </a:cubicBezTo>
                  <a:cubicBezTo>
                    <a:pt x="28439" y="163951"/>
                    <a:pt x="26479" y="161887"/>
                    <a:pt x="24621" y="159720"/>
                  </a:cubicBezTo>
                  <a:cubicBezTo>
                    <a:pt x="24105" y="159101"/>
                    <a:pt x="23555" y="158517"/>
                    <a:pt x="23074" y="157863"/>
                  </a:cubicBezTo>
                  <a:cubicBezTo>
                    <a:pt x="21491" y="155902"/>
                    <a:pt x="19978" y="153873"/>
                    <a:pt x="18499" y="151672"/>
                  </a:cubicBezTo>
                  <a:cubicBezTo>
                    <a:pt x="18017" y="150984"/>
                    <a:pt x="17536" y="150227"/>
                    <a:pt x="17089" y="149505"/>
                  </a:cubicBezTo>
                  <a:cubicBezTo>
                    <a:pt x="4534" y="129658"/>
                    <a:pt x="-2002" y="102760"/>
                    <a:pt x="544" y="74004"/>
                  </a:cubicBezTo>
                  <a:cubicBezTo>
                    <a:pt x="1782" y="60246"/>
                    <a:pt x="4981" y="47312"/>
                    <a:pt x="9728" y="35790"/>
                  </a:cubicBezTo>
                  <a:cubicBezTo>
                    <a:pt x="14543" y="24095"/>
                    <a:pt x="20907" y="13776"/>
                    <a:pt x="28474" y="5349"/>
                  </a:cubicBezTo>
                  <a:cubicBezTo>
                    <a:pt x="33943" y="2081"/>
                    <a:pt x="39825" y="224"/>
                    <a:pt x="46051" y="17"/>
                  </a:cubicBezTo>
                  <a:cubicBezTo>
                    <a:pt x="64556" y="-568"/>
                    <a:pt x="81307" y="13776"/>
                    <a:pt x="91729" y="36134"/>
                  </a:cubicBezTo>
                  <a:cubicBezTo>
                    <a:pt x="98093" y="49720"/>
                    <a:pt x="102083" y="66265"/>
                    <a:pt x="102633" y="84220"/>
                  </a:cubicBezTo>
                  <a:cubicBezTo>
                    <a:pt x="104112" y="131653"/>
                    <a:pt x="81169" y="170831"/>
                    <a:pt x="51416" y="171794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DA2C58F5-9E51-F20A-A1F9-F60B234FEB4D}"/>
                </a:ext>
              </a:extLst>
            </p:cNvPr>
            <p:cNvSpPr/>
            <p:nvPr/>
          </p:nvSpPr>
          <p:spPr>
            <a:xfrm>
              <a:off x="10020529" y="611762"/>
              <a:ext cx="227694" cy="473191"/>
            </a:xfrm>
            <a:custGeom>
              <a:avLst/>
              <a:gdLst>
                <a:gd name="connsiteX0" fmla="*/ 226942 w 227694"/>
                <a:gd name="connsiteY0" fmla="*/ 428362 h 473191"/>
                <a:gd name="connsiteX1" fmla="*/ 108274 w 227694"/>
                <a:gd name="connsiteY1" fmla="*/ 473146 h 473191"/>
                <a:gd name="connsiteX2" fmla="*/ 20562 w 227694"/>
                <a:gd name="connsiteY2" fmla="*/ 387086 h 473191"/>
                <a:gd name="connsiteX3" fmla="*/ 30022 w 227694"/>
                <a:gd name="connsiteY3" fmla="*/ 369028 h 473191"/>
                <a:gd name="connsiteX4" fmla="*/ 12720 w 227694"/>
                <a:gd name="connsiteY4" fmla="*/ 118931 h 473191"/>
                <a:gd name="connsiteX5" fmla="*/ 8489 w 227694"/>
                <a:gd name="connsiteY5" fmla="*/ 2189 h 473191"/>
                <a:gd name="connsiteX6" fmla="*/ 8524 w 227694"/>
                <a:gd name="connsiteY6" fmla="*/ 2189 h 473191"/>
                <a:gd name="connsiteX7" fmla="*/ 117733 w 227694"/>
                <a:gd name="connsiteY7" fmla="*/ 61764 h 473191"/>
                <a:gd name="connsiteX8" fmla="*/ 220923 w 227694"/>
                <a:gd name="connsiteY8" fmla="*/ 229137 h 473191"/>
                <a:gd name="connsiteX9" fmla="*/ 226942 w 227694"/>
                <a:gd name="connsiteY9" fmla="*/ 428362 h 473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694" h="473191">
                  <a:moveTo>
                    <a:pt x="226942" y="428362"/>
                  </a:moveTo>
                  <a:cubicBezTo>
                    <a:pt x="223502" y="471358"/>
                    <a:pt x="114293" y="470498"/>
                    <a:pt x="108274" y="473146"/>
                  </a:cubicBezTo>
                  <a:cubicBezTo>
                    <a:pt x="104112" y="474969"/>
                    <a:pt x="52242" y="420795"/>
                    <a:pt x="20562" y="387086"/>
                  </a:cubicBezTo>
                  <a:cubicBezTo>
                    <a:pt x="24105" y="381342"/>
                    <a:pt x="27304" y="375323"/>
                    <a:pt x="30022" y="369028"/>
                  </a:cubicBezTo>
                  <a:cubicBezTo>
                    <a:pt x="59259" y="301095"/>
                    <a:pt x="38621" y="197045"/>
                    <a:pt x="12720" y="118931"/>
                  </a:cubicBezTo>
                  <a:cubicBezTo>
                    <a:pt x="-12699" y="42329"/>
                    <a:pt x="7698" y="3668"/>
                    <a:pt x="8489" y="2189"/>
                  </a:cubicBezTo>
                  <a:lnTo>
                    <a:pt x="8524" y="2189"/>
                  </a:lnTo>
                  <a:cubicBezTo>
                    <a:pt x="35525" y="-8474"/>
                    <a:pt x="77145" y="21176"/>
                    <a:pt x="117733" y="61764"/>
                  </a:cubicBezTo>
                  <a:cubicBezTo>
                    <a:pt x="178512" y="122508"/>
                    <a:pt x="220923" y="229137"/>
                    <a:pt x="220923" y="229137"/>
                  </a:cubicBezTo>
                  <a:cubicBezTo>
                    <a:pt x="220923" y="229137"/>
                    <a:pt x="230382" y="385366"/>
                    <a:pt x="226942" y="428362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C3E77855-EEE6-FDD6-5204-D3637EAA342D}"/>
                </a:ext>
              </a:extLst>
            </p:cNvPr>
            <p:cNvSpPr/>
            <p:nvPr/>
          </p:nvSpPr>
          <p:spPr>
            <a:xfrm>
              <a:off x="9996485" y="613951"/>
              <a:ext cx="68348" cy="384897"/>
            </a:xfrm>
            <a:custGeom>
              <a:avLst/>
              <a:gdLst>
                <a:gd name="connsiteX0" fmla="*/ 54065 w 68348"/>
                <a:gd name="connsiteY0" fmla="*/ 366839 h 384897"/>
                <a:gd name="connsiteX1" fmla="*/ 44606 w 68348"/>
                <a:gd name="connsiteY1" fmla="*/ 384897 h 384897"/>
                <a:gd name="connsiteX2" fmla="*/ 20253 w 68348"/>
                <a:gd name="connsiteY2" fmla="*/ 358825 h 384897"/>
                <a:gd name="connsiteX3" fmla="*/ 36867 w 68348"/>
                <a:gd name="connsiteY3" fmla="*/ 273177 h 384897"/>
                <a:gd name="connsiteX4" fmla="*/ 1404 w 68348"/>
                <a:gd name="connsiteY4" fmla="*/ 41792 h 384897"/>
                <a:gd name="connsiteX5" fmla="*/ 32533 w 68348"/>
                <a:gd name="connsiteY5" fmla="*/ 0 h 384897"/>
                <a:gd name="connsiteX6" fmla="*/ 36764 w 68348"/>
                <a:gd name="connsiteY6" fmla="*/ 116742 h 384897"/>
                <a:gd name="connsiteX7" fmla="*/ 54065 w 68348"/>
                <a:gd name="connsiteY7" fmla="*/ 366839 h 38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348" h="384897">
                  <a:moveTo>
                    <a:pt x="54065" y="366839"/>
                  </a:moveTo>
                  <a:cubicBezTo>
                    <a:pt x="51348" y="373134"/>
                    <a:pt x="48149" y="379153"/>
                    <a:pt x="44606" y="384897"/>
                  </a:cubicBezTo>
                  <a:cubicBezTo>
                    <a:pt x="30400" y="369797"/>
                    <a:pt x="20253" y="358825"/>
                    <a:pt x="20253" y="358825"/>
                  </a:cubicBezTo>
                  <a:cubicBezTo>
                    <a:pt x="20253" y="358825"/>
                    <a:pt x="37658" y="322330"/>
                    <a:pt x="36867" y="273177"/>
                  </a:cubicBezTo>
                  <a:cubicBezTo>
                    <a:pt x="35697" y="200635"/>
                    <a:pt x="-8330" y="106561"/>
                    <a:pt x="1404" y="41792"/>
                  </a:cubicBezTo>
                  <a:cubicBezTo>
                    <a:pt x="5738" y="13036"/>
                    <a:pt x="19118" y="5297"/>
                    <a:pt x="32533" y="0"/>
                  </a:cubicBezTo>
                  <a:cubicBezTo>
                    <a:pt x="31742" y="1479"/>
                    <a:pt x="11345" y="40141"/>
                    <a:pt x="36764" y="116742"/>
                  </a:cubicBezTo>
                  <a:cubicBezTo>
                    <a:pt x="62664" y="194856"/>
                    <a:pt x="83302" y="298906"/>
                    <a:pt x="54065" y="366839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9A25DB09-856D-3BFA-9D86-7F198FAB7E56}"/>
                </a:ext>
              </a:extLst>
            </p:cNvPr>
            <p:cNvSpPr/>
            <p:nvPr/>
          </p:nvSpPr>
          <p:spPr>
            <a:xfrm>
              <a:off x="9932811" y="989753"/>
              <a:ext cx="137296" cy="160955"/>
            </a:xfrm>
            <a:custGeom>
              <a:avLst/>
              <a:gdLst>
                <a:gd name="connsiteX0" fmla="*/ 132495 w 137296"/>
                <a:gd name="connsiteY0" fmla="*/ 114383 h 160955"/>
                <a:gd name="connsiteX1" fmla="*/ 132461 w 137296"/>
                <a:gd name="connsiteY1" fmla="*/ 114452 h 160955"/>
                <a:gd name="connsiteX2" fmla="*/ 130638 w 137296"/>
                <a:gd name="connsiteY2" fmla="*/ 118339 h 160955"/>
                <a:gd name="connsiteX3" fmla="*/ 128780 w 137296"/>
                <a:gd name="connsiteY3" fmla="*/ 121881 h 160955"/>
                <a:gd name="connsiteX4" fmla="*/ 126304 w 137296"/>
                <a:gd name="connsiteY4" fmla="*/ 126112 h 160955"/>
                <a:gd name="connsiteX5" fmla="*/ 124378 w 137296"/>
                <a:gd name="connsiteY5" fmla="*/ 129070 h 160955"/>
                <a:gd name="connsiteX6" fmla="*/ 124309 w 137296"/>
                <a:gd name="connsiteY6" fmla="*/ 129173 h 160955"/>
                <a:gd name="connsiteX7" fmla="*/ 113818 w 137296"/>
                <a:gd name="connsiteY7" fmla="*/ 141763 h 160955"/>
                <a:gd name="connsiteX8" fmla="*/ 112511 w 137296"/>
                <a:gd name="connsiteY8" fmla="*/ 143001 h 160955"/>
                <a:gd name="connsiteX9" fmla="*/ 107936 w 137296"/>
                <a:gd name="connsiteY9" fmla="*/ 146956 h 160955"/>
                <a:gd name="connsiteX10" fmla="*/ 106388 w 137296"/>
                <a:gd name="connsiteY10" fmla="*/ 148126 h 160955"/>
                <a:gd name="connsiteX11" fmla="*/ 105184 w 137296"/>
                <a:gd name="connsiteY11" fmla="*/ 149020 h 160955"/>
                <a:gd name="connsiteX12" fmla="*/ 103705 w 137296"/>
                <a:gd name="connsiteY12" fmla="*/ 150052 h 160955"/>
                <a:gd name="connsiteX13" fmla="*/ 102261 w 137296"/>
                <a:gd name="connsiteY13" fmla="*/ 151015 h 160955"/>
                <a:gd name="connsiteX14" fmla="*/ 100128 w 137296"/>
                <a:gd name="connsiteY14" fmla="*/ 152357 h 160955"/>
                <a:gd name="connsiteX15" fmla="*/ 87023 w 137296"/>
                <a:gd name="connsiteY15" fmla="*/ 158273 h 160955"/>
                <a:gd name="connsiteX16" fmla="*/ 86989 w 137296"/>
                <a:gd name="connsiteY16" fmla="*/ 158273 h 160955"/>
                <a:gd name="connsiteX17" fmla="*/ 85475 w 137296"/>
                <a:gd name="connsiteY17" fmla="*/ 158720 h 160955"/>
                <a:gd name="connsiteX18" fmla="*/ 83583 w 137296"/>
                <a:gd name="connsiteY18" fmla="*/ 159236 h 160955"/>
                <a:gd name="connsiteX19" fmla="*/ 79009 w 137296"/>
                <a:gd name="connsiteY19" fmla="*/ 160199 h 160955"/>
                <a:gd name="connsiteX20" fmla="*/ 77151 w 137296"/>
                <a:gd name="connsiteY20" fmla="*/ 160474 h 160955"/>
                <a:gd name="connsiteX21" fmla="*/ 72301 w 137296"/>
                <a:gd name="connsiteY21" fmla="*/ 160887 h 160955"/>
                <a:gd name="connsiteX22" fmla="*/ 69825 w 137296"/>
                <a:gd name="connsiteY22" fmla="*/ 160956 h 160955"/>
                <a:gd name="connsiteX23" fmla="*/ 69481 w 137296"/>
                <a:gd name="connsiteY23" fmla="*/ 160956 h 160955"/>
                <a:gd name="connsiteX24" fmla="*/ 64356 w 137296"/>
                <a:gd name="connsiteY24" fmla="*/ 160681 h 160955"/>
                <a:gd name="connsiteX25" fmla="*/ 27826 w 137296"/>
                <a:gd name="connsiteY25" fmla="*/ 142588 h 160955"/>
                <a:gd name="connsiteX26" fmla="*/ 26072 w 137296"/>
                <a:gd name="connsiteY26" fmla="*/ 140696 h 160955"/>
                <a:gd name="connsiteX27" fmla="*/ 20913 w 137296"/>
                <a:gd name="connsiteY27" fmla="*/ 134333 h 160955"/>
                <a:gd name="connsiteX28" fmla="*/ 19330 w 137296"/>
                <a:gd name="connsiteY28" fmla="*/ 132097 h 160955"/>
                <a:gd name="connsiteX29" fmla="*/ 619 w 137296"/>
                <a:gd name="connsiteY29" fmla="*/ 54499 h 160955"/>
                <a:gd name="connsiteX30" fmla="*/ 11007 w 137296"/>
                <a:gd name="connsiteY30" fmla="*/ 15218 h 160955"/>
                <a:gd name="connsiteX31" fmla="*/ 44990 w 137296"/>
                <a:gd name="connsiteY31" fmla="*/ 668 h 160955"/>
                <a:gd name="connsiteX32" fmla="*/ 69790 w 137296"/>
                <a:gd name="connsiteY32" fmla="*/ 1356 h 160955"/>
                <a:gd name="connsiteX33" fmla="*/ 123999 w 137296"/>
                <a:gd name="connsiteY33" fmla="*/ 36750 h 160955"/>
                <a:gd name="connsiteX34" fmla="*/ 132495 w 137296"/>
                <a:gd name="connsiteY34" fmla="*/ 114383 h 16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7296" h="160955">
                  <a:moveTo>
                    <a:pt x="132495" y="114383"/>
                  </a:moveTo>
                  <a:cubicBezTo>
                    <a:pt x="132495" y="114383"/>
                    <a:pt x="132461" y="114417"/>
                    <a:pt x="132461" y="114452"/>
                  </a:cubicBezTo>
                  <a:cubicBezTo>
                    <a:pt x="131876" y="115759"/>
                    <a:pt x="131291" y="117066"/>
                    <a:pt x="130638" y="118339"/>
                  </a:cubicBezTo>
                  <a:cubicBezTo>
                    <a:pt x="130053" y="119542"/>
                    <a:pt x="129434" y="120712"/>
                    <a:pt x="128780" y="121881"/>
                  </a:cubicBezTo>
                  <a:cubicBezTo>
                    <a:pt x="127989" y="123326"/>
                    <a:pt x="127164" y="124736"/>
                    <a:pt x="126304" y="126112"/>
                  </a:cubicBezTo>
                  <a:cubicBezTo>
                    <a:pt x="125685" y="127110"/>
                    <a:pt x="125031" y="128107"/>
                    <a:pt x="124378" y="129070"/>
                  </a:cubicBezTo>
                  <a:cubicBezTo>
                    <a:pt x="124343" y="129070"/>
                    <a:pt x="124343" y="129139"/>
                    <a:pt x="124309" y="129173"/>
                  </a:cubicBezTo>
                  <a:cubicBezTo>
                    <a:pt x="121144" y="133783"/>
                    <a:pt x="117636" y="138013"/>
                    <a:pt x="113818" y="141763"/>
                  </a:cubicBezTo>
                  <a:cubicBezTo>
                    <a:pt x="113371" y="142175"/>
                    <a:pt x="112958" y="142588"/>
                    <a:pt x="112511" y="143001"/>
                  </a:cubicBezTo>
                  <a:cubicBezTo>
                    <a:pt x="111032" y="144377"/>
                    <a:pt x="109518" y="145718"/>
                    <a:pt x="107936" y="146956"/>
                  </a:cubicBezTo>
                  <a:cubicBezTo>
                    <a:pt x="107420" y="147369"/>
                    <a:pt x="106939" y="147748"/>
                    <a:pt x="106388" y="148126"/>
                  </a:cubicBezTo>
                  <a:cubicBezTo>
                    <a:pt x="106010" y="148436"/>
                    <a:pt x="105597" y="148745"/>
                    <a:pt x="105184" y="149020"/>
                  </a:cubicBezTo>
                  <a:cubicBezTo>
                    <a:pt x="104703" y="149399"/>
                    <a:pt x="104187" y="149743"/>
                    <a:pt x="103705" y="150052"/>
                  </a:cubicBezTo>
                  <a:cubicBezTo>
                    <a:pt x="103224" y="150396"/>
                    <a:pt x="102742" y="150706"/>
                    <a:pt x="102261" y="151015"/>
                  </a:cubicBezTo>
                  <a:cubicBezTo>
                    <a:pt x="101573" y="151497"/>
                    <a:pt x="100850" y="151910"/>
                    <a:pt x="100128" y="152357"/>
                  </a:cubicBezTo>
                  <a:cubicBezTo>
                    <a:pt x="95966" y="154833"/>
                    <a:pt x="91563" y="156828"/>
                    <a:pt x="87023" y="158273"/>
                  </a:cubicBezTo>
                  <a:cubicBezTo>
                    <a:pt x="87023" y="158273"/>
                    <a:pt x="86989" y="158307"/>
                    <a:pt x="86989" y="158273"/>
                  </a:cubicBezTo>
                  <a:cubicBezTo>
                    <a:pt x="86507" y="158445"/>
                    <a:pt x="85991" y="158582"/>
                    <a:pt x="85475" y="158720"/>
                  </a:cubicBezTo>
                  <a:cubicBezTo>
                    <a:pt x="84856" y="158926"/>
                    <a:pt x="84202" y="159098"/>
                    <a:pt x="83583" y="159236"/>
                  </a:cubicBezTo>
                  <a:cubicBezTo>
                    <a:pt x="82070" y="159614"/>
                    <a:pt x="80556" y="159924"/>
                    <a:pt x="79009" y="160199"/>
                  </a:cubicBezTo>
                  <a:cubicBezTo>
                    <a:pt x="78389" y="160302"/>
                    <a:pt x="77770" y="160405"/>
                    <a:pt x="77151" y="160474"/>
                  </a:cubicBezTo>
                  <a:cubicBezTo>
                    <a:pt x="75569" y="160681"/>
                    <a:pt x="73952" y="160818"/>
                    <a:pt x="72301" y="160887"/>
                  </a:cubicBezTo>
                  <a:cubicBezTo>
                    <a:pt x="71476" y="160887"/>
                    <a:pt x="70650" y="160956"/>
                    <a:pt x="69825" y="160956"/>
                  </a:cubicBezTo>
                  <a:lnTo>
                    <a:pt x="69481" y="160956"/>
                  </a:lnTo>
                  <a:cubicBezTo>
                    <a:pt x="67761" y="160956"/>
                    <a:pt x="66075" y="160853"/>
                    <a:pt x="64356" y="160681"/>
                  </a:cubicBezTo>
                  <a:cubicBezTo>
                    <a:pt x="50322" y="159305"/>
                    <a:pt x="37801" y="152701"/>
                    <a:pt x="27826" y="142588"/>
                  </a:cubicBezTo>
                  <a:cubicBezTo>
                    <a:pt x="27242" y="141969"/>
                    <a:pt x="26623" y="141350"/>
                    <a:pt x="26072" y="140696"/>
                  </a:cubicBezTo>
                  <a:cubicBezTo>
                    <a:pt x="24284" y="138667"/>
                    <a:pt x="22564" y="136569"/>
                    <a:pt x="20913" y="134333"/>
                  </a:cubicBezTo>
                  <a:cubicBezTo>
                    <a:pt x="20362" y="133611"/>
                    <a:pt x="19812" y="132854"/>
                    <a:pt x="19330" y="132097"/>
                  </a:cubicBezTo>
                  <a:cubicBezTo>
                    <a:pt x="5125" y="111700"/>
                    <a:pt x="-2271" y="84045"/>
                    <a:pt x="619" y="54499"/>
                  </a:cubicBezTo>
                  <a:cubicBezTo>
                    <a:pt x="1995" y="40362"/>
                    <a:pt x="5641" y="27084"/>
                    <a:pt x="11007" y="15218"/>
                  </a:cubicBezTo>
                  <a:cubicBezTo>
                    <a:pt x="17955" y="9542"/>
                    <a:pt x="29271" y="2766"/>
                    <a:pt x="44990" y="668"/>
                  </a:cubicBezTo>
                  <a:cubicBezTo>
                    <a:pt x="52282" y="-330"/>
                    <a:pt x="60538" y="-295"/>
                    <a:pt x="69790" y="1356"/>
                  </a:cubicBezTo>
                  <a:cubicBezTo>
                    <a:pt x="91873" y="5277"/>
                    <a:pt x="111651" y="17866"/>
                    <a:pt x="123999" y="36750"/>
                  </a:cubicBezTo>
                  <a:cubicBezTo>
                    <a:pt x="136932" y="56562"/>
                    <a:pt x="141748" y="83357"/>
                    <a:pt x="132495" y="11438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4670D14C-440D-CFFB-D9D0-704F9A5554C2}"/>
                </a:ext>
              </a:extLst>
            </p:cNvPr>
            <p:cNvSpPr/>
            <p:nvPr/>
          </p:nvSpPr>
          <p:spPr>
            <a:xfrm>
              <a:off x="9943818" y="948852"/>
              <a:ext cx="156826" cy="207178"/>
            </a:xfrm>
            <a:custGeom>
              <a:avLst/>
              <a:gdLst>
                <a:gd name="connsiteX0" fmla="*/ 156195 w 156826"/>
                <a:gd name="connsiteY0" fmla="*/ 111807 h 207178"/>
                <a:gd name="connsiteX1" fmla="*/ 128884 w 156826"/>
                <a:gd name="connsiteY1" fmla="*/ 177779 h 207178"/>
                <a:gd name="connsiteX2" fmla="*/ 62739 w 156826"/>
                <a:gd name="connsiteY2" fmla="*/ 206844 h 207178"/>
                <a:gd name="connsiteX3" fmla="*/ 57649 w 156826"/>
                <a:gd name="connsiteY3" fmla="*/ 206122 h 207178"/>
                <a:gd name="connsiteX4" fmla="*/ 55310 w 156826"/>
                <a:gd name="connsiteY4" fmla="*/ 205641 h 207178"/>
                <a:gd name="connsiteX5" fmla="*/ 16820 w 156826"/>
                <a:gd name="connsiteY5" fmla="*/ 183489 h 207178"/>
                <a:gd name="connsiteX6" fmla="*/ 53349 w 156826"/>
                <a:gd name="connsiteY6" fmla="*/ 201582 h 207178"/>
                <a:gd name="connsiteX7" fmla="*/ 58474 w 156826"/>
                <a:gd name="connsiteY7" fmla="*/ 201857 h 207178"/>
                <a:gd name="connsiteX8" fmla="*/ 58818 w 156826"/>
                <a:gd name="connsiteY8" fmla="*/ 201857 h 207178"/>
                <a:gd name="connsiteX9" fmla="*/ 61295 w 156826"/>
                <a:gd name="connsiteY9" fmla="*/ 201788 h 207178"/>
                <a:gd name="connsiteX10" fmla="*/ 66145 w 156826"/>
                <a:gd name="connsiteY10" fmla="*/ 201375 h 207178"/>
                <a:gd name="connsiteX11" fmla="*/ 68002 w 156826"/>
                <a:gd name="connsiteY11" fmla="*/ 201100 h 207178"/>
                <a:gd name="connsiteX12" fmla="*/ 72577 w 156826"/>
                <a:gd name="connsiteY12" fmla="*/ 200137 h 207178"/>
                <a:gd name="connsiteX13" fmla="*/ 74469 w 156826"/>
                <a:gd name="connsiteY13" fmla="*/ 199621 h 207178"/>
                <a:gd name="connsiteX14" fmla="*/ 75982 w 156826"/>
                <a:gd name="connsiteY14" fmla="*/ 199174 h 207178"/>
                <a:gd name="connsiteX15" fmla="*/ 76016 w 156826"/>
                <a:gd name="connsiteY15" fmla="*/ 199174 h 207178"/>
                <a:gd name="connsiteX16" fmla="*/ 89122 w 156826"/>
                <a:gd name="connsiteY16" fmla="*/ 193258 h 207178"/>
                <a:gd name="connsiteX17" fmla="*/ 91254 w 156826"/>
                <a:gd name="connsiteY17" fmla="*/ 191916 h 207178"/>
                <a:gd name="connsiteX18" fmla="*/ 92699 w 156826"/>
                <a:gd name="connsiteY18" fmla="*/ 190953 h 207178"/>
                <a:gd name="connsiteX19" fmla="*/ 94178 w 156826"/>
                <a:gd name="connsiteY19" fmla="*/ 189921 h 207178"/>
                <a:gd name="connsiteX20" fmla="*/ 95382 w 156826"/>
                <a:gd name="connsiteY20" fmla="*/ 189027 h 207178"/>
                <a:gd name="connsiteX21" fmla="*/ 96930 w 156826"/>
                <a:gd name="connsiteY21" fmla="*/ 187858 h 207178"/>
                <a:gd name="connsiteX22" fmla="*/ 101504 w 156826"/>
                <a:gd name="connsiteY22" fmla="*/ 183902 h 207178"/>
                <a:gd name="connsiteX23" fmla="*/ 102811 w 156826"/>
                <a:gd name="connsiteY23" fmla="*/ 182664 h 207178"/>
                <a:gd name="connsiteX24" fmla="*/ 113302 w 156826"/>
                <a:gd name="connsiteY24" fmla="*/ 170074 h 207178"/>
                <a:gd name="connsiteX25" fmla="*/ 113371 w 156826"/>
                <a:gd name="connsiteY25" fmla="*/ 169971 h 207178"/>
                <a:gd name="connsiteX26" fmla="*/ 115297 w 156826"/>
                <a:gd name="connsiteY26" fmla="*/ 167013 h 207178"/>
                <a:gd name="connsiteX27" fmla="*/ 117774 w 156826"/>
                <a:gd name="connsiteY27" fmla="*/ 162782 h 207178"/>
                <a:gd name="connsiteX28" fmla="*/ 119631 w 156826"/>
                <a:gd name="connsiteY28" fmla="*/ 159240 h 207178"/>
                <a:gd name="connsiteX29" fmla="*/ 121454 w 156826"/>
                <a:gd name="connsiteY29" fmla="*/ 155353 h 207178"/>
                <a:gd name="connsiteX30" fmla="*/ 121489 w 156826"/>
                <a:gd name="connsiteY30" fmla="*/ 155284 h 207178"/>
                <a:gd name="connsiteX31" fmla="*/ 112993 w 156826"/>
                <a:gd name="connsiteY31" fmla="*/ 77651 h 207178"/>
                <a:gd name="connsiteX32" fmla="*/ 58784 w 156826"/>
                <a:gd name="connsiteY32" fmla="*/ 42257 h 207178"/>
                <a:gd name="connsiteX33" fmla="*/ 33984 w 156826"/>
                <a:gd name="connsiteY33" fmla="*/ 41569 h 207178"/>
                <a:gd name="connsiteX34" fmla="*/ 0 w 156826"/>
                <a:gd name="connsiteY34" fmla="*/ 56119 h 207178"/>
                <a:gd name="connsiteX35" fmla="*/ 6260 w 156826"/>
                <a:gd name="connsiteY35" fmla="*/ 44149 h 207178"/>
                <a:gd name="connsiteX36" fmla="*/ 6329 w 156826"/>
                <a:gd name="connsiteY36" fmla="*/ 44045 h 207178"/>
                <a:gd name="connsiteX37" fmla="*/ 83068 w 156826"/>
                <a:gd name="connsiteY37" fmla="*/ 327 h 207178"/>
                <a:gd name="connsiteX38" fmla="*/ 156195 w 156826"/>
                <a:gd name="connsiteY38" fmla="*/ 111807 h 20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56826" h="207178">
                  <a:moveTo>
                    <a:pt x="156195" y="111807"/>
                  </a:moveTo>
                  <a:cubicBezTo>
                    <a:pt x="153649" y="137845"/>
                    <a:pt x="143503" y="160891"/>
                    <a:pt x="128884" y="177779"/>
                  </a:cubicBezTo>
                  <a:cubicBezTo>
                    <a:pt x="111479" y="197867"/>
                    <a:pt x="87711" y="209321"/>
                    <a:pt x="62739" y="206844"/>
                  </a:cubicBezTo>
                  <a:cubicBezTo>
                    <a:pt x="61020" y="206672"/>
                    <a:pt x="59334" y="206466"/>
                    <a:pt x="57649" y="206122"/>
                  </a:cubicBezTo>
                  <a:cubicBezTo>
                    <a:pt x="56858" y="205984"/>
                    <a:pt x="56066" y="205847"/>
                    <a:pt x="55310" y="205641"/>
                  </a:cubicBezTo>
                  <a:cubicBezTo>
                    <a:pt x="40554" y="202579"/>
                    <a:pt x="27414" y="194737"/>
                    <a:pt x="16820" y="183489"/>
                  </a:cubicBezTo>
                  <a:cubicBezTo>
                    <a:pt x="26795" y="193602"/>
                    <a:pt x="39315" y="200206"/>
                    <a:pt x="53349" y="201582"/>
                  </a:cubicBezTo>
                  <a:cubicBezTo>
                    <a:pt x="55069" y="201754"/>
                    <a:pt x="56754" y="201857"/>
                    <a:pt x="58474" y="201857"/>
                  </a:cubicBezTo>
                  <a:lnTo>
                    <a:pt x="58818" y="201857"/>
                  </a:lnTo>
                  <a:cubicBezTo>
                    <a:pt x="59644" y="201857"/>
                    <a:pt x="60469" y="201823"/>
                    <a:pt x="61295" y="201788"/>
                  </a:cubicBezTo>
                  <a:cubicBezTo>
                    <a:pt x="62946" y="201719"/>
                    <a:pt x="64562" y="201582"/>
                    <a:pt x="66145" y="201375"/>
                  </a:cubicBezTo>
                  <a:cubicBezTo>
                    <a:pt x="66798" y="201307"/>
                    <a:pt x="67383" y="201203"/>
                    <a:pt x="68002" y="201100"/>
                  </a:cubicBezTo>
                  <a:cubicBezTo>
                    <a:pt x="69550" y="200825"/>
                    <a:pt x="71063" y="200515"/>
                    <a:pt x="72577" y="200137"/>
                  </a:cubicBezTo>
                  <a:cubicBezTo>
                    <a:pt x="73196" y="200000"/>
                    <a:pt x="73849" y="199828"/>
                    <a:pt x="74469" y="199621"/>
                  </a:cubicBezTo>
                  <a:cubicBezTo>
                    <a:pt x="74985" y="199484"/>
                    <a:pt x="75500" y="199346"/>
                    <a:pt x="75982" y="199174"/>
                  </a:cubicBezTo>
                  <a:cubicBezTo>
                    <a:pt x="75982" y="199208"/>
                    <a:pt x="76016" y="199174"/>
                    <a:pt x="76016" y="199174"/>
                  </a:cubicBezTo>
                  <a:cubicBezTo>
                    <a:pt x="80557" y="197729"/>
                    <a:pt x="84960" y="195734"/>
                    <a:pt x="89122" y="193258"/>
                  </a:cubicBezTo>
                  <a:cubicBezTo>
                    <a:pt x="89844" y="192845"/>
                    <a:pt x="90532" y="192398"/>
                    <a:pt x="91254" y="191916"/>
                  </a:cubicBezTo>
                  <a:cubicBezTo>
                    <a:pt x="91736" y="191607"/>
                    <a:pt x="92217" y="191297"/>
                    <a:pt x="92699" y="190953"/>
                  </a:cubicBezTo>
                  <a:cubicBezTo>
                    <a:pt x="93180" y="190644"/>
                    <a:pt x="93696" y="190300"/>
                    <a:pt x="94178" y="189921"/>
                  </a:cubicBezTo>
                  <a:cubicBezTo>
                    <a:pt x="94591" y="189646"/>
                    <a:pt x="95003" y="189337"/>
                    <a:pt x="95382" y="189027"/>
                  </a:cubicBezTo>
                  <a:cubicBezTo>
                    <a:pt x="95898" y="188649"/>
                    <a:pt x="96414" y="188270"/>
                    <a:pt x="96930" y="187858"/>
                  </a:cubicBezTo>
                  <a:cubicBezTo>
                    <a:pt x="98512" y="186619"/>
                    <a:pt x="100025" y="185278"/>
                    <a:pt x="101504" y="183902"/>
                  </a:cubicBezTo>
                  <a:cubicBezTo>
                    <a:pt x="101951" y="183489"/>
                    <a:pt x="102364" y="183076"/>
                    <a:pt x="102811" y="182664"/>
                  </a:cubicBezTo>
                  <a:cubicBezTo>
                    <a:pt x="106629" y="178914"/>
                    <a:pt x="110138" y="174684"/>
                    <a:pt x="113302" y="170074"/>
                  </a:cubicBezTo>
                  <a:cubicBezTo>
                    <a:pt x="113337" y="170040"/>
                    <a:pt x="113337" y="170006"/>
                    <a:pt x="113371" y="169971"/>
                  </a:cubicBezTo>
                  <a:cubicBezTo>
                    <a:pt x="114025" y="169008"/>
                    <a:pt x="114678" y="168011"/>
                    <a:pt x="115297" y="167013"/>
                  </a:cubicBezTo>
                  <a:cubicBezTo>
                    <a:pt x="116157" y="165637"/>
                    <a:pt x="116983" y="164227"/>
                    <a:pt x="117774" y="162782"/>
                  </a:cubicBezTo>
                  <a:cubicBezTo>
                    <a:pt x="118427" y="161613"/>
                    <a:pt x="119047" y="160443"/>
                    <a:pt x="119631" y="159240"/>
                  </a:cubicBezTo>
                  <a:cubicBezTo>
                    <a:pt x="120285" y="157967"/>
                    <a:pt x="120870" y="156660"/>
                    <a:pt x="121454" y="155353"/>
                  </a:cubicBezTo>
                  <a:cubicBezTo>
                    <a:pt x="121454" y="155353"/>
                    <a:pt x="121465" y="155329"/>
                    <a:pt x="121489" y="155284"/>
                  </a:cubicBezTo>
                  <a:cubicBezTo>
                    <a:pt x="130741" y="124258"/>
                    <a:pt x="125926" y="97463"/>
                    <a:pt x="112993" y="77651"/>
                  </a:cubicBezTo>
                  <a:cubicBezTo>
                    <a:pt x="100644" y="58767"/>
                    <a:pt x="80866" y="46178"/>
                    <a:pt x="58784" y="42257"/>
                  </a:cubicBezTo>
                  <a:cubicBezTo>
                    <a:pt x="49531" y="40606"/>
                    <a:pt x="41276" y="40571"/>
                    <a:pt x="33984" y="41569"/>
                  </a:cubicBezTo>
                  <a:cubicBezTo>
                    <a:pt x="18265" y="43667"/>
                    <a:pt x="6948" y="50443"/>
                    <a:pt x="0" y="56119"/>
                  </a:cubicBezTo>
                  <a:cubicBezTo>
                    <a:pt x="1892" y="51957"/>
                    <a:pt x="3990" y="47967"/>
                    <a:pt x="6260" y="44149"/>
                  </a:cubicBezTo>
                  <a:cubicBezTo>
                    <a:pt x="6295" y="44149"/>
                    <a:pt x="6329" y="44080"/>
                    <a:pt x="6329" y="44045"/>
                  </a:cubicBezTo>
                  <a:cubicBezTo>
                    <a:pt x="23802" y="15084"/>
                    <a:pt x="52524" y="-2665"/>
                    <a:pt x="83068" y="327"/>
                  </a:cubicBezTo>
                  <a:cubicBezTo>
                    <a:pt x="129090" y="4868"/>
                    <a:pt x="161836" y="54777"/>
                    <a:pt x="156195" y="111807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A593E907-5000-28F0-8E37-82F6DCA16C37}"/>
                </a:ext>
              </a:extLst>
            </p:cNvPr>
            <p:cNvSpPr/>
            <p:nvPr/>
          </p:nvSpPr>
          <p:spPr>
            <a:xfrm>
              <a:off x="9792576" y="1084909"/>
              <a:ext cx="198812" cy="82207"/>
            </a:xfrm>
            <a:custGeom>
              <a:avLst/>
              <a:gdLst>
                <a:gd name="connsiteX0" fmla="*/ 198812 w 198812"/>
                <a:gd name="connsiteY0" fmla="*/ 67555 h 82207"/>
                <a:gd name="connsiteX1" fmla="*/ 194272 w 198812"/>
                <a:gd name="connsiteY1" fmla="*/ 66385 h 82207"/>
                <a:gd name="connsiteX2" fmla="*/ 132014 w 198812"/>
                <a:gd name="connsiteY2" fmla="*/ 56101 h 82207"/>
                <a:gd name="connsiteX3" fmla="*/ 86404 w 198812"/>
                <a:gd name="connsiteY3" fmla="*/ 55413 h 82207"/>
                <a:gd name="connsiteX4" fmla="*/ 69 w 198812"/>
                <a:gd name="connsiteY4" fmla="*/ 82139 h 82207"/>
                <a:gd name="connsiteX5" fmla="*/ 0 w 198812"/>
                <a:gd name="connsiteY5" fmla="*/ 82208 h 82207"/>
                <a:gd name="connsiteX6" fmla="*/ 118427 w 198812"/>
                <a:gd name="connsiteY6" fmla="*/ 1754 h 82207"/>
                <a:gd name="connsiteX7" fmla="*/ 143434 w 198812"/>
                <a:gd name="connsiteY7" fmla="*/ 0 h 82207"/>
                <a:gd name="connsiteX8" fmla="*/ 151758 w 198812"/>
                <a:gd name="connsiteY8" fmla="*/ 23596 h 82207"/>
                <a:gd name="connsiteX9" fmla="*/ 159566 w 198812"/>
                <a:gd name="connsiteY9" fmla="*/ 36942 h 82207"/>
                <a:gd name="connsiteX10" fmla="*/ 161148 w 198812"/>
                <a:gd name="connsiteY10" fmla="*/ 39178 h 82207"/>
                <a:gd name="connsiteX11" fmla="*/ 166307 w 198812"/>
                <a:gd name="connsiteY11" fmla="*/ 45541 h 82207"/>
                <a:gd name="connsiteX12" fmla="*/ 168062 w 198812"/>
                <a:gd name="connsiteY12" fmla="*/ 47433 h 82207"/>
                <a:gd name="connsiteX13" fmla="*/ 194306 w 198812"/>
                <a:gd name="connsiteY13" fmla="*/ 65869 h 82207"/>
                <a:gd name="connsiteX14" fmla="*/ 198812 w 198812"/>
                <a:gd name="connsiteY14" fmla="*/ 67555 h 8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812" h="82207">
                  <a:moveTo>
                    <a:pt x="198812" y="67555"/>
                  </a:moveTo>
                  <a:cubicBezTo>
                    <a:pt x="197918" y="67348"/>
                    <a:pt x="196370" y="66936"/>
                    <a:pt x="194272" y="66385"/>
                  </a:cubicBezTo>
                  <a:cubicBezTo>
                    <a:pt x="183953" y="63874"/>
                    <a:pt x="159944" y="58543"/>
                    <a:pt x="132014" y="56101"/>
                  </a:cubicBezTo>
                  <a:cubicBezTo>
                    <a:pt x="117430" y="54828"/>
                    <a:pt x="101745" y="54312"/>
                    <a:pt x="86404" y="55413"/>
                  </a:cubicBezTo>
                  <a:cubicBezTo>
                    <a:pt x="28171" y="59540"/>
                    <a:pt x="1685" y="80832"/>
                    <a:pt x="69" y="82139"/>
                  </a:cubicBezTo>
                  <a:lnTo>
                    <a:pt x="0" y="82208"/>
                  </a:lnTo>
                  <a:cubicBezTo>
                    <a:pt x="27861" y="23562"/>
                    <a:pt x="82999" y="6501"/>
                    <a:pt x="118427" y="1754"/>
                  </a:cubicBezTo>
                  <a:cubicBezTo>
                    <a:pt x="128884" y="344"/>
                    <a:pt x="137621" y="0"/>
                    <a:pt x="143434" y="0"/>
                  </a:cubicBezTo>
                  <a:cubicBezTo>
                    <a:pt x="145360" y="8358"/>
                    <a:pt x="148180" y="16270"/>
                    <a:pt x="151758" y="23596"/>
                  </a:cubicBezTo>
                  <a:cubicBezTo>
                    <a:pt x="154062" y="28308"/>
                    <a:pt x="156676" y="32780"/>
                    <a:pt x="159566" y="36942"/>
                  </a:cubicBezTo>
                  <a:cubicBezTo>
                    <a:pt x="160047" y="37699"/>
                    <a:pt x="160598" y="38455"/>
                    <a:pt x="161148" y="39178"/>
                  </a:cubicBezTo>
                  <a:cubicBezTo>
                    <a:pt x="162799" y="41413"/>
                    <a:pt x="164519" y="43512"/>
                    <a:pt x="166307" y="45541"/>
                  </a:cubicBezTo>
                  <a:cubicBezTo>
                    <a:pt x="166858" y="46195"/>
                    <a:pt x="167477" y="46814"/>
                    <a:pt x="168062" y="47433"/>
                  </a:cubicBezTo>
                  <a:cubicBezTo>
                    <a:pt x="175629" y="55447"/>
                    <a:pt x="184503" y="61776"/>
                    <a:pt x="194306" y="65869"/>
                  </a:cubicBezTo>
                  <a:cubicBezTo>
                    <a:pt x="195785" y="66489"/>
                    <a:pt x="197264" y="67039"/>
                    <a:pt x="198812" y="67555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76543836-DD0E-7598-EE2B-F5442D98ED04}"/>
                </a:ext>
              </a:extLst>
            </p:cNvPr>
            <p:cNvSpPr/>
            <p:nvPr/>
          </p:nvSpPr>
          <p:spPr>
            <a:xfrm>
              <a:off x="9708583" y="752857"/>
              <a:ext cx="224193" cy="204715"/>
            </a:xfrm>
            <a:custGeom>
              <a:avLst/>
              <a:gdLst>
                <a:gd name="connsiteX0" fmla="*/ 224194 w 224193"/>
                <a:gd name="connsiteY0" fmla="*/ 204715 h 204715"/>
                <a:gd name="connsiteX1" fmla="*/ 217039 w 224193"/>
                <a:gd name="connsiteY1" fmla="*/ 195325 h 204715"/>
                <a:gd name="connsiteX2" fmla="*/ 167095 w 224193"/>
                <a:gd name="connsiteY2" fmla="*/ 59596 h 204715"/>
                <a:gd name="connsiteX3" fmla="*/ 54928 w 224193"/>
                <a:gd name="connsiteY3" fmla="*/ 9411 h 204715"/>
                <a:gd name="connsiteX4" fmla="*/ 7598 w 224193"/>
                <a:gd name="connsiteY4" fmla="*/ 57979 h 204715"/>
                <a:gd name="connsiteX5" fmla="*/ 37764 w 224193"/>
                <a:gd name="connsiteY5" fmla="*/ 105103 h 204715"/>
                <a:gd name="connsiteX6" fmla="*/ 81757 w 224193"/>
                <a:gd name="connsiteY6" fmla="*/ 80819 h 204715"/>
                <a:gd name="connsiteX7" fmla="*/ 81414 w 224193"/>
                <a:gd name="connsiteY7" fmla="*/ 51685 h 204715"/>
                <a:gd name="connsiteX8" fmla="*/ 102946 w 224193"/>
                <a:gd name="connsiteY8" fmla="*/ 35897 h 204715"/>
                <a:gd name="connsiteX9" fmla="*/ 108312 w 224193"/>
                <a:gd name="connsiteY9" fmla="*/ 62038 h 204715"/>
                <a:gd name="connsiteX10" fmla="*/ 88018 w 224193"/>
                <a:gd name="connsiteY10" fmla="*/ 83742 h 204715"/>
                <a:gd name="connsiteX11" fmla="*/ 36182 w 224193"/>
                <a:gd name="connsiteY11" fmla="*/ 111776 h 204715"/>
                <a:gd name="connsiteX12" fmla="*/ 822 w 224193"/>
                <a:gd name="connsiteY12" fmla="*/ 56741 h 204715"/>
                <a:gd name="connsiteX13" fmla="*/ 53105 w 224193"/>
                <a:gd name="connsiteY13" fmla="*/ 2773 h 204715"/>
                <a:gd name="connsiteX14" fmla="*/ 172324 w 224193"/>
                <a:gd name="connsiteY14" fmla="*/ 55124 h 204715"/>
                <a:gd name="connsiteX15" fmla="*/ 224194 w 224193"/>
                <a:gd name="connsiteY15" fmla="*/ 204715 h 20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4193" h="204715">
                  <a:moveTo>
                    <a:pt x="224194" y="204715"/>
                  </a:moveTo>
                  <a:cubicBezTo>
                    <a:pt x="221958" y="201344"/>
                    <a:pt x="219585" y="198214"/>
                    <a:pt x="217039" y="195325"/>
                  </a:cubicBezTo>
                  <a:cubicBezTo>
                    <a:pt x="215079" y="153911"/>
                    <a:pt x="203762" y="102592"/>
                    <a:pt x="167095" y="59596"/>
                  </a:cubicBezTo>
                  <a:cubicBezTo>
                    <a:pt x="131667" y="18045"/>
                    <a:pt x="90769" y="-254"/>
                    <a:pt x="54928" y="9411"/>
                  </a:cubicBezTo>
                  <a:cubicBezTo>
                    <a:pt x="30335" y="16016"/>
                    <a:pt x="11760" y="35106"/>
                    <a:pt x="7598" y="57979"/>
                  </a:cubicBezTo>
                  <a:cubicBezTo>
                    <a:pt x="3093" y="82814"/>
                    <a:pt x="19775" y="100769"/>
                    <a:pt x="37764" y="105103"/>
                  </a:cubicBezTo>
                  <a:cubicBezTo>
                    <a:pt x="52555" y="108611"/>
                    <a:pt x="70785" y="103555"/>
                    <a:pt x="81757" y="80819"/>
                  </a:cubicBezTo>
                  <a:cubicBezTo>
                    <a:pt x="79969" y="73630"/>
                    <a:pt x="77802" y="61109"/>
                    <a:pt x="81414" y="51685"/>
                  </a:cubicBezTo>
                  <a:cubicBezTo>
                    <a:pt x="86814" y="37685"/>
                    <a:pt x="95516" y="33042"/>
                    <a:pt x="102946" y="35897"/>
                  </a:cubicBezTo>
                  <a:cubicBezTo>
                    <a:pt x="110375" y="38752"/>
                    <a:pt x="113677" y="48039"/>
                    <a:pt x="108312" y="62038"/>
                  </a:cubicBezTo>
                  <a:cubicBezTo>
                    <a:pt x="104562" y="71704"/>
                    <a:pt x="94106" y="79718"/>
                    <a:pt x="88018" y="83742"/>
                  </a:cubicBezTo>
                  <a:cubicBezTo>
                    <a:pt x="75222" y="110228"/>
                    <a:pt x="52933" y="115800"/>
                    <a:pt x="36182" y="111776"/>
                  </a:cubicBezTo>
                  <a:cubicBezTo>
                    <a:pt x="14822" y="106685"/>
                    <a:pt x="-4234" y="84671"/>
                    <a:pt x="822" y="56741"/>
                  </a:cubicBezTo>
                  <a:cubicBezTo>
                    <a:pt x="5466" y="31253"/>
                    <a:pt x="26001" y="10065"/>
                    <a:pt x="53105" y="2773"/>
                  </a:cubicBezTo>
                  <a:cubicBezTo>
                    <a:pt x="91664" y="-7615"/>
                    <a:pt x="135107" y="11475"/>
                    <a:pt x="172324" y="55124"/>
                  </a:cubicBezTo>
                  <a:cubicBezTo>
                    <a:pt x="213118" y="102970"/>
                    <a:pt x="223540" y="160653"/>
                    <a:pt x="224194" y="204715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D9D3B425-8847-EDE9-4B30-BB263E5CB77C}"/>
                </a:ext>
              </a:extLst>
            </p:cNvPr>
            <p:cNvSpPr/>
            <p:nvPr/>
          </p:nvSpPr>
          <p:spPr>
            <a:xfrm>
              <a:off x="9920677" y="711348"/>
              <a:ext cx="154401" cy="242028"/>
            </a:xfrm>
            <a:custGeom>
              <a:avLst/>
              <a:gdLst>
                <a:gd name="connsiteX0" fmla="*/ 123923 w 154401"/>
                <a:gd name="connsiteY0" fmla="*/ 242028 h 242028"/>
                <a:gd name="connsiteX1" fmla="*/ 117319 w 154401"/>
                <a:gd name="connsiteY1" fmla="*/ 239861 h 242028"/>
                <a:gd name="connsiteX2" fmla="*/ 147072 w 154401"/>
                <a:gd name="connsiteY2" fmla="*/ 118957 h 242028"/>
                <a:gd name="connsiteX3" fmla="*/ 86947 w 154401"/>
                <a:gd name="connsiteY3" fmla="*/ 11778 h 242028"/>
                <a:gd name="connsiteX4" fmla="*/ 19976 w 154401"/>
                <a:gd name="connsiteY4" fmla="*/ 22544 h 242028"/>
                <a:gd name="connsiteX5" fmla="*/ 16124 w 154401"/>
                <a:gd name="connsiteY5" fmla="*/ 78370 h 242028"/>
                <a:gd name="connsiteX6" fmla="*/ 65930 w 154401"/>
                <a:gd name="connsiteY6" fmla="*/ 85111 h 242028"/>
                <a:gd name="connsiteX7" fmla="*/ 83025 w 154401"/>
                <a:gd name="connsiteY7" fmla="*/ 61515 h 242028"/>
                <a:gd name="connsiteX8" fmla="*/ 109717 w 154401"/>
                <a:gd name="connsiteY8" fmla="*/ 61653 h 242028"/>
                <a:gd name="connsiteX9" fmla="*/ 98401 w 154401"/>
                <a:gd name="connsiteY9" fmla="*/ 85868 h 242028"/>
                <a:gd name="connsiteX10" fmla="*/ 69198 w 154401"/>
                <a:gd name="connsiteY10" fmla="*/ 91165 h 242028"/>
                <a:gd name="connsiteX11" fmla="*/ 10861 w 154401"/>
                <a:gd name="connsiteY11" fmla="*/ 82772 h 242028"/>
                <a:gd name="connsiteX12" fmla="*/ 15298 w 154401"/>
                <a:gd name="connsiteY12" fmla="*/ 17522 h 242028"/>
                <a:gd name="connsiteX13" fmla="*/ 89457 w 154401"/>
                <a:gd name="connsiteY13" fmla="*/ 5380 h 242028"/>
                <a:gd name="connsiteX14" fmla="*/ 153951 w 154401"/>
                <a:gd name="connsiteY14" fmla="*/ 118510 h 242028"/>
                <a:gd name="connsiteX15" fmla="*/ 123923 w 154401"/>
                <a:gd name="connsiteY15" fmla="*/ 242028 h 24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4401" h="242028">
                  <a:moveTo>
                    <a:pt x="123923" y="242028"/>
                  </a:moveTo>
                  <a:cubicBezTo>
                    <a:pt x="121756" y="241168"/>
                    <a:pt x="119554" y="240480"/>
                    <a:pt x="117319" y="239861"/>
                  </a:cubicBezTo>
                  <a:cubicBezTo>
                    <a:pt x="135686" y="207494"/>
                    <a:pt x="150236" y="166184"/>
                    <a:pt x="147072" y="118957"/>
                  </a:cubicBezTo>
                  <a:cubicBezTo>
                    <a:pt x="143391" y="64473"/>
                    <a:pt x="121481" y="25399"/>
                    <a:pt x="86947" y="11778"/>
                  </a:cubicBezTo>
                  <a:cubicBezTo>
                    <a:pt x="63247" y="2422"/>
                    <a:pt x="36968" y="6653"/>
                    <a:pt x="19976" y="22544"/>
                  </a:cubicBezTo>
                  <a:cubicBezTo>
                    <a:pt x="1574" y="39777"/>
                    <a:pt x="4257" y="64164"/>
                    <a:pt x="16124" y="78370"/>
                  </a:cubicBezTo>
                  <a:cubicBezTo>
                    <a:pt x="25858" y="89996"/>
                    <a:pt x="43538" y="96806"/>
                    <a:pt x="65930" y="85111"/>
                  </a:cubicBezTo>
                  <a:cubicBezTo>
                    <a:pt x="68751" y="78266"/>
                    <a:pt x="74495" y="66915"/>
                    <a:pt x="83025" y="61515"/>
                  </a:cubicBezTo>
                  <a:cubicBezTo>
                    <a:pt x="95683" y="53501"/>
                    <a:pt x="105452" y="54945"/>
                    <a:pt x="109717" y="61653"/>
                  </a:cubicBezTo>
                  <a:cubicBezTo>
                    <a:pt x="113948" y="68395"/>
                    <a:pt x="111093" y="77819"/>
                    <a:pt x="98401" y="85868"/>
                  </a:cubicBezTo>
                  <a:cubicBezTo>
                    <a:pt x="89664" y="91406"/>
                    <a:pt x="76490" y="91578"/>
                    <a:pt x="69198" y="91165"/>
                  </a:cubicBezTo>
                  <a:cubicBezTo>
                    <a:pt x="43125" y="104820"/>
                    <a:pt x="21937" y="96015"/>
                    <a:pt x="10861" y="82772"/>
                  </a:cubicBezTo>
                  <a:cubicBezTo>
                    <a:pt x="-3241" y="65952"/>
                    <a:pt x="-5443" y="36922"/>
                    <a:pt x="15298" y="17522"/>
                  </a:cubicBezTo>
                  <a:cubicBezTo>
                    <a:pt x="34217" y="-158"/>
                    <a:pt x="63316" y="-4939"/>
                    <a:pt x="89457" y="5380"/>
                  </a:cubicBezTo>
                  <a:cubicBezTo>
                    <a:pt x="126606" y="20033"/>
                    <a:pt x="150099" y="61240"/>
                    <a:pt x="153951" y="118510"/>
                  </a:cubicBezTo>
                  <a:cubicBezTo>
                    <a:pt x="157184" y="166700"/>
                    <a:pt x="142566" y="208870"/>
                    <a:pt x="123923" y="242028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F9457C86-2360-75D7-7A21-B5924F2F2B67}"/>
                </a:ext>
              </a:extLst>
            </p:cNvPr>
            <p:cNvSpPr/>
            <p:nvPr/>
          </p:nvSpPr>
          <p:spPr>
            <a:xfrm>
              <a:off x="10001466" y="1126632"/>
              <a:ext cx="316609" cy="350004"/>
            </a:xfrm>
            <a:custGeom>
              <a:avLst/>
              <a:gdLst>
                <a:gd name="connsiteX0" fmla="*/ 313937 w 316609"/>
                <a:gd name="connsiteY0" fmla="*/ 311633 h 350004"/>
                <a:gd name="connsiteX1" fmla="*/ 236992 w 316609"/>
                <a:gd name="connsiteY1" fmla="*/ 332030 h 350004"/>
                <a:gd name="connsiteX2" fmla="*/ 230526 w 316609"/>
                <a:gd name="connsiteY2" fmla="*/ 311633 h 350004"/>
                <a:gd name="connsiteX3" fmla="*/ 212089 w 316609"/>
                <a:gd name="connsiteY3" fmla="*/ 161664 h 350004"/>
                <a:gd name="connsiteX4" fmla="*/ 179791 w 316609"/>
                <a:gd name="connsiteY4" fmla="*/ 123312 h 350004"/>
                <a:gd name="connsiteX5" fmla="*/ 0 w 316609"/>
                <a:gd name="connsiteY5" fmla="*/ 28377 h 350004"/>
                <a:gd name="connsiteX6" fmla="*/ 0 w 316609"/>
                <a:gd name="connsiteY6" fmla="*/ 28377 h 350004"/>
                <a:gd name="connsiteX7" fmla="*/ 5091 w 316609"/>
                <a:gd name="connsiteY7" fmla="*/ 29065 h 350004"/>
                <a:gd name="connsiteX8" fmla="*/ 44784 w 316609"/>
                <a:gd name="connsiteY8" fmla="*/ 21154 h 350004"/>
                <a:gd name="connsiteX9" fmla="*/ 71235 w 316609"/>
                <a:gd name="connsiteY9" fmla="*/ 0 h 350004"/>
                <a:gd name="connsiteX10" fmla="*/ 235685 w 316609"/>
                <a:gd name="connsiteY10" fmla="*/ 118152 h 350004"/>
                <a:gd name="connsiteX11" fmla="*/ 275413 w 316609"/>
                <a:gd name="connsiteY11" fmla="*/ 164897 h 350004"/>
                <a:gd name="connsiteX12" fmla="*/ 275448 w 316609"/>
                <a:gd name="connsiteY12" fmla="*/ 164897 h 350004"/>
                <a:gd name="connsiteX13" fmla="*/ 313937 w 316609"/>
                <a:gd name="connsiteY13" fmla="*/ 311633 h 35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6609" h="350004">
                  <a:moveTo>
                    <a:pt x="313937" y="311633"/>
                  </a:moveTo>
                  <a:cubicBezTo>
                    <a:pt x="305270" y="355041"/>
                    <a:pt x="255223" y="361301"/>
                    <a:pt x="236992" y="332030"/>
                  </a:cubicBezTo>
                  <a:cubicBezTo>
                    <a:pt x="233518" y="326492"/>
                    <a:pt x="231214" y="319716"/>
                    <a:pt x="230526" y="311633"/>
                  </a:cubicBezTo>
                  <a:cubicBezTo>
                    <a:pt x="227086" y="271011"/>
                    <a:pt x="242565" y="214394"/>
                    <a:pt x="212089" y="161664"/>
                  </a:cubicBezTo>
                  <a:cubicBezTo>
                    <a:pt x="204522" y="148524"/>
                    <a:pt x="194065" y="135660"/>
                    <a:pt x="179791" y="123312"/>
                  </a:cubicBezTo>
                  <a:cubicBezTo>
                    <a:pt x="93799" y="49084"/>
                    <a:pt x="0" y="28377"/>
                    <a:pt x="0" y="28377"/>
                  </a:cubicBezTo>
                  <a:lnTo>
                    <a:pt x="0" y="28377"/>
                  </a:lnTo>
                  <a:cubicBezTo>
                    <a:pt x="1685" y="28687"/>
                    <a:pt x="3371" y="28893"/>
                    <a:pt x="5091" y="29065"/>
                  </a:cubicBezTo>
                  <a:cubicBezTo>
                    <a:pt x="18987" y="30441"/>
                    <a:pt x="32539" y="27517"/>
                    <a:pt x="44784" y="21154"/>
                  </a:cubicBezTo>
                  <a:cubicBezTo>
                    <a:pt x="54553" y="16098"/>
                    <a:pt x="63530" y="8909"/>
                    <a:pt x="71235" y="0"/>
                  </a:cubicBezTo>
                  <a:cubicBezTo>
                    <a:pt x="96173" y="12520"/>
                    <a:pt x="167615" y="51457"/>
                    <a:pt x="235685" y="118152"/>
                  </a:cubicBezTo>
                  <a:cubicBezTo>
                    <a:pt x="251473" y="133631"/>
                    <a:pt x="264647" y="149281"/>
                    <a:pt x="275413" y="164897"/>
                  </a:cubicBezTo>
                  <a:lnTo>
                    <a:pt x="275448" y="164897"/>
                  </a:lnTo>
                  <a:cubicBezTo>
                    <a:pt x="312734" y="218762"/>
                    <a:pt x="321952" y="271630"/>
                    <a:pt x="313937" y="311633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9A455973-0B32-ACBC-31B9-05B3EE3428EF}"/>
                </a:ext>
              </a:extLst>
            </p:cNvPr>
            <p:cNvSpPr/>
            <p:nvPr/>
          </p:nvSpPr>
          <p:spPr>
            <a:xfrm>
              <a:off x="10038205" y="769540"/>
              <a:ext cx="573156" cy="539724"/>
            </a:xfrm>
            <a:custGeom>
              <a:avLst/>
              <a:gdLst>
                <a:gd name="connsiteX0" fmla="*/ 529914 w 573156"/>
                <a:gd name="connsiteY0" fmla="*/ 443345 h 539724"/>
                <a:gd name="connsiteX1" fmla="*/ 362505 w 573156"/>
                <a:gd name="connsiteY1" fmla="*/ 517883 h 539724"/>
                <a:gd name="connsiteX2" fmla="*/ 204212 w 573156"/>
                <a:gd name="connsiteY2" fmla="*/ 539724 h 539724"/>
                <a:gd name="connsiteX3" fmla="*/ 164450 w 573156"/>
                <a:gd name="connsiteY3" fmla="*/ 492945 h 539724"/>
                <a:gd name="connsiteX4" fmla="*/ 0 w 573156"/>
                <a:gd name="connsiteY4" fmla="*/ 374793 h 539724"/>
                <a:gd name="connsiteX5" fmla="*/ 27070 w 573156"/>
                <a:gd name="connsiteY5" fmla="*/ 311056 h 539724"/>
                <a:gd name="connsiteX6" fmla="*/ 54106 w 573156"/>
                <a:gd name="connsiteY6" fmla="*/ 213714 h 539724"/>
                <a:gd name="connsiteX7" fmla="*/ 187083 w 573156"/>
                <a:gd name="connsiteY7" fmla="*/ 20268 h 539724"/>
                <a:gd name="connsiteX8" fmla="*/ 310876 w 573156"/>
                <a:gd name="connsiteY8" fmla="*/ 2450 h 539724"/>
                <a:gd name="connsiteX9" fmla="*/ 319647 w 573156"/>
                <a:gd name="connsiteY9" fmla="*/ 4170 h 539724"/>
                <a:gd name="connsiteX10" fmla="*/ 322089 w 573156"/>
                <a:gd name="connsiteY10" fmla="*/ 4720 h 539724"/>
                <a:gd name="connsiteX11" fmla="*/ 329760 w 573156"/>
                <a:gd name="connsiteY11" fmla="*/ 6750 h 539724"/>
                <a:gd name="connsiteX12" fmla="*/ 342143 w 573156"/>
                <a:gd name="connsiteY12" fmla="*/ 10912 h 539724"/>
                <a:gd name="connsiteX13" fmla="*/ 350054 w 573156"/>
                <a:gd name="connsiteY13" fmla="*/ 14214 h 539724"/>
                <a:gd name="connsiteX14" fmla="*/ 382696 w 573156"/>
                <a:gd name="connsiteY14" fmla="*/ 35368 h 539724"/>
                <a:gd name="connsiteX15" fmla="*/ 386033 w 573156"/>
                <a:gd name="connsiteY15" fmla="*/ 38498 h 539724"/>
                <a:gd name="connsiteX16" fmla="*/ 400410 w 573156"/>
                <a:gd name="connsiteY16" fmla="*/ 55730 h 539724"/>
                <a:gd name="connsiteX17" fmla="*/ 402543 w 573156"/>
                <a:gd name="connsiteY17" fmla="*/ 59101 h 539724"/>
                <a:gd name="connsiteX18" fmla="*/ 404710 w 573156"/>
                <a:gd name="connsiteY18" fmla="*/ 62851 h 539724"/>
                <a:gd name="connsiteX19" fmla="*/ 408459 w 573156"/>
                <a:gd name="connsiteY19" fmla="*/ 70487 h 539724"/>
                <a:gd name="connsiteX20" fmla="*/ 410042 w 573156"/>
                <a:gd name="connsiteY20" fmla="*/ 74270 h 539724"/>
                <a:gd name="connsiteX21" fmla="*/ 410042 w 573156"/>
                <a:gd name="connsiteY21" fmla="*/ 74408 h 539724"/>
                <a:gd name="connsiteX22" fmla="*/ 415235 w 573156"/>
                <a:gd name="connsiteY22" fmla="*/ 94805 h 539724"/>
                <a:gd name="connsiteX23" fmla="*/ 409113 w 573156"/>
                <a:gd name="connsiteY23" fmla="*/ 209242 h 539724"/>
                <a:gd name="connsiteX24" fmla="*/ 400307 w 573156"/>
                <a:gd name="connsiteY24" fmla="*/ 248454 h 539724"/>
                <a:gd name="connsiteX25" fmla="*/ 537894 w 573156"/>
                <a:gd name="connsiteY25" fmla="*/ 274699 h 539724"/>
                <a:gd name="connsiteX26" fmla="*/ 571981 w 573156"/>
                <a:gd name="connsiteY26" fmla="*/ 322201 h 539724"/>
                <a:gd name="connsiteX27" fmla="*/ 529879 w 573156"/>
                <a:gd name="connsiteY27" fmla="*/ 443345 h 53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3156" h="539724">
                  <a:moveTo>
                    <a:pt x="529914" y="443345"/>
                  </a:moveTo>
                  <a:cubicBezTo>
                    <a:pt x="476014" y="513308"/>
                    <a:pt x="441618" y="529337"/>
                    <a:pt x="362505" y="517883"/>
                  </a:cubicBezTo>
                  <a:cubicBezTo>
                    <a:pt x="283393" y="506429"/>
                    <a:pt x="241980" y="509971"/>
                    <a:pt x="204212" y="539724"/>
                  </a:cubicBezTo>
                  <a:cubicBezTo>
                    <a:pt x="193412" y="524108"/>
                    <a:pt x="180238" y="508424"/>
                    <a:pt x="164450" y="492945"/>
                  </a:cubicBezTo>
                  <a:cubicBezTo>
                    <a:pt x="96379" y="426250"/>
                    <a:pt x="24938" y="387313"/>
                    <a:pt x="0" y="374793"/>
                  </a:cubicBezTo>
                  <a:cubicBezTo>
                    <a:pt x="14206" y="358386"/>
                    <a:pt x="24181" y="336166"/>
                    <a:pt x="27070" y="311056"/>
                  </a:cubicBezTo>
                  <a:cubicBezTo>
                    <a:pt x="38937" y="281681"/>
                    <a:pt x="50253" y="246769"/>
                    <a:pt x="54106" y="213714"/>
                  </a:cubicBezTo>
                  <a:cubicBezTo>
                    <a:pt x="63255" y="134946"/>
                    <a:pt x="87299" y="62266"/>
                    <a:pt x="187083" y="20268"/>
                  </a:cubicBezTo>
                  <a:cubicBezTo>
                    <a:pt x="233140" y="902"/>
                    <a:pt x="275448" y="-3466"/>
                    <a:pt x="310876" y="2450"/>
                  </a:cubicBezTo>
                  <a:cubicBezTo>
                    <a:pt x="313834" y="2932"/>
                    <a:pt x="316792" y="3516"/>
                    <a:pt x="319647" y="4170"/>
                  </a:cubicBezTo>
                  <a:cubicBezTo>
                    <a:pt x="320473" y="4308"/>
                    <a:pt x="321298" y="4514"/>
                    <a:pt x="322089" y="4720"/>
                  </a:cubicBezTo>
                  <a:cubicBezTo>
                    <a:pt x="324704" y="5305"/>
                    <a:pt x="327249" y="5993"/>
                    <a:pt x="329760" y="6750"/>
                  </a:cubicBezTo>
                  <a:cubicBezTo>
                    <a:pt x="334025" y="7954"/>
                    <a:pt x="338153" y="9364"/>
                    <a:pt x="342143" y="10912"/>
                  </a:cubicBezTo>
                  <a:cubicBezTo>
                    <a:pt x="344826" y="11944"/>
                    <a:pt x="347474" y="13044"/>
                    <a:pt x="350054" y="14214"/>
                  </a:cubicBezTo>
                  <a:cubicBezTo>
                    <a:pt x="362505" y="19889"/>
                    <a:pt x="373444" y="27044"/>
                    <a:pt x="382696" y="35368"/>
                  </a:cubicBezTo>
                  <a:cubicBezTo>
                    <a:pt x="383831" y="36400"/>
                    <a:pt x="384932" y="37431"/>
                    <a:pt x="386033" y="38498"/>
                  </a:cubicBezTo>
                  <a:cubicBezTo>
                    <a:pt x="391536" y="43829"/>
                    <a:pt x="396352" y="49608"/>
                    <a:pt x="400410" y="55730"/>
                  </a:cubicBezTo>
                  <a:cubicBezTo>
                    <a:pt x="401133" y="56866"/>
                    <a:pt x="401855" y="57966"/>
                    <a:pt x="402543" y="59101"/>
                  </a:cubicBezTo>
                  <a:cubicBezTo>
                    <a:pt x="403300" y="60340"/>
                    <a:pt x="404022" y="61578"/>
                    <a:pt x="404710" y="62851"/>
                  </a:cubicBezTo>
                  <a:cubicBezTo>
                    <a:pt x="406086" y="65327"/>
                    <a:pt x="407324" y="67907"/>
                    <a:pt x="408459" y="70487"/>
                  </a:cubicBezTo>
                  <a:cubicBezTo>
                    <a:pt x="409010" y="71725"/>
                    <a:pt x="409526" y="72998"/>
                    <a:pt x="410042" y="74270"/>
                  </a:cubicBezTo>
                  <a:cubicBezTo>
                    <a:pt x="410042" y="74373"/>
                    <a:pt x="410042" y="74408"/>
                    <a:pt x="410042" y="74408"/>
                  </a:cubicBezTo>
                  <a:cubicBezTo>
                    <a:pt x="412587" y="80978"/>
                    <a:pt x="414341" y="87822"/>
                    <a:pt x="415235" y="94805"/>
                  </a:cubicBezTo>
                  <a:cubicBezTo>
                    <a:pt x="420326" y="134258"/>
                    <a:pt x="414823" y="178423"/>
                    <a:pt x="409113" y="209242"/>
                  </a:cubicBezTo>
                  <a:cubicBezTo>
                    <a:pt x="404779" y="232735"/>
                    <a:pt x="400307" y="248454"/>
                    <a:pt x="400307" y="248454"/>
                  </a:cubicBezTo>
                  <a:cubicBezTo>
                    <a:pt x="400307" y="248454"/>
                    <a:pt x="487468" y="249383"/>
                    <a:pt x="537894" y="274699"/>
                  </a:cubicBezTo>
                  <a:cubicBezTo>
                    <a:pt x="557259" y="284433"/>
                    <a:pt x="568507" y="301253"/>
                    <a:pt x="571981" y="322201"/>
                  </a:cubicBezTo>
                  <a:cubicBezTo>
                    <a:pt x="577587" y="355875"/>
                    <a:pt x="563072" y="400246"/>
                    <a:pt x="529879" y="443345"/>
                  </a:cubicBez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CA5E7B5C-1AA3-9C92-53A4-08F8CDA2700D}"/>
                </a:ext>
              </a:extLst>
            </p:cNvPr>
            <p:cNvSpPr/>
            <p:nvPr/>
          </p:nvSpPr>
          <p:spPr>
            <a:xfrm>
              <a:off x="10057789" y="746268"/>
              <a:ext cx="391845" cy="351537"/>
            </a:xfrm>
            <a:custGeom>
              <a:avLst/>
              <a:gdLst>
                <a:gd name="connsiteX0" fmla="*/ 391846 w 391845"/>
                <a:gd name="connsiteY0" fmla="*/ 114751 h 351537"/>
                <a:gd name="connsiteX1" fmla="*/ 390263 w 391845"/>
                <a:gd name="connsiteY1" fmla="*/ 110967 h 351537"/>
                <a:gd name="connsiteX2" fmla="*/ 386514 w 391845"/>
                <a:gd name="connsiteY2" fmla="*/ 103331 h 351537"/>
                <a:gd name="connsiteX3" fmla="*/ 384347 w 391845"/>
                <a:gd name="connsiteY3" fmla="*/ 99582 h 351537"/>
                <a:gd name="connsiteX4" fmla="*/ 382215 w 391845"/>
                <a:gd name="connsiteY4" fmla="*/ 96211 h 351537"/>
                <a:gd name="connsiteX5" fmla="*/ 367837 w 391845"/>
                <a:gd name="connsiteY5" fmla="*/ 78979 h 351537"/>
                <a:gd name="connsiteX6" fmla="*/ 364500 w 391845"/>
                <a:gd name="connsiteY6" fmla="*/ 75849 h 351537"/>
                <a:gd name="connsiteX7" fmla="*/ 331858 w 391845"/>
                <a:gd name="connsiteY7" fmla="*/ 54695 h 351537"/>
                <a:gd name="connsiteX8" fmla="*/ 323947 w 391845"/>
                <a:gd name="connsiteY8" fmla="*/ 51393 h 351537"/>
                <a:gd name="connsiteX9" fmla="*/ 311564 w 391845"/>
                <a:gd name="connsiteY9" fmla="*/ 47231 h 351537"/>
                <a:gd name="connsiteX10" fmla="*/ 303894 w 391845"/>
                <a:gd name="connsiteY10" fmla="*/ 45201 h 351537"/>
                <a:gd name="connsiteX11" fmla="*/ 301452 w 391845"/>
                <a:gd name="connsiteY11" fmla="*/ 44651 h 351537"/>
                <a:gd name="connsiteX12" fmla="*/ 292680 w 391845"/>
                <a:gd name="connsiteY12" fmla="*/ 42931 h 351537"/>
                <a:gd name="connsiteX13" fmla="*/ 168887 w 391845"/>
                <a:gd name="connsiteY13" fmla="*/ 60749 h 351537"/>
                <a:gd name="connsiteX14" fmla="*/ 37595 w 391845"/>
                <a:gd name="connsiteY14" fmla="*/ 240986 h 351537"/>
                <a:gd name="connsiteX15" fmla="*/ 35910 w 391845"/>
                <a:gd name="connsiteY15" fmla="*/ 254195 h 351537"/>
                <a:gd name="connsiteX16" fmla="*/ 8874 w 391845"/>
                <a:gd name="connsiteY16" fmla="*/ 351537 h 351537"/>
                <a:gd name="connsiteX17" fmla="*/ 9115 w 391845"/>
                <a:gd name="connsiteY17" fmla="*/ 349301 h 351537"/>
                <a:gd name="connsiteX18" fmla="*/ 0 w 391845"/>
                <a:gd name="connsiteY18" fmla="*/ 288866 h 351537"/>
                <a:gd name="connsiteX19" fmla="*/ 18643 w 391845"/>
                <a:gd name="connsiteY19" fmla="*/ 213676 h 351537"/>
                <a:gd name="connsiteX20" fmla="*/ 20328 w 391845"/>
                <a:gd name="connsiteY20" fmla="*/ 200571 h 351537"/>
                <a:gd name="connsiteX21" fmla="*/ 151654 w 391845"/>
                <a:gd name="connsiteY21" fmla="*/ 20264 h 351537"/>
                <a:gd name="connsiteX22" fmla="*/ 347681 w 391845"/>
                <a:gd name="connsiteY22" fmla="*/ 35742 h 351537"/>
                <a:gd name="connsiteX23" fmla="*/ 347715 w 391845"/>
                <a:gd name="connsiteY23" fmla="*/ 35777 h 351537"/>
                <a:gd name="connsiteX24" fmla="*/ 391846 w 391845"/>
                <a:gd name="connsiteY24" fmla="*/ 114751 h 35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1845" h="351537">
                  <a:moveTo>
                    <a:pt x="391846" y="114751"/>
                  </a:moveTo>
                  <a:cubicBezTo>
                    <a:pt x="391330" y="113478"/>
                    <a:pt x="390814" y="112206"/>
                    <a:pt x="390263" y="110967"/>
                  </a:cubicBezTo>
                  <a:cubicBezTo>
                    <a:pt x="389163" y="108388"/>
                    <a:pt x="387925" y="105842"/>
                    <a:pt x="386514" y="103331"/>
                  </a:cubicBezTo>
                  <a:cubicBezTo>
                    <a:pt x="385826" y="102059"/>
                    <a:pt x="385104" y="100821"/>
                    <a:pt x="384347" y="99582"/>
                  </a:cubicBezTo>
                  <a:cubicBezTo>
                    <a:pt x="383659" y="98447"/>
                    <a:pt x="382971" y="97312"/>
                    <a:pt x="382215" y="96211"/>
                  </a:cubicBezTo>
                  <a:cubicBezTo>
                    <a:pt x="378156" y="90089"/>
                    <a:pt x="373340" y="84310"/>
                    <a:pt x="367837" y="78979"/>
                  </a:cubicBezTo>
                  <a:cubicBezTo>
                    <a:pt x="366771" y="77912"/>
                    <a:pt x="365636" y="76881"/>
                    <a:pt x="364500" y="75849"/>
                  </a:cubicBezTo>
                  <a:cubicBezTo>
                    <a:pt x="355248" y="67525"/>
                    <a:pt x="344310" y="60370"/>
                    <a:pt x="331858" y="54695"/>
                  </a:cubicBezTo>
                  <a:cubicBezTo>
                    <a:pt x="329278" y="53525"/>
                    <a:pt x="326630" y="52425"/>
                    <a:pt x="323947" y="51393"/>
                  </a:cubicBezTo>
                  <a:cubicBezTo>
                    <a:pt x="319957" y="49845"/>
                    <a:pt x="315829" y="48435"/>
                    <a:pt x="311564" y="47231"/>
                  </a:cubicBezTo>
                  <a:cubicBezTo>
                    <a:pt x="309053" y="46474"/>
                    <a:pt x="306508" y="45786"/>
                    <a:pt x="303894" y="45201"/>
                  </a:cubicBezTo>
                  <a:cubicBezTo>
                    <a:pt x="303103" y="44995"/>
                    <a:pt x="302277" y="44789"/>
                    <a:pt x="301452" y="44651"/>
                  </a:cubicBezTo>
                  <a:cubicBezTo>
                    <a:pt x="298597" y="43997"/>
                    <a:pt x="295639" y="43413"/>
                    <a:pt x="292680" y="42931"/>
                  </a:cubicBezTo>
                  <a:cubicBezTo>
                    <a:pt x="257252" y="37015"/>
                    <a:pt x="214944" y="41383"/>
                    <a:pt x="168887" y="60749"/>
                  </a:cubicBezTo>
                  <a:cubicBezTo>
                    <a:pt x="74709" y="100373"/>
                    <a:pt x="48018" y="167343"/>
                    <a:pt x="37595" y="240986"/>
                  </a:cubicBezTo>
                  <a:cubicBezTo>
                    <a:pt x="36976" y="245355"/>
                    <a:pt x="36426" y="249758"/>
                    <a:pt x="35910" y="254195"/>
                  </a:cubicBezTo>
                  <a:cubicBezTo>
                    <a:pt x="32058" y="287250"/>
                    <a:pt x="20741" y="322162"/>
                    <a:pt x="8874" y="351537"/>
                  </a:cubicBezTo>
                  <a:cubicBezTo>
                    <a:pt x="8978" y="350780"/>
                    <a:pt x="9046" y="350058"/>
                    <a:pt x="9115" y="349301"/>
                  </a:cubicBezTo>
                  <a:cubicBezTo>
                    <a:pt x="11282" y="327391"/>
                    <a:pt x="7774" y="306512"/>
                    <a:pt x="0" y="288866"/>
                  </a:cubicBezTo>
                  <a:cubicBezTo>
                    <a:pt x="8496" y="264892"/>
                    <a:pt x="15719" y="238751"/>
                    <a:pt x="18643" y="213676"/>
                  </a:cubicBezTo>
                  <a:cubicBezTo>
                    <a:pt x="19159" y="209273"/>
                    <a:pt x="19709" y="204905"/>
                    <a:pt x="20328" y="200571"/>
                  </a:cubicBezTo>
                  <a:cubicBezTo>
                    <a:pt x="30751" y="126893"/>
                    <a:pt x="57408" y="59889"/>
                    <a:pt x="151654" y="20264"/>
                  </a:cubicBezTo>
                  <a:cubicBezTo>
                    <a:pt x="236098" y="-15268"/>
                    <a:pt x="308056" y="-237"/>
                    <a:pt x="347681" y="35742"/>
                  </a:cubicBezTo>
                  <a:cubicBezTo>
                    <a:pt x="347715" y="35742"/>
                    <a:pt x="347715" y="35777"/>
                    <a:pt x="347715" y="35777"/>
                  </a:cubicBezTo>
                  <a:cubicBezTo>
                    <a:pt x="382971" y="62228"/>
                    <a:pt x="391364" y="111690"/>
                    <a:pt x="391846" y="114751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039547D9-4002-C8FE-8DA1-26550D6BE10A}"/>
                </a:ext>
              </a:extLst>
            </p:cNvPr>
            <p:cNvSpPr/>
            <p:nvPr/>
          </p:nvSpPr>
          <p:spPr>
            <a:xfrm>
              <a:off x="10439688" y="981569"/>
              <a:ext cx="171673" cy="112958"/>
            </a:xfrm>
            <a:custGeom>
              <a:avLst/>
              <a:gdLst>
                <a:gd name="connsiteX0" fmla="*/ 171673 w 171673"/>
                <a:gd name="connsiteY0" fmla="*/ 112958 h 112958"/>
                <a:gd name="connsiteX1" fmla="*/ 137586 w 171673"/>
                <a:gd name="connsiteY1" fmla="*/ 65457 h 112958"/>
                <a:gd name="connsiteX2" fmla="*/ 0 w 171673"/>
                <a:gd name="connsiteY2" fmla="*/ 39212 h 112958"/>
                <a:gd name="connsiteX3" fmla="*/ 8806 w 171673"/>
                <a:gd name="connsiteY3" fmla="*/ 0 h 112958"/>
                <a:gd name="connsiteX4" fmla="*/ 120354 w 171673"/>
                <a:gd name="connsiteY4" fmla="*/ 24972 h 112958"/>
                <a:gd name="connsiteX5" fmla="*/ 133528 w 171673"/>
                <a:gd name="connsiteY5" fmla="*/ 33709 h 112958"/>
                <a:gd name="connsiteX6" fmla="*/ 133596 w 171673"/>
                <a:gd name="connsiteY6" fmla="*/ 33743 h 112958"/>
                <a:gd name="connsiteX7" fmla="*/ 171673 w 171673"/>
                <a:gd name="connsiteY7" fmla="*/ 112958 h 11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673" h="112958">
                  <a:moveTo>
                    <a:pt x="171673" y="112958"/>
                  </a:moveTo>
                  <a:cubicBezTo>
                    <a:pt x="168199" y="92011"/>
                    <a:pt x="156952" y="75191"/>
                    <a:pt x="137586" y="65457"/>
                  </a:cubicBezTo>
                  <a:cubicBezTo>
                    <a:pt x="87161" y="40141"/>
                    <a:pt x="0" y="39212"/>
                    <a:pt x="0" y="39212"/>
                  </a:cubicBezTo>
                  <a:cubicBezTo>
                    <a:pt x="0" y="39212"/>
                    <a:pt x="4472" y="23493"/>
                    <a:pt x="8806" y="0"/>
                  </a:cubicBezTo>
                  <a:cubicBezTo>
                    <a:pt x="38524" y="2270"/>
                    <a:pt x="87299" y="8393"/>
                    <a:pt x="120354" y="24972"/>
                  </a:cubicBezTo>
                  <a:cubicBezTo>
                    <a:pt x="125272" y="27414"/>
                    <a:pt x="129641" y="30372"/>
                    <a:pt x="133528" y="33709"/>
                  </a:cubicBezTo>
                  <a:cubicBezTo>
                    <a:pt x="133528" y="33709"/>
                    <a:pt x="133528" y="33709"/>
                    <a:pt x="133596" y="33743"/>
                  </a:cubicBezTo>
                  <a:cubicBezTo>
                    <a:pt x="169403" y="58956"/>
                    <a:pt x="171673" y="112958"/>
                    <a:pt x="171673" y="112958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03B83A5A-38FF-F723-4F2B-DAAC2D002DEF}"/>
                </a:ext>
              </a:extLst>
            </p:cNvPr>
            <p:cNvSpPr/>
            <p:nvPr/>
          </p:nvSpPr>
          <p:spPr>
            <a:xfrm>
              <a:off x="10139668" y="822192"/>
              <a:ext cx="256073" cy="385803"/>
            </a:xfrm>
            <a:custGeom>
              <a:avLst/>
              <a:gdLst>
                <a:gd name="connsiteX0" fmla="*/ 219626 w 256073"/>
                <a:gd name="connsiteY0" fmla="*/ 234649 h 385803"/>
                <a:gd name="connsiteX1" fmla="*/ 181205 w 256073"/>
                <a:gd name="connsiteY1" fmla="*/ 348536 h 385803"/>
                <a:gd name="connsiteX2" fmla="*/ 170336 w 256073"/>
                <a:gd name="connsiteY2" fmla="*/ 373508 h 385803"/>
                <a:gd name="connsiteX3" fmla="*/ 143059 w 256073"/>
                <a:gd name="connsiteY3" fmla="*/ 385616 h 385803"/>
                <a:gd name="connsiteX4" fmla="*/ 2893 w 256073"/>
                <a:gd name="connsiteY4" fmla="*/ 256629 h 385803"/>
                <a:gd name="connsiteX5" fmla="*/ 55933 w 256073"/>
                <a:gd name="connsiteY5" fmla="*/ 196435 h 385803"/>
                <a:gd name="connsiteX6" fmla="*/ 80010 w 256073"/>
                <a:gd name="connsiteY6" fmla="*/ 97820 h 385803"/>
                <a:gd name="connsiteX7" fmla="*/ 140239 w 256073"/>
                <a:gd name="connsiteY7" fmla="*/ 3401 h 385803"/>
                <a:gd name="connsiteX8" fmla="*/ 215292 w 256073"/>
                <a:gd name="connsiteY8" fmla="*/ 15818 h 385803"/>
                <a:gd name="connsiteX9" fmla="*/ 219626 w 256073"/>
                <a:gd name="connsiteY9" fmla="*/ 234649 h 38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6073" h="385803">
                  <a:moveTo>
                    <a:pt x="219626" y="234649"/>
                  </a:moveTo>
                  <a:cubicBezTo>
                    <a:pt x="193519" y="283561"/>
                    <a:pt x="192418" y="312351"/>
                    <a:pt x="181205" y="348536"/>
                  </a:cubicBezTo>
                  <a:cubicBezTo>
                    <a:pt x="177662" y="359956"/>
                    <a:pt x="174050" y="367936"/>
                    <a:pt x="170336" y="373508"/>
                  </a:cubicBezTo>
                  <a:cubicBezTo>
                    <a:pt x="161977" y="386029"/>
                    <a:pt x="153068" y="386235"/>
                    <a:pt x="143059" y="385616"/>
                  </a:cubicBezTo>
                  <a:cubicBezTo>
                    <a:pt x="89332" y="382314"/>
                    <a:pt x="-19052" y="299246"/>
                    <a:pt x="2893" y="256629"/>
                  </a:cubicBezTo>
                  <a:cubicBezTo>
                    <a:pt x="12799" y="237401"/>
                    <a:pt x="37565" y="222232"/>
                    <a:pt x="55933" y="196435"/>
                  </a:cubicBezTo>
                  <a:cubicBezTo>
                    <a:pt x="55933" y="196435"/>
                    <a:pt x="73131" y="175797"/>
                    <a:pt x="80010" y="97820"/>
                  </a:cubicBezTo>
                  <a:cubicBezTo>
                    <a:pt x="84241" y="49974"/>
                    <a:pt x="106599" y="14202"/>
                    <a:pt x="140239" y="3401"/>
                  </a:cubicBezTo>
                  <a:cubicBezTo>
                    <a:pt x="161392" y="-3409"/>
                    <a:pt x="186983" y="-348"/>
                    <a:pt x="215292" y="15818"/>
                  </a:cubicBezTo>
                  <a:cubicBezTo>
                    <a:pt x="288660" y="57713"/>
                    <a:pt x="245767" y="185737"/>
                    <a:pt x="219626" y="234649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C79CEB90-B714-499D-11F0-092EF30A06E8}"/>
                </a:ext>
              </a:extLst>
            </p:cNvPr>
            <p:cNvSpPr/>
            <p:nvPr/>
          </p:nvSpPr>
          <p:spPr>
            <a:xfrm>
              <a:off x="10358407" y="1061175"/>
              <a:ext cx="219282" cy="166232"/>
            </a:xfrm>
            <a:custGeom>
              <a:avLst/>
              <a:gdLst>
                <a:gd name="connsiteX0" fmla="*/ 219271 w 219282"/>
                <a:gd name="connsiteY0" fmla="*/ 55482 h 166232"/>
                <a:gd name="connsiteX1" fmla="*/ 194402 w 219282"/>
                <a:gd name="connsiteY1" fmla="*/ 119253 h 166232"/>
                <a:gd name="connsiteX2" fmla="*/ 194368 w 219282"/>
                <a:gd name="connsiteY2" fmla="*/ 119253 h 166232"/>
                <a:gd name="connsiteX3" fmla="*/ 100602 w 219282"/>
                <a:gd name="connsiteY3" fmla="*/ 164003 h 166232"/>
                <a:gd name="connsiteX4" fmla="*/ 887 w 219282"/>
                <a:gd name="connsiteY4" fmla="*/ 127714 h 166232"/>
                <a:gd name="connsiteX5" fmla="*/ 59327 w 219282"/>
                <a:gd name="connsiteY5" fmla="*/ 12864 h 166232"/>
                <a:gd name="connsiteX6" fmla="*/ 62354 w 219282"/>
                <a:gd name="connsiteY6" fmla="*/ 11213 h 166232"/>
                <a:gd name="connsiteX7" fmla="*/ 219271 w 219282"/>
                <a:gd name="connsiteY7" fmla="*/ 55482 h 16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282" h="166232">
                  <a:moveTo>
                    <a:pt x="219271" y="55482"/>
                  </a:moveTo>
                  <a:cubicBezTo>
                    <a:pt x="219649" y="78321"/>
                    <a:pt x="210775" y="100713"/>
                    <a:pt x="194402" y="119253"/>
                  </a:cubicBezTo>
                  <a:lnTo>
                    <a:pt x="194368" y="119253"/>
                  </a:lnTo>
                  <a:cubicBezTo>
                    <a:pt x="173764" y="142608"/>
                    <a:pt x="141328" y="159806"/>
                    <a:pt x="100602" y="164003"/>
                  </a:cubicBezTo>
                  <a:cubicBezTo>
                    <a:pt x="27510" y="171570"/>
                    <a:pt x="-6027" y="159978"/>
                    <a:pt x="887" y="127714"/>
                  </a:cubicBezTo>
                  <a:cubicBezTo>
                    <a:pt x="887" y="127714"/>
                    <a:pt x="12031" y="40760"/>
                    <a:pt x="59327" y="12864"/>
                  </a:cubicBezTo>
                  <a:cubicBezTo>
                    <a:pt x="60290" y="12280"/>
                    <a:pt x="61322" y="11729"/>
                    <a:pt x="62354" y="11213"/>
                  </a:cubicBezTo>
                  <a:cubicBezTo>
                    <a:pt x="111197" y="-14240"/>
                    <a:pt x="218445" y="4953"/>
                    <a:pt x="219271" y="55482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ADDA3D6D-E25E-D13D-5EC0-5AB9C747E788}"/>
                </a:ext>
              </a:extLst>
            </p:cNvPr>
            <p:cNvSpPr/>
            <p:nvPr/>
          </p:nvSpPr>
          <p:spPr>
            <a:xfrm>
              <a:off x="9936270" y="1032315"/>
              <a:ext cx="62011" cy="89847"/>
            </a:xfrm>
            <a:custGeom>
              <a:avLst/>
              <a:gdLst>
                <a:gd name="connsiteX0" fmla="*/ 61791 w 62011"/>
                <a:gd name="connsiteY0" fmla="*/ 47434 h 89847"/>
                <a:gd name="connsiteX1" fmla="*/ 27360 w 62011"/>
                <a:gd name="connsiteY1" fmla="*/ 89777 h 89847"/>
                <a:gd name="connsiteX2" fmla="*/ 221 w 62011"/>
                <a:gd name="connsiteY2" fmla="*/ 42413 h 89847"/>
                <a:gd name="connsiteX3" fmla="*/ 34652 w 62011"/>
                <a:gd name="connsiteY3" fmla="*/ 70 h 89847"/>
                <a:gd name="connsiteX4" fmla="*/ 61791 w 62011"/>
                <a:gd name="connsiteY4" fmla="*/ 47434 h 8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11" h="89847">
                  <a:moveTo>
                    <a:pt x="61791" y="47434"/>
                  </a:moveTo>
                  <a:cubicBezTo>
                    <a:pt x="59761" y="72200"/>
                    <a:pt x="44352" y="91152"/>
                    <a:pt x="27360" y="89777"/>
                  </a:cubicBezTo>
                  <a:cubicBezTo>
                    <a:pt x="10368" y="88401"/>
                    <a:pt x="-1808" y="67178"/>
                    <a:pt x="221" y="42413"/>
                  </a:cubicBezTo>
                  <a:cubicBezTo>
                    <a:pt x="2250" y="17647"/>
                    <a:pt x="17660" y="-1305"/>
                    <a:pt x="34652" y="70"/>
                  </a:cubicBezTo>
                  <a:cubicBezTo>
                    <a:pt x="51644" y="1446"/>
                    <a:pt x="63820" y="22669"/>
                    <a:pt x="61791" y="47434"/>
                  </a:cubicBezTo>
                  <a:close/>
                </a:path>
              </a:pathLst>
            </a:custGeom>
            <a:solidFill>
              <a:srgbClr val="3D1A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B3020C1A-5A08-BA9E-577D-830014E81EC8}"/>
                </a:ext>
              </a:extLst>
            </p:cNvPr>
            <p:cNvSpPr/>
            <p:nvPr/>
          </p:nvSpPr>
          <p:spPr>
            <a:xfrm>
              <a:off x="10072707" y="669640"/>
              <a:ext cx="76700" cy="123315"/>
            </a:xfrm>
            <a:custGeom>
              <a:avLst/>
              <a:gdLst>
                <a:gd name="connsiteX0" fmla="*/ 25001 w 76700"/>
                <a:gd name="connsiteY0" fmla="*/ 10284 h 123315"/>
                <a:gd name="connsiteX1" fmla="*/ 4466 w 76700"/>
                <a:gd name="connsiteY1" fmla="*/ 1410 h 123315"/>
                <a:gd name="connsiteX2" fmla="*/ 4053 w 76700"/>
                <a:gd name="connsiteY2" fmla="*/ 23802 h 123315"/>
                <a:gd name="connsiteX3" fmla="*/ 19429 w 76700"/>
                <a:gd name="connsiteY3" fmla="*/ 34086 h 123315"/>
                <a:gd name="connsiteX4" fmla="*/ 19463 w 76700"/>
                <a:gd name="connsiteY4" fmla="*/ 34086 h 123315"/>
                <a:gd name="connsiteX5" fmla="*/ 21458 w 76700"/>
                <a:gd name="connsiteY5" fmla="*/ 33880 h 123315"/>
                <a:gd name="connsiteX6" fmla="*/ 21699 w 76700"/>
                <a:gd name="connsiteY6" fmla="*/ 33846 h 123315"/>
                <a:gd name="connsiteX7" fmla="*/ 24622 w 76700"/>
                <a:gd name="connsiteY7" fmla="*/ 32676 h 123315"/>
                <a:gd name="connsiteX8" fmla="*/ 25001 w 76700"/>
                <a:gd name="connsiteY8" fmla="*/ 10284 h 123315"/>
                <a:gd name="connsiteX9" fmla="*/ 43197 w 76700"/>
                <a:gd name="connsiteY9" fmla="*/ 100472 h 123315"/>
                <a:gd name="connsiteX10" fmla="*/ 24141 w 76700"/>
                <a:gd name="connsiteY10" fmla="*/ 88674 h 123315"/>
                <a:gd name="connsiteX11" fmla="*/ 20495 w 76700"/>
                <a:gd name="connsiteY11" fmla="*/ 110756 h 123315"/>
                <a:gd name="connsiteX12" fmla="*/ 39516 w 76700"/>
                <a:gd name="connsiteY12" fmla="*/ 122554 h 123315"/>
                <a:gd name="connsiteX13" fmla="*/ 43197 w 76700"/>
                <a:gd name="connsiteY13" fmla="*/ 100472 h 123315"/>
                <a:gd name="connsiteX14" fmla="*/ 70851 w 76700"/>
                <a:gd name="connsiteY14" fmla="*/ 45093 h 123315"/>
                <a:gd name="connsiteX15" fmla="*/ 52553 w 76700"/>
                <a:gd name="connsiteY15" fmla="*/ 41482 h 123315"/>
                <a:gd name="connsiteX16" fmla="*/ 56164 w 76700"/>
                <a:gd name="connsiteY16" fmla="*/ 59781 h 123315"/>
                <a:gd name="connsiteX17" fmla="*/ 74463 w 76700"/>
                <a:gd name="connsiteY17" fmla="*/ 63392 h 123315"/>
                <a:gd name="connsiteX18" fmla="*/ 70851 w 76700"/>
                <a:gd name="connsiteY18" fmla="*/ 45093 h 12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700" h="123315">
                  <a:moveTo>
                    <a:pt x="25001" y="10284"/>
                  </a:moveTo>
                  <a:cubicBezTo>
                    <a:pt x="19463" y="1651"/>
                    <a:pt x="10245" y="-2339"/>
                    <a:pt x="4466" y="1410"/>
                  </a:cubicBezTo>
                  <a:cubicBezTo>
                    <a:pt x="-1312" y="5125"/>
                    <a:pt x="-1519" y="15168"/>
                    <a:pt x="4053" y="23802"/>
                  </a:cubicBezTo>
                  <a:cubicBezTo>
                    <a:pt x="8147" y="30165"/>
                    <a:pt x="14166" y="33983"/>
                    <a:pt x="19429" y="34086"/>
                  </a:cubicBezTo>
                  <a:lnTo>
                    <a:pt x="19463" y="34086"/>
                  </a:lnTo>
                  <a:cubicBezTo>
                    <a:pt x="20151" y="34086"/>
                    <a:pt x="20805" y="34018"/>
                    <a:pt x="21458" y="33880"/>
                  </a:cubicBezTo>
                  <a:cubicBezTo>
                    <a:pt x="21527" y="33880"/>
                    <a:pt x="21630" y="33880"/>
                    <a:pt x="21699" y="33846"/>
                  </a:cubicBezTo>
                  <a:cubicBezTo>
                    <a:pt x="22731" y="33674"/>
                    <a:pt x="23728" y="33261"/>
                    <a:pt x="24622" y="32676"/>
                  </a:cubicBezTo>
                  <a:cubicBezTo>
                    <a:pt x="30401" y="28927"/>
                    <a:pt x="30573" y="18918"/>
                    <a:pt x="25001" y="10284"/>
                  </a:cubicBezTo>
                  <a:close/>
                  <a:moveTo>
                    <a:pt x="43197" y="100472"/>
                  </a:moveTo>
                  <a:cubicBezTo>
                    <a:pt x="38966" y="91116"/>
                    <a:pt x="30436" y="85819"/>
                    <a:pt x="24141" y="88674"/>
                  </a:cubicBezTo>
                  <a:cubicBezTo>
                    <a:pt x="17881" y="91494"/>
                    <a:pt x="16230" y="101401"/>
                    <a:pt x="20495" y="110756"/>
                  </a:cubicBezTo>
                  <a:cubicBezTo>
                    <a:pt x="24726" y="120112"/>
                    <a:pt x="33256" y="125375"/>
                    <a:pt x="39516" y="122554"/>
                  </a:cubicBezTo>
                  <a:cubicBezTo>
                    <a:pt x="45776" y="119700"/>
                    <a:pt x="47427" y="109828"/>
                    <a:pt x="43197" y="100472"/>
                  </a:cubicBezTo>
                  <a:close/>
                  <a:moveTo>
                    <a:pt x="70851" y="45093"/>
                  </a:moveTo>
                  <a:cubicBezTo>
                    <a:pt x="64798" y="39040"/>
                    <a:pt x="56611" y="37423"/>
                    <a:pt x="52553" y="41482"/>
                  </a:cubicBezTo>
                  <a:cubicBezTo>
                    <a:pt x="48494" y="45541"/>
                    <a:pt x="50110" y="53727"/>
                    <a:pt x="56164" y="59781"/>
                  </a:cubicBezTo>
                  <a:cubicBezTo>
                    <a:pt x="62218" y="65835"/>
                    <a:pt x="70404" y="67451"/>
                    <a:pt x="74463" y="63392"/>
                  </a:cubicBezTo>
                  <a:cubicBezTo>
                    <a:pt x="78522" y="59334"/>
                    <a:pt x="76905" y="51147"/>
                    <a:pt x="70851" y="45093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8E9D0029-B270-6B6B-A28B-4F9860196850}"/>
                </a:ext>
              </a:extLst>
            </p:cNvPr>
            <p:cNvSpPr/>
            <p:nvPr/>
          </p:nvSpPr>
          <p:spPr>
            <a:xfrm>
              <a:off x="9792645" y="1108470"/>
              <a:ext cx="484234" cy="182989"/>
            </a:xfrm>
            <a:custGeom>
              <a:avLst/>
              <a:gdLst>
                <a:gd name="connsiteX0" fmla="*/ 196886 w 484234"/>
                <a:gd name="connsiteY0" fmla="*/ 43305 h 182989"/>
                <a:gd name="connsiteX1" fmla="*/ 194719 w 484234"/>
                <a:gd name="connsiteY1" fmla="*/ 42445 h 182989"/>
                <a:gd name="connsiteX2" fmla="*/ 193137 w 484234"/>
                <a:gd name="connsiteY2" fmla="*/ 41757 h 182989"/>
                <a:gd name="connsiteX3" fmla="*/ 191279 w 484234"/>
                <a:gd name="connsiteY3" fmla="*/ 40932 h 182989"/>
                <a:gd name="connsiteX4" fmla="*/ 190626 w 484234"/>
                <a:gd name="connsiteY4" fmla="*/ 40588 h 182989"/>
                <a:gd name="connsiteX5" fmla="*/ 189422 w 484234"/>
                <a:gd name="connsiteY5" fmla="*/ 40003 h 182989"/>
                <a:gd name="connsiteX6" fmla="*/ 188115 w 484234"/>
                <a:gd name="connsiteY6" fmla="*/ 39350 h 182989"/>
                <a:gd name="connsiteX7" fmla="*/ 188080 w 484234"/>
                <a:gd name="connsiteY7" fmla="*/ 39350 h 182989"/>
                <a:gd name="connsiteX8" fmla="*/ 187805 w 484234"/>
                <a:gd name="connsiteY8" fmla="*/ 39178 h 182989"/>
                <a:gd name="connsiteX9" fmla="*/ 186395 w 484234"/>
                <a:gd name="connsiteY9" fmla="*/ 38387 h 182989"/>
                <a:gd name="connsiteX10" fmla="*/ 184400 w 484234"/>
                <a:gd name="connsiteY10" fmla="*/ 37217 h 182989"/>
                <a:gd name="connsiteX11" fmla="*/ 184194 w 484234"/>
                <a:gd name="connsiteY11" fmla="*/ 37079 h 182989"/>
                <a:gd name="connsiteX12" fmla="*/ 182439 w 484234"/>
                <a:gd name="connsiteY12" fmla="*/ 35979 h 182989"/>
                <a:gd name="connsiteX13" fmla="*/ 182027 w 484234"/>
                <a:gd name="connsiteY13" fmla="*/ 35704 h 182989"/>
                <a:gd name="connsiteX14" fmla="*/ 179825 w 484234"/>
                <a:gd name="connsiteY14" fmla="*/ 34190 h 182989"/>
                <a:gd name="connsiteX15" fmla="*/ 179069 w 484234"/>
                <a:gd name="connsiteY15" fmla="*/ 33640 h 182989"/>
                <a:gd name="connsiteX16" fmla="*/ 177589 w 484234"/>
                <a:gd name="connsiteY16" fmla="*/ 32539 h 182989"/>
                <a:gd name="connsiteX17" fmla="*/ 176902 w 484234"/>
                <a:gd name="connsiteY17" fmla="*/ 31989 h 182989"/>
                <a:gd name="connsiteX18" fmla="*/ 176833 w 484234"/>
                <a:gd name="connsiteY18" fmla="*/ 31954 h 182989"/>
                <a:gd name="connsiteX19" fmla="*/ 175560 w 484234"/>
                <a:gd name="connsiteY19" fmla="*/ 30888 h 182989"/>
                <a:gd name="connsiteX20" fmla="*/ 175010 w 484234"/>
                <a:gd name="connsiteY20" fmla="*/ 30441 h 182989"/>
                <a:gd name="connsiteX21" fmla="*/ 174356 w 484234"/>
                <a:gd name="connsiteY21" fmla="*/ 29891 h 182989"/>
                <a:gd name="connsiteX22" fmla="*/ 173909 w 484234"/>
                <a:gd name="connsiteY22" fmla="*/ 29512 h 182989"/>
                <a:gd name="connsiteX23" fmla="*/ 171742 w 484234"/>
                <a:gd name="connsiteY23" fmla="*/ 27552 h 182989"/>
                <a:gd name="connsiteX24" fmla="*/ 167993 w 484234"/>
                <a:gd name="connsiteY24" fmla="*/ 23837 h 182989"/>
                <a:gd name="connsiteX25" fmla="*/ 166239 w 484234"/>
                <a:gd name="connsiteY25" fmla="*/ 21945 h 182989"/>
                <a:gd name="connsiteX26" fmla="*/ 161079 w 484234"/>
                <a:gd name="connsiteY26" fmla="*/ 15582 h 182989"/>
                <a:gd name="connsiteX27" fmla="*/ 159497 w 484234"/>
                <a:gd name="connsiteY27" fmla="*/ 13346 h 182989"/>
                <a:gd name="connsiteX28" fmla="*/ 157399 w 484234"/>
                <a:gd name="connsiteY28" fmla="*/ 10181 h 182989"/>
                <a:gd name="connsiteX29" fmla="*/ 156608 w 484234"/>
                <a:gd name="connsiteY29" fmla="*/ 8909 h 182989"/>
                <a:gd name="connsiteX30" fmla="*/ 153477 w 484234"/>
                <a:gd name="connsiteY30" fmla="*/ 3474 h 182989"/>
                <a:gd name="connsiteX31" fmla="*/ 153409 w 484234"/>
                <a:gd name="connsiteY31" fmla="*/ 3336 h 182989"/>
                <a:gd name="connsiteX32" fmla="*/ 151861 w 484234"/>
                <a:gd name="connsiteY32" fmla="*/ 310 h 182989"/>
                <a:gd name="connsiteX33" fmla="*/ 151689 w 484234"/>
                <a:gd name="connsiteY33" fmla="*/ 0 h 182989"/>
                <a:gd name="connsiteX34" fmla="*/ 151104 w 484234"/>
                <a:gd name="connsiteY34" fmla="*/ 34 h 182989"/>
                <a:gd name="connsiteX35" fmla="*/ 131739 w 484234"/>
                <a:gd name="connsiteY35" fmla="*/ 1961 h 182989"/>
                <a:gd name="connsiteX36" fmla="*/ 120388 w 484234"/>
                <a:gd name="connsiteY36" fmla="*/ 3680 h 182989"/>
                <a:gd name="connsiteX37" fmla="*/ 74709 w 484234"/>
                <a:gd name="connsiteY37" fmla="*/ 15375 h 182989"/>
                <a:gd name="connsiteX38" fmla="*/ 68862 w 484234"/>
                <a:gd name="connsiteY38" fmla="*/ 17508 h 182989"/>
                <a:gd name="connsiteX39" fmla="*/ 68828 w 484234"/>
                <a:gd name="connsiteY39" fmla="*/ 17508 h 182989"/>
                <a:gd name="connsiteX40" fmla="*/ 0 w 484234"/>
                <a:gd name="connsiteY40" fmla="*/ 58543 h 182989"/>
                <a:gd name="connsiteX41" fmla="*/ 654 w 484234"/>
                <a:gd name="connsiteY41" fmla="*/ 58027 h 182989"/>
                <a:gd name="connsiteX42" fmla="*/ 1685 w 484234"/>
                <a:gd name="connsiteY42" fmla="*/ 57270 h 182989"/>
                <a:gd name="connsiteX43" fmla="*/ 4781 w 484234"/>
                <a:gd name="connsiteY43" fmla="*/ 55172 h 182989"/>
                <a:gd name="connsiteX44" fmla="*/ 5985 w 484234"/>
                <a:gd name="connsiteY44" fmla="*/ 54415 h 182989"/>
                <a:gd name="connsiteX45" fmla="*/ 23080 w 484234"/>
                <a:gd name="connsiteY45" fmla="*/ 45747 h 182989"/>
                <a:gd name="connsiteX46" fmla="*/ 28549 w 484234"/>
                <a:gd name="connsiteY46" fmla="*/ 43615 h 182989"/>
                <a:gd name="connsiteX47" fmla="*/ 30647 w 484234"/>
                <a:gd name="connsiteY47" fmla="*/ 42858 h 182989"/>
                <a:gd name="connsiteX48" fmla="*/ 33846 w 484234"/>
                <a:gd name="connsiteY48" fmla="*/ 41757 h 182989"/>
                <a:gd name="connsiteX49" fmla="*/ 46504 w 484234"/>
                <a:gd name="connsiteY49" fmla="*/ 38077 h 182989"/>
                <a:gd name="connsiteX50" fmla="*/ 49015 w 484234"/>
                <a:gd name="connsiteY50" fmla="*/ 37458 h 182989"/>
                <a:gd name="connsiteX51" fmla="*/ 61432 w 484234"/>
                <a:gd name="connsiteY51" fmla="*/ 34878 h 182989"/>
                <a:gd name="connsiteX52" fmla="*/ 75328 w 484234"/>
                <a:gd name="connsiteY52" fmla="*/ 32849 h 182989"/>
                <a:gd name="connsiteX53" fmla="*/ 80316 w 484234"/>
                <a:gd name="connsiteY53" fmla="*/ 32333 h 182989"/>
                <a:gd name="connsiteX54" fmla="*/ 86335 w 484234"/>
                <a:gd name="connsiteY54" fmla="*/ 31817 h 182989"/>
                <a:gd name="connsiteX55" fmla="*/ 95210 w 484234"/>
                <a:gd name="connsiteY55" fmla="*/ 31370 h 182989"/>
                <a:gd name="connsiteX56" fmla="*/ 131945 w 484234"/>
                <a:gd name="connsiteY56" fmla="*/ 32505 h 182989"/>
                <a:gd name="connsiteX57" fmla="*/ 135798 w 484234"/>
                <a:gd name="connsiteY57" fmla="*/ 32849 h 182989"/>
                <a:gd name="connsiteX58" fmla="*/ 161217 w 484234"/>
                <a:gd name="connsiteY58" fmla="*/ 36185 h 182989"/>
                <a:gd name="connsiteX59" fmla="*/ 165551 w 484234"/>
                <a:gd name="connsiteY59" fmla="*/ 36907 h 182989"/>
                <a:gd name="connsiteX60" fmla="*/ 169678 w 484234"/>
                <a:gd name="connsiteY60" fmla="*/ 37630 h 182989"/>
                <a:gd name="connsiteX61" fmla="*/ 169885 w 484234"/>
                <a:gd name="connsiteY61" fmla="*/ 37630 h 182989"/>
                <a:gd name="connsiteX62" fmla="*/ 173600 w 484234"/>
                <a:gd name="connsiteY62" fmla="*/ 38318 h 182989"/>
                <a:gd name="connsiteX63" fmla="*/ 182474 w 484234"/>
                <a:gd name="connsiteY63" fmla="*/ 40106 h 182989"/>
                <a:gd name="connsiteX64" fmla="*/ 185398 w 484234"/>
                <a:gd name="connsiteY64" fmla="*/ 40726 h 182989"/>
                <a:gd name="connsiteX65" fmla="*/ 185569 w 484234"/>
                <a:gd name="connsiteY65" fmla="*/ 40726 h 182989"/>
                <a:gd name="connsiteX66" fmla="*/ 188115 w 484234"/>
                <a:gd name="connsiteY66" fmla="*/ 41310 h 182989"/>
                <a:gd name="connsiteX67" fmla="*/ 194203 w 484234"/>
                <a:gd name="connsiteY67" fmla="*/ 42721 h 182989"/>
                <a:gd name="connsiteX68" fmla="*/ 195682 w 484234"/>
                <a:gd name="connsiteY68" fmla="*/ 43099 h 182989"/>
                <a:gd name="connsiteX69" fmla="*/ 197952 w 484234"/>
                <a:gd name="connsiteY69" fmla="*/ 43684 h 182989"/>
                <a:gd name="connsiteX70" fmla="*/ 198743 w 484234"/>
                <a:gd name="connsiteY70" fmla="*/ 43890 h 182989"/>
                <a:gd name="connsiteX71" fmla="*/ 196886 w 484234"/>
                <a:gd name="connsiteY71" fmla="*/ 43236 h 182989"/>
                <a:gd name="connsiteX72" fmla="*/ 444507 w 484234"/>
                <a:gd name="connsiteY72" fmla="*/ 136279 h 182989"/>
                <a:gd name="connsiteX73" fmla="*/ 280057 w 484234"/>
                <a:gd name="connsiteY73" fmla="*/ 18127 h 182989"/>
                <a:gd name="connsiteX74" fmla="*/ 274037 w 484234"/>
                <a:gd name="connsiteY74" fmla="*/ 24456 h 182989"/>
                <a:gd name="connsiteX75" fmla="*/ 274003 w 484234"/>
                <a:gd name="connsiteY75" fmla="*/ 24490 h 182989"/>
                <a:gd name="connsiteX76" fmla="*/ 270873 w 484234"/>
                <a:gd name="connsiteY76" fmla="*/ 27380 h 182989"/>
                <a:gd name="connsiteX77" fmla="*/ 270701 w 484234"/>
                <a:gd name="connsiteY77" fmla="*/ 27552 h 182989"/>
                <a:gd name="connsiteX78" fmla="*/ 267605 w 484234"/>
                <a:gd name="connsiteY78" fmla="*/ 30131 h 182989"/>
                <a:gd name="connsiteX79" fmla="*/ 264234 w 484234"/>
                <a:gd name="connsiteY79" fmla="*/ 32711 h 182989"/>
                <a:gd name="connsiteX80" fmla="*/ 263237 w 484234"/>
                <a:gd name="connsiteY80" fmla="*/ 33433 h 182989"/>
                <a:gd name="connsiteX81" fmla="*/ 261620 w 484234"/>
                <a:gd name="connsiteY81" fmla="*/ 34534 h 182989"/>
                <a:gd name="connsiteX82" fmla="*/ 260760 w 484234"/>
                <a:gd name="connsiteY82" fmla="*/ 35084 h 182989"/>
                <a:gd name="connsiteX83" fmla="*/ 259453 w 484234"/>
                <a:gd name="connsiteY83" fmla="*/ 35944 h 182989"/>
                <a:gd name="connsiteX84" fmla="*/ 258077 w 484234"/>
                <a:gd name="connsiteY84" fmla="*/ 36770 h 182989"/>
                <a:gd name="connsiteX85" fmla="*/ 257768 w 484234"/>
                <a:gd name="connsiteY85" fmla="*/ 36942 h 182989"/>
                <a:gd name="connsiteX86" fmla="*/ 256564 w 484234"/>
                <a:gd name="connsiteY86" fmla="*/ 37664 h 182989"/>
                <a:gd name="connsiteX87" fmla="*/ 253709 w 484234"/>
                <a:gd name="connsiteY87" fmla="*/ 39212 h 182989"/>
                <a:gd name="connsiteX88" fmla="*/ 253606 w 484234"/>
                <a:gd name="connsiteY88" fmla="*/ 39281 h 182989"/>
                <a:gd name="connsiteX89" fmla="*/ 250407 w 484234"/>
                <a:gd name="connsiteY89" fmla="*/ 40829 h 182989"/>
                <a:gd name="connsiteX90" fmla="*/ 248412 w 484234"/>
                <a:gd name="connsiteY90" fmla="*/ 41723 h 182989"/>
                <a:gd name="connsiteX91" fmla="*/ 247862 w 484234"/>
                <a:gd name="connsiteY91" fmla="*/ 41964 h 182989"/>
                <a:gd name="connsiteX92" fmla="*/ 246486 w 484234"/>
                <a:gd name="connsiteY92" fmla="*/ 42514 h 182989"/>
                <a:gd name="connsiteX93" fmla="*/ 246383 w 484234"/>
                <a:gd name="connsiteY93" fmla="*/ 42583 h 182989"/>
                <a:gd name="connsiteX94" fmla="*/ 245144 w 484234"/>
                <a:gd name="connsiteY94" fmla="*/ 43030 h 182989"/>
                <a:gd name="connsiteX95" fmla="*/ 241602 w 484234"/>
                <a:gd name="connsiteY95" fmla="*/ 44268 h 182989"/>
                <a:gd name="connsiteX96" fmla="*/ 241498 w 484234"/>
                <a:gd name="connsiteY96" fmla="*/ 44303 h 182989"/>
                <a:gd name="connsiteX97" fmla="*/ 239194 w 484234"/>
                <a:gd name="connsiteY97" fmla="*/ 44956 h 182989"/>
                <a:gd name="connsiteX98" fmla="*/ 238712 w 484234"/>
                <a:gd name="connsiteY98" fmla="*/ 45094 h 182989"/>
                <a:gd name="connsiteX99" fmla="*/ 238540 w 484234"/>
                <a:gd name="connsiteY99" fmla="*/ 45128 h 182989"/>
                <a:gd name="connsiteX100" fmla="*/ 237405 w 484234"/>
                <a:gd name="connsiteY100" fmla="*/ 45438 h 182989"/>
                <a:gd name="connsiteX101" fmla="*/ 236511 w 484234"/>
                <a:gd name="connsiteY101" fmla="*/ 45644 h 182989"/>
                <a:gd name="connsiteX102" fmla="*/ 234825 w 484234"/>
                <a:gd name="connsiteY102" fmla="*/ 46023 h 182989"/>
                <a:gd name="connsiteX103" fmla="*/ 234275 w 484234"/>
                <a:gd name="connsiteY103" fmla="*/ 46126 h 182989"/>
                <a:gd name="connsiteX104" fmla="*/ 232039 w 484234"/>
                <a:gd name="connsiteY104" fmla="*/ 46539 h 182989"/>
                <a:gd name="connsiteX105" fmla="*/ 229769 w 484234"/>
                <a:gd name="connsiteY105" fmla="*/ 46883 h 182989"/>
                <a:gd name="connsiteX106" fmla="*/ 227740 w 484234"/>
                <a:gd name="connsiteY106" fmla="*/ 47123 h 182989"/>
                <a:gd name="connsiteX107" fmla="*/ 225229 w 484234"/>
                <a:gd name="connsiteY107" fmla="*/ 47364 h 182989"/>
                <a:gd name="connsiteX108" fmla="*/ 224850 w 484234"/>
                <a:gd name="connsiteY108" fmla="*/ 47364 h 182989"/>
                <a:gd name="connsiteX109" fmla="*/ 222615 w 484234"/>
                <a:gd name="connsiteY109" fmla="*/ 47433 h 182989"/>
                <a:gd name="connsiteX110" fmla="*/ 218281 w 484234"/>
                <a:gd name="connsiteY110" fmla="*/ 47433 h 182989"/>
                <a:gd name="connsiteX111" fmla="*/ 213912 w 484234"/>
                <a:gd name="connsiteY111" fmla="*/ 47158 h 182989"/>
                <a:gd name="connsiteX112" fmla="*/ 208822 w 484234"/>
                <a:gd name="connsiteY112" fmla="*/ 46435 h 182989"/>
                <a:gd name="connsiteX113" fmla="*/ 208822 w 484234"/>
                <a:gd name="connsiteY113" fmla="*/ 46435 h 182989"/>
                <a:gd name="connsiteX114" fmla="*/ 388612 w 484234"/>
                <a:gd name="connsiteY114" fmla="*/ 141404 h 182989"/>
                <a:gd name="connsiteX115" fmla="*/ 420911 w 484234"/>
                <a:gd name="connsiteY115" fmla="*/ 179756 h 182989"/>
                <a:gd name="connsiteX116" fmla="*/ 437834 w 484234"/>
                <a:gd name="connsiteY116" fmla="*/ 175491 h 182989"/>
                <a:gd name="connsiteX117" fmla="*/ 484235 w 484234"/>
                <a:gd name="connsiteY117" fmla="*/ 182990 h 182989"/>
                <a:gd name="connsiteX118" fmla="*/ 444507 w 484234"/>
                <a:gd name="connsiteY118" fmla="*/ 136245 h 18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484234" h="182989">
                  <a:moveTo>
                    <a:pt x="196886" y="43305"/>
                  </a:moveTo>
                  <a:cubicBezTo>
                    <a:pt x="196164" y="43030"/>
                    <a:pt x="195441" y="42755"/>
                    <a:pt x="194719" y="42445"/>
                  </a:cubicBezTo>
                  <a:cubicBezTo>
                    <a:pt x="194203" y="42239"/>
                    <a:pt x="193653" y="41998"/>
                    <a:pt x="193137" y="41757"/>
                  </a:cubicBezTo>
                  <a:cubicBezTo>
                    <a:pt x="192483" y="41482"/>
                    <a:pt x="191864" y="41207"/>
                    <a:pt x="191279" y="40932"/>
                  </a:cubicBezTo>
                  <a:cubicBezTo>
                    <a:pt x="191039" y="40829"/>
                    <a:pt x="190832" y="40726"/>
                    <a:pt x="190626" y="40588"/>
                  </a:cubicBezTo>
                  <a:cubicBezTo>
                    <a:pt x="190213" y="40382"/>
                    <a:pt x="189800" y="40210"/>
                    <a:pt x="189422" y="40003"/>
                  </a:cubicBezTo>
                  <a:cubicBezTo>
                    <a:pt x="188975" y="39831"/>
                    <a:pt x="188562" y="39590"/>
                    <a:pt x="188115" y="39350"/>
                  </a:cubicBezTo>
                  <a:lnTo>
                    <a:pt x="188080" y="39350"/>
                  </a:lnTo>
                  <a:cubicBezTo>
                    <a:pt x="188080" y="39350"/>
                    <a:pt x="187908" y="39246"/>
                    <a:pt x="187805" y="39178"/>
                  </a:cubicBezTo>
                  <a:cubicBezTo>
                    <a:pt x="187324" y="38937"/>
                    <a:pt x="186877" y="38662"/>
                    <a:pt x="186395" y="38387"/>
                  </a:cubicBezTo>
                  <a:cubicBezTo>
                    <a:pt x="185741" y="38008"/>
                    <a:pt x="185054" y="37630"/>
                    <a:pt x="184400" y="37217"/>
                  </a:cubicBezTo>
                  <a:cubicBezTo>
                    <a:pt x="184331" y="37217"/>
                    <a:pt x="184262" y="37148"/>
                    <a:pt x="184194" y="37079"/>
                  </a:cubicBezTo>
                  <a:cubicBezTo>
                    <a:pt x="183609" y="36735"/>
                    <a:pt x="183024" y="36357"/>
                    <a:pt x="182439" y="35979"/>
                  </a:cubicBezTo>
                  <a:cubicBezTo>
                    <a:pt x="182302" y="35910"/>
                    <a:pt x="182164" y="35807"/>
                    <a:pt x="182027" y="35704"/>
                  </a:cubicBezTo>
                  <a:cubicBezTo>
                    <a:pt x="181304" y="35222"/>
                    <a:pt x="180548" y="34741"/>
                    <a:pt x="179825" y="34190"/>
                  </a:cubicBezTo>
                  <a:cubicBezTo>
                    <a:pt x="179585" y="34018"/>
                    <a:pt x="179309" y="33812"/>
                    <a:pt x="179069" y="33640"/>
                  </a:cubicBezTo>
                  <a:cubicBezTo>
                    <a:pt x="178587" y="33296"/>
                    <a:pt x="178105" y="32918"/>
                    <a:pt x="177589" y="32539"/>
                  </a:cubicBezTo>
                  <a:cubicBezTo>
                    <a:pt x="177349" y="32367"/>
                    <a:pt x="177142" y="32161"/>
                    <a:pt x="176902" y="31989"/>
                  </a:cubicBezTo>
                  <a:cubicBezTo>
                    <a:pt x="176902" y="31989"/>
                    <a:pt x="176879" y="31978"/>
                    <a:pt x="176833" y="31954"/>
                  </a:cubicBezTo>
                  <a:cubicBezTo>
                    <a:pt x="176420" y="31610"/>
                    <a:pt x="175973" y="31232"/>
                    <a:pt x="175560" y="30888"/>
                  </a:cubicBezTo>
                  <a:cubicBezTo>
                    <a:pt x="175354" y="30751"/>
                    <a:pt x="175182" y="30613"/>
                    <a:pt x="175010" y="30441"/>
                  </a:cubicBezTo>
                  <a:cubicBezTo>
                    <a:pt x="174803" y="30269"/>
                    <a:pt x="174563" y="30097"/>
                    <a:pt x="174356" y="29891"/>
                  </a:cubicBezTo>
                  <a:cubicBezTo>
                    <a:pt x="174184" y="29787"/>
                    <a:pt x="174047" y="29650"/>
                    <a:pt x="173909" y="29512"/>
                  </a:cubicBezTo>
                  <a:cubicBezTo>
                    <a:pt x="173152" y="28893"/>
                    <a:pt x="172430" y="28240"/>
                    <a:pt x="171742" y="27552"/>
                  </a:cubicBezTo>
                  <a:cubicBezTo>
                    <a:pt x="170469" y="26382"/>
                    <a:pt x="169197" y="25109"/>
                    <a:pt x="167993" y="23837"/>
                  </a:cubicBezTo>
                  <a:cubicBezTo>
                    <a:pt x="167408" y="23218"/>
                    <a:pt x="166789" y="22599"/>
                    <a:pt x="166239" y="21945"/>
                  </a:cubicBezTo>
                  <a:cubicBezTo>
                    <a:pt x="164450" y="19916"/>
                    <a:pt x="162730" y="17817"/>
                    <a:pt x="161079" y="15582"/>
                  </a:cubicBezTo>
                  <a:cubicBezTo>
                    <a:pt x="160529" y="14859"/>
                    <a:pt x="159978" y="14103"/>
                    <a:pt x="159497" y="13346"/>
                  </a:cubicBezTo>
                  <a:cubicBezTo>
                    <a:pt x="158775" y="12314"/>
                    <a:pt x="158087" y="11248"/>
                    <a:pt x="157399" y="10181"/>
                  </a:cubicBezTo>
                  <a:cubicBezTo>
                    <a:pt x="157124" y="9769"/>
                    <a:pt x="156848" y="9356"/>
                    <a:pt x="156608" y="8909"/>
                  </a:cubicBezTo>
                  <a:cubicBezTo>
                    <a:pt x="155507" y="7154"/>
                    <a:pt x="154441" y="5331"/>
                    <a:pt x="153477" y="3474"/>
                  </a:cubicBezTo>
                  <a:cubicBezTo>
                    <a:pt x="153443" y="3440"/>
                    <a:pt x="153409" y="3371"/>
                    <a:pt x="153409" y="3336"/>
                  </a:cubicBezTo>
                  <a:cubicBezTo>
                    <a:pt x="152858" y="2339"/>
                    <a:pt x="152342" y="1341"/>
                    <a:pt x="151861" y="310"/>
                  </a:cubicBezTo>
                  <a:cubicBezTo>
                    <a:pt x="151792" y="206"/>
                    <a:pt x="151723" y="103"/>
                    <a:pt x="151689" y="0"/>
                  </a:cubicBezTo>
                  <a:cubicBezTo>
                    <a:pt x="151483" y="0"/>
                    <a:pt x="151311" y="34"/>
                    <a:pt x="151104" y="34"/>
                  </a:cubicBezTo>
                  <a:cubicBezTo>
                    <a:pt x="144466" y="482"/>
                    <a:pt x="137999" y="1101"/>
                    <a:pt x="131739" y="1961"/>
                  </a:cubicBezTo>
                  <a:cubicBezTo>
                    <a:pt x="127886" y="2442"/>
                    <a:pt x="124103" y="3027"/>
                    <a:pt x="120388" y="3680"/>
                  </a:cubicBezTo>
                  <a:cubicBezTo>
                    <a:pt x="103740" y="6501"/>
                    <a:pt x="88434" y="10594"/>
                    <a:pt x="74709" y="15375"/>
                  </a:cubicBezTo>
                  <a:cubicBezTo>
                    <a:pt x="72714" y="16098"/>
                    <a:pt x="70754" y="16786"/>
                    <a:pt x="68862" y="17508"/>
                  </a:cubicBezTo>
                  <a:lnTo>
                    <a:pt x="68828" y="17508"/>
                  </a:lnTo>
                  <a:cubicBezTo>
                    <a:pt x="34775" y="30269"/>
                    <a:pt x="10938" y="47089"/>
                    <a:pt x="0" y="58543"/>
                  </a:cubicBezTo>
                  <a:cubicBezTo>
                    <a:pt x="103" y="58440"/>
                    <a:pt x="310" y="58268"/>
                    <a:pt x="654" y="58027"/>
                  </a:cubicBezTo>
                  <a:cubicBezTo>
                    <a:pt x="929" y="57821"/>
                    <a:pt x="1273" y="57580"/>
                    <a:pt x="1685" y="57270"/>
                  </a:cubicBezTo>
                  <a:cubicBezTo>
                    <a:pt x="2442" y="56686"/>
                    <a:pt x="3474" y="55998"/>
                    <a:pt x="4781" y="55172"/>
                  </a:cubicBezTo>
                  <a:cubicBezTo>
                    <a:pt x="5159" y="54931"/>
                    <a:pt x="5572" y="54656"/>
                    <a:pt x="5985" y="54415"/>
                  </a:cubicBezTo>
                  <a:cubicBezTo>
                    <a:pt x="9803" y="52042"/>
                    <a:pt x="15444" y="48912"/>
                    <a:pt x="23080" y="45747"/>
                  </a:cubicBezTo>
                  <a:cubicBezTo>
                    <a:pt x="24800" y="45060"/>
                    <a:pt x="26623" y="44337"/>
                    <a:pt x="28549" y="43615"/>
                  </a:cubicBezTo>
                  <a:cubicBezTo>
                    <a:pt x="29237" y="43340"/>
                    <a:pt x="29925" y="43099"/>
                    <a:pt x="30647" y="42858"/>
                  </a:cubicBezTo>
                  <a:cubicBezTo>
                    <a:pt x="31679" y="42480"/>
                    <a:pt x="32746" y="42101"/>
                    <a:pt x="33846" y="41757"/>
                  </a:cubicBezTo>
                  <a:cubicBezTo>
                    <a:pt x="37699" y="40450"/>
                    <a:pt x="41929" y="39212"/>
                    <a:pt x="46504" y="38077"/>
                  </a:cubicBezTo>
                  <a:cubicBezTo>
                    <a:pt x="47330" y="37836"/>
                    <a:pt x="48155" y="37630"/>
                    <a:pt x="49015" y="37458"/>
                  </a:cubicBezTo>
                  <a:cubicBezTo>
                    <a:pt x="52902" y="36495"/>
                    <a:pt x="57030" y="35635"/>
                    <a:pt x="61432" y="34878"/>
                  </a:cubicBezTo>
                  <a:cubicBezTo>
                    <a:pt x="65801" y="34087"/>
                    <a:pt x="70444" y="33399"/>
                    <a:pt x="75328" y="32849"/>
                  </a:cubicBezTo>
                  <a:cubicBezTo>
                    <a:pt x="76980" y="32642"/>
                    <a:pt x="78631" y="32470"/>
                    <a:pt x="80316" y="32333"/>
                  </a:cubicBezTo>
                  <a:cubicBezTo>
                    <a:pt x="82277" y="32126"/>
                    <a:pt x="84272" y="31954"/>
                    <a:pt x="86335" y="31817"/>
                  </a:cubicBezTo>
                  <a:cubicBezTo>
                    <a:pt x="89294" y="31610"/>
                    <a:pt x="92252" y="31438"/>
                    <a:pt x="95210" y="31370"/>
                  </a:cubicBezTo>
                  <a:cubicBezTo>
                    <a:pt x="107661" y="30957"/>
                    <a:pt x="120147" y="31473"/>
                    <a:pt x="131945" y="32505"/>
                  </a:cubicBezTo>
                  <a:cubicBezTo>
                    <a:pt x="133252" y="32608"/>
                    <a:pt x="134525" y="32746"/>
                    <a:pt x="135798" y="32849"/>
                  </a:cubicBezTo>
                  <a:cubicBezTo>
                    <a:pt x="144844" y="33743"/>
                    <a:pt x="153443" y="34912"/>
                    <a:pt x="161217" y="36185"/>
                  </a:cubicBezTo>
                  <a:cubicBezTo>
                    <a:pt x="162696" y="36426"/>
                    <a:pt x="164140" y="36667"/>
                    <a:pt x="165551" y="36907"/>
                  </a:cubicBezTo>
                  <a:cubicBezTo>
                    <a:pt x="166961" y="37148"/>
                    <a:pt x="168337" y="37389"/>
                    <a:pt x="169678" y="37630"/>
                  </a:cubicBezTo>
                  <a:cubicBezTo>
                    <a:pt x="169747" y="37630"/>
                    <a:pt x="169816" y="37630"/>
                    <a:pt x="169885" y="37630"/>
                  </a:cubicBezTo>
                  <a:cubicBezTo>
                    <a:pt x="171157" y="37871"/>
                    <a:pt x="172396" y="38077"/>
                    <a:pt x="173600" y="38318"/>
                  </a:cubicBezTo>
                  <a:cubicBezTo>
                    <a:pt x="176798" y="38937"/>
                    <a:pt x="179756" y="39522"/>
                    <a:pt x="182474" y="40106"/>
                  </a:cubicBezTo>
                  <a:cubicBezTo>
                    <a:pt x="183471" y="40313"/>
                    <a:pt x="184469" y="40519"/>
                    <a:pt x="185398" y="40726"/>
                  </a:cubicBezTo>
                  <a:cubicBezTo>
                    <a:pt x="185466" y="40726"/>
                    <a:pt x="185501" y="40726"/>
                    <a:pt x="185569" y="40726"/>
                  </a:cubicBezTo>
                  <a:cubicBezTo>
                    <a:pt x="186464" y="40932"/>
                    <a:pt x="187289" y="41104"/>
                    <a:pt x="188115" y="41310"/>
                  </a:cubicBezTo>
                  <a:cubicBezTo>
                    <a:pt x="190488" y="41826"/>
                    <a:pt x="192518" y="42308"/>
                    <a:pt x="194203" y="42721"/>
                  </a:cubicBezTo>
                  <a:cubicBezTo>
                    <a:pt x="194719" y="42858"/>
                    <a:pt x="195235" y="42996"/>
                    <a:pt x="195682" y="43099"/>
                  </a:cubicBezTo>
                  <a:cubicBezTo>
                    <a:pt x="196576" y="43340"/>
                    <a:pt x="197333" y="43512"/>
                    <a:pt x="197952" y="43684"/>
                  </a:cubicBezTo>
                  <a:cubicBezTo>
                    <a:pt x="198262" y="43752"/>
                    <a:pt x="198537" y="43821"/>
                    <a:pt x="198743" y="43890"/>
                  </a:cubicBezTo>
                  <a:cubicBezTo>
                    <a:pt x="198124" y="43684"/>
                    <a:pt x="197505" y="43443"/>
                    <a:pt x="196886" y="43236"/>
                  </a:cubicBezTo>
                  <a:close/>
                  <a:moveTo>
                    <a:pt x="444507" y="136279"/>
                  </a:moveTo>
                  <a:cubicBezTo>
                    <a:pt x="376436" y="69584"/>
                    <a:pt x="304994" y="30647"/>
                    <a:pt x="280057" y="18127"/>
                  </a:cubicBezTo>
                  <a:cubicBezTo>
                    <a:pt x="278131" y="20363"/>
                    <a:pt x="276136" y="22461"/>
                    <a:pt x="274037" y="24456"/>
                  </a:cubicBezTo>
                  <a:cubicBezTo>
                    <a:pt x="274037" y="24456"/>
                    <a:pt x="274037" y="24490"/>
                    <a:pt x="274003" y="24490"/>
                  </a:cubicBezTo>
                  <a:cubicBezTo>
                    <a:pt x="273006" y="25488"/>
                    <a:pt x="271939" y="26451"/>
                    <a:pt x="270873" y="27380"/>
                  </a:cubicBezTo>
                  <a:cubicBezTo>
                    <a:pt x="270839" y="27448"/>
                    <a:pt x="270770" y="27483"/>
                    <a:pt x="270701" y="27552"/>
                  </a:cubicBezTo>
                  <a:cubicBezTo>
                    <a:pt x="269704" y="28446"/>
                    <a:pt x="268637" y="29306"/>
                    <a:pt x="267605" y="30131"/>
                  </a:cubicBezTo>
                  <a:cubicBezTo>
                    <a:pt x="266505" y="31026"/>
                    <a:pt x="265370" y="31886"/>
                    <a:pt x="264234" y="32711"/>
                  </a:cubicBezTo>
                  <a:cubicBezTo>
                    <a:pt x="263891" y="32952"/>
                    <a:pt x="263581" y="33193"/>
                    <a:pt x="263237" y="33433"/>
                  </a:cubicBezTo>
                  <a:cubicBezTo>
                    <a:pt x="262687" y="33812"/>
                    <a:pt x="262171" y="34190"/>
                    <a:pt x="261620" y="34534"/>
                  </a:cubicBezTo>
                  <a:cubicBezTo>
                    <a:pt x="261345" y="34741"/>
                    <a:pt x="261036" y="34912"/>
                    <a:pt x="260760" y="35084"/>
                  </a:cubicBezTo>
                  <a:cubicBezTo>
                    <a:pt x="260313" y="35394"/>
                    <a:pt x="259900" y="35669"/>
                    <a:pt x="259453" y="35944"/>
                  </a:cubicBezTo>
                  <a:cubicBezTo>
                    <a:pt x="259006" y="36254"/>
                    <a:pt x="258559" y="36529"/>
                    <a:pt x="258077" y="36770"/>
                  </a:cubicBezTo>
                  <a:cubicBezTo>
                    <a:pt x="257974" y="36839"/>
                    <a:pt x="257871" y="36873"/>
                    <a:pt x="257768" y="36942"/>
                  </a:cubicBezTo>
                  <a:cubicBezTo>
                    <a:pt x="257390" y="37183"/>
                    <a:pt x="256977" y="37423"/>
                    <a:pt x="256564" y="37664"/>
                  </a:cubicBezTo>
                  <a:cubicBezTo>
                    <a:pt x="255635" y="38215"/>
                    <a:pt x="254672" y="38731"/>
                    <a:pt x="253709" y="39212"/>
                  </a:cubicBezTo>
                  <a:cubicBezTo>
                    <a:pt x="253709" y="39212"/>
                    <a:pt x="253640" y="39212"/>
                    <a:pt x="253606" y="39281"/>
                  </a:cubicBezTo>
                  <a:cubicBezTo>
                    <a:pt x="252540" y="39831"/>
                    <a:pt x="251473" y="40347"/>
                    <a:pt x="250407" y="40829"/>
                  </a:cubicBezTo>
                  <a:cubicBezTo>
                    <a:pt x="249754" y="41138"/>
                    <a:pt x="249100" y="41448"/>
                    <a:pt x="248412" y="41723"/>
                  </a:cubicBezTo>
                  <a:cubicBezTo>
                    <a:pt x="248240" y="41826"/>
                    <a:pt x="248034" y="41895"/>
                    <a:pt x="247862" y="41964"/>
                  </a:cubicBezTo>
                  <a:cubicBezTo>
                    <a:pt x="247415" y="42170"/>
                    <a:pt x="246967" y="42342"/>
                    <a:pt x="246486" y="42514"/>
                  </a:cubicBezTo>
                  <a:cubicBezTo>
                    <a:pt x="246451" y="42549"/>
                    <a:pt x="246417" y="42549"/>
                    <a:pt x="246383" y="42583"/>
                  </a:cubicBezTo>
                  <a:cubicBezTo>
                    <a:pt x="245970" y="42721"/>
                    <a:pt x="245557" y="42893"/>
                    <a:pt x="245144" y="43030"/>
                  </a:cubicBezTo>
                  <a:cubicBezTo>
                    <a:pt x="243975" y="43477"/>
                    <a:pt x="242805" y="43890"/>
                    <a:pt x="241602" y="44268"/>
                  </a:cubicBezTo>
                  <a:cubicBezTo>
                    <a:pt x="241567" y="44268"/>
                    <a:pt x="241533" y="44303"/>
                    <a:pt x="241498" y="44303"/>
                  </a:cubicBezTo>
                  <a:cubicBezTo>
                    <a:pt x="240742" y="44544"/>
                    <a:pt x="239950" y="44784"/>
                    <a:pt x="239194" y="44956"/>
                  </a:cubicBezTo>
                  <a:cubicBezTo>
                    <a:pt x="239022" y="45025"/>
                    <a:pt x="238884" y="45060"/>
                    <a:pt x="238712" y="45094"/>
                  </a:cubicBezTo>
                  <a:cubicBezTo>
                    <a:pt x="238643" y="45094"/>
                    <a:pt x="238609" y="45128"/>
                    <a:pt x="238540" y="45128"/>
                  </a:cubicBezTo>
                  <a:cubicBezTo>
                    <a:pt x="238162" y="45266"/>
                    <a:pt x="237783" y="45369"/>
                    <a:pt x="237405" y="45438"/>
                  </a:cubicBezTo>
                  <a:cubicBezTo>
                    <a:pt x="237096" y="45541"/>
                    <a:pt x="236820" y="45610"/>
                    <a:pt x="236511" y="45644"/>
                  </a:cubicBezTo>
                  <a:cubicBezTo>
                    <a:pt x="235926" y="45782"/>
                    <a:pt x="235376" y="45919"/>
                    <a:pt x="234825" y="46023"/>
                  </a:cubicBezTo>
                  <a:cubicBezTo>
                    <a:pt x="234653" y="46057"/>
                    <a:pt x="234447" y="46091"/>
                    <a:pt x="234275" y="46126"/>
                  </a:cubicBezTo>
                  <a:cubicBezTo>
                    <a:pt x="233518" y="46298"/>
                    <a:pt x="232762" y="46435"/>
                    <a:pt x="232039" y="46539"/>
                  </a:cubicBezTo>
                  <a:cubicBezTo>
                    <a:pt x="231283" y="46676"/>
                    <a:pt x="230526" y="46779"/>
                    <a:pt x="229769" y="46883"/>
                  </a:cubicBezTo>
                  <a:cubicBezTo>
                    <a:pt x="229081" y="46986"/>
                    <a:pt x="228428" y="47054"/>
                    <a:pt x="227740" y="47123"/>
                  </a:cubicBezTo>
                  <a:cubicBezTo>
                    <a:pt x="226914" y="47226"/>
                    <a:pt x="226054" y="47295"/>
                    <a:pt x="225229" y="47364"/>
                  </a:cubicBezTo>
                  <a:cubicBezTo>
                    <a:pt x="225126" y="47364"/>
                    <a:pt x="224988" y="47364"/>
                    <a:pt x="224850" y="47364"/>
                  </a:cubicBezTo>
                  <a:cubicBezTo>
                    <a:pt x="224094" y="47398"/>
                    <a:pt x="223337" y="47433"/>
                    <a:pt x="222615" y="47433"/>
                  </a:cubicBezTo>
                  <a:cubicBezTo>
                    <a:pt x="221170" y="47467"/>
                    <a:pt x="219725" y="47467"/>
                    <a:pt x="218281" y="47433"/>
                  </a:cubicBezTo>
                  <a:cubicBezTo>
                    <a:pt x="216836" y="47398"/>
                    <a:pt x="215357" y="47295"/>
                    <a:pt x="213912" y="47158"/>
                  </a:cubicBezTo>
                  <a:cubicBezTo>
                    <a:pt x="212192" y="46986"/>
                    <a:pt x="210507" y="46779"/>
                    <a:pt x="208822" y="46435"/>
                  </a:cubicBezTo>
                  <a:lnTo>
                    <a:pt x="208822" y="46435"/>
                  </a:lnTo>
                  <a:cubicBezTo>
                    <a:pt x="208822" y="46435"/>
                    <a:pt x="302621" y="67176"/>
                    <a:pt x="388612" y="141404"/>
                  </a:cubicBezTo>
                  <a:cubicBezTo>
                    <a:pt x="402887" y="153753"/>
                    <a:pt x="413344" y="166617"/>
                    <a:pt x="420911" y="179756"/>
                  </a:cubicBezTo>
                  <a:cubicBezTo>
                    <a:pt x="426621" y="177521"/>
                    <a:pt x="432331" y="176179"/>
                    <a:pt x="437834" y="175491"/>
                  </a:cubicBezTo>
                  <a:cubicBezTo>
                    <a:pt x="462462" y="172396"/>
                    <a:pt x="483100" y="182439"/>
                    <a:pt x="484235" y="182990"/>
                  </a:cubicBezTo>
                  <a:cubicBezTo>
                    <a:pt x="473469" y="167374"/>
                    <a:pt x="460295" y="151723"/>
                    <a:pt x="444507" y="136245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615429B-B540-319D-ABA1-3E1927E9D6B9}"/>
                </a:ext>
              </a:extLst>
            </p:cNvPr>
            <p:cNvSpPr/>
            <p:nvPr/>
          </p:nvSpPr>
          <p:spPr>
            <a:xfrm>
              <a:off x="9911003" y="1084874"/>
              <a:ext cx="358120" cy="373868"/>
            </a:xfrm>
            <a:custGeom>
              <a:avLst/>
              <a:gdLst>
                <a:gd name="connsiteX0" fmla="*/ 74778 w 358120"/>
                <a:gd name="connsiteY0" fmla="*/ 65353 h 373868"/>
                <a:gd name="connsiteX1" fmla="*/ 72921 w 358120"/>
                <a:gd name="connsiteY1" fmla="*/ 64528 h 373868"/>
                <a:gd name="connsiteX2" fmla="*/ 72267 w 358120"/>
                <a:gd name="connsiteY2" fmla="*/ 64184 h 373868"/>
                <a:gd name="connsiteX3" fmla="*/ 71063 w 358120"/>
                <a:gd name="connsiteY3" fmla="*/ 63599 h 373868"/>
                <a:gd name="connsiteX4" fmla="*/ 69756 w 358120"/>
                <a:gd name="connsiteY4" fmla="*/ 62946 h 373868"/>
                <a:gd name="connsiteX5" fmla="*/ 69722 w 358120"/>
                <a:gd name="connsiteY5" fmla="*/ 62946 h 373868"/>
                <a:gd name="connsiteX6" fmla="*/ 69447 w 358120"/>
                <a:gd name="connsiteY6" fmla="*/ 62774 h 373868"/>
                <a:gd name="connsiteX7" fmla="*/ 68036 w 358120"/>
                <a:gd name="connsiteY7" fmla="*/ 61983 h 373868"/>
                <a:gd name="connsiteX8" fmla="*/ 66041 w 358120"/>
                <a:gd name="connsiteY8" fmla="*/ 60813 h 373868"/>
                <a:gd name="connsiteX9" fmla="*/ 65835 w 358120"/>
                <a:gd name="connsiteY9" fmla="*/ 60676 h 373868"/>
                <a:gd name="connsiteX10" fmla="*/ 64906 w 358120"/>
                <a:gd name="connsiteY10" fmla="*/ 60125 h 373868"/>
                <a:gd name="connsiteX11" fmla="*/ 64081 w 358120"/>
                <a:gd name="connsiteY11" fmla="*/ 59575 h 373868"/>
                <a:gd name="connsiteX12" fmla="*/ 63668 w 358120"/>
                <a:gd name="connsiteY12" fmla="*/ 59300 h 373868"/>
                <a:gd name="connsiteX13" fmla="*/ 61467 w 358120"/>
                <a:gd name="connsiteY13" fmla="*/ 57786 h 373868"/>
                <a:gd name="connsiteX14" fmla="*/ 60710 w 358120"/>
                <a:gd name="connsiteY14" fmla="*/ 57236 h 373868"/>
                <a:gd name="connsiteX15" fmla="*/ 59231 w 358120"/>
                <a:gd name="connsiteY15" fmla="*/ 56135 h 373868"/>
                <a:gd name="connsiteX16" fmla="*/ 58543 w 358120"/>
                <a:gd name="connsiteY16" fmla="*/ 55585 h 373868"/>
                <a:gd name="connsiteX17" fmla="*/ 58474 w 358120"/>
                <a:gd name="connsiteY17" fmla="*/ 55550 h 373868"/>
                <a:gd name="connsiteX18" fmla="*/ 57202 w 358120"/>
                <a:gd name="connsiteY18" fmla="*/ 54484 h 373868"/>
                <a:gd name="connsiteX19" fmla="*/ 56651 w 358120"/>
                <a:gd name="connsiteY19" fmla="*/ 54037 h 373868"/>
                <a:gd name="connsiteX20" fmla="*/ 55998 w 358120"/>
                <a:gd name="connsiteY20" fmla="*/ 53487 h 373868"/>
                <a:gd name="connsiteX21" fmla="*/ 55550 w 358120"/>
                <a:gd name="connsiteY21" fmla="*/ 53108 h 373868"/>
                <a:gd name="connsiteX22" fmla="*/ 53383 w 358120"/>
                <a:gd name="connsiteY22" fmla="*/ 51148 h 373868"/>
                <a:gd name="connsiteX23" fmla="*/ 49634 w 358120"/>
                <a:gd name="connsiteY23" fmla="*/ 47433 h 373868"/>
                <a:gd name="connsiteX24" fmla="*/ 47880 w 358120"/>
                <a:gd name="connsiteY24" fmla="*/ 45541 h 373868"/>
                <a:gd name="connsiteX25" fmla="*/ 42721 w 358120"/>
                <a:gd name="connsiteY25" fmla="*/ 39178 h 373868"/>
                <a:gd name="connsiteX26" fmla="*/ 41138 w 358120"/>
                <a:gd name="connsiteY26" fmla="*/ 36942 h 373868"/>
                <a:gd name="connsiteX27" fmla="*/ 39040 w 358120"/>
                <a:gd name="connsiteY27" fmla="*/ 33777 h 373868"/>
                <a:gd name="connsiteX28" fmla="*/ 38249 w 358120"/>
                <a:gd name="connsiteY28" fmla="*/ 32505 h 373868"/>
                <a:gd name="connsiteX29" fmla="*/ 35119 w 358120"/>
                <a:gd name="connsiteY29" fmla="*/ 27070 h 373868"/>
                <a:gd name="connsiteX30" fmla="*/ 35050 w 358120"/>
                <a:gd name="connsiteY30" fmla="*/ 26933 h 373868"/>
                <a:gd name="connsiteX31" fmla="*/ 33502 w 358120"/>
                <a:gd name="connsiteY31" fmla="*/ 23906 h 373868"/>
                <a:gd name="connsiteX32" fmla="*/ 33330 w 358120"/>
                <a:gd name="connsiteY32" fmla="*/ 23596 h 373868"/>
                <a:gd name="connsiteX33" fmla="*/ 29684 w 358120"/>
                <a:gd name="connsiteY33" fmla="*/ 15238 h 373868"/>
                <a:gd name="connsiteX34" fmla="*/ 29650 w 358120"/>
                <a:gd name="connsiteY34" fmla="*/ 15100 h 373868"/>
                <a:gd name="connsiteX35" fmla="*/ 28584 w 358120"/>
                <a:gd name="connsiteY35" fmla="*/ 12211 h 373868"/>
                <a:gd name="connsiteX36" fmla="*/ 28549 w 358120"/>
                <a:gd name="connsiteY36" fmla="*/ 12211 h 373868"/>
                <a:gd name="connsiteX37" fmla="*/ 27552 w 358120"/>
                <a:gd name="connsiteY37" fmla="*/ 9218 h 373868"/>
                <a:gd name="connsiteX38" fmla="*/ 26623 w 358120"/>
                <a:gd name="connsiteY38" fmla="*/ 6191 h 373868"/>
                <a:gd name="connsiteX39" fmla="*/ 25797 w 358120"/>
                <a:gd name="connsiteY39" fmla="*/ 3268 h 373868"/>
                <a:gd name="connsiteX40" fmla="*/ 25763 w 358120"/>
                <a:gd name="connsiteY40" fmla="*/ 3130 h 373868"/>
                <a:gd name="connsiteX41" fmla="*/ 25006 w 358120"/>
                <a:gd name="connsiteY41" fmla="*/ 0 h 373868"/>
                <a:gd name="connsiteX42" fmla="*/ 24215 w 358120"/>
                <a:gd name="connsiteY42" fmla="*/ 0 h 373868"/>
                <a:gd name="connsiteX43" fmla="*/ 20122 w 358120"/>
                <a:gd name="connsiteY43" fmla="*/ 69 h 373868"/>
                <a:gd name="connsiteX44" fmla="*/ 15616 w 358120"/>
                <a:gd name="connsiteY44" fmla="*/ 275 h 373868"/>
                <a:gd name="connsiteX45" fmla="*/ 4231 w 358120"/>
                <a:gd name="connsiteY45" fmla="*/ 1238 h 373868"/>
                <a:gd name="connsiteX46" fmla="*/ 0 w 358120"/>
                <a:gd name="connsiteY46" fmla="*/ 1754 h 373868"/>
                <a:gd name="connsiteX47" fmla="*/ 2683 w 358120"/>
                <a:gd name="connsiteY47" fmla="*/ 4059 h 373868"/>
                <a:gd name="connsiteX48" fmla="*/ 11385 w 358120"/>
                <a:gd name="connsiteY48" fmla="*/ 18196 h 373868"/>
                <a:gd name="connsiteX49" fmla="*/ 13380 w 358120"/>
                <a:gd name="connsiteY49" fmla="*/ 25557 h 373868"/>
                <a:gd name="connsiteX50" fmla="*/ 13587 w 358120"/>
                <a:gd name="connsiteY50" fmla="*/ 56101 h 373868"/>
                <a:gd name="connsiteX51" fmla="*/ 17439 w 358120"/>
                <a:gd name="connsiteY51" fmla="*/ 56445 h 373868"/>
                <a:gd name="connsiteX52" fmla="*/ 42858 w 358120"/>
                <a:gd name="connsiteY52" fmla="*/ 59781 h 373868"/>
                <a:gd name="connsiteX53" fmla="*/ 47192 w 358120"/>
                <a:gd name="connsiteY53" fmla="*/ 60504 h 373868"/>
                <a:gd name="connsiteX54" fmla="*/ 51320 w 358120"/>
                <a:gd name="connsiteY54" fmla="*/ 61226 h 373868"/>
                <a:gd name="connsiteX55" fmla="*/ 51526 w 358120"/>
                <a:gd name="connsiteY55" fmla="*/ 61226 h 373868"/>
                <a:gd name="connsiteX56" fmla="*/ 55241 w 358120"/>
                <a:gd name="connsiteY56" fmla="*/ 61914 h 373868"/>
                <a:gd name="connsiteX57" fmla="*/ 64115 w 358120"/>
                <a:gd name="connsiteY57" fmla="*/ 63702 h 373868"/>
                <a:gd name="connsiteX58" fmla="*/ 67039 w 358120"/>
                <a:gd name="connsiteY58" fmla="*/ 64322 h 373868"/>
                <a:gd name="connsiteX59" fmla="*/ 67211 w 358120"/>
                <a:gd name="connsiteY59" fmla="*/ 64322 h 373868"/>
                <a:gd name="connsiteX60" fmla="*/ 69756 w 358120"/>
                <a:gd name="connsiteY60" fmla="*/ 64906 h 373868"/>
                <a:gd name="connsiteX61" fmla="*/ 75844 w 358120"/>
                <a:gd name="connsiteY61" fmla="*/ 66317 h 373868"/>
                <a:gd name="connsiteX62" fmla="*/ 75879 w 358120"/>
                <a:gd name="connsiteY62" fmla="*/ 65801 h 373868"/>
                <a:gd name="connsiteX63" fmla="*/ 74778 w 358120"/>
                <a:gd name="connsiteY63" fmla="*/ 65285 h 373868"/>
                <a:gd name="connsiteX64" fmla="*/ 319475 w 358120"/>
                <a:gd name="connsiteY64" fmla="*/ 199122 h 373868"/>
                <a:gd name="connsiteX65" fmla="*/ 297186 w 358120"/>
                <a:gd name="connsiteY65" fmla="*/ 169334 h 373868"/>
                <a:gd name="connsiteX66" fmla="*/ 135247 w 358120"/>
                <a:gd name="connsiteY66" fmla="*/ 62877 h 373868"/>
                <a:gd name="connsiteX67" fmla="*/ 132048 w 358120"/>
                <a:gd name="connsiteY67" fmla="*/ 64425 h 373868"/>
                <a:gd name="connsiteX68" fmla="*/ 130053 w 358120"/>
                <a:gd name="connsiteY68" fmla="*/ 65319 h 373868"/>
                <a:gd name="connsiteX69" fmla="*/ 129503 w 358120"/>
                <a:gd name="connsiteY69" fmla="*/ 65560 h 373868"/>
                <a:gd name="connsiteX70" fmla="*/ 128127 w 358120"/>
                <a:gd name="connsiteY70" fmla="*/ 66110 h 373868"/>
                <a:gd name="connsiteX71" fmla="*/ 126786 w 358120"/>
                <a:gd name="connsiteY71" fmla="*/ 66626 h 373868"/>
                <a:gd name="connsiteX72" fmla="*/ 123243 w 358120"/>
                <a:gd name="connsiteY72" fmla="*/ 67864 h 373868"/>
                <a:gd name="connsiteX73" fmla="*/ 123140 w 358120"/>
                <a:gd name="connsiteY73" fmla="*/ 67899 h 373868"/>
                <a:gd name="connsiteX74" fmla="*/ 120835 w 358120"/>
                <a:gd name="connsiteY74" fmla="*/ 68552 h 373868"/>
                <a:gd name="connsiteX75" fmla="*/ 120354 w 358120"/>
                <a:gd name="connsiteY75" fmla="*/ 68690 h 373868"/>
                <a:gd name="connsiteX76" fmla="*/ 120182 w 358120"/>
                <a:gd name="connsiteY76" fmla="*/ 68724 h 373868"/>
                <a:gd name="connsiteX77" fmla="*/ 119047 w 358120"/>
                <a:gd name="connsiteY77" fmla="*/ 69034 h 373868"/>
                <a:gd name="connsiteX78" fmla="*/ 118152 w 358120"/>
                <a:gd name="connsiteY78" fmla="*/ 69240 h 373868"/>
                <a:gd name="connsiteX79" fmla="*/ 116467 w 358120"/>
                <a:gd name="connsiteY79" fmla="*/ 69619 h 373868"/>
                <a:gd name="connsiteX80" fmla="*/ 115916 w 358120"/>
                <a:gd name="connsiteY80" fmla="*/ 69722 h 373868"/>
                <a:gd name="connsiteX81" fmla="*/ 113681 w 358120"/>
                <a:gd name="connsiteY81" fmla="*/ 70135 h 373868"/>
                <a:gd name="connsiteX82" fmla="*/ 111410 w 358120"/>
                <a:gd name="connsiteY82" fmla="*/ 70479 h 373868"/>
                <a:gd name="connsiteX83" fmla="*/ 109381 w 358120"/>
                <a:gd name="connsiteY83" fmla="*/ 70719 h 373868"/>
                <a:gd name="connsiteX84" fmla="*/ 106870 w 358120"/>
                <a:gd name="connsiteY84" fmla="*/ 70960 h 373868"/>
                <a:gd name="connsiteX85" fmla="*/ 106492 w 358120"/>
                <a:gd name="connsiteY85" fmla="*/ 70960 h 373868"/>
                <a:gd name="connsiteX86" fmla="*/ 104256 w 358120"/>
                <a:gd name="connsiteY86" fmla="*/ 71029 h 373868"/>
                <a:gd name="connsiteX87" fmla="*/ 99922 w 358120"/>
                <a:gd name="connsiteY87" fmla="*/ 71029 h 373868"/>
                <a:gd name="connsiteX88" fmla="*/ 95554 w 358120"/>
                <a:gd name="connsiteY88" fmla="*/ 70754 h 373868"/>
                <a:gd name="connsiteX89" fmla="*/ 90463 w 358120"/>
                <a:gd name="connsiteY89" fmla="*/ 70031 h 373868"/>
                <a:gd name="connsiteX90" fmla="*/ 90463 w 358120"/>
                <a:gd name="connsiteY90" fmla="*/ 70031 h 373868"/>
                <a:gd name="connsiteX91" fmla="*/ 270254 w 358120"/>
                <a:gd name="connsiteY91" fmla="*/ 165000 h 373868"/>
                <a:gd name="connsiteX92" fmla="*/ 302552 w 358120"/>
                <a:gd name="connsiteY92" fmla="*/ 203352 h 373868"/>
                <a:gd name="connsiteX93" fmla="*/ 320989 w 358120"/>
                <a:gd name="connsiteY93" fmla="*/ 353321 h 373868"/>
                <a:gd name="connsiteX94" fmla="*/ 327455 w 358120"/>
                <a:gd name="connsiteY94" fmla="*/ 373719 h 373868"/>
                <a:gd name="connsiteX95" fmla="*/ 356692 w 358120"/>
                <a:gd name="connsiteY95" fmla="*/ 346442 h 373868"/>
                <a:gd name="connsiteX96" fmla="*/ 319475 w 358120"/>
                <a:gd name="connsiteY96" fmla="*/ 199087 h 37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358120" h="373868">
                  <a:moveTo>
                    <a:pt x="74778" y="65353"/>
                  </a:moveTo>
                  <a:cubicBezTo>
                    <a:pt x="74125" y="65078"/>
                    <a:pt x="73505" y="64803"/>
                    <a:pt x="72921" y="64528"/>
                  </a:cubicBezTo>
                  <a:cubicBezTo>
                    <a:pt x="72680" y="64425"/>
                    <a:pt x="72474" y="64322"/>
                    <a:pt x="72267" y="64184"/>
                  </a:cubicBezTo>
                  <a:cubicBezTo>
                    <a:pt x="71854" y="63978"/>
                    <a:pt x="71442" y="63806"/>
                    <a:pt x="71063" y="63599"/>
                  </a:cubicBezTo>
                  <a:cubicBezTo>
                    <a:pt x="70616" y="63427"/>
                    <a:pt x="70203" y="63186"/>
                    <a:pt x="69756" y="62946"/>
                  </a:cubicBezTo>
                  <a:lnTo>
                    <a:pt x="69722" y="62946"/>
                  </a:lnTo>
                  <a:cubicBezTo>
                    <a:pt x="69722" y="62946"/>
                    <a:pt x="69550" y="62843"/>
                    <a:pt x="69447" y="62774"/>
                  </a:cubicBezTo>
                  <a:cubicBezTo>
                    <a:pt x="68965" y="62533"/>
                    <a:pt x="68518" y="62258"/>
                    <a:pt x="68036" y="61983"/>
                  </a:cubicBezTo>
                  <a:cubicBezTo>
                    <a:pt x="67383" y="61604"/>
                    <a:pt x="66695" y="61226"/>
                    <a:pt x="66041" y="60813"/>
                  </a:cubicBezTo>
                  <a:cubicBezTo>
                    <a:pt x="65973" y="60813"/>
                    <a:pt x="65904" y="60744"/>
                    <a:pt x="65835" y="60676"/>
                  </a:cubicBezTo>
                  <a:cubicBezTo>
                    <a:pt x="65525" y="60504"/>
                    <a:pt x="65216" y="60297"/>
                    <a:pt x="64906" y="60125"/>
                  </a:cubicBezTo>
                  <a:cubicBezTo>
                    <a:pt x="64631" y="59953"/>
                    <a:pt x="64356" y="59747"/>
                    <a:pt x="64081" y="59575"/>
                  </a:cubicBezTo>
                  <a:cubicBezTo>
                    <a:pt x="63943" y="59506"/>
                    <a:pt x="63806" y="59403"/>
                    <a:pt x="63668" y="59300"/>
                  </a:cubicBezTo>
                  <a:cubicBezTo>
                    <a:pt x="62946" y="58818"/>
                    <a:pt x="62189" y="58337"/>
                    <a:pt x="61467" y="57786"/>
                  </a:cubicBezTo>
                  <a:cubicBezTo>
                    <a:pt x="61226" y="57614"/>
                    <a:pt x="60985" y="57442"/>
                    <a:pt x="60710" y="57236"/>
                  </a:cubicBezTo>
                  <a:cubicBezTo>
                    <a:pt x="60228" y="56892"/>
                    <a:pt x="59747" y="56514"/>
                    <a:pt x="59231" y="56135"/>
                  </a:cubicBezTo>
                  <a:cubicBezTo>
                    <a:pt x="58990" y="55963"/>
                    <a:pt x="58784" y="55757"/>
                    <a:pt x="58543" y="55585"/>
                  </a:cubicBezTo>
                  <a:cubicBezTo>
                    <a:pt x="58543" y="55585"/>
                    <a:pt x="58520" y="55575"/>
                    <a:pt x="58474" y="55550"/>
                  </a:cubicBezTo>
                  <a:cubicBezTo>
                    <a:pt x="58061" y="55206"/>
                    <a:pt x="57614" y="54828"/>
                    <a:pt x="57202" y="54484"/>
                  </a:cubicBezTo>
                  <a:cubicBezTo>
                    <a:pt x="56995" y="54347"/>
                    <a:pt x="56823" y="54209"/>
                    <a:pt x="56651" y="54037"/>
                  </a:cubicBezTo>
                  <a:cubicBezTo>
                    <a:pt x="56445" y="53865"/>
                    <a:pt x="56204" y="53693"/>
                    <a:pt x="55998" y="53487"/>
                  </a:cubicBezTo>
                  <a:cubicBezTo>
                    <a:pt x="55826" y="53383"/>
                    <a:pt x="55688" y="53246"/>
                    <a:pt x="55550" y="53108"/>
                  </a:cubicBezTo>
                  <a:cubicBezTo>
                    <a:pt x="54794" y="52489"/>
                    <a:pt x="54071" y="51836"/>
                    <a:pt x="53383" y="51148"/>
                  </a:cubicBezTo>
                  <a:cubicBezTo>
                    <a:pt x="52111" y="49978"/>
                    <a:pt x="50838" y="48706"/>
                    <a:pt x="49634" y="47433"/>
                  </a:cubicBezTo>
                  <a:cubicBezTo>
                    <a:pt x="49050" y="46814"/>
                    <a:pt x="48430" y="46195"/>
                    <a:pt x="47880" y="45541"/>
                  </a:cubicBezTo>
                  <a:cubicBezTo>
                    <a:pt x="46091" y="43512"/>
                    <a:pt x="44372" y="41413"/>
                    <a:pt x="42721" y="39178"/>
                  </a:cubicBezTo>
                  <a:cubicBezTo>
                    <a:pt x="42170" y="38455"/>
                    <a:pt x="41620" y="37699"/>
                    <a:pt x="41138" y="36942"/>
                  </a:cubicBezTo>
                  <a:cubicBezTo>
                    <a:pt x="40416" y="35910"/>
                    <a:pt x="39728" y="34844"/>
                    <a:pt x="39040" y="33777"/>
                  </a:cubicBezTo>
                  <a:cubicBezTo>
                    <a:pt x="38765" y="33365"/>
                    <a:pt x="38490" y="32952"/>
                    <a:pt x="38249" y="32505"/>
                  </a:cubicBezTo>
                  <a:cubicBezTo>
                    <a:pt x="37148" y="30751"/>
                    <a:pt x="36082" y="28928"/>
                    <a:pt x="35119" y="27070"/>
                  </a:cubicBezTo>
                  <a:cubicBezTo>
                    <a:pt x="35085" y="27036"/>
                    <a:pt x="35050" y="26967"/>
                    <a:pt x="35050" y="26933"/>
                  </a:cubicBezTo>
                  <a:cubicBezTo>
                    <a:pt x="34500" y="25935"/>
                    <a:pt x="33984" y="24938"/>
                    <a:pt x="33502" y="23906"/>
                  </a:cubicBezTo>
                  <a:cubicBezTo>
                    <a:pt x="33433" y="23802"/>
                    <a:pt x="33365" y="23699"/>
                    <a:pt x="33330" y="23596"/>
                  </a:cubicBezTo>
                  <a:cubicBezTo>
                    <a:pt x="31989" y="20879"/>
                    <a:pt x="30785" y="18093"/>
                    <a:pt x="29684" y="15238"/>
                  </a:cubicBezTo>
                  <a:cubicBezTo>
                    <a:pt x="29650" y="15169"/>
                    <a:pt x="29650" y="15134"/>
                    <a:pt x="29650" y="15100"/>
                  </a:cubicBezTo>
                  <a:cubicBezTo>
                    <a:pt x="29271" y="14171"/>
                    <a:pt x="28893" y="13174"/>
                    <a:pt x="28584" y="12211"/>
                  </a:cubicBezTo>
                  <a:lnTo>
                    <a:pt x="28549" y="12211"/>
                  </a:lnTo>
                  <a:cubicBezTo>
                    <a:pt x="28205" y="11213"/>
                    <a:pt x="27861" y="10216"/>
                    <a:pt x="27552" y="9218"/>
                  </a:cubicBezTo>
                  <a:cubicBezTo>
                    <a:pt x="27208" y="8221"/>
                    <a:pt x="26898" y="7189"/>
                    <a:pt x="26623" y="6191"/>
                  </a:cubicBezTo>
                  <a:cubicBezTo>
                    <a:pt x="26348" y="5228"/>
                    <a:pt x="26073" y="4265"/>
                    <a:pt x="25797" y="3268"/>
                  </a:cubicBezTo>
                  <a:cubicBezTo>
                    <a:pt x="25797" y="3233"/>
                    <a:pt x="25797" y="3164"/>
                    <a:pt x="25763" y="3130"/>
                  </a:cubicBezTo>
                  <a:cubicBezTo>
                    <a:pt x="25488" y="2098"/>
                    <a:pt x="25247" y="1066"/>
                    <a:pt x="25006" y="0"/>
                  </a:cubicBezTo>
                  <a:lnTo>
                    <a:pt x="24215" y="0"/>
                  </a:lnTo>
                  <a:cubicBezTo>
                    <a:pt x="22977" y="0"/>
                    <a:pt x="21601" y="34"/>
                    <a:pt x="20122" y="69"/>
                  </a:cubicBezTo>
                  <a:cubicBezTo>
                    <a:pt x="18712" y="138"/>
                    <a:pt x="17198" y="172"/>
                    <a:pt x="15616" y="275"/>
                  </a:cubicBezTo>
                  <a:cubicBezTo>
                    <a:pt x="12211" y="447"/>
                    <a:pt x="8393" y="757"/>
                    <a:pt x="4231" y="1238"/>
                  </a:cubicBezTo>
                  <a:cubicBezTo>
                    <a:pt x="2855" y="1376"/>
                    <a:pt x="1445" y="1548"/>
                    <a:pt x="0" y="1754"/>
                  </a:cubicBezTo>
                  <a:cubicBezTo>
                    <a:pt x="791" y="2339"/>
                    <a:pt x="1720" y="3096"/>
                    <a:pt x="2683" y="4059"/>
                  </a:cubicBezTo>
                  <a:cubicBezTo>
                    <a:pt x="5538" y="6845"/>
                    <a:pt x="8909" y="11316"/>
                    <a:pt x="11385" y="18196"/>
                  </a:cubicBezTo>
                  <a:cubicBezTo>
                    <a:pt x="12176" y="20397"/>
                    <a:pt x="12864" y="22839"/>
                    <a:pt x="13380" y="25557"/>
                  </a:cubicBezTo>
                  <a:cubicBezTo>
                    <a:pt x="14997" y="33330"/>
                    <a:pt x="15444" y="43340"/>
                    <a:pt x="13587" y="56101"/>
                  </a:cubicBezTo>
                  <a:cubicBezTo>
                    <a:pt x="14894" y="56204"/>
                    <a:pt x="16166" y="56342"/>
                    <a:pt x="17439" y="56445"/>
                  </a:cubicBezTo>
                  <a:cubicBezTo>
                    <a:pt x="26485" y="57339"/>
                    <a:pt x="35085" y="58509"/>
                    <a:pt x="42858" y="59781"/>
                  </a:cubicBezTo>
                  <a:cubicBezTo>
                    <a:pt x="44337" y="60022"/>
                    <a:pt x="45782" y="60263"/>
                    <a:pt x="47192" y="60504"/>
                  </a:cubicBezTo>
                  <a:cubicBezTo>
                    <a:pt x="48602" y="60744"/>
                    <a:pt x="49978" y="60985"/>
                    <a:pt x="51320" y="61226"/>
                  </a:cubicBezTo>
                  <a:cubicBezTo>
                    <a:pt x="51388" y="61226"/>
                    <a:pt x="51457" y="61226"/>
                    <a:pt x="51526" y="61226"/>
                  </a:cubicBezTo>
                  <a:cubicBezTo>
                    <a:pt x="52799" y="61467"/>
                    <a:pt x="54037" y="61673"/>
                    <a:pt x="55241" y="61914"/>
                  </a:cubicBezTo>
                  <a:cubicBezTo>
                    <a:pt x="58440" y="62533"/>
                    <a:pt x="61398" y="63118"/>
                    <a:pt x="64115" y="63702"/>
                  </a:cubicBezTo>
                  <a:cubicBezTo>
                    <a:pt x="65113" y="63909"/>
                    <a:pt x="66110" y="64115"/>
                    <a:pt x="67039" y="64322"/>
                  </a:cubicBezTo>
                  <a:cubicBezTo>
                    <a:pt x="67108" y="64322"/>
                    <a:pt x="67142" y="64322"/>
                    <a:pt x="67211" y="64322"/>
                  </a:cubicBezTo>
                  <a:cubicBezTo>
                    <a:pt x="68105" y="64528"/>
                    <a:pt x="68931" y="64700"/>
                    <a:pt x="69756" y="64906"/>
                  </a:cubicBezTo>
                  <a:cubicBezTo>
                    <a:pt x="72130" y="65422"/>
                    <a:pt x="74159" y="65904"/>
                    <a:pt x="75844" y="66317"/>
                  </a:cubicBezTo>
                  <a:cubicBezTo>
                    <a:pt x="75844" y="66145"/>
                    <a:pt x="75844" y="65973"/>
                    <a:pt x="75879" y="65801"/>
                  </a:cubicBezTo>
                  <a:cubicBezTo>
                    <a:pt x="75500" y="65663"/>
                    <a:pt x="75157" y="65491"/>
                    <a:pt x="74778" y="65285"/>
                  </a:cubicBezTo>
                  <a:close/>
                  <a:moveTo>
                    <a:pt x="319475" y="199122"/>
                  </a:moveTo>
                  <a:cubicBezTo>
                    <a:pt x="313112" y="189215"/>
                    <a:pt x="305717" y="179275"/>
                    <a:pt x="297186" y="169334"/>
                  </a:cubicBezTo>
                  <a:cubicBezTo>
                    <a:pt x="251611" y="116364"/>
                    <a:pt x="175044" y="79525"/>
                    <a:pt x="135247" y="62877"/>
                  </a:cubicBezTo>
                  <a:cubicBezTo>
                    <a:pt x="134181" y="63427"/>
                    <a:pt x="133115" y="63943"/>
                    <a:pt x="132048" y="64425"/>
                  </a:cubicBezTo>
                  <a:cubicBezTo>
                    <a:pt x="131395" y="64734"/>
                    <a:pt x="130741" y="65044"/>
                    <a:pt x="130053" y="65319"/>
                  </a:cubicBezTo>
                  <a:cubicBezTo>
                    <a:pt x="129881" y="65422"/>
                    <a:pt x="129675" y="65491"/>
                    <a:pt x="129503" y="65560"/>
                  </a:cubicBezTo>
                  <a:cubicBezTo>
                    <a:pt x="129056" y="65766"/>
                    <a:pt x="128609" y="65938"/>
                    <a:pt x="128127" y="66110"/>
                  </a:cubicBezTo>
                  <a:cubicBezTo>
                    <a:pt x="127680" y="66317"/>
                    <a:pt x="127233" y="66454"/>
                    <a:pt x="126786" y="66626"/>
                  </a:cubicBezTo>
                  <a:cubicBezTo>
                    <a:pt x="125616" y="67073"/>
                    <a:pt x="124447" y="67486"/>
                    <a:pt x="123243" y="67864"/>
                  </a:cubicBezTo>
                  <a:cubicBezTo>
                    <a:pt x="123209" y="67864"/>
                    <a:pt x="123174" y="67899"/>
                    <a:pt x="123140" y="67899"/>
                  </a:cubicBezTo>
                  <a:cubicBezTo>
                    <a:pt x="122383" y="68140"/>
                    <a:pt x="121592" y="68380"/>
                    <a:pt x="120835" y="68552"/>
                  </a:cubicBezTo>
                  <a:cubicBezTo>
                    <a:pt x="120663" y="68621"/>
                    <a:pt x="120526" y="68656"/>
                    <a:pt x="120354" y="68690"/>
                  </a:cubicBezTo>
                  <a:cubicBezTo>
                    <a:pt x="120285" y="68690"/>
                    <a:pt x="120250" y="68724"/>
                    <a:pt x="120182" y="68724"/>
                  </a:cubicBezTo>
                  <a:cubicBezTo>
                    <a:pt x="119803" y="68862"/>
                    <a:pt x="119425" y="68965"/>
                    <a:pt x="119047" y="69034"/>
                  </a:cubicBezTo>
                  <a:cubicBezTo>
                    <a:pt x="118737" y="69137"/>
                    <a:pt x="118462" y="69206"/>
                    <a:pt x="118152" y="69240"/>
                  </a:cubicBezTo>
                  <a:cubicBezTo>
                    <a:pt x="117567" y="69378"/>
                    <a:pt x="117017" y="69515"/>
                    <a:pt x="116467" y="69619"/>
                  </a:cubicBezTo>
                  <a:cubicBezTo>
                    <a:pt x="116295" y="69653"/>
                    <a:pt x="116088" y="69687"/>
                    <a:pt x="115916" y="69722"/>
                  </a:cubicBezTo>
                  <a:cubicBezTo>
                    <a:pt x="115160" y="69894"/>
                    <a:pt x="114403" y="70031"/>
                    <a:pt x="113681" y="70135"/>
                  </a:cubicBezTo>
                  <a:cubicBezTo>
                    <a:pt x="112924" y="70272"/>
                    <a:pt x="112167" y="70375"/>
                    <a:pt x="111410" y="70479"/>
                  </a:cubicBezTo>
                  <a:cubicBezTo>
                    <a:pt x="110723" y="70582"/>
                    <a:pt x="110069" y="70651"/>
                    <a:pt x="109381" y="70719"/>
                  </a:cubicBezTo>
                  <a:cubicBezTo>
                    <a:pt x="108556" y="70822"/>
                    <a:pt x="107696" y="70891"/>
                    <a:pt x="106870" y="70960"/>
                  </a:cubicBezTo>
                  <a:cubicBezTo>
                    <a:pt x="106767" y="70960"/>
                    <a:pt x="106629" y="70960"/>
                    <a:pt x="106492" y="70960"/>
                  </a:cubicBezTo>
                  <a:cubicBezTo>
                    <a:pt x="105735" y="70994"/>
                    <a:pt x="104978" y="71029"/>
                    <a:pt x="104256" y="71029"/>
                  </a:cubicBezTo>
                  <a:cubicBezTo>
                    <a:pt x="102811" y="71063"/>
                    <a:pt x="101367" y="71063"/>
                    <a:pt x="99922" y="71029"/>
                  </a:cubicBezTo>
                  <a:cubicBezTo>
                    <a:pt x="98477" y="70994"/>
                    <a:pt x="96998" y="70891"/>
                    <a:pt x="95554" y="70754"/>
                  </a:cubicBezTo>
                  <a:cubicBezTo>
                    <a:pt x="93834" y="70582"/>
                    <a:pt x="92148" y="70375"/>
                    <a:pt x="90463" y="70031"/>
                  </a:cubicBezTo>
                  <a:lnTo>
                    <a:pt x="90463" y="70031"/>
                  </a:lnTo>
                  <a:cubicBezTo>
                    <a:pt x="90463" y="70031"/>
                    <a:pt x="184262" y="90773"/>
                    <a:pt x="270254" y="165000"/>
                  </a:cubicBezTo>
                  <a:cubicBezTo>
                    <a:pt x="284528" y="177349"/>
                    <a:pt x="294985" y="190213"/>
                    <a:pt x="302552" y="203352"/>
                  </a:cubicBezTo>
                  <a:cubicBezTo>
                    <a:pt x="333028" y="256082"/>
                    <a:pt x="317549" y="312699"/>
                    <a:pt x="320989" y="353321"/>
                  </a:cubicBezTo>
                  <a:cubicBezTo>
                    <a:pt x="321677" y="361405"/>
                    <a:pt x="323981" y="368181"/>
                    <a:pt x="327455" y="373719"/>
                  </a:cubicBezTo>
                  <a:cubicBezTo>
                    <a:pt x="340285" y="375404"/>
                    <a:pt x="354353" y="362677"/>
                    <a:pt x="356692" y="346442"/>
                  </a:cubicBezTo>
                  <a:cubicBezTo>
                    <a:pt x="360098" y="323121"/>
                    <a:pt x="360682" y="262824"/>
                    <a:pt x="319475" y="199087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5650D7D5-EED9-8A14-AAF7-B4EAE5E1EABA}"/>
                </a:ext>
              </a:extLst>
            </p:cNvPr>
            <p:cNvSpPr/>
            <p:nvPr/>
          </p:nvSpPr>
          <p:spPr>
            <a:xfrm>
              <a:off x="9932811" y="970471"/>
              <a:ext cx="129399" cy="184021"/>
            </a:xfrm>
            <a:custGeom>
              <a:avLst/>
              <a:gdLst>
                <a:gd name="connsiteX0" fmla="*/ 129400 w 129399"/>
                <a:gd name="connsiteY0" fmla="*/ 92114 h 184021"/>
                <a:gd name="connsiteX1" fmla="*/ 87023 w 129399"/>
                <a:gd name="connsiteY1" fmla="*/ 177555 h 184021"/>
                <a:gd name="connsiteX2" fmla="*/ 86989 w 129399"/>
                <a:gd name="connsiteY2" fmla="*/ 177555 h 184021"/>
                <a:gd name="connsiteX3" fmla="*/ 66316 w 129399"/>
                <a:gd name="connsiteY3" fmla="*/ 184022 h 184021"/>
                <a:gd name="connsiteX4" fmla="*/ 27826 w 129399"/>
                <a:gd name="connsiteY4" fmla="*/ 161870 h 184021"/>
                <a:gd name="connsiteX5" fmla="*/ 26072 w 129399"/>
                <a:gd name="connsiteY5" fmla="*/ 159978 h 184021"/>
                <a:gd name="connsiteX6" fmla="*/ 20913 w 129399"/>
                <a:gd name="connsiteY6" fmla="*/ 153615 h 184021"/>
                <a:gd name="connsiteX7" fmla="*/ 19330 w 129399"/>
                <a:gd name="connsiteY7" fmla="*/ 151379 h 184021"/>
                <a:gd name="connsiteX8" fmla="*/ 619 w 129399"/>
                <a:gd name="connsiteY8" fmla="*/ 73781 h 184021"/>
                <a:gd name="connsiteX9" fmla="*/ 11007 w 129399"/>
                <a:gd name="connsiteY9" fmla="*/ 34500 h 184021"/>
                <a:gd name="connsiteX10" fmla="*/ 17267 w 129399"/>
                <a:gd name="connsiteY10" fmla="*/ 22530 h 184021"/>
                <a:gd name="connsiteX11" fmla="*/ 17336 w 129399"/>
                <a:gd name="connsiteY11" fmla="*/ 22427 h 184021"/>
                <a:gd name="connsiteX12" fmla="*/ 61673 w 129399"/>
                <a:gd name="connsiteY12" fmla="*/ 0 h 184021"/>
                <a:gd name="connsiteX13" fmla="*/ 123999 w 129399"/>
                <a:gd name="connsiteY13" fmla="*/ 56032 h 184021"/>
                <a:gd name="connsiteX14" fmla="*/ 129400 w 129399"/>
                <a:gd name="connsiteY14" fmla="*/ 92114 h 18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9399" h="184021">
                  <a:moveTo>
                    <a:pt x="129400" y="92114"/>
                  </a:moveTo>
                  <a:cubicBezTo>
                    <a:pt x="129400" y="130810"/>
                    <a:pt x="111892" y="163934"/>
                    <a:pt x="87023" y="177555"/>
                  </a:cubicBezTo>
                  <a:cubicBezTo>
                    <a:pt x="87023" y="177555"/>
                    <a:pt x="86989" y="177589"/>
                    <a:pt x="86989" y="177555"/>
                  </a:cubicBezTo>
                  <a:cubicBezTo>
                    <a:pt x="80522" y="181167"/>
                    <a:pt x="73574" y="183368"/>
                    <a:pt x="66316" y="184022"/>
                  </a:cubicBezTo>
                  <a:cubicBezTo>
                    <a:pt x="51560" y="180960"/>
                    <a:pt x="38421" y="173118"/>
                    <a:pt x="27826" y="161870"/>
                  </a:cubicBezTo>
                  <a:cubicBezTo>
                    <a:pt x="27242" y="161251"/>
                    <a:pt x="26623" y="160632"/>
                    <a:pt x="26072" y="159978"/>
                  </a:cubicBezTo>
                  <a:cubicBezTo>
                    <a:pt x="24284" y="157949"/>
                    <a:pt x="22564" y="155851"/>
                    <a:pt x="20913" y="153615"/>
                  </a:cubicBezTo>
                  <a:cubicBezTo>
                    <a:pt x="20362" y="152893"/>
                    <a:pt x="19812" y="152136"/>
                    <a:pt x="19330" y="151379"/>
                  </a:cubicBezTo>
                  <a:cubicBezTo>
                    <a:pt x="5125" y="130982"/>
                    <a:pt x="-2271" y="103327"/>
                    <a:pt x="619" y="73781"/>
                  </a:cubicBezTo>
                  <a:cubicBezTo>
                    <a:pt x="1995" y="59644"/>
                    <a:pt x="5641" y="46367"/>
                    <a:pt x="11007" y="34500"/>
                  </a:cubicBezTo>
                  <a:cubicBezTo>
                    <a:pt x="12898" y="30338"/>
                    <a:pt x="14997" y="26348"/>
                    <a:pt x="17267" y="22530"/>
                  </a:cubicBezTo>
                  <a:cubicBezTo>
                    <a:pt x="17301" y="22530"/>
                    <a:pt x="17336" y="22461"/>
                    <a:pt x="17336" y="22427"/>
                  </a:cubicBezTo>
                  <a:cubicBezTo>
                    <a:pt x="29237" y="8462"/>
                    <a:pt x="44715" y="0"/>
                    <a:pt x="61673" y="0"/>
                  </a:cubicBezTo>
                  <a:cubicBezTo>
                    <a:pt x="89671" y="0"/>
                    <a:pt x="113715" y="23115"/>
                    <a:pt x="123999" y="56032"/>
                  </a:cubicBezTo>
                  <a:cubicBezTo>
                    <a:pt x="127473" y="67108"/>
                    <a:pt x="129400" y="79318"/>
                    <a:pt x="129400" y="92114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10ACC9E2-2C3F-BBEE-D950-B45090F66BE8}"/>
                </a:ext>
              </a:extLst>
            </p:cNvPr>
            <p:cNvSpPr/>
            <p:nvPr/>
          </p:nvSpPr>
          <p:spPr>
            <a:xfrm>
              <a:off x="10139668" y="825593"/>
              <a:ext cx="170335" cy="382402"/>
            </a:xfrm>
            <a:custGeom>
              <a:avLst/>
              <a:gdLst>
                <a:gd name="connsiteX0" fmla="*/ 170336 w 170335"/>
                <a:gd name="connsiteY0" fmla="*/ 370107 h 382402"/>
                <a:gd name="connsiteX1" fmla="*/ 143059 w 170335"/>
                <a:gd name="connsiteY1" fmla="*/ 382215 h 382402"/>
                <a:gd name="connsiteX2" fmla="*/ 2893 w 170335"/>
                <a:gd name="connsiteY2" fmla="*/ 253227 h 382402"/>
                <a:gd name="connsiteX3" fmla="*/ 55933 w 170335"/>
                <a:gd name="connsiteY3" fmla="*/ 193033 h 382402"/>
                <a:gd name="connsiteX4" fmla="*/ 80010 w 170335"/>
                <a:gd name="connsiteY4" fmla="*/ 94419 h 382402"/>
                <a:gd name="connsiteX5" fmla="*/ 140239 w 170335"/>
                <a:gd name="connsiteY5" fmla="*/ 0 h 382402"/>
                <a:gd name="connsiteX6" fmla="*/ 118981 w 170335"/>
                <a:gd name="connsiteY6" fmla="*/ 37664 h 382402"/>
                <a:gd name="connsiteX7" fmla="*/ 99479 w 170335"/>
                <a:gd name="connsiteY7" fmla="*/ 196095 h 382402"/>
                <a:gd name="connsiteX8" fmla="*/ 27831 w 170335"/>
                <a:gd name="connsiteY8" fmla="*/ 262411 h 382402"/>
                <a:gd name="connsiteX9" fmla="*/ 112102 w 170335"/>
                <a:gd name="connsiteY9" fmla="*/ 358137 h 382402"/>
                <a:gd name="connsiteX10" fmla="*/ 170336 w 170335"/>
                <a:gd name="connsiteY10" fmla="*/ 370107 h 38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335" h="382402">
                  <a:moveTo>
                    <a:pt x="170336" y="370107"/>
                  </a:moveTo>
                  <a:cubicBezTo>
                    <a:pt x="161977" y="382627"/>
                    <a:pt x="153068" y="382834"/>
                    <a:pt x="143059" y="382215"/>
                  </a:cubicBezTo>
                  <a:cubicBezTo>
                    <a:pt x="89332" y="378912"/>
                    <a:pt x="-19052" y="295845"/>
                    <a:pt x="2893" y="253227"/>
                  </a:cubicBezTo>
                  <a:cubicBezTo>
                    <a:pt x="12799" y="234000"/>
                    <a:pt x="37565" y="218831"/>
                    <a:pt x="55933" y="193033"/>
                  </a:cubicBezTo>
                  <a:cubicBezTo>
                    <a:pt x="55933" y="193033"/>
                    <a:pt x="73131" y="172396"/>
                    <a:pt x="80010" y="94419"/>
                  </a:cubicBezTo>
                  <a:cubicBezTo>
                    <a:pt x="84241" y="46573"/>
                    <a:pt x="106599" y="10801"/>
                    <a:pt x="140239" y="0"/>
                  </a:cubicBezTo>
                  <a:cubicBezTo>
                    <a:pt x="131674" y="7464"/>
                    <a:pt x="123419" y="19193"/>
                    <a:pt x="118981" y="37664"/>
                  </a:cubicBezTo>
                  <a:cubicBezTo>
                    <a:pt x="107527" y="85269"/>
                    <a:pt x="125276" y="163074"/>
                    <a:pt x="99479" y="196095"/>
                  </a:cubicBezTo>
                  <a:cubicBezTo>
                    <a:pt x="73681" y="229150"/>
                    <a:pt x="32990" y="236029"/>
                    <a:pt x="27831" y="262411"/>
                  </a:cubicBezTo>
                  <a:cubicBezTo>
                    <a:pt x="22671" y="288759"/>
                    <a:pt x="81730" y="344963"/>
                    <a:pt x="112102" y="358137"/>
                  </a:cubicBezTo>
                  <a:cubicBezTo>
                    <a:pt x="133634" y="367493"/>
                    <a:pt x="157987" y="369625"/>
                    <a:pt x="170336" y="370107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FE327B03-02EB-07B0-E452-4628746550D0}"/>
                </a:ext>
              </a:extLst>
            </p:cNvPr>
            <p:cNvSpPr/>
            <p:nvPr/>
          </p:nvSpPr>
          <p:spPr>
            <a:xfrm>
              <a:off x="10358407" y="1072388"/>
              <a:ext cx="194367" cy="155019"/>
            </a:xfrm>
            <a:custGeom>
              <a:avLst/>
              <a:gdLst>
                <a:gd name="connsiteX0" fmla="*/ 194368 w 194367"/>
                <a:gd name="connsiteY0" fmla="*/ 108074 h 155019"/>
                <a:gd name="connsiteX1" fmla="*/ 100602 w 194367"/>
                <a:gd name="connsiteY1" fmla="*/ 152790 h 155019"/>
                <a:gd name="connsiteX2" fmla="*/ 887 w 194367"/>
                <a:gd name="connsiteY2" fmla="*/ 116501 h 155019"/>
                <a:gd name="connsiteX3" fmla="*/ 59327 w 194367"/>
                <a:gd name="connsiteY3" fmla="*/ 1651 h 155019"/>
                <a:gd name="connsiteX4" fmla="*/ 62354 w 194367"/>
                <a:gd name="connsiteY4" fmla="*/ 0 h 155019"/>
                <a:gd name="connsiteX5" fmla="*/ 37347 w 194367"/>
                <a:gd name="connsiteY5" fmla="*/ 62327 h 155019"/>
                <a:gd name="connsiteX6" fmla="*/ 83404 w 194367"/>
                <a:gd name="connsiteY6" fmla="*/ 136692 h 155019"/>
                <a:gd name="connsiteX7" fmla="*/ 194368 w 194367"/>
                <a:gd name="connsiteY7" fmla="*/ 108074 h 15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367" h="155019">
                  <a:moveTo>
                    <a:pt x="194368" y="108074"/>
                  </a:moveTo>
                  <a:cubicBezTo>
                    <a:pt x="173764" y="131395"/>
                    <a:pt x="141328" y="148593"/>
                    <a:pt x="100602" y="152790"/>
                  </a:cubicBezTo>
                  <a:cubicBezTo>
                    <a:pt x="27510" y="160357"/>
                    <a:pt x="-6027" y="148765"/>
                    <a:pt x="887" y="116501"/>
                  </a:cubicBezTo>
                  <a:cubicBezTo>
                    <a:pt x="887" y="116501"/>
                    <a:pt x="12031" y="29547"/>
                    <a:pt x="59327" y="1651"/>
                  </a:cubicBezTo>
                  <a:cubicBezTo>
                    <a:pt x="60290" y="1066"/>
                    <a:pt x="61322" y="516"/>
                    <a:pt x="62354" y="0"/>
                  </a:cubicBezTo>
                  <a:cubicBezTo>
                    <a:pt x="52757" y="14481"/>
                    <a:pt x="42472" y="35360"/>
                    <a:pt x="37347" y="62327"/>
                  </a:cubicBezTo>
                  <a:cubicBezTo>
                    <a:pt x="26650" y="118221"/>
                    <a:pt x="39549" y="132805"/>
                    <a:pt x="83404" y="136692"/>
                  </a:cubicBezTo>
                  <a:cubicBezTo>
                    <a:pt x="126606" y="140510"/>
                    <a:pt x="192441" y="109003"/>
                    <a:pt x="194368" y="108074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BDF6BA4E-8D03-E3F9-0C83-3A4ED3CC1BE2}"/>
                </a:ext>
              </a:extLst>
            </p:cNvPr>
            <p:cNvSpPr/>
            <p:nvPr/>
          </p:nvSpPr>
          <p:spPr>
            <a:xfrm>
              <a:off x="10453024" y="1079872"/>
              <a:ext cx="102590" cy="72900"/>
            </a:xfrm>
            <a:custGeom>
              <a:avLst/>
              <a:gdLst>
                <a:gd name="connsiteX0" fmla="*/ 19193 w 102590"/>
                <a:gd name="connsiteY0" fmla="*/ 46759 h 72900"/>
                <a:gd name="connsiteX1" fmla="*/ 38387 w 102590"/>
                <a:gd name="connsiteY1" fmla="*/ 59830 h 72900"/>
                <a:gd name="connsiteX2" fmla="*/ 19193 w 102590"/>
                <a:gd name="connsiteY2" fmla="*/ 72900 h 72900"/>
                <a:gd name="connsiteX3" fmla="*/ 0 w 102590"/>
                <a:gd name="connsiteY3" fmla="*/ 59830 h 72900"/>
                <a:gd name="connsiteX4" fmla="*/ 19193 w 102590"/>
                <a:gd name="connsiteY4" fmla="*/ 46759 h 72900"/>
                <a:gd name="connsiteX5" fmla="*/ 73919 w 102590"/>
                <a:gd name="connsiteY5" fmla="*/ 1527 h 72900"/>
                <a:gd name="connsiteX6" fmla="*/ 102124 w 102590"/>
                <a:gd name="connsiteY6" fmla="*/ 32415 h 72900"/>
                <a:gd name="connsiteX7" fmla="*/ 62740 w 102590"/>
                <a:gd name="connsiteY7" fmla="*/ 46483 h 72900"/>
                <a:gd name="connsiteX8" fmla="*/ 34535 w 102590"/>
                <a:gd name="connsiteY8" fmla="*/ 15595 h 72900"/>
                <a:gd name="connsiteX9" fmla="*/ 73919 w 102590"/>
                <a:gd name="connsiteY9" fmla="*/ 1527 h 7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590" h="72900">
                  <a:moveTo>
                    <a:pt x="19193" y="46759"/>
                  </a:moveTo>
                  <a:cubicBezTo>
                    <a:pt x="29787" y="46759"/>
                    <a:pt x="38387" y="52606"/>
                    <a:pt x="38387" y="59830"/>
                  </a:cubicBezTo>
                  <a:cubicBezTo>
                    <a:pt x="38387" y="67053"/>
                    <a:pt x="29787" y="72900"/>
                    <a:pt x="19193" y="72900"/>
                  </a:cubicBezTo>
                  <a:cubicBezTo>
                    <a:pt x="8599" y="72900"/>
                    <a:pt x="0" y="67053"/>
                    <a:pt x="0" y="59830"/>
                  </a:cubicBezTo>
                  <a:cubicBezTo>
                    <a:pt x="0" y="52606"/>
                    <a:pt x="8599" y="46759"/>
                    <a:pt x="19193" y="46759"/>
                  </a:cubicBezTo>
                  <a:close/>
                  <a:moveTo>
                    <a:pt x="73919" y="1527"/>
                  </a:moveTo>
                  <a:cubicBezTo>
                    <a:pt x="92596" y="6171"/>
                    <a:pt x="105220" y="19998"/>
                    <a:pt x="102124" y="32415"/>
                  </a:cubicBezTo>
                  <a:cubicBezTo>
                    <a:pt x="99028" y="44832"/>
                    <a:pt x="81383" y="51127"/>
                    <a:pt x="62740" y="46483"/>
                  </a:cubicBezTo>
                  <a:cubicBezTo>
                    <a:pt x="44063" y="41840"/>
                    <a:pt x="31439" y="28012"/>
                    <a:pt x="34535" y="15595"/>
                  </a:cubicBezTo>
                  <a:cubicBezTo>
                    <a:pt x="37631" y="3178"/>
                    <a:pt x="55276" y="-3116"/>
                    <a:pt x="73919" y="1527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84864D8F-2C68-E126-CD80-0E7122E61FFC}"/>
                </a:ext>
              </a:extLst>
            </p:cNvPr>
            <p:cNvSpPr/>
            <p:nvPr/>
          </p:nvSpPr>
          <p:spPr>
            <a:xfrm>
              <a:off x="10269140" y="854594"/>
              <a:ext cx="109090" cy="312418"/>
            </a:xfrm>
            <a:custGeom>
              <a:avLst/>
              <a:gdLst>
                <a:gd name="connsiteX0" fmla="*/ 15822 w 109090"/>
                <a:gd name="connsiteY0" fmla="*/ 263506 h 312418"/>
                <a:gd name="connsiteX1" fmla="*/ 31645 w 109090"/>
                <a:gd name="connsiteY1" fmla="*/ 287962 h 312418"/>
                <a:gd name="connsiteX2" fmla="*/ 15822 w 109090"/>
                <a:gd name="connsiteY2" fmla="*/ 312418 h 312418"/>
                <a:gd name="connsiteX3" fmla="*/ 0 w 109090"/>
                <a:gd name="connsiteY3" fmla="*/ 287962 h 312418"/>
                <a:gd name="connsiteX4" fmla="*/ 15822 w 109090"/>
                <a:gd name="connsiteY4" fmla="*/ 263506 h 312418"/>
                <a:gd name="connsiteX5" fmla="*/ 75319 w 109090"/>
                <a:gd name="connsiteY5" fmla="*/ 161 h 312418"/>
                <a:gd name="connsiteX6" fmla="*/ 107836 w 109090"/>
                <a:gd name="connsiteY6" fmla="*/ 45441 h 312418"/>
                <a:gd name="connsiteX7" fmla="*/ 91181 w 109090"/>
                <a:gd name="connsiteY7" fmla="*/ 98641 h 312418"/>
                <a:gd name="connsiteX8" fmla="*/ 58664 w 109090"/>
                <a:gd name="connsiteY8" fmla="*/ 53361 h 312418"/>
                <a:gd name="connsiteX9" fmla="*/ 75319 w 109090"/>
                <a:gd name="connsiteY9" fmla="*/ 161 h 31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090" h="312418">
                  <a:moveTo>
                    <a:pt x="15822" y="263506"/>
                  </a:moveTo>
                  <a:cubicBezTo>
                    <a:pt x="24561" y="263506"/>
                    <a:pt x="31645" y="274455"/>
                    <a:pt x="31645" y="287962"/>
                  </a:cubicBezTo>
                  <a:cubicBezTo>
                    <a:pt x="31645" y="301469"/>
                    <a:pt x="24561" y="312418"/>
                    <a:pt x="15822" y="312418"/>
                  </a:cubicBezTo>
                  <a:cubicBezTo>
                    <a:pt x="7084" y="312418"/>
                    <a:pt x="0" y="301469"/>
                    <a:pt x="0" y="287962"/>
                  </a:cubicBezTo>
                  <a:cubicBezTo>
                    <a:pt x="0" y="274455"/>
                    <a:pt x="7084" y="263506"/>
                    <a:pt x="15822" y="263506"/>
                  </a:cubicBezTo>
                  <a:close/>
                  <a:moveTo>
                    <a:pt x="75319" y="161"/>
                  </a:moveTo>
                  <a:cubicBezTo>
                    <a:pt x="88898" y="-2027"/>
                    <a:pt x="103456" y="18246"/>
                    <a:pt x="107836" y="45441"/>
                  </a:cubicBezTo>
                  <a:cubicBezTo>
                    <a:pt x="112216" y="72635"/>
                    <a:pt x="104760" y="96454"/>
                    <a:pt x="91181" y="98641"/>
                  </a:cubicBezTo>
                  <a:cubicBezTo>
                    <a:pt x="77602" y="100828"/>
                    <a:pt x="63044" y="80556"/>
                    <a:pt x="58664" y="53361"/>
                  </a:cubicBezTo>
                  <a:cubicBezTo>
                    <a:pt x="54284" y="26167"/>
                    <a:pt x="61740" y="2348"/>
                    <a:pt x="75319" y="161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7C7B8B3D-36BC-D34C-D8EC-76E725299513}"/>
                </a:ext>
              </a:extLst>
            </p:cNvPr>
            <p:cNvSpPr/>
            <p:nvPr/>
          </p:nvSpPr>
          <p:spPr>
            <a:xfrm>
              <a:off x="9831857" y="1022513"/>
              <a:ext cx="21188" cy="37285"/>
            </a:xfrm>
            <a:custGeom>
              <a:avLst/>
              <a:gdLst>
                <a:gd name="connsiteX0" fmla="*/ 21188 w 21188"/>
                <a:gd name="connsiteY0" fmla="*/ 18643 h 37285"/>
                <a:gd name="connsiteX1" fmla="*/ 10594 w 21188"/>
                <a:gd name="connsiteY1" fmla="*/ 37286 h 37285"/>
                <a:gd name="connsiteX2" fmla="*/ 0 w 21188"/>
                <a:gd name="connsiteY2" fmla="*/ 18643 h 37285"/>
                <a:gd name="connsiteX3" fmla="*/ 10594 w 21188"/>
                <a:gd name="connsiteY3" fmla="*/ 0 h 37285"/>
                <a:gd name="connsiteX4" fmla="*/ 21188 w 21188"/>
                <a:gd name="connsiteY4" fmla="*/ 18643 h 3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88" h="37285">
                  <a:moveTo>
                    <a:pt x="21188" y="18643"/>
                  </a:moveTo>
                  <a:cubicBezTo>
                    <a:pt x="21188" y="28928"/>
                    <a:pt x="16442" y="37286"/>
                    <a:pt x="10594" y="37286"/>
                  </a:cubicBezTo>
                  <a:cubicBezTo>
                    <a:pt x="4747" y="37286"/>
                    <a:pt x="0" y="28928"/>
                    <a:pt x="0" y="18643"/>
                  </a:cubicBezTo>
                  <a:cubicBezTo>
                    <a:pt x="0" y="8358"/>
                    <a:pt x="4747" y="0"/>
                    <a:pt x="10594" y="0"/>
                  </a:cubicBezTo>
                  <a:cubicBezTo>
                    <a:pt x="16442" y="0"/>
                    <a:pt x="21188" y="8358"/>
                    <a:pt x="21188" y="18643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967A2BC5-9E19-F62F-2FAB-73ACEBD06773}"/>
                </a:ext>
              </a:extLst>
            </p:cNvPr>
            <p:cNvSpPr/>
            <p:nvPr/>
          </p:nvSpPr>
          <p:spPr>
            <a:xfrm>
              <a:off x="9967276" y="1045181"/>
              <a:ext cx="21222" cy="37285"/>
            </a:xfrm>
            <a:custGeom>
              <a:avLst/>
              <a:gdLst>
                <a:gd name="connsiteX0" fmla="*/ 21223 w 21222"/>
                <a:gd name="connsiteY0" fmla="*/ 21360 h 37285"/>
                <a:gd name="connsiteX1" fmla="*/ 12314 w 21222"/>
                <a:gd name="connsiteY1" fmla="*/ 37286 h 37285"/>
                <a:gd name="connsiteX2" fmla="*/ 0 w 21222"/>
                <a:gd name="connsiteY2" fmla="*/ 18643 h 37285"/>
                <a:gd name="connsiteX3" fmla="*/ 12314 w 21222"/>
                <a:gd name="connsiteY3" fmla="*/ 0 h 37285"/>
                <a:gd name="connsiteX4" fmla="*/ 21223 w 21222"/>
                <a:gd name="connsiteY4" fmla="*/ 21360 h 3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2" h="37285">
                  <a:moveTo>
                    <a:pt x="21223" y="21360"/>
                  </a:moveTo>
                  <a:cubicBezTo>
                    <a:pt x="21223" y="31645"/>
                    <a:pt x="19124" y="37286"/>
                    <a:pt x="12314" y="37286"/>
                  </a:cubicBezTo>
                  <a:cubicBezTo>
                    <a:pt x="5503" y="37286"/>
                    <a:pt x="0" y="28927"/>
                    <a:pt x="0" y="18643"/>
                  </a:cubicBezTo>
                  <a:cubicBezTo>
                    <a:pt x="0" y="8358"/>
                    <a:pt x="5503" y="0"/>
                    <a:pt x="12314" y="0"/>
                  </a:cubicBezTo>
                  <a:cubicBezTo>
                    <a:pt x="19124" y="0"/>
                    <a:pt x="21223" y="11076"/>
                    <a:pt x="21223" y="21360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E029E81E-A434-BA81-ACD8-FD3E77425FD6}"/>
                </a:ext>
              </a:extLst>
            </p:cNvPr>
            <p:cNvSpPr/>
            <p:nvPr/>
          </p:nvSpPr>
          <p:spPr>
            <a:xfrm>
              <a:off x="10407105" y="546947"/>
              <a:ext cx="1197001" cy="880345"/>
            </a:xfrm>
            <a:custGeom>
              <a:avLst/>
              <a:gdLst>
                <a:gd name="connsiteX0" fmla="*/ 326768 w 1197001"/>
                <a:gd name="connsiteY0" fmla="*/ 809282 h 880345"/>
                <a:gd name="connsiteX1" fmla="*/ 362299 w 1197001"/>
                <a:gd name="connsiteY1" fmla="*/ 844814 h 880345"/>
                <a:gd name="connsiteX2" fmla="*/ 326768 w 1197001"/>
                <a:gd name="connsiteY2" fmla="*/ 880345 h 880345"/>
                <a:gd name="connsiteX3" fmla="*/ 291236 w 1197001"/>
                <a:gd name="connsiteY3" fmla="*/ 844814 h 880345"/>
                <a:gd name="connsiteX4" fmla="*/ 326768 w 1197001"/>
                <a:gd name="connsiteY4" fmla="*/ 809282 h 880345"/>
                <a:gd name="connsiteX5" fmla="*/ 30957 w 1197001"/>
                <a:gd name="connsiteY5" fmla="*/ 788644 h 880345"/>
                <a:gd name="connsiteX6" fmla="*/ 61914 w 1197001"/>
                <a:gd name="connsiteY6" fmla="*/ 819601 h 880345"/>
                <a:gd name="connsiteX7" fmla="*/ 30957 w 1197001"/>
                <a:gd name="connsiteY7" fmla="*/ 850558 h 880345"/>
                <a:gd name="connsiteX8" fmla="*/ 0 w 1197001"/>
                <a:gd name="connsiteY8" fmla="*/ 819601 h 880345"/>
                <a:gd name="connsiteX9" fmla="*/ 30957 w 1197001"/>
                <a:gd name="connsiteY9" fmla="*/ 788644 h 880345"/>
                <a:gd name="connsiteX10" fmla="*/ 323122 w 1197001"/>
                <a:gd name="connsiteY10" fmla="*/ 620169 h 880345"/>
                <a:gd name="connsiteX11" fmla="*/ 343553 w 1197001"/>
                <a:gd name="connsiteY11" fmla="*/ 640601 h 880345"/>
                <a:gd name="connsiteX12" fmla="*/ 323122 w 1197001"/>
                <a:gd name="connsiteY12" fmla="*/ 661032 h 880345"/>
                <a:gd name="connsiteX13" fmla="*/ 302690 w 1197001"/>
                <a:gd name="connsiteY13" fmla="*/ 640601 h 880345"/>
                <a:gd name="connsiteX14" fmla="*/ 323122 w 1197001"/>
                <a:gd name="connsiteY14" fmla="*/ 620169 h 880345"/>
                <a:gd name="connsiteX15" fmla="*/ 660345 w 1197001"/>
                <a:gd name="connsiteY15" fmla="*/ 595748 h 880345"/>
                <a:gd name="connsiteX16" fmla="*/ 691302 w 1197001"/>
                <a:gd name="connsiteY16" fmla="*/ 626705 h 880345"/>
                <a:gd name="connsiteX17" fmla="*/ 660345 w 1197001"/>
                <a:gd name="connsiteY17" fmla="*/ 657662 h 880345"/>
                <a:gd name="connsiteX18" fmla="*/ 629388 w 1197001"/>
                <a:gd name="connsiteY18" fmla="*/ 626705 h 880345"/>
                <a:gd name="connsiteX19" fmla="*/ 660345 w 1197001"/>
                <a:gd name="connsiteY19" fmla="*/ 595748 h 880345"/>
                <a:gd name="connsiteX20" fmla="*/ 442788 w 1197001"/>
                <a:gd name="connsiteY20" fmla="*/ 454309 h 880345"/>
                <a:gd name="connsiteX21" fmla="*/ 463219 w 1197001"/>
                <a:gd name="connsiteY21" fmla="*/ 474741 h 880345"/>
                <a:gd name="connsiteX22" fmla="*/ 442788 w 1197001"/>
                <a:gd name="connsiteY22" fmla="*/ 495172 h 880345"/>
                <a:gd name="connsiteX23" fmla="*/ 422356 w 1197001"/>
                <a:gd name="connsiteY23" fmla="*/ 474741 h 880345"/>
                <a:gd name="connsiteX24" fmla="*/ 442788 w 1197001"/>
                <a:gd name="connsiteY24" fmla="*/ 454309 h 880345"/>
                <a:gd name="connsiteX25" fmla="*/ 711734 w 1197001"/>
                <a:gd name="connsiteY25" fmla="*/ 319750 h 880345"/>
                <a:gd name="connsiteX26" fmla="*/ 732165 w 1197001"/>
                <a:gd name="connsiteY26" fmla="*/ 340182 h 880345"/>
                <a:gd name="connsiteX27" fmla="*/ 711734 w 1197001"/>
                <a:gd name="connsiteY27" fmla="*/ 360613 h 880345"/>
                <a:gd name="connsiteX28" fmla="*/ 691302 w 1197001"/>
                <a:gd name="connsiteY28" fmla="*/ 340182 h 880345"/>
                <a:gd name="connsiteX29" fmla="*/ 711734 w 1197001"/>
                <a:gd name="connsiteY29" fmla="*/ 319750 h 880345"/>
                <a:gd name="connsiteX30" fmla="*/ 202080 w 1197001"/>
                <a:gd name="connsiteY30" fmla="*/ 288690 h 880345"/>
                <a:gd name="connsiteX31" fmla="*/ 237611 w 1197001"/>
                <a:gd name="connsiteY31" fmla="*/ 324222 h 880345"/>
                <a:gd name="connsiteX32" fmla="*/ 202080 w 1197001"/>
                <a:gd name="connsiteY32" fmla="*/ 359753 h 880345"/>
                <a:gd name="connsiteX33" fmla="*/ 166548 w 1197001"/>
                <a:gd name="connsiteY33" fmla="*/ 324222 h 880345"/>
                <a:gd name="connsiteX34" fmla="*/ 202080 w 1197001"/>
                <a:gd name="connsiteY34" fmla="*/ 288690 h 880345"/>
                <a:gd name="connsiteX35" fmla="*/ 1176570 w 1197001"/>
                <a:gd name="connsiteY35" fmla="*/ 143983 h 880345"/>
                <a:gd name="connsiteX36" fmla="*/ 1197001 w 1197001"/>
                <a:gd name="connsiteY36" fmla="*/ 164415 h 880345"/>
                <a:gd name="connsiteX37" fmla="*/ 1176570 w 1197001"/>
                <a:gd name="connsiteY37" fmla="*/ 184846 h 880345"/>
                <a:gd name="connsiteX38" fmla="*/ 1156138 w 1197001"/>
                <a:gd name="connsiteY38" fmla="*/ 164415 h 880345"/>
                <a:gd name="connsiteX39" fmla="*/ 1176570 w 1197001"/>
                <a:gd name="connsiteY39" fmla="*/ 143983 h 880345"/>
                <a:gd name="connsiteX40" fmla="*/ 732200 w 1197001"/>
                <a:gd name="connsiteY40" fmla="*/ 0 h 880345"/>
                <a:gd name="connsiteX41" fmla="*/ 752631 w 1197001"/>
                <a:gd name="connsiteY41" fmla="*/ 20432 h 880345"/>
                <a:gd name="connsiteX42" fmla="*/ 732200 w 1197001"/>
                <a:gd name="connsiteY42" fmla="*/ 40863 h 880345"/>
                <a:gd name="connsiteX43" fmla="*/ 711768 w 1197001"/>
                <a:gd name="connsiteY43" fmla="*/ 20432 h 880345"/>
                <a:gd name="connsiteX44" fmla="*/ 732200 w 1197001"/>
                <a:gd name="connsiteY44" fmla="*/ 0 h 88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97001" h="880345">
                  <a:moveTo>
                    <a:pt x="326768" y="809282"/>
                  </a:moveTo>
                  <a:cubicBezTo>
                    <a:pt x="346391" y="809282"/>
                    <a:pt x="362299" y="825190"/>
                    <a:pt x="362299" y="844814"/>
                  </a:cubicBezTo>
                  <a:cubicBezTo>
                    <a:pt x="362299" y="864437"/>
                    <a:pt x="346391" y="880345"/>
                    <a:pt x="326768" y="880345"/>
                  </a:cubicBezTo>
                  <a:cubicBezTo>
                    <a:pt x="307144" y="880345"/>
                    <a:pt x="291236" y="864437"/>
                    <a:pt x="291236" y="844814"/>
                  </a:cubicBezTo>
                  <a:cubicBezTo>
                    <a:pt x="291236" y="825190"/>
                    <a:pt x="307144" y="809282"/>
                    <a:pt x="326768" y="809282"/>
                  </a:cubicBezTo>
                  <a:close/>
                  <a:moveTo>
                    <a:pt x="30957" y="788644"/>
                  </a:moveTo>
                  <a:cubicBezTo>
                    <a:pt x="48054" y="788644"/>
                    <a:pt x="61914" y="802504"/>
                    <a:pt x="61914" y="819601"/>
                  </a:cubicBezTo>
                  <a:cubicBezTo>
                    <a:pt x="61914" y="836698"/>
                    <a:pt x="48054" y="850558"/>
                    <a:pt x="30957" y="850558"/>
                  </a:cubicBezTo>
                  <a:cubicBezTo>
                    <a:pt x="13860" y="850558"/>
                    <a:pt x="0" y="836698"/>
                    <a:pt x="0" y="819601"/>
                  </a:cubicBezTo>
                  <a:cubicBezTo>
                    <a:pt x="0" y="802504"/>
                    <a:pt x="13860" y="788644"/>
                    <a:pt x="30957" y="788644"/>
                  </a:cubicBezTo>
                  <a:close/>
                  <a:moveTo>
                    <a:pt x="323122" y="620169"/>
                  </a:moveTo>
                  <a:cubicBezTo>
                    <a:pt x="334406" y="620169"/>
                    <a:pt x="343553" y="629317"/>
                    <a:pt x="343553" y="640601"/>
                  </a:cubicBezTo>
                  <a:cubicBezTo>
                    <a:pt x="343553" y="651885"/>
                    <a:pt x="334406" y="661032"/>
                    <a:pt x="323122" y="661032"/>
                  </a:cubicBezTo>
                  <a:cubicBezTo>
                    <a:pt x="311837" y="661032"/>
                    <a:pt x="302690" y="651885"/>
                    <a:pt x="302690" y="640601"/>
                  </a:cubicBezTo>
                  <a:cubicBezTo>
                    <a:pt x="302690" y="629317"/>
                    <a:pt x="311837" y="620169"/>
                    <a:pt x="323122" y="620169"/>
                  </a:cubicBezTo>
                  <a:close/>
                  <a:moveTo>
                    <a:pt x="660345" y="595748"/>
                  </a:moveTo>
                  <a:cubicBezTo>
                    <a:pt x="677442" y="595748"/>
                    <a:pt x="691302" y="609608"/>
                    <a:pt x="691302" y="626705"/>
                  </a:cubicBezTo>
                  <a:cubicBezTo>
                    <a:pt x="691302" y="643802"/>
                    <a:pt x="677442" y="657662"/>
                    <a:pt x="660345" y="657662"/>
                  </a:cubicBezTo>
                  <a:cubicBezTo>
                    <a:pt x="643248" y="657662"/>
                    <a:pt x="629388" y="643802"/>
                    <a:pt x="629388" y="626705"/>
                  </a:cubicBezTo>
                  <a:cubicBezTo>
                    <a:pt x="629388" y="609608"/>
                    <a:pt x="643248" y="595748"/>
                    <a:pt x="660345" y="595748"/>
                  </a:cubicBezTo>
                  <a:close/>
                  <a:moveTo>
                    <a:pt x="442788" y="454309"/>
                  </a:moveTo>
                  <a:cubicBezTo>
                    <a:pt x="454072" y="454309"/>
                    <a:pt x="463219" y="463457"/>
                    <a:pt x="463219" y="474741"/>
                  </a:cubicBezTo>
                  <a:cubicBezTo>
                    <a:pt x="463219" y="486025"/>
                    <a:pt x="454072" y="495172"/>
                    <a:pt x="442788" y="495172"/>
                  </a:cubicBezTo>
                  <a:cubicBezTo>
                    <a:pt x="431503" y="495172"/>
                    <a:pt x="422356" y="486025"/>
                    <a:pt x="422356" y="474741"/>
                  </a:cubicBezTo>
                  <a:cubicBezTo>
                    <a:pt x="422356" y="463457"/>
                    <a:pt x="431503" y="454309"/>
                    <a:pt x="442788" y="454309"/>
                  </a:cubicBezTo>
                  <a:close/>
                  <a:moveTo>
                    <a:pt x="711734" y="319750"/>
                  </a:moveTo>
                  <a:cubicBezTo>
                    <a:pt x="723018" y="319750"/>
                    <a:pt x="732165" y="328898"/>
                    <a:pt x="732165" y="340182"/>
                  </a:cubicBezTo>
                  <a:cubicBezTo>
                    <a:pt x="732165" y="351466"/>
                    <a:pt x="723018" y="360613"/>
                    <a:pt x="711734" y="360613"/>
                  </a:cubicBezTo>
                  <a:cubicBezTo>
                    <a:pt x="700449" y="360613"/>
                    <a:pt x="691302" y="351466"/>
                    <a:pt x="691302" y="340182"/>
                  </a:cubicBezTo>
                  <a:cubicBezTo>
                    <a:pt x="691302" y="328898"/>
                    <a:pt x="700449" y="319750"/>
                    <a:pt x="711734" y="319750"/>
                  </a:cubicBezTo>
                  <a:close/>
                  <a:moveTo>
                    <a:pt x="202080" y="288690"/>
                  </a:moveTo>
                  <a:cubicBezTo>
                    <a:pt x="221703" y="288690"/>
                    <a:pt x="237611" y="304598"/>
                    <a:pt x="237611" y="324222"/>
                  </a:cubicBezTo>
                  <a:cubicBezTo>
                    <a:pt x="237611" y="343845"/>
                    <a:pt x="221703" y="359753"/>
                    <a:pt x="202080" y="359753"/>
                  </a:cubicBezTo>
                  <a:cubicBezTo>
                    <a:pt x="182456" y="359753"/>
                    <a:pt x="166548" y="343845"/>
                    <a:pt x="166548" y="324222"/>
                  </a:cubicBezTo>
                  <a:cubicBezTo>
                    <a:pt x="166548" y="304598"/>
                    <a:pt x="182456" y="288690"/>
                    <a:pt x="202080" y="288690"/>
                  </a:cubicBezTo>
                  <a:close/>
                  <a:moveTo>
                    <a:pt x="1176570" y="143983"/>
                  </a:moveTo>
                  <a:cubicBezTo>
                    <a:pt x="1187854" y="143983"/>
                    <a:pt x="1197001" y="153131"/>
                    <a:pt x="1197001" y="164415"/>
                  </a:cubicBezTo>
                  <a:cubicBezTo>
                    <a:pt x="1197001" y="175699"/>
                    <a:pt x="1187854" y="184846"/>
                    <a:pt x="1176570" y="184846"/>
                  </a:cubicBezTo>
                  <a:cubicBezTo>
                    <a:pt x="1165286" y="184846"/>
                    <a:pt x="1156138" y="175699"/>
                    <a:pt x="1156138" y="164415"/>
                  </a:cubicBezTo>
                  <a:cubicBezTo>
                    <a:pt x="1156138" y="153131"/>
                    <a:pt x="1165286" y="143983"/>
                    <a:pt x="1176570" y="143983"/>
                  </a:cubicBezTo>
                  <a:close/>
                  <a:moveTo>
                    <a:pt x="732200" y="0"/>
                  </a:moveTo>
                  <a:cubicBezTo>
                    <a:pt x="743484" y="0"/>
                    <a:pt x="752631" y="9148"/>
                    <a:pt x="752631" y="20432"/>
                  </a:cubicBezTo>
                  <a:cubicBezTo>
                    <a:pt x="752631" y="31716"/>
                    <a:pt x="743484" y="40863"/>
                    <a:pt x="732200" y="40863"/>
                  </a:cubicBezTo>
                  <a:cubicBezTo>
                    <a:pt x="720916" y="40863"/>
                    <a:pt x="711768" y="31716"/>
                    <a:pt x="711768" y="20432"/>
                  </a:cubicBezTo>
                  <a:cubicBezTo>
                    <a:pt x="711768" y="9148"/>
                    <a:pt x="720916" y="0"/>
                    <a:pt x="732200" y="0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37E3CB2-A445-7FBA-59B5-96CA26ABD5F6}"/>
              </a:ext>
            </a:extLst>
          </p:cNvPr>
          <p:cNvGrpSpPr/>
          <p:nvPr userDrawn="1"/>
        </p:nvGrpSpPr>
        <p:grpSpPr>
          <a:xfrm>
            <a:off x="11145340" y="5115522"/>
            <a:ext cx="1046660" cy="1742478"/>
            <a:chOff x="10586830" y="4184106"/>
            <a:chExt cx="1605160" cy="2672266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32F5ED3-A669-9B61-B536-2A4B180D4336}"/>
                </a:ext>
              </a:extLst>
            </p:cNvPr>
            <p:cNvSpPr/>
            <p:nvPr/>
          </p:nvSpPr>
          <p:spPr>
            <a:xfrm>
              <a:off x="10586830" y="4184106"/>
              <a:ext cx="1605130" cy="1394110"/>
            </a:xfrm>
            <a:custGeom>
              <a:avLst/>
              <a:gdLst>
                <a:gd name="connsiteX0" fmla="*/ 2948010 w 4118364"/>
                <a:gd name="connsiteY0" fmla="*/ 30451 h 3576938"/>
                <a:gd name="connsiteX1" fmla="*/ 4118365 w 4118364"/>
                <a:gd name="connsiteY1" fmla="*/ 655342 h 3576938"/>
                <a:gd name="connsiteX2" fmla="*/ 4118365 w 4118364"/>
                <a:gd name="connsiteY2" fmla="*/ 2860131 h 3576938"/>
                <a:gd name="connsiteX3" fmla="*/ 248515 w 4118364"/>
                <a:gd name="connsiteY3" fmla="*/ 3312759 h 3576938"/>
                <a:gd name="connsiteX4" fmla="*/ 628534 w 4118364"/>
                <a:gd name="connsiteY4" fmla="*/ 1491243 h 3576938"/>
                <a:gd name="connsiteX5" fmla="*/ 2948010 w 4118364"/>
                <a:gd name="connsiteY5" fmla="*/ 30451 h 357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18364" h="3576938">
                  <a:moveTo>
                    <a:pt x="2948010" y="30451"/>
                  </a:moveTo>
                  <a:cubicBezTo>
                    <a:pt x="3258209" y="89654"/>
                    <a:pt x="4118365" y="655342"/>
                    <a:pt x="4118365" y="655342"/>
                  </a:cubicBezTo>
                  <a:lnTo>
                    <a:pt x="4118365" y="2860131"/>
                  </a:lnTo>
                  <a:cubicBezTo>
                    <a:pt x="4118365" y="2860131"/>
                    <a:pt x="1849103" y="4105962"/>
                    <a:pt x="248515" y="3312759"/>
                  </a:cubicBezTo>
                  <a:cubicBezTo>
                    <a:pt x="-398074" y="2992332"/>
                    <a:pt x="394432" y="1786873"/>
                    <a:pt x="628534" y="1491243"/>
                  </a:cubicBezTo>
                  <a:cubicBezTo>
                    <a:pt x="1363386" y="563360"/>
                    <a:pt x="1953561" y="-159326"/>
                    <a:pt x="2948010" y="30451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8C741B8-F6A0-4B7E-A5A9-6EAC69837D43}"/>
                </a:ext>
              </a:extLst>
            </p:cNvPr>
            <p:cNvSpPr/>
            <p:nvPr/>
          </p:nvSpPr>
          <p:spPr>
            <a:xfrm>
              <a:off x="11235574" y="4184109"/>
              <a:ext cx="933612" cy="450885"/>
            </a:xfrm>
            <a:custGeom>
              <a:avLst/>
              <a:gdLst>
                <a:gd name="connsiteX0" fmla="*/ 77 w 2395417"/>
                <a:gd name="connsiteY0" fmla="*/ 361797 h 1156858"/>
                <a:gd name="connsiteX1" fmla="*/ 1283492 w 2395417"/>
                <a:gd name="connsiteY1" fmla="*/ 30444 h 1156858"/>
                <a:gd name="connsiteX2" fmla="*/ 2395418 w 2395417"/>
                <a:gd name="connsiteY2" fmla="*/ 617442 h 1156858"/>
                <a:gd name="connsiteX3" fmla="*/ 1071630 w 2395417"/>
                <a:gd name="connsiteY3" fmla="*/ 1128964 h 1156858"/>
                <a:gd name="connsiteX4" fmla="*/ 0 w 2395417"/>
                <a:gd name="connsiteY4" fmla="*/ 361720 h 115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5417" h="1156858">
                  <a:moveTo>
                    <a:pt x="77" y="361797"/>
                  </a:moveTo>
                  <a:cubicBezTo>
                    <a:pt x="371029" y="75389"/>
                    <a:pt x="774218" y="-66731"/>
                    <a:pt x="1283492" y="30444"/>
                  </a:cubicBezTo>
                  <a:cubicBezTo>
                    <a:pt x="1544871" y="80271"/>
                    <a:pt x="2196730" y="489813"/>
                    <a:pt x="2395418" y="617442"/>
                  </a:cubicBezTo>
                  <a:cubicBezTo>
                    <a:pt x="2304986" y="1011254"/>
                    <a:pt x="1720854" y="1239621"/>
                    <a:pt x="1071630" y="1128964"/>
                  </a:cubicBezTo>
                  <a:cubicBezTo>
                    <a:pt x="505477" y="1032487"/>
                    <a:pt x="71602" y="709192"/>
                    <a:pt x="0" y="361720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D332BACD-1C72-CB6F-AE9B-9C5BD00DC01F}"/>
                </a:ext>
              </a:extLst>
            </p:cNvPr>
            <p:cNvSpPr/>
            <p:nvPr/>
          </p:nvSpPr>
          <p:spPr>
            <a:xfrm>
              <a:off x="10641013" y="4184114"/>
              <a:ext cx="1509241" cy="919877"/>
            </a:xfrm>
            <a:custGeom>
              <a:avLst/>
              <a:gdLst>
                <a:gd name="connsiteX0" fmla="*/ 139686 w 1509241"/>
                <a:gd name="connsiteY0" fmla="*/ 651696 h 919877"/>
                <a:gd name="connsiteX1" fmla="*/ 149290 w 1509241"/>
                <a:gd name="connsiteY1" fmla="*/ 655169 h 919877"/>
                <a:gd name="connsiteX2" fmla="*/ 232588 w 1509241"/>
                <a:gd name="connsiteY2" fmla="*/ 785190 h 919877"/>
                <a:gd name="connsiteX3" fmla="*/ 144095 w 1509241"/>
                <a:gd name="connsiteY3" fmla="*/ 910802 h 919877"/>
                <a:gd name="connsiteX4" fmla="*/ 47871 w 1509241"/>
                <a:gd name="connsiteY4" fmla="*/ 916600 h 919877"/>
                <a:gd name="connsiteX5" fmla="*/ 0 w 1509241"/>
                <a:gd name="connsiteY5" fmla="*/ 903130 h 919877"/>
                <a:gd name="connsiteX6" fmla="*/ 139686 w 1509241"/>
                <a:gd name="connsiteY6" fmla="*/ 651726 h 919877"/>
                <a:gd name="connsiteX7" fmla="*/ 444003 w 1509241"/>
                <a:gd name="connsiteY7" fmla="*/ 466072 h 919877"/>
                <a:gd name="connsiteX8" fmla="*/ 554785 w 1509241"/>
                <a:gd name="connsiteY8" fmla="*/ 541426 h 919877"/>
                <a:gd name="connsiteX9" fmla="*/ 499847 w 1509241"/>
                <a:gd name="connsiteY9" fmla="*/ 662115 h 919877"/>
                <a:gd name="connsiteX10" fmla="*/ 410388 w 1509241"/>
                <a:gd name="connsiteY10" fmla="*/ 663565 h 919877"/>
                <a:gd name="connsiteX11" fmla="*/ 348444 w 1509241"/>
                <a:gd name="connsiteY11" fmla="*/ 615724 h 919877"/>
                <a:gd name="connsiteX12" fmla="*/ 342373 w 1509241"/>
                <a:gd name="connsiteY12" fmla="*/ 555199 h 919877"/>
                <a:gd name="connsiteX13" fmla="*/ 444003 w 1509241"/>
                <a:gd name="connsiteY13" fmla="*/ 466072 h 919877"/>
                <a:gd name="connsiteX14" fmla="*/ 1394731 w 1509241"/>
                <a:gd name="connsiteY14" fmla="*/ 307016 h 919877"/>
                <a:gd name="connsiteX15" fmla="*/ 1499030 w 1509241"/>
                <a:gd name="connsiteY15" fmla="*/ 372082 h 919877"/>
                <a:gd name="connsiteX16" fmla="*/ 1454028 w 1509241"/>
                <a:gd name="connsiteY16" fmla="*/ 524604 h 919877"/>
                <a:gd name="connsiteX17" fmla="*/ 1292929 w 1509241"/>
                <a:gd name="connsiteY17" fmla="*/ 512221 h 919877"/>
                <a:gd name="connsiteX18" fmla="*/ 1292899 w 1509241"/>
                <a:gd name="connsiteY18" fmla="*/ 512221 h 919877"/>
                <a:gd name="connsiteX19" fmla="*/ 1284019 w 1509241"/>
                <a:gd name="connsiteY19" fmla="*/ 400744 h 919877"/>
                <a:gd name="connsiteX20" fmla="*/ 1353001 w 1509241"/>
                <a:gd name="connsiteY20" fmla="*/ 315302 h 919877"/>
                <a:gd name="connsiteX21" fmla="*/ 1394731 w 1509241"/>
                <a:gd name="connsiteY21" fmla="*/ 307016 h 919877"/>
                <a:gd name="connsiteX22" fmla="*/ 905834 w 1509241"/>
                <a:gd name="connsiteY22" fmla="*/ 277788 h 919877"/>
                <a:gd name="connsiteX23" fmla="*/ 950012 w 1509241"/>
                <a:gd name="connsiteY23" fmla="*/ 282080 h 919877"/>
                <a:gd name="connsiteX24" fmla="*/ 1059043 w 1509241"/>
                <a:gd name="connsiteY24" fmla="*/ 446320 h 919877"/>
                <a:gd name="connsiteX25" fmla="*/ 909631 w 1509241"/>
                <a:gd name="connsiteY25" fmla="*/ 575073 h 919877"/>
                <a:gd name="connsiteX26" fmla="*/ 909631 w 1509241"/>
                <a:gd name="connsiteY26" fmla="*/ 575103 h 919877"/>
                <a:gd name="connsiteX27" fmla="*/ 834005 w 1509241"/>
                <a:gd name="connsiteY27" fmla="*/ 546683 h 919877"/>
                <a:gd name="connsiteX28" fmla="*/ 800782 w 1509241"/>
                <a:gd name="connsiteY28" fmla="*/ 444055 h 919877"/>
                <a:gd name="connsiteX29" fmla="*/ 810991 w 1509241"/>
                <a:gd name="connsiteY29" fmla="*/ 357556 h 919877"/>
                <a:gd name="connsiteX30" fmla="*/ 863694 w 1509241"/>
                <a:gd name="connsiteY30" fmla="*/ 290053 h 919877"/>
                <a:gd name="connsiteX31" fmla="*/ 905834 w 1509241"/>
                <a:gd name="connsiteY31" fmla="*/ 277788 h 919877"/>
                <a:gd name="connsiteX32" fmla="*/ 978945 w 1509241"/>
                <a:gd name="connsiteY32" fmla="*/ 21 h 919877"/>
                <a:gd name="connsiteX33" fmla="*/ 950102 w 1509241"/>
                <a:gd name="connsiteY33" fmla="*/ 81144 h 919877"/>
                <a:gd name="connsiteX34" fmla="*/ 886889 w 1509241"/>
                <a:gd name="connsiteY34" fmla="*/ 146955 h 919877"/>
                <a:gd name="connsiteX35" fmla="*/ 774839 w 1509241"/>
                <a:gd name="connsiteY35" fmla="*/ 152482 h 919877"/>
                <a:gd name="connsiteX36" fmla="*/ 672181 w 1509241"/>
                <a:gd name="connsiteY36" fmla="*/ 87547 h 919877"/>
                <a:gd name="connsiteX37" fmla="*/ 672151 w 1509241"/>
                <a:gd name="connsiteY37" fmla="*/ 87547 h 919877"/>
                <a:gd name="connsiteX38" fmla="*/ 978945 w 1509241"/>
                <a:gd name="connsiteY38" fmla="*/ 21 h 91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509241" h="919877">
                  <a:moveTo>
                    <a:pt x="139686" y="651696"/>
                  </a:moveTo>
                  <a:cubicBezTo>
                    <a:pt x="143038" y="652632"/>
                    <a:pt x="146270" y="653780"/>
                    <a:pt x="149290" y="655169"/>
                  </a:cubicBezTo>
                  <a:cubicBezTo>
                    <a:pt x="198912" y="677700"/>
                    <a:pt x="233343" y="730735"/>
                    <a:pt x="232588" y="785190"/>
                  </a:cubicBezTo>
                  <a:cubicBezTo>
                    <a:pt x="231863" y="839615"/>
                    <a:pt x="195318" y="892136"/>
                    <a:pt x="144095" y="910802"/>
                  </a:cubicBezTo>
                  <a:cubicBezTo>
                    <a:pt x="113561" y="921916"/>
                    <a:pt x="80006" y="921493"/>
                    <a:pt x="47871" y="916600"/>
                  </a:cubicBezTo>
                  <a:cubicBezTo>
                    <a:pt x="31531" y="914063"/>
                    <a:pt x="14860" y="910137"/>
                    <a:pt x="0" y="903130"/>
                  </a:cubicBezTo>
                  <a:cubicBezTo>
                    <a:pt x="40139" y="808657"/>
                    <a:pt x="95288" y="717114"/>
                    <a:pt x="139686" y="651726"/>
                  </a:cubicBezTo>
                  <a:close/>
                  <a:moveTo>
                    <a:pt x="444003" y="466072"/>
                  </a:moveTo>
                  <a:cubicBezTo>
                    <a:pt x="492176" y="462478"/>
                    <a:pt x="541134" y="495157"/>
                    <a:pt x="554785" y="541426"/>
                  </a:cubicBezTo>
                  <a:cubicBezTo>
                    <a:pt x="568436" y="587726"/>
                    <a:pt x="544003" y="642543"/>
                    <a:pt x="499847" y="662115"/>
                  </a:cubicBezTo>
                  <a:cubicBezTo>
                    <a:pt x="471941" y="674498"/>
                    <a:pt x="439352" y="673109"/>
                    <a:pt x="410388" y="663565"/>
                  </a:cubicBezTo>
                  <a:cubicBezTo>
                    <a:pt x="384958" y="655169"/>
                    <a:pt x="360555" y="639584"/>
                    <a:pt x="348444" y="615724"/>
                  </a:cubicBezTo>
                  <a:cubicBezTo>
                    <a:pt x="339081" y="597270"/>
                    <a:pt x="337903" y="575404"/>
                    <a:pt x="342373" y="555199"/>
                  </a:cubicBezTo>
                  <a:cubicBezTo>
                    <a:pt x="352823" y="508113"/>
                    <a:pt x="395831" y="469666"/>
                    <a:pt x="444003" y="466072"/>
                  </a:cubicBezTo>
                  <a:close/>
                  <a:moveTo>
                    <a:pt x="1394731" y="307016"/>
                  </a:moveTo>
                  <a:cubicBezTo>
                    <a:pt x="1437524" y="307452"/>
                    <a:pt x="1480704" y="332827"/>
                    <a:pt x="1499030" y="372082"/>
                  </a:cubicBezTo>
                  <a:cubicBezTo>
                    <a:pt x="1523463" y="424423"/>
                    <a:pt x="1502321" y="492801"/>
                    <a:pt x="1454028" y="524604"/>
                  </a:cubicBezTo>
                  <a:cubicBezTo>
                    <a:pt x="1405765" y="556437"/>
                    <a:pt x="1320322" y="551544"/>
                    <a:pt x="1292929" y="512221"/>
                  </a:cubicBezTo>
                  <a:lnTo>
                    <a:pt x="1292899" y="512221"/>
                  </a:lnTo>
                  <a:cubicBezTo>
                    <a:pt x="1265535" y="472928"/>
                    <a:pt x="1274626" y="437410"/>
                    <a:pt x="1284019" y="400744"/>
                  </a:cubicBezTo>
                  <a:cubicBezTo>
                    <a:pt x="1293412" y="364049"/>
                    <a:pt x="1318269" y="330524"/>
                    <a:pt x="1353001" y="315302"/>
                  </a:cubicBezTo>
                  <a:cubicBezTo>
                    <a:pt x="1366245" y="309496"/>
                    <a:pt x="1380466" y="306870"/>
                    <a:pt x="1394731" y="307016"/>
                  </a:cubicBezTo>
                  <a:close/>
                  <a:moveTo>
                    <a:pt x="905834" y="277788"/>
                  </a:moveTo>
                  <a:cubicBezTo>
                    <a:pt x="920603" y="276629"/>
                    <a:pt x="935711" y="278229"/>
                    <a:pt x="950012" y="282080"/>
                  </a:cubicBezTo>
                  <a:cubicBezTo>
                    <a:pt x="1019387" y="300775"/>
                    <a:pt x="1068828" y="375254"/>
                    <a:pt x="1059043" y="446320"/>
                  </a:cubicBezTo>
                  <a:cubicBezTo>
                    <a:pt x="1049257" y="517417"/>
                    <a:pt x="981483" y="575798"/>
                    <a:pt x="909631" y="575073"/>
                  </a:cubicBezTo>
                  <a:lnTo>
                    <a:pt x="909631" y="575103"/>
                  </a:lnTo>
                  <a:cubicBezTo>
                    <a:pt x="882027" y="574801"/>
                    <a:pt x="853576" y="566133"/>
                    <a:pt x="834005" y="546683"/>
                  </a:cubicBezTo>
                  <a:cubicBezTo>
                    <a:pt x="807819" y="520648"/>
                    <a:pt x="801749" y="480902"/>
                    <a:pt x="800782" y="444055"/>
                  </a:cubicBezTo>
                  <a:cubicBezTo>
                    <a:pt x="800027" y="414880"/>
                    <a:pt x="801658" y="385221"/>
                    <a:pt x="810991" y="357556"/>
                  </a:cubicBezTo>
                  <a:cubicBezTo>
                    <a:pt x="820323" y="329891"/>
                    <a:pt x="838143" y="304219"/>
                    <a:pt x="863694" y="290053"/>
                  </a:cubicBezTo>
                  <a:cubicBezTo>
                    <a:pt x="876635" y="282865"/>
                    <a:pt x="891065" y="278947"/>
                    <a:pt x="905834" y="277788"/>
                  </a:cubicBezTo>
                  <a:close/>
                  <a:moveTo>
                    <a:pt x="978945" y="21"/>
                  </a:moveTo>
                  <a:cubicBezTo>
                    <a:pt x="975079" y="28502"/>
                    <a:pt x="964448" y="56106"/>
                    <a:pt x="950102" y="81144"/>
                  </a:cubicBezTo>
                  <a:cubicBezTo>
                    <a:pt x="934790" y="107934"/>
                    <a:pt x="914373" y="132911"/>
                    <a:pt x="886889" y="146955"/>
                  </a:cubicBezTo>
                  <a:cubicBezTo>
                    <a:pt x="852791" y="164321"/>
                    <a:pt x="811715" y="162751"/>
                    <a:pt x="774839" y="152482"/>
                  </a:cubicBezTo>
                  <a:cubicBezTo>
                    <a:pt x="735394" y="141518"/>
                    <a:pt x="697461" y="118988"/>
                    <a:pt x="672181" y="87547"/>
                  </a:cubicBezTo>
                  <a:lnTo>
                    <a:pt x="672151" y="87547"/>
                  </a:lnTo>
                  <a:cubicBezTo>
                    <a:pt x="765295" y="31190"/>
                    <a:pt x="865264" y="-945"/>
                    <a:pt x="978945" y="21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E3949CF-8DFE-931D-F6E7-57B8F2C85E1F}"/>
                </a:ext>
              </a:extLst>
            </p:cNvPr>
            <p:cNvSpPr/>
            <p:nvPr/>
          </p:nvSpPr>
          <p:spPr>
            <a:xfrm>
              <a:off x="10648447" y="4884375"/>
              <a:ext cx="1543542" cy="634986"/>
            </a:xfrm>
            <a:custGeom>
              <a:avLst/>
              <a:gdLst>
                <a:gd name="connsiteX0" fmla="*/ 2248016 w 3960346"/>
                <a:gd name="connsiteY0" fmla="*/ 53237 h 1629217"/>
                <a:gd name="connsiteX1" fmla="*/ 3960346 w 3960346"/>
                <a:gd name="connsiteY1" fmla="*/ 0 h 1629217"/>
                <a:gd name="connsiteX2" fmla="*/ 3960346 w 3960346"/>
                <a:gd name="connsiteY2" fmla="*/ 976626 h 1629217"/>
                <a:gd name="connsiteX3" fmla="*/ 79493 w 3960346"/>
                <a:gd name="connsiteY3" fmla="*/ 1435298 h 1629217"/>
                <a:gd name="connsiteX4" fmla="*/ 28426 w 3960346"/>
                <a:gd name="connsiteY4" fmla="*/ 1409571 h 1629217"/>
                <a:gd name="connsiteX5" fmla="*/ 8123 w 3960346"/>
                <a:gd name="connsiteY5" fmla="*/ 1348508 h 1629217"/>
                <a:gd name="connsiteX6" fmla="*/ 2248094 w 3960346"/>
                <a:gd name="connsiteY6" fmla="*/ 53314 h 162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60346" h="1629217">
                  <a:moveTo>
                    <a:pt x="2248016" y="53237"/>
                  </a:moveTo>
                  <a:cubicBezTo>
                    <a:pt x="2909561" y="17668"/>
                    <a:pt x="3960346" y="0"/>
                    <a:pt x="3960346" y="0"/>
                  </a:cubicBezTo>
                  <a:lnTo>
                    <a:pt x="3960346" y="976626"/>
                  </a:lnTo>
                  <a:cubicBezTo>
                    <a:pt x="3825124" y="1160358"/>
                    <a:pt x="1049842" y="2003466"/>
                    <a:pt x="79493" y="1435298"/>
                  </a:cubicBezTo>
                  <a:cubicBezTo>
                    <a:pt x="62368" y="1425302"/>
                    <a:pt x="44467" y="1418715"/>
                    <a:pt x="28426" y="1409571"/>
                  </a:cubicBezTo>
                  <a:cubicBezTo>
                    <a:pt x="19747" y="1389656"/>
                    <a:pt x="12850" y="1369275"/>
                    <a:pt x="8123" y="1348508"/>
                  </a:cubicBezTo>
                  <a:cubicBezTo>
                    <a:pt x="-101837" y="863256"/>
                    <a:pt x="918029" y="124761"/>
                    <a:pt x="2248094" y="53314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F16CEA1-4847-FF93-4931-6D2EFF1A9998}"/>
                </a:ext>
              </a:extLst>
            </p:cNvPr>
            <p:cNvSpPr/>
            <p:nvPr/>
          </p:nvSpPr>
          <p:spPr>
            <a:xfrm rot="20944199">
              <a:off x="11003058" y="4905722"/>
              <a:ext cx="1110719" cy="423557"/>
            </a:xfrm>
            <a:custGeom>
              <a:avLst/>
              <a:gdLst>
                <a:gd name="connsiteX0" fmla="*/ 2849830 w 2849829"/>
                <a:gd name="connsiteY0" fmla="*/ 543371 h 1086741"/>
                <a:gd name="connsiteX1" fmla="*/ 1424915 w 2849829"/>
                <a:gd name="connsiteY1" fmla="*/ 1086742 h 1086741"/>
                <a:gd name="connsiteX2" fmla="*/ 0 w 2849829"/>
                <a:gd name="connsiteY2" fmla="*/ 543371 h 1086741"/>
                <a:gd name="connsiteX3" fmla="*/ 1424915 w 2849829"/>
                <a:gd name="connsiteY3" fmla="*/ 0 h 1086741"/>
                <a:gd name="connsiteX4" fmla="*/ 2849830 w 2849829"/>
                <a:gd name="connsiteY4" fmla="*/ 543371 h 1086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9829" h="1086741">
                  <a:moveTo>
                    <a:pt x="2849830" y="543371"/>
                  </a:moveTo>
                  <a:cubicBezTo>
                    <a:pt x="2849830" y="843466"/>
                    <a:pt x="2211874" y="1086742"/>
                    <a:pt x="1424915" y="1086742"/>
                  </a:cubicBezTo>
                  <a:cubicBezTo>
                    <a:pt x="637956" y="1086742"/>
                    <a:pt x="0" y="843466"/>
                    <a:pt x="0" y="543371"/>
                  </a:cubicBezTo>
                  <a:cubicBezTo>
                    <a:pt x="0" y="243275"/>
                    <a:pt x="637956" y="0"/>
                    <a:pt x="1424915" y="0"/>
                  </a:cubicBezTo>
                  <a:cubicBezTo>
                    <a:pt x="2211874" y="0"/>
                    <a:pt x="2849830" y="243275"/>
                    <a:pt x="2849830" y="543371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06AC6B0-E95C-A4C9-0522-731257568E01}"/>
                </a:ext>
              </a:extLst>
            </p:cNvPr>
            <p:cNvSpPr/>
            <p:nvPr/>
          </p:nvSpPr>
          <p:spPr>
            <a:xfrm>
              <a:off x="10648538" y="4884375"/>
              <a:ext cx="1543452" cy="646489"/>
            </a:xfrm>
            <a:custGeom>
              <a:avLst/>
              <a:gdLst>
                <a:gd name="connsiteX0" fmla="*/ 2247784 w 3960114"/>
                <a:gd name="connsiteY0" fmla="*/ 53237 h 1658730"/>
                <a:gd name="connsiteX1" fmla="*/ 3960114 w 3960114"/>
                <a:gd name="connsiteY1" fmla="*/ 0 h 1658730"/>
                <a:gd name="connsiteX2" fmla="*/ 3960114 w 3960114"/>
                <a:gd name="connsiteY2" fmla="*/ 976471 h 1658730"/>
                <a:gd name="connsiteX3" fmla="*/ 3908117 w 3960114"/>
                <a:gd name="connsiteY3" fmla="*/ 1003825 h 1658730"/>
                <a:gd name="connsiteX4" fmla="*/ 3960114 w 3960114"/>
                <a:gd name="connsiteY4" fmla="*/ 814668 h 1658730"/>
                <a:gd name="connsiteX5" fmla="*/ 3960114 w 3960114"/>
                <a:gd name="connsiteY5" fmla="*/ 219456 h 1658730"/>
                <a:gd name="connsiteX6" fmla="*/ 3594741 w 3960114"/>
                <a:gd name="connsiteY6" fmla="*/ 111355 h 1658730"/>
                <a:gd name="connsiteX7" fmla="*/ 3271524 w 3960114"/>
                <a:gd name="connsiteY7" fmla="*/ 174666 h 1658730"/>
                <a:gd name="connsiteX8" fmla="*/ 2731408 w 3960114"/>
                <a:gd name="connsiteY8" fmla="*/ 272693 h 1658730"/>
                <a:gd name="connsiteX9" fmla="*/ 2455151 w 3960114"/>
                <a:gd name="connsiteY9" fmla="*/ 154286 h 1658730"/>
                <a:gd name="connsiteX10" fmla="*/ 2176336 w 3960114"/>
                <a:gd name="connsiteY10" fmla="*/ 283774 h 1658730"/>
                <a:gd name="connsiteX11" fmla="*/ 1972844 w 3960114"/>
                <a:gd name="connsiteY11" fmla="*/ 406676 h 1658730"/>
                <a:gd name="connsiteX12" fmla="*/ 1620722 w 3960114"/>
                <a:gd name="connsiteY12" fmla="*/ 380406 h 1658730"/>
                <a:gd name="connsiteX13" fmla="*/ 1278210 w 3960114"/>
                <a:gd name="connsiteY13" fmla="*/ 425429 h 1658730"/>
                <a:gd name="connsiteX14" fmla="*/ 1089595 w 3960114"/>
                <a:gd name="connsiteY14" fmla="*/ 692542 h 1658730"/>
                <a:gd name="connsiteX15" fmla="*/ 781102 w 3960114"/>
                <a:gd name="connsiteY15" fmla="*/ 734852 h 1658730"/>
                <a:gd name="connsiteX16" fmla="*/ 508331 w 3960114"/>
                <a:gd name="connsiteY16" fmla="*/ 753993 h 1658730"/>
                <a:gd name="connsiteX17" fmla="*/ 441921 w 3960114"/>
                <a:gd name="connsiteY17" fmla="*/ 1111848 h 1658730"/>
                <a:gd name="connsiteX18" fmla="*/ 254469 w 3960114"/>
                <a:gd name="connsiteY18" fmla="*/ 1334249 h 1658730"/>
                <a:gd name="connsiteX19" fmla="*/ 671683 w 3960114"/>
                <a:gd name="connsiteY19" fmla="*/ 1385006 h 1658730"/>
                <a:gd name="connsiteX20" fmla="*/ 1080141 w 3960114"/>
                <a:gd name="connsiteY20" fmla="*/ 1469627 h 1658730"/>
                <a:gd name="connsiteX21" fmla="*/ 1303704 w 3960114"/>
                <a:gd name="connsiteY21" fmla="*/ 1404689 h 1658730"/>
                <a:gd name="connsiteX22" fmla="*/ 1594375 w 3960114"/>
                <a:gd name="connsiteY22" fmla="*/ 1346260 h 1658730"/>
                <a:gd name="connsiteX23" fmla="*/ 1921389 w 3960114"/>
                <a:gd name="connsiteY23" fmla="*/ 1480011 h 1658730"/>
                <a:gd name="connsiteX24" fmla="*/ 2182458 w 3960114"/>
                <a:gd name="connsiteY24" fmla="*/ 1373227 h 1658730"/>
                <a:gd name="connsiteX25" fmla="*/ 2391375 w 3960114"/>
                <a:gd name="connsiteY25" fmla="*/ 1267916 h 1658730"/>
                <a:gd name="connsiteX26" fmla="*/ 2922812 w 3960114"/>
                <a:gd name="connsiteY26" fmla="*/ 1324873 h 1658730"/>
                <a:gd name="connsiteX27" fmla="*/ 3118246 w 3960114"/>
                <a:gd name="connsiteY27" fmla="*/ 1195694 h 1658730"/>
                <a:gd name="connsiteX28" fmla="*/ 3290587 w 3960114"/>
                <a:gd name="connsiteY28" fmla="*/ 1074110 h 1658730"/>
                <a:gd name="connsiteX29" fmla="*/ 3570874 w 3960114"/>
                <a:gd name="connsiteY29" fmla="*/ 1061401 h 1658730"/>
                <a:gd name="connsiteX30" fmla="*/ 3797459 w 3960114"/>
                <a:gd name="connsiteY30" fmla="*/ 1059154 h 1658730"/>
                <a:gd name="connsiteX31" fmla="*/ 89490 w 3960114"/>
                <a:gd name="connsiteY31" fmla="*/ 1448472 h 1658730"/>
                <a:gd name="connsiteX32" fmla="*/ 28426 w 3960114"/>
                <a:gd name="connsiteY32" fmla="*/ 1409493 h 1658730"/>
                <a:gd name="connsiteX33" fmla="*/ 8123 w 3960114"/>
                <a:gd name="connsiteY33" fmla="*/ 1348430 h 1658730"/>
                <a:gd name="connsiteX34" fmla="*/ 2248094 w 3960114"/>
                <a:gd name="connsiteY34" fmla="*/ 53159 h 1658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960114" h="1658730">
                  <a:moveTo>
                    <a:pt x="2247784" y="53237"/>
                  </a:moveTo>
                  <a:cubicBezTo>
                    <a:pt x="2909329" y="17668"/>
                    <a:pt x="3960114" y="0"/>
                    <a:pt x="3960114" y="0"/>
                  </a:cubicBezTo>
                  <a:lnTo>
                    <a:pt x="3960114" y="976471"/>
                  </a:lnTo>
                  <a:cubicBezTo>
                    <a:pt x="3960114" y="976471"/>
                    <a:pt x="3925630" y="994759"/>
                    <a:pt x="3908117" y="1003825"/>
                  </a:cubicBezTo>
                  <a:cubicBezTo>
                    <a:pt x="3960889" y="955238"/>
                    <a:pt x="3960114" y="814668"/>
                    <a:pt x="3960114" y="814668"/>
                  </a:cubicBezTo>
                  <a:lnTo>
                    <a:pt x="3960114" y="219456"/>
                  </a:lnTo>
                  <a:cubicBezTo>
                    <a:pt x="3960114" y="219456"/>
                    <a:pt x="3687111" y="141964"/>
                    <a:pt x="3594741" y="111355"/>
                  </a:cubicBezTo>
                  <a:cubicBezTo>
                    <a:pt x="3489585" y="76407"/>
                    <a:pt x="3373271" y="126389"/>
                    <a:pt x="3271524" y="174666"/>
                  </a:cubicBezTo>
                  <a:cubicBezTo>
                    <a:pt x="3101508" y="255412"/>
                    <a:pt x="2904679" y="336546"/>
                    <a:pt x="2731408" y="272693"/>
                  </a:cubicBezTo>
                  <a:cubicBezTo>
                    <a:pt x="2636326" y="237667"/>
                    <a:pt x="2557982" y="160872"/>
                    <a:pt x="2455151" y="154286"/>
                  </a:cubicBezTo>
                  <a:cubicBezTo>
                    <a:pt x="2348213" y="147466"/>
                    <a:pt x="2263437" y="215194"/>
                    <a:pt x="2176336" y="283774"/>
                  </a:cubicBezTo>
                  <a:cubicBezTo>
                    <a:pt x="2112871" y="333756"/>
                    <a:pt x="2048165" y="384281"/>
                    <a:pt x="1972844" y="406676"/>
                  </a:cubicBezTo>
                  <a:cubicBezTo>
                    <a:pt x="1857769" y="440927"/>
                    <a:pt x="1736649" y="404661"/>
                    <a:pt x="1620722" y="380406"/>
                  </a:cubicBezTo>
                  <a:cubicBezTo>
                    <a:pt x="1504717" y="356151"/>
                    <a:pt x="1368022" y="348867"/>
                    <a:pt x="1278210" y="425429"/>
                  </a:cubicBezTo>
                  <a:cubicBezTo>
                    <a:pt x="1193046" y="497961"/>
                    <a:pt x="1178323" y="623962"/>
                    <a:pt x="1089595" y="692542"/>
                  </a:cubicBezTo>
                  <a:cubicBezTo>
                    <a:pt x="1004742" y="758100"/>
                    <a:pt x="893852" y="746166"/>
                    <a:pt x="781102" y="734852"/>
                  </a:cubicBezTo>
                  <a:cubicBezTo>
                    <a:pt x="686639" y="725398"/>
                    <a:pt x="590937" y="716409"/>
                    <a:pt x="508331" y="753993"/>
                  </a:cubicBezTo>
                  <a:cubicBezTo>
                    <a:pt x="370396" y="816761"/>
                    <a:pt x="487641" y="1018316"/>
                    <a:pt x="441921" y="1111848"/>
                  </a:cubicBezTo>
                  <a:cubicBezTo>
                    <a:pt x="416426" y="1163923"/>
                    <a:pt x="137457" y="1288529"/>
                    <a:pt x="254469" y="1334249"/>
                  </a:cubicBezTo>
                  <a:cubicBezTo>
                    <a:pt x="371559" y="1379969"/>
                    <a:pt x="540723" y="1326112"/>
                    <a:pt x="671683" y="1385006"/>
                  </a:cubicBezTo>
                  <a:cubicBezTo>
                    <a:pt x="802644" y="1443977"/>
                    <a:pt x="933217" y="1480011"/>
                    <a:pt x="1080141" y="1469627"/>
                  </a:cubicBezTo>
                  <a:cubicBezTo>
                    <a:pt x="1156780" y="1464280"/>
                    <a:pt x="1230630" y="1434291"/>
                    <a:pt x="1303704" y="1404689"/>
                  </a:cubicBezTo>
                  <a:cubicBezTo>
                    <a:pt x="1400414" y="1365556"/>
                    <a:pt x="1495806" y="1326810"/>
                    <a:pt x="1594375" y="1346260"/>
                  </a:cubicBezTo>
                  <a:cubicBezTo>
                    <a:pt x="1712395" y="1369508"/>
                    <a:pt x="1800503" y="1472959"/>
                    <a:pt x="1921389" y="1480011"/>
                  </a:cubicBezTo>
                  <a:cubicBezTo>
                    <a:pt x="2018409" y="1485745"/>
                    <a:pt x="2099697" y="1429796"/>
                    <a:pt x="2182458" y="1373227"/>
                  </a:cubicBezTo>
                  <a:cubicBezTo>
                    <a:pt x="2248249" y="1328205"/>
                    <a:pt x="2315046" y="1282872"/>
                    <a:pt x="2391375" y="1267916"/>
                  </a:cubicBezTo>
                  <a:cubicBezTo>
                    <a:pt x="2569993" y="1232890"/>
                    <a:pt x="2747449" y="1373770"/>
                    <a:pt x="2922812" y="1324873"/>
                  </a:cubicBezTo>
                  <a:cubicBezTo>
                    <a:pt x="2999916" y="1303330"/>
                    <a:pt x="3058888" y="1249551"/>
                    <a:pt x="3118246" y="1195694"/>
                  </a:cubicBezTo>
                  <a:cubicBezTo>
                    <a:pt x="3171095" y="1147727"/>
                    <a:pt x="3224099" y="1099682"/>
                    <a:pt x="3290587" y="1074110"/>
                  </a:cubicBezTo>
                  <a:cubicBezTo>
                    <a:pt x="3378927" y="1040091"/>
                    <a:pt x="3477342" y="1051018"/>
                    <a:pt x="3570874" y="1061401"/>
                  </a:cubicBezTo>
                  <a:cubicBezTo>
                    <a:pt x="3645808" y="1069771"/>
                    <a:pt x="3724540" y="1076357"/>
                    <a:pt x="3797459" y="1059154"/>
                  </a:cubicBezTo>
                  <a:cubicBezTo>
                    <a:pt x="2712113" y="1583849"/>
                    <a:pt x="1087891" y="1886299"/>
                    <a:pt x="89490" y="1448472"/>
                  </a:cubicBezTo>
                  <a:cubicBezTo>
                    <a:pt x="71434" y="1440490"/>
                    <a:pt x="44467" y="1418560"/>
                    <a:pt x="28426" y="1409493"/>
                  </a:cubicBezTo>
                  <a:cubicBezTo>
                    <a:pt x="19747" y="1389501"/>
                    <a:pt x="12773" y="1369120"/>
                    <a:pt x="8123" y="1348430"/>
                  </a:cubicBezTo>
                  <a:cubicBezTo>
                    <a:pt x="-101837" y="863101"/>
                    <a:pt x="918029" y="124606"/>
                    <a:pt x="2248094" y="53159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6F41297-3C67-8BEB-CB1B-953F09E8C4C2}"/>
                </a:ext>
              </a:extLst>
            </p:cNvPr>
            <p:cNvSpPr/>
            <p:nvPr/>
          </p:nvSpPr>
          <p:spPr>
            <a:xfrm>
              <a:off x="11441343" y="4942484"/>
              <a:ext cx="750617" cy="1884018"/>
            </a:xfrm>
            <a:custGeom>
              <a:avLst/>
              <a:gdLst>
                <a:gd name="connsiteX0" fmla="*/ 1925897 w 1925897"/>
                <a:gd name="connsiteY0" fmla="*/ 3377236 h 4833921"/>
                <a:gd name="connsiteX1" fmla="*/ 1925897 w 1925897"/>
                <a:gd name="connsiteY1" fmla="*/ 4833922 h 4833921"/>
                <a:gd name="connsiteX2" fmla="*/ 1549831 w 1925897"/>
                <a:gd name="connsiteY2" fmla="*/ 4517679 h 4833921"/>
                <a:gd name="connsiteX3" fmla="*/ 731133 w 1925897"/>
                <a:gd name="connsiteY3" fmla="*/ 3169403 h 4833921"/>
                <a:gd name="connsiteX4" fmla="*/ 388233 w 1925897"/>
                <a:gd name="connsiteY4" fmla="*/ 2182316 h 4833921"/>
                <a:gd name="connsiteX5" fmla="*/ 336003 w 1925897"/>
                <a:gd name="connsiteY5" fmla="*/ 1994787 h 4833921"/>
                <a:gd name="connsiteX6" fmla="*/ 298807 w 1925897"/>
                <a:gd name="connsiteY6" fmla="*/ 1853055 h 4833921"/>
                <a:gd name="connsiteX7" fmla="*/ 220541 w 1925897"/>
                <a:gd name="connsiteY7" fmla="*/ 1528288 h 4833921"/>
                <a:gd name="connsiteX8" fmla="*/ 195744 w 1925897"/>
                <a:gd name="connsiteY8" fmla="*/ 1415460 h 4833921"/>
                <a:gd name="connsiteX9" fmla="*/ 183965 w 1925897"/>
                <a:gd name="connsiteY9" fmla="*/ 1360364 h 4833921"/>
                <a:gd name="connsiteX10" fmla="*/ 154983 w 1925897"/>
                <a:gd name="connsiteY10" fmla="*/ 1219562 h 4833921"/>
                <a:gd name="connsiteX11" fmla="*/ 118097 w 1925897"/>
                <a:gd name="connsiteY11" fmla="*/ 1026143 h 4833921"/>
                <a:gd name="connsiteX12" fmla="*/ 620 w 1925897"/>
                <a:gd name="connsiteY12" fmla="*/ 231932 h 4833921"/>
                <a:gd name="connsiteX13" fmla="*/ 0 w 1925897"/>
                <a:gd name="connsiteY13" fmla="*/ 226353 h 4833921"/>
                <a:gd name="connsiteX14" fmla="*/ 435270 w 1925897"/>
                <a:gd name="connsiteY14" fmla="*/ 0 h 4833921"/>
                <a:gd name="connsiteX15" fmla="*/ 453403 w 1925897"/>
                <a:gd name="connsiteY15" fmla="*/ 1860 h 4833921"/>
                <a:gd name="connsiteX16" fmla="*/ 537559 w 1925897"/>
                <a:gd name="connsiteY16" fmla="*/ 31539 h 4833921"/>
                <a:gd name="connsiteX17" fmla="*/ 730280 w 1925897"/>
                <a:gd name="connsiteY17" fmla="*/ 120189 h 4833921"/>
                <a:gd name="connsiteX18" fmla="*/ 734000 w 1925897"/>
                <a:gd name="connsiteY18" fmla="*/ 121584 h 4833921"/>
                <a:gd name="connsiteX19" fmla="*/ 764996 w 1925897"/>
                <a:gd name="connsiteY19" fmla="*/ 133208 h 4833921"/>
                <a:gd name="connsiteX20" fmla="*/ 765616 w 1925897"/>
                <a:gd name="connsiteY20" fmla="*/ 141267 h 4833921"/>
                <a:gd name="connsiteX21" fmla="*/ 864341 w 1925897"/>
                <a:gd name="connsiteY21" fmla="*/ 855429 h 4833921"/>
                <a:gd name="connsiteX22" fmla="*/ 865580 w 1925897"/>
                <a:gd name="connsiteY22" fmla="*/ 861318 h 4833921"/>
                <a:gd name="connsiteX23" fmla="*/ 932223 w 1925897"/>
                <a:gd name="connsiteY23" fmla="*/ 1159273 h 4833921"/>
                <a:gd name="connsiteX24" fmla="*/ 940282 w 1925897"/>
                <a:gd name="connsiteY24" fmla="*/ 1190967 h 4833921"/>
                <a:gd name="connsiteX25" fmla="*/ 949736 w 1925897"/>
                <a:gd name="connsiteY25" fmla="*/ 1228396 h 4833921"/>
                <a:gd name="connsiteX26" fmla="*/ 969574 w 1925897"/>
                <a:gd name="connsiteY26" fmla="*/ 1302942 h 4833921"/>
                <a:gd name="connsiteX27" fmla="*/ 974223 w 1925897"/>
                <a:gd name="connsiteY27" fmla="*/ 1319371 h 4833921"/>
                <a:gd name="connsiteX28" fmla="*/ 1045051 w 1925897"/>
                <a:gd name="connsiteY28" fmla="*/ 1558897 h 4833921"/>
                <a:gd name="connsiteX29" fmla="*/ 1107974 w 1925897"/>
                <a:gd name="connsiteY29" fmla="*/ 1747821 h 4833921"/>
                <a:gd name="connsiteX30" fmla="*/ 1654134 w 1925897"/>
                <a:gd name="connsiteY30" fmla="*/ 2941966 h 4833921"/>
                <a:gd name="connsiteX31" fmla="*/ 1655374 w 1925897"/>
                <a:gd name="connsiteY31" fmla="*/ 2944136 h 4833921"/>
                <a:gd name="connsiteX32" fmla="*/ 1925897 w 1925897"/>
                <a:gd name="connsiteY32" fmla="*/ 3377081 h 483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25897" h="4833921">
                  <a:moveTo>
                    <a:pt x="1925897" y="3377236"/>
                  </a:moveTo>
                  <a:lnTo>
                    <a:pt x="1925897" y="4833922"/>
                  </a:lnTo>
                  <a:cubicBezTo>
                    <a:pt x="1793232" y="4748681"/>
                    <a:pt x="1667928" y="4641898"/>
                    <a:pt x="1549831" y="4517679"/>
                  </a:cubicBezTo>
                  <a:cubicBezTo>
                    <a:pt x="1223824" y="4174933"/>
                    <a:pt x="952216" y="3698748"/>
                    <a:pt x="731133" y="3169403"/>
                  </a:cubicBezTo>
                  <a:cubicBezTo>
                    <a:pt x="599087" y="2853471"/>
                    <a:pt x="485097" y="2518785"/>
                    <a:pt x="388233" y="2182316"/>
                  </a:cubicBezTo>
                  <a:cubicBezTo>
                    <a:pt x="370255" y="2119781"/>
                    <a:pt x="352742" y="2057323"/>
                    <a:pt x="336003" y="1994787"/>
                  </a:cubicBezTo>
                  <a:cubicBezTo>
                    <a:pt x="323295" y="1947440"/>
                    <a:pt x="310896" y="1900247"/>
                    <a:pt x="298807" y="1853055"/>
                  </a:cubicBezTo>
                  <a:cubicBezTo>
                    <a:pt x="271065" y="1744102"/>
                    <a:pt x="244873" y="1635691"/>
                    <a:pt x="220541" y="1528288"/>
                  </a:cubicBezTo>
                  <a:cubicBezTo>
                    <a:pt x="212172" y="1490550"/>
                    <a:pt x="203803" y="1452966"/>
                    <a:pt x="195744" y="1415460"/>
                  </a:cubicBezTo>
                  <a:cubicBezTo>
                    <a:pt x="191714" y="1397017"/>
                    <a:pt x="187840" y="1378807"/>
                    <a:pt x="183965" y="1360364"/>
                  </a:cubicBezTo>
                  <a:cubicBezTo>
                    <a:pt x="173891" y="1313171"/>
                    <a:pt x="164282" y="1266134"/>
                    <a:pt x="154983" y="1219562"/>
                  </a:cubicBezTo>
                  <a:cubicBezTo>
                    <a:pt x="141965" y="1154391"/>
                    <a:pt x="129721" y="1089918"/>
                    <a:pt x="118097" y="1026143"/>
                  </a:cubicBezTo>
                  <a:cubicBezTo>
                    <a:pt x="66178" y="742834"/>
                    <a:pt x="27277" y="473938"/>
                    <a:pt x="620" y="231932"/>
                  </a:cubicBezTo>
                  <a:cubicBezTo>
                    <a:pt x="465" y="230072"/>
                    <a:pt x="155" y="228212"/>
                    <a:pt x="0" y="226353"/>
                  </a:cubicBezTo>
                  <a:cubicBezTo>
                    <a:pt x="201246" y="70052"/>
                    <a:pt x="294080" y="1395"/>
                    <a:pt x="435270" y="0"/>
                  </a:cubicBezTo>
                  <a:cubicBezTo>
                    <a:pt x="440694" y="0"/>
                    <a:pt x="446739" y="620"/>
                    <a:pt x="453403" y="1860"/>
                  </a:cubicBezTo>
                  <a:cubicBezTo>
                    <a:pt x="475721" y="6199"/>
                    <a:pt x="505012" y="17358"/>
                    <a:pt x="537559" y="31539"/>
                  </a:cubicBezTo>
                  <a:cubicBezTo>
                    <a:pt x="597227" y="57809"/>
                    <a:pt x="668210" y="95004"/>
                    <a:pt x="730280" y="120189"/>
                  </a:cubicBezTo>
                  <a:cubicBezTo>
                    <a:pt x="731365" y="120654"/>
                    <a:pt x="732605" y="121119"/>
                    <a:pt x="734000" y="121584"/>
                  </a:cubicBezTo>
                  <a:cubicBezTo>
                    <a:pt x="744694" y="125924"/>
                    <a:pt x="755077" y="129798"/>
                    <a:pt x="764996" y="133208"/>
                  </a:cubicBezTo>
                  <a:cubicBezTo>
                    <a:pt x="765152" y="135843"/>
                    <a:pt x="765461" y="138632"/>
                    <a:pt x="765616" y="141267"/>
                  </a:cubicBezTo>
                  <a:cubicBezTo>
                    <a:pt x="784524" y="382653"/>
                    <a:pt x="818001" y="621249"/>
                    <a:pt x="864341" y="855429"/>
                  </a:cubicBezTo>
                  <a:cubicBezTo>
                    <a:pt x="864651" y="857444"/>
                    <a:pt x="865116" y="859303"/>
                    <a:pt x="865580" y="861318"/>
                  </a:cubicBezTo>
                  <a:cubicBezTo>
                    <a:pt x="885418" y="961437"/>
                    <a:pt x="907736" y="1060937"/>
                    <a:pt x="932223" y="1159273"/>
                  </a:cubicBezTo>
                  <a:cubicBezTo>
                    <a:pt x="934858" y="1169967"/>
                    <a:pt x="937493" y="1180506"/>
                    <a:pt x="940282" y="1190967"/>
                  </a:cubicBezTo>
                  <a:cubicBezTo>
                    <a:pt x="943382" y="1203521"/>
                    <a:pt x="946482" y="1215842"/>
                    <a:pt x="949736" y="1228396"/>
                  </a:cubicBezTo>
                  <a:cubicBezTo>
                    <a:pt x="956245" y="1253270"/>
                    <a:pt x="962910" y="1278223"/>
                    <a:pt x="969574" y="1302942"/>
                  </a:cubicBezTo>
                  <a:cubicBezTo>
                    <a:pt x="971124" y="1308367"/>
                    <a:pt x="972674" y="1313946"/>
                    <a:pt x="974223" y="1319371"/>
                  </a:cubicBezTo>
                  <a:cubicBezTo>
                    <a:pt x="996386" y="1399807"/>
                    <a:pt x="1019943" y="1479623"/>
                    <a:pt x="1045051" y="1558897"/>
                  </a:cubicBezTo>
                  <a:cubicBezTo>
                    <a:pt x="1065044" y="1622363"/>
                    <a:pt x="1085966" y="1685286"/>
                    <a:pt x="1107974" y="1747821"/>
                  </a:cubicBezTo>
                  <a:cubicBezTo>
                    <a:pt x="1255208" y="2170538"/>
                    <a:pt x="1441265" y="2571556"/>
                    <a:pt x="1654134" y="2941966"/>
                  </a:cubicBezTo>
                  <a:cubicBezTo>
                    <a:pt x="1654444" y="2942741"/>
                    <a:pt x="1654754" y="2943361"/>
                    <a:pt x="1655374" y="2944136"/>
                  </a:cubicBezTo>
                  <a:cubicBezTo>
                    <a:pt x="1741545" y="3093617"/>
                    <a:pt x="1831822" y="3238138"/>
                    <a:pt x="1925897" y="3377081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703BEBF-214D-99B5-52E6-1E23F6685CEF}"/>
                </a:ext>
              </a:extLst>
            </p:cNvPr>
            <p:cNvSpPr/>
            <p:nvPr/>
          </p:nvSpPr>
          <p:spPr>
            <a:xfrm>
              <a:off x="11722073" y="4988029"/>
              <a:ext cx="469887" cy="1868343"/>
            </a:xfrm>
            <a:custGeom>
              <a:avLst/>
              <a:gdLst>
                <a:gd name="connsiteX0" fmla="*/ 1205613 w 1205613"/>
                <a:gd name="connsiteY0" fmla="*/ 3271383 h 4793703"/>
                <a:gd name="connsiteX1" fmla="*/ 1205613 w 1205613"/>
                <a:gd name="connsiteY1" fmla="*/ 4793703 h 4793703"/>
                <a:gd name="connsiteX2" fmla="*/ 828307 w 1205613"/>
                <a:gd name="connsiteY2" fmla="*/ 4400899 h 4793703"/>
                <a:gd name="connsiteX3" fmla="*/ 829547 w 1205613"/>
                <a:gd name="connsiteY3" fmla="*/ 4400899 h 4793703"/>
                <a:gd name="connsiteX4" fmla="*/ 749266 w 1205613"/>
                <a:gd name="connsiteY4" fmla="*/ 3285486 h 4793703"/>
                <a:gd name="connsiteX5" fmla="*/ 291523 w 1205613"/>
                <a:gd name="connsiteY5" fmla="*/ 1661728 h 4793703"/>
                <a:gd name="connsiteX6" fmla="*/ 248128 w 1205613"/>
                <a:gd name="connsiteY6" fmla="*/ 1472959 h 4793703"/>
                <a:gd name="connsiteX7" fmla="*/ 244873 w 1205613"/>
                <a:gd name="connsiteY7" fmla="*/ 1458391 h 4793703"/>
                <a:gd name="connsiteX8" fmla="*/ 195124 w 1205613"/>
                <a:gd name="connsiteY8" fmla="*/ 1222584 h 4793703"/>
                <a:gd name="connsiteX9" fmla="*/ 176526 w 1205613"/>
                <a:gd name="connsiteY9" fmla="*/ 1128044 h 4793703"/>
                <a:gd name="connsiteX10" fmla="*/ 168777 w 1205613"/>
                <a:gd name="connsiteY10" fmla="*/ 1087826 h 4793703"/>
                <a:gd name="connsiteX11" fmla="*/ 163662 w 1205613"/>
                <a:gd name="connsiteY11" fmla="*/ 1060162 h 4793703"/>
                <a:gd name="connsiteX12" fmla="*/ 109728 w 1205613"/>
                <a:gd name="connsiteY12" fmla="*/ 756472 h 4793703"/>
                <a:gd name="connsiteX13" fmla="*/ 88495 w 1205613"/>
                <a:gd name="connsiteY13" fmla="*/ 625589 h 4793703"/>
                <a:gd name="connsiteX14" fmla="*/ 1860 w 1205613"/>
                <a:gd name="connsiteY14" fmla="*/ 14878 h 4793703"/>
                <a:gd name="connsiteX15" fmla="*/ 0 w 1205613"/>
                <a:gd name="connsiteY15" fmla="*/ 0 h 4793703"/>
                <a:gd name="connsiteX16" fmla="*/ 9919 w 1205613"/>
                <a:gd name="connsiteY16" fmla="*/ 3565 h 4793703"/>
                <a:gd name="connsiteX17" fmla="*/ 13639 w 1205613"/>
                <a:gd name="connsiteY17" fmla="*/ 4960 h 4793703"/>
                <a:gd name="connsiteX18" fmla="*/ 77181 w 1205613"/>
                <a:gd name="connsiteY18" fmla="*/ 28284 h 4793703"/>
                <a:gd name="connsiteX19" fmla="*/ 77492 w 1205613"/>
                <a:gd name="connsiteY19" fmla="*/ 28284 h 4793703"/>
                <a:gd name="connsiteX20" fmla="*/ 79506 w 1205613"/>
                <a:gd name="connsiteY20" fmla="*/ 29059 h 4793703"/>
                <a:gd name="connsiteX21" fmla="*/ 178541 w 1205613"/>
                <a:gd name="connsiteY21" fmla="*/ 586068 h 4793703"/>
                <a:gd name="connsiteX22" fmla="*/ 207677 w 1205613"/>
                <a:gd name="connsiteY22" fmla="*/ 722841 h 4793703"/>
                <a:gd name="connsiteX23" fmla="*/ 270755 w 1205613"/>
                <a:gd name="connsiteY23" fmla="*/ 994526 h 4793703"/>
                <a:gd name="connsiteX24" fmla="*/ 273545 w 1205613"/>
                <a:gd name="connsiteY24" fmla="*/ 1005840 h 4793703"/>
                <a:gd name="connsiteX25" fmla="*/ 286099 w 1205613"/>
                <a:gd name="connsiteY25" fmla="*/ 1056597 h 4793703"/>
                <a:gd name="connsiteX26" fmla="*/ 294778 w 1205613"/>
                <a:gd name="connsiteY26" fmla="*/ 1090926 h 4793703"/>
                <a:gd name="connsiteX27" fmla="*/ 318025 w 1205613"/>
                <a:gd name="connsiteY27" fmla="*/ 1180506 h 4793703"/>
                <a:gd name="connsiteX28" fmla="*/ 383738 w 1205613"/>
                <a:gd name="connsiteY28" fmla="*/ 1418637 h 4793703"/>
                <a:gd name="connsiteX29" fmla="*/ 442322 w 1205613"/>
                <a:gd name="connsiteY29" fmla="*/ 1614071 h 4793703"/>
                <a:gd name="connsiteX30" fmla="*/ 933773 w 1205613"/>
                <a:gd name="connsiteY30" fmla="*/ 2825419 h 4793703"/>
                <a:gd name="connsiteX31" fmla="*/ 935013 w 1205613"/>
                <a:gd name="connsiteY31" fmla="*/ 2827589 h 4793703"/>
                <a:gd name="connsiteX32" fmla="*/ 1205536 w 1205613"/>
                <a:gd name="connsiteY32" fmla="*/ 3271460 h 479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05613" h="4793703">
                  <a:moveTo>
                    <a:pt x="1205613" y="3271383"/>
                  </a:moveTo>
                  <a:lnTo>
                    <a:pt x="1205613" y="4793703"/>
                  </a:lnTo>
                  <a:lnTo>
                    <a:pt x="828307" y="4400899"/>
                  </a:lnTo>
                  <a:cubicBezTo>
                    <a:pt x="828307" y="4400899"/>
                    <a:pt x="829082" y="4401054"/>
                    <a:pt x="829547" y="4400899"/>
                  </a:cubicBezTo>
                  <a:cubicBezTo>
                    <a:pt x="851089" y="4389585"/>
                    <a:pt x="890145" y="3762059"/>
                    <a:pt x="749266" y="3285486"/>
                  </a:cubicBezTo>
                  <a:cubicBezTo>
                    <a:pt x="566308" y="2666174"/>
                    <a:pt x="418299" y="2193785"/>
                    <a:pt x="291523" y="1661728"/>
                  </a:cubicBezTo>
                  <a:cubicBezTo>
                    <a:pt x="276800" y="1599658"/>
                    <a:pt x="262386" y="1536890"/>
                    <a:pt x="248128" y="1472959"/>
                  </a:cubicBezTo>
                  <a:cubicBezTo>
                    <a:pt x="247043" y="1468155"/>
                    <a:pt x="245958" y="1463350"/>
                    <a:pt x="244873" y="1458391"/>
                  </a:cubicBezTo>
                  <a:cubicBezTo>
                    <a:pt x="227980" y="1381674"/>
                    <a:pt x="211397" y="1303330"/>
                    <a:pt x="195124" y="1222584"/>
                  </a:cubicBezTo>
                  <a:cubicBezTo>
                    <a:pt x="188924" y="1191510"/>
                    <a:pt x="182725" y="1159893"/>
                    <a:pt x="176526" y="1128044"/>
                  </a:cubicBezTo>
                  <a:cubicBezTo>
                    <a:pt x="173891" y="1114716"/>
                    <a:pt x="171411" y="1101310"/>
                    <a:pt x="168777" y="1087826"/>
                  </a:cubicBezTo>
                  <a:cubicBezTo>
                    <a:pt x="167072" y="1078682"/>
                    <a:pt x="165367" y="1069383"/>
                    <a:pt x="163662" y="1060162"/>
                  </a:cubicBezTo>
                  <a:cubicBezTo>
                    <a:pt x="145219" y="962677"/>
                    <a:pt x="127241" y="861783"/>
                    <a:pt x="109728" y="756472"/>
                  </a:cubicBezTo>
                  <a:cubicBezTo>
                    <a:pt x="102599" y="713619"/>
                    <a:pt x="95470" y="669992"/>
                    <a:pt x="88495" y="625589"/>
                  </a:cubicBezTo>
                  <a:cubicBezTo>
                    <a:pt x="58584" y="437595"/>
                    <a:pt x="29912" y="235574"/>
                    <a:pt x="1860" y="14878"/>
                  </a:cubicBezTo>
                  <a:cubicBezTo>
                    <a:pt x="1240" y="9919"/>
                    <a:pt x="620" y="4960"/>
                    <a:pt x="0" y="0"/>
                  </a:cubicBezTo>
                  <a:cubicBezTo>
                    <a:pt x="0" y="0"/>
                    <a:pt x="1860" y="775"/>
                    <a:pt x="9919" y="3565"/>
                  </a:cubicBezTo>
                  <a:cubicBezTo>
                    <a:pt x="11004" y="4030"/>
                    <a:pt x="12244" y="4495"/>
                    <a:pt x="13639" y="4960"/>
                  </a:cubicBezTo>
                  <a:cubicBezTo>
                    <a:pt x="24487" y="8989"/>
                    <a:pt x="43705" y="15963"/>
                    <a:pt x="77181" y="28284"/>
                  </a:cubicBezTo>
                  <a:lnTo>
                    <a:pt x="77492" y="28284"/>
                  </a:lnTo>
                  <a:cubicBezTo>
                    <a:pt x="78111" y="28594"/>
                    <a:pt x="78886" y="28750"/>
                    <a:pt x="79506" y="29059"/>
                  </a:cubicBezTo>
                  <a:cubicBezTo>
                    <a:pt x="79506" y="29059"/>
                    <a:pt x="108798" y="248438"/>
                    <a:pt x="178541" y="586068"/>
                  </a:cubicBezTo>
                  <a:cubicBezTo>
                    <a:pt x="187529" y="629696"/>
                    <a:pt x="197293" y="675339"/>
                    <a:pt x="207677" y="722841"/>
                  </a:cubicBezTo>
                  <a:cubicBezTo>
                    <a:pt x="226430" y="808082"/>
                    <a:pt x="247353" y="899057"/>
                    <a:pt x="270755" y="994526"/>
                  </a:cubicBezTo>
                  <a:cubicBezTo>
                    <a:pt x="271685" y="998246"/>
                    <a:pt x="272615" y="1002120"/>
                    <a:pt x="273545" y="1005840"/>
                  </a:cubicBezTo>
                  <a:cubicBezTo>
                    <a:pt x="277575" y="1022578"/>
                    <a:pt x="281759" y="1039549"/>
                    <a:pt x="286099" y="1056597"/>
                  </a:cubicBezTo>
                  <a:cubicBezTo>
                    <a:pt x="288888" y="1067911"/>
                    <a:pt x="291833" y="1079380"/>
                    <a:pt x="294778" y="1090926"/>
                  </a:cubicBezTo>
                  <a:cubicBezTo>
                    <a:pt x="302217" y="1120295"/>
                    <a:pt x="309966" y="1150362"/>
                    <a:pt x="318025" y="1180506"/>
                  </a:cubicBezTo>
                  <a:cubicBezTo>
                    <a:pt x="338328" y="1257843"/>
                    <a:pt x="360336" y="1337426"/>
                    <a:pt x="383738" y="1418637"/>
                  </a:cubicBezTo>
                  <a:cubicBezTo>
                    <a:pt x="402336" y="1482878"/>
                    <a:pt x="421864" y="1547971"/>
                    <a:pt x="442322" y="1614071"/>
                  </a:cubicBezTo>
                  <a:cubicBezTo>
                    <a:pt x="566928" y="2013850"/>
                    <a:pt x="728343" y="2439201"/>
                    <a:pt x="933773" y="2825419"/>
                  </a:cubicBezTo>
                  <a:cubicBezTo>
                    <a:pt x="934083" y="2826194"/>
                    <a:pt x="934393" y="2826813"/>
                    <a:pt x="935013" y="2827589"/>
                  </a:cubicBezTo>
                  <a:cubicBezTo>
                    <a:pt x="1017774" y="2983424"/>
                    <a:pt x="1107742" y="3132673"/>
                    <a:pt x="1205536" y="3271460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9C962BDB-55EC-F349-20CA-21FCA55C9455}"/>
              </a:ext>
            </a:extLst>
          </p:cNvPr>
          <p:cNvGrpSpPr/>
          <p:nvPr userDrawn="1"/>
        </p:nvGrpSpPr>
        <p:grpSpPr>
          <a:xfrm>
            <a:off x="0" y="5237810"/>
            <a:ext cx="1673322" cy="1620190"/>
            <a:chOff x="-520" y="4148254"/>
            <a:chExt cx="2819563" cy="273003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F984097-97E2-7621-BBA0-42949B2A4462}"/>
                </a:ext>
              </a:extLst>
            </p:cNvPr>
            <p:cNvGrpSpPr/>
            <p:nvPr userDrawn="1"/>
          </p:nvGrpSpPr>
          <p:grpSpPr>
            <a:xfrm>
              <a:off x="-520" y="4148254"/>
              <a:ext cx="2819563" cy="2730036"/>
              <a:chOff x="-62173" y="3798259"/>
              <a:chExt cx="3181035" cy="3080031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B69EB20-9401-D360-54C7-A18446BBB543}"/>
                  </a:ext>
                </a:extLst>
              </p:cNvPr>
              <p:cNvSpPr/>
              <p:nvPr/>
            </p:nvSpPr>
            <p:spPr>
              <a:xfrm>
                <a:off x="-62173" y="5376123"/>
                <a:ext cx="2796171" cy="1502167"/>
              </a:xfrm>
              <a:custGeom>
                <a:avLst/>
                <a:gdLst>
                  <a:gd name="connsiteX0" fmla="*/ 0 w 2751127"/>
                  <a:gd name="connsiteY0" fmla="*/ 74957 h 1502167"/>
                  <a:gd name="connsiteX1" fmla="*/ 771144 w 2751127"/>
                  <a:gd name="connsiteY1" fmla="*/ 259982 h 1502167"/>
                  <a:gd name="connsiteX2" fmla="*/ 943451 w 2751127"/>
                  <a:gd name="connsiteY2" fmla="*/ 635845 h 1502167"/>
                  <a:gd name="connsiteX3" fmla="*/ 1411689 w 2751127"/>
                  <a:gd name="connsiteY3" fmla="*/ 607810 h 1502167"/>
                  <a:gd name="connsiteX4" fmla="*/ 1567997 w 2751127"/>
                  <a:gd name="connsiteY4" fmla="*/ 1071673 h 1502167"/>
                  <a:gd name="connsiteX5" fmla="*/ 2019278 w 2751127"/>
                  <a:gd name="connsiteY5" fmla="*/ 877280 h 1502167"/>
                  <a:gd name="connsiteX6" fmla="*/ 2137432 w 2751127"/>
                  <a:gd name="connsiteY6" fmla="*/ 1300732 h 1502167"/>
                  <a:gd name="connsiteX7" fmla="*/ 2615311 w 2751127"/>
                  <a:gd name="connsiteY7" fmla="*/ 1118305 h 1502167"/>
                  <a:gd name="connsiteX8" fmla="*/ 2714524 w 2751127"/>
                  <a:gd name="connsiteY8" fmla="*/ 1502168 h 1502167"/>
                  <a:gd name="connsiteX9" fmla="*/ 180444 w 2751127"/>
                  <a:gd name="connsiteY9" fmla="*/ 498204 h 1502167"/>
                  <a:gd name="connsiteX10" fmla="*/ 0 w 2751127"/>
                  <a:gd name="connsiteY10" fmla="*/ 74957 h 1502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51127" h="1502167">
                    <a:moveTo>
                      <a:pt x="0" y="74957"/>
                    </a:moveTo>
                    <a:cubicBezTo>
                      <a:pt x="0" y="74957"/>
                      <a:pt x="594871" y="-183709"/>
                      <a:pt x="771144" y="259982"/>
                    </a:cubicBezTo>
                    <a:cubicBezTo>
                      <a:pt x="947417" y="703605"/>
                      <a:pt x="943451" y="635845"/>
                      <a:pt x="943451" y="635845"/>
                    </a:cubicBezTo>
                    <a:cubicBezTo>
                      <a:pt x="943451" y="635845"/>
                      <a:pt x="1144271" y="412939"/>
                      <a:pt x="1411689" y="607810"/>
                    </a:cubicBezTo>
                    <a:cubicBezTo>
                      <a:pt x="1679108" y="802750"/>
                      <a:pt x="1567997" y="1071673"/>
                      <a:pt x="1567997" y="1071673"/>
                    </a:cubicBezTo>
                    <a:cubicBezTo>
                      <a:pt x="1567997" y="1071673"/>
                      <a:pt x="1675484" y="678374"/>
                      <a:pt x="2019278" y="877280"/>
                    </a:cubicBezTo>
                    <a:cubicBezTo>
                      <a:pt x="2363072" y="1076186"/>
                      <a:pt x="2137432" y="1300732"/>
                      <a:pt x="2137432" y="1300732"/>
                    </a:cubicBezTo>
                    <a:cubicBezTo>
                      <a:pt x="2137432" y="1300732"/>
                      <a:pt x="2386320" y="906203"/>
                      <a:pt x="2615311" y="1118305"/>
                    </a:cubicBezTo>
                    <a:cubicBezTo>
                      <a:pt x="2844234" y="1330339"/>
                      <a:pt x="2714524" y="1502168"/>
                      <a:pt x="2714524" y="1502168"/>
                    </a:cubicBezTo>
                    <a:lnTo>
                      <a:pt x="180444" y="498204"/>
                    </a:lnTo>
                    <a:lnTo>
                      <a:pt x="0" y="74957"/>
                    </a:lnTo>
                    <a:close/>
                  </a:path>
                </a:pathLst>
              </a:custGeom>
              <a:solidFill>
                <a:schemeClr val="accent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6224804D-C120-7F6A-D969-ADD9A43F6474}"/>
                  </a:ext>
                </a:extLst>
              </p:cNvPr>
              <p:cNvSpPr/>
              <p:nvPr/>
            </p:nvSpPr>
            <p:spPr>
              <a:xfrm>
                <a:off x="1076085" y="4438691"/>
                <a:ext cx="682364" cy="2009915"/>
              </a:xfrm>
              <a:custGeom>
                <a:avLst/>
                <a:gdLst>
                  <a:gd name="connsiteX0" fmla="*/ 619602 w 682364"/>
                  <a:gd name="connsiteY0" fmla="*/ 29143 h 2009915"/>
                  <a:gd name="connsiteX1" fmla="*/ 454611 w 682364"/>
                  <a:gd name="connsiteY1" fmla="*/ 81587 h 2009915"/>
                  <a:gd name="connsiteX2" fmla="*/ 431089 w 682364"/>
                  <a:gd name="connsiteY2" fmla="*/ 532116 h 2009915"/>
                  <a:gd name="connsiteX3" fmla="*/ 411671 w 682364"/>
                  <a:gd name="connsiteY3" fmla="*/ 976081 h 2009915"/>
                  <a:gd name="connsiteX4" fmla="*/ 347329 w 682364"/>
                  <a:gd name="connsiteY4" fmla="*/ 1123910 h 2009915"/>
                  <a:gd name="connsiteX5" fmla="*/ 188765 w 682364"/>
                  <a:gd name="connsiteY5" fmla="*/ 1331431 h 2009915"/>
                  <a:gd name="connsiteX6" fmla="*/ 30201 w 682364"/>
                  <a:gd name="connsiteY6" fmla="*/ 1608627 h 2009915"/>
                  <a:gd name="connsiteX7" fmla="*/ 13312 w 682364"/>
                  <a:gd name="connsiteY7" fmla="*/ 1937241 h 2009915"/>
                  <a:gd name="connsiteX8" fmla="*/ 131808 w 682364"/>
                  <a:gd name="connsiteY8" fmla="*/ 2006780 h 2009915"/>
                  <a:gd name="connsiteX9" fmla="*/ 201483 w 682364"/>
                  <a:gd name="connsiteY9" fmla="*/ 1888353 h 2009915"/>
                  <a:gd name="connsiteX10" fmla="*/ 216731 w 682364"/>
                  <a:gd name="connsiteY10" fmla="*/ 1665857 h 2009915"/>
                  <a:gd name="connsiteX11" fmla="*/ 335432 w 682364"/>
                  <a:gd name="connsiteY11" fmla="*/ 1464217 h 2009915"/>
                  <a:gd name="connsiteX12" fmla="*/ 518337 w 682364"/>
                  <a:gd name="connsiteY12" fmla="*/ 1220730 h 2009915"/>
                  <a:gd name="connsiteX13" fmla="*/ 593961 w 682364"/>
                  <a:gd name="connsiteY13" fmla="*/ 1019226 h 2009915"/>
                  <a:gd name="connsiteX14" fmla="*/ 543841 w 682364"/>
                  <a:gd name="connsiteY14" fmla="*/ 510304 h 2009915"/>
                  <a:gd name="connsiteX15" fmla="*/ 512320 w 682364"/>
                  <a:gd name="connsiteY15" fmla="*/ 279672 h 2009915"/>
                  <a:gd name="connsiteX16" fmla="*/ 633961 w 682364"/>
                  <a:gd name="connsiteY16" fmla="*/ 139159 h 2009915"/>
                  <a:gd name="connsiteX17" fmla="*/ 681892 w 682364"/>
                  <a:gd name="connsiteY17" fmla="*/ 76869 h 2009915"/>
                  <a:gd name="connsiteX18" fmla="*/ 619534 w 682364"/>
                  <a:gd name="connsiteY18" fmla="*/ 29006 h 2009915"/>
                  <a:gd name="connsiteX19" fmla="*/ 619602 w 682364"/>
                  <a:gd name="connsiteY19" fmla="*/ 29143 h 2009915"/>
                  <a:gd name="connsiteX20" fmla="*/ 619602 w 682364"/>
                  <a:gd name="connsiteY20" fmla="*/ 29143 h 200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82364" h="2009915">
                    <a:moveTo>
                      <a:pt x="619602" y="29143"/>
                    </a:moveTo>
                    <a:cubicBezTo>
                      <a:pt x="619602" y="29143"/>
                      <a:pt x="526132" y="-63507"/>
                      <a:pt x="454611" y="81587"/>
                    </a:cubicBezTo>
                    <a:cubicBezTo>
                      <a:pt x="417414" y="157006"/>
                      <a:pt x="387192" y="356390"/>
                      <a:pt x="431089" y="532116"/>
                    </a:cubicBezTo>
                    <a:cubicBezTo>
                      <a:pt x="475876" y="706953"/>
                      <a:pt x="442508" y="861551"/>
                      <a:pt x="411671" y="976081"/>
                    </a:cubicBezTo>
                    <a:cubicBezTo>
                      <a:pt x="397517" y="1028730"/>
                      <a:pt x="374953" y="1076799"/>
                      <a:pt x="347329" y="1123910"/>
                    </a:cubicBezTo>
                    <a:cubicBezTo>
                      <a:pt x="306440" y="1193653"/>
                      <a:pt x="253107" y="1260798"/>
                      <a:pt x="188765" y="1331431"/>
                    </a:cubicBezTo>
                    <a:cubicBezTo>
                      <a:pt x="104389" y="1425379"/>
                      <a:pt x="56663" y="1521653"/>
                      <a:pt x="30201" y="1608627"/>
                    </a:cubicBezTo>
                    <a:cubicBezTo>
                      <a:pt x="-25867" y="1792968"/>
                      <a:pt x="13312" y="1937241"/>
                      <a:pt x="13312" y="1937241"/>
                    </a:cubicBezTo>
                    <a:cubicBezTo>
                      <a:pt x="26783" y="1989070"/>
                      <a:pt x="79911" y="2020250"/>
                      <a:pt x="131808" y="2006780"/>
                    </a:cubicBezTo>
                    <a:cubicBezTo>
                      <a:pt x="183705" y="1993241"/>
                      <a:pt x="214953" y="1940250"/>
                      <a:pt x="201483" y="1888353"/>
                    </a:cubicBezTo>
                    <a:lnTo>
                      <a:pt x="216731" y="1665857"/>
                    </a:lnTo>
                    <a:cubicBezTo>
                      <a:pt x="236560" y="1602268"/>
                      <a:pt x="272936" y="1532319"/>
                      <a:pt x="335432" y="1464217"/>
                    </a:cubicBezTo>
                    <a:cubicBezTo>
                      <a:pt x="410098" y="1381550"/>
                      <a:pt x="472867" y="1303328"/>
                      <a:pt x="518337" y="1220730"/>
                    </a:cubicBezTo>
                    <a:cubicBezTo>
                      <a:pt x="553551" y="1156730"/>
                      <a:pt x="579192" y="1090611"/>
                      <a:pt x="593961" y="1019226"/>
                    </a:cubicBezTo>
                    <a:cubicBezTo>
                      <a:pt x="623089" y="878645"/>
                      <a:pt x="612354" y="717688"/>
                      <a:pt x="543841" y="510304"/>
                    </a:cubicBezTo>
                    <a:cubicBezTo>
                      <a:pt x="510064" y="410338"/>
                      <a:pt x="502132" y="335877"/>
                      <a:pt x="512320" y="279672"/>
                    </a:cubicBezTo>
                    <a:cubicBezTo>
                      <a:pt x="533995" y="160151"/>
                      <a:pt x="633961" y="139159"/>
                      <a:pt x="633961" y="139159"/>
                    </a:cubicBezTo>
                    <a:cubicBezTo>
                      <a:pt x="664388" y="135194"/>
                      <a:pt x="685858" y="107296"/>
                      <a:pt x="681892" y="76869"/>
                    </a:cubicBezTo>
                    <a:cubicBezTo>
                      <a:pt x="677927" y="46510"/>
                      <a:pt x="649961" y="25040"/>
                      <a:pt x="619534" y="29006"/>
                    </a:cubicBezTo>
                    <a:close/>
                    <a:moveTo>
                      <a:pt x="619602" y="29143"/>
                    </a:moveTo>
                    <a:lnTo>
                      <a:pt x="619602" y="29143"/>
                    </a:lnTo>
                    <a:close/>
                  </a:path>
                </a:pathLst>
              </a:custGeom>
              <a:solidFill>
                <a:schemeClr val="accent3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7D3FEA14-7B98-AFC2-FA42-92247F5EF1DC}"/>
                  </a:ext>
                </a:extLst>
              </p:cNvPr>
              <p:cNvSpPr/>
              <p:nvPr/>
            </p:nvSpPr>
            <p:spPr>
              <a:xfrm>
                <a:off x="1156353" y="5862348"/>
                <a:ext cx="171108" cy="422484"/>
              </a:xfrm>
              <a:custGeom>
                <a:avLst/>
                <a:gdLst>
                  <a:gd name="connsiteX0" fmla="*/ 119368 w 171108"/>
                  <a:gd name="connsiteY0" fmla="*/ 15876 h 422484"/>
                  <a:gd name="connsiteX1" fmla="*/ 5796 w 171108"/>
                  <a:gd name="connsiteY1" fmla="*/ 344217 h 422484"/>
                  <a:gd name="connsiteX2" fmla="*/ 106308 w 171108"/>
                  <a:gd name="connsiteY2" fmla="*/ 274406 h 422484"/>
                  <a:gd name="connsiteX3" fmla="*/ 119368 w 171108"/>
                  <a:gd name="connsiteY3" fmla="*/ 15945 h 422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108" h="422484">
                    <a:moveTo>
                      <a:pt x="119368" y="15876"/>
                    </a:moveTo>
                    <a:cubicBezTo>
                      <a:pt x="119368" y="15876"/>
                      <a:pt x="-30990" y="174987"/>
                      <a:pt x="5796" y="344217"/>
                    </a:cubicBezTo>
                    <a:cubicBezTo>
                      <a:pt x="42582" y="513448"/>
                      <a:pt x="97351" y="369585"/>
                      <a:pt x="106308" y="274406"/>
                    </a:cubicBezTo>
                    <a:cubicBezTo>
                      <a:pt x="124496" y="80970"/>
                      <a:pt x="234308" y="-46346"/>
                      <a:pt x="119368" y="1594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22BCA8FE-09C5-568D-355A-AF29101D515A}"/>
                  </a:ext>
                </a:extLst>
              </p:cNvPr>
              <p:cNvSpPr/>
              <p:nvPr/>
            </p:nvSpPr>
            <p:spPr>
              <a:xfrm>
                <a:off x="995107" y="3798259"/>
                <a:ext cx="1245723" cy="983734"/>
              </a:xfrm>
              <a:custGeom>
                <a:avLst/>
                <a:gdLst>
                  <a:gd name="connsiteX0" fmla="*/ 0 w 1245723"/>
                  <a:gd name="connsiteY0" fmla="*/ 462669 h 983734"/>
                  <a:gd name="connsiteX1" fmla="*/ 578324 w 1245723"/>
                  <a:gd name="connsiteY1" fmla="*/ 934053 h 983734"/>
                  <a:gd name="connsiteX2" fmla="*/ 1239519 w 1245723"/>
                  <a:gd name="connsiteY2" fmla="*/ 853096 h 983734"/>
                  <a:gd name="connsiteX3" fmla="*/ 842391 w 1245723"/>
                  <a:gd name="connsiteY3" fmla="*/ 30738 h 983734"/>
                  <a:gd name="connsiteX4" fmla="*/ 0 w 1245723"/>
                  <a:gd name="connsiteY4" fmla="*/ 462601 h 983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5723" h="983734">
                    <a:moveTo>
                      <a:pt x="0" y="462669"/>
                    </a:moveTo>
                    <a:cubicBezTo>
                      <a:pt x="0" y="462669"/>
                      <a:pt x="64820" y="788754"/>
                      <a:pt x="578324" y="934053"/>
                    </a:cubicBezTo>
                    <a:cubicBezTo>
                      <a:pt x="1100237" y="1081745"/>
                      <a:pt x="1239519" y="853096"/>
                      <a:pt x="1239519" y="853096"/>
                    </a:cubicBezTo>
                    <a:cubicBezTo>
                      <a:pt x="1239519" y="853096"/>
                      <a:pt x="1327314" y="203593"/>
                      <a:pt x="842391" y="30738"/>
                    </a:cubicBezTo>
                    <a:cubicBezTo>
                      <a:pt x="360751" y="-140954"/>
                      <a:pt x="0" y="462601"/>
                      <a:pt x="0" y="46260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FB3D221E-4A56-7D45-F4B4-BC15C2BF7DB6}"/>
                  </a:ext>
                </a:extLst>
              </p:cNvPr>
              <p:cNvSpPr/>
              <p:nvPr/>
            </p:nvSpPr>
            <p:spPr>
              <a:xfrm>
                <a:off x="1507515" y="3798309"/>
                <a:ext cx="730324" cy="688806"/>
              </a:xfrm>
              <a:custGeom>
                <a:avLst/>
                <a:gdLst>
                  <a:gd name="connsiteX0" fmla="*/ 91488 w 730324"/>
                  <a:gd name="connsiteY0" fmla="*/ 4159 h 688806"/>
                  <a:gd name="connsiteX1" fmla="*/ 148240 w 730324"/>
                  <a:gd name="connsiteY1" fmla="*/ 539679 h 688806"/>
                  <a:gd name="connsiteX2" fmla="*/ 730324 w 730324"/>
                  <a:gd name="connsiteY2" fmla="*/ 651816 h 688806"/>
                  <a:gd name="connsiteX3" fmla="*/ 329983 w 730324"/>
                  <a:gd name="connsiteY3" fmla="*/ 30757 h 688806"/>
                  <a:gd name="connsiteX4" fmla="*/ 91488 w 730324"/>
                  <a:gd name="connsiteY4" fmla="*/ 4159 h 688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0324" h="688806">
                    <a:moveTo>
                      <a:pt x="91488" y="4159"/>
                    </a:moveTo>
                    <a:cubicBezTo>
                      <a:pt x="66872" y="34244"/>
                      <a:pt x="-132238" y="294893"/>
                      <a:pt x="148240" y="539679"/>
                    </a:cubicBezTo>
                    <a:cubicBezTo>
                      <a:pt x="354667" y="719713"/>
                      <a:pt x="597948" y="708636"/>
                      <a:pt x="730324" y="651816"/>
                    </a:cubicBezTo>
                    <a:cubicBezTo>
                      <a:pt x="715760" y="446004"/>
                      <a:pt x="639658" y="141116"/>
                      <a:pt x="329983" y="30757"/>
                    </a:cubicBezTo>
                    <a:cubicBezTo>
                      <a:pt x="246428" y="945"/>
                      <a:pt x="166496" y="-5482"/>
                      <a:pt x="91488" y="415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E95563CA-A178-989C-B112-A0D9822065D2}"/>
                  </a:ext>
                </a:extLst>
              </p:cNvPr>
              <p:cNvSpPr/>
              <p:nvPr/>
            </p:nvSpPr>
            <p:spPr>
              <a:xfrm>
                <a:off x="1093895" y="3838707"/>
                <a:ext cx="1073503" cy="943246"/>
              </a:xfrm>
              <a:custGeom>
                <a:avLst/>
                <a:gdLst>
                  <a:gd name="connsiteX0" fmla="*/ 806304 w 1073503"/>
                  <a:gd name="connsiteY0" fmla="*/ 943242 h 943246"/>
                  <a:gd name="connsiteX1" fmla="*/ 806304 w 1073503"/>
                  <a:gd name="connsiteY1" fmla="*/ 943246 h 943246"/>
                  <a:gd name="connsiteX2" fmla="*/ 806235 w 1073503"/>
                  <a:gd name="connsiteY2" fmla="*/ 943246 h 943246"/>
                  <a:gd name="connsiteX3" fmla="*/ 925249 w 1073503"/>
                  <a:gd name="connsiteY3" fmla="*/ 801998 h 943246"/>
                  <a:gd name="connsiteX4" fmla="*/ 971158 w 1073503"/>
                  <a:gd name="connsiteY4" fmla="*/ 804853 h 943246"/>
                  <a:gd name="connsiteX5" fmla="*/ 1030714 w 1073503"/>
                  <a:gd name="connsiteY5" fmla="*/ 897913 h 943246"/>
                  <a:gd name="connsiteX6" fmla="*/ 876223 w 1073503"/>
                  <a:gd name="connsiteY6" fmla="*/ 939028 h 943246"/>
                  <a:gd name="connsiteX7" fmla="*/ 806304 w 1073503"/>
                  <a:gd name="connsiteY7" fmla="*/ 943242 h 943246"/>
                  <a:gd name="connsiteX8" fmla="*/ 802868 w 1073503"/>
                  <a:gd name="connsiteY8" fmla="*/ 913264 h 943246"/>
                  <a:gd name="connsiteX9" fmla="*/ 806509 w 1073503"/>
                  <a:gd name="connsiteY9" fmla="*/ 884306 h 943246"/>
                  <a:gd name="connsiteX10" fmla="*/ 925249 w 1073503"/>
                  <a:gd name="connsiteY10" fmla="*/ 801998 h 943246"/>
                  <a:gd name="connsiteX11" fmla="*/ 514960 w 1073503"/>
                  <a:gd name="connsiteY11" fmla="*/ 580828 h 943246"/>
                  <a:gd name="connsiteX12" fmla="*/ 549620 w 1073503"/>
                  <a:gd name="connsiteY12" fmla="*/ 591041 h 943246"/>
                  <a:gd name="connsiteX13" fmla="*/ 549689 w 1073503"/>
                  <a:gd name="connsiteY13" fmla="*/ 591041 h 943246"/>
                  <a:gd name="connsiteX14" fmla="*/ 540526 w 1073503"/>
                  <a:gd name="connsiteY14" fmla="*/ 745912 h 943246"/>
                  <a:gd name="connsiteX15" fmla="*/ 426339 w 1073503"/>
                  <a:gd name="connsiteY15" fmla="*/ 764579 h 943246"/>
                  <a:gd name="connsiteX16" fmla="*/ 404595 w 1073503"/>
                  <a:gd name="connsiteY16" fmla="*/ 642665 h 943246"/>
                  <a:gd name="connsiteX17" fmla="*/ 514960 w 1073503"/>
                  <a:gd name="connsiteY17" fmla="*/ 580828 h 943246"/>
                  <a:gd name="connsiteX18" fmla="*/ 800601 w 1073503"/>
                  <a:gd name="connsiteY18" fmla="*/ 354032 h 943246"/>
                  <a:gd name="connsiteX19" fmla="*/ 870851 w 1073503"/>
                  <a:gd name="connsiteY19" fmla="*/ 394597 h 943246"/>
                  <a:gd name="connsiteX20" fmla="*/ 850612 w 1073503"/>
                  <a:gd name="connsiteY20" fmla="*/ 528409 h 943246"/>
                  <a:gd name="connsiteX21" fmla="*/ 740868 w 1073503"/>
                  <a:gd name="connsiteY21" fmla="*/ 545913 h 943246"/>
                  <a:gd name="connsiteX22" fmla="*/ 743056 w 1073503"/>
                  <a:gd name="connsiteY22" fmla="*/ 374153 h 943246"/>
                  <a:gd name="connsiteX23" fmla="*/ 774101 w 1073503"/>
                  <a:gd name="connsiteY23" fmla="*/ 354895 h 943246"/>
                  <a:gd name="connsiteX24" fmla="*/ 800601 w 1073503"/>
                  <a:gd name="connsiteY24" fmla="*/ 354032 h 943246"/>
                  <a:gd name="connsiteX25" fmla="*/ 956799 w 1073503"/>
                  <a:gd name="connsiteY25" fmla="*/ 315349 h 943246"/>
                  <a:gd name="connsiteX26" fmla="*/ 1048491 w 1073503"/>
                  <a:gd name="connsiteY26" fmla="*/ 399588 h 943246"/>
                  <a:gd name="connsiteX27" fmla="*/ 1064833 w 1073503"/>
                  <a:gd name="connsiteY27" fmla="*/ 495383 h 943246"/>
                  <a:gd name="connsiteX28" fmla="*/ 993996 w 1073503"/>
                  <a:gd name="connsiteY28" fmla="*/ 451007 h 943246"/>
                  <a:gd name="connsiteX29" fmla="*/ 956799 w 1073503"/>
                  <a:gd name="connsiteY29" fmla="*/ 315349 h 943246"/>
                  <a:gd name="connsiteX30" fmla="*/ 152404 w 1073503"/>
                  <a:gd name="connsiteY30" fmla="*/ 296246 h 943246"/>
                  <a:gd name="connsiteX31" fmla="*/ 194613 w 1073503"/>
                  <a:gd name="connsiteY31" fmla="*/ 308648 h 943246"/>
                  <a:gd name="connsiteX32" fmla="*/ 194613 w 1073503"/>
                  <a:gd name="connsiteY32" fmla="*/ 308717 h 943246"/>
                  <a:gd name="connsiteX33" fmla="*/ 183468 w 1073503"/>
                  <a:gd name="connsiteY33" fmla="*/ 497161 h 943246"/>
                  <a:gd name="connsiteX34" fmla="*/ 44596 w 1073503"/>
                  <a:gd name="connsiteY34" fmla="*/ 519861 h 943246"/>
                  <a:gd name="connsiteX35" fmla="*/ 18135 w 1073503"/>
                  <a:gd name="connsiteY35" fmla="*/ 371486 h 943246"/>
                  <a:gd name="connsiteX36" fmla="*/ 152404 w 1073503"/>
                  <a:gd name="connsiteY36" fmla="*/ 296246 h 943246"/>
                  <a:gd name="connsiteX37" fmla="*/ 605692 w 1073503"/>
                  <a:gd name="connsiteY37" fmla="*/ 99497 h 943246"/>
                  <a:gd name="connsiteX38" fmla="*/ 635022 w 1073503"/>
                  <a:gd name="connsiteY38" fmla="*/ 108102 h 943246"/>
                  <a:gd name="connsiteX39" fmla="*/ 627296 w 1073503"/>
                  <a:gd name="connsiteY39" fmla="*/ 239110 h 943246"/>
                  <a:gd name="connsiteX40" fmla="*/ 530749 w 1073503"/>
                  <a:gd name="connsiteY40" fmla="*/ 254905 h 943246"/>
                  <a:gd name="connsiteX41" fmla="*/ 512356 w 1073503"/>
                  <a:gd name="connsiteY41" fmla="*/ 151794 h 943246"/>
                  <a:gd name="connsiteX42" fmla="*/ 605692 w 1073503"/>
                  <a:gd name="connsiteY42" fmla="*/ 99497 h 943246"/>
                  <a:gd name="connsiteX43" fmla="*/ 861833 w 1073503"/>
                  <a:gd name="connsiteY43" fmla="*/ 48211 h 943246"/>
                  <a:gd name="connsiteX44" fmla="*/ 942432 w 1073503"/>
                  <a:gd name="connsiteY44" fmla="*/ 112205 h 943246"/>
                  <a:gd name="connsiteX45" fmla="*/ 1006577 w 1073503"/>
                  <a:gd name="connsiteY45" fmla="*/ 186461 h 943246"/>
                  <a:gd name="connsiteX46" fmla="*/ 889654 w 1073503"/>
                  <a:gd name="connsiteY46" fmla="*/ 191863 h 943246"/>
                  <a:gd name="connsiteX47" fmla="*/ 842270 w 1073503"/>
                  <a:gd name="connsiteY47" fmla="*/ 72342 h 943246"/>
                  <a:gd name="connsiteX48" fmla="*/ 861893 w 1073503"/>
                  <a:gd name="connsiteY48" fmla="*/ 48137 h 943246"/>
                  <a:gd name="connsiteX49" fmla="*/ 861833 w 1073503"/>
                  <a:gd name="connsiteY49" fmla="*/ 48211 h 943246"/>
                  <a:gd name="connsiteX50" fmla="*/ 861825 w 1073503"/>
                  <a:gd name="connsiteY50" fmla="*/ 48205 h 943246"/>
                  <a:gd name="connsiteX51" fmla="*/ 368208 w 1073503"/>
                  <a:gd name="connsiteY51" fmla="*/ 41 h 943246"/>
                  <a:gd name="connsiteX52" fmla="*/ 351527 w 1073503"/>
                  <a:gd name="connsiteY52" fmla="*/ 58505 h 943246"/>
                  <a:gd name="connsiteX53" fmla="*/ 312424 w 1073503"/>
                  <a:gd name="connsiteY53" fmla="*/ 111521 h 943246"/>
                  <a:gd name="connsiteX54" fmla="*/ 171023 w 1073503"/>
                  <a:gd name="connsiteY54" fmla="*/ 117743 h 943246"/>
                  <a:gd name="connsiteX55" fmla="*/ 264271 w 1073503"/>
                  <a:gd name="connsiteY55" fmla="*/ 52308 h 943246"/>
                  <a:gd name="connsiteX56" fmla="*/ 368219 w 1073503"/>
                  <a:gd name="connsiteY56" fmla="*/ 0 h 943246"/>
                  <a:gd name="connsiteX57" fmla="*/ 368288 w 1073503"/>
                  <a:gd name="connsiteY57" fmla="*/ 0 h 943246"/>
                  <a:gd name="connsiteX58" fmla="*/ 368208 w 1073503"/>
                  <a:gd name="connsiteY58" fmla="*/ 41 h 943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073503" h="943246">
                    <a:moveTo>
                      <a:pt x="806304" y="943242"/>
                    </a:moveTo>
                    <a:lnTo>
                      <a:pt x="806304" y="943246"/>
                    </a:lnTo>
                    <a:lnTo>
                      <a:pt x="806235" y="943246"/>
                    </a:lnTo>
                    <a:close/>
                    <a:moveTo>
                      <a:pt x="925249" y="801998"/>
                    </a:moveTo>
                    <a:cubicBezTo>
                      <a:pt x="941731" y="800686"/>
                      <a:pt x="957603" y="801725"/>
                      <a:pt x="971158" y="804853"/>
                    </a:cubicBezTo>
                    <a:cubicBezTo>
                      <a:pt x="1009654" y="813674"/>
                      <a:pt x="1029346" y="851349"/>
                      <a:pt x="1030714" y="897913"/>
                    </a:cubicBezTo>
                    <a:cubicBezTo>
                      <a:pt x="991996" y="915964"/>
                      <a:pt x="941317" y="931746"/>
                      <a:pt x="876223" y="939028"/>
                    </a:cubicBezTo>
                    <a:lnTo>
                      <a:pt x="806304" y="943242"/>
                    </a:lnTo>
                    <a:lnTo>
                      <a:pt x="802868" y="913264"/>
                    </a:lnTo>
                    <a:cubicBezTo>
                      <a:pt x="802834" y="903366"/>
                      <a:pt x="803979" y="893640"/>
                      <a:pt x="806509" y="884306"/>
                    </a:cubicBezTo>
                    <a:cubicBezTo>
                      <a:pt x="820868" y="831024"/>
                      <a:pt x="875804" y="805934"/>
                      <a:pt x="925249" y="801998"/>
                    </a:cubicBezTo>
                    <a:close/>
                    <a:moveTo>
                      <a:pt x="514960" y="580828"/>
                    </a:moveTo>
                    <a:cubicBezTo>
                      <a:pt x="528197" y="580798"/>
                      <a:pt x="540253" y="583913"/>
                      <a:pt x="549620" y="591041"/>
                    </a:cubicBezTo>
                    <a:lnTo>
                      <a:pt x="549689" y="591041"/>
                    </a:lnTo>
                    <a:cubicBezTo>
                      <a:pt x="587159" y="619554"/>
                      <a:pt x="567672" y="701536"/>
                      <a:pt x="540526" y="745912"/>
                    </a:cubicBezTo>
                    <a:cubicBezTo>
                      <a:pt x="513450" y="790357"/>
                      <a:pt x="463877" y="793092"/>
                      <a:pt x="426339" y="764579"/>
                    </a:cubicBezTo>
                    <a:cubicBezTo>
                      <a:pt x="388869" y="736066"/>
                      <a:pt x="377518" y="687041"/>
                      <a:pt x="404595" y="642665"/>
                    </a:cubicBezTo>
                    <a:cubicBezTo>
                      <a:pt x="424903" y="609331"/>
                      <a:pt x="475249" y="580921"/>
                      <a:pt x="514960" y="580828"/>
                    </a:cubicBezTo>
                    <a:close/>
                    <a:moveTo>
                      <a:pt x="800601" y="354032"/>
                    </a:moveTo>
                    <a:cubicBezTo>
                      <a:pt x="827539" y="358016"/>
                      <a:pt x="854582" y="375290"/>
                      <a:pt x="870851" y="394597"/>
                    </a:cubicBezTo>
                    <a:cubicBezTo>
                      <a:pt x="899774" y="428853"/>
                      <a:pt x="886441" y="486631"/>
                      <a:pt x="850612" y="528409"/>
                    </a:cubicBezTo>
                    <a:cubicBezTo>
                      <a:pt x="814714" y="570187"/>
                      <a:pt x="769791" y="580238"/>
                      <a:pt x="740868" y="545913"/>
                    </a:cubicBezTo>
                    <a:cubicBezTo>
                      <a:pt x="711945" y="511657"/>
                      <a:pt x="707227" y="415930"/>
                      <a:pt x="743056" y="374153"/>
                    </a:cubicBezTo>
                    <a:cubicBezTo>
                      <a:pt x="752031" y="363709"/>
                      <a:pt x="762697" y="357619"/>
                      <a:pt x="774101" y="354895"/>
                    </a:cubicBezTo>
                    <a:cubicBezTo>
                      <a:pt x="782654" y="352853"/>
                      <a:pt x="791622" y="352704"/>
                      <a:pt x="800601" y="354032"/>
                    </a:cubicBezTo>
                    <a:close/>
                    <a:moveTo>
                      <a:pt x="956799" y="315349"/>
                    </a:moveTo>
                    <a:cubicBezTo>
                      <a:pt x="971842" y="301195"/>
                      <a:pt x="1021073" y="356922"/>
                      <a:pt x="1048491" y="399588"/>
                    </a:cubicBezTo>
                    <a:cubicBezTo>
                      <a:pt x="1075910" y="442255"/>
                      <a:pt x="1079876" y="481229"/>
                      <a:pt x="1064833" y="495383"/>
                    </a:cubicBezTo>
                    <a:cubicBezTo>
                      <a:pt x="1049790" y="509537"/>
                      <a:pt x="1021414" y="493674"/>
                      <a:pt x="993996" y="451007"/>
                    </a:cubicBezTo>
                    <a:cubicBezTo>
                      <a:pt x="966577" y="408340"/>
                      <a:pt x="941756" y="329571"/>
                      <a:pt x="956799" y="315349"/>
                    </a:cubicBezTo>
                    <a:close/>
                    <a:moveTo>
                      <a:pt x="152404" y="296246"/>
                    </a:moveTo>
                    <a:cubicBezTo>
                      <a:pt x="168515" y="296200"/>
                      <a:pt x="183194" y="299982"/>
                      <a:pt x="194613" y="308648"/>
                    </a:cubicBezTo>
                    <a:lnTo>
                      <a:pt x="194613" y="308717"/>
                    </a:lnTo>
                    <a:cubicBezTo>
                      <a:pt x="240220" y="343383"/>
                      <a:pt x="216425" y="443144"/>
                      <a:pt x="183468" y="497161"/>
                    </a:cubicBezTo>
                    <a:cubicBezTo>
                      <a:pt x="150511" y="551178"/>
                      <a:pt x="90203" y="554528"/>
                      <a:pt x="44596" y="519861"/>
                    </a:cubicBezTo>
                    <a:cubicBezTo>
                      <a:pt x="-1011" y="485195"/>
                      <a:pt x="-14822" y="425503"/>
                      <a:pt x="18135" y="371486"/>
                    </a:cubicBezTo>
                    <a:cubicBezTo>
                      <a:pt x="42853" y="330973"/>
                      <a:pt x="104071" y="296384"/>
                      <a:pt x="152404" y="296246"/>
                    </a:cubicBezTo>
                    <a:close/>
                    <a:moveTo>
                      <a:pt x="605692" y="99497"/>
                    </a:moveTo>
                    <a:cubicBezTo>
                      <a:pt x="616890" y="99461"/>
                      <a:pt x="627091" y="102085"/>
                      <a:pt x="635022" y="108102"/>
                    </a:cubicBezTo>
                    <a:cubicBezTo>
                      <a:pt x="666749" y="132170"/>
                      <a:pt x="650202" y="201572"/>
                      <a:pt x="627296" y="239110"/>
                    </a:cubicBezTo>
                    <a:cubicBezTo>
                      <a:pt x="604390" y="276649"/>
                      <a:pt x="562475" y="279042"/>
                      <a:pt x="530749" y="254905"/>
                    </a:cubicBezTo>
                    <a:cubicBezTo>
                      <a:pt x="499022" y="230837"/>
                      <a:pt x="489450" y="189333"/>
                      <a:pt x="512356" y="151794"/>
                    </a:cubicBezTo>
                    <a:cubicBezTo>
                      <a:pt x="529536" y="123641"/>
                      <a:pt x="572100" y="99602"/>
                      <a:pt x="605692" y="99497"/>
                    </a:cubicBezTo>
                    <a:close/>
                    <a:moveTo>
                      <a:pt x="861833" y="48211"/>
                    </a:moveTo>
                    <a:lnTo>
                      <a:pt x="942432" y="112205"/>
                    </a:lnTo>
                    <a:cubicBezTo>
                      <a:pt x="966458" y="135419"/>
                      <a:pt x="987740" y="160342"/>
                      <a:pt x="1006577" y="186461"/>
                    </a:cubicBezTo>
                    <a:cubicBezTo>
                      <a:pt x="981278" y="218188"/>
                      <a:pt x="932389" y="217299"/>
                      <a:pt x="889654" y="191863"/>
                    </a:cubicBezTo>
                    <a:cubicBezTo>
                      <a:pt x="842270" y="163555"/>
                      <a:pt x="820253" y="115487"/>
                      <a:pt x="842270" y="72342"/>
                    </a:cubicBezTo>
                    <a:close/>
                    <a:moveTo>
                      <a:pt x="861893" y="48137"/>
                    </a:moveTo>
                    <a:lnTo>
                      <a:pt x="861833" y="48211"/>
                    </a:lnTo>
                    <a:lnTo>
                      <a:pt x="861825" y="48205"/>
                    </a:lnTo>
                    <a:close/>
                    <a:moveTo>
                      <a:pt x="368208" y="41"/>
                    </a:moveTo>
                    <a:lnTo>
                      <a:pt x="351527" y="58505"/>
                    </a:lnTo>
                    <a:cubicBezTo>
                      <a:pt x="341894" y="77624"/>
                      <a:pt x="328527" y="95829"/>
                      <a:pt x="312424" y="111521"/>
                    </a:cubicBezTo>
                    <a:cubicBezTo>
                      <a:pt x="262168" y="160478"/>
                      <a:pt x="203980" y="166769"/>
                      <a:pt x="171023" y="117743"/>
                    </a:cubicBezTo>
                    <a:cubicBezTo>
                      <a:pt x="200186" y="94461"/>
                      <a:pt x="231331" y="72290"/>
                      <a:pt x="264271" y="52308"/>
                    </a:cubicBezTo>
                    <a:close/>
                    <a:moveTo>
                      <a:pt x="368219" y="0"/>
                    </a:moveTo>
                    <a:lnTo>
                      <a:pt x="368288" y="0"/>
                    </a:lnTo>
                    <a:lnTo>
                      <a:pt x="368208" y="41"/>
                    </a:lnTo>
                    <a:close/>
                  </a:path>
                </a:pathLst>
              </a:custGeom>
              <a:solidFill>
                <a:schemeClr val="accent3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23169E5-7C56-4BF2-519E-D5B2C3CE3691}"/>
                  </a:ext>
                </a:extLst>
              </p:cNvPr>
              <p:cNvSpPr/>
              <p:nvPr/>
            </p:nvSpPr>
            <p:spPr>
              <a:xfrm>
                <a:off x="1813490" y="5353110"/>
                <a:ext cx="463378" cy="1345479"/>
              </a:xfrm>
              <a:custGeom>
                <a:avLst/>
                <a:gdLst>
                  <a:gd name="connsiteX0" fmla="*/ 420793 w 463378"/>
                  <a:gd name="connsiteY0" fmla="*/ 397 h 1345479"/>
                  <a:gd name="connsiteX1" fmla="*/ 275221 w 463378"/>
                  <a:gd name="connsiteY1" fmla="*/ 108226 h 1345479"/>
                  <a:gd name="connsiteX2" fmla="*/ 268246 w 463378"/>
                  <a:gd name="connsiteY2" fmla="*/ 356704 h 1345479"/>
                  <a:gd name="connsiteX3" fmla="*/ 279597 w 463378"/>
                  <a:gd name="connsiteY3" fmla="*/ 643404 h 1345479"/>
                  <a:gd name="connsiteX4" fmla="*/ 235905 w 463378"/>
                  <a:gd name="connsiteY4" fmla="*/ 743780 h 1345479"/>
                  <a:gd name="connsiteX5" fmla="*/ 128213 w 463378"/>
                  <a:gd name="connsiteY5" fmla="*/ 884703 h 1345479"/>
                  <a:gd name="connsiteX6" fmla="*/ 20521 w 463378"/>
                  <a:gd name="connsiteY6" fmla="*/ 1072942 h 1345479"/>
                  <a:gd name="connsiteX7" fmla="*/ 9033 w 463378"/>
                  <a:gd name="connsiteY7" fmla="*/ 1296121 h 1345479"/>
                  <a:gd name="connsiteX8" fmla="*/ 89512 w 463378"/>
                  <a:gd name="connsiteY8" fmla="*/ 1343369 h 1345479"/>
                  <a:gd name="connsiteX9" fmla="*/ 136828 w 463378"/>
                  <a:gd name="connsiteY9" fmla="*/ 1262959 h 1345479"/>
                  <a:gd name="connsiteX10" fmla="*/ 147221 w 463378"/>
                  <a:gd name="connsiteY10" fmla="*/ 1111848 h 1345479"/>
                  <a:gd name="connsiteX11" fmla="*/ 227836 w 463378"/>
                  <a:gd name="connsiteY11" fmla="*/ 974891 h 1345479"/>
                  <a:gd name="connsiteX12" fmla="*/ 352007 w 463378"/>
                  <a:gd name="connsiteY12" fmla="*/ 809558 h 1345479"/>
                  <a:gd name="connsiteX13" fmla="*/ 403357 w 463378"/>
                  <a:gd name="connsiteY13" fmla="*/ 672738 h 1345479"/>
                  <a:gd name="connsiteX14" fmla="*/ 369306 w 463378"/>
                  <a:gd name="connsiteY14" fmla="*/ 327166 h 1345479"/>
                  <a:gd name="connsiteX15" fmla="*/ 347904 w 463378"/>
                  <a:gd name="connsiteY15" fmla="*/ 170517 h 1345479"/>
                  <a:gd name="connsiteX16" fmla="*/ 430503 w 463378"/>
                  <a:gd name="connsiteY16" fmla="*/ 75132 h 1345479"/>
                  <a:gd name="connsiteX17" fmla="*/ 463050 w 463378"/>
                  <a:gd name="connsiteY17" fmla="*/ 32807 h 1345479"/>
                  <a:gd name="connsiteX18" fmla="*/ 420725 w 463378"/>
                  <a:gd name="connsiteY18" fmla="*/ 329 h 1345479"/>
                  <a:gd name="connsiteX19" fmla="*/ 420793 w 463378"/>
                  <a:gd name="connsiteY19" fmla="*/ 397 h 1345479"/>
                  <a:gd name="connsiteX20" fmla="*/ 420793 w 463378"/>
                  <a:gd name="connsiteY20" fmla="*/ 397 h 134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63378" h="1345479">
                    <a:moveTo>
                      <a:pt x="420793" y="397"/>
                    </a:moveTo>
                    <a:cubicBezTo>
                      <a:pt x="420793" y="397"/>
                      <a:pt x="323768" y="9696"/>
                      <a:pt x="275221" y="108226"/>
                    </a:cubicBezTo>
                    <a:cubicBezTo>
                      <a:pt x="249990" y="159371"/>
                      <a:pt x="238435" y="237388"/>
                      <a:pt x="268246" y="356704"/>
                    </a:cubicBezTo>
                    <a:cubicBezTo>
                      <a:pt x="298674" y="475405"/>
                      <a:pt x="300520" y="565593"/>
                      <a:pt x="279597" y="643404"/>
                    </a:cubicBezTo>
                    <a:cubicBezTo>
                      <a:pt x="269956" y="679165"/>
                      <a:pt x="254708" y="711780"/>
                      <a:pt x="235905" y="743780"/>
                    </a:cubicBezTo>
                    <a:cubicBezTo>
                      <a:pt x="208144" y="791165"/>
                      <a:pt x="171905" y="836772"/>
                      <a:pt x="128213" y="884703"/>
                    </a:cubicBezTo>
                    <a:cubicBezTo>
                      <a:pt x="70914" y="948498"/>
                      <a:pt x="38503" y="1013865"/>
                      <a:pt x="20521" y="1072942"/>
                    </a:cubicBezTo>
                    <a:cubicBezTo>
                      <a:pt x="-17565" y="1198138"/>
                      <a:pt x="9033" y="1296121"/>
                      <a:pt x="9033" y="1296121"/>
                    </a:cubicBezTo>
                    <a:cubicBezTo>
                      <a:pt x="18196" y="1331335"/>
                      <a:pt x="54230" y="1352463"/>
                      <a:pt x="89512" y="1343369"/>
                    </a:cubicBezTo>
                    <a:cubicBezTo>
                      <a:pt x="124794" y="1334207"/>
                      <a:pt x="145990" y="1298172"/>
                      <a:pt x="136828" y="1262959"/>
                    </a:cubicBezTo>
                    <a:lnTo>
                      <a:pt x="147221" y="1111848"/>
                    </a:lnTo>
                    <a:cubicBezTo>
                      <a:pt x="160691" y="1068703"/>
                      <a:pt x="185375" y="1021181"/>
                      <a:pt x="227836" y="974891"/>
                    </a:cubicBezTo>
                    <a:cubicBezTo>
                      <a:pt x="278503" y="918754"/>
                      <a:pt x="321170" y="865626"/>
                      <a:pt x="352007" y="809558"/>
                    </a:cubicBezTo>
                    <a:cubicBezTo>
                      <a:pt x="375939" y="766139"/>
                      <a:pt x="393306" y="721148"/>
                      <a:pt x="403357" y="672738"/>
                    </a:cubicBezTo>
                    <a:cubicBezTo>
                      <a:pt x="423118" y="577285"/>
                      <a:pt x="415870" y="467952"/>
                      <a:pt x="369306" y="327166"/>
                    </a:cubicBezTo>
                    <a:cubicBezTo>
                      <a:pt x="346400" y="259268"/>
                      <a:pt x="340999" y="208739"/>
                      <a:pt x="347904" y="170517"/>
                    </a:cubicBezTo>
                    <a:cubicBezTo>
                      <a:pt x="362605" y="89354"/>
                      <a:pt x="430503" y="75132"/>
                      <a:pt x="430503" y="75132"/>
                    </a:cubicBezTo>
                    <a:cubicBezTo>
                      <a:pt x="451152" y="72397"/>
                      <a:pt x="465785" y="53525"/>
                      <a:pt x="463050" y="32807"/>
                    </a:cubicBezTo>
                    <a:cubicBezTo>
                      <a:pt x="460383" y="12226"/>
                      <a:pt x="441374" y="-2406"/>
                      <a:pt x="420725" y="329"/>
                    </a:cubicBezTo>
                    <a:close/>
                    <a:moveTo>
                      <a:pt x="420793" y="397"/>
                    </a:moveTo>
                    <a:lnTo>
                      <a:pt x="420793" y="397"/>
                    </a:lnTo>
                    <a:close/>
                  </a:path>
                </a:pathLst>
              </a:custGeom>
              <a:solidFill>
                <a:schemeClr val="accent3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3FD2A8B1-E4FE-5348-D23E-9706169187B6}"/>
                  </a:ext>
                </a:extLst>
              </p:cNvPr>
              <p:cNvSpPr/>
              <p:nvPr/>
            </p:nvSpPr>
            <p:spPr>
              <a:xfrm>
                <a:off x="1758524" y="4898860"/>
                <a:ext cx="845990" cy="668014"/>
              </a:xfrm>
              <a:custGeom>
                <a:avLst/>
                <a:gdLst>
                  <a:gd name="connsiteX0" fmla="*/ 0 w 845990"/>
                  <a:gd name="connsiteY0" fmla="*/ 314135 h 668014"/>
                  <a:gd name="connsiteX1" fmla="*/ 392751 w 845990"/>
                  <a:gd name="connsiteY1" fmla="*/ 634271 h 668014"/>
                  <a:gd name="connsiteX2" fmla="*/ 841776 w 845990"/>
                  <a:gd name="connsiteY2" fmla="*/ 579297 h 668014"/>
                  <a:gd name="connsiteX3" fmla="*/ 572101 w 845990"/>
                  <a:gd name="connsiteY3" fmla="*/ 20871 h 668014"/>
                  <a:gd name="connsiteX4" fmla="*/ 0 w 845990"/>
                  <a:gd name="connsiteY4" fmla="*/ 314135 h 66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5990" h="668014">
                    <a:moveTo>
                      <a:pt x="0" y="314135"/>
                    </a:moveTo>
                    <a:cubicBezTo>
                      <a:pt x="0" y="314135"/>
                      <a:pt x="44034" y="535605"/>
                      <a:pt x="392751" y="634271"/>
                    </a:cubicBezTo>
                    <a:cubicBezTo>
                      <a:pt x="747212" y="734579"/>
                      <a:pt x="841776" y="579297"/>
                      <a:pt x="841776" y="579297"/>
                    </a:cubicBezTo>
                    <a:cubicBezTo>
                      <a:pt x="841776" y="579297"/>
                      <a:pt x="901400" y="138204"/>
                      <a:pt x="572101" y="20871"/>
                    </a:cubicBezTo>
                    <a:cubicBezTo>
                      <a:pt x="244991" y="-95710"/>
                      <a:pt x="0" y="314135"/>
                      <a:pt x="0" y="3141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C848BEA0-87D6-9BEA-83FA-46E64329BE62}"/>
                  </a:ext>
                </a:extLst>
              </p:cNvPr>
              <p:cNvSpPr/>
              <p:nvPr/>
            </p:nvSpPr>
            <p:spPr>
              <a:xfrm>
                <a:off x="2106508" y="4898915"/>
                <a:ext cx="495979" cy="467729"/>
              </a:xfrm>
              <a:custGeom>
                <a:avLst/>
                <a:gdLst>
                  <a:gd name="connsiteX0" fmla="*/ 62134 w 495979"/>
                  <a:gd name="connsiteY0" fmla="*/ 2764 h 467729"/>
                  <a:gd name="connsiteX1" fmla="*/ 100698 w 495979"/>
                  <a:gd name="connsiteY1" fmla="*/ 366456 h 467729"/>
                  <a:gd name="connsiteX2" fmla="*/ 495979 w 495979"/>
                  <a:gd name="connsiteY2" fmla="*/ 442627 h 467729"/>
                  <a:gd name="connsiteX3" fmla="*/ 224117 w 495979"/>
                  <a:gd name="connsiteY3" fmla="*/ 20884 h 467729"/>
                  <a:gd name="connsiteX4" fmla="*/ 62134 w 495979"/>
                  <a:gd name="connsiteY4" fmla="*/ 2833 h 46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5979" h="467729">
                    <a:moveTo>
                      <a:pt x="62134" y="2764"/>
                    </a:moveTo>
                    <a:cubicBezTo>
                      <a:pt x="45382" y="23209"/>
                      <a:pt x="-89797" y="200234"/>
                      <a:pt x="100698" y="366456"/>
                    </a:cubicBezTo>
                    <a:cubicBezTo>
                      <a:pt x="240869" y="488712"/>
                      <a:pt x="406134" y="481191"/>
                      <a:pt x="495979" y="442627"/>
                    </a:cubicBezTo>
                    <a:cubicBezTo>
                      <a:pt x="486065" y="302866"/>
                      <a:pt x="434441" y="95824"/>
                      <a:pt x="224117" y="20884"/>
                    </a:cubicBezTo>
                    <a:cubicBezTo>
                      <a:pt x="167365" y="645"/>
                      <a:pt x="113074" y="-3731"/>
                      <a:pt x="62134" y="283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46C1057-F192-44B9-51ED-F256461761C9}"/>
                  </a:ext>
                </a:extLst>
              </p:cNvPr>
              <p:cNvSpPr/>
              <p:nvPr/>
            </p:nvSpPr>
            <p:spPr>
              <a:xfrm>
                <a:off x="1825674" y="4926226"/>
                <a:ext cx="729012" cy="640614"/>
              </a:xfrm>
              <a:custGeom>
                <a:avLst/>
                <a:gdLst>
                  <a:gd name="connsiteX0" fmla="*/ 628321 w 729012"/>
                  <a:gd name="connsiteY0" fmla="*/ 544730 h 640614"/>
                  <a:gd name="connsiteX1" fmla="*/ 659481 w 729012"/>
                  <a:gd name="connsiteY1" fmla="*/ 546666 h 640614"/>
                  <a:gd name="connsiteX2" fmla="*/ 699959 w 729012"/>
                  <a:gd name="connsiteY2" fmla="*/ 609845 h 640614"/>
                  <a:gd name="connsiteX3" fmla="*/ 547549 w 729012"/>
                  <a:gd name="connsiteY3" fmla="*/ 640614 h 640614"/>
                  <a:gd name="connsiteX4" fmla="*/ 547686 w 729012"/>
                  <a:gd name="connsiteY4" fmla="*/ 600614 h 640614"/>
                  <a:gd name="connsiteX5" fmla="*/ 628321 w 729012"/>
                  <a:gd name="connsiteY5" fmla="*/ 544730 h 640614"/>
                  <a:gd name="connsiteX6" fmla="*/ 349691 w 729012"/>
                  <a:gd name="connsiteY6" fmla="*/ 394512 h 640614"/>
                  <a:gd name="connsiteX7" fmla="*/ 373259 w 729012"/>
                  <a:gd name="connsiteY7" fmla="*/ 401435 h 640614"/>
                  <a:gd name="connsiteX8" fmla="*/ 367037 w 729012"/>
                  <a:gd name="connsiteY8" fmla="*/ 506598 h 640614"/>
                  <a:gd name="connsiteX9" fmla="*/ 289499 w 729012"/>
                  <a:gd name="connsiteY9" fmla="*/ 519315 h 640614"/>
                  <a:gd name="connsiteX10" fmla="*/ 274730 w 729012"/>
                  <a:gd name="connsiteY10" fmla="*/ 436512 h 640614"/>
                  <a:gd name="connsiteX11" fmla="*/ 349691 w 729012"/>
                  <a:gd name="connsiteY11" fmla="*/ 394512 h 640614"/>
                  <a:gd name="connsiteX12" fmla="*/ 543603 w 729012"/>
                  <a:gd name="connsiteY12" fmla="*/ 240484 h 640614"/>
                  <a:gd name="connsiteX13" fmla="*/ 591310 w 729012"/>
                  <a:gd name="connsiteY13" fmla="*/ 268034 h 640614"/>
                  <a:gd name="connsiteX14" fmla="*/ 577566 w 729012"/>
                  <a:gd name="connsiteY14" fmla="*/ 358905 h 640614"/>
                  <a:gd name="connsiteX15" fmla="*/ 503036 w 729012"/>
                  <a:gd name="connsiteY15" fmla="*/ 370803 h 640614"/>
                  <a:gd name="connsiteX16" fmla="*/ 504540 w 729012"/>
                  <a:gd name="connsiteY16" fmla="*/ 254153 h 640614"/>
                  <a:gd name="connsiteX17" fmla="*/ 525608 w 729012"/>
                  <a:gd name="connsiteY17" fmla="*/ 241072 h 640614"/>
                  <a:gd name="connsiteX18" fmla="*/ 543603 w 729012"/>
                  <a:gd name="connsiteY18" fmla="*/ 240484 h 640614"/>
                  <a:gd name="connsiteX19" fmla="*/ 649770 w 729012"/>
                  <a:gd name="connsiteY19" fmla="*/ 214227 h 640614"/>
                  <a:gd name="connsiteX20" fmla="*/ 661109 w 729012"/>
                  <a:gd name="connsiteY20" fmla="*/ 215020 h 640614"/>
                  <a:gd name="connsiteX21" fmla="*/ 711994 w 729012"/>
                  <a:gd name="connsiteY21" fmla="*/ 271453 h 640614"/>
                  <a:gd name="connsiteX22" fmla="*/ 723139 w 729012"/>
                  <a:gd name="connsiteY22" fmla="*/ 336478 h 640614"/>
                  <a:gd name="connsiteX23" fmla="*/ 675070 w 729012"/>
                  <a:gd name="connsiteY23" fmla="*/ 306324 h 640614"/>
                  <a:gd name="connsiteX24" fmla="*/ 646801 w 729012"/>
                  <a:gd name="connsiteY24" fmla="*/ 228604 h 640614"/>
                  <a:gd name="connsiteX25" fmla="*/ 649703 w 729012"/>
                  <a:gd name="connsiteY25" fmla="*/ 214222 h 640614"/>
                  <a:gd name="connsiteX26" fmla="*/ 649771 w 729012"/>
                  <a:gd name="connsiteY26" fmla="*/ 214222 h 640614"/>
                  <a:gd name="connsiteX27" fmla="*/ 649770 w 729012"/>
                  <a:gd name="connsiteY27" fmla="*/ 214227 h 640614"/>
                  <a:gd name="connsiteX28" fmla="*/ 132097 w 729012"/>
                  <a:gd name="connsiteY28" fmla="*/ 209709 h 640614"/>
                  <a:gd name="connsiteX29" fmla="*/ 132166 w 729012"/>
                  <a:gd name="connsiteY29" fmla="*/ 209777 h 640614"/>
                  <a:gd name="connsiteX30" fmla="*/ 132132 w 729012"/>
                  <a:gd name="connsiteY30" fmla="*/ 209767 h 640614"/>
                  <a:gd name="connsiteX31" fmla="*/ 103485 w 729012"/>
                  <a:gd name="connsiteY31" fmla="*/ 201358 h 640614"/>
                  <a:gd name="connsiteX32" fmla="*/ 132132 w 729012"/>
                  <a:gd name="connsiteY32" fmla="*/ 209767 h 640614"/>
                  <a:gd name="connsiteX33" fmla="*/ 147134 w 729012"/>
                  <a:gd name="connsiteY33" fmla="*/ 234469 h 640614"/>
                  <a:gd name="connsiteX34" fmla="*/ 124576 w 729012"/>
                  <a:gd name="connsiteY34" fmla="*/ 337709 h 640614"/>
                  <a:gd name="connsiteX35" fmla="*/ 30286 w 729012"/>
                  <a:gd name="connsiteY35" fmla="*/ 353161 h 640614"/>
                  <a:gd name="connsiteX36" fmla="*/ 12303 w 729012"/>
                  <a:gd name="connsiteY36" fmla="*/ 252444 h 640614"/>
                  <a:gd name="connsiteX37" fmla="*/ 103485 w 729012"/>
                  <a:gd name="connsiteY37" fmla="*/ 201358 h 640614"/>
                  <a:gd name="connsiteX38" fmla="*/ 411199 w 729012"/>
                  <a:gd name="connsiteY38" fmla="*/ 67591 h 640614"/>
                  <a:gd name="connsiteX39" fmla="*/ 431106 w 729012"/>
                  <a:gd name="connsiteY39" fmla="*/ 73435 h 640614"/>
                  <a:gd name="connsiteX40" fmla="*/ 431174 w 729012"/>
                  <a:gd name="connsiteY40" fmla="*/ 73435 h 640614"/>
                  <a:gd name="connsiteX41" fmla="*/ 425909 w 729012"/>
                  <a:gd name="connsiteY41" fmla="*/ 162392 h 640614"/>
                  <a:gd name="connsiteX42" fmla="*/ 360337 w 729012"/>
                  <a:gd name="connsiteY42" fmla="*/ 173127 h 640614"/>
                  <a:gd name="connsiteX43" fmla="*/ 347824 w 729012"/>
                  <a:gd name="connsiteY43" fmla="*/ 103110 h 640614"/>
                  <a:gd name="connsiteX44" fmla="*/ 411199 w 729012"/>
                  <a:gd name="connsiteY44" fmla="*/ 67591 h 640614"/>
                  <a:gd name="connsiteX45" fmla="*/ 585156 w 729012"/>
                  <a:gd name="connsiteY45" fmla="*/ 32752 h 640614"/>
                  <a:gd name="connsiteX46" fmla="*/ 683412 w 729012"/>
                  <a:gd name="connsiteY46" fmla="*/ 126632 h 640614"/>
                  <a:gd name="connsiteX47" fmla="*/ 604028 w 729012"/>
                  <a:gd name="connsiteY47" fmla="*/ 130325 h 640614"/>
                  <a:gd name="connsiteX48" fmla="*/ 571823 w 729012"/>
                  <a:gd name="connsiteY48" fmla="*/ 49162 h 640614"/>
                  <a:gd name="connsiteX49" fmla="*/ 585156 w 729012"/>
                  <a:gd name="connsiteY49" fmla="*/ 32752 h 640614"/>
                  <a:gd name="connsiteX50" fmla="*/ 249954 w 729012"/>
                  <a:gd name="connsiteY50" fmla="*/ 80 h 640614"/>
                  <a:gd name="connsiteX51" fmla="*/ 238653 w 729012"/>
                  <a:gd name="connsiteY51" fmla="*/ 39726 h 640614"/>
                  <a:gd name="connsiteX52" fmla="*/ 212097 w 729012"/>
                  <a:gd name="connsiteY52" fmla="*/ 75760 h 640614"/>
                  <a:gd name="connsiteX53" fmla="*/ 116029 w 729012"/>
                  <a:gd name="connsiteY53" fmla="*/ 80000 h 640614"/>
                  <a:gd name="connsiteX54" fmla="*/ 179337 w 729012"/>
                  <a:gd name="connsiteY54" fmla="*/ 35573 h 640614"/>
                  <a:gd name="connsiteX55" fmla="*/ 249977 w 729012"/>
                  <a:gd name="connsiteY55" fmla="*/ 0 h 640614"/>
                  <a:gd name="connsiteX56" fmla="*/ 249977 w 729012"/>
                  <a:gd name="connsiteY56" fmla="*/ 68 h 640614"/>
                  <a:gd name="connsiteX57" fmla="*/ 249954 w 729012"/>
                  <a:gd name="connsiteY57" fmla="*/ 80 h 640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729012" h="640614">
                    <a:moveTo>
                      <a:pt x="628321" y="544730"/>
                    </a:moveTo>
                    <a:cubicBezTo>
                      <a:pt x="639511" y="543841"/>
                      <a:pt x="650284" y="544546"/>
                      <a:pt x="659481" y="546666"/>
                    </a:cubicBezTo>
                    <a:cubicBezTo>
                      <a:pt x="685600" y="552683"/>
                      <a:pt x="699002" y="578255"/>
                      <a:pt x="699959" y="609845"/>
                    </a:cubicBezTo>
                    <a:cubicBezTo>
                      <a:pt x="664883" y="626187"/>
                      <a:pt x="615447" y="639794"/>
                      <a:pt x="547549" y="640614"/>
                    </a:cubicBezTo>
                    <a:cubicBezTo>
                      <a:pt x="544609" y="627007"/>
                      <a:pt x="544267" y="613264"/>
                      <a:pt x="547686" y="600614"/>
                    </a:cubicBezTo>
                    <a:cubicBezTo>
                      <a:pt x="557430" y="564410"/>
                      <a:pt x="594750" y="547397"/>
                      <a:pt x="628321" y="544730"/>
                    </a:cubicBezTo>
                    <a:close/>
                    <a:moveTo>
                      <a:pt x="349691" y="394512"/>
                    </a:moveTo>
                    <a:cubicBezTo>
                      <a:pt x="358687" y="394487"/>
                      <a:pt x="366883" y="396598"/>
                      <a:pt x="373259" y="401435"/>
                    </a:cubicBezTo>
                    <a:cubicBezTo>
                      <a:pt x="398695" y="420786"/>
                      <a:pt x="385430" y="476444"/>
                      <a:pt x="367037" y="506598"/>
                    </a:cubicBezTo>
                    <a:cubicBezTo>
                      <a:pt x="348644" y="536751"/>
                      <a:pt x="315003" y="538666"/>
                      <a:pt x="289499" y="519315"/>
                    </a:cubicBezTo>
                    <a:cubicBezTo>
                      <a:pt x="264063" y="499965"/>
                      <a:pt x="256336" y="466666"/>
                      <a:pt x="274730" y="436512"/>
                    </a:cubicBezTo>
                    <a:cubicBezTo>
                      <a:pt x="288525" y="413897"/>
                      <a:pt x="322704" y="394589"/>
                      <a:pt x="349691" y="394512"/>
                    </a:cubicBezTo>
                    <a:close/>
                    <a:moveTo>
                      <a:pt x="543603" y="240484"/>
                    </a:moveTo>
                    <a:cubicBezTo>
                      <a:pt x="561899" y="243188"/>
                      <a:pt x="580272" y="254919"/>
                      <a:pt x="591310" y="268034"/>
                    </a:cubicBezTo>
                    <a:cubicBezTo>
                      <a:pt x="610933" y="291350"/>
                      <a:pt x="601908" y="330529"/>
                      <a:pt x="577566" y="358905"/>
                    </a:cubicBezTo>
                    <a:cubicBezTo>
                      <a:pt x="553224" y="387281"/>
                      <a:pt x="522660" y="394119"/>
                      <a:pt x="503036" y="370803"/>
                    </a:cubicBezTo>
                    <a:cubicBezTo>
                      <a:pt x="483412" y="347487"/>
                      <a:pt x="480199" y="282529"/>
                      <a:pt x="504540" y="254153"/>
                    </a:cubicBezTo>
                    <a:cubicBezTo>
                      <a:pt x="510626" y="247059"/>
                      <a:pt x="517865" y="242923"/>
                      <a:pt x="525608" y="241072"/>
                    </a:cubicBezTo>
                    <a:cubicBezTo>
                      <a:pt x="531415" y="239684"/>
                      <a:pt x="537505" y="239583"/>
                      <a:pt x="543603" y="240484"/>
                    </a:cubicBezTo>
                    <a:close/>
                    <a:moveTo>
                      <a:pt x="649770" y="214227"/>
                    </a:moveTo>
                    <a:lnTo>
                      <a:pt x="661109" y="215020"/>
                    </a:lnTo>
                    <a:cubicBezTo>
                      <a:pt x="675686" y="222966"/>
                      <a:pt x="697994" y="249709"/>
                      <a:pt x="711994" y="271453"/>
                    </a:cubicBezTo>
                    <a:cubicBezTo>
                      <a:pt x="730660" y="300444"/>
                      <a:pt x="733327" y="326905"/>
                      <a:pt x="723139" y="336478"/>
                    </a:cubicBezTo>
                    <a:cubicBezTo>
                      <a:pt x="712951" y="346119"/>
                      <a:pt x="693669" y="335316"/>
                      <a:pt x="675070" y="306324"/>
                    </a:cubicBezTo>
                    <a:cubicBezTo>
                      <a:pt x="661071" y="284581"/>
                      <a:pt x="648109" y="249068"/>
                      <a:pt x="646801" y="228604"/>
                    </a:cubicBezTo>
                    <a:close/>
                    <a:moveTo>
                      <a:pt x="649703" y="214222"/>
                    </a:moveTo>
                    <a:lnTo>
                      <a:pt x="649771" y="214222"/>
                    </a:lnTo>
                    <a:lnTo>
                      <a:pt x="649770" y="214227"/>
                    </a:lnTo>
                    <a:close/>
                    <a:moveTo>
                      <a:pt x="132097" y="209709"/>
                    </a:moveTo>
                    <a:lnTo>
                      <a:pt x="132166" y="209777"/>
                    </a:lnTo>
                    <a:lnTo>
                      <a:pt x="132132" y="209767"/>
                    </a:lnTo>
                    <a:close/>
                    <a:moveTo>
                      <a:pt x="103485" y="201358"/>
                    </a:moveTo>
                    <a:lnTo>
                      <a:pt x="132132" y="209767"/>
                    </a:lnTo>
                    <a:lnTo>
                      <a:pt x="147134" y="234469"/>
                    </a:lnTo>
                    <a:cubicBezTo>
                      <a:pt x="154615" y="265171"/>
                      <a:pt x="141345" y="310171"/>
                      <a:pt x="124576" y="337709"/>
                    </a:cubicBezTo>
                    <a:cubicBezTo>
                      <a:pt x="102217" y="374426"/>
                      <a:pt x="61260" y="376683"/>
                      <a:pt x="30286" y="353161"/>
                    </a:cubicBezTo>
                    <a:cubicBezTo>
                      <a:pt x="-689" y="329640"/>
                      <a:pt x="-10056" y="289093"/>
                      <a:pt x="12303" y="252444"/>
                    </a:cubicBezTo>
                    <a:cubicBezTo>
                      <a:pt x="29072" y="224906"/>
                      <a:pt x="70649" y="201444"/>
                      <a:pt x="103485" y="201358"/>
                    </a:cubicBezTo>
                    <a:close/>
                    <a:moveTo>
                      <a:pt x="411199" y="67591"/>
                    </a:moveTo>
                    <a:cubicBezTo>
                      <a:pt x="418798" y="67568"/>
                      <a:pt x="425721" y="69350"/>
                      <a:pt x="431106" y="73435"/>
                    </a:cubicBezTo>
                    <a:lnTo>
                      <a:pt x="431174" y="73435"/>
                    </a:lnTo>
                    <a:cubicBezTo>
                      <a:pt x="452713" y="89777"/>
                      <a:pt x="441499" y="136888"/>
                      <a:pt x="425909" y="162392"/>
                    </a:cubicBezTo>
                    <a:cubicBezTo>
                      <a:pt x="410319" y="187897"/>
                      <a:pt x="381875" y="189469"/>
                      <a:pt x="360337" y="173127"/>
                    </a:cubicBezTo>
                    <a:cubicBezTo>
                      <a:pt x="338798" y="156786"/>
                      <a:pt x="332302" y="128615"/>
                      <a:pt x="347824" y="103110"/>
                    </a:cubicBezTo>
                    <a:cubicBezTo>
                      <a:pt x="359517" y="83982"/>
                      <a:pt x="388401" y="67662"/>
                      <a:pt x="411199" y="67591"/>
                    </a:cubicBezTo>
                    <a:close/>
                    <a:moveTo>
                      <a:pt x="585156" y="32752"/>
                    </a:moveTo>
                    <a:cubicBezTo>
                      <a:pt x="625635" y="58940"/>
                      <a:pt x="657840" y="91145"/>
                      <a:pt x="683412" y="126632"/>
                    </a:cubicBezTo>
                    <a:cubicBezTo>
                      <a:pt x="666250" y="148171"/>
                      <a:pt x="633019" y="147624"/>
                      <a:pt x="604028" y="130325"/>
                    </a:cubicBezTo>
                    <a:cubicBezTo>
                      <a:pt x="571823" y="111111"/>
                      <a:pt x="556917" y="78496"/>
                      <a:pt x="571823" y="49162"/>
                    </a:cubicBezTo>
                    <a:cubicBezTo>
                      <a:pt x="574763" y="43350"/>
                      <a:pt x="579413" y="37743"/>
                      <a:pt x="585156" y="32752"/>
                    </a:cubicBezTo>
                    <a:close/>
                    <a:moveTo>
                      <a:pt x="249954" y="80"/>
                    </a:moveTo>
                    <a:lnTo>
                      <a:pt x="238653" y="39726"/>
                    </a:lnTo>
                    <a:cubicBezTo>
                      <a:pt x="232114" y="52718"/>
                      <a:pt x="223037" y="65094"/>
                      <a:pt x="212097" y="75760"/>
                    </a:cubicBezTo>
                    <a:cubicBezTo>
                      <a:pt x="177978" y="108991"/>
                      <a:pt x="138456" y="113299"/>
                      <a:pt x="116029" y="80000"/>
                    </a:cubicBezTo>
                    <a:cubicBezTo>
                      <a:pt x="135824" y="64205"/>
                      <a:pt x="156969" y="49146"/>
                      <a:pt x="179337" y="35573"/>
                    </a:cubicBezTo>
                    <a:close/>
                    <a:moveTo>
                      <a:pt x="249977" y="0"/>
                    </a:moveTo>
                    <a:lnTo>
                      <a:pt x="249977" y="68"/>
                    </a:lnTo>
                    <a:lnTo>
                      <a:pt x="249954" y="80"/>
                    </a:lnTo>
                    <a:close/>
                  </a:path>
                </a:pathLst>
              </a:custGeom>
              <a:solidFill>
                <a:schemeClr val="accent3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B07A4F5-4AE0-9E64-382F-6D4533C4F062}"/>
                  </a:ext>
                </a:extLst>
              </p:cNvPr>
              <p:cNvSpPr/>
              <p:nvPr/>
            </p:nvSpPr>
            <p:spPr>
              <a:xfrm>
                <a:off x="2117703" y="5694565"/>
                <a:ext cx="76251" cy="229528"/>
              </a:xfrm>
              <a:custGeom>
                <a:avLst/>
                <a:gdLst>
                  <a:gd name="connsiteX0" fmla="*/ 0 w 76251"/>
                  <a:gd name="connsiteY0" fmla="*/ 19352 h 229528"/>
                  <a:gd name="connsiteX1" fmla="*/ 63795 w 76251"/>
                  <a:gd name="connsiteY1" fmla="*/ 229061 h 229528"/>
                  <a:gd name="connsiteX2" fmla="*/ 0 w 76251"/>
                  <a:gd name="connsiteY2" fmla="*/ 19352 h 22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251" h="229528">
                    <a:moveTo>
                      <a:pt x="0" y="19352"/>
                    </a:moveTo>
                    <a:cubicBezTo>
                      <a:pt x="0" y="19352"/>
                      <a:pt x="16957" y="241027"/>
                      <a:pt x="63795" y="229061"/>
                    </a:cubicBezTo>
                    <a:cubicBezTo>
                      <a:pt x="110701" y="217095"/>
                      <a:pt x="10803" y="-76990"/>
                      <a:pt x="0" y="1935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FC1090E9-FC87-C765-A34A-C42A011B0CF5}"/>
                  </a:ext>
                </a:extLst>
              </p:cNvPr>
              <p:cNvSpPr/>
              <p:nvPr/>
            </p:nvSpPr>
            <p:spPr>
              <a:xfrm>
                <a:off x="503894" y="4970807"/>
                <a:ext cx="354076" cy="1005506"/>
              </a:xfrm>
              <a:custGeom>
                <a:avLst/>
                <a:gdLst>
                  <a:gd name="connsiteX0" fmla="*/ 327452 w 354076"/>
                  <a:gd name="connsiteY0" fmla="*/ 913024 h 1005506"/>
                  <a:gd name="connsiteX1" fmla="*/ 0 w 354076"/>
                  <a:gd name="connsiteY1" fmla="*/ 880203 h 1005506"/>
                  <a:gd name="connsiteX2" fmla="*/ 138188 w 354076"/>
                  <a:gd name="connsiteY2" fmla="*/ 0 h 1005506"/>
                  <a:gd name="connsiteX3" fmla="*/ 332444 w 354076"/>
                  <a:gd name="connsiteY3" fmla="*/ 13470 h 1005506"/>
                  <a:gd name="connsiteX4" fmla="*/ 327452 w 354076"/>
                  <a:gd name="connsiteY4" fmla="*/ 913024 h 1005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076" h="1005506">
                    <a:moveTo>
                      <a:pt x="327452" y="913024"/>
                    </a:moveTo>
                    <a:cubicBezTo>
                      <a:pt x="102906" y="1112476"/>
                      <a:pt x="69" y="935519"/>
                      <a:pt x="0" y="880203"/>
                    </a:cubicBezTo>
                    <a:cubicBezTo>
                      <a:pt x="-137" y="585572"/>
                      <a:pt x="109949" y="295589"/>
                      <a:pt x="138188" y="0"/>
                    </a:cubicBezTo>
                    <a:cubicBezTo>
                      <a:pt x="199795" y="22222"/>
                      <a:pt x="266735" y="26872"/>
                      <a:pt x="332444" y="13470"/>
                    </a:cubicBezTo>
                    <a:cubicBezTo>
                      <a:pt x="356581" y="244307"/>
                      <a:pt x="367521" y="877400"/>
                      <a:pt x="327452" y="91302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5AA4D01-5278-21AD-96D2-106679D23A10}"/>
                  </a:ext>
                </a:extLst>
              </p:cNvPr>
              <p:cNvSpPr/>
              <p:nvPr/>
            </p:nvSpPr>
            <p:spPr>
              <a:xfrm>
                <a:off x="540173" y="5187351"/>
                <a:ext cx="240811" cy="717595"/>
              </a:xfrm>
              <a:custGeom>
                <a:avLst/>
                <a:gdLst>
                  <a:gd name="connsiteX0" fmla="*/ 171311 w 240811"/>
                  <a:gd name="connsiteY0" fmla="*/ 525471 h 717595"/>
                  <a:gd name="connsiteX1" fmla="*/ 234490 w 240811"/>
                  <a:gd name="connsiteY1" fmla="*/ 272344 h 717595"/>
                  <a:gd name="connsiteX2" fmla="*/ 217943 w 240811"/>
                  <a:gd name="connsiteY2" fmla="*/ 42669 h 717595"/>
                  <a:gd name="connsiteX3" fmla="*/ 105670 w 240811"/>
                  <a:gd name="connsiteY3" fmla="*/ 39797 h 717595"/>
                  <a:gd name="connsiteX4" fmla="*/ 45020 w 240811"/>
                  <a:gd name="connsiteY4" fmla="*/ 207181 h 717595"/>
                  <a:gd name="connsiteX5" fmla="*/ 371 w 240811"/>
                  <a:gd name="connsiteY5" fmla="*/ 558565 h 717595"/>
                  <a:gd name="connsiteX6" fmla="*/ 22251 w 240811"/>
                  <a:gd name="connsiteY6" fmla="*/ 704343 h 717595"/>
                  <a:gd name="connsiteX7" fmla="*/ 104576 w 240811"/>
                  <a:gd name="connsiteY7" fmla="*/ 675283 h 717595"/>
                  <a:gd name="connsiteX8" fmla="*/ 171379 w 240811"/>
                  <a:gd name="connsiteY8" fmla="*/ 525540 h 717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0811" h="717595">
                    <a:moveTo>
                      <a:pt x="171311" y="525471"/>
                    </a:moveTo>
                    <a:cubicBezTo>
                      <a:pt x="198524" y="444993"/>
                      <a:pt x="223071" y="359455"/>
                      <a:pt x="234490" y="272344"/>
                    </a:cubicBezTo>
                    <a:cubicBezTo>
                      <a:pt x="245909" y="185164"/>
                      <a:pt x="242695" y="95592"/>
                      <a:pt x="217943" y="42669"/>
                    </a:cubicBezTo>
                    <a:cubicBezTo>
                      <a:pt x="193259" y="-10254"/>
                      <a:pt x="144644" y="-17023"/>
                      <a:pt x="105670" y="39797"/>
                    </a:cubicBezTo>
                    <a:cubicBezTo>
                      <a:pt x="77567" y="80823"/>
                      <a:pt x="58969" y="145233"/>
                      <a:pt x="45020" y="207181"/>
                    </a:cubicBezTo>
                    <a:cubicBezTo>
                      <a:pt x="18832" y="323420"/>
                      <a:pt x="3516" y="443967"/>
                      <a:pt x="371" y="558565"/>
                    </a:cubicBezTo>
                    <a:cubicBezTo>
                      <a:pt x="-1202" y="616069"/>
                      <a:pt x="1533" y="677334"/>
                      <a:pt x="22251" y="704343"/>
                    </a:cubicBezTo>
                    <a:cubicBezTo>
                      <a:pt x="43243" y="731762"/>
                      <a:pt x="77567" y="713984"/>
                      <a:pt x="104576" y="675283"/>
                    </a:cubicBezTo>
                    <a:cubicBezTo>
                      <a:pt x="131584" y="636651"/>
                      <a:pt x="152644" y="580993"/>
                      <a:pt x="171379" y="52554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76E947C2-9372-05B8-A2D2-8521F4C1989E}"/>
                  </a:ext>
                </a:extLst>
              </p:cNvPr>
              <p:cNvSpPr/>
              <p:nvPr/>
            </p:nvSpPr>
            <p:spPr>
              <a:xfrm>
                <a:off x="600361" y="5395141"/>
                <a:ext cx="95599" cy="293242"/>
              </a:xfrm>
              <a:custGeom>
                <a:avLst/>
                <a:gdLst>
                  <a:gd name="connsiteX0" fmla="*/ 26746 w 95599"/>
                  <a:gd name="connsiteY0" fmla="*/ 81238 h 293242"/>
                  <a:gd name="connsiteX1" fmla="*/ 3225 w 95599"/>
                  <a:gd name="connsiteY1" fmla="*/ 231118 h 293242"/>
                  <a:gd name="connsiteX2" fmla="*/ 2746 w 95599"/>
                  <a:gd name="connsiteY2" fmla="*/ 281443 h 293242"/>
                  <a:gd name="connsiteX3" fmla="*/ 34541 w 95599"/>
                  <a:gd name="connsiteY3" fmla="*/ 285408 h 293242"/>
                  <a:gd name="connsiteX4" fmla="*/ 62028 w 95599"/>
                  <a:gd name="connsiteY4" fmla="*/ 236793 h 293242"/>
                  <a:gd name="connsiteX5" fmla="*/ 94028 w 95599"/>
                  <a:gd name="connsiteY5" fmla="*/ 92998 h 293242"/>
                  <a:gd name="connsiteX6" fmla="*/ 90268 w 95599"/>
                  <a:gd name="connsiteY6" fmla="*/ 22093 h 293242"/>
                  <a:gd name="connsiteX7" fmla="*/ 53618 w 95599"/>
                  <a:gd name="connsiteY7" fmla="*/ 5956 h 293242"/>
                  <a:gd name="connsiteX8" fmla="*/ 26815 w 95599"/>
                  <a:gd name="connsiteY8" fmla="*/ 81306 h 29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599" h="293242">
                    <a:moveTo>
                      <a:pt x="26746" y="81238"/>
                    </a:moveTo>
                    <a:cubicBezTo>
                      <a:pt x="18883" y="131221"/>
                      <a:pt x="11020" y="181135"/>
                      <a:pt x="3225" y="231118"/>
                    </a:cubicBezTo>
                    <a:cubicBezTo>
                      <a:pt x="490" y="248759"/>
                      <a:pt x="-2177" y="268383"/>
                      <a:pt x="2746" y="281443"/>
                    </a:cubicBezTo>
                    <a:cubicBezTo>
                      <a:pt x="8490" y="296622"/>
                      <a:pt x="23054" y="296280"/>
                      <a:pt x="34541" y="285408"/>
                    </a:cubicBezTo>
                    <a:cubicBezTo>
                      <a:pt x="46028" y="274537"/>
                      <a:pt x="54849" y="255733"/>
                      <a:pt x="62028" y="236793"/>
                    </a:cubicBezTo>
                    <a:cubicBezTo>
                      <a:pt x="79122" y="191665"/>
                      <a:pt x="89652" y="141682"/>
                      <a:pt x="94028" y="92998"/>
                    </a:cubicBezTo>
                    <a:cubicBezTo>
                      <a:pt x="96353" y="67768"/>
                      <a:pt x="96832" y="41511"/>
                      <a:pt x="90268" y="22093"/>
                    </a:cubicBezTo>
                    <a:cubicBezTo>
                      <a:pt x="83635" y="2674"/>
                      <a:pt x="67909" y="-7104"/>
                      <a:pt x="53618" y="5956"/>
                    </a:cubicBezTo>
                    <a:cubicBezTo>
                      <a:pt x="37823" y="20383"/>
                      <a:pt x="31191" y="53272"/>
                      <a:pt x="26815" y="8130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3CE0E1E2-5CBE-C6B5-5F52-403E2854AEDA}"/>
                  </a:ext>
                </a:extLst>
              </p:cNvPr>
              <p:cNvSpPr/>
              <p:nvPr/>
            </p:nvSpPr>
            <p:spPr>
              <a:xfrm>
                <a:off x="-17130" y="4410030"/>
                <a:ext cx="1424133" cy="840096"/>
              </a:xfrm>
              <a:custGeom>
                <a:avLst/>
                <a:gdLst>
                  <a:gd name="connsiteX0" fmla="*/ 0 w 1424133"/>
                  <a:gd name="connsiteY0" fmla="*/ 609118 h 840096"/>
                  <a:gd name="connsiteX1" fmla="*/ 768204 w 1424133"/>
                  <a:gd name="connsiteY1" fmla="*/ 838109 h 840096"/>
                  <a:gd name="connsiteX2" fmla="*/ 1424134 w 1424133"/>
                  <a:gd name="connsiteY2" fmla="*/ 577529 h 840096"/>
                  <a:gd name="connsiteX3" fmla="*/ 717742 w 1424133"/>
                  <a:gd name="connsiteY3" fmla="*/ 26 h 840096"/>
                  <a:gd name="connsiteX4" fmla="*/ 0 w 1424133"/>
                  <a:gd name="connsiteY4" fmla="*/ 609118 h 840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4133" h="840096">
                    <a:moveTo>
                      <a:pt x="0" y="609118"/>
                    </a:moveTo>
                    <a:cubicBezTo>
                      <a:pt x="0" y="609118"/>
                      <a:pt x="184136" y="865049"/>
                      <a:pt x="768204" y="838109"/>
                    </a:cubicBezTo>
                    <a:cubicBezTo>
                      <a:pt x="1361912" y="810759"/>
                      <a:pt x="1424134" y="577529"/>
                      <a:pt x="1424134" y="577529"/>
                    </a:cubicBezTo>
                    <a:cubicBezTo>
                      <a:pt x="1424134" y="577529"/>
                      <a:pt x="1282117" y="4607"/>
                      <a:pt x="717742" y="26"/>
                    </a:cubicBezTo>
                    <a:cubicBezTo>
                      <a:pt x="157265" y="-4556"/>
                      <a:pt x="0" y="609118"/>
                      <a:pt x="0" y="60911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2744FE64-F5CD-F0EB-720E-5EBF0F0E1CE2}"/>
                  </a:ext>
                </a:extLst>
              </p:cNvPr>
              <p:cNvSpPr/>
              <p:nvPr/>
            </p:nvSpPr>
            <p:spPr>
              <a:xfrm>
                <a:off x="417037" y="4410029"/>
                <a:ext cx="921111" cy="522478"/>
              </a:xfrm>
              <a:custGeom>
                <a:avLst/>
                <a:gdLst>
                  <a:gd name="connsiteX0" fmla="*/ 27028 w 921111"/>
                  <a:gd name="connsiteY0" fmla="*/ 47001 h 522478"/>
                  <a:gd name="connsiteX1" fmla="*/ 277899 w 921111"/>
                  <a:gd name="connsiteY1" fmla="*/ 481804 h 522478"/>
                  <a:gd name="connsiteX2" fmla="*/ 921111 w 921111"/>
                  <a:gd name="connsiteY2" fmla="*/ 406932 h 522478"/>
                  <a:gd name="connsiteX3" fmla="*/ 283574 w 921111"/>
                  <a:gd name="connsiteY3" fmla="*/ 27 h 522478"/>
                  <a:gd name="connsiteX4" fmla="*/ 26959 w 921111"/>
                  <a:gd name="connsiteY4" fmla="*/ 47001 h 522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1111" h="522478">
                    <a:moveTo>
                      <a:pt x="27028" y="47001"/>
                    </a:moveTo>
                    <a:cubicBezTo>
                      <a:pt x="12327" y="79548"/>
                      <a:pt x="-100493" y="357155"/>
                      <a:pt x="277899" y="481804"/>
                    </a:cubicBezTo>
                    <a:cubicBezTo>
                      <a:pt x="556326" y="573496"/>
                      <a:pt x="804462" y="493359"/>
                      <a:pt x="921111" y="406932"/>
                    </a:cubicBezTo>
                    <a:cubicBezTo>
                      <a:pt x="832223" y="237702"/>
                      <a:pt x="644052" y="2899"/>
                      <a:pt x="283574" y="27"/>
                    </a:cubicBezTo>
                    <a:cubicBezTo>
                      <a:pt x="186344" y="-793"/>
                      <a:pt x="101216" y="17053"/>
                      <a:pt x="26959" y="470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249203E-69A0-9655-4AE0-9DFEA6F359F4}"/>
                  </a:ext>
                </a:extLst>
              </p:cNvPr>
              <p:cNvSpPr/>
              <p:nvPr/>
            </p:nvSpPr>
            <p:spPr>
              <a:xfrm>
                <a:off x="82514" y="4424415"/>
                <a:ext cx="1241207" cy="770597"/>
              </a:xfrm>
              <a:custGeom>
                <a:avLst/>
                <a:gdLst>
                  <a:gd name="connsiteX0" fmla="*/ 1146096 w 1241207"/>
                  <a:gd name="connsiteY0" fmla="*/ 605948 h 770597"/>
                  <a:gd name="connsiteX1" fmla="*/ 1241207 w 1241207"/>
                  <a:gd name="connsiteY1" fmla="*/ 667076 h 770597"/>
                  <a:gd name="connsiteX2" fmla="*/ 1024934 w 1241207"/>
                  <a:gd name="connsiteY2" fmla="*/ 770597 h 770597"/>
                  <a:gd name="connsiteX3" fmla="*/ 1024934 w 1241207"/>
                  <a:gd name="connsiteY3" fmla="*/ 770528 h 770597"/>
                  <a:gd name="connsiteX4" fmla="*/ 1004011 w 1241207"/>
                  <a:gd name="connsiteY4" fmla="*/ 720819 h 770597"/>
                  <a:gd name="connsiteX5" fmla="*/ 1146096 w 1241207"/>
                  <a:gd name="connsiteY5" fmla="*/ 605948 h 770597"/>
                  <a:gd name="connsiteX6" fmla="*/ 632730 w 1241207"/>
                  <a:gd name="connsiteY6" fmla="*/ 548307 h 770597"/>
                  <a:gd name="connsiteX7" fmla="*/ 632730 w 1241207"/>
                  <a:gd name="connsiteY7" fmla="*/ 548375 h 770597"/>
                  <a:gd name="connsiteX8" fmla="*/ 678815 w 1241207"/>
                  <a:gd name="connsiteY8" fmla="*/ 681572 h 770597"/>
                  <a:gd name="connsiteX9" fmla="*/ 567226 w 1241207"/>
                  <a:gd name="connsiteY9" fmla="*/ 730529 h 770597"/>
                  <a:gd name="connsiteX10" fmla="*/ 500970 w 1241207"/>
                  <a:gd name="connsiteY10" fmla="*/ 634050 h 770597"/>
                  <a:gd name="connsiteX11" fmla="*/ 632730 w 1241207"/>
                  <a:gd name="connsiteY11" fmla="*/ 548307 h 770597"/>
                  <a:gd name="connsiteX12" fmla="*/ 140184 w 1241207"/>
                  <a:gd name="connsiteY12" fmla="*/ 411389 h 770597"/>
                  <a:gd name="connsiteX13" fmla="*/ 163603 w 1241207"/>
                  <a:gd name="connsiteY13" fmla="*/ 413743 h 770597"/>
                  <a:gd name="connsiteX14" fmla="*/ 219672 w 1241207"/>
                  <a:gd name="connsiteY14" fmla="*/ 575794 h 770597"/>
                  <a:gd name="connsiteX15" fmla="*/ 83945 w 1241207"/>
                  <a:gd name="connsiteY15" fmla="*/ 635349 h 770597"/>
                  <a:gd name="connsiteX16" fmla="*/ 3330 w 1241207"/>
                  <a:gd name="connsiteY16" fmla="*/ 518016 h 770597"/>
                  <a:gd name="connsiteX17" fmla="*/ 140184 w 1241207"/>
                  <a:gd name="connsiteY17" fmla="*/ 411389 h 770597"/>
                  <a:gd name="connsiteX18" fmla="*/ 817499 w 1241207"/>
                  <a:gd name="connsiteY18" fmla="*/ 274512 h 770597"/>
                  <a:gd name="connsiteX19" fmla="*/ 894884 w 1241207"/>
                  <a:gd name="connsiteY19" fmla="*/ 289298 h 770597"/>
                  <a:gd name="connsiteX20" fmla="*/ 921892 w 1241207"/>
                  <a:gd name="connsiteY20" fmla="*/ 407931 h 770597"/>
                  <a:gd name="connsiteX21" fmla="*/ 814474 w 1241207"/>
                  <a:gd name="connsiteY21" fmla="*/ 454631 h 770597"/>
                  <a:gd name="connsiteX22" fmla="*/ 755123 w 1241207"/>
                  <a:gd name="connsiteY22" fmla="*/ 309196 h 770597"/>
                  <a:gd name="connsiteX23" fmla="*/ 755192 w 1241207"/>
                  <a:gd name="connsiteY23" fmla="*/ 309264 h 770597"/>
                  <a:gd name="connsiteX24" fmla="*/ 817499 w 1241207"/>
                  <a:gd name="connsiteY24" fmla="*/ 274512 h 770597"/>
                  <a:gd name="connsiteX25" fmla="*/ 973422 w 1241207"/>
                  <a:gd name="connsiteY25" fmla="*/ 193565 h 770597"/>
                  <a:gd name="connsiteX26" fmla="*/ 1080797 w 1241207"/>
                  <a:gd name="connsiteY26" fmla="*/ 241777 h 770597"/>
                  <a:gd name="connsiteX27" fmla="*/ 1132079 w 1241207"/>
                  <a:gd name="connsiteY27" fmla="*/ 317743 h 770597"/>
                  <a:gd name="connsiteX28" fmla="*/ 1042780 w 1241207"/>
                  <a:gd name="connsiteY28" fmla="*/ 300922 h 770597"/>
                  <a:gd name="connsiteX29" fmla="*/ 955532 w 1241207"/>
                  <a:gd name="connsiteY29" fmla="*/ 197469 h 770597"/>
                  <a:gd name="connsiteX30" fmla="*/ 955601 w 1241207"/>
                  <a:gd name="connsiteY30" fmla="*/ 197469 h 770597"/>
                  <a:gd name="connsiteX31" fmla="*/ 973422 w 1241207"/>
                  <a:gd name="connsiteY31" fmla="*/ 193565 h 770597"/>
                  <a:gd name="connsiteX32" fmla="*/ 547944 w 1241207"/>
                  <a:gd name="connsiteY32" fmla="*/ 116444 h 770597"/>
                  <a:gd name="connsiteX33" fmla="*/ 586918 w 1241207"/>
                  <a:gd name="connsiteY33" fmla="*/ 229127 h 770597"/>
                  <a:gd name="connsiteX34" fmla="*/ 492560 w 1241207"/>
                  <a:gd name="connsiteY34" fmla="*/ 270563 h 770597"/>
                  <a:gd name="connsiteX35" fmla="*/ 436491 w 1241207"/>
                  <a:gd name="connsiteY35" fmla="*/ 188991 h 770597"/>
                  <a:gd name="connsiteX36" fmla="*/ 547876 w 1241207"/>
                  <a:gd name="connsiteY36" fmla="*/ 116512 h 770597"/>
                  <a:gd name="connsiteX37" fmla="*/ 232662 w 1241207"/>
                  <a:gd name="connsiteY37" fmla="*/ 102974 h 770597"/>
                  <a:gd name="connsiteX38" fmla="*/ 214816 w 1241207"/>
                  <a:gd name="connsiteY38" fmla="*/ 213196 h 770597"/>
                  <a:gd name="connsiteX39" fmla="*/ 70543 w 1241207"/>
                  <a:gd name="connsiteY39" fmla="*/ 259555 h 770597"/>
                  <a:gd name="connsiteX40" fmla="*/ 232662 w 1241207"/>
                  <a:gd name="connsiteY40" fmla="*/ 102974 h 770597"/>
                  <a:gd name="connsiteX41" fmla="*/ 761277 w 1241207"/>
                  <a:gd name="connsiteY41" fmla="*/ 0 h 770597"/>
                  <a:gd name="connsiteX42" fmla="*/ 960798 w 1241207"/>
                  <a:gd name="connsiteY42" fmla="*/ 74393 h 770597"/>
                  <a:gd name="connsiteX43" fmla="*/ 841618 w 1241207"/>
                  <a:gd name="connsiteY43" fmla="*/ 112957 h 770597"/>
                  <a:gd name="connsiteX44" fmla="*/ 749653 w 1241207"/>
                  <a:gd name="connsiteY44" fmla="*/ 26051 h 770597"/>
                  <a:gd name="connsiteX45" fmla="*/ 761277 w 1241207"/>
                  <a:gd name="connsiteY45" fmla="*/ 0 h 770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241207" h="770597">
                    <a:moveTo>
                      <a:pt x="1146096" y="605948"/>
                    </a:moveTo>
                    <a:cubicBezTo>
                      <a:pt x="1189105" y="602187"/>
                      <a:pt x="1223088" y="628170"/>
                      <a:pt x="1241207" y="667076"/>
                    </a:cubicBezTo>
                    <a:cubicBezTo>
                      <a:pt x="1196284" y="702358"/>
                      <a:pt x="1128045" y="740443"/>
                      <a:pt x="1024934" y="770597"/>
                    </a:cubicBezTo>
                    <a:lnTo>
                      <a:pt x="1024934" y="770528"/>
                    </a:lnTo>
                    <a:cubicBezTo>
                      <a:pt x="1013242" y="754939"/>
                      <a:pt x="1005515" y="737981"/>
                      <a:pt x="1004011" y="720819"/>
                    </a:cubicBezTo>
                    <a:cubicBezTo>
                      <a:pt x="998336" y="655383"/>
                      <a:pt x="1085447" y="611213"/>
                      <a:pt x="1146096" y="605948"/>
                    </a:cubicBezTo>
                    <a:close/>
                    <a:moveTo>
                      <a:pt x="632730" y="548307"/>
                    </a:moveTo>
                    <a:lnTo>
                      <a:pt x="632730" y="548375"/>
                    </a:lnTo>
                    <a:cubicBezTo>
                      <a:pt x="681824" y="561503"/>
                      <a:pt x="690986" y="636238"/>
                      <a:pt x="678815" y="681572"/>
                    </a:cubicBezTo>
                    <a:cubicBezTo>
                      <a:pt x="666713" y="726905"/>
                      <a:pt x="616320" y="743657"/>
                      <a:pt x="567226" y="730529"/>
                    </a:cubicBezTo>
                    <a:cubicBezTo>
                      <a:pt x="518132" y="717401"/>
                      <a:pt x="488799" y="679384"/>
                      <a:pt x="500970" y="634050"/>
                    </a:cubicBezTo>
                    <a:cubicBezTo>
                      <a:pt x="513072" y="588717"/>
                      <a:pt x="583636" y="535247"/>
                      <a:pt x="632730" y="548307"/>
                    </a:cubicBezTo>
                    <a:close/>
                    <a:moveTo>
                      <a:pt x="140184" y="411389"/>
                    </a:moveTo>
                    <a:cubicBezTo>
                      <a:pt x="148272" y="411026"/>
                      <a:pt x="156142" y="411752"/>
                      <a:pt x="163603" y="413743"/>
                    </a:cubicBezTo>
                    <a:cubicBezTo>
                      <a:pt x="223295" y="429675"/>
                      <a:pt x="234441" y="520683"/>
                      <a:pt x="219672" y="575794"/>
                    </a:cubicBezTo>
                    <a:cubicBezTo>
                      <a:pt x="204902" y="630905"/>
                      <a:pt x="143638" y="651281"/>
                      <a:pt x="83945" y="635349"/>
                    </a:cubicBezTo>
                    <a:cubicBezTo>
                      <a:pt x="24253" y="619418"/>
                      <a:pt x="-11439" y="573127"/>
                      <a:pt x="3330" y="518016"/>
                    </a:cubicBezTo>
                    <a:cubicBezTo>
                      <a:pt x="16253" y="469794"/>
                      <a:pt x="83568" y="413929"/>
                      <a:pt x="140184" y="411389"/>
                    </a:cubicBezTo>
                    <a:close/>
                    <a:moveTo>
                      <a:pt x="817499" y="274512"/>
                    </a:moveTo>
                    <a:cubicBezTo>
                      <a:pt x="844371" y="272666"/>
                      <a:pt x="873756" y="279076"/>
                      <a:pt x="894884" y="289298"/>
                    </a:cubicBezTo>
                    <a:cubicBezTo>
                      <a:pt x="937140" y="309811"/>
                      <a:pt x="944046" y="362324"/>
                      <a:pt x="921892" y="407931"/>
                    </a:cubicBezTo>
                    <a:cubicBezTo>
                      <a:pt x="899738" y="453537"/>
                      <a:pt x="856730" y="475144"/>
                      <a:pt x="814474" y="454631"/>
                    </a:cubicBezTo>
                    <a:cubicBezTo>
                      <a:pt x="772217" y="434119"/>
                      <a:pt x="732969" y="354871"/>
                      <a:pt x="755123" y="309196"/>
                    </a:cubicBezTo>
                    <a:lnTo>
                      <a:pt x="755192" y="309264"/>
                    </a:lnTo>
                    <a:cubicBezTo>
                      <a:pt x="766269" y="286461"/>
                      <a:pt x="790627" y="276358"/>
                      <a:pt x="817499" y="274512"/>
                    </a:cubicBezTo>
                    <a:close/>
                    <a:moveTo>
                      <a:pt x="973422" y="193565"/>
                    </a:moveTo>
                    <a:cubicBezTo>
                      <a:pt x="999849" y="197174"/>
                      <a:pt x="1047977" y="220803"/>
                      <a:pt x="1080797" y="241777"/>
                    </a:cubicBezTo>
                    <a:cubicBezTo>
                      <a:pt x="1124558" y="269743"/>
                      <a:pt x="1142609" y="301401"/>
                      <a:pt x="1132079" y="317743"/>
                    </a:cubicBezTo>
                    <a:cubicBezTo>
                      <a:pt x="1121618" y="334084"/>
                      <a:pt x="1086541" y="328956"/>
                      <a:pt x="1042780" y="300922"/>
                    </a:cubicBezTo>
                    <a:cubicBezTo>
                      <a:pt x="999019" y="272956"/>
                      <a:pt x="945071" y="213743"/>
                      <a:pt x="955532" y="197469"/>
                    </a:cubicBezTo>
                    <a:lnTo>
                      <a:pt x="955601" y="197469"/>
                    </a:lnTo>
                    <a:cubicBezTo>
                      <a:pt x="958216" y="193384"/>
                      <a:pt x="964614" y="192362"/>
                      <a:pt x="973422" y="193565"/>
                    </a:cubicBezTo>
                    <a:close/>
                    <a:moveTo>
                      <a:pt x="547944" y="116444"/>
                    </a:moveTo>
                    <a:cubicBezTo>
                      <a:pt x="589448" y="127521"/>
                      <a:pt x="597175" y="190768"/>
                      <a:pt x="586918" y="229127"/>
                    </a:cubicBezTo>
                    <a:cubicBezTo>
                      <a:pt x="576662" y="267418"/>
                      <a:pt x="534064" y="281640"/>
                      <a:pt x="492560" y="270563"/>
                    </a:cubicBezTo>
                    <a:cubicBezTo>
                      <a:pt x="451055" y="259486"/>
                      <a:pt x="426235" y="227349"/>
                      <a:pt x="436491" y="188991"/>
                    </a:cubicBezTo>
                    <a:cubicBezTo>
                      <a:pt x="446748" y="150632"/>
                      <a:pt x="506371" y="105435"/>
                      <a:pt x="547876" y="116512"/>
                    </a:cubicBezTo>
                    <a:close/>
                    <a:moveTo>
                      <a:pt x="232662" y="102974"/>
                    </a:moveTo>
                    <a:cubicBezTo>
                      <a:pt x="244081" y="136273"/>
                      <a:pt x="236970" y="177367"/>
                      <a:pt x="214816" y="213196"/>
                    </a:cubicBezTo>
                    <a:cubicBezTo>
                      <a:pt x="180286" y="269059"/>
                      <a:pt x="122304" y="291281"/>
                      <a:pt x="70543" y="259555"/>
                    </a:cubicBezTo>
                    <a:cubicBezTo>
                      <a:pt x="114235" y="203350"/>
                      <a:pt x="167774" y="148581"/>
                      <a:pt x="232662" y="102974"/>
                    </a:cubicBezTo>
                    <a:close/>
                    <a:moveTo>
                      <a:pt x="761277" y="0"/>
                    </a:moveTo>
                    <a:cubicBezTo>
                      <a:pt x="836900" y="15111"/>
                      <a:pt x="903020" y="41367"/>
                      <a:pt x="960798" y="74393"/>
                    </a:cubicBezTo>
                    <a:cubicBezTo>
                      <a:pt x="945960" y="108444"/>
                      <a:pt x="895020" y="121983"/>
                      <a:pt x="841618" y="112957"/>
                    </a:cubicBezTo>
                    <a:cubicBezTo>
                      <a:pt x="782405" y="102906"/>
                      <a:pt x="742337" y="68786"/>
                      <a:pt x="749653" y="26051"/>
                    </a:cubicBezTo>
                    <a:cubicBezTo>
                      <a:pt x="751089" y="17573"/>
                      <a:pt x="755191" y="8615"/>
                      <a:pt x="7612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BA8619E0-E70A-1EA2-3904-017E71F0BE5B}"/>
                  </a:ext>
                </a:extLst>
              </p:cNvPr>
              <p:cNvSpPr/>
              <p:nvPr/>
            </p:nvSpPr>
            <p:spPr>
              <a:xfrm>
                <a:off x="2227022" y="6147625"/>
                <a:ext cx="505311" cy="679378"/>
              </a:xfrm>
              <a:custGeom>
                <a:avLst/>
                <a:gdLst>
                  <a:gd name="connsiteX0" fmla="*/ 212115 w 505311"/>
                  <a:gd name="connsiteY0" fmla="*/ 665435 h 679378"/>
                  <a:gd name="connsiteX1" fmla="*/ 5825 w 505311"/>
                  <a:gd name="connsiteY1" fmla="*/ 538529 h 679378"/>
                  <a:gd name="connsiteX2" fmla="*/ 381004 w 505311"/>
                  <a:gd name="connsiteY2" fmla="*/ 0 h 679378"/>
                  <a:gd name="connsiteX3" fmla="*/ 505311 w 505311"/>
                  <a:gd name="connsiteY3" fmla="*/ 71316 h 679378"/>
                  <a:gd name="connsiteX4" fmla="*/ 212115 w 505311"/>
                  <a:gd name="connsiteY4" fmla="*/ 665435 h 679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5311" h="679378">
                    <a:moveTo>
                      <a:pt x="212115" y="665435"/>
                    </a:moveTo>
                    <a:cubicBezTo>
                      <a:pt x="-876" y="725332"/>
                      <a:pt x="-11953" y="575110"/>
                      <a:pt x="5825" y="538529"/>
                    </a:cubicBezTo>
                    <a:cubicBezTo>
                      <a:pt x="100663" y="343316"/>
                      <a:pt x="267021" y="186666"/>
                      <a:pt x="381004" y="0"/>
                    </a:cubicBezTo>
                    <a:cubicBezTo>
                      <a:pt x="414645" y="34462"/>
                      <a:pt x="457448" y="59077"/>
                      <a:pt x="505311" y="71316"/>
                    </a:cubicBezTo>
                    <a:cubicBezTo>
                      <a:pt x="446918" y="231931"/>
                      <a:pt x="250201" y="654768"/>
                      <a:pt x="212115" y="66543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1D5AD90-2975-D16C-6F93-D8E1C50704D7}"/>
                  </a:ext>
                </a:extLst>
              </p:cNvPr>
              <p:cNvSpPr/>
              <p:nvPr/>
            </p:nvSpPr>
            <p:spPr>
              <a:xfrm>
                <a:off x="2257556" y="6307537"/>
                <a:ext cx="343712" cy="443678"/>
              </a:xfrm>
              <a:custGeom>
                <a:avLst/>
                <a:gdLst>
                  <a:gd name="connsiteX0" fmla="*/ 157240 w 343712"/>
                  <a:gd name="connsiteY0" fmla="*/ 353728 h 443678"/>
                  <a:gd name="connsiteX1" fmla="*/ 280659 w 343712"/>
                  <a:gd name="connsiteY1" fmla="*/ 206378 h 443678"/>
                  <a:gd name="connsiteX2" fmla="*/ 343701 w 343712"/>
                  <a:gd name="connsiteY2" fmla="*/ 48977 h 443678"/>
                  <a:gd name="connsiteX3" fmla="*/ 270265 w 343712"/>
                  <a:gd name="connsiteY3" fmla="*/ 11028 h 443678"/>
                  <a:gd name="connsiteX4" fmla="*/ 176180 w 343712"/>
                  <a:gd name="connsiteY4" fmla="*/ 102379 h 443678"/>
                  <a:gd name="connsiteX5" fmla="*/ 33343 w 343712"/>
                  <a:gd name="connsiteY5" fmla="*/ 320703 h 443678"/>
                  <a:gd name="connsiteX6" fmla="*/ 864 w 343712"/>
                  <a:gd name="connsiteY6" fmla="*/ 424292 h 443678"/>
                  <a:gd name="connsiteX7" fmla="*/ 64727 w 343712"/>
                  <a:gd name="connsiteY7" fmla="*/ 431540 h 443678"/>
                  <a:gd name="connsiteX8" fmla="*/ 157240 w 343712"/>
                  <a:gd name="connsiteY8" fmla="*/ 353797 h 44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3712" h="443678">
                    <a:moveTo>
                      <a:pt x="157240" y="353728"/>
                    </a:moveTo>
                    <a:cubicBezTo>
                      <a:pt x="201206" y="309216"/>
                      <a:pt x="245035" y="260464"/>
                      <a:pt x="280659" y="206378"/>
                    </a:cubicBezTo>
                    <a:cubicBezTo>
                      <a:pt x="316282" y="152293"/>
                      <a:pt x="343017" y="91985"/>
                      <a:pt x="343701" y="48977"/>
                    </a:cubicBezTo>
                    <a:cubicBezTo>
                      <a:pt x="344385" y="5969"/>
                      <a:pt x="314368" y="-14134"/>
                      <a:pt x="270265" y="11028"/>
                    </a:cubicBezTo>
                    <a:cubicBezTo>
                      <a:pt x="238402" y="29148"/>
                      <a:pt x="205377" y="65797"/>
                      <a:pt x="176180" y="102379"/>
                    </a:cubicBezTo>
                    <a:cubicBezTo>
                      <a:pt x="121343" y="170960"/>
                      <a:pt x="72385" y="245831"/>
                      <a:pt x="33343" y="320703"/>
                    </a:cubicBezTo>
                    <a:cubicBezTo>
                      <a:pt x="13787" y="358310"/>
                      <a:pt x="-4196" y="399745"/>
                      <a:pt x="864" y="424292"/>
                    </a:cubicBezTo>
                    <a:cubicBezTo>
                      <a:pt x="5924" y="449181"/>
                      <a:pt x="34368" y="448429"/>
                      <a:pt x="64727" y="431540"/>
                    </a:cubicBezTo>
                    <a:cubicBezTo>
                      <a:pt x="95086" y="414651"/>
                      <a:pt x="126949" y="384566"/>
                      <a:pt x="157240" y="3537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E7D6769-BCB2-0466-3128-DEB13427F3F0}"/>
                  </a:ext>
                </a:extLst>
              </p:cNvPr>
              <p:cNvSpPr/>
              <p:nvPr/>
            </p:nvSpPr>
            <p:spPr>
              <a:xfrm>
                <a:off x="2354678" y="6435497"/>
                <a:ext cx="141837" cy="180906"/>
              </a:xfrm>
              <a:custGeom>
                <a:avLst/>
                <a:gdLst>
                  <a:gd name="connsiteX0" fmla="*/ 80494 w 141837"/>
                  <a:gd name="connsiteY0" fmla="*/ 42042 h 180906"/>
                  <a:gd name="connsiteX1" fmla="*/ 16631 w 141837"/>
                  <a:gd name="connsiteY1" fmla="*/ 133734 h 180906"/>
                  <a:gd name="connsiteX2" fmla="*/ 84 w 141837"/>
                  <a:gd name="connsiteY2" fmla="*/ 166897 h 180906"/>
                  <a:gd name="connsiteX3" fmla="*/ 19844 w 141837"/>
                  <a:gd name="connsiteY3" fmla="*/ 179751 h 180906"/>
                  <a:gd name="connsiteX4" fmla="*/ 53691 w 141837"/>
                  <a:gd name="connsiteY4" fmla="*/ 156367 h 180906"/>
                  <a:gd name="connsiteX5" fmla="*/ 121246 w 141837"/>
                  <a:gd name="connsiteY5" fmla="*/ 71444 h 180906"/>
                  <a:gd name="connsiteX6" fmla="*/ 141553 w 141837"/>
                  <a:gd name="connsiteY6" fmla="*/ 23307 h 180906"/>
                  <a:gd name="connsiteX7" fmla="*/ 122477 w 141837"/>
                  <a:gd name="connsiteY7" fmla="*/ 812 h 180906"/>
                  <a:gd name="connsiteX8" fmla="*/ 80426 w 141837"/>
                  <a:gd name="connsiteY8" fmla="*/ 42111 h 180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837" h="180906">
                    <a:moveTo>
                      <a:pt x="80494" y="42042"/>
                    </a:moveTo>
                    <a:cubicBezTo>
                      <a:pt x="59229" y="72606"/>
                      <a:pt x="37896" y="103170"/>
                      <a:pt x="16631" y="133734"/>
                    </a:cubicBezTo>
                    <a:cubicBezTo>
                      <a:pt x="9109" y="144538"/>
                      <a:pt x="1041" y="156640"/>
                      <a:pt x="84" y="166897"/>
                    </a:cubicBezTo>
                    <a:cubicBezTo>
                      <a:pt x="-1010" y="178794"/>
                      <a:pt x="8768" y="183238"/>
                      <a:pt x="19844" y="179751"/>
                    </a:cubicBezTo>
                    <a:cubicBezTo>
                      <a:pt x="30921" y="176264"/>
                      <a:pt x="42819" y="166623"/>
                      <a:pt x="53691" y="156367"/>
                    </a:cubicBezTo>
                    <a:cubicBezTo>
                      <a:pt x="79537" y="131957"/>
                      <a:pt x="102579" y="102281"/>
                      <a:pt x="121246" y="71444"/>
                    </a:cubicBezTo>
                    <a:cubicBezTo>
                      <a:pt x="130887" y="55444"/>
                      <a:pt x="139707" y="38282"/>
                      <a:pt x="141553" y="23307"/>
                    </a:cubicBezTo>
                    <a:cubicBezTo>
                      <a:pt x="143400" y="8333"/>
                      <a:pt x="136152" y="-3223"/>
                      <a:pt x="122477" y="812"/>
                    </a:cubicBezTo>
                    <a:cubicBezTo>
                      <a:pt x="107365" y="5256"/>
                      <a:pt x="92391" y="24948"/>
                      <a:pt x="80426" y="4211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81C468A-EDD0-1545-0CF9-608205134449}"/>
                  </a:ext>
                </a:extLst>
              </p:cNvPr>
              <p:cNvSpPr/>
              <p:nvPr/>
            </p:nvSpPr>
            <p:spPr>
              <a:xfrm>
                <a:off x="2155788" y="5742575"/>
                <a:ext cx="963074" cy="711695"/>
              </a:xfrm>
              <a:custGeom>
                <a:avLst/>
                <a:gdLst>
                  <a:gd name="connsiteX0" fmla="*/ 68 w 963074"/>
                  <a:gd name="connsiteY0" fmla="*/ 225154 h 711695"/>
                  <a:gd name="connsiteX1" fmla="*/ 435008 w 963074"/>
                  <a:gd name="connsiteY1" fmla="*/ 623648 h 711695"/>
                  <a:gd name="connsiteX2" fmla="*/ 953366 w 963074"/>
                  <a:gd name="connsiteY2" fmla="*/ 661802 h 711695"/>
                  <a:gd name="connsiteX3" fmla="*/ 671657 w 963074"/>
                  <a:gd name="connsiteY3" fmla="*/ 52368 h 711695"/>
                  <a:gd name="connsiteX4" fmla="*/ 0 w 963074"/>
                  <a:gd name="connsiteY4" fmla="*/ 225154 h 711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3074" h="711695">
                    <a:moveTo>
                      <a:pt x="68" y="225154"/>
                    </a:moveTo>
                    <a:cubicBezTo>
                      <a:pt x="68" y="225154"/>
                      <a:pt x="39521" y="453803"/>
                      <a:pt x="435008" y="623648"/>
                    </a:cubicBezTo>
                    <a:cubicBezTo>
                      <a:pt x="836990" y="796298"/>
                      <a:pt x="953366" y="661802"/>
                      <a:pt x="953366" y="661802"/>
                    </a:cubicBezTo>
                    <a:cubicBezTo>
                      <a:pt x="953366" y="661802"/>
                      <a:pt x="1043964" y="236709"/>
                      <a:pt x="671657" y="52368"/>
                    </a:cubicBezTo>
                    <a:cubicBezTo>
                      <a:pt x="301880" y="-130743"/>
                      <a:pt x="0" y="225154"/>
                      <a:pt x="0" y="2251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61A2481-C2FA-BA69-9A61-DB248B885EAA}"/>
                  </a:ext>
                </a:extLst>
              </p:cNvPr>
              <p:cNvSpPr/>
              <p:nvPr/>
            </p:nvSpPr>
            <p:spPr>
              <a:xfrm>
                <a:off x="2562311" y="5743592"/>
                <a:ext cx="556210" cy="531386"/>
              </a:xfrm>
              <a:custGeom>
                <a:avLst/>
                <a:gdLst>
                  <a:gd name="connsiteX0" fmla="*/ 80040 w 556210"/>
                  <a:gd name="connsiteY0" fmla="*/ 68 h 531386"/>
                  <a:gd name="connsiteX1" fmla="*/ 106091 w 556210"/>
                  <a:gd name="connsiteY1" fmla="*/ 368615 h 531386"/>
                  <a:gd name="connsiteX2" fmla="*/ 556210 w 556210"/>
                  <a:gd name="connsiteY2" fmla="*/ 525674 h 531386"/>
                  <a:gd name="connsiteX3" fmla="*/ 265134 w 556210"/>
                  <a:gd name="connsiteY3" fmla="*/ 51350 h 531386"/>
                  <a:gd name="connsiteX4" fmla="*/ 80040 w 556210"/>
                  <a:gd name="connsiteY4" fmla="*/ 0 h 531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10" h="531386">
                    <a:moveTo>
                      <a:pt x="80040" y="68"/>
                    </a:moveTo>
                    <a:cubicBezTo>
                      <a:pt x="59801" y="16889"/>
                      <a:pt x="-104370" y="164512"/>
                      <a:pt x="106091" y="368615"/>
                    </a:cubicBezTo>
                    <a:cubicBezTo>
                      <a:pt x="260894" y="518768"/>
                      <a:pt x="451048" y="545435"/>
                      <a:pt x="556210" y="525674"/>
                    </a:cubicBezTo>
                    <a:cubicBezTo>
                      <a:pt x="551834" y="385025"/>
                      <a:pt x="502877" y="169094"/>
                      <a:pt x="265134" y="51350"/>
                    </a:cubicBezTo>
                    <a:cubicBezTo>
                      <a:pt x="200997" y="19555"/>
                      <a:pt x="138912" y="4034"/>
                      <a:pt x="800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36B18C9-5B21-5E38-95E4-D6E4D9B9686A}"/>
                  </a:ext>
                </a:extLst>
              </p:cNvPr>
              <p:cNvSpPr/>
              <p:nvPr/>
            </p:nvSpPr>
            <p:spPr>
              <a:xfrm>
                <a:off x="2232388" y="5748857"/>
                <a:ext cx="836092" cy="705423"/>
              </a:xfrm>
              <a:custGeom>
                <a:avLst/>
                <a:gdLst>
                  <a:gd name="connsiteX0" fmla="*/ 709128 w 836092"/>
                  <a:gd name="connsiteY0" fmla="*/ 618178 h 705423"/>
                  <a:gd name="connsiteX1" fmla="*/ 744869 w 836092"/>
                  <a:gd name="connsiteY1" fmla="*/ 626529 h 705423"/>
                  <a:gd name="connsiteX2" fmla="*/ 788151 w 836092"/>
                  <a:gd name="connsiteY2" fmla="*/ 697571 h 705423"/>
                  <a:gd name="connsiteX3" fmla="*/ 611604 w 836092"/>
                  <a:gd name="connsiteY3" fmla="*/ 696614 h 705423"/>
                  <a:gd name="connsiteX4" fmla="*/ 611536 w 836092"/>
                  <a:gd name="connsiteY4" fmla="*/ 696614 h 705423"/>
                  <a:gd name="connsiteX5" fmla="*/ 613724 w 836092"/>
                  <a:gd name="connsiteY5" fmla="*/ 656956 h 705423"/>
                  <a:gd name="connsiteX6" fmla="*/ 709128 w 836092"/>
                  <a:gd name="connsiteY6" fmla="*/ 618178 h 705423"/>
                  <a:gd name="connsiteX7" fmla="*/ 363938 w 836092"/>
                  <a:gd name="connsiteY7" fmla="*/ 411691 h 705423"/>
                  <a:gd name="connsiteX8" fmla="*/ 423502 w 836092"/>
                  <a:gd name="connsiteY8" fmla="*/ 423452 h 705423"/>
                  <a:gd name="connsiteX9" fmla="*/ 423434 w 836092"/>
                  <a:gd name="connsiteY9" fmla="*/ 423452 h 705423"/>
                  <a:gd name="connsiteX10" fmla="*/ 411057 w 836092"/>
                  <a:gd name="connsiteY10" fmla="*/ 526494 h 705423"/>
                  <a:gd name="connsiteX11" fmla="*/ 321417 w 836092"/>
                  <a:gd name="connsiteY11" fmla="*/ 523075 h 705423"/>
                  <a:gd name="connsiteX12" fmla="*/ 308630 w 836092"/>
                  <a:gd name="connsiteY12" fmla="*/ 437879 h 705423"/>
                  <a:gd name="connsiteX13" fmla="*/ 363938 w 836092"/>
                  <a:gd name="connsiteY13" fmla="*/ 411691 h 705423"/>
                  <a:gd name="connsiteX14" fmla="*/ 606372 w 836092"/>
                  <a:gd name="connsiteY14" fmla="*/ 295926 h 705423"/>
                  <a:gd name="connsiteX15" fmla="*/ 680459 w 836092"/>
                  <a:gd name="connsiteY15" fmla="*/ 336205 h 705423"/>
                  <a:gd name="connsiteX16" fmla="*/ 660083 w 836092"/>
                  <a:gd name="connsiteY16" fmla="*/ 423452 h 705423"/>
                  <a:gd name="connsiteX17" fmla="*/ 573929 w 836092"/>
                  <a:gd name="connsiteY17" fmla="*/ 419897 h 705423"/>
                  <a:gd name="connsiteX18" fmla="*/ 581519 w 836092"/>
                  <a:gd name="connsiteY18" fmla="*/ 304546 h 705423"/>
                  <a:gd name="connsiteX19" fmla="*/ 606372 w 836092"/>
                  <a:gd name="connsiteY19" fmla="*/ 295926 h 705423"/>
                  <a:gd name="connsiteX20" fmla="*/ 750270 w 836092"/>
                  <a:gd name="connsiteY20" fmla="*/ 294837 h 705423"/>
                  <a:gd name="connsiteX21" fmla="*/ 818919 w 836092"/>
                  <a:gd name="connsiteY21" fmla="*/ 364375 h 705423"/>
                  <a:gd name="connsiteX22" fmla="*/ 828423 w 836092"/>
                  <a:gd name="connsiteY22" fmla="*/ 431179 h 705423"/>
                  <a:gd name="connsiteX23" fmla="*/ 774680 w 836092"/>
                  <a:gd name="connsiteY23" fmla="*/ 391384 h 705423"/>
                  <a:gd name="connsiteX24" fmla="*/ 750270 w 836092"/>
                  <a:gd name="connsiteY24" fmla="*/ 294837 h 705423"/>
                  <a:gd name="connsiteX25" fmla="*/ 83639 w 836092"/>
                  <a:gd name="connsiteY25" fmla="*/ 169299 h 705423"/>
                  <a:gd name="connsiteX26" fmla="*/ 156083 w 836092"/>
                  <a:gd name="connsiteY26" fmla="*/ 183590 h 705423"/>
                  <a:gd name="connsiteX27" fmla="*/ 140972 w 836092"/>
                  <a:gd name="connsiteY27" fmla="*/ 308923 h 705423"/>
                  <a:gd name="connsiteX28" fmla="*/ 31912 w 836092"/>
                  <a:gd name="connsiteY28" fmla="*/ 304752 h 705423"/>
                  <a:gd name="connsiteX29" fmla="*/ 16323 w 836092"/>
                  <a:gd name="connsiteY29" fmla="*/ 201162 h 705423"/>
                  <a:gd name="connsiteX30" fmla="*/ 83639 w 836092"/>
                  <a:gd name="connsiteY30" fmla="*/ 169299 h 705423"/>
                  <a:gd name="connsiteX31" fmla="*/ 685210 w 836092"/>
                  <a:gd name="connsiteY31" fmla="*/ 101704 h 705423"/>
                  <a:gd name="connsiteX32" fmla="*/ 745852 w 836092"/>
                  <a:gd name="connsiteY32" fmla="*/ 156051 h 705423"/>
                  <a:gd name="connsiteX33" fmla="*/ 793347 w 836092"/>
                  <a:gd name="connsiteY33" fmla="*/ 215042 h 705423"/>
                  <a:gd name="connsiteX34" fmla="*/ 701997 w 836092"/>
                  <a:gd name="connsiteY34" fmla="*/ 202324 h 705423"/>
                  <a:gd name="connsiteX35" fmla="*/ 669108 w 836092"/>
                  <a:gd name="connsiteY35" fmla="*/ 115213 h 705423"/>
                  <a:gd name="connsiteX36" fmla="*/ 685177 w 836092"/>
                  <a:gd name="connsiteY36" fmla="*/ 101675 h 705423"/>
                  <a:gd name="connsiteX37" fmla="*/ 685245 w 836092"/>
                  <a:gd name="connsiteY37" fmla="*/ 101675 h 705423"/>
                  <a:gd name="connsiteX38" fmla="*/ 685210 w 836092"/>
                  <a:gd name="connsiteY38" fmla="*/ 101704 h 705423"/>
                  <a:gd name="connsiteX39" fmla="*/ 456066 w 836092"/>
                  <a:gd name="connsiteY39" fmla="*/ 100315 h 705423"/>
                  <a:gd name="connsiteX40" fmla="*/ 506442 w 836092"/>
                  <a:gd name="connsiteY40" fmla="*/ 110222 h 705423"/>
                  <a:gd name="connsiteX41" fmla="*/ 506373 w 836092"/>
                  <a:gd name="connsiteY41" fmla="*/ 110222 h 705423"/>
                  <a:gd name="connsiteX42" fmla="*/ 495912 w 836092"/>
                  <a:gd name="connsiteY42" fmla="*/ 197333 h 705423"/>
                  <a:gd name="connsiteX43" fmla="*/ 420083 w 836092"/>
                  <a:gd name="connsiteY43" fmla="*/ 194461 h 705423"/>
                  <a:gd name="connsiteX44" fmla="*/ 409279 w 836092"/>
                  <a:gd name="connsiteY44" fmla="*/ 122461 h 705423"/>
                  <a:gd name="connsiteX45" fmla="*/ 456066 w 836092"/>
                  <a:gd name="connsiteY45" fmla="*/ 100315 h 705423"/>
                  <a:gd name="connsiteX46" fmla="*/ 301930 w 836092"/>
                  <a:gd name="connsiteY46" fmla="*/ 0 h 705423"/>
                  <a:gd name="connsiteX47" fmla="*/ 254614 w 836092"/>
                  <a:gd name="connsiteY47" fmla="*/ 67282 h 705423"/>
                  <a:gd name="connsiteX48" fmla="*/ 144118 w 836092"/>
                  <a:gd name="connsiteY48" fmla="*/ 51624 h 705423"/>
                  <a:gd name="connsiteX49" fmla="*/ 301930 w 836092"/>
                  <a:gd name="connsiteY49" fmla="*/ 0 h 705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836092" h="705423">
                    <a:moveTo>
                      <a:pt x="709128" y="618178"/>
                    </a:moveTo>
                    <a:cubicBezTo>
                      <a:pt x="722036" y="619606"/>
                      <a:pt x="734390" y="622529"/>
                      <a:pt x="744869" y="626529"/>
                    </a:cubicBezTo>
                    <a:cubicBezTo>
                      <a:pt x="774544" y="637879"/>
                      <a:pt x="788698" y="665982"/>
                      <a:pt x="788151" y="697571"/>
                    </a:cubicBezTo>
                    <a:cubicBezTo>
                      <a:pt x="747057" y="706529"/>
                      <a:pt x="689553" y="709811"/>
                      <a:pt x="611604" y="696614"/>
                    </a:cubicBezTo>
                    <a:lnTo>
                      <a:pt x="611536" y="696614"/>
                    </a:lnTo>
                    <a:cubicBezTo>
                      <a:pt x="608801" y="682529"/>
                      <a:pt x="609143" y="668785"/>
                      <a:pt x="613724" y="656956"/>
                    </a:cubicBezTo>
                    <a:cubicBezTo>
                      <a:pt x="626698" y="623059"/>
                      <a:pt x="670403" y="613893"/>
                      <a:pt x="709128" y="618178"/>
                    </a:cubicBezTo>
                    <a:close/>
                    <a:moveTo>
                      <a:pt x="363938" y="411691"/>
                    </a:moveTo>
                    <a:cubicBezTo>
                      <a:pt x="386288" y="408290"/>
                      <a:pt x="409348" y="411213"/>
                      <a:pt x="423502" y="423452"/>
                    </a:cubicBezTo>
                    <a:lnTo>
                      <a:pt x="423434" y="423452"/>
                    </a:lnTo>
                    <a:cubicBezTo>
                      <a:pt x="451741" y="447930"/>
                      <a:pt x="433690" y="500375"/>
                      <a:pt x="411057" y="526494"/>
                    </a:cubicBezTo>
                    <a:cubicBezTo>
                      <a:pt x="388425" y="552614"/>
                      <a:pt x="349656" y="547554"/>
                      <a:pt x="321417" y="523075"/>
                    </a:cubicBezTo>
                    <a:cubicBezTo>
                      <a:pt x="293109" y="498597"/>
                      <a:pt x="285998" y="463999"/>
                      <a:pt x="308630" y="437879"/>
                    </a:cubicBezTo>
                    <a:cubicBezTo>
                      <a:pt x="319947" y="424819"/>
                      <a:pt x="341588" y="415093"/>
                      <a:pt x="363938" y="411691"/>
                    </a:cubicBezTo>
                    <a:close/>
                    <a:moveTo>
                      <a:pt x="606372" y="295926"/>
                    </a:moveTo>
                    <a:cubicBezTo>
                      <a:pt x="633318" y="295217"/>
                      <a:pt x="664408" y="315846"/>
                      <a:pt x="680459" y="336205"/>
                    </a:cubicBezTo>
                    <a:cubicBezTo>
                      <a:pt x="701860" y="363350"/>
                      <a:pt x="689484" y="400341"/>
                      <a:pt x="660083" y="423452"/>
                    </a:cubicBezTo>
                    <a:cubicBezTo>
                      <a:pt x="630681" y="446563"/>
                      <a:pt x="595331" y="447042"/>
                      <a:pt x="573929" y="419897"/>
                    </a:cubicBezTo>
                    <a:cubicBezTo>
                      <a:pt x="552527" y="392751"/>
                      <a:pt x="552117" y="327658"/>
                      <a:pt x="581519" y="304546"/>
                    </a:cubicBezTo>
                    <a:cubicBezTo>
                      <a:pt x="588869" y="298769"/>
                      <a:pt x="597391" y="296162"/>
                      <a:pt x="606372" y="295926"/>
                    </a:cubicBezTo>
                    <a:close/>
                    <a:moveTo>
                      <a:pt x="750270" y="294837"/>
                    </a:moveTo>
                    <a:cubicBezTo>
                      <a:pt x="762441" y="287384"/>
                      <a:pt x="798953" y="331828"/>
                      <a:pt x="818919" y="364375"/>
                    </a:cubicBezTo>
                    <a:cubicBezTo>
                      <a:pt x="838885" y="396991"/>
                      <a:pt x="840594" y="423726"/>
                      <a:pt x="828423" y="431179"/>
                    </a:cubicBezTo>
                    <a:cubicBezTo>
                      <a:pt x="816253" y="438632"/>
                      <a:pt x="794646" y="423931"/>
                      <a:pt x="774680" y="391384"/>
                    </a:cubicBezTo>
                    <a:cubicBezTo>
                      <a:pt x="754714" y="358837"/>
                      <a:pt x="738030" y="302290"/>
                      <a:pt x="750270" y="294837"/>
                    </a:cubicBezTo>
                    <a:close/>
                    <a:moveTo>
                      <a:pt x="83639" y="169299"/>
                    </a:moveTo>
                    <a:cubicBezTo>
                      <a:pt x="110835" y="165162"/>
                      <a:pt x="138887" y="168718"/>
                      <a:pt x="156083" y="183590"/>
                    </a:cubicBezTo>
                    <a:cubicBezTo>
                      <a:pt x="190476" y="213333"/>
                      <a:pt x="168528" y="277196"/>
                      <a:pt x="140972" y="308923"/>
                    </a:cubicBezTo>
                    <a:cubicBezTo>
                      <a:pt x="113416" y="340649"/>
                      <a:pt x="66305" y="334495"/>
                      <a:pt x="31912" y="304752"/>
                    </a:cubicBezTo>
                    <a:cubicBezTo>
                      <a:pt x="-2481" y="275008"/>
                      <a:pt x="-11233" y="232889"/>
                      <a:pt x="16323" y="201162"/>
                    </a:cubicBezTo>
                    <a:cubicBezTo>
                      <a:pt x="30101" y="185265"/>
                      <a:pt x="56442" y="173436"/>
                      <a:pt x="83639" y="169299"/>
                    </a:cubicBezTo>
                    <a:close/>
                    <a:moveTo>
                      <a:pt x="685210" y="101704"/>
                    </a:moveTo>
                    <a:lnTo>
                      <a:pt x="745852" y="156051"/>
                    </a:lnTo>
                    <a:cubicBezTo>
                      <a:pt x="763792" y="175043"/>
                      <a:pt x="779536" y="194803"/>
                      <a:pt x="793347" y="215042"/>
                    </a:cubicBezTo>
                    <a:cubicBezTo>
                      <a:pt x="772561" y="232820"/>
                      <a:pt x="734476" y="225435"/>
                      <a:pt x="701997" y="202324"/>
                    </a:cubicBezTo>
                    <a:cubicBezTo>
                      <a:pt x="666031" y="176615"/>
                      <a:pt x="650510" y="141196"/>
                      <a:pt x="669108" y="115213"/>
                    </a:cubicBezTo>
                    <a:close/>
                    <a:moveTo>
                      <a:pt x="685177" y="101675"/>
                    </a:moveTo>
                    <a:lnTo>
                      <a:pt x="685245" y="101675"/>
                    </a:lnTo>
                    <a:lnTo>
                      <a:pt x="685210" y="101704"/>
                    </a:lnTo>
                    <a:close/>
                    <a:moveTo>
                      <a:pt x="456066" y="100315"/>
                    </a:moveTo>
                    <a:cubicBezTo>
                      <a:pt x="474972" y="97435"/>
                      <a:pt x="494476" y="99897"/>
                      <a:pt x="506442" y="110222"/>
                    </a:cubicBezTo>
                    <a:lnTo>
                      <a:pt x="506373" y="110222"/>
                    </a:lnTo>
                    <a:cubicBezTo>
                      <a:pt x="530305" y="130871"/>
                      <a:pt x="515057" y="175247"/>
                      <a:pt x="495912" y="197333"/>
                    </a:cubicBezTo>
                    <a:cubicBezTo>
                      <a:pt x="476766" y="219418"/>
                      <a:pt x="444014" y="215110"/>
                      <a:pt x="420083" y="194461"/>
                    </a:cubicBezTo>
                    <a:cubicBezTo>
                      <a:pt x="396151" y="173811"/>
                      <a:pt x="390134" y="144546"/>
                      <a:pt x="409279" y="122461"/>
                    </a:cubicBezTo>
                    <a:cubicBezTo>
                      <a:pt x="418852" y="111418"/>
                      <a:pt x="437160" y="103196"/>
                      <a:pt x="456066" y="100315"/>
                    </a:cubicBezTo>
                    <a:close/>
                    <a:moveTo>
                      <a:pt x="301930" y="0"/>
                    </a:moveTo>
                    <a:cubicBezTo>
                      <a:pt x="298784" y="25709"/>
                      <a:pt x="280801" y="50667"/>
                      <a:pt x="254614" y="67282"/>
                    </a:cubicBezTo>
                    <a:cubicBezTo>
                      <a:pt x="213793" y="93196"/>
                      <a:pt x="168186" y="89299"/>
                      <a:pt x="144118" y="51624"/>
                    </a:cubicBezTo>
                    <a:cubicBezTo>
                      <a:pt x="191161" y="28444"/>
                      <a:pt x="244289" y="9368"/>
                      <a:pt x="3019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D4C1A73-FA6B-D5A0-6F4D-924856B37C3B}"/>
                  </a:ext>
                </a:extLst>
              </p:cNvPr>
              <p:cNvSpPr/>
              <p:nvPr/>
            </p:nvSpPr>
            <p:spPr>
              <a:xfrm>
                <a:off x="-61575" y="5396108"/>
                <a:ext cx="2759038" cy="1482114"/>
              </a:xfrm>
              <a:custGeom>
                <a:avLst/>
                <a:gdLst>
                  <a:gd name="connsiteX0" fmla="*/ 0 w 2714592"/>
                  <a:gd name="connsiteY0" fmla="*/ 38767 h 1482114"/>
                  <a:gd name="connsiteX1" fmla="*/ 567452 w 2714592"/>
                  <a:gd name="connsiteY1" fmla="*/ 346527 h 1482114"/>
                  <a:gd name="connsiteX2" fmla="*/ 1106459 w 2714592"/>
                  <a:gd name="connsiteY2" fmla="*/ 548099 h 1482114"/>
                  <a:gd name="connsiteX3" fmla="*/ 1173536 w 2714592"/>
                  <a:gd name="connsiteY3" fmla="*/ 843483 h 1482114"/>
                  <a:gd name="connsiteX4" fmla="*/ 1775723 w 2714592"/>
                  <a:gd name="connsiteY4" fmla="*/ 1004235 h 1482114"/>
                  <a:gd name="connsiteX5" fmla="*/ 2258047 w 2714592"/>
                  <a:gd name="connsiteY5" fmla="*/ 1185841 h 1482114"/>
                  <a:gd name="connsiteX6" fmla="*/ 2714593 w 2714592"/>
                  <a:gd name="connsiteY6" fmla="*/ 1482114 h 1482114"/>
                  <a:gd name="connsiteX7" fmla="*/ 0 w 2714592"/>
                  <a:gd name="connsiteY7" fmla="*/ 1470354 h 1482114"/>
                  <a:gd name="connsiteX8" fmla="*/ 0 w 2714592"/>
                  <a:gd name="connsiteY8" fmla="*/ 38767 h 1482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14592" h="1482114">
                    <a:moveTo>
                      <a:pt x="0" y="38767"/>
                    </a:moveTo>
                    <a:cubicBezTo>
                      <a:pt x="0" y="38767"/>
                      <a:pt x="370119" y="-161028"/>
                      <a:pt x="567452" y="346527"/>
                    </a:cubicBezTo>
                    <a:cubicBezTo>
                      <a:pt x="567452" y="346527"/>
                      <a:pt x="920887" y="253194"/>
                      <a:pt x="1106459" y="548099"/>
                    </a:cubicBezTo>
                    <a:cubicBezTo>
                      <a:pt x="1195074" y="688885"/>
                      <a:pt x="1173536" y="843483"/>
                      <a:pt x="1173536" y="843483"/>
                    </a:cubicBezTo>
                    <a:cubicBezTo>
                      <a:pt x="1173536" y="843483"/>
                      <a:pt x="1597330" y="753842"/>
                      <a:pt x="1775723" y="1004235"/>
                    </a:cubicBezTo>
                    <a:cubicBezTo>
                      <a:pt x="1775723" y="1004235"/>
                      <a:pt x="2027483" y="905432"/>
                      <a:pt x="2258047" y="1185841"/>
                    </a:cubicBezTo>
                    <a:cubicBezTo>
                      <a:pt x="2258047" y="1185841"/>
                      <a:pt x="2633772" y="1052098"/>
                      <a:pt x="2714593" y="1482114"/>
                    </a:cubicBezTo>
                    <a:lnTo>
                      <a:pt x="0" y="1470354"/>
                    </a:lnTo>
                    <a:lnTo>
                      <a:pt x="0" y="38767"/>
                    </a:lnTo>
                    <a:close/>
                  </a:path>
                </a:pathLst>
              </a:custGeom>
              <a:solidFill>
                <a:schemeClr val="accent5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62359D5A-8BAA-A81C-3146-7545F258FE01}"/>
                </a:ext>
              </a:extLst>
            </p:cNvPr>
            <p:cNvGrpSpPr/>
            <p:nvPr userDrawn="1"/>
          </p:nvGrpSpPr>
          <p:grpSpPr>
            <a:xfrm flipH="1">
              <a:off x="707951" y="4602056"/>
              <a:ext cx="1504922" cy="738113"/>
              <a:chOff x="9708583" y="546947"/>
              <a:chExt cx="1895523" cy="929689"/>
            </a:xfrm>
          </p:grpSpPr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EEF3710-4D91-1F55-D2E9-CDA7037B5CF7}"/>
                  </a:ext>
                </a:extLst>
              </p:cNvPr>
              <p:cNvSpPr/>
              <p:nvPr/>
            </p:nvSpPr>
            <p:spPr>
              <a:xfrm>
                <a:off x="9802351" y="965564"/>
                <a:ext cx="121481" cy="156616"/>
              </a:xfrm>
              <a:custGeom>
                <a:avLst/>
                <a:gdLst>
                  <a:gd name="connsiteX0" fmla="*/ 117183 w 121481"/>
                  <a:gd name="connsiteY0" fmla="*/ 111296 h 156616"/>
                  <a:gd name="connsiteX1" fmla="*/ 117183 w 121481"/>
                  <a:gd name="connsiteY1" fmla="*/ 111365 h 156616"/>
                  <a:gd name="connsiteX2" fmla="*/ 56954 w 121481"/>
                  <a:gd name="connsiteY2" fmla="*/ 156356 h 156616"/>
                  <a:gd name="connsiteX3" fmla="*/ 32292 w 121481"/>
                  <a:gd name="connsiteY3" fmla="*/ 145934 h 156616"/>
                  <a:gd name="connsiteX4" fmla="*/ 24621 w 121481"/>
                  <a:gd name="connsiteY4" fmla="*/ 138745 h 156616"/>
                  <a:gd name="connsiteX5" fmla="*/ 23074 w 121481"/>
                  <a:gd name="connsiteY5" fmla="*/ 136887 h 156616"/>
                  <a:gd name="connsiteX6" fmla="*/ 18499 w 121481"/>
                  <a:gd name="connsiteY6" fmla="*/ 130696 h 156616"/>
                  <a:gd name="connsiteX7" fmla="*/ 17089 w 121481"/>
                  <a:gd name="connsiteY7" fmla="*/ 128529 h 156616"/>
                  <a:gd name="connsiteX8" fmla="*/ 544 w 121481"/>
                  <a:gd name="connsiteY8" fmla="*/ 53029 h 156616"/>
                  <a:gd name="connsiteX9" fmla="*/ 9728 w 121481"/>
                  <a:gd name="connsiteY9" fmla="*/ 14814 h 156616"/>
                  <a:gd name="connsiteX10" fmla="*/ 39790 w 121481"/>
                  <a:gd name="connsiteY10" fmla="*/ 643 h 156616"/>
                  <a:gd name="connsiteX11" fmla="*/ 61735 w 121481"/>
                  <a:gd name="connsiteY11" fmla="*/ 1331 h 156616"/>
                  <a:gd name="connsiteX12" fmla="*/ 91729 w 121481"/>
                  <a:gd name="connsiteY12" fmla="*/ 15158 h 156616"/>
                  <a:gd name="connsiteX13" fmla="*/ 117217 w 121481"/>
                  <a:gd name="connsiteY13" fmla="*/ 111296 h 156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1481" h="156616">
                    <a:moveTo>
                      <a:pt x="117183" y="111296"/>
                    </a:moveTo>
                    <a:cubicBezTo>
                      <a:pt x="117183" y="111296"/>
                      <a:pt x="117183" y="111331"/>
                      <a:pt x="117183" y="111365"/>
                    </a:cubicBezTo>
                    <a:cubicBezTo>
                      <a:pt x="105557" y="140327"/>
                      <a:pt x="82098" y="159073"/>
                      <a:pt x="56954" y="156356"/>
                    </a:cubicBezTo>
                    <a:cubicBezTo>
                      <a:pt x="47908" y="155393"/>
                      <a:pt x="39550" y="151678"/>
                      <a:pt x="32292" y="145934"/>
                    </a:cubicBezTo>
                    <a:cubicBezTo>
                      <a:pt x="29575" y="143835"/>
                      <a:pt x="27029" y="141393"/>
                      <a:pt x="24621" y="138745"/>
                    </a:cubicBezTo>
                    <a:cubicBezTo>
                      <a:pt x="24105" y="138126"/>
                      <a:pt x="23555" y="137541"/>
                      <a:pt x="23074" y="136887"/>
                    </a:cubicBezTo>
                    <a:cubicBezTo>
                      <a:pt x="21491" y="134927"/>
                      <a:pt x="19978" y="132897"/>
                      <a:pt x="18499" y="130696"/>
                    </a:cubicBezTo>
                    <a:cubicBezTo>
                      <a:pt x="18017" y="130008"/>
                      <a:pt x="17536" y="129251"/>
                      <a:pt x="17089" y="128529"/>
                    </a:cubicBezTo>
                    <a:cubicBezTo>
                      <a:pt x="4534" y="108682"/>
                      <a:pt x="-2002" y="81784"/>
                      <a:pt x="544" y="53029"/>
                    </a:cubicBezTo>
                    <a:cubicBezTo>
                      <a:pt x="1782" y="39270"/>
                      <a:pt x="4981" y="26337"/>
                      <a:pt x="9728" y="14814"/>
                    </a:cubicBezTo>
                    <a:cubicBezTo>
                      <a:pt x="15885" y="9276"/>
                      <a:pt x="25894" y="2672"/>
                      <a:pt x="39790" y="643"/>
                    </a:cubicBezTo>
                    <a:cubicBezTo>
                      <a:pt x="46257" y="-320"/>
                      <a:pt x="53549" y="-286"/>
                      <a:pt x="61735" y="1331"/>
                    </a:cubicBezTo>
                    <a:cubicBezTo>
                      <a:pt x="72639" y="3463"/>
                      <a:pt x="82889" y="8175"/>
                      <a:pt x="91729" y="15158"/>
                    </a:cubicBezTo>
                    <a:cubicBezTo>
                      <a:pt x="115394" y="33801"/>
                      <a:pt x="128877" y="68369"/>
                      <a:pt x="117217" y="111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83D925D6-562C-79C5-9862-5CF6DEC1990C}"/>
                  </a:ext>
                </a:extLst>
              </p:cNvPr>
              <p:cNvSpPr/>
              <p:nvPr/>
            </p:nvSpPr>
            <p:spPr>
              <a:xfrm>
                <a:off x="9812010" y="925745"/>
                <a:ext cx="138764" cy="201619"/>
              </a:xfrm>
              <a:custGeom>
                <a:avLst/>
                <a:gdLst>
                  <a:gd name="connsiteX0" fmla="*/ 138240 w 138764"/>
                  <a:gd name="connsiteY0" fmla="*/ 108807 h 201619"/>
                  <a:gd name="connsiteX1" fmla="*/ 55550 w 138764"/>
                  <a:gd name="connsiteY1" fmla="*/ 201299 h 201619"/>
                  <a:gd name="connsiteX2" fmla="*/ 20810 w 138764"/>
                  <a:gd name="connsiteY2" fmla="*/ 184686 h 201619"/>
                  <a:gd name="connsiteX3" fmla="*/ 14928 w 138764"/>
                  <a:gd name="connsiteY3" fmla="*/ 178563 h 201619"/>
                  <a:gd name="connsiteX4" fmla="*/ 22599 w 138764"/>
                  <a:gd name="connsiteY4" fmla="*/ 185752 h 201619"/>
                  <a:gd name="connsiteX5" fmla="*/ 47261 w 138764"/>
                  <a:gd name="connsiteY5" fmla="*/ 196174 h 201619"/>
                  <a:gd name="connsiteX6" fmla="*/ 107489 w 138764"/>
                  <a:gd name="connsiteY6" fmla="*/ 151183 h 201619"/>
                  <a:gd name="connsiteX7" fmla="*/ 107489 w 138764"/>
                  <a:gd name="connsiteY7" fmla="*/ 151114 h 201619"/>
                  <a:gd name="connsiteX8" fmla="*/ 82001 w 138764"/>
                  <a:gd name="connsiteY8" fmla="*/ 54976 h 201619"/>
                  <a:gd name="connsiteX9" fmla="*/ 52008 w 138764"/>
                  <a:gd name="connsiteY9" fmla="*/ 41149 h 201619"/>
                  <a:gd name="connsiteX10" fmla="*/ 30063 w 138764"/>
                  <a:gd name="connsiteY10" fmla="*/ 40461 h 201619"/>
                  <a:gd name="connsiteX11" fmla="*/ 0 w 138764"/>
                  <a:gd name="connsiteY11" fmla="*/ 54632 h 201619"/>
                  <a:gd name="connsiteX12" fmla="*/ 18746 w 138764"/>
                  <a:gd name="connsiteY12" fmla="*/ 24191 h 201619"/>
                  <a:gd name="connsiteX13" fmla="*/ 73505 w 138764"/>
                  <a:gd name="connsiteY13" fmla="*/ 320 h 201619"/>
                  <a:gd name="connsiteX14" fmla="*/ 138205 w 138764"/>
                  <a:gd name="connsiteY14" fmla="*/ 108807 h 201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8764" h="201619">
                    <a:moveTo>
                      <a:pt x="138240" y="108807"/>
                    </a:moveTo>
                    <a:cubicBezTo>
                      <a:pt x="133287" y="164288"/>
                      <a:pt x="96242" y="205702"/>
                      <a:pt x="55550" y="201299"/>
                    </a:cubicBezTo>
                    <a:cubicBezTo>
                      <a:pt x="42514" y="199889"/>
                      <a:pt x="30682" y="193973"/>
                      <a:pt x="20810" y="184686"/>
                    </a:cubicBezTo>
                    <a:cubicBezTo>
                      <a:pt x="18746" y="182794"/>
                      <a:pt x="16786" y="180730"/>
                      <a:pt x="14928" y="178563"/>
                    </a:cubicBezTo>
                    <a:cubicBezTo>
                      <a:pt x="17336" y="181211"/>
                      <a:pt x="19881" y="183654"/>
                      <a:pt x="22599" y="185752"/>
                    </a:cubicBezTo>
                    <a:cubicBezTo>
                      <a:pt x="29856" y="191496"/>
                      <a:pt x="38215" y="195211"/>
                      <a:pt x="47261" y="196174"/>
                    </a:cubicBezTo>
                    <a:cubicBezTo>
                      <a:pt x="72405" y="198891"/>
                      <a:pt x="95863" y="180145"/>
                      <a:pt x="107489" y="151183"/>
                    </a:cubicBezTo>
                    <a:cubicBezTo>
                      <a:pt x="107489" y="151183"/>
                      <a:pt x="107489" y="151159"/>
                      <a:pt x="107489" y="151114"/>
                    </a:cubicBezTo>
                    <a:cubicBezTo>
                      <a:pt x="119150" y="108188"/>
                      <a:pt x="105666" y="73619"/>
                      <a:pt x="82001" y="54976"/>
                    </a:cubicBezTo>
                    <a:cubicBezTo>
                      <a:pt x="73162" y="47994"/>
                      <a:pt x="62911" y="43281"/>
                      <a:pt x="52008" y="41149"/>
                    </a:cubicBezTo>
                    <a:cubicBezTo>
                      <a:pt x="43821" y="39532"/>
                      <a:pt x="36529" y="39498"/>
                      <a:pt x="30063" y="40461"/>
                    </a:cubicBezTo>
                    <a:cubicBezTo>
                      <a:pt x="16166" y="42490"/>
                      <a:pt x="6157" y="49094"/>
                      <a:pt x="0" y="54632"/>
                    </a:cubicBezTo>
                    <a:cubicBezTo>
                      <a:pt x="4816" y="42937"/>
                      <a:pt x="11179" y="32618"/>
                      <a:pt x="18746" y="24191"/>
                    </a:cubicBezTo>
                    <a:cubicBezTo>
                      <a:pt x="33674" y="7406"/>
                      <a:pt x="53143" y="-1881"/>
                      <a:pt x="73505" y="320"/>
                    </a:cubicBezTo>
                    <a:cubicBezTo>
                      <a:pt x="114231" y="4757"/>
                      <a:pt x="143193" y="53325"/>
                      <a:pt x="138205" y="10880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C435CD7B-40ED-E4EA-9A4B-631660E1D869}"/>
                  </a:ext>
                </a:extLst>
              </p:cNvPr>
              <p:cNvSpPr/>
              <p:nvPr/>
            </p:nvSpPr>
            <p:spPr>
              <a:xfrm>
                <a:off x="9808330" y="1006347"/>
                <a:ext cx="54415" cy="89981"/>
              </a:xfrm>
              <a:custGeom>
                <a:avLst/>
                <a:gdLst>
                  <a:gd name="connsiteX0" fmla="*/ 54415 w 54415"/>
                  <a:gd name="connsiteY0" fmla="*/ 44991 h 89981"/>
                  <a:gd name="connsiteX1" fmla="*/ 27208 w 54415"/>
                  <a:gd name="connsiteY1" fmla="*/ 89981 h 89981"/>
                  <a:gd name="connsiteX2" fmla="*/ 0 w 54415"/>
                  <a:gd name="connsiteY2" fmla="*/ 44991 h 89981"/>
                  <a:gd name="connsiteX3" fmla="*/ 27208 w 54415"/>
                  <a:gd name="connsiteY3" fmla="*/ 0 h 89981"/>
                  <a:gd name="connsiteX4" fmla="*/ 54415 w 54415"/>
                  <a:gd name="connsiteY4" fmla="*/ 44991 h 89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15" h="89981">
                    <a:moveTo>
                      <a:pt x="54415" y="44991"/>
                    </a:moveTo>
                    <a:cubicBezTo>
                      <a:pt x="54415" y="69838"/>
                      <a:pt x="42234" y="89981"/>
                      <a:pt x="27208" y="89981"/>
                    </a:cubicBezTo>
                    <a:cubicBezTo>
                      <a:pt x="12181" y="89981"/>
                      <a:pt x="0" y="69838"/>
                      <a:pt x="0" y="44991"/>
                    </a:cubicBezTo>
                    <a:cubicBezTo>
                      <a:pt x="0" y="20143"/>
                      <a:pt x="12181" y="0"/>
                      <a:pt x="27208" y="0"/>
                    </a:cubicBezTo>
                    <a:cubicBezTo>
                      <a:pt x="42234" y="0"/>
                      <a:pt x="54415" y="20143"/>
                      <a:pt x="54415" y="44991"/>
                    </a:cubicBezTo>
                    <a:close/>
                  </a:path>
                </a:pathLst>
              </a:custGeom>
              <a:solidFill>
                <a:srgbClr val="3D1A1A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8D217B54-4114-65AA-1F61-1D0783B72ACF}"/>
                  </a:ext>
                </a:extLst>
              </p:cNvPr>
              <p:cNvSpPr/>
              <p:nvPr/>
            </p:nvSpPr>
            <p:spPr>
              <a:xfrm>
                <a:off x="9804698" y="944588"/>
                <a:ext cx="102700" cy="171810"/>
              </a:xfrm>
              <a:custGeom>
                <a:avLst/>
                <a:gdLst>
                  <a:gd name="connsiteX0" fmla="*/ 51416 w 102700"/>
                  <a:gd name="connsiteY0" fmla="*/ 171794 h 171810"/>
                  <a:gd name="connsiteX1" fmla="*/ 32292 w 102700"/>
                  <a:gd name="connsiteY1" fmla="*/ 166909 h 171810"/>
                  <a:gd name="connsiteX2" fmla="*/ 30503 w 102700"/>
                  <a:gd name="connsiteY2" fmla="*/ 165843 h 171810"/>
                  <a:gd name="connsiteX3" fmla="*/ 24621 w 102700"/>
                  <a:gd name="connsiteY3" fmla="*/ 159720 h 171810"/>
                  <a:gd name="connsiteX4" fmla="*/ 23074 w 102700"/>
                  <a:gd name="connsiteY4" fmla="*/ 157863 h 171810"/>
                  <a:gd name="connsiteX5" fmla="*/ 18499 w 102700"/>
                  <a:gd name="connsiteY5" fmla="*/ 151672 h 171810"/>
                  <a:gd name="connsiteX6" fmla="*/ 17089 w 102700"/>
                  <a:gd name="connsiteY6" fmla="*/ 149505 h 171810"/>
                  <a:gd name="connsiteX7" fmla="*/ 544 w 102700"/>
                  <a:gd name="connsiteY7" fmla="*/ 74004 h 171810"/>
                  <a:gd name="connsiteX8" fmla="*/ 9728 w 102700"/>
                  <a:gd name="connsiteY8" fmla="*/ 35790 h 171810"/>
                  <a:gd name="connsiteX9" fmla="*/ 28474 w 102700"/>
                  <a:gd name="connsiteY9" fmla="*/ 5349 h 171810"/>
                  <a:gd name="connsiteX10" fmla="*/ 46051 w 102700"/>
                  <a:gd name="connsiteY10" fmla="*/ 17 h 171810"/>
                  <a:gd name="connsiteX11" fmla="*/ 91729 w 102700"/>
                  <a:gd name="connsiteY11" fmla="*/ 36134 h 171810"/>
                  <a:gd name="connsiteX12" fmla="*/ 102633 w 102700"/>
                  <a:gd name="connsiteY12" fmla="*/ 84220 h 171810"/>
                  <a:gd name="connsiteX13" fmla="*/ 51416 w 102700"/>
                  <a:gd name="connsiteY13" fmla="*/ 171794 h 171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2700" h="171810">
                    <a:moveTo>
                      <a:pt x="51416" y="171794"/>
                    </a:moveTo>
                    <a:cubicBezTo>
                      <a:pt x="44743" y="172000"/>
                      <a:pt x="38311" y="170280"/>
                      <a:pt x="32292" y="166909"/>
                    </a:cubicBezTo>
                    <a:cubicBezTo>
                      <a:pt x="31673" y="166565"/>
                      <a:pt x="31088" y="166221"/>
                      <a:pt x="30503" y="165843"/>
                    </a:cubicBezTo>
                    <a:cubicBezTo>
                      <a:pt x="28439" y="163951"/>
                      <a:pt x="26479" y="161887"/>
                      <a:pt x="24621" y="159720"/>
                    </a:cubicBezTo>
                    <a:cubicBezTo>
                      <a:pt x="24105" y="159101"/>
                      <a:pt x="23555" y="158517"/>
                      <a:pt x="23074" y="157863"/>
                    </a:cubicBezTo>
                    <a:cubicBezTo>
                      <a:pt x="21491" y="155902"/>
                      <a:pt x="19978" y="153873"/>
                      <a:pt x="18499" y="151672"/>
                    </a:cubicBezTo>
                    <a:cubicBezTo>
                      <a:pt x="18017" y="150984"/>
                      <a:pt x="17536" y="150227"/>
                      <a:pt x="17089" y="149505"/>
                    </a:cubicBezTo>
                    <a:cubicBezTo>
                      <a:pt x="4534" y="129658"/>
                      <a:pt x="-2002" y="102760"/>
                      <a:pt x="544" y="74004"/>
                    </a:cubicBezTo>
                    <a:cubicBezTo>
                      <a:pt x="1782" y="60246"/>
                      <a:pt x="4981" y="47312"/>
                      <a:pt x="9728" y="35790"/>
                    </a:cubicBezTo>
                    <a:cubicBezTo>
                      <a:pt x="14543" y="24095"/>
                      <a:pt x="20907" y="13776"/>
                      <a:pt x="28474" y="5349"/>
                    </a:cubicBezTo>
                    <a:cubicBezTo>
                      <a:pt x="33943" y="2081"/>
                      <a:pt x="39825" y="224"/>
                      <a:pt x="46051" y="17"/>
                    </a:cubicBezTo>
                    <a:cubicBezTo>
                      <a:pt x="64556" y="-568"/>
                      <a:pt x="81307" y="13776"/>
                      <a:pt x="91729" y="36134"/>
                    </a:cubicBezTo>
                    <a:cubicBezTo>
                      <a:pt x="98093" y="49720"/>
                      <a:pt x="102083" y="66265"/>
                      <a:pt x="102633" y="84220"/>
                    </a:cubicBezTo>
                    <a:cubicBezTo>
                      <a:pt x="104112" y="131653"/>
                      <a:pt x="81169" y="170831"/>
                      <a:pt x="51416" y="17179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5728F324-3D78-64D2-A647-8A52FCAE81AC}"/>
                  </a:ext>
                </a:extLst>
              </p:cNvPr>
              <p:cNvSpPr/>
              <p:nvPr/>
            </p:nvSpPr>
            <p:spPr>
              <a:xfrm>
                <a:off x="10020529" y="611762"/>
                <a:ext cx="227694" cy="473191"/>
              </a:xfrm>
              <a:custGeom>
                <a:avLst/>
                <a:gdLst>
                  <a:gd name="connsiteX0" fmla="*/ 226942 w 227694"/>
                  <a:gd name="connsiteY0" fmla="*/ 428362 h 473191"/>
                  <a:gd name="connsiteX1" fmla="*/ 108274 w 227694"/>
                  <a:gd name="connsiteY1" fmla="*/ 473146 h 473191"/>
                  <a:gd name="connsiteX2" fmla="*/ 20562 w 227694"/>
                  <a:gd name="connsiteY2" fmla="*/ 387086 h 473191"/>
                  <a:gd name="connsiteX3" fmla="*/ 30022 w 227694"/>
                  <a:gd name="connsiteY3" fmla="*/ 369028 h 473191"/>
                  <a:gd name="connsiteX4" fmla="*/ 12720 w 227694"/>
                  <a:gd name="connsiteY4" fmla="*/ 118931 h 473191"/>
                  <a:gd name="connsiteX5" fmla="*/ 8489 w 227694"/>
                  <a:gd name="connsiteY5" fmla="*/ 2189 h 473191"/>
                  <a:gd name="connsiteX6" fmla="*/ 8524 w 227694"/>
                  <a:gd name="connsiteY6" fmla="*/ 2189 h 473191"/>
                  <a:gd name="connsiteX7" fmla="*/ 117733 w 227694"/>
                  <a:gd name="connsiteY7" fmla="*/ 61764 h 473191"/>
                  <a:gd name="connsiteX8" fmla="*/ 220923 w 227694"/>
                  <a:gd name="connsiteY8" fmla="*/ 229137 h 473191"/>
                  <a:gd name="connsiteX9" fmla="*/ 226942 w 227694"/>
                  <a:gd name="connsiteY9" fmla="*/ 428362 h 47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7694" h="473191">
                    <a:moveTo>
                      <a:pt x="226942" y="428362"/>
                    </a:moveTo>
                    <a:cubicBezTo>
                      <a:pt x="223502" y="471358"/>
                      <a:pt x="114293" y="470498"/>
                      <a:pt x="108274" y="473146"/>
                    </a:cubicBezTo>
                    <a:cubicBezTo>
                      <a:pt x="104112" y="474969"/>
                      <a:pt x="52242" y="420795"/>
                      <a:pt x="20562" y="387086"/>
                    </a:cubicBezTo>
                    <a:cubicBezTo>
                      <a:pt x="24105" y="381342"/>
                      <a:pt x="27304" y="375323"/>
                      <a:pt x="30022" y="369028"/>
                    </a:cubicBezTo>
                    <a:cubicBezTo>
                      <a:pt x="59259" y="301095"/>
                      <a:pt x="38621" y="197045"/>
                      <a:pt x="12720" y="118931"/>
                    </a:cubicBezTo>
                    <a:cubicBezTo>
                      <a:pt x="-12699" y="42329"/>
                      <a:pt x="7698" y="3668"/>
                      <a:pt x="8489" y="2189"/>
                    </a:cubicBezTo>
                    <a:lnTo>
                      <a:pt x="8524" y="2189"/>
                    </a:lnTo>
                    <a:cubicBezTo>
                      <a:pt x="35525" y="-8474"/>
                      <a:pt x="77145" y="21176"/>
                      <a:pt x="117733" y="61764"/>
                    </a:cubicBezTo>
                    <a:cubicBezTo>
                      <a:pt x="178512" y="122508"/>
                      <a:pt x="220923" y="229137"/>
                      <a:pt x="220923" y="229137"/>
                    </a:cubicBezTo>
                    <a:cubicBezTo>
                      <a:pt x="220923" y="229137"/>
                      <a:pt x="230382" y="385366"/>
                      <a:pt x="226942" y="42836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C825041-9306-73AA-3286-19AAA98496E1}"/>
                  </a:ext>
                </a:extLst>
              </p:cNvPr>
              <p:cNvSpPr/>
              <p:nvPr/>
            </p:nvSpPr>
            <p:spPr>
              <a:xfrm>
                <a:off x="9996485" y="613951"/>
                <a:ext cx="68348" cy="384897"/>
              </a:xfrm>
              <a:custGeom>
                <a:avLst/>
                <a:gdLst>
                  <a:gd name="connsiteX0" fmla="*/ 54065 w 68348"/>
                  <a:gd name="connsiteY0" fmla="*/ 366839 h 384897"/>
                  <a:gd name="connsiteX1" fmla="*/ 44606 w 68348"/>
                  <a:gd name="connsiteY1" fmla="*/ 384897 h 384897"/>
                  <a:gd name="connsiteX2" fmla="*/ 20253 w 68348"/>
                  <a:gd name="connsiteY2" fmla="*/ 358825 h 384897"/>
                  <a:gd name="connsiteX3" fmla="*/ 36867 w 68348"/>
                  <a:gd name="connsiteY3" fmla="*/ 273177 h 384897"/>
                  <a:gd name="connsiteX4" fmla="*/ 1404 w 68348"/>
                  <a:gd name="connsiteY4" fmla="*/ 41792 h 384897"/>
                  <a:gd name="connsiteX5" fmla="*/ 32533 w 68348"/>
                  <a:gd name="connsiteY5" fmla="*/ 0 h 384897"/>
                  <a:gd name="connsiteX6" fmla="*/ 36764 w 68348"/>
                  <a:gd name="connsiteY6" fmla="*/ 116742 h 384897"/>
                  <a:gd name="connsiteX7" fmla="*/ 54065 w 68348"/>
                  <a:gd name="connsiteY7" fmla="*/ 366839 h 38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348" h="384897">
                    <a:moveTo>
                      <a:pt x="54065" y="366839"/>
                    </a:moveTo>
                    <a:cubicBezTo>
                      <a:pt x="51348" y="373134"/>
                      <a:pt x="48149" y="379153"/>
                      <a:pt x="44606" y="384897"/>
                    </a:cubicBezTo>
                    <a:cubicBezTo>
                      <a:pt x="30400" y="369797"/>
                      <a:pt x="20253" y="358825"/>
                      <a:pt x="20253" y="358825"/>
                    </a:cubicBezTo>
                    <a:cubicBezTo>
                      <a:pt x="20253" y="358825"/>
                      <a:pt x="37658" y="322330"/>
                      <a:pt x="36867" y="273177"/>
                    </a:cubicBezTo>
                    <a:cubicBezTo>
                      <a:pt x="35697" y="200635"/>
                      <a:pt x="-8330" y="106561"/>
                      <a:pt x="1404" y="41792"/>
                    </a:cubicBezTo>
                    <a:cubicBezTo>
                      <a:pt x="5738" y="13036"/>
                      <a:pt x="19118" y="5297"/>
                      <a:pt x="32533" y="0"/>
                    </a:cubicBezTo>
                    <a:cubicBezTo>
                      <a:pt x="31742" y="1479"/>
                      <a:pt x="11345" y="40141"/>
                      <a:pt x="36764" y="116742"/>
                    </a:cubicBezTo>
                    <a:cubicBezTo>
                      <a:pt x="62664" y="194856"/>
                      <a:pt x="83302" y="298906"/>
                      <a:pt x="54065" y="3668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C26FBF02-E7FB-38F4-430F-EE5BC4F3F273}"/>
                  </a:ext>
                </a:extLst>
              </p:cNvPr>
              <p:cNvSpPr/>
              <p:nvPr/>
            </p:nvSpPr>
            <p:spPr>
              <a:xfrm>
                <a:off x="9932811" y="989753"/>
                <a:ext cx="137296" cy="160955"/>
              </a:xfrm>
              <a:custGeom>
                <a:avLst/>
                <a:gdLst>
                  <a:gd name="connsiteX0" fmla="*/ 132495 w 137296"/>
                  <a:gd name="connsiteY0" fmla="*/ 114383 h 160955"/>
                  <a:gd name="connsiteX1" fmla="*/ 132461 w 137296"/>
                  <a:gd name="connsiteY1" fmla="*/ 114452 h 160955"/>
                  <a:gd name="connsiteX2" fmla="*/ 130638 w 137296"/>
                  <a:gd name="connsiteY2" fmla="*/ 118339 h 160955"/>
                  <a:gd name="connsiteX3" fmla="*/ 128780 w 137296"/>
                  <a:gd name="connsiteY3" fmla="*/ 121881 h 160955"/>
                  <a:gd name="connsiteX4" fmla="*/ 126304 w 137296"/>
                  <a:gd name="connsiteY4" fmla="*/ 126112 h 160955"/>
                  <a:gd name="connsiteX5" fmla="*/ 124378 w 137296"/>
                  <a:gd name="connsiteY5" fmla="*/ 129070 h 160955"/>
                  <a:gd name="connsiteX6" fmla="*/ 124309 w 137296"/>
                  <a:gd name="connsiteY6" fmla="*/ 129173 h 160955"/>
                  <a:gd name="connsiteX7" fmla="*/ 113818 w 137296"/>
                  <a:gd name="connsiteY7" fmla="*/ 141763 h 160955"/>
                  <a:gd name="connsiteX8" fmla="*/ 112511 w 137296"/>
                  <a:gd name="connsiteY8" fmla="*/ 143001 h 160955"/>
                  <a:gd name="connsiteX9" fmla="*/ 107936 w 137296"/>
                  <a:gd name="connsiteY9" fmla="*/ 146956 h 160955"/>
                  <a:gd name="connsiteX10" fmla="*/ 106388 w 137296"/>
                  <a:gd name="connsiteY10" fmla="*/ 148126 h 160955"/>
                  <a:gd name="connsiteX11" fmla="*/ 105184 w 137296"/>
                  <a:gd name="connsiteY11" fmla="*/ 149020 h 160955"/>
                  <a:gd name="connsiteX12" fmla="*/ 103705 w 137296"/>
                  <a:gd name="connsiteY12" fmla="*/ 150052 h 160955"/>
                  <a:gd name="connsiteX13" fmla="*/ 102261 w 137296"/>
                  <a:gd name="connsiteY13" fmla="*/ 151015 h 160955"/>
                  <a:gd name="connsiteX14" fmla="*/ 100128 w 137296"/>
                  <a:gd name="connsiteY14" fmla="*/ 152357 h 160955"/>
                  <a:gd name="connsiteX15" fmla="*/ 87023 w 137296"/>
                  <a:gd name="connsiteY15" fmla="*/ 158273 h 160955"/>
                  <a:gd name="connsiteX16" fmla="*/ 86989 w 137296"/>
                  <a:gd name="connsiteY16" fmla="*/ 158273 h 160955"/>
                  <a:gd name="connsiteX17" fmla="*/ 85475 w 137296"/>
                  <a:gd name="connsiteY17" fmla="*/ 158720 h 160955"/>
                  <a:gd name="connsiteX18" fmla="*/ 83583 w 137296"/>
                  <a:gd name="connsiteY18" fmla="*/ 159236 h 160955"/>
                  <a:gd name="connsiteX19" fmla="*/ 79009 w 137296"/>
                  <a:gd name="connsiteY19" fmla="*/ 160199 h 160955"/>
                  <a:gd name="connsiteX20" fmla="*/ 77151 w 137296"/>
                  <a:gd name="connsiteY20" fmla="*/ 160474 h 160955"/>
                  <a:gd name="connsiteX21" fmla="*/ 72301 w 137296"/>
                  <a:gd name="connsiteY21" fmla="*/ 160887 h 160955"/>
                  <a:gd name="connsiteX22" fmla="*/ 69825 w 137296"/>
                  <a:gd name="connsiteY22" fmla="*/ 160956 h 160955"/>
                  <a:gd name="connsiteX23" fmla="*/ 69481 w 137296"/>
                  <a:gd name="connsiteY23" fmla="*/ 160956 h 160955"/>
                  <a:gd name="connsiteX24" fmla="*/ 64356 w 137296"/>
                  <a:gd name="connsiteY24" fmla="*/ 160681 h 160955"/>
                  <a:gd name="connsiteX25" fmla="*/ 27826 w 137296"/>
                  <a:gd name="connsiteY25" fmla="*/ 142588 h 160955"/>
                  <a:gd name="connsiteX26" fmla="*/ 26072 w 137296"/>
                  <a:gd name="connsiteY26" fmla="*/ 140696 h 160955"/>
                  <a:gd name="connsiteX27" fmla="*/ 20913 w 137296"/>
                  <a:gd name="connsiteY27" fmla="*/ 134333 h 160955"/>
                  <a:gd name="connsiteX28" fmla="*/ 19330 w 137296"/>
                  <a:gd name="connsiteY28" fmla="*/ 132097 h 160955"/>
                  <a:gd name="connsiteX29" fmla="*/ 619 w 137296"/>
                  <a:gd name="connsiteY29" fmla="*/ 54499 h 160955"/>
                  <a:gd name="connsiteX30" fmla="*/ 11007 w 137296"/>
                  <a:gd name="connsiteY30" fmla="*/ 15218 h 160955"/>
                  <a:gd name="connsiteX31" fmla="*/ 44990 w 137296"/>
                  <a:gd name="connsiteY31" fmla="*/ 668 h 160955"/>
                  <a:gd name="connsiteX32" fmla="*/ 69790 w 137296"/>
                  <a:gd name="connsiteY32" fmla="*/ 1356 h 160955"/>
                  <a:gd name="connsiteX33" fmla="*/ 123999 w 137296"/>
                  <a:gd name="connsiteY33" fmla="*/ 36750 h 160955"/>
                  <a:gd name="connsiteX34" fmla="*/ 132495 w 137296"/>
                  <a:gd name="connsiteY34" fmla="*/ 114383 h 160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37296" h="160955">
                    <a:moveTo>
                      <a:pt x="132495" y="114383"/>
                    </a:moveTo>
                    <a:cubicBezTo>
                      <a:pt x="132495" y="114383"/>
                      <a:pt x="132461" y="114417"/>
                      <a:pt x="132461" y="114452"/>
                    </a:cubicBezTo>
                    <a:cubicBezTo>
                      <a:pt x="131876" y="115759"/>
                      <a:pt x="131291" y="117066"/>
                      <a:pt x="130638" y="118339"/>
                    </a:cubicBezTo>
                    <a:cubicBezTo>
                      <a:pt x="130053" y="119542"/>
                      <a:pt x="129434" y="120712"/>
                      <a:pt x="128780" y="121881"/>
                    </a:cubicBezTo>
                    <a:cubicBezTo>
                      <a:pt x="127989" y="123326"/>
                      <a:pt x="127164" y="124736"/>
                      <a:pt x="126304" y="126112"/>
                    </a:cubicBezTo>
                    <a:cubicBezTo>
                      <a:pt x="125685" y="127110"/>
                      <a:pt x="125031" y="128107"/>
                      <a:pt x="124378" y="129070"/>
                    </a:cubicBezTo>
                    <a:cubicBezTo>
                      <a:pt x="124343" y="129070"/>
                      <a:pt x="124343" y="129139"/>
                      <a:pt x="124309" y="129173"/>
                    </a:cubicBezTo>
                    <a:cubicBezTo>
                      <a:pt x="121144" y="133783"/>
                      <a:pt x="117636" y="138013"/>
                      <a:pt x="113818" y="141763"/>
                    </a:cubicBezTo>
                    <a:cubicBezTo>
                      <a:pt x="113371" y="142175"/>
                      <a:pt x="112958" y="142588"/>
                      <a:pt x="112511" y="143001"/>
                    </a:cubicBezTo>
                    <a:cubicBezTo>
                      <a:pt x="111032" y="144377"/>
                      <a:pt x="109518" y="145718"/>
                      <a:pt x="107936" y="146956"/>
                    </a:cubicBezTo>
                    <a:cubicBezTo>
                      <a:pt x="107420" y="147369"/>
                      <a:pt x="106939" y="147748"/>
                      <a:pt x="106388" y="148126"/>
                    </a:cubicBezTo>
                    <a:cubicBezTo>
                      <a:pt x="106010" y="148436"/>
                      <a:pt x="105597" y="148745"/>
                      <a:pt x="105184" y="149020"/>
                    </a:cubicBezTo>
                    <a:cubicBezTo>
                      <a:pt x="104703" y="149399"/>
                      <a:pt x="104187" y="149743"/>
                      <a:pt x="103705" y="150052"/>
                    </a:cubicBezTo>
                    <a:cubicBezTo>
                      <a:pt x="103224" y="150396"/>
                      <a:pt x="102742" y="150706"/>
                      <a:pt x="102261" y="151015"/>
                    </a:cubicBezTo>
                    <a:cubicBezTo>
                      <a:pt x="101573" y="151497"/>
                      <a:pt x="100850" y="151910"/>
                      <a:pt x="100128" y="152357"/>
                    </a:cubicBezTo>
                    <a:cubicBezTo>
                      <a:pt x="95966" y="154833"/>
                      <a:pt x="91563" y="156828"/>
                      <a:pt x="87023" y="158273"/>
                    </a:cubicBezTo>
                    <a:cubicBezTo>
                      <a:pt x="87023" y="158273"/>
                      <a:pt x="86989" y="158307"/>
                      <a:pt x="86989" y="158273"/>
                    </a:cubicBezTo>
                    <a:cubicBezTo>
                      <a:pt x="86507" y="158445"/>
                      <a:pt x="85991" y="158582"/>
                      <a:pt x="85475" y="158720"/>
                    </a:cubicBezTo>
                    <a:cubicBezTo>
                      <a:pt x="84856" y="158926"/>
                      <a:pt x="84202" y="159098"/>
                      <a:pt x="83583" y="159236"/>
                    </a:cubicBezTo>
                    <a:cubicBezTo>
                      <a:pt x="82070" y="159614"/>
                      <a:pt x="80556" y="159924"/>
                      <a:pt x="79009" y="160199"/>
                    </a:cubicBezTo>
                    <a:cubicBezTo>
                      <a:pt x="78389" y="160302"/>
                      <a:pt x="77770" y="160405"/>
                      <a:pt x="77151" y="160474"/>
                    </a:cubicBezTo>
                    <a:cubicBezTo>
                      <a:pt x="75569" y="160681"/>
                      <a:pt x="73952" y="160818"/>
                      <a:pt x="72301" y="160887"/>
                    </a:cubicBezTo>
                    <a:cubicBezTo>
                      <a:pt x="71476" y="160887"/>
                      <a:pt x="70650" y="160956"/>
                      <a:pt x="69825" y="160956"/>
                    </a:cubicBezTo>
                    <a:lnTo>
                      <a:pt x="69481" y="160956"/>
                    </a:lnTo>
                    <a:cubicBezTo>
                      <a:pt x="67761" y="160956"/>
                      <a:pt x="66075" y="160853"/>
                      <a:pt x="64356" y="160681"/>
                    </a:cubicBezTo>
                    <a:cubicBezTo>
                      <a:pt x="50322" y="159305"/>
                      <a:pt x="37801" y="152701"/>
                      <a:pt x="27826" y="142588"/>
                    </a:cubicBezTo>
                    <a:cubicBezTo>
                      <a:pt x="27242" y="141969"/>
                      <a:pt x="26623" y="141350"/>
                      <a:pt x="26072" y="140696"/>
                    </a:cubicBezTo>
                    <a:cubicBezTo>
                      <a:pt x="24284" y="138667"/>
                      <a:pt x="22564" y="136569"/>
                      <a:pt x="20913" y="134333"/>
                    </a:cubicBezTo>
                    <a:cubicBezTo>
                      <a:pt x="20362" y="133611"/>
                      <a:pt x="19812" y="132854"/>
                      <a:pt x="19330" y="132097"/>
                    </a:cubicBezTo>
                    <a:cubicBezTo>
                      <a:pt x="5125" y="111700"/>
                      <a:pt x="-2271" y="84045"/>
                      <a:pt x="619" y="54499"/>
                    </a:cubicBezTo>
                    <a:cubicBezTo>
                      <a:pt x="1995" y="40362"/>
                      <a:pt x="5641" y="27084"/>
                      <a:pt x="11007" y="15218"/>
                    </a:cubicBezTo>
                    <a:cubicBezTo>
                      <a:pt x="17955" y="9542"/>
                      <a:pt x="29271" y="2766"/>
                      <a:pt x="44990" y="668"/>
                    </a:cubicBezTo>
                    <a:cubicBezTo>
                      <a:pt x="52282" y="-330"/>
                      <a:pt x="60538" y="-295"/>
                      <a:pt x="69790" y="1356"/>
                    </a:cubicBezTo>
                    <a:cubicBezTo>
                      <a:pt x="91873" y="5277"/>
                      <a:pt x="111651" y="17866"/>
                      <a:pt x="123999" y="36750"/>
                    </a:cubicBezTo>
                    <a:cubicBezTo>
                      <a:pt x="136932" y="56562"/>
                      <a:pt x="141748" y="83357"/>
                      <a:pt x="132495" y="1143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933707DF-A03B-3058-AD04-2D08CA833C8E}"/>
                  </a:ext>
                </a:extLst>
              </p:cNvPr>
              <p:cNvSpPr/>
              <p:nvPr/>
            </p:nvSpPr>
            <p:spPr>
              <a:xfrm>
                <a:off x="9943818" y="948852"/>
                <a:ext cx="156826" cy="207178"/>
              </a:xfrm>
              <a:custGeom>
                <a:avLst/>
                <a:gdLst>
                  <a:gd name="connsiteX0" fmla="*/ 156195 w 156826"/>
                  <a:gd name="connsiteY0" fmla="*/ 111807 h 207178"/>
                  <a:gd name="connsiteX1" fmla="*/ 128884 w 156826"/>
                  <a:gd name="connsiteY1" fmla="*/ 177779 h 207178"/>
                  <a:gd name="connsiteX2" fmla="*/ 62739 w 156826"/>
                  <a:gd name="connsiteY2" fmla="*/ 206844 h 207178"/>
                  <a:gd name="connsiteX3" fmla="*/ 57649 w 156826"/>
                  <a:gd name="connsiteY3" fmla="*/ 206122 h 207178"/>
                  <a:gd name="connsiteX4" fmla="*/ 55310 w 156826"/>
                  <a:gd name="connsiteY4" fmla="*/ 205641 h 207178"/>
                  <a:gd name="connsiteX5" fmla="*/ 16820 w 156826"/>
                  <a:gd name="connsiteY5" fmla="*/ 183489 h 207178"/>
                  <a:gd name="connsiteX6" fmla="*/ 53349 w 156826"/>
                  <a:gd name="connsiteY6" fmla="*/ 201582 h 207178"/>
                  <a:gd name="connsiteX7" fmla="*/ 58474 w 156826"/>
                  <a:gd name="connsiteY7" fmla="*/ 201857 h 207178"/>
                  <a:gd name="connsiteX8" fmla="*/ 58818 w 156826"/>
                  <a:gd name="connsiteY8" fmla="*/ 201857 h 207178"/>
                  <a:gd name="connsiteX9" fmla="*/ 61295 w 156826"/>
                  <a:gd name="connsiteY9" fmla="*/ 201788 h 207178"/>
                  <a:gd name="connsiteX10" fmla="*/ 66145 w 156826"/>
                  <a:gd name="connsiteY10" fmla="*/ 201375 h 207178"/>
                  <a:gd name="connsiteX11" fmla="*/ 68002 w 156826"/>
                  <a:gd name="connsiteY11" fmla="*/ 201100 h 207178"/>
                  <a:gd name="connsiteX12" fmla="*/ 72577 w 156826"/>
                  <a:gd name="connsiteY12" fmla="*/ 200137 h 207178"/>
                  <a:gd name="connsiteX13" fmla="*/ 74469 w 156826"/>
                  <a:gd name="connsiteY13" fmla="*/ 199621 h 207178"/>
                  <a:gd name="connsiteX14" fmla="*/ 75982 w 156826"/>
                  <a:gd name="connsiteY14" fmla="*/ 199174 h 207178"/>
                  <a:gd name="connsiteX15" fmla="*/ 76016 w 156826"/>
                  <a:gd name="connsiteY15" fmla="*/ 199174 h 207178"/>
                  <a:gd name="connsiteX16" fmla="*/ 89122 w 156826"/>
                  <a:gd name="connsiteY16" fmla="*/ 193258 h 207178"/>
                  <a:gd name="connsiteX17" fmla="*/ 91254 w 156826"/>
                  <a:gd name="connsiteY17" fmla="*/ 191916 h 207178"/>
                  <a:gd name="connsiteX18" fmla="*/ 92699 w 156826"/>
                  <a:gd name="connsiteY18" fmla="*/ 190953 h 207178"/>
                  <a:gd name="connsiteX19" fmla="*/ 94178 w 156826"/>
                  <a:gd name="connsiteY19" fmla="*/ 189921 h 207178"/>
                  <a:gd name="connsiteX20" fmla="*/ 95382 w 156826"/>
                  <a:gd name="connsiteY20" fmla="*/ 189027 h 207178"/>
                  <a:gd name="connsiteX21" fmla="*/ 96930 w 156826"/>
                  <a:gd name="connsiteY21" fmla="*/ 187858 h 207178"/>
                  <a:gd name="connsiteX22" fmla="*/ 101504 w 156826"/>
                  <a:gd name="connsiteY22" fmla="*/ 183902 h 207178"/>
                  <a:gd name="connsiteX23" fmla="*/ 102811 w 156826"/>
                  <a:gd name="connsiteY23" fmla="*/ 182664 h 207178"/>
                  <a:gd name="connsiteX24" fmla="*/ 113302 w 156826"/>
                  <a:gd name="connsiteY24" fmla="*/ 170074 h 207178"/>
                  <a:gd name="connsiteX25" fmla="*/ 113371 w 156826"/>
                  <a:gd name="connsiteY25" fmla="*/ 169971 h 207178"/>
                  <a:gd name="connsiteX26" fmla="*/ 115297 w 156826"/>
                  <a:gd name="connsiteY26" fmla="*/ 167013 h 207178"/>
                  <a:gd name="connsiteX27" fmla="*/ 117774 w 156826"/>
                  <a:gd name="connsiteY27" fmla="*/ 162782 h 207178"/>
                  <a:gd name="connsiteX28" fmla="*/ 119631 w 156826"/>
                  <a:gd name="connsiteY28" fmla="*/ 159240 h 207178"/>
                  <a:gd name="connsiteX29" fmla="*/ 121454 w 156826"/>
                  <a:gd name="connsiteY29" fmla="*/ 155353 h 207178"/>
                  <a:gd name="connsiteX30" fmla="*/ 121489 w 156826"/>
                  <a:gd name="connsiteY30" fmla="*/ 155284 h 207178"/>
                  <a:gd name="connsiteX31" fmla="*/ 112993 w 156826"/>
                  <a:gd name="connsiteY31" fmla="*/ 77651 h 207178"/>
                  <a:gd name="connsiteX32" fmla="*/ 58784 w 156826"/>
                  <a:gd name="connsiteY32" fmla="*/ 42257 h 207178"/>
                  <a:gd name="connsiteX33" fmla="*/ 33984 w 156826"/>
                  <a:gd name="connsiteY33" fmla="*/ 41569 h 207178"/>
                  <a:gd name="connsiteX34" fmla="*/ 0 w 156826"/>
                  <a:gd name="connsiteY34" fmla="*/ 56119 h 207178"/>
                  <a:gd name="connsiteX35" fmla="*/ 6260 w 156826"/>
                  <a:gd name="connsiteY35" fmla="*/ 44149 h 207178"/>
                  <a:gd name="connsiteX36" fmla="*/ 6329 w 156826"/>
                  <a:gd name="connsiteY36" fmla="*/ 44045 h 207178"/>
                  <a:gd name="connsiteX37" fmla="*/ 83068 w 156826"/>
                  <a:gd name="connsiteY37" fmla="*/ 327 h 207178"/>
                  <a:gd name="connsiteX38" fmla="*/ 156195 w 156826"/>
                  <a:gd name="connsiteY38" fmla="*/ 111807 h 20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56826" h="207178">
                    <a:moveTo>
                      <a:pt x="156195" y="111807"/>
                    </a:moveTo>
                    <a:cubicBezTo>
                      <a:pt x="153649" y="137845"/>
                      <a:pt x="143503" y="160891"/>
                      <a:pt x="128884" y="177779"/>
                    </a:cubicBezTo>
                    <a:cubicBezTo>
                      <a:pt x="111479" y="197867"/>
                      <a:pt x="87711" y="209321"/>
                      <a:pt x="62739" y="206844"/>
                    </a:cubicBezTo>
                    <a:cubicBezTo>
                      <a:pt x="61020" y="206672"/>
                      <a:pt x="59334" y="206466"/>
                      <a:pt x="57649" y="206122"/>
                    </a:cubicBezTo>
                    <a:cubicBezTo>
                      <a:pt x="56858" y="205984"/>
                      <a:pt x="56066" y="205847"/>
                      <a:pt x="55310" y="205641"/>
                    </a:cubicBezTo>
                    <a:cubicBezTo>
                      <a:pt x="40554" y="202579"/>
                      <a:pt x="27414" y="194737"/>
                      <a:pt x="16820" y="183489"/>
                    </a:cubicBezTo>
                    <a:cubicBezTo>
                      <a:pt x="26795" y="193602"/>
                      <a:pt x="39315" y="200206"/>
                      <a:pt x="53349" y="201582"/>
                    </a:cubicBezTo>
                    <a:cubicBezTo>
                      <a:pt x="55069" y="201754"/>
                      <a:pt x="56754" y="201857"/>
                      <a:pt x="58474" y="201857"/>
                    </a:cubicBezTo>
                    <a:lnTo>
                      <a:pt x="58818" y="201857"/>
                    </a:lnTo>
                    <a:cubicBezTo>
                      <a:pt x="59644" y="201857"/>
                      <a:pt x="60469" y="201823"/>
                      <a:pt x="61295" y="201788"/>
                    </a:cubicBezTo>
                    <a:cubicBezTo>
                      <a:pt x="62946" y="201719"/>
                      <a:pt x="64562" y="201582"/>
                      <a:pt x="66145" y="201375"/>
                    </a:cubicBezTo>
                    <a:cubicBezTo>
                      <a:pt x="66798" y="201307"/>
                      <a:pt x="67383" y="201203"/>
                      <a:pt x="68002" y="201100"/>
                    </a:cubicBezTo>
                    <a:cubicBezTo>
                      <a:pt x="69550" y="200825"/>
                      <a:pt x="71063" y="200515"/>
                      <a:pt x="72577" y="200137"/>
                    </a:cubicBezTo>
                    <a:cubicBezTo>
                      <a:pt x="73196" y="200000"/>
                      <a:pt x="73849" y="199828"/>
                      <a:pt x="74469" y="199621"/>
                    </a:cubicBezTo>
                    <a:cubicBezTo>
                      <a:pt x="74985" y="199484"/>
                      <a:pt x="75500" y="199346"/>
                      <a:pt x="75982" y="199174"/>
                    </a:cubicBezTo>
                    <a:cubicBezTo>
                      <a:pt x="75982" y="199208"/>
                      <a:pt x="76016" y="199174"/>
                      <a:pt x="76016" y="199174"/>
                    </a:cubicBezTo>
                    <a:cubicBezTo>
                      <a:pt x="80557" y="197729"/>
                      <a:pt x="84960" y="195734"/>
                      <a:pt x="89122" y="193258"/>
                    </a:cubicBezTo>
                    <a:cubicBezTo>
                      <a:pt x="89844" y="192845"/>
                      <a:pt x="90532" y="192398"/>
                      <a:pt x="91254" y="191916"/>
                    </a:cubicBezTo>
                    <a:cubicBezTo>
                      <a:pt x="91736" y="191607"/>
                      <a:pt x="92217" y="191297"/>
                      <a:pt x="92699" y="190953"/>
                    </a:cubicBezTo>
                    <a:cubicBezTo>
                      <a:pt x="93180" y="190644"/>
                      <a:pt x="93696" y="190300"/>
                      <a:pt x="94178" y="189921"/>
                    </a:cubicBezTo>
                    <a:cubicBezTo>
                      <a:pt x="94591" y="189646"/>
                      <a:pt x="95003" y="189337"/>
                      <a:pt x="95382" y="189027"/>
                    </a:cubicBezTo>
                    <a:cubicBezTo>
                      <a:pt x="95898" y="188649"/>
                      <a:pt x="96414" y="188270"/>
                      <a:pt x="96930" y="187858"/>
                    </a:cubicBezTo>
                    <a:cubicBezTo>
                      <a:pt x="98512" y="186619"/>
                      <a:pt x="100025" y="185278"/>
                      <a:pt x="101504" y="183902"/>
                    </a:cubicBezTo>
                    <a:cubicBezTo>
                      <a:pt x="101951" y="183489"/>
                      <a:pt x="102364" y="183076"/>
                      <a:pt x="102811" y="182664"/>
                    </a:cubicBezTo>
                    <a:cubicBezTo>
                      <a:pt x="106629" y="178914"/>
                      <a:pt x="110138" y="174684"/>
                      <a:pt x="113302" y="170074"/>
                    </a:cubicBezTo>
                    <a:cubicBezTo>
                      <a:pt x="113337" y="170040"/>
                      <a:pt x="113337" y="170006"/>
                      <a:pt x="113371" y="169971"/>
                    </a:cubicBezTo>
                    <a:cubicBezTo>
                      <a:pt x="114025" y="169008"/>
                      <a:pt x="114678" y="168011"/>
                      <a:pt x="115297" y="167013"/>
                    </a:cubicBezTo>
                    <a:cubicBezTo>
                      <a:pt x="116157" y="165637"/>
                      <a:pt x="116983" y="164227"/>
                      <a:pt x="117774" y="162782"/>
                    </a:cubicBezTo>
                    <a:cubicBezTo>
                      <a:pt x="118427" y="161613"/>
                      <a:pt x="119047" y="160443"/>
                      <a:pt x="119631" y="159240"/>
                    </a:cubicBezTo>
                    <a:cubicBezTo>
                      <a:pt x="120285" y="157967"/>
                      <a:pt x="120870" y="156660"/>
                      <a:pt x="121454" y="155353"/>
                    </a:cubicBezTo>
                    <a:cubicBezTo>
                      <a:pt x="121454" y="155353"/>
                      <a:pt x="121465" y="155329"/>
                      <a:pt x="121489" y="155284"/>
                    </a:cubicBezTo>
                    <a:cubicBezTo>
                      <a:pt x="130741" y="124258"/>
                      <a:pt x="125926" y="97463"/>
                      <a:pt x="112993" y="77651"/>
                    </a:cubicBezTo>
                    <a:cubicBezTo>
                      <a:pt x="100644" y="58767"/>
                      <a:pt x="80866" y="46178"/>
                      <a:pt x="58784" y="42257"/>
                    </a:cubicBezTo>
                    <a:cubicBezTo>
                      <a:pt x="49531" y="40606"/>
                      <a:pt x="41276" y="40571"/>
                      <a:pt x="33984" y="41569"/>
                    </a:cubicBezTo>
                    <a:cubicBezTo>
                      <a:pt x="18265" y="43667"/>
                      <a:pt x="6948" y="50443"/>
                      <a:pt x="0" y="56119"/>
                    </a:cubicBezTo>
                    <a:cubicBezTo>
                      <a:pt x="1892" y="51957"/>
                      <a:pt x="3990" y="47967"/>
                      <a:pt x="6260" y="44149"/>
                    </a:cubicBezTo>
                    <a:cubicBezTo>
                      <a:pt x="6295" y="44149"/>
                      <a:pt x="6329" y="44080"/>
                      <a:pt x="6329" y="44045"/>
                    </a:cubicBezTo>
                    <a:cubicBezTo>
                      <a:pt x="23802" y="15084"/>
                      <a:pt x="52524" y="-2665"/>
                      <a:pt x="83068" y="327"/>
                    </a:cubicBezTo>
                    <a:cubicBezTo>
                      <a:pt x="129090" y="4868"/>
                      <a:pt x="161836" y="54777"/>
                      <a:pt x="156195" y="11180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6BAE8F86-874B-6BA0-79B0-C48F4A71799C}"/>
                  </a:ext>
                </a:extLst>
              </p:cNvPr>
              <p:cNvSpPr/>
              <p:nvPr/>
            </p:nvSpPr>
            <p:spPr>
              <a:xfrm>
                <a:off x="9792576" y="1084909"/>
                <a:ext cx="198812" cy="82207"/>
              </a:xfrm>
              <a:custGeom>
                <a:avLst/>
                <a:gdLst>
                  <a:gd name="connsiteX0" fmla="*/ 198812 w 198812"/>
                  <a:gd name="connsiteY0" fmla="*/ 67555 h 82207"/>
                  <a:gd name="connsiteX1" fmla="*/ 194272 w 198812"/>
                  <a:gd name="connsiteY1" fmla="*/ 66385 h 82207"/>
                  <a:gd name="connsiteX2" fmla="*/ 132014 w 198812"/>
                  <a:gd name="connsiteY2" fmla="*/ 56101 h 82207"/>
                  <a:gd name="connsiteX3" fmla="*/ 86404 w 198812"/>
                  <a:gd name="connsiteY3" fmla="*/ 55413 h 82207"/>
                  <a:gd name="connsiteX4" fmla="*/ 69 w 198812"/>
                  <a:gd name="connsiteY4" fmla="*/ 82139 h 82207"/>
                  <a:gd name="connsiteX5" fmla="*/ 0 w 198812"/>
                  <a:gd name="connsiteY5" fmla="*/ 82208 h 82207"/>
                  <a:gd name="connsiteX6" fmla="*/ 118427 w 198812"/>
                  <a:gd name="connsiteY6" fmla="*/ 1754 h 82207"/>
                  <a:gd name="connsiteX7" fmla="*/ 143434 w 198812"/>
                  <a:gd name="connsiteY7" fmla="*/ 0 h 82207"/>
                  <a:gd name="connsiteX8" fmla="*/ 151758 w 198812"/>
                  <a:gd name="connsiteY8" fmla="*/ 23596 h 82207"/>
                  <a:gd name="connsiteX9" fmla="*/ 159566 w 198812"/>
                  <a:gd name="connsiteY9" fmla="*/ 36942 h 82207"/>
                  <a:gd name="connsiteX10" fmla="*/ 161148 w 198812"/>
                  <a:gd name="connsiteY10" fmla="*/ 39178 h 82207"/>
                  <a:gd name="connsiteX11" fmla="*/ 166307 w 198812"/>
                  <a:gd name="connsiteY11" fmla="*/ 45541 h 82207"/>
                  <a:gd name="connsiteX12" fmla="*/ 168062 w 198812"/>
                  <a:gd name="connsiteY12" fmla="*/ 47433 h 82207"/>
                  <a:gd name="connsiteX13" fmla="*/ 194306 w 198812"/>
                  <a:gd name="connsiteY13" fmla="*/ 65869 h 82207"/>
                  <a:gd name="connsiteX14" fmla="*/ 198812 w 198812"/>
                  <a:gd name="connsiteY14" fmla="*/ 67555 h 8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812" h="82207">
                    <a:moveTo>
                      <a:pt x="198812" y="67555"/>
                    </a:moveTo>
                    <a:cubicBezTo>
                      <a:pt x="197918" y="67348"/>
                      <a:pt x="196370" y="66936"/>
                      <a:pt x="194272" y="66385"/>
                    </a:cubicBezTo>
                    <a:cubicBezTo>
                      <a:pt x="183953" y="63874"/>
                      <a:pt x="159944" y="58543"/>
                      <a:pt x="132014" y="56101"/>
                    </a:cubicBezTo>
                    <a:cubicBezTo>
                      <a:pt x="117430" y="54828"/>
                      <a:pt x="101745" y="54312"/>
                      <a:pt x="86404" y="55413"/>
                    </a:cubicBezTo>
                    <a:cubicBezTo>
                      <a:pt x="28171" y="59540"/>
                      <a:pt x="1685" y="80832"/>
                      <a:pt x="69" y="82139"/>
                    </a:cubicBezTo>
                    <a:lnTo>
                      <a:pt x="0" y="82208"/>
                    </a:lnTo>
                    <a:cubicBezTo>
                      <a:pt x="27861" y="23562"/>
                      <a:pt x="82999" y="6501"/>
                      <a:pt x="118427" y="1754"/>
                    </a:cubicBezTo>
                    <a:cubicBezTo>
                      <a:pt x="128884" y="344"/>
                      <a:pt x="137621" y="0"/>
                      <a:pt x="143434" y="0"/>
                    </a:cubicBezTo>
                    <a:cubicBezTo>
                      <a:pt x="145360" y="8358"/>
                      <a:pt x="148180" y="16270"/>
                      <a:pt x="151758" y="23596"/>
                    </a:cubicBezTo>
                    <a:cubicBezTo>
                      <a:pt x="154062" y="28308"/>
                      <a:pt x="156676" y="32780"/>
                      <a:pt x="159566" y="36942"/>
                    </a:cubicBezTo>
                    <a:cubicBezTo>
                      <a:pt x="160047" y="37699"/>
                      <a:pt x="160598" y="38455"/>
                      <a:pt x="161148" y="39178"/>
                    </a:cubicBezTo>
                    <a:cubicBezTo>
                      <a:pt x="162799" y="41413"/>
                      <a:pt x="164519" y="43512"/>
                      <a:pt x="166307" y="45541"/>
                    </a:cubicBezTo>
                    <a:cubicBezTo>
                      <a:pt x="166858" y="46195"/>
                      <a:pt x="167477" y="46814"/>
                      <a:pt x="168062" y="47433"/>
                    </a:cubicBezTo>
                    <a:cubicBezTo>
                      <a:pt x="175629" y="55447"/>
                      <a:pt x="184503" y="61776"/>
                      <a:pt x="194306" y="65869"/>
                    </a:cubicBezTo>
                    <a:cubicBezTo>
                      <a:pt x="195785" y="66489"/>
                      <a:pt x="197264" y="67039"/>
                      <a:pt x="198812" y="6755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E205F4D1-B433-A276-F308-010B5384D5E3}"/>
                  </a:ext>
                </a:extLst>
              </p:cNvPr>
              <p:cNvSpPr/>
              <p:nvPr/>
            </p:nvSpPr>
            <p:spPr>
              <a:xfrm>
                <a:off x="9708583" y="752857"/>
                <a:ext cx="224193" cy="204715"/>
              </a:xfrm>
              <a:custGeom>
                <a:avLst/>
                <a:gdLst>
                  <a:gd name="connsiteX0" fmla="*/ 224194 w 224193"/>
                  <a:gd name="connsiteY0" fmla="*/ 204715 h 204715"/>
                  <a:gd name="connsiteX1" fmla="*/ 217039 w 224193"/>
                  <a:gd name="connsiteY1" fmla="*/ 195325 h 204715"/>
                  <a:gd name="connsiteX2" fmla="*/ 167095 w 224193"/>
                  <a:gd name="connsiteY2" fmla="*/ 59596 h 204715"/>
                  <a:gd name="connsiteX3" fmla="*/ 54928 w 224193"/>
                  <a:gd name="connsiteY3" fmla="*/ 9411 h 204715"/>
                  <a:gd name="connsiteX4" fmla="*/ 7598 w 224193"/>
                  <a:gd name="connsiteY4" fmla="*/ 57979 h 204715"/>
                  <a:gd name="connsiteX5" fmla="*/ 37764 w 224193"/>
                  <a:gd name="connsiteY5" fmla="*/ 105103 h 204715"/>
                  <a:gd name="connsiteX6" fmla="*/ 81757 w 224193"/>
                  <a:gd name="connsiteY6" fmla="*/ 80819 h 204715"/>
                  <a:gd name="connsiteX7" fmla="*/ 81414 w 224193"/>
                  <a:gd name="connsiteY7" fmla="*/ 51685 h 204715"/>
                  <a:gd name="connsiteX8" fmla="*/ 102946 w 224193"/>
                  <a:gd name="connsiteY8" fmla="*/ 35897 h 204715"/>
                  <a:gd name="connsiteX9" fmla="*/ 108312 w 224193"/>
                  <a:gd name="connsiteY9" fmla="*/ 62038 h 204715"/>
                  <a:gd name="connsiteX10" fmla="*/ 88018 w 224193"/>
                  <a:gd name="connsiteY10" fmla="*/ 83742 h 204715"/>
                  <a:gd name="connsiteX11" fmla="*/ 36182 w 224193"/>
                  <a:gd name="connsiteY11" fmla="*/ 111776 h 204715"/>
                  <a:gd name="connsiteX12" fmla="*/ 822 w 224193"/>
                  <a:gd name="connsiteY12" fmla="*/ 56741 h 204715"/>
                  <a:gd name="connsiteX13" fmla="*/ 53105 w 224193"/>
                  <a:gd name="connsiteY13" fmla="*/ 2773 h 204715"/>
                  <a:gd name="connsiteX14" fmla="*/ 172324 w 224193"/>
                  <a:gd name="connsiteY14" fmla="*/ 55124 h 204715"/>
                  <a:gd name="connsiteX15" fmla="*/ 224194 w 224193"/>
                  <a:gd name="connsiteY15" fmla="*/ 204715 h 204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4193" h="204715">
                    <a:moveTo>
                      <a:pt x="224194" y="204715"/>
                    </a:moveTo>
                    <a:cubicBezTo>
                      <a:pt x="221958" y="201344"/>
                      <a:pt x="219585" y="198214"/>
                      <a:pt x="217039" y="195325"/>
                    </a:cubicBezTo>
                    <a:cubicBezTo>
                      <a:pt x="215079" y="153911"/>
                      <a:pt x="203762" y="102592"/>
                      <a:pt x="167095" y="59596"/>
                    </a:cubicBezTo>
                    <a:cubicBezTo>
                      <a:pt x="131667" y="18045"/>
                      <a:pt x="90769" y="-254"/>
                      <a:pt x="54928" y="9411"/>
                    </a:cubicBezTo>
                    <a:cubicBezTo>
                      <a:pt x="30335" y="16016"/>
                      <a:pt x="11760" y="35106"/>
                      <a:pt x="7598" y="57979"/>
                    </a:cubicBezTo>
                    <a:cubicBezTo>
                      <a:pt x="3093" y="82814"/>
                      <a:pt x="19775" y="100769"/>
                      <a:pt x="37764" y="105103"/>
                    </a:cubicBezTo>
                    <a:cubicBezTo>
                      <a:pt x="52555" y="108611"/>
                      <a:pt x="70785" y="103555"/>
                      <a:pt x="81757" y="80819"/>
                    </a:cubicBezTo>
                    <a:cubicBezTo>
                      <a:pt x="79969" y="73630"/>
                      <a:pt x="77802" y="61109"/>
                      <a:pt x="81414" y="51685"/>
                    </a:cubicBezTo>
                    <a:cubicBezTo>
                      <a:pt x="86814" y="37685"/>
                      <a:pt x="95516" y="33042"/>
                      <a:pt x="102946" y="35897"/>
                    </a:cubicBezTo>
                    <a:cubicBezTo>
                      <a:pt x="110375" y="38752"/>
                      <a:pt x="113677" y="48039"/>
                      <a:pt x="108312" y="62038"/>
                    </a:cubicBezTo>
                    <a:cubicBezTo>
                      <a:pt x="104562" y="71704"/>
                      <a:pt x="94106" y="79718"/>
                      <a:pt x="88018" y="83742"/>
                    </a:cubicBezTo>
                    <a:cubicBezTo>
                      <a:pt x="75222" y="110228"/>
                      <a:pt x="52933" y="115800"/>
                      <a:pt x="36182" y="111776"/>
                    </a:cubicBezTo>
                    <a:cubicBezTo>
                      <a:pt x="14822" y="106685"/>
                      <a:pt x="-4234" y="84671"/>
                      <a:pt x="822" y="56741"/>
                    </a:cubicBezTo>
                    <a:cubicBezTo>
                      <a:pt x="5466" y="31253"/>
                      <a:pt x="26001" y="10065"/>
                      <a:pt x="53105" y="2773"/>
                    </a:cubicBezTo>
                    <a:cubicBezTo>
                      <a:pt x="91664" y="-7615"/>
                      <a:pt x="135107" y="11475"/>
                      <a:pt x="172324" y="55124"/>
                    </a:cubicBezTo>
                    <a:cubicBezTo>
                      <a:pt x="213118" y="102970"/>
                      <a:pt x="223540" y="160653"/>
                      <a:pt x="224194" y="204715"/>
                    </a:cubicBezTo>
                    <a:close/>
                  </a:path>
                </a:pathLst>
              </a:custGeom>
              <a:solidFill>
                <a:schemeClr val="tx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2FDEAFE5-6B7E-0967-E25D-34DCA24AF642}"/>
                  </a:ext>
                </a:extLst>
              </p:cNvPr>
              <p:cNvSpPr/>
              <p:nvPr/>
            </p:nvSpPr>
            <p:spPr>
              <a:xfrm>
                <a:off x="9920677" y="711348"/>
                <a:ext cx="154401" cy="242028"/>
              </a:xfrm>
              <a:custGeom>
                <a:avLst/>
                <a:gdLst>
                  <a:gd name="connsiteX0" fmla="*/ 123923 w 154401"/>
                  <a:gd name="connsiteY0" fmla="*/ 242028 h 242028"/>
                  <a:gd name="connsiteX1" fmla="*/ 117319 w 154401"/>
                  <a:gd name="connsiteY1" fmla="*/ 239861 h 242028"/>
                  <a:gd name="connsiteX2" fmla="*/ 147072 w 154401"/>
                  <a:gd name="connsiteY2" fmla="*/ 118957 h 242028"/>
                  <a:gd name="connsiteX3" fmla="*/ 86947 w 154401"/>
                  <a:gd name="connsiteY3" fmla="*/ 11778 h 242028"/>
                  <a:gd name="connsiteX4" fmla="*/ 19976 w 154401"/>
                  <a:gd name="connsiteY4" fmla="*/ 22544 h 242028"/>
                  <a:gd name="connsiteX5" fmla="*/ 16124 w 154401"/>
                  <a:gd name="connsiteY5" fmla="*/ 78370 h 242028"/>
                  <a:gd name="connsiteX6" fmla="*/ 65930 w 154401"/>
                  <a:gd name="connsiteY6" fmla="*/ 85111 h 242028"/>
                  <a:gd name="connsiteX7" fmla="*/ 83025 w 154401"/>
                  <a:gd name="connsiteY7" fmla="*/ 61515 h 242028"/>
                  <a:gd name="connsiteX8" fmla="*/ 109717 w 154401"/>
                  <a:gd name="connsiteY8" fmla="*/ 61653 h 242028"/>
                  <a:gd name="connsiteX9" fmla="*/ 98401 w 154401"/>
                  <a:gd name="connsiteY9" fmla="*/ 85868 h 242028"/>
                  <a:gd name="connsiteX10" fmla="*/ 69198 w 154401"/>
                  <a:gd name="connsiteY10" fmla="*/ 91165 h 242028"/>
                  <a:gd name="connsiteX11" fmla="*/ 10861 w 154401"/>
                  <a:gd name="connsiteY11" fmla="*/ 82772 h 242028"/>
                  <a:gd name="connsiteX12" fmla="*/ 15298 w 154401"/>
                  <a:gd name="connsiteY12" fmla="*/ 17522 h 242028"/>
                  <a:gd name="connsiteX13" fmla="*/ 89457 w 154401"/>
                  <a:gd name="connsiteY13" fmla="*/ 5380 h 242028"/>
                  <a:gd name="connsiteX14" fmla="*/ 153951 w 154401"/>
                  <a:gd name="connsiteY14" fmla="*/ 118510 h 242028"/>
                  <a:gd name="connsiteX15" fmla="*/ 123923 w 154401"/>
                  <a:gd name="connsiteY15" fmla="*/ 242028 h 242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4401" h="242028">
                    <a:moveTo>
                      <a:pt x="123923" y="242028"/>
                    </a:moveTo>
                    <a:cubicBezTo>
                      <a:pt x="121756" y="241168"/>
                      <a:pt x="119554" y="240480"/>
                      <a:pt x="117319" y="239861"/>
                    </a:cubicBezTo>
                    <a:cubicBezTo>
                      <a:pt x="135686" y="207494"/>
                      <a:pt x="150236" y="166184"/>
                      <a:pt x="147072" y="118957"/>
                    </a:cubicBezTo>
                    <a:cubicBezTo>
                      <a:pt x="143391" y="64473"/>
                      <a:pt x="121481" y="25399"/>
                      <a:pt x="86947" y="11778"/>
                    </a:cubicBezTo>
                    <a:cubicBezTo>
                      <a:pt x="63247" y="2422"/>
                      <a:pt x="36968" y="6653"/>
                      <a:pt x="19976" y="22544"/>
                    </a:cubicBezTo>
                    <a:cubicBezTo>
                      <a:pt x="1574" y="39777"/>
                      <a:pt x="4257" y="64164"/>
                      <a:pt x="16124" y="78370"/>
                    </a:cubicBezTo>
                    <a:cubicBezTo>
                      <a:pt x="25858" y="89996"/>
                      <a:pt x="43538" y="96806"/>
                      <a:pt x="65930" y="85111"/>
                    </a:cubicBezTo>
                    <a:cubicBezTo>
                      <a:pt x="68751" y="78266"/>
                      <a:pt x="74495" y="66915"/>
                      <a:pt x="83025" y="61515"/>
                    </a:cubicBezTo>
                    <a:cubicBezTo>
                      <a:pt x="95683" y="53501"/>
                      <a:pt x="105452" y="54945"/>
                      <a:pt x="109717" y="61653"/>
                    </a:cubicBezTo>
                    <a:cubicBezTo>
                      <a:pt x="113948" y="68395"/>
                      <a:pt x="111093" y="77819"/>
                      <a:pt x="98401" y="85868"/>
                    </a:cubicBezTo>
                    <a:cubicBezTo>
                      <a:pt x="89664" y="91406"/>
                      <a:pt x="76490" y="91578"/>
                      <a:pt x="69198" y="91165"/>
                    </a:cubicBezTo>
                    <a:cubicBezTo>
                      <a:pt x="43125" y="104820"/>
                      <a:pt x="21937" y="96015"/>
                      <a:pt x="10861" y="82772"/>
                    </a:cubicBezTo>
                    <a:cubicBezTo>
                      <a:pt x="-3241" y="65952"/>
                      <a:pt x="-5443" y="36922"/>
                      <a:pt x="15298" y="17522"/>
                    </a:cubicBezTo>
                    <a:cubicBezTo>
                      <a:pt x="34217" y="-158"/>
                      <a:pt x="63316" y="-4939"/>
                      <a:pt x="89457" y="5380"/>
                    </a:cubicBezTo>
                    <a:cubicBezTo>
                      <a:pt x="126606" y="20033"/>
                      <a:pt x="150099" y="61240"/>
                      <a:pt x="153951" y="118510"/>
                    </a:cubicBezTo>
                    <a:cubicBezTo>
                      <a:pt x="157184" y="166700"/>
                      <a:pt x="142566" y="208870"/>
                      <a:pt x="123923" y="242028"/>
                    </a:cubicBezTo>
                    <a:close/>
                  </a:path>
                </a:pathLst>
              </a:custGeom>
              <a:solidFill>
                <a:schemeClr val="tx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C4813ECC-7AA8-1853-2DDD-5A0875261486}"/>
                  </a:ext>
                </a:extLst>
              </p:cNvPr>
              <p:cNvSpPr/>
              <p:nvPr/>
            </p:nvSpPr>
            <p:spPr>
              <a:xfrm>
                <a:off x="10001466" y="1126632"/>
                <a:ext cx="316609" cy="350004"/>
              </a:xfrm>
              <a:custGeom>
                <a:avLst/>
                <a:gdLst>
                  <a:gd name="connsiteX0" fmla="*/ 313937 w 316609"/>
                  <a:gd name="connsiteY0" fmla="*/ 311633 h 350004"/>
                  <a:gd name="connsiteX1" fmla="*/ 236992 w 316609"/>
                  <a:gd name="connsiteY1" fmla="*/ 332030 h 350004"/>
                  <a:gd name="connsiteX2" fmla="*/ 230526 w 316609"/>
                  <a:gd name="connsiteY2" fmla="*/ 311633 h 350004"/>
                  <a:gd name="connsiteX3" fmla="*/ 212089 w 316609"/>
                  <a:gd name="connsiteY3" fmla="*/ 161664 h 350004"/>
                  <a:gd name="connsiteX4" fmla="*/ 179791 w 316609"/>
                  <a:gd name="connsiteY4" fmla="*/ 123312 h 350004"/>
                  <a:gd name="connsiteX5" fmla="*/ 0 w 316609"/>
                  <a:gd name="connsiteY5" fmla="*/ 28377 h 350004"/>
                  <a:gd name="connsiteX6" fmla="*/ 0 w 316609"/>
                  <a:gd name="connsiteY6" fmla="*/ 28377 h 350004"/>
                  <a:gd name="connsiteX7" fmla="*/ 5091 w 316609"/>
                  <a:gd name="connsiteY7" fmla="*/ 29065 h 350004"/>
                  <a:gd name="connsiteX8" fmla="*/ 44784 w 316609"/>
                  <a:gd name="connsiteY8" fmla="*/ 21154 h 350004"/>
                  <a:gd name="connsiteX9" fmla="*/ 71235 w 316609"/>
                  <a:gd name="connsiteY9" fmla="*/ 0 h 350004"/>
                  <a:gd name="connsiteX10" fmla="*/ 235685 w 316609"/>
                  <a:gd name="connsiteY10" fmla="*/ 118152 h 350004"/>
                  <a:gd name="connsiteX11" fmla="*/ 275413 w 316609"/>
                  <a:gd name="connsiteY11" fmla="*/ 164897 h 350004"/>
                  <a:gd name="connsiteX12" fmla="*/ 275448 w 316609"/>
                  <a:gd name="connsiteY12" fmla="*/ 164897 h 350004"/>
                  <a:gd name="connsiteX13" fmla="*/ 313937 w 316609"/>
                  <a:gd name="connsiteY13" fmla="*/ 311633 h 35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6609" h="350004">
                    <a:moveTo>
                      <a:pt x="313937" y="311633"/>
                    </a:moveTo>
                    <a:cubicBezTo>
                      <a:pt x="305270" y="355041"/>
                      <a:pt x="255223" y="361301"/>
                      <a:pt x="236992" y="332030"/>
                    </a:cubicBezTo>
                    <a:cubicBezTo>
                      <a:pt x="233518" y="326492"/>
                      <a:pt x="231214" y="319716"/>
                      <a:pt x="230526" y="311633"/>
                    </a:cubicBezTo>
                    <a:cubicBezTo>
                      <a:pt x="227086" y="271011"/>
                      <a:pt x="242565" y="214394"/>
                      <a:pt x="212089" y="161664"/>
                    </a:cubicBezTo>
                    <a:cubicBezTo>
                      <a:pt x="204522" y="148524"/>
                      <a:pt x="194065" y="135660"/>
                      <a:pt x="179791" y="123312"/>
                    </a:cubicBezTo>
                    <a:cubicBezTo>
                      <a:pt x="93799" y="49084"/>
                      <a:pt x="0" y="28377"/>
                      <a:pt x="0" y="28377"/>
                    </a:cubicBezTo>
                    <a:lnTo>
                      <a:pt x="0" y="28377"/>
                    </a:lnTo>
                    <a:cubicBezTo>
                      <a:pt x="1685" y="28687"/>
                      <a:pt x="3371" y="28893"/>
                      <a:pt x="5091" y="29065"/>
                    </a:cubicBezTo>
                    <a:cubicBezTo>
                      <a:pt x="18987" y="30441"/>
                      <a:pt x="32539" y="27517"/>
                      <a:pt x="44784" y="21154"/>
                    </a:cubicBezTo>
                    <a:cubicBezTo>
                      <a:pt x="54553" y="16098"/>
                      <a:pt x="63530" y="8909"/>
                      <a:pt x="71235" y="0"/>
                    </a:cubicBezTo>
                    <a:cubicBezTo>
                      <a:pt x="96173" y="12520"/>
                      <a:pt x="167615" y="51457"/>
                      <a:pt x="235685" y="118152"/>
                    </a:cubicBezTo>
                    <a:cubicBezTo>
                      <a:pt x="251473" y="133631"/>
                      <a:pt x="264647" y="149281"/>
                      <a:pt x="275413" y="164897"/>
                    </a:cubicBezTo>
                    <a:lnTo>
                      <a:pt x="275448" y="164897"/>
                    </a:lnTo>
                    <a:cubicBezTo>
                      <a:pt x="312734" y="218762"/>
                      <a:pt x="321952" y="271630"/>
                      <a:pt x="313937" y="31163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6BB71491-1C7D-F31D-504B-3E35C2921663}"/>
                  </a:ext>
                </a:extLst>
              </p:cNvPr>
              <p:cNvSpPr/>
              <p:nvPr/>
            </p:nvSpPr>
            <p:spPr>
              <a:xfrm>
                <a:off x="10038205" y="769540"/>
                <a:ext cx="573156" cy="539724"/>
              </a:xfrm>
              <a:custGeom>
                <a:avLst/>
                <a:gdLst>
                  <a:gd name="connsiteX0" fmla="*/ 529914 w 573156"/>
                  <a:gd name="connsiteY0" fmla="*/ 443345 h 539724"/>
                  <a:gd name="connsiteX1" fmla="*/ 362505 w 573156"/>
                  <a:gd name="connsiteY1" fmla="*/ 517883 h 539724"/>
                  <a:gd name="connsiteX2" fmla="*/ 204212 w 573156"/>
                  <a:gd name="connsiteY2" fmla="*/ 539724 h 539724"/>
                  <a:gd name="connsiteX3" fmla="*/ 164450 w 573156"/>
                  <a:gd name="connsiteY3" fmla="*/ 492945 h 539724"/>
                  <a:gd name="connsiteX4" fmla="*/ 0 w 573156"/>
                  <a:gd name="connsiteY4" fmla="*/ 374793 h 539724"/>
                  <a:gd name="connsiteX5" fmla="*/ 27070 w 573156"/>
                  <a:gd name="connsiteY5" fmla="*/ 311056 h 539724"/>
                  <a:gd name="connsiteX6" fmla="*/ 54106 w 573156"/>
                  <a:gd name="connsiteY6" fmla="*/ 213714 h 539724"/>
                  <a:gd name="connsiteX7" fmla="*/ 187083 w 573156"/>
                  <a:gd name="connsiteY7" fmla="*/ 20268 h 539724"/>
                  <a:gd name="connsiteX8" fmla="*/ 310876 w 573156"/>
                  <a:gd name="connsiteY8" fmla="*/ 2450 h 539724"/>
                  <a:gd name="connsiteX9" fmla="*/ 319647 w 573156"/>
                  <a:gd name="connsiteY9" fmla="*/ 4170 h 539724"/>
                  <a:gd name="connsiteX10" fmla="*/ 322089 w 573156"/>
                  <a:gd name="connsiteY10" fmla="*/ 4720 h 539724"/>
                  <a:gd name="connsiteX11" fmla="*/ 329760 w 573156"/>
                  <a:gd name="connsiteY11" fmla="*/ 6750 h 539724"/>
                  <a:gd name="connsiteX12" fmla="*/ 342143 w 573156"/>
                  <a:gd name="connsiteY12" fmla="*/ 10912 h 539724"/>
                  <a:gd name="connsiteX13" fmla="*/ 350054 w 573156"/>
                  <a:gd name="connsiteY13" fmla="*/ 14214 h 539724"/>
                  <a:gd name="connsiteX14" fmla="*/ 382696 w 573156"/>
                  <a:gd name="connsiteY14" fmla="*/ 35368 h 539724"/>
                  <a:gd name="connsiteX15" fmla="*/ 386033 w 573156"/>
                  <a:gd name="connsiteY15" fmla="*/ 38498 h 539724"/>
                  <a:gd name="connsiteX16" fmla="*/ 400410 w 573156"/>
                  <a:gd name="connsiteY16" fmla="*/ 55730 h 539724"/>
                  <a:gd name="connsiteX17" fmla="*/ 402543 w 573156"/>
                  <a:gd name="connsiteY17" fmla="*/ 59101 h 539724"/>
                  <a:gd name="connsiteX18" fmla="*/ 404710 w 573156"/>
                  <a:gd name="connsiteY18" fmla="*/ 62851 h 539724"/>
                  <a:gd name="connsiteX19" fmla="*/ 408459 w 573156"/>
                  <a:gd name="connsiteY19" fmla="*/ 70487 h 539724"/>
                  <a:gd name="connsiteX20" fmla="*/ 410042 w 573156"/>
                  <a:gd name="connsiteY20" fmla="*/ 74270 h 539724"/>
                  <a:gd name="connsiteX21" fmla="*/ 410042 w 573156"/>
                  <a:gd name="connsiteY21" fmla="*/ 74408 h 539724"/>
                  <a:gd name="connsiteX22" fmla="*/ 415235 w 573156"/>
                  <a:gd name="connsiteY22" fmla="*/ 94805 h 539724"/>
                  <a:gd name="connsiteX23" fmla="*/ 409113 w 573156"/>
                  <a:gd name="connsiteY23" fmla="*/ 209242 h 539724"/>
                  <a:gd name="connsiteX24" fmla="*/ 400307 w 573156"/>
                  <a:gd name="connsiteY24" fmla="*/ 248454 h 539724"/>
                  <a:gd name="connsiteX25" fmla="*/ 537894 w 573156"/>
                  <a:gd name="connsiteY25" fmla="*/ 274699 h 539724"/>
                  <a:gd name="connsiteX26" fmla="*/ 571981 w 573156"/>
                  <a:gd name="connsiteY26" fmla="*/ 322201 h 539724"/>
                  <a:gd name="connsiteX27" fmla="*/ 529879 w 573156"/>
                  <a:gd name="connsiteY27" fmla="*/ 443345 h 539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73156" h="539724">
                    <a:moveTo>
                      <a:pt x="529914" y="443345"/>
                    </a:moveTo>
                    <a:cubicBezTo>
                      <a:pt x="476014" y="513308"/>
                      <a:pt x="441618" y="529337"/>
                      <a:pt x="362505" y="517883"/>
                    </a:cubicBezTo>
                    <a:cubicBezTo>
                      <a:pt x="283393" y="506429"/>
                      <a:pt x="241980" y="509971"/>
                      <a:pt x="204212" y="539724"/>
                    </a:cubicBezTo>
                    <a:cubicBezTo>
                      <a:pt x="193412" y="524108"/>
                      <a:pt x="180238" y="508424"/>
                      <a:pt x="164450" y="492945"/>
                    </a:cubicBezTo>
                    <a:cubicBezTo>
                      <a:pt x="96379" y="426250"/>
                      <a:pt x="24938" y="387313"/>
                      <a:pt x="0" y="374793"/>
                    </a:cubicBezTo>
                    <a:cubicBezTo>
                      <a:pt x="14206" y="358386"/>
                      <a:pt x="24181" y="336166"/>
                      <a:pt x="27070" y="311056"/>
                    </a:cubicBezTo>
                    <a:cubicBezTo>
                      <a:pt x="38937" y="281681"/>
                      <a:pt x="50253" y="246769"/>
                      <a:pt x="54106" y="213714"/>
                    </a:cubicBezTo>
                    <a:cubicBezTo>
                      <a:pt x="63255" y="134946"/>
                      <a:pt x="87299" y="62266"/>
                      <a:pt x="187083" y="20268"/>
                    </a:cubicBezTo>
                    <a:cubicBezTo>
                      <a:pt x="233140" y="902"/>
                      <a:pt x="275448" y="-3466"/>
                      <a:pt x="310876" y="2450"/>
                    </a:cubicBezTo>
                    <a:cubicBezTo>
                      <a:pt x="313834" y="2932"/>
                      <a:pt x="316792" y="3516"/>
                      <a:pt x="319647" y="4170"/>
                    </a:cubicBezTo>
                    <a:cubicBezTo>
                      <a:pt x="320473" y="4308"/>
                      <a:pt x="321298" y="4514"/>
                      <a:pt x="322089" y="4720"/>
                    </a:cubicBezTo>
                    <a:cubicBezTo>
                      <a:pt x="324704" y="5305"/>
                      <a:pt x="327249" y="5993"/>
                      <a:pt x="329760" y="6750"/>
                    </a:cubicBezTo>
                    <a:cubicBezTo>
                      <a:pt x="334025" y="7954"/>
                      <a:pt x="338153" y="9364"/>
                      <a:pt x="342143" y="10912"/>
                    </a:cubicBezTo>
                    <a:cubicBezTo>
                      <a:pt x="344826" y="11944"/>
                      <a:pt x="347474" y="13044"/>
                      <a:pt x="350054" y="14214"/>
                    </a:cubicBezTo>
                    <a:cubicBezTo>
                      <a:pt x="362505" y="19889"/>
                      <a:pt x="373444" y="27044"/>
                      <a:pt x="382696" y="35368"/>
                    </a:cubicBezTo>
                    <a:cubicBezTo>
                      <a:pt x="383831" y="36400"/>
                      <a:pt x="384932" y="37431"/>
                      <a:pt x="386033" y="38498"/>
                    </a:cubicBezTo>
                    <a:cubicBezTo>
                      <a:pt x="391536" y="43829"/>
                      <a:pt x="396352" y="49608"/>
                      <a:pt x="400410" y="55730"/>
                    </a:cubicBezTo>
                    <a:cubicBezTo>
                      <a:pt x="401133" y="56866"/>
                      <a:pt x="401855" y="57966"/>
                      <a:pt x="402543" y="59101"/>
                    </a:cubicBezTo>
                    <a:cubicBezTo>
                      <a:pt x="403300" y="60340"/>
                      <a:pt x="404022" y="61578"/>
                      <a:pt x="404710" y="62851"/>
                    </a:cubicBezTo>
                    <a:cubicBezTo>
                      <a:pt x="406086" y="65327"/>
                      <a:pt x="407324" y="67907"/>
                      <a:pt x="408459" y="70487"/>
                    </a:cubicBezTo>
                    <a:cubicBezTo>
                      <a:pt x="409010" y="71725"/>
                      <a:pt x="409526" y="72998"/>
                      <a:pt x="410042" y="74270"/>
                    </a:cubicBezTo>
                    <a:cubicBezTo>
                      <a:pt x="410042" y="74373"/>
                      <a:pt x="410042" y="74408"/>
                      <a:pt x="410042" y="74408"/>
                    </a:cubicBezTo>
                    <a:cubicBezTo>
                      <a:pt x="412587" y="80978"/>
                      <a:pt x="414341" y="87822"/>
                      <a:pt x="415235" y="94805"/>
                    </a:cubicBezTo>
                    <a:cubicBezTo>
                      <a:pt x="420326" y="134258"/>
                      <a:pt x="414823" y="178423"/>
                      <a:pt x="409113" y="209242"/>
                    </a:cubicBezTo>
                    <a:cubicBezTo>
                      <a:pt x="404779" y="232735"/>
                      <a:pt x="400307" y="248454"/>
                      <a:pt x="400307" y="248454"/>
                    </a:cubicBezTo>
                    <a:cubicBezTo>
                      <a:pt x="400307" y="248454"/>
                      <a:pt x="487468" y="249383"/>
                      <a:pt x="537894" y="274699"/>
                    </a:cubicBezTo>
                    <a:cubicBezTo>
                      <a:pt x="557259" y="284433"/>
                      <a:pt x="568507" y="301253"/>
                      <a:pt x="571981" y="322201"/>
                    </a:cubicBezTo>
                    <a:cubicBezTo>
                      <a:pt x="577587" y="355875"/>
                      <a:pt x="563072" y="400246"/>
                      <a:pt x="529879" y="44334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E90712F4-B11B-7776-7E23-9A8678FCFFF6}"/>
                  </a:ext>
                </a:extLst>
              </p:cNvPr>
              <p:cNvSpPr/>
              <p:nvPr/>
            </p:nvSpPr>
            <p:spPr>
              <a:xfrm>
                <a:off x="10057789" y="746268"/>
                <a:ext cx="391845" cy="351537"/>
              </a:xfrm>
              <a:custGeom>
                <a:avLst/>
                <a:gdLst>
                  <a:gd name="connsiteX0" fmla="*/ 391846 w 391845"/>
                  <a:gd name="connsiteY0" fmla="*/ 114751 h 351537"/>
                  <a:gd name="connsiteX1" fmla="*/ 390263 w 391845"/>
                  <a:gd name="connsiteY1" fmla="*/ 110967 h 351537"/>
                  <a:gd name="connsiteX2" fmla="*/ 386514 w 391845"/>
                  <a:gd name="connsiteY2" fmla="*/ 103331 h 351537"/>
                  <a:gd name="connsiteX3" fmla="*/ 384347 w 391845"/>
                  <a:gd name="connsiteY3" fmla="*/ 99582 h 351537"/>
                  <a:gd name="connsiteX4" fmla="*/ 382215 w 391845"/>
                  <a:gd name="connsiteY4" fmla="*/ 96211 h 351537"/>
                  <a:gd name="connsiteX5" fmla="*/ 367837 w 391845"/>
                  <a:gd name="connsiteY5" fmla="*/ 78979 h 351537"/>
                  <a:gd name="connsiteX6" fmla="*/ 364500 w 391845"/>
                  <a:gd name="connsiteY6" fmla="*/ 75849 h 351537"/>
                  <a:gd name="connsiteX7" fmla="*/ 331858 w 391845"/>
                  <a:gd name="connsiteY7" fmla="*/ 54695 h 351537"/>
                  <a:gd name="connsiteX8" fmla="*/ 323947 w 391845"/>
                  <a:gd name="connsiteY8" fmla="*/ 51393 h 351537"/>
                  <a:gd name="connsiteX9" fmla="*/ 311564 w 391845"/>
                  <a:gd name="connsiteY9" fmla="*/ 47231 h 351537"/>
                  <a:gd name="connsiteX10" fmla="*/ 303894 w 391845"/>
                  <a:gd name="connsiteY10" fmla="*/ 45201 h 351537"/>
                  <a:gd name="connsiteX11" fmla="*/ 301452 w 391845"/>
                  <a:gd name="connsiteY11" fmla="*/ 44651 h 351537"/>
                  <a:gd name="connsiteX12" fmla="*/ 292680 w 391845"/>
                  <a:gd name="connsiteY12" fmla="*/ 42931 h 351537"/>
                  <a:gd name="connsiteX13" fmla="*/ 168887 w 391845"/>
                  <a:gd name="connsiteY13" fmla="*/ 60749 h 351537"/>
                  <a:gd name="connsiteX14" fmla="*/ 37595 w 391845"/>
                  <a:gd name="connsiteY14" fmla="*/ 240986 h 351537"/>
                  <a:gd name="connsiteX15" fmla="*/ 35910 w 391845"/>
                  <a:gd name="connsiteY15" fmla="*/ 254195 h 351537"/>
                  <a:gd name="connsiteX16" fmla="*/ 8874 w 391845"/>
                  <a:gd name="connsiteY16" fmla="*/ 351537 h 351537"/>
                  <a:gd name="connsiteX17" fmla="*/ 9115 w 391845"/>
                  <a:gd name="connsiteY17" fmla="*/ 349301 h 351537"/>
                  <a:gd name="connsiteX18" fmla="*/ 0 w 391845"/>
                  <a:gd name="connsiteY18" fmla="*/ 288866 h 351537"/>
                  <a:gd name="connsiteX19" fmla="*/ 18643 w 391845"/>
                  <a:gd name="connsiteY19" fmla="*/ 213676 h 351537"/>
                  <a:gd name="connsiteX20" fmla="*/ 20328 w 391845"/>
                  <a:gd name="connsiteY20" fmla="*/ 200571 h 351537"/>
                  <a:gd name="connsiteX21" fmla="*/ 151654 w 391845"/>
                  <a:gd name="connsiteY21" fmla="*/ 20264 h 351537"/>
                  <a:gd name="connsiteX22" fmla="*/ 347681 w 391845"/>
                  <a:gd name="connsiteY22" fmla="*/ 35742 h 351537"/>
                  <a:gd name="connsiteX23" fmla="*/ 347715 w 391845"/>
                  <a:gd name="connsiteY23" fmla="*/ 35777 h 351537"/>
                  <a:gd name="connsiteX24" fmla="*/ 391846 w 391845"/>
                  <a:gd name="connsiteY24" fmla="*/ 114751 h 351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91845" h="351537">
                    <a:moveTo>
                      <a:pt x="391846" y="114751"/>
                    </a:moveTo>
                    <a:cubicBezTo>
                      <a:pt x="391330" y="113478"/>
                      <a:pt x="390814" y="112206"/>
                      <a:pt x="390263" y="110967"/>
                    </a:cubicBezTo>
                    <a:cubicBezTo>
                      <a:pt x="389163" y="108388"/>
                      <a:pt x="387925" y="105842"/>
                      <a:pt x="386514" y="103331"/>
                    </a:cubicBezTo>
                    <a:cubicBezTo>
                      <a:pt x="385826" y="102059"/>
                      <a:pt x="385104" y="100821"/>
                      <a:pt x="384347" y="99582"/>
                    </a:cubicBezTo>
                    <a:cubicBezTo>
                      <a:pt x="383659" y="98447"/>
                      <a:pt x="382971" y="97312"/>
                      <a:pt x="382215" y="96211"/>
                    </a:cubicBezTo>
                    <a:cubicBezTo>
                      <a:pt x="378156" y="90089"/>
                      <a:pt x="373340" y="84310"/>
                      <a:pt x="367837" y="78979"/>
                    </a:cubicBezTo>
                    <a:cubicBezTo>
                      <a:pt x="366771" y="77912"/>
                      <a:pt x="365636" y="76881"/>
                      <a:pt x="364500" y="75849"/>
                    </a:cubicBezTo>
                    <a:cubicBezTo>
                      <a:pt x="355248" y="67525"/>
                      <a:pt x="344310" y="60370"/>
                      <a:pt x="331858" y="54695"/>
                    </a:cubicBezTo>
                    <a:cubicBezTo>
                      <a:pt x="329278" y="53525"/>
                      <a:pt x="326630" y="52425"/>
                      <a:pt x="323947" y="51393"/>
                    </a:cubicBezTo>
                    <a:cubicBezTo>
                      <a:pt x="319957" y="49845"/>
                      <a:pt x="315829" y="48435"/>
                      <a:pt x="311564" y="47231"/>
                    </a:cubicBezTo>
                    <a:cubicBezTo>
                      <a:pt x="309053" y="46474"/>
                      <a:pt x="306508" y="45786"/>
                      <a:pt x="303894" y="45201"/>
                    </a:cubicBezTo>
                    <a:cubicBezTo>
                      <a:pt x="303103" y="44995"/>
                      <a:pt x="302277" y="44789"/>
                      <a:pt x="301452" y="44651"/>
                    </a:cubicBezTo>
                    <a:cubicBezTo>
                      <a:pt x="298597" y="43997"/>
                      <a:pt x="295639" y="43413"/>
                      <a:pt x="292680" y="42931"/>
                    </a:cubicBezTo>
                    <a:cubicBezTo>
                      <a:pt x="257252" y="37015"/>
                      <a:pt x="214944" y="41383"/>
                      <a:pt x="168887" y="60749"/>
                    </a:cubicBezTo>
                    <a:cubicBezTo>
                      <a:pt x="74709" y="100373"/>
                      <a:pt x="48018" y="167343"/>
                      <a:pt x="37595" y="240986"/>
                    </a:cubicBezTo>
                    <a:cubicBezTo>
                      <a:pt x="36976" y="245355"/>
                      <a:pt x="36426" y="249758"/>
                      <a:pt x="35910" y="254195"/>
                    </a:cubicBezTo>
                    <a:cubicBezTo>
                      <a:pt x="32058" y="287250"/>
                      <a:pt x="20741" y="322162"/>
                      <a:pt x="8874" y="351537"/>
                    </a:cubicBezTo>
                    <a:cubicBezTo>
                      <a:pt x="8978" y="350780"/>
                      <a:pt x="9046" y="350058"/>
                      <a:pt x="9115" y="349301"/>
                    </a:cubicBezTo>
                    <a:cubicBezTo>
                      <a:pt x="11282" y="327391"/>
                      <a:pt x="7774" y="306512"/>
                      <a:pt x="0" y="288866"/>
                    </a:cubicBezTo>
                    <a:cubicBezTo>
                      <a:pt x="8496" y="264892"/>
                      <a:pt x="15719" y="238751"/>
                      <a:pt x="18643" y="213676"/>
                    </a:cubicBezTo>
                    <a:cubicBezTo>
                      <a:pt x="19159" y="209273"/>
                      <a:pt x="19709" y="204905"/>
                      <a:pt x="20328" y="200571"/>
                    </a:cubicBezTo>
                    <a:cubicBezTo>
                      <a:pt x="30751" y="126893"/>
                      <a:pt x="57408" y="59889"/>
                      <a:pt x="151654" y="20264"/>
                    </a:cubicBezTo>
                    <a:cubicBezTo>
                      <a:pt x="236098" y="-15268"/>
                      <a:pt x="308056" y="-237"/>
                      <a:pt x="347681" y="35742"/>
                    </a:cubicBezTo>
                    <a:cubicBezTo>
                      <a:pt x="347715" y="35742"/>
                      <a:pt x="347715" y="35777"/>
                      <a:pt x="347715" y="35777"/>
                    </a:cubicBezTo>
                    <a:cubicBezTo>
                      <a:pt x="382971" y="62228"/>
                      <a:pt x="391364" y="111690"/>
                      <a:pt x="391846" y="11475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60E8A483-AB91-9D6C-AA8A-911C7B9D23C1}"/>
                  </a:ext>
                </a:extLst>
              </p:cNvPr>
              <p:cNvSpPr/>
              <p:nvPr/>
            </p:nvSpPr>
            <p:spPr>
              <a:xfrm>
                <a:off x="10439688" y="981569"/>
                <a:ext cx="171673" cy="112958"/>
              </a:xfrm>
              <a:custGeom>
                <a:avLst/>
                <a:gdLst>
                  <a:gd name="connsiteX0" fmla="*/ 171673 w 171673"/>
                  <a:gd name="connsiteY0" fmla="*/ 112958 h 112958"/>
                  <a:gd name="connsiteX1" fmla="*/ 137586 w 171673"/>
                  <a:gd name="connsiteY1" fmla="*/ 65457 h 112958"/>
                  <a:gd name="connsiteX2" fmla="*/ 0 w 171673"/>
                  <a:gd name="connsiteY2" fmla="*/ 39212 h 112958"/>
                  <a:gd name="connsiteX3" fmla="*/ 8806 w 171673"/>
                  <a:gd name="connsiteY3" fmla="*/ 0 h 112958"/>
                  <a:gd name="connsiteX4" fmla="*/ 120354 w 171673"/>
                  <a:gd name="connsiteY4" fmla="*/ 24972 h 112958"/>
                  <a:gd name="connsiteX5" fmla="*/ 133528 w 171673"/>
                  <a:gd name="connsiteY5" fmla="*/ 33709 h 112958"/>
                  <a:gd name="connsiteX6" fmla="*/ 133596 w 171673"/>
                  <a:gd name="connsiteY6" fmla="*/ 33743 h 112958"/>
                  <a:gd name="connsiteX7" fmla="*/ 171673 w 171673"/>
                  <a:gd name="connsiteY7" fmla="*/ 112958 h 112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673" h="112958">
                    <a:moveTo>
                      <a:pt x="171673" y="112958"/>
                    </a:moveTo>
                    <a:cubicBezTo>
                      <a:pt x="168199" y="92011"/>
                      <a:pt x="156952" y="75191"/>
                      <a:pt x="137586" y="65457"/>
                    </a:cubicBezTo>
                    <a:cubicBezTo>
                      <a:pt x="87161" y="40141"/>
                      <a:pt x="0" y="39212"/>
                      <a:pt x="0" y="39212"/>
                    </a:cubicBezTo>
                    <a:cubicBezTo>
                      <a:pt x="0" y="39212"/>
                      <a:pt x="4472" y="23493"/>
                      <a:pt x="8806" y="0"/>
                    </a:cubicBezTo>
                    <a:cubicBezTo>
                      <a:pt x="38524" y="2270"/>
                      <a:pt x="87299" y="8393"/>
                      <a:pt x="120354" y="24972"/>
                    </a:cubicBezTo>
                    <a:cubicBezTo>
                      <a:pt x="125272" y="27414"/>
                      <a:pt x="129641" y="30372"/>
                      <a:pt x="133528" y="33709"/>
                    </a:cubicBezTo>
                    <a:cubicBezTo>
                      <a:pt x="133528" y="33709"/>
                      <a:pt x="133528" y="33709"/>
                      <a:pt x="133596" y="33743"/>
                    </a:cubicBezTo>
                    <a:cubicBezTo>
                      <a:pt x="169403" y="58956"/>
                      <a:pt x="171673" y="112958"/>
                      <a:pt x="171673" y="11295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32986E34-1D20-74C4-2391-F4765EE2DE2D}"/>
                  </a:ext>
                </a:extLst>
              </p:cNvPr>
              <p:cNvSpPr/>
              <p:nvPr/>
            </p:nvSpPr>
            <p:spPr>
              <a:xfrm>
                <a:off x="10139668" y="822192"/>
                <a:ext cx="256073" cy="385803"/>
              </a:xfrm>
              <a:custGeom>
                <a:avLst/>
                <a:gdLst>
                  <a:gd name="connsiteX0" fmla="*/ 219626 w 256073"/>
                  <a:gd name="connsiteY0" fmla="*/ 234649 h 385803"/>
                  <a:gd name="connsiteX1" fmla="*/ 181205 w 256073"/>
                  <a:gd name="connsiteY1" fmla="*/ 348536 h 385803"/>
                  <a:gd name="connsiteX2" fmla="*/ 170336 w 256073"/>
                  <a:gd name="connsiteY2" fmla="*/ 373508 h 385803"/>
                  <a:gd name="connsiteX3" fmla="*/ 143059 w 256073"/>
                  <a:gd name="connsiteY3" fmla="*/ 385616 h 385803"/>
                  <a:gd name="connsiteX4" fmla="*/ 2893 w 256073"/>
                  <a:gd name="connsiteY4" fmla="*/ 256629 h 385803"/>
                  <a:gd name="connsiteX5" fmla="*/ 55933 w 256073"/>
                  <a:gd name="connsiteY5" fmla="*/ 196435 h 385803"/>
                  <a:gd name="connsiteX6" fmla="*/ 80010 w 256073"/>
                  <a:gd name="connsiteY6" fmla="*/ 97820 h 385803"/>
                  <a:gd name="connsiteX7" fmla="*/ 140239 w 256073"/>
                  <a:gd name="connsiteY7" fmla="*/ 3401 h 385803"/>
                  <a:gd name="connsiteX8" fmla="*/ 215292 w 256073"/>
                  <a:gd name="connsiteY8" fmla="*/ 15818 h 385803"/>
                  <a:gd name="connsiteX9" fmla="*/ 219626 w 256073"/>
                  <a:gd name="connsiteY9" fmla="*/ 234649 h 385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6073" h="385803">
                    <a:moveTo>
                      <a:pt x="219626" y="234649"/>
                    </a:moveTo>
                    <a:cubicBezTo>
                      <a:pt x="193519" y="283561"/>
                      <a:pt x="192418" y="312351"/>
                      <a:pt x="181205" y="348536"/>
                    </a:cubicBezTo>
                    <a:cubicBezTo>
                      <a:pt x="177662" y="359956"/>
                      <a:pt x="174050" y="367936"/>
                      <a:pt x="170336" y="373508"/>
                    </a:cubicBezTo>
                    <a:cubicBezTo>
                      <a:pt x="161977" y="386029"/>
                      <a:pt x="153068" y="386235"/>
                      <a:pt x="143059" y="385616"/>
                    </a:cubicBezTo>
                    <a:cubicBezTo>
                      <a:pt x="89332" y="382314"/>
                      <a:pt x="-19052" y="299246"/>
                      <a:pt x="2893" y="256629"/>
                    </a:cubicBezTo>
                    <a:cubicBezTo>
                      <a:pt x="12799" y="237401"/>
                      <a:pt x="37565" y="222232"/>
                      <a:pt x="55933" y="196435"/>
                    </a:cubicBezTo>
                    <a:cubicBezTo>
                      <a:pt x="55933" y="196435"/>
                      <a:pt x="73131" y="175797"/>
                      <a:pt x="80010" y="97820"/>
                    </a:cubicBezTo>
                    <a:cubicBezTo>
                      <a:pt x="84241" y="49974"/>
                      <a:pt x="106599" y="14202"/>
                      <a:pt x="140239" y="3401"/>
                    </a:cubicBezTo>
                    <a:cubicBezTo>
                      <a:pt x="161392" y="-3409"/>
                      <a:pt x="186983" y="-348"/>
                      <a:pt x="215292" y="15818"/>
                    </a:cubicBezTo>
                    <a:cubicBezTo>
                      <a:pt x="288660" y="57713"/>
                      <a:pt x="245767" y="185737"/>
                      <a:pt x="219626" y="23464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6D070015-8B6D-F275-C5F2-85160C047D0C}"/>
                  </a:ext>
                </a:extLst>
              </p:cNvPr>
              <p:cNvSpPr/>
              <p:nvPr/>
            </p:nvSpPr>
            <p:spPr>
              <a:xfrm>
                <a:off x="10358407" y="1061175"/>
                <a:ext cx="219282" cy="166232"/>
              </a:xfrm>
              <a:custGeom>
                <a:avLst/>
                <a:gdLst>
                  <a:gd name="connsiteX0" fmla="*/ 219271 w 219282"/>
                  <a:gd name="connsiteY0" fmla="*/ 55482 h 166232"/>
                  <a:gd name="connsiteX1" fmla="*/ 194402 w 219282"/>
                  <a:gd name="connsiteY1" fmla="*/ 119253 h 166232"/>
                  <a:gd name="connsiteX2" fmla="*/ 194368 w 219282"/>
                  <a:gd name="connsiteY2" fmla="*/ 119253 h 166232"/>
                  <a:gd name="connsiteX3" fmla="*/ 100602 w 219282"/>
                  <a:gd name="connsiteY3" fmla="*/ 164003 h 166232"/>
                  <a:gd name="connsiteX4" fmla="*/ 887 w 219282"/>
                  <a:gd name="connsiteY4" fmla="*/ 127714 h 166232"/>
                  <a:gd name="connsiteX5" fmla="*/ 59327 w 219282"/>
                  <a:gd name="connsiteY5" fmla="*/ 12864 h 166232"/>
                  <a:gd name="connsiteX6" fmla="*/ 62354 w 219282"/>
                  <a:gd name="connsiteY6" fmla="*/ 11213 h 166232"/>
                  <a:gd name="connsiteX7" fmla="*/ 219271 w 219282"/>
                  <a:gd name="connsiteY7" fmla="*/ 55482 h 166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9282" h="166232">
                    <a:moveTo>
                      <a:pt x="219271" y="55482"/>
                    </a:moveTo>
                    <a:cubicBezTo>
                      <a:pt x="219649" y="78321"/>
                      <a:pt x="210775" y="100713"/>
                      <a:pt x="194402" y="119253"/>
                    </a:cubicBezTo>
                    <a:lnTo>
                      <a:pt x="194368" y="119253"/>
                    </a:lnTo>
                    <a:cubicBezTo>
                      <a:pt x="173764" y="142608"/>
                      <a:pt x="141328" y="159806"/>
                      <a:pt x="100602" y="164003"/>
                    </a:cubicBezTo>
                    <a:cubicBezTo>
                      <a:pt x="27510" y="171570"/>
                      <a:pt x="-6027" y="159978"/>
                      <a:pt x="887" y="127714"/>
                    </a:cubicBezTo>
                    <a:cubicBezTo>
                      <a:pt x="887" y="127714"/>
                      <a:pt x="12031" y="40760"/>
                      <a:pt x="59327" y="12864"/>
                    </a:cubicBezTo>
                    <a:cubicBezTo>
                      <a:pt x="60290" y="12280"/>
                      <a:pt x="61322" y="11729"/>
                      <a:pt x="62354" y="11213"/>
                    </a:cubicBezTo>
                    <a:cubicBezTo>
                      <a:pt x="111197" y="-14240"/>
                      <a:pt x="218445" y="4953"/>
                      <a:pt x="219271" y="5548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7E05AD08-430D-31E9-BADD-A4E9A5D2495B}"/>
                  </a:ext>
                </a:extLst>
              </p:cNvPr>
              <p:cNvSpPr/>
              <p:nvPr/>
            </p:nvSpPr>
            <p:spPr>
              <a:xfrm>
                <a:off x="9936270" y="1032315"/>
                <a:ext cx="62011" cy="89847"/>
              </a:xfrm>
              <a:custGeom>
                <a:avLst/>
                <a:gdLst>
                  <a:gd name="connsiteX0" fmla="*/ 61791 w 62011"/>
                  <a:gd name="connsiteY0" fmla="*/ 47434 h 89847"/>
                  <a:gd name="connsiteX1" fmla="*/ 27360 w 62011"/>
                  <a:gd name="connsiteY1" fmla="*/ 89777 h 89847"/>
                  <a:gd name="connsiteX2" fmla="*/ 221 w 62011"/>
                  <a:gd name="connsiteY2" fmla="*/ 42413 h 89847"/>
                  <a:gd name="connsiteX3" fmla="*/ 34652 w 62011"/>
                  <a:gd name="connsiteY3" fmla="*/ 70 h 89847"/>
                  <a:gd name="connsiteX4" fmla="*/ 61791 w 62011"/>
                  <a:gd name="connsiteY4" fmla="*/ 47434 h 8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11" h="89847">
                    <a:moveTo>
                      <a:pt x="61791" y="47434"/>
                    </a:moveTo>
                    <a:cubicBezTo>
                      <a:pt x="59761" y="72200"/>
                      <a:pt x="44352" y="91152"/>
                      <a:pt x="27360" y="89777"/>
                    </a:cubicBezTo>
                    <a:cubicBezTo>
                      <a:pt x="10368" y="88401"/>
                      <a:pt x="-1808" y="67178"/>
                      <a:pt x="221" y="42413"/>
                    </a:cubicBezTo>
                    <a:cubicBezTo>
                      <a:pt x="2250" y="17647"/>
                      <a:pt x="17660" y="-1305"/>
                      <a:pt x="34652" y="70"/>
                    </a:cubicBezTo>
                    <a:cubicBezTo>
                      <a:pt x="51644" y="1446"/>
                      <a:pt x="63820" y="22669"/>
                      <a:pt x="61791" y="47434"/>
                    </a:cubicBezTo>
                    <a:close/>
                  </a:path>
                </a:pathLst>
              </a:custGeom>
              <a:solidFill>
                <a:srgbClr val="3D1A1A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17CD090D-4673-7A23-F1F9-E6167E7C1A42}"/>
                  </a:ext>
                </a:extLst>
              </p:cNvPr>
              <p:cNvSpPr/>
              <p:nvPr/>
            </p:nvSpPr>
            <p:spPr>
              <a:xfrm>
                <a:off x="10072707" y="669640"/>
                <a:ext cx="76700" cy="123315"/>
              </a:xfrm>
              <a:custGeom>
                <a:avLst/>
                <a:gdLst>
                  <a:gd name="connsiteX0" fmla="*/ 25001 w 76700"/>
                  <a:gd name="connsiteY0" fmla="*/ 10284 h 123315"/>
                  <a:gd name="connsiteX1" fmla="*/ 4466 w 76700"/>
                  <a:gd name="connsiteY1" fmla="*/ 1410 h 123315"/>
                  <a:gd name="connsiteX2" fmla="*/ 4053 w 76700"/>
                  <a:gd name="connsiteY2" fmla="*/ 23802 h 123315"/>
                  <a:gd name="connsiteX3" fmla="*/ 19429 w 76700"/>
                  <a:gd name="connsiteY3" fmla="*/ 34086 h 123315"/>
                  <a:gd name="connsiteX4" fmla="*/ 19463 w 76700"/>
                  <a:gd name="connsiteY4" fmla="*/ 34086 h 123315"/>
                  <a:gd name="connsiteX5" fmla="*/ 21458 w 76700"/>
                  <a:gd name="connsiteY5" fmla="*/ 33880 h 123315"/>
                  <a:gd name="connsiteX6" fmla="*/ 21699 w 76700"/>
                  <a:gd name="connsiteY6" fmla="*/ 33846 h 123315"/>
                  <a:gd name="connsiteX7" fmla="*/ 24622 w 76700"/>
                  <a:gd name="connsiteY7" fmla="*/ 32676 h 123315"/>
                  <a:gd name="connsiteX8" fmla="*/ 25001 w 76700"/>
                  <a:gd name="connsiteY8" fmla="*/ 10284 h 123315"/>
                  <a:gd name="connsiteX9" fmla="*/ 43197 w 76700"/>
                  <a:gd name="connsiteY9" fmla="*/ 100472 h 123315"/>
                  <a:gd name="connsiteX10" fmla="*/ 24141 w 76700"/>
                  <a:gd name="connsiteY10" fmla="*/ 88674 h 123315"/>
                  <a:gd name="connsiteX11" fmla="*/ 20495 w 76700"/>
                  <a:gd name="connsiteY11" fmla="*/ 110756 h 123315"/>
                  <a:gd name="connsiteX12" fmla="*/ 39516 w 76700"/>
                  <a:gd name="connsiteY12" fmla="*/ 122554 h 123315"/>
                  <a:gd name="connsiteX13" fmla="*/ 43197 w 76700"/>
                  <a:gd name="connsiteY13" fmla="*/ 100472 h 123315"/>
                  <a:gd name="connsiteX14" fmla="*/ 70851 w 76700"/>
                  <a:gd name="connsiteY14" fmla="*/ 45093 h 123315"/>
                  <a:gd name="connsiteX15" fmla="*/ 52553 w 76700"/>
                  <a:gd name="connsiteY15" fmla="*/ 41482 h 123315"/>
                  <a:gd name="connsiteX16" fmla="*/ 56164 w 76700"/>
                  <a:gd name="connsiteY16" fmla="*/ 59781 h 123315"/>
                  <a:gd name="connsiteX17" fmla="*/ 74463 w 76700"/>
                  <a:gd name="connsiteY17" fmla="*/ 63392 h 123315"/>
                  <a:gd name="connsiteX18" fmla="*/ 70851 w 76700"/>
                  <a:gd name="connsiteY18" fmla="*/ 45093 h 123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6700" h="123315">
                    <a:moveTo>
                      <a:pt x="25001" y="10284"/>
                    </a:moveTo>
                    <a:cubicBezTo>
                      <a:pt x="19463" y="1651"/>
                      <a:pt x="10245" y="-2339"/>
                      <a:pt x="4466" y="1410"/>
                    </a:cubicBezTo>
                    <a:cubicBezTo>
                      <a:pt x="-1312" y="5125"/>
                      <a:pt x="-1519" y="15168"/>
                      <a:pt x="4053" y="23802"/>
                    </a:cubicBezTo>
                    <a:cubicBezTo>
                      <a:pt x="8147" y="30165"/>
                      <a:pt x="14166" y="33983"/>
                      <a:pt x="19429" y="34086"/>
                    </a:cubicBezTo>
                    <a:lnTo>
                      <a:pt x="19463" y="34086"/>
                    </a:lnTo>
                    <a:cubicBezTo>
                      <a:pt x="20151" y="34086"/>
                      <a:pt x="20805" y="34018"/>
                      <a:pt x="21458" y="33880"/>
                    </a:cubicBezTo>
                    <a:cubicBezTo>
                      <a:pt x="21527" y="33880"/>
                      <a:pt x="21630" y="33880"/>
                      <a:pt x="21699" y="33846"/>
                    </a:cubicBezTo>
                    <a:cubicBezTo>
                      <a:pt x="22731" y="33674"/>
                      <a:pt x="23728" y="33261"/>
                      <a:pt x="24622" y="32676"/>
                    </a:cubicBezTo>
                    <a:cubicBezTo>
                      <a:pt x="30401" y="28927"/>
                      <a:pt x="30573" y="18918"/>
                      <a:pt x="25001" y="10284"/>
                    </a:cubicBezTo>
                    <a:close/>
                    <a:moveTo>
                      <a:pt x="43197" y="100472"/>
                    </a:moveTo>
                    <a:cubicBezTo>
                      <a:pt x="38966" y="91116"/>
                      <a:pt x="30436" y="85819"/>
                      <a:pt x="24141" y="88674"/>
                    </a:cubicBezTo>
                    <a:cubicBezTo>
                      <a:pt x="17881" y="91494"/>
                      <a:pt x="16230" y="101401"/>
                      <a:pt x="20495" y="110756"/>
                    </a:cubicBezTo>
                    <a:cubicBezTo>
                      <a:pt x="24726" y="120112"/>
                      <a:pt x="33256" y="125375"/>
                      <a:pt x="39516" y="122554"/>
                    </a:cubicBezTo>
                    <a:cubicBezTo>
                      <a:pt x="45776" y="119700"/>
                      <a:pt x="47427" y="109828"/>
                      <a:pt x="43197" y="100472"/>
                    </a:cubicBezTo>
                    <a:close/>
                    <a:moveTo>
                      <a:pt x="70851" y="45093"/>
                    </a:moveTo>
                    <a:cubicBezTo>
                      <a:pt x="64798" y="39040"/>
                      <a:pt x="56611" y="37423"/>
                      <a:pt x="52553" y="41482"/>
                    </a:cubicBezTo>
                    <a:cubicBezTo>
                      <a:pt x="48494" y="45541"/>
                      <a:pt x="50110" y="53727"/>
                      <a:pt x="56164" y="59781"/>
                    </a:cubicBezTo>
                    <a:cubicBezTo>
                      <a:pt x="62218" y="65835"/>
                      <a:pt x="70404" y="67451"/>
                      <a:pt x="74463" y="63392"/>
                    </a:cubicBezTo>
                    <a:cubicBezTo>
                      <a:pt x="78522" y="59334"/>
                      <a:pt x="76905" y="51147"/>
                      <a:pt x="70851" y="45093"/>
                    </a:cubicBez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6FC88A60-506E-F202-4681-5E106C3EFE46}"/>
                  </a:ext>
                </a:extLst>
              </p:cNvPr>
              <p:cNvSpPr/>
              <p:nvPr/>
            </p:nvSpPr>
            <p:spPr>
              <a:xfrm>
                <a:off x="9792645" y="1108470"/>
                <a:ext cx="484234" cy="182989"/>
              </a:xfrm>
              <a:custGeom>
                <a:avLst/>
                <a:gdLst>
                  <a:gd name="connsiteX0" fmla="*/ 196886 w 484234"/>
                  <a:gd name="connsiteY0" fmla="*/ 43305 h 182989"/>
                  <a:gd name="connsiteX1" fmla="*/ 194719 w 484234"/>
                  <a:gd name="connsiteY1" fmla="*/ 42445 h 182989"/>
                  <a:gd name="connsiteX2" fmla="*/ 193137 w 484234"/>
                  <a:gd name="connsiteY2" fmla="*/ 41757 h 182989"/>
                  <a:gd name="connsiteX3" fmla="*/ 191279 w 484234"/>
                  <a:gd name="connsiteY3" fmla="*/ 40932 h 182989"/>
                  <a:gd name="connsiteX4" fmla="*/ 190626 w 484234"/>
                  <a:gd name="connsiteY4" fmla="*/ 40588 h 182989"/>
                  <a:gd name="connsiteX5" fmla="*/ 189422 w 484234"/>
                  <a:gd name="connsiteY5" fmla="*/ 40003 h 182989"/>
                  <a:gd name="connsiteX6" fmla="*/ 188115 w 484234"/>
                  <a:gd name="connsiteY6" fmla="*/ 39350 h 182989"/>
                  <a:gd name="connsiteX7" fmla="*/ 188080 w 484234"/>
                  <a:gd name="connsiteY7" fmla="*/ 39350 h 182989"/>
                  <a:gd name="connsiteX8" fmla="*/ 187805 w 484234"/>
                  <a:gd name="connsiteY8" fmla="*/ 39178 h 182989"/>
                  <a:gd name="connsiteX9" fmla="*/ 186395 w 484234"/>
                  <a:gd name="connsiteY9" fmla="*/ 38387 h 182989"/>
                  <a:gd name="connsiteX10" fmla="*/ 184400 w 484234"/>
                  <a:gd name="connsiteY10" fmla="*/ 37217 h 182989"/>
                  <a:gd name="connsiteX11" fmla="*/ 184194 w 484234"/>
                  <a:gd name="connsiteY11" fmla="*/ 37079 h 182989"/>
                  <a:gd name="connsiteX12" fmla="*/ 182439 w 484234"/>
                  <a:gd name="connsiteY12" fmla="*/ 35979 h 182989"/>
                  <a:gd name="connsiteX13" fmla="*/ 182027 w 484234"/>
                  <a:gd name="connsiteY13" fmla="*/ 35704 h 182989"/>
                  <a:gd name="connsiteX14" fmla="*/ 179825 w 484234"/>
                  <a:gd name="connsiteY14" fmla="*/ 34190 h 182989"/>
                  <a:gd name="connsiteX15" fmla="*/ 179069 w 484234"/>
                  <a:gd name="connsiteY15" fmla="*/ 33640 h 182989"/>
                  <a:gd name="connsiteX16" fmla="*/ 177589 w 484234"/>
                  <a:gd name="connsiteY16" fmla="*/ 32539 h 182989"/>
                  <a:gd name="connsiteX17" fmla="*/ 176902 w 484234"/>
                  <a:gd name="connsiteY17" fmla="*/ 31989 h 182989"/>
                  <a:gd name="connsiteX18" fmla="*/ 176833 w 484234"/>
                  <a:gd name="connsiteY18" fmla="*/ 31954 h 182989"/>
                  <a:gd name="connsiteX19" fmla="*/ 175560 w 484234"/>
                  <a:gd name="connsiteY19" fmla="*/ 30888 h 182989"/>
                  <a:gd name="connsiteX20" fmla="*/ 175010 w 484234"/>
                  <a:gd name="connsiteY20" fmla="*/ 30441 h 182989"/>
                  <a:gd name="connsiteX21" fmla="*/ 174356 w 484234"/>
                  <a:gd name="connsiteY21" fmla="*/ 29891 h 182989"/>
                  <a:gd name="connsiteX22" fmla="*/ 173909 w 484234"/>
                  <a:gd name="connsiteY22" fmla="*/ 29512 h 182989"/>
                  <a:gd name="connsiteX23" fmla="*/ 171742 w 484234"/>
                  <a:gd name="connsiteY23" fmla="*/ 27552 h 182989"/>
                  <a:gd name="connsiteX24" fmla="*/ 167993 w 484234"/>
                  <a:gd name="connsiteY24" fmla="*/ 23837 h 182989"/>
                  <a:gd name="connsiteX25" fmla="*/ 166239 w 484234"/>
                  <a:gd name="connsiteY25" fmla="*/ 21945 h 182989"/>
                  <a:gd name="connsiteX26" fmla="*/ 161079 w 484234"/>
                  <a:gd name="connsiteY26" fmla="*/ 15582 h 182989"/>
                  <a:gd name="connsiteX27" fmla="*/ 159497 w 484234"/>
                  <a:gd name="connsiteY27" fmla="*/ 13346 h 182989"/>
                  <a:gd name="connsiteX28" fmla="*/ 157399 w 484234"/>
                  <a:gd name="connsiteY28" fmla="*/ 10181 h 182989"/>
                  <a:gd name="connsiteX29" fmla="*/ 156608 w 484234"/>
                  <a:gd name="connsiteY29" fmla="*/ 8909 h 182989"/>
                  <a:gd name="connsiteX30" fmla="*/ 153477 w 484234"/>
                  <a:gd name="connsiteY30" fmla="*/ 3474 h 182989"/>
                  <a:gd name="connsiteX31" fmla="*/ 153409 w 484234"/>
                  <a:gd name="connsiteY31" fmla="*/ 3336 h 182989"/>
                  <a:gd name="connsiteX32" fmla="*/ 151861 w 484234"/>
                  <a:gd name="connsiteY32" fmla="*/ 310 h 182989"/>
                  <a:gd name="connsiteX33" fmla="*/ 151689 w 484234"/>
                  <a:gd name="connsiteY33" fmla="*/ 0 h 182989"/>
                  <a:gd name="connsiteX34" fmla="*/ 151104 w 484234"/>
                  <a:gd name="connsiteY34" fmla="*/ 34 h 182989"/>
                  <a:gd name="connsiteX35" fmla="*/ 131739 w 484234"/>
                  <a:gd name="connsiteY35" fmla="*/ 1961 h 182989"/>
                  <a:gd name="connsiteX36" fmla="*/ 120388 w 484234"/>
                  <a:gd name="connsiteY36" fmla="*/ 3680 h 182989"/>
                  <a:gd name="connsiteX37" fmla="*/ 74709 w 484234"/>
                  <a:gd name="connsiteY37" fmla="*/ 15375 h 182989"/>
                  <a:gd name="connsiteX38" fmla="*/ 68862 w 484234"/>
                  <a:gd name="connsiteY38" fmla="*/ 17508 h 182989"/>
                  <a:gd name="connsiteX39" fmla="*/ 68828 w 484234"/>
                  <a:gd name="connsiteY39" fmla="*/ 17508 h 182989"/>
                  <a:gd name="connsiteX40" fmla="*/ 0 w 484234"/>
                  <a:gd name="connsiteY40" fmla="*/ 58543 h 182989"/>
                  <a:gd name="connsiteX41" fmla="*/ 654 w 484234"/>
                  <a:gd name="connsiteY41" fmla="*/ 58027 h 182989"/>
                  <a:gd name="connsiteX42" fmla="*/ 1685 w 484234"/>
                  <a:gd name="connsiteY42" fmla="*/ 57270 h 182989"/>
                  <a:gd name="connsiteX43" fmla="*/ 4781 w 484234"/>
                  <a:gd name="connsiteY43" fmla="*/ 55172 h 182989"/>
                  <a:gd name="connsiteX44" fmla="*/ 5985 w 484234"/>
                  <a:gd name="connsiteY44" fmla="*/ 54415 h 182989"/>
                  <a:gd name="connsiteX45" fmla="*/ 23080 w 484234"/>
                  <a:gd name="connsiteY45" fmla="*/ 45747 h 182989"/>
                  <a:gd name="connsiteX46" fmla="*/ 28549 w 484234"/>
                  <a:gd name="connsiteY46" fmla="*/ 43615 h 182989"/>
                  <a:gd name="connsiteX47" fmla="*/ 30647 w 484234"/>
                  <a:gd name="connsiteY47" fmla="*/ 42858 h 182989"/>
                  <a:gd name="connsiteX48" fmla="*/ 33846 w 484234"/>
                  <a:gd name="connsiteY48" fmla="*/ 41757 h 182989"/>
                  <a:gd name="connsiteX49" fmla="*/ 46504 w 484234"/>
                  <a:gd name="connsiteY49" fmla="*/ 38077 h 182989"/>
                  <a:gd name="connsiteX50" fmla="*/ 49015 w 484234"/>
                  <a:gd name="connsiteY50" fmla="*/ 37458 h 182989"/>
                  <a:gd name="connsiteX51" fmla="*/ 61432 w 484234"/>
                  <a:gd name="connsiteY51" fmla="*/ 34878 h 182989"/>
                  <a:gd name="connsiteX52" fmla="*/ 75328 w 484234"/>
                  <a:gd name="connsiteY52" fmla="*/ 32849 h 182989"/>
                  <a:gd name="connsiteX53" fmla="*/ 80316 w 484234"/>
                  <a:gd name="connsiteY53" fmla="*/ 32333 h 182989"/>
                  <a:gd name="connsiteX54" fmla="*/ 86335 w 484234"/>
                  <a:gd name="connsiteY54" fmla="*/ 31817 h 182989"/>
                  <a:gd name="connsiteX55" fmla="*/ 95210 w 484234"/>
                  <a:gd name="connsiteY55" fmla="*/ 31370 h 182989"/>
                  <a:gd name="connsiteX56" fmla="*/ 131945 w 484234"/>
                  <a:gd name="connsiteY56" fmla="*/ 32505 h 182989"/>
                  <a:gd name="connsiteX57" fmla="*/ 135798 w 484234"/>
                  <a:gd name="connsiteY57" fmla="*/ 32849 h 182989"/>
                  <a:gd name="connsiteX58" fmla="*/ 161217 w 484234"/>
                  <a:gd name="connsiteY58" fmla="*/ 36185 h 182989"/>
                  <a:gd name="connsiteX59" fmla="*/ 165551 w 484234"/>
                  <a:gd name="connsiteY59" fmla="*/ 36907 h 182989"/>
                  <a:gd name="connsiteX60" fmla="*/ 169678 w 484234"/>
                  <a:gd name="connsiteY60" fmla="*/ 37630 h 182989"/>
                  <a:gd name="connsiteX61" fmla="*/ 169885 w 484234"/>
                  <a:gd name="connsiteY61" fmla="*/ 37630 h 182989"/>
                  <a:gd name="connsiteX62" fmla="*/ 173600 w 484234"/>
                  <a:gd name="connsiteY62" fmla="*/ 38318 h 182989"/>
                  <a:gd name="connsiteX63" fmla="*/ 182474 w 484234"/>
                  <a:gd name="connsiteY63" fmla="*/ 40106 h 182989"/>
                  <a:gd name="connsiteX64" fmla="*/ 185398 w 484234"/>
                  <a:gd name="connsiteY64" fmla="*/ 40726 h 182989"/>
                  <a:gd name="connsiteX65" fmla="*/ 185569 w 484234"/>
                  <a:gd name="connsiteY65" fmla="*/ 40726 h 182989"/>
                  <a:gd name="connsiteX66" fmla="*/ 188115 w 484234"/>
                  <a:gd name="connsiteY66" fmla="*/ 41310 h 182989"/>
                  <a:gd name="connsiteX67" fmla="*/ 194203 w 484234"/>
                  <a:gd name="connsiteY67" fmla="*/ 42721 h 182989"/>
                  <a:gd name="connsiteX68" fmla="*/ 195682 w 484234"/>
                  <a:gd name="connsiteY68" fmla="*/ 43099 h 182989"/>
                  <a:gd name="connsiteX69" fmla="*/ 197952 w 484234"/>
                  <a:gd name="connsiteY69" fmla="*/ 43684 h 182989"/>
                  <a:gd name="connsiteX70" fmla="*/ 198743 w 484234"/>
                  <a:gd name="connsiteY70" fmla="*/ 43890 h 182989"/>
                  <a:gd name="connsiteX71" fmla="*/ 196886 w 484234"/>
                  <a:gd name="connsiteY71" fmla="*/ 43236 h 182989"/>
                  <a:gd name="connsiteX72" fmla="*/ 444507 w 484234"/>
                  <a:gd name="connsiteY72" fmla="*/ 136279 h 182989"/>
                  <a:gd name="connsiteX73" fmla="*/ 280057 w 484234"/>
                  <a:gd name="connsiteY73" fmla="*/ 18127 h 182989"/>
                  <a:gd name="connsiteX74" fmla="*/ 274037 w 484234"/>
                  <a:gd name="connsiteY74" fmla="*/ 24456 h 182989"/>
                  <a:gd name="connsiteX75" fmla="*/ 274003 w 484234"/>
                  <a:gd name="connsiteY75" fmla="*/ 24490 h 182989"/>
                  <a:gd name="connsiteX76" fmla="*/ 270873 w 484234"/>
                  <a:gd name="connsiteY76" fmla="*/ 27380 h 182989"/>
                  <a:gd name="connsiteX77" fmla="*/ 270701 w 484234"/>
                  <a:gd name="connsiteY77" fmla="*/ 27552 h 182989"/>
                  <a:gd name="connsiteX78" fmla="*/ 267605 w 484234"/>
                  <a:gd name="connsiteY78" fmla="*/ 30131 h 182989"/>
                  <a:gd name="connsiteX79" fmla="*/ 264234 w 484234"/>
                  <a:gd name="connsiteY79" fmla="*/ 32711 h 182989"/>
                  <a:gd name="connsiteX80" fmla="*/ 263237 w 484234"/>
                  <a:gd name="connsiteY80" fmla="*/ 33433 h 182989"/>
                  <a:gd name="connsiteX81" fmla="*/ 261620 w 484234"/>
                  <a:gd name="connsiteY81" fmla="*/ 34534 h 182989"/>
                  <a:gd name="connsiteX82" fmla="*/ 260760 w 484234"/>
                  <a:gd name="connsiteY82" fmla="*/ 35084 h 182989"/>
                  <a:gd name="connsiteX83" fmla="*/ 259453 w 484234"/>
                  <a:gd name="connsiteY83" fmla="*/ 35944 h 182989"/>
                  <a:gd name="connsiteX84" fmla="*/ 258077 w 484234"/>
                  <a:gd name="connsiteY84" fmla="*/ 36770 h 182989"/>
                  <a:gd name="connsiteX85" fmla="*/ 257768 w 484234"/>
                  <a:gd name="connsiteY85" fmla="*/ 36942 h 182989"/>
                  <a:gd name="connsiteX86" fmla="*/ 256564 w 484234"/>
                  <a:gd name="connsiteY86" fmla="*/ 37664 h 182989"/>
                  <a:gd name="connsiteX87" fmla="*/ 253709 w 484234"/>
                  <a:gd name="connsiteY87" fmla="*/ 39212 h 182989"/>
                  <a:gd name="connsiteX88" fmla="*/ 253606 w 484234"/>
                  <a:gd name="connsiteY88" fmla="*/ 39281 h 182989"/>
                  <a:gd name="connsiteX89" fmla="*/ 250407 w 484234"/>
                  <a:gd name="connsiteY89" fmla="*/ 40829 h 182989"/>
                  <a:gd name="connsiteX90" fmla="*/ 248412 w 484234"/>
                  <a:gd name="connsiteY90" fmla="*/ 41723 h 182989"/>
                  <a:gd name="connsiteX91" fmla="*/ 247862 w 484234"/>
                  <a:gd name="connsiteY91" fmla="*/ 41964 h 182989"/>
                  <a:gd name="connsiteX92" fmla="*/ 246486 w 484234"/>
                  <a:gd name="connsiteY92" fmla="*/ 42514 h 182989"/>
                  <a:gd name="connsiteX93" fmla="*/ 246383 w 484234"/>
                  <a:gd name="connsiteY93" fmla="*/ 42583 h 182989"/>
                  <a:gd name="connsiteX94" fmla="*/ 245144 w 484234"/>
                  <a:gd name="connsiteY94" fmla="*/ 43030 h 182989"/>
                  <a:gd name="connsiteX95" fmla="*/ 241602 w 484234"/>
                  <a:gd name="connsiteY95" fmla="*/ 44268 h 182989"/>
                  <a:gd name="connsiteX96" fmla="*/ 241498 w 484234"/>
                  <a:gd name="connsiteY96" fmla="*/ 44303 h 182989"/>
                  <a:gd name="connsiteX97" fmla="*/ 239194 w 484234"/>
                  <a:gd name="connsiteY97" fmla="*/ 44956 h 182989"/>
                  <a:gd name="connsiteX98" fmla="*/ 238712 w 484234"/>
                  <a:gd name="connsiteY98" fmla="*/ 45094 h 182989"/>
                  <a:gd name="connsiteX99" fmla="*/ 238540 w 484234"/>
                  <a:gd name="connsiteY99" fmla="*/ 45128 h 182989"/>
                  <a:gd name="connsiteX100" fmla="*/ 237405 w 484234"/>
                  <a:gd name="connsiteY100" fmla="*/ 45438 h 182989"/>
                  <a:gd name="connsiteX101" fmla="*/ 236511 w 484234"/>
                  <a:gd name="connsiteY101" fmla="*/ 45644 h 182989"/>
                  <a:gd name="connsiteX102" fmla="*/ 234825 w 484234"/>
                  <a:gd name="connsiteY102" fmla="*/ 46023 h 182989"/>
                  <a:gd name="connsiteX103" fmla="*/ 234275 w 484234"/>
                  <a:gd name="connsiteY103" fmla="*/ 46126 h 182989"/>
                  <a:gd name="connsiteX104" fmla="*/ 232039 w 484234"/>
                  <a:gd name="connsiteY104" fmla="*/ 46539 h 182989"/>
                  <a:gd name="connsiteX105" fmla="*/ 229769 w 484234"/>
                  <a:gd name="connsiteY105" fmla="*/ 46883 h 182989"/>
                  <a:gd name="connsiteX106" fmla="*/ 227740 w 484234"/>
                  <a:gd name="connsiteY106" fmla="*/ 47123 h 182989"/>
                  <a:gd name="connsiteX107" fmla="*/ 225229 w 484234"/>
                  <a:gd name="connsiteY107" fmla="*/ 47364 h 182989"/>
                  <a:gd name="connsiteX108" fmla="*/ 224850 w 484234"/>
                  <a:gd name="connsiteY108" fmla="*/ 47364 h 182989"/>
                  <a:gd name="connsiteX109" fmla="*/ 222615 w 484234"/>
                  <a:gd name="connsiteY109" fmla="*/ 47433 h 182989"/>
                  <a:gd name="connsiteX110" fmla="*/ 218281 w 484234"/>
                  <a:gd name="connsiteY110" fmla="*/ 47433 h 182989"/>
                  <a:gd name="connsiteX111" fmla="*/ 213912 w 484234"/>
                  <a:gd name="connsiteY111" fmla="*/ 47158 h 182989"/>
                  <a:gd name="connsiteX112" fmla="*/ 208822 w 484234"/>
                  <a:gd name="connsiteY112" fmla="*/ 46435 h 182989"/>
                  <a:gd name="connsiteX113" fmla="*/ 208822 w 484234"/>
                  <a:gd name="connsiteY113" fmla="*/ 46435 h 182989"/>
                  <a:gd name="connsiteX114" fmla="*/ 388612 w 484234"/>
                  <a:gd name="connsiteY114" fmla="*/ 141404 h 182989"/>
                  <a:gd name="connsiteX115" fmla="*/ 420911 w 484234"/>
                  <a:gd name="connsiteY115" fmla="*/ 179756 h 182989"/>
                  <a:gd name="connsiteX116" fmla="*/ 437834 w 484234"/>
                  <a:gd name="connsiteY116" fmla="*/ 175491 h 182989"/>
                  <a:gd name="connsiteX117" fmla="*/ 484235 w 484234"/>
                  <a:gd name="connsiteY117" fmla="*/ 182990 h 182989"/>
                  <a:gd name="connsiteX118" fmla="*/ 444507 w 484234"/>
                  <a:gd name="connsiteY118" fmla="*/ 136245 h 182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</a:cxnLst>
                <a:rect l="l" t="t" r="r" b="b"/>
                <a:pathLst>
                  <a:path w="484234" h="182989">
                    <a:moveTo>
                      <a:pt x="196886" y="43305"/>
                    </a:moveTo>
                    <a:cubicBezTo>
                      <a:pt x="196164" y="43030"/>
                      <a:pt x="195441" y="42755"/>
                      <a:pt x="194719" y="42445"/>
                    </a:cubicBezTo>
                    <a:cubicBezTo>
                      <a:pt x="194203" y="42239"/>
                      <a:pt x="193653" y="41998"/>
                      <a:pt x="193137" y="41757"/>
                    </a:cubicBezTo>
                    <a:cubicBezTo>
                      <a:pt x="192483" y="41482"/>
                      <a:pt x="191864" y="41207"/>
                      <a:pt x="191279" y="40932"/>
                    </a:cubicBezTo>
                    <a:cubicBezTo>
                      <a:pt x="191039" y="40829"/>
                      <a:pt x="190832" y="40726"/>
                      <a:pt x="190626" y="40588"/>
                    </a:cubicBezTo>
                    <a:cubicBezTo>
                      <a:pt x="190213" y="40382"/>
                      <a:pt x="189800" y="40210"/>
                      <a:pt x="189422" y="40003"/>
                    </a:cubicBezTo>
                    <a:cubicBezTo>
                      <a:pt x="188975" y="39831"/>
                      <a:pt x="188562" y="39590"/>
                      <a:pt x="188115" y="39350"/>
                    </a:cubicBezTo>
                    <a:lnTo>
                      <a:pt x="188080" y="39350"/>
                    </a:lnTo>
                    <a:cubicBezTo>
                      <a:pt x="188080" y="39350"/>
                      <a:pt x="187908" y="39246"/>
                      <a:pt x="187805" y="39178"/>
                    </a:cubicBezTo>
                    <a:cubicBezTo>
                      <a:pt x="187324" y="38937"/>
                      <a:pt x="186877" y="38662"/>
                      <a:pt x="186395" y="38387"/>
                    </a:cubicBezTo>
                    <a:cubicBezTo>
                      <a:pt x="185741" y="38008"/>
                      <a:pt x="185054" y="37630"/>
                      <a:pt x="184400" y="37217"/>
                    </a:cubicBezTo>
                    <a:cubicBezTo>
                      <a:pt x="184331" y="37217"/>
                      <a:pt x="184262" y="37148"/>
                      <a:pt x="184194" y="37079"/>
                    </a:cubicBezTo>
                    <a:cubicBezTo>
                      <a:pt x="183609" y="36735"/>
                      <a:pt x="183024" y="36357"/>
                      <a:pt x="182439" y="35979"/>
                    </a:cubicBezTo>
                    <a:cubicBezTo>
                      <a:pt x="182302" y="35910"/>
                      <a:pt x="182164" y="35807"/>
                      <a:pt x="182027" y="35704"/>
                    </a:cubicBezTo>
                    <a:cubicBezTo>
                      <a:pt x="181304" y="35222"/>
                      <a:pt x="180548" y="34741"/>
                      <a:pt x="179825" y="34190"/>
                    </a:cubicBezTo>
                    <a:cubicBezTo>
                      <a:pt x="179585" y="34018"/>
                      <a:pt x="179309" y="33812"/>
                      <a:pt x="179069" y="33640"/>
                    </a:cubicBezTo>
                    <a:cubicBezTo>
                      <a:pt x="178587" y="33296"/>
                      <a:pt x="178105" y="32918"/>
                      <a:pt x="177589" y="32539"/>
                    </a:cubicBezTo>
                    <a:cubicBezTo>
                      <a:pt x="177349" y="32367"/>
                      <a:pt x="177142" y="32161"/>
                      <a:pt x="176902" y="31989"/>
                    </a:cubicBezTo>
                    <a:cubicBezTo>
                      <a:pt x="176902" y="31989"/>
                      <a:pt x="176879" y="31978"/>
                      <a:pt x="176833" y="31954"/>
                    </a:cubicBezTo>
                    <a:cubicBezTo>
                      <a:pt x="176420" y="31610"/>
                      <a:pt x="175973" y="31232"/>
                      <a:pt x="175560" y="30888"/>
                    </a:cubicBezTo>
                    <a:cubicBezTo>
                      <a:pt x="175354" y="30751"/>
                      <a:pt x="175182" y="30613"/>
                      <a:pt x="175010" y="30441"/>
                    </a:cubicBezTo>
                    <a:cubicBezTo>
                      <a:pt x="174803" y="30269"/>
                      <a:pt x="174563" y="30097"/>
                      <a:pt x="174356" y="29891"/>
                    </a:cubicBezTo>
                    <a:cubicBezTo>
                      <a:pt x="174184" y="29787"/>
                      <a:pt x="174047" y="29650"/>
                      <a:pt x="173909" y="29512"/>
                    </a:cubicBezTo>
                    <a:cubicBezTo>
                      <a:pt x="173152" y="28893"/>
                      <a:pt x="172430" y="28240"/>
                      <a:pt x="171742" y="27552"/>
                    </a:cubicBezTo>
                    <a:cubicBezTo>
                      <a:pt x="170469" y="26382"/>
                      <a:pt x="169197" y="25109"/>
                      <a:pt x="167993" y="23837"/>
                    </a:cubicBezTo>
                    <a:cubicBezTo>
                      <a:pt x="167408" y="23218"/>
                      <a:pt x="166789" y="22599"/>
                      <a:pt x="166239" y="21945"/>
                    </a:cubicBezTo>
                    <a:cubicBezTo>
                      <a:pt x="164450" y="19916"/>
                      <a:pt x="162730" y="17817"/>
                      <a:pt x="161079" y="15582"/>
                    </a:cubicBezTo>
                    <a:cubicBezTo>
                      <a:pt x="160529" y="14859"/>
                      <a:pt x="159978" y="14103"/>
                      <a:pt x="159497" y="13346"/>
                    </a:cubicBezTo>
                    <a:cubicBezTo>
                      <a:pt x="158775" y="12314"/>
                      <a:pt x="158087" y="11248"/>
                      <a:pt x="157399" y="10181"/>
                    </a:cubicBezTo>
                    <a:cubicBezTo>
                      <a:pt x="157124" y="9769"/>
                      <a:pt x="156848" y="9356"/>
                      <a:pt x="156608" y="8909"/>
                    </a:cubicBezTo>
                    <a:cubicBezTo>
                      <a:pt x="155507" y="7154"/>
                      <a:pt x="154441" y="5331"/>
                      <a:pt x="153477" y="3474"/>
                    </a:cubicBezTo>
                    <a:cubicBezTo>
                      <a:pt x="153443" y="3440"/>
                      <a:pt x="153409" y="3371"/>
                      <a:pt x="153409" y="3336"/>
                    </a:cubicBezTo>
                    <a:cubicBezTo>
                      <a:pt x="152858" y="2339"/>
                      <a:pt x="152342" y="1341"/>
                      <a:pt x="151861" y="310"/>
                    </a:cubicBezTo>
                    <a:cubicBezTo>
                      <a:pt x="151792" y="206"/>
                      <a:pt x="151723" y="103"/>
                      <a:pt x="151689" y="0"/>
                    </a:cubicBezTo>
                    <a:cubicBezTo>
                      <a:pt x="151483" y="0"/>
                      <a:pt x="151311" y="34"/>
                      <a:pt x="151104" y="34"/>
                    </a:cubicBezTo>
                    <a:cubicBezTo>
                      <a:pt x="144466" y="482"/>
                      <a:pt x="137999" y="1101"/>
                      <a:pt x="131739" y="1961"/>
                    </a:cubicBezTo>
                    <a:cubicBezTo>
                      <a:pt x="127886" y="2442"/>
                      <a:pt x="124103" y="3027"/>
                      <a:pt x="120388" y="3680"/>
                    </a:cubicBezTo>
                    <a:cubicBezTo>
                      <a:pt x="103740" y="6501"/>
                      <a:pt x="88434" y="10594"/>
                      <a:pt x="74709" y="15375"/>
                    </a:cubicBezTo>
                    <a:cubicBezTo>
                      <a:pt x="72714" y="16098"/>
                      <a:pt x="70754" y="16786"/>
                      <a:pt x="68862" y="17508"/>
                    </a:cubicBezTo>
                    <a:lnTo>
                      <a:pt x="68828" y="17508"/>
                    </a:lnTo>
                    <a:cubicBezTo>
                      <a:pt x="34775" y="30269"/>
                      <a:pt x="10938" y="47089"/>
                      <a:pt x="0" y="58543"/>
                    </a:cubicBezTo>
                    <a:cubicBezTo>
                      <a:pt x="103" y="58440"/>
                      <a:pt x="310" y="58268"/>
                      <a:pt x="654" y="58027"/>
                    </a:cubicBezTo>
                    <a:cubicBezTo>
                      <a:pt x="929" y="57821"/>
                      <a:pt x="1273" y="57580"/>
                      <a:pt x="1685" y="57270"/>
                    </a:cubicBezTo>
                    <a:cubicBezTo>
                      <a:pt x="2442" y="56686"/>
                      <a:pt x="3474" y="55998"/>
                      <a:pt x="4781" y="55172"/>
                    </a:cubicBezTo>
                    <a:cubicBezTo>
                      <a:pt x="5159" y="54931"/>
                      <a:pt x="5572" y="54656"/>
                      <a:pt x="5985" y="54415"/>
                    </a:cubicBezTo>
                    <a:cubicBezTo>
                      <a:pt x="9803" y="52042"/>
                      <a:pt x="15444" y="48912"/>
                      <a:pt x="23080" y="45747"/>
                    </a:cubicBezTo>
                    <a:cubicBezTo>
                      <a:pt x="24800" y="45060"/>
                      <a:pt x="26623" y="44337"/>
                      <a:pt x="28549" y="43615"/>
                    </a:cubicBezTo>
                    <a:cubicBezTo>
                      <a:pt x="29237" y="43340"/>
                      <a:pt x="29925" y="43099"/>
                      <a:pt x="30647" y="42858"/>
                    </a:cubicBezTo>
                    <a:cubicBezTo>
                      <a:pt x="31679" y="42480"/>
                      <a:pt x="32746" y="42101"/>
                      <a:pt x="33846" y="41757"/>
                    </a:cubicBezTo>
                    <a:cubicBezTo>
                      <a:pt x="37699" y="40450"/>
                      <a:pt x="41929" y="39212"/>
                      <a:pt x="46504" y="38077"/>
                    </a:cubicBezTo>
                    <a:cubicBezTo>
                      <a:pt x="47330" y="37836"/>
                      <a:pt x="48155" y="37630"/>
                      <a:pt x="49015" y="37458"/>
                    </a:cubicBezTo>
                    <a:cubicBezTo>
                      <a:pt x="52902" y="36495"/>
                      <a:pt x="57030" y="35635"/>
                      <a:pt x="61432" y="34878"/>
                    </a:cubicBezTo>
                    <a:cubicBezTo>
                      <a:pt x="65801" y="34087"/>
                      <a:pt x="70444" y="33399"/>
                      <a:pt x="75328" y="32849"/>
                    </a:cubicBezTo>
                    <a:cubicBezTo>
                      <a:pt x="76980" y="32642"/>
                      <a:pt x="78631" y="32470"/>
                      <a:pt x="80316" y="32333"/>
                    </a:cubicBezTo>
                    <a:cubicBezTo>
                      <a:pt x="82277" y="32126"/>
                      <a:pt x="84272" y="31954"/>
                      <a:pt x="86335" y="31817"/>
                    </a:cubicBezTo>
                    <a:cubicBezTo>
                      <a:pt x="89294" y="31610"/>
                      <a:pt x="92252" y="31438"/>
                      <a:pt x="95210" y="31370"/>
                    </a:cubicBezTo>
                    <a:cubicBezTo>
                      <a:pt x="107661" y="30957"/>
                      <a:pt x="120147" y="31473"/>
                      <a:pt x="131945" y="32505"/>
                    </a:cubicBezTo>
                    <a:cubicBezTo>
                      <a:pt x="133252" y="32608"/>
                      <a:pt x="134525" y="32746"/>
                      <a:pt x="135798" y="32849"/>
                    </a:cubicBezTo>
                    <a:cubicBezTo>
                      <a:pt x="144844" y="33743"/>
                      <a:pt x="153443" y="34912"/>
                      <a:pt x="161217" y="36185"/>
                    </a:cubicBezTo>
                    <a:cubicBezTo>
                      <a:pt x="162696" y="36426"/>
                      <a:pt x="164140" y="36667"/>
                      <a:pt x="165551" y="36907"/>
                    </a:cubicBezTo>
                    <a:cubicBezTo>
                      <a:pt x="166961" y="37148"/>
                      <a:pt x="168337" y="37389"/>
                      <a:pt x="169678" y="37630"/>
                    </a:cubicBezTo>
                    <a:cubicBezTo>
                      <a:pt x="169747" y="37630"/>
                      <a:pt x="169816" y="37630"/>
                      <a:pt x="169885" y="37630"/>
                    </a:cubicBezTo>
                    <a:cubicBezTo>
                      <a:pt x="171157" y="37871"/>
                      <a:pt x="172396" y="38077"/>
                      <a:pt x="173600" y="38318"/>
                    </a:cubicBezTo>
                    <a:cubicBezTo>
                      <a:pt x="176798" y="38937"/>
                      <a:pt x="179756" y="39522"/>
                      <a:pt x="182474" y="40106"/>
                    </a:cubicBezTo>
                    <a:cubicBezTo>
                      <a:pt x="183471" y="40313"/>
                      <a:pt x="184469" y="40519"/>
                      <a:pt x="185398" y="40726"/>
                    </a:cubicBezTo>
                    <a:cubicBezTo>
                      <a:pt x="185466" y="40726"/>
                      <a:pt x="185501" y="40726"/>
                      <a:pt x="185569" y="40726"/>
                    </a:cubicBezTo>
                    <a:cubicBezTo>
                      <a:pt x="186464" y="40932"/>
                      <a:pt x="187289" y="41104"/>
                      <a:pt x="188115" y="41310"/>
                    </a:cubicBezTo>
                    <a:cubicBezTo>
                      <a:pt x="190488" y="41826"/>
                      <a:pt x="192518" y="42308"/>
                      <a:pt x="194203" y="42721"/>
                    </a:cubicBezTo>
                    <a:cubicBezTo>
                      <a:pt x="194719" y="42858"/>
                      <a:pt x="195235" y="42996"/>
                      <a:pt x="195682" y="43099"/>
                    </a:cubicBezTo>
                    <a:cubicBezTo>
                      <a:pt x="196576" y="43340"/>
                      <a:pt x="197333" y="43512"/>
                      <a:pt x="197952" y="43684"/>
                    </a:cubicBezTo>
                    <a:cubicBezTo>
                      <a:pt x="198262" y="43752"/>
                      <a:pt x="198537" y="43821"/>
                      <a:pt x="198743" y="43890"/>
                    </a:cubicBezTo>
                    <a:cubicBezTo>
                      <a:pt x="198124" y="43684"/>
                      <a:pt x="197505" y="43443"/>
                      <a:pt x="196886" y="43236"/>
                    </a:cubicBezTo>
                    <a:close/>
                    <a:moveTo>
                      <a:pt x="444507" y="136279"/>
                    </a:moveTo>
                    <a:cubicBezTo>
                      <a:pt x="376436" y="69584"/>
                      <a:pt x="304994" y="30647"/>
                      <a:pt x="280057" y="18127"/>
                    </a:cubicBezTo>
                    <a:cubicBezTo>
                      <a:pt x="278131" y="20363"/>
                      <a:pt x="276136" y="22461"/>
                      <a:pt x="274037" y="24456"/>
                    </a:cubicBezTo>
                    <a:cubicBezTo>
                      <a:pt x="274037" y="24456"/>
                      <a:pt x="274037" y="24490"/>
                      <a:pt x="274003" y="24490"/>
                    </a:cubicBezTo>
                    <a:cubicBezTo>
                      <a:pt x="273006" y="25488"/>
                      <a:pt x="271939" y="26451"/>
                      <a:pt x="270873" y="27380"/>
                    </a:cubicBezTo>
                    <a:cubicBezTo>
                      <a:pt x="270839" y="27448"/>
                      <a:pt x="270770" y="27483"/>
                      <a:pt x="270701" y="27552"/>
                    </a:cubicBezTo>
                    <a:cubicBezTo>
                      <a:pt x="269704" y="28446"/>
                      <a:pt x="268637" y="29306"/>
                      <a:pt x="267605" y="30131"/>
                    </a:cubicBezTo>
                    <a:cubicBezTo>
                      <a:pt x="266505" y="31026"/>
                      <a:pt x="265370" y="31886"/>
                      <a:pt x="264234" y="32711"/>
                    </a:cubicBezTo>
                    <a:cubicBezTo>
                      <a:pt x="263891" y="32952"/>
                      <a:pt x="263581" y="33193"/>
                      <a:pt x="263237" y="33433"/>
                    </a:cubicBezTo>
                    <a:cubicBezTo>
                      <a:pt x="262687" y="33812"/>
                      <a:pt x="262171" y="34190"/>
                      <a:pt x="261620" y="34534"/>
                    </a:cubicBezTo>
                    <a:cubicBezTo>
                      <a:pt x="261345" y="34741"/>
                      <a:pt x="261036" y="34912"/>
                      <a:pt x="260760" y="35084"/>
                    </a:cubicBezTo>
                    <a:cubicBezTo>
                      <a:pt x="260313" y="35394"/>
                      <a:pt x="259900" y="35669"/>
                      <a:pt x="259453" y="35944"/>
                    </a:cubicBezTo>
                    <a:cubicBezTo>
                      <a:pt x="259006" y="36254"/>
                      <a:pt x="258559" y="36529"/>
                      <a:pt x="258077" y="36770"/>
                    </a:cubicBezTo>
                    <a:cubicBezTo>
                      <a:pt x="257974" y="36839"/>
                      <a:pt x="257871" y="36873"/>
                      <a:pt x="257768" y="36942"/>
                    </a:cubicBezTo>
                    <a:cubicBezTo>
                      <a:pt x="257390" y="37183"/>
                      <a:pt x="256977" y="37423"/>
                      <a:pt x="256564" y="37664"/>
                    </a:cubicBezTo>
                    <a:cubicBezTo>
                      <a:pt x="255635" y="38215"/>
                      <a:pt x="254672" y="38731"/>
                      <a:pt x="253709" y="39212"/>
                    </a:cubicBezTo>
                    <a:cubicBezTo>
                      <a:pt x="253709" y="39212"/>
                      <a:pt x="253640" y="39212"/>
                      <a:pt x="253606" y="39281"/>
                    </a:cubicBezTo>
                    <a:cubicBezTo>
                      <a:pt x="252540" y="39831"/>
                      <a:pt x="251473" y="40347"/>
                      <a:pt x="250407" y="40829"/>
                    </a:cubicBezTo>
                    <a:cubicBezTo>
                      <a:pt x="249754" y="41138"/>
                      <a:pt x="249100" y="41448"/>
                      <a:pt x="248412" y="41723"/>
                    </a:cubicBezTo>
                    <a:cubicBezTo>
                      <a:pt x="248240" y="41826"/>
                      <a:pt x="248034" y="41895"/>
                      <a:pt x="247862" y="41964"/>
                    </a:cubicBezTo>
                    <a:cubicBezTo>
                      <a:pt x="247415" y="42170"/>
                      <a:pt x="246967" y="42342"/>
                      <a:pt x="246486" y="42514"/>
                    </a:cubicBezTo>
                    <a:cubicBezTo>
                      <a:pt x="246451" y="42549"/>
                      <a:pt x="246417" y="42549"/>
                      <a:pt x="246383" y="42583"/>
                    </a:cubicBezTo>
                    <a:cubicBezTo>
                      <a:pt x="245970" y="42721"/>
                      <a:pt x="245557" y="42893"/>
                      <a:pt x="245144" y="43030"/>
                    </a:cubicBezTo>
                    <a:cubicBezTo>
                      <a:pt x="243975" y="43477"/>
                      <a:pt x="242805" y="43890"/>
                      <a:pt x="241602" y="44268"/>
                    </a:cubicBezTo>
                    <a:cubicBezTo>
                      <a:pt x="241567" y="44268"/>
                      <a:pt x="241533" y="44303"/>
                      <a:pt x="241498" y="44303"/>
                    </a:cubicBezTo>
                    <a:cubicBezTo>
                      <a:pt x="240742" y="44544"/>
                      <a:pt x="239950" y="44784"/>
                      <a:pt x="239194" y="44956"/>
                    </a:cubicBezTo>
                    <a:cubicBezTo>
                      <a:pt x="239022" y="45025"/>
                      <a:pt x="238884" y="45060"/>
                      <a:pt x="238712" y="45094"/>
                    </a:cubicBezTo>
                    <a:cubicBezTo>
                      <a:pt x="238643" y="45094"/>
                      <a:pt x="238609" y="45128"/>
                      <a:pt x="238540" y="45128"/>
                    </a:cubicBezTo>
                    <a:cubicBezTo>
                      <a:pt x="238162" y="45266"/>
                      <a:pt x="237783" y="45369"/>
                      <a:pt x="237405" y="45438"/>
                    </a:cubicBezTo>
                    <a:cubicBezTo>
                      <a:pt x="237096" y="45541"/>
                      <a:pt x="236820" y="45610"/>
                      <a:pt x="236511" y="45644"/>
                    </a:cubicBezTo>
                    <a:cubicBezTo>
                      <a:pt x="235926" y="45782"/>
                      <a:pt x="235376" y="45919"/>
                      <a:pt x="234825" y="46023"/>
                    </a:cubicBezTo>
                    <a:cubicBezTo>
                      <a:pt x="234653" y="46057"/>
                      <a:pt x="234447" y="46091"/>
                      <a:pt x="234275" y="46126"/>
                    </a:cubicBezTo>
                    <a:cubicBezTo>
                      <a:pt x="233518" y="46298"/>
                      <a:pt x="232762" y="46435"/>
                      <a:pt x="232039" y="46539"/>
                    </a:cubicBezTo>
                    <a:cubicBezTo>
                      <a:pt x="231283" y="46676"/>
                      <a:pt x="230526" y="46779"/>
                      <a:pt x="229769" y="46883"/>
                    </a:cubicBezTo>
                    <a:cubicBezTo>
                      <a:pt x="229081" y="46986"/>
                      <a:pt x="228428" y="47054"/>
                      <a:pt x="227740" y="47123"/>
                    </a:cubicBezTo>
                    <a:cubicBezTo>
                      <a:pt x="226914" y="47226"/>
                      <a:pt x="226054" y="47295"/>
                      <a:pt x="225229" y="47364"/>
                    </a:cubicBezTo>
                    <a:cubicBezTo>
                      <a:pt x="225126" y="47364"/>
                      <a:pt x="224988" y="47364"/>
                      <a:pt x="224850" y="47364"/>
                    </a:cubicBezTo>
                    <a:cubicBezTo>
                      <a:pt x="224094" y="47398"/>
                      <a:pt x="223337" y="47433"/>
                      <a:pt x="222615" y="47433"/>
                    </a:cubicBezTo>
                    <a:cubicBezTo>
                      <a:pt x="221170" y="47467"/>
                      <a:pt x="219725" y="47467"/>
                      <a:pt x="218281" y="47433"/>
                    </a:cubicBezTo>
                    <a:cubicBezTo>
                      <a:pt x="216836" y="47398"/>
                      <a:pt x="215357" y="47295"/>
                      <a:pt x="213912" y="47158"/>
                    </a:cubicBezTo>
                    <a:cubicBezTo>
                      <a:pt x="212192" y="46986"/>
                      <a:pt x="210507" y="46779"/>
                      <a:pt x="208822" y="46435"/>
                    </a:cubicBezTo>
                    <a:lnTo>
                      <a:pt x="208822" y="46435"/>
                    </a:lnTo>
                    <a:cubicBezTo>
                      <a:pt x="208822" y="46435"/>
                      <a:pt x="302621" y="67176"/>
                      <a:pt x="388612" y="141404"/>
                    </a:cubicBezTo>
                    <a:cubicBezTo>
                      <a:pt x="402887" y="153753"/>
                      <a:pt x="413344" y="166617"/>
                      <a:pt x="420911" y="179756"/>
                    </a:cubicBezTo>
                    <a:cubicBezTo>
                      <a:pt x="426621" y="177521"/>
                      <a:pt x="432331" y="176179"/>
                      <a:pt x="437834" y="175491"/>
                    </a:cubicBezTo>
                    <a:cubicBezTo>
                      <a:pt x="462462" y="172396"/>
                      <a:pt x="483100" y="182439"/>
                      <a:pt x="484235" y="182990"/>
                    </a:cubicBezTo>
                    <a:cubicBezTo>
                      <a:pt x="473469" y="167374"/>
                      <a:pt x="460295" y="151723"/>
                      <a:pt x="444507" y="13624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DA31E033-D108-096D-259E-4B55E378111E}"/>
                  </a:ext>
                </a:extLst>
              </p:cNvPr>
              <p:cNvSpPr/>
              <p:nvPr/>
            </p:nvSpPr>
            <p:spPr>
              <a:xfrm>
                <a:off x="9911003" y="1084874"/>
                <a:ext cx="358120" cy="373868"/>
              </a:xfrm>
              <a:custGeom>
                <a:avLst/>
                <a:gdLst>
                  <a:gd name="connsiteX0" fmla="*/ 74778 w 358120"/>
                  <a:gd name="connsiteY0" fmla="*/ 65353 h 373868"/>
                  <a:gd name="connsiteX1" fmla="*/ 72921 w 358120"/>
                  <a:gd name="connsiteY1" fmla="*/ 64528 h 373868"/>
                  <a:gd name="connsiteX2" fmla="*/ 72267 w 358120"/>
                  <a:gd name="connsiteY2" fmla="*/ 64184 h 373868"/>
                  <a:gd name="connsiteX3" fmla="*/ 71063 w 358120"/>
                  <a:gd name="connsiteY3" fmla="*/ 63599 h 373868"/>
                  <a:gd name="connsiteX4" fmla="*/ 69756 w 358120"/>
                  <a:gd name="connsiteY4" fmla="*/ 62946 h 373868"/>
                  <a:gd name="connsiteX5" fmla="*/ 69722 w 358120"/>
                  <a:gd name="connsiteY5" fmla="*/ 62946 h 373868"/>
                  <a:gd name="connsiteX6" fmla="*/ 69447 w 358120"/>
                  <a:gd name="connsiteY6" fmla="*/ 62774 h 373868"/>
                  <a:gd name="connsiteX7" fmla="*/ 68036 w 358120"/>
                  <a:gd name="connsiteY7" fmla="*/ 61983 h 373868"/>
                  <a:gd name="connsiteX8" fmla="*/ 66041 w 358120"/>
                  <a:gd name="connsiteY8" fmla="*/ 60813 h 373868"/>
                  <a:gd name="connsiteX9" fmla="*/ 65835 w 358120"/>
                  <a:gd name="connsiteY9" fmla="*/ 60676 h 373868"/>
                  <a:gd name="connsiteX10" fmla="*/ 64906 w 358120"/>
                  <a:gd name="connsiteY10" fmla="*/ 60125 h 373868"/>
                  <a:gd name="connsiteX11" fmla="*/ 64081 w 358120"/>
                  <a:gd name="connsiteY11" fmla="*/ 59575 h 373868"/>
                  <a:gd name="connsiteX12" fmla="*/ 63668 w 358120"/>
                  <a:gd name="connsiteY12" fmla="*/ 59300 h 373868"/>
                  <a:gd name="connsiteX13" fmla="*/ 61467 w 358120"/>
                  <a:gd name="connsiteY13" fmla="*/ 57786 h 373868"/>
                  <a:gd name="connsiteX14" fmla="*/ 60710 w 358120"/>
                  <a:gd name="connsiteY14" fmla="*/ 57236 h 373868"/>
                  <a:gd name="connsiteX15" fmla="*/ 59231 w 358120"/>
                  <a:gd name="connsiteY15" fmla="*/ 56135 h 373868"/>
                  <a:gd name="connsiteX16" fmla="*/ 58543 w 358120"/>
                  <a:gd name="connsiteY16" fmla="*/ 55585 h 373868"/>
                  <a:gd name="connsiteX17" fmla="*/ 58474 w 358120"/>
                  <a:gd name="connsiteY17" fmla="*/ 55550 h 373868"/>
                  <a:gd name="connsiteX18" fmla="*/ 57202 w 358120"/>
                  <a:gd name="connsiteY18" fmla="*/ 54484 h 373868"/>
                  <a:gd name="connsiteX19" fmla="*/ 56651 w 358120"/>
                  <a:gd name="connsiteY19" fmla="*/ 54037 h 373868"/>
                  <a:gd name="connsiteX20" fmla="*/ 55998 w 358120"/>
                  <a:gd name="connsiteY20" fmla="*/ 53487 h 373868"/>
                  <a:gd name="connsiteX21" fmla="*/ 55550 w 358120"/>
                  <a:gd name="connsiteY21" fmla="*/ 53108 h 373868"/>
                  <a:gd name="connsiteX22" fmla="*/ 53383 w 358120"/>
                  <a:gd name="connsiteY22" fmla="*/ 51148 h 373868"/>
                  <a:gd name="connsiteX23" fmla="*/ 49634 w 358120"/>
                  <a:gd name="connsiteY23" fmla="*/ 47433 h 373868"/>
                  <a:gd name="connsiteX24" fmla="*/ 47880 w 358120"/>
                  <a:gd name="connsiteY24" fmla="*/ 45541 h 373868"/>
                  <a:gd name="connsiteX25" fmla="*/ 42721 w 358120"/>
                  <a:gd name="connsiteY25" fmla="*/ 39178 h 373868"/>
                  <a:gd name="connsiteX26" fmla="*/ 41138 w 358120"/>
                  <a:gd name="connsiteY26" fmla="*/ 36942 h 373868"/>
                  <a:gd name="connsiteX27" fmla="*/ 39040 w 358120"/>
                  <a:gd name="connsiteY27" fmla="*/ 33777 h 373868"/>
                  <a:gd name="connsiteX28" fmla="*/ 38249 w 358120"/>
                  <a:gd name="connsiteY28" fmla="*/ 32505 h 373868"/>
                  <a:gd name="connsiteX29" fmla="*/ 35119 w 358120"/>
                  <a:gd name="connsiteY29" fmla="*/ 27070 h 373868"/>
                  <a:gd name="connsiteX30" fmla="*/ 35050 w 358120"/>
                  <a:gd name="connsiteY30" fmla="*/ 26933 h 373868"/>
                  <a:gd name="connsiteX31" fmla="*/ 33502 w 358120"/>
                  <a:gd name="connsiteY31" fmla="*/ 23906 h 373868"/>
                  <a:gd name="connsiteX32" fmla="*/ 33330 w 358120"/>
                  <a:gd name="connsiteY32" fmla="*/ 23596 h 373868"/>
                  <a:gd name="connsiteX33" fmla="*/ 29684 w 358120"/>
                  <a:gd name="connsiteY33" fmla="*/ 15238 h 373868"/>
                  <a:gd name="connsiteX34" fmla="*/ 29650 w 358120"/>
                  <a:gd name="connsiteY34" fmla="*/ 15100 h 373868"/>
                  <a:gd name="connsiteX35" fmla="*/ 28584 w 358120"/>
                  <a:gd name="connsiteY35" fmla="*/ 12211 h 373868"/>
                  <a:gd name="connsiteX36" fmla="*/ 28549 w 358120"/>
                  <a:gd name="connsiteY36" fmla="*/ 12211 h 373868"/>
                  <a:gd name="connsiteX37" fmla="*/ 27552 w 358120"/>
                  <a:gd name="connsiteY37" fmla="*/ 9218 h 373868"/>
                  <a:gd name="connsiteX38" fmla="*/ 26623 w 358120"/>
                  <a:gd name="connsiteY38" fmla="*/ 6191 h 373868"/>
                  <a:gd name="connsiteX39" fmla="*/ 25797 w 358120"/>
                  <a:gd name="connsiteY39" fmla="*/ 3268 h 373868"/>
                  <a:gd name="connsiteX40" fmla="*/ 25763 w 358120"/>
                  <a:gd name="connsiteY40" fmla="*/ 3130 h 373868"/>
                  <a:gd name="connsiteX41" fmla="*/ 25006 w 358120"/>
                  <a:gd name="connsiteY41" fmla="*/ 0 h 373868"/>
                  <a:gd name="connsiteX42" fmla="*/ 24215 w 358120"/>
                  <a:gd name="connsiteY42" fmla="*/ 0 h 373868"/>
                  <a:gd name="connsiteX43" fmla="*/ 20122 w 358120"/>
                  <a:gd name="connsiteY43" fmla="*/ 69 h 373868"/>
                  <a:gd name="connsiteX44" fmla="*/ 15616 w 358120"/>
                  <a:gd name="connsiteY44" fmla="*/ 275 h 373868"/>
                  <a:gd name="connsiteX45" fmla="*/ 4231 w 358120"/>
                  <a:gd name="connsiteY45" fmla="*/ 1238 h 373868"/>
                  <a:gd name="connsiteX46" fmla="*/ 0 w 358120"/>
                  <a:gd name="connsiteY46" fmla="*/ 1754 h 373868"/>
                  <a:gd name="connsiteX47" fmla="*/ 2683 w 358120"/>
                  <a:gd name="connsiteY47" fmla="*/ 4059 h 373868"/>
                  <a:gd name="connsiteX48" fmla="*/ 11385 w 358120"/>
                  <a:gd name="connsiteY48" fmla="*/ 18196 h 373868"/>
                  <a:gd name="connsiteX49" fmla="*/ 13380 w 358120"/>
                  <a:gd name="connsiteY49" fmla="*/ 25557 h 373868"/>
                  <a:gd name="connsiteX50" fmla="*/ 13587 w 358120"/>
                  <a:gd name="connsiteY50" fmla="*/ 56101 h 373868"/>
                  <a:gd name="connsiteX51" fmla="*/ 17439 w 358120"/>
                  <a:gd name="connsiteY51" fmla="*/ 56445 h 373868"/>
                  <a:gd name="connsiteX52" fmla="*/ 42858 w 358120"/>
                  <a:gd name="connsiteY52" fmla="*/ 59781 h 373868"/>
                  <a:gd name="connsiteX53" fmla="*/ 47192 w 358120"/>
                  <a:gd name="connsiteY53" fmla="*/ 60504 h 373868"/>
                  <a:gd name="connsiteX54" fmla="*/ 51320 w 358120"/>
                  <a:gd name="connsiteY54" fmla="*/ 61226 h 373868"/>
                  <a:gd name="connsiteX55" fmla="*/ 51526 w 358120"/>
                  <a:gd name="connsiteY55" fmla="*/ 61226 h 373868"/>
                  <a:gd name="connsiteX56" fmla="*/ 55241 w 358120"/>
                  <a:gd name="connsiteY56" fmla="*/ 61914 h 373868"/>
                  <a:gd name="connsiteX57" fmla="*/ 64115 w 358120"/>
                  <a:gd name="connsiteY57" fmla="*/ 63702 h 373868"/>
                  <a:gd name="connsiteX58" fmla="*/ 67039 w 358120"/>
                  <a:gd name="connsiteY58" fmla="*/ 64322 h 373868"/>
                  <a:gd name="connsiteX59" fmla="*/ 67211 w 358120"/>
                  <a:gd name="connsiteY59" fmla="*/ 64322 h 373868"/>
                  <a:gd name="connsiteX60" fmla="*/ 69756 w 358120"/>
                  <a:gd name="connsiteY60" fmla="*/ 64906 h 373868"/>
                  <a:gd name="connsiteX61" fmla="*/ 75844 w 358120"/>
                  <a:gd name="connsiteY61" fmla="*/ 66317 h 373868"/>
                  <a:gd name="connsiteX62" fmla="*/ 75879 w 358120"/>
                  <a:gd name="connsiteY62" fmla="*/ 65801 h 373868"/>
                  <a:gd name="connsiteX63" fmla="*/ 74778 w 358120"/>
                  <a:gd name="connsiteY63" fmla="*/ 65285 h 373868"/>
                  <a:gd name="connsiteX64" fmla="*/ 319475 w 358120"/>
                  <a:gd name="connsiteY64" fmla="*/ 199122 h 373868"/>
                  <a:gd name="connsiteX65" fmla="*/ 297186 w 358120"/>
                  <a:gd name="connsiteY65" fmla="*/ 169334 h 373868"/>
                  <a:gd name="connsiteX66" fmla="*/ 135247 w 358120"/>
                  <a:gd name="connsiteY66" fmla="*/ 62877 h 373868"/>
                  <a:gd name="connsiteX67" fmla="*/ 132048 w 358120"/>
                  <a:gd name="connsiteY67" fmla="*/ 64425 h 373868"/>
                  <a:gd name="connsiteX68" fmla="*/ 130053 w 358120"/>
                  <a:gd name="connsiteY68" fmla="*/ 65319 h 373868"/>
                  <a:gd name="connsiteX69" fmla="*/ 129503 w 358120"/>
                  <a:gd name="connsiteY69" fmla="*/ 65560 h 373868"/>
                  <a:gd name="connsiteX70" fmla="*/ 128127 w 358120"/>
                  <a:gd name="connsiteY70" fmla="*/ 66110 h 373868"/>
                  <a:gd name="connsiteX71" fmla="*/ 126786 w 358120"/>
                  <a:gd name="connsiteY71" fmla="*/ 66626 h 373868"/>
                  <a:gd name="connsiteX72" fmla="*/ 123243 w 358120"/>
                  <a:gd name="connsiteY72" fmla="*/ 67864 h 373868"/>
                  <a:gd name="connsiteX73" fmla="*/ 123140 w 358120"/>
                  <a:gd name="connsiteY73" fmla="*/ 67899 h 373868"/>
                  <a:gd name="connsiteX74" fmla="*/ 120835 w 358120"/>
                  <a:gd name="connsiteY74" fmla="*/ 68552 h 373868"/>
                  <a:gd name="connsiteX75" fmla="*/ 120354 w 358120"/>
                  <a:gd name="connsiteY75" fmla="*/ 68690 h 373868"/>
                  <a:gd name="connsiteX76" fmla="*/ 120182 w 358120"/>
                  <a:gd name="connsiteY76" fmla="*/ 68724 h 373868"/>
                  <a:gd name="connsiteX77" fmla="*/ 119047 w 358120"/>
                  <a:gd name="connsiteY77" fmla="*/ 69034 h 373868"/>
                  <a:gd name="connsiteX78" fmla="*/ 118152 w 358120"/>
                  <a:gd name="connsiteY78" fmla="*/ 69240 h 373868"/>
                  <a:gd name="connsiteX79" fmla="*/ 116467 w 358120"/>
                  <a:gd name="connsiteY79" fmla="*/ 69619 h 373868"/>
                  <a:gd name="connsiteX80" fmla="*/ 115916 w 358120"/>
                  <a:gd name="connsiteY80" fmla="*/ 69722 h 373868"/>
                  <a:gd name="connsiteX81" fmla="*/ 113681 w 358120"/>
                  <a:gd name="connsiteY81" fmla="*/ 70135 h 373868"/>
                  <a:gd name="connsiteX82" fmla="*/ 111410 w 358120"/>
                  <a:gd name="connsiteY82" fmla="*/ 70479 h 373868"/>
                  <a:gd name="connsiteX83" fmla="*/ 109381 w 358120"/>
                  <a:gd name="connsiteY83" fmla="*/ 70719 h 373868"/>
                  <a:gd name="connsiteX84" fmla="*/ 106870 w 358120"/>
                  <a:gd name="connsiteY84" fmla="*/ 70960 h 373868"/>
                  <a:gd name="connsiteX85" fmla="*/ 106492 w 358120"/>
                  <a:gd name="connsiteY85" fmla="*/ 70960 h 373868"/>
                  <a:gd name="connsiteX86" fmla="*/ 104256 w 358120"/>
                  <a:gd name="connsiteY86" fmla="*/ 71029 h 373868"/>
                  <a:gd name="connsiteX87" fmla="*/ 99922 w 358120"/>
                  <a:gd name="connsiteY87" fmla="*/ 71029 h 373868"/>
                  <a:gd name="connsiteX88" fmla="*/ 95554 w 358120"/>
                  <a:gd name="connsiteY88" fmla="*/ 70754 h 373868"/>
                  <a:gd name="connsiteX89" fmla="*/ 90463 w 358120"/>
                  <a:gd name="connsiteY89" fmla="*/ 70031 h 373868"/>
                  <a:gd name="connsiteX90" fmla="*/ 90463 w 358120"/>
                  <a:gd name="connsiteY90" fmla="*/ 70031 h 373868"/>
                  <a:gd name="connsiteX91" fmla="*/ 270254 w 358120"/>
                  <a:gd name="connsiteY91" fmla="*/ 165000 h 373868"/>
                  <a:gd name="connsiteX92" fmla="*/ 302552 w 358120"/>
                  <a:gd name="connsiteY92" fmla="*/ 203352 h 373868"/>
                  <a:gd name="connsiteX93" fmla="*/ 320989 w 358120"/>
                  <a:gd name="connsiteY93" fmla="*/ 353321 h 373868"/>
                  <a:gd name="connsiteX94" fmla="*/ 327455 w 358120"/>
                  <a:gd name="connsiteY94" fmla="*/ 373719 h 373868"/>
                  <a:gd name="connsiteX95" fmla="*/ 356692 w 358120"/>
                  <a:gd name="connsiteY95" fmla="*/ 346442 h 373868"/>
                  <a:gd name="connsiteX96" fmla="*/ 319475 w 358120"/>
                  <a:gd name="connsiteY96" fmla="*/ 199087 h 37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358120" h="373868">
                    <a:moveTo>
                      <a:pt x="74778" y="65353"/>
                    </a:moveTo>
                    <a:cubicBezTo>
                      <a:pt x="74125" y="65078"/>
                      <a:pt x="73505" y="64803"/>
                      <a:pt x="72921" y="64528"/>
                    </a:cubicBezTo>
                    <a:cubicBezTo>
                      <a:pt x="72680" y="64425"/>
                      <a:pt x="72474" y="64322"/>
                      <a:pt x="72267" y="64184"/>
                    </a:cubicBezTo>
                    <a:cubicBezTo>
                      <a:pt x="71854" y="63978"/>
                      <a:pt x="71442" y="63806"/>
                      <a:pt x="71063" y="63599"/>
                    </a:cubicBezTo>
                    <a:cubicBezTo>
                      <a:pt x="70616" y="63427"/>
                      <a:pt x="70203" y="63186"/>
                      <a:pt x="69756" y="62946"/>
                    </a:cubicBezTo>
                    <a:lnTo>
                      <a:pt x="69722" y="62946"/>
                    </a:lnTo>
                    <a:cubicBezTo>
                      <a:pt x="69722" y="62946"/>
                      <a:pt x="69550" y="62843"/>
                      <a:pt x="69447" y="62774"/>
                    </a:cubicBezTo>
                    <a:cubicBezTo>
                      <a:pt x="68965" y="62533"/>
                      <a:pt x="68518" y="62258"/>
                      <a:pt x="68036" y="61983"/>
                    </a:cubicBezTo>
                    <a:cubicBezTo>
                      <a:pt x="67383" y="61604"/>
                      <a:pt x="66695" y="61226"/>
                      <a:pt x="66041" y="60813"/>
                    </a:cubicBezTo>
                    <a:cubicBezTo>
                      <a:pt x="65973" y="60813"/>
                      <a:pt x="65904" y="60744"/>
                      <a:pt x="65835" y="60676"/>
                    </a:cubicBezTo>
                    <a:cubicBezTo>
                      <a:pt x="65525" y="60504"/>
                      <a:pt x="65216" y="60297"/>
                      <a:pt x="64906" y="60125"/>
                    </a:cubicBezTo>
                    <a:cubicBezTo>
                      <a:pt x="64631" y="59953"/>
                      <a:pt x="64356" y="59747"/>
                      <a:pt x="64081" y="59575"/>
                    </a:cubicBezTo>
                    <a:cubicBezTo>
                      <a:pt x="63943" y="59506"/>
                      <a:pt x="63806" y="59403"/>
                      <a:pt x="63668" y="59300"/>
                    </a:cubicBezTo>
                    <a:cubicBezTo>
                      <a:pt x="62946" y="58818"/>
                      <a:pt x="62189" y="58337"/>
                      <a:pt x="61467" y="57786"/>
                    </a:cubicBezTo>
                    <a:cubicBezTo>
                      <a:pt x="61226" y="57614"/>
                      <a:pt x="60985" y="57442"/>
                      <a:pt x="60710" y="57236"/>
                    </a:cubicBezTo>
                    <a:cubicBezTo>
                      <a:pt x="60228" y="56892"/>
                      <a:pt x="59747" y="56514"/>
                      <a:pt x="59231" y="56135"/>
                    </a:cubicBezTo>
                    <a:cubicBezTo>
                      <a:pt x="58990" y="55963"/>
                      <a:pt x="58784" y="55757"/>
                      <a:pt x="58543" y="55585"/>
                    </a:cubicBezTo>
                    <a:cubicBezTo>
                      <a:pt x="58543" y="55585"/>
                      <a:pt x="58520" y="55575"/>
                      <a:pt x="58474" y="55550"/>
                    </a:cubicBezTo>
                    <a:cubicBezTo>
                      <a:pt x="58061" y="55206"/>
                      <a:pt x="57614" y="54828"/>
                      <a:pt x="57202" y="54484"/>
                    </a:cubicBezTo>
                    <a:cubicBezTo>
                      <a:pt x="56995" y="54347"/>
                      <a:pt x="56823" y="54209"/>
                      <a:pt x="56651" y="54037"/>
                    </a:cubicBezTo>
                    <a:cubicBezTo>
                      <a:pt x="56445" y="53865"/>
                      <a:pt x="56204" y="53693"/>
                      <a:pt x="55998" y="53487"/>
                    </a:cubicBezTo>
                    <a:cubicBezTo>
                      <a:pt x="55826" y="53383"/>
                      <a:pt x="55688" y="53246"/>
                      <a:pt x="55550" y="53108"/>
                    </a:cubicBezTo>
                    <a:cubicBezTo>
                      <a:pt x="54794" y="52489"/>
                      <a:pt x="54071" y="51836"/>
                      <a:pt x="53383" y="51148"/>
                    </a:cubicBezTo>
                    <a:cubicBezTo>
                      <a:pt x="52111" y="49978"/>
                      <a:pt x="50838" y="48706"/>
                      <a:pt x="49634" y="47433"/>
                    </a:cubicBezTo>
                    <a:cubicBezTo>
                      <a:pt x="49050" y="46814"/>
                      <a:pt x="48430" y="46195"/>
                      <a:pt x="47880" y="45541"/>
                    </a:cubicBezTo>
                    <a:cubicBezTo>
                      <a:pt x="46091" y="43512"/>
                      <a:pt x="44372" y="41413"/>
                      <a:pt x="42721" y="39178"/>
                    </a:cubicBezTo>
                    <a:cubicBezTo>
                      <a:pt x="42170" y="38455"/>
                      <a:pt x="41620" y="37699"/>
                      <a:pt x="41138" y="36942"/>
                    </a:cubicBezTo>
                    <a:cubicBezTo>
                      <a:pt x="40416" y="35910"/>
                      <a:pt x="39728" y="34844"/>
                      <a:pt x="39040" y="33777"/>
                    </a:cubicBezTo>
                    <a:cubicBezTo>
                      <a:pt x="38765" y="33365"/>
                      <a:pt x="38490" y="32952"/>
                      <a:pt x="38249" y="32505"/>
                    </a:cubicBezTo>
                    <a:cubicBezTo>
                      <a:pt x="37148" y="30751"/>
                      <a:pt x="36082" y="28928"/>
                      <a:pt x="35119" y="27070"/>
                    </a:cubicBezTo>
                    <a:cubicBezTo>
                      <a:pt x="35085" y="27036"/>
                      <a:pt x="35050" y="26967"/>
                      <a:pt x="35050" y="26933"/>
                    </a:cubicBezTo>
                    <a:cubicBezTo>
                      <a:pt x="34500" y="25935"/>
                      <a:pt x="33984" y="24938"/>
                      <a:pt x="33502" y="23906"/>
                    </a:cubicBezTo>
                    <a:cubicBezTo>
                      <a:pt x="33433" y="23802"/>
                      <a:pt x="33365" y="23699"/>
                      <a:pt x="33330" y="23596"/>
                    </a:cubicBezTo>
                    <a:cubicBezTo>
                      <a:pt x="31989" y="20879"/>
                      <a:pt x="30785" y="18093"/>
                      <a:pt x="29684" y="15238"/>
                    </a:cubicBezTo>
                    <a:cubicBezTo>
                      <a:pt x="29650" y="15169"/>
                      <a:pt x="29650" y="15134"/>
                      <a:pt x="29650" y="15100"/>
                    </a:cubicBezTo>
                    <a:cubicBezTo>
                      <a:pt x="29271" y="14171"/>
                      <a:pt x="28893" y="13174"/>
                      <a:pt x="28584" y="12211"/>
                    </a:cubicBezTo>
                    <a:lnTo>
                      <a:pt x="28549" y="12211"/>
                    </a:lnTo>
                    <a:cubicBezTo>
                      <a:pt x="28205" y="11213"/>
                      <a:pt x="27861" y="10216"/>
                      <a:pt x="27552" y="9218"/>
                    </a:cubicBezTo>
                    <a:cubicBezTo>
                      <a:pt x="27208" y="8221"/>
                      <a:pt x="26898" y="7189"/>
                      <a:pt x="26623" y="6191"/>
                    </a:cubicBezTo>
                    <a:cubicBezTo>
                      <a:pt x="26348" y="5228"/>
                      <a:pt x="26073" y="4265"/>
                      <a:pt x="25797" y="3268"/>
                    </a:cubicBezTo>
                    <a:cubicBezTo>
                      <a:pt x="25797" y="3233"/>
                      <a:pt x="25797" y="3164"/>
                      <a:pt x="25763" y="3130"/>
                    </a:cubicBezTo>
                    <a:cubicBezTo>
                      <a:pt x="25488" y="2098"/>
                      <a:pt x="25247" y="1066"/>
                      <a:pt x="25006" y="0"/>
                    </a:cubicBezTo>
                    <a:lnTo>
                      <a:pt x="24215" y="0"/>
                    </a:lnTo>
                    <a:cubicBezTo>
                      <a:pt x="22977" y="0"/>
                      <a:pt x="21601" y="34"/>
                      <a:pt x="20122" y="69"/>
                    </a:cubicBezTo>
                    <a:cubicBezTo>
                      <a:pt x="18712" y="138"/>
                      <a:pt x="17198" y="172"/>
                      <a:pt x="15616" y="275"/>
                    </a:cubicBezTo>
                    <a:cubicBezTo>
                      <a:pt x="12211" y="447"/>
                      <a:pt x="8393" y="757"/>
                      <a:pt x="4231" y="1238"/>
                    </a:cubicBezTo>
                    <a:cubicBezTo>
                      <a:pt x="2855" y="1376"/>
                      <a:pt x="1445" y="1548"/>
                      <a:pt x="0" y="1754"/>
                    </a:cubicBezTo>
                    <a:cubicBezTo>
                      <a:pt x="791" y="2339"/>
                      <a:pt x="1720" y="3096"/>
                      <a:pt x="2683" y="4059"/>
                    </a:cubicBezTo>
                    <a:cubicBezTo>
                      <a:pt x="5538" y="6845"/>
                      <a:pt x="8909" y="11316"/>
                      <a:pt x="11385" y="18196"/>
                    </a:cubicBezTo>
                    <a:cubicBezTo>
                      <a:pt x="12176" y="20397"/>
                      <a:pt x="12864" y="22839"/>
                      <a:pt x="13380" y="25557"/>
                    </a:cubicBezTo>
                    <a:cubicBezTo>
                      <a:pt x="14997" y="33330"/>
                      <a:pt x="15444" y="43340"/>
                      <a:pt x="13587" y="56101"/>
                    </a:cubicBezTo>
                    <a:cubicBezTo>
                      <a:pt x="14894" y="56204"/>
                      <a:pt x="16166" y="56342"/>
                      <a:pt x="17439" y="56445"/>
                    </a:cubicBezTo>
                    <a:cubicBezTo>
                      <a:pt x="26485" y="57339"/>
                      <a:pt x="35085" y="58509"/>
                      <a:pt x="42858" y="59781"/>
                    </a:cubicBezTo>
                    <a:cubicBezTo>
                      <a:pt x="44337" y="60022"/>
                      <a:pt x="45782" y="60263"/>
                      <a:pt x="47192" y="60504"/>
                    </a:cubicBezTo>
                    <a:cubicBezTo>
                      <a:pt x="48602" y="60744"/>
                      <a:pt x="49978" y="60985"/>
                      <a:pt x="51320" y="61226"/>
                    </a:cubicBezTo>
                    <a:cubicBezTo>
                      <a:pt x="51388" y="61226"/>
                      <a:pt x="51457" y="61226"/>
                      <a:pt x="51526" y="61226"/>
                    </a:cubicBezTo>
                    <a:cubicBezTo>
                      <a:pt x="52799" y="61467"/>
                      <a:pt x="54037" y="61673"/>
                      <a:pt x="55241" y="61914"/>
                    </a:cubicBezTo>
                    <a:cubicBezTo>
                      <a:pt x="58440" y="62533"/>
                      <a:pt x="61398" y="63118"/>
                      <a:pt x="64115" y="63702"/>
                    </a:cubicBezTo>
                    <a:cubicBezTo>
                      <a:pt x="65113" y="63909"/>
                      <a:pt x="66110" y="64115"/>
                      <a:pt x="67039" y="64322"/>
                    </a:cubicBezTo>
                    <a:cubicBezTo>
                      <a:pt x="67108" y="64322"/>
                      <a:pt x="67142" y="64322"/>
                      <a:pt x="67211" y="64322"/>
                    </a:cubicBezTo>
                    <a:cubicBezTo>
                      <a:pt x="68105" y="64528"/>
                      <a:pt x="68931" y="64700"/>
                      <a:pt x="69756" y="64906"/>
                    </a:cubicBezTo>
                    <a:cubicBezTo>
                      <a:pt x="72130" y="65422"/>
                      <a:pt x="74159" y="65904"/>
                      <a:pt x="75844" y="66317"/>
                    </a:cubicBezTo>
                    <a:cubicBezTo>
                      <a:pt x="75844" y="66145"/>
                      <a:pt x="75844" y="65973"/>
                      <a:pt x="75879" y="65801"/>
                    </a:cubicBezTo>
                    <a:cubicBezTo>
                      <a:pt x="75500" y="65663"/>
                      <a:pt x="75157" y="65491"/>
                      <a:pt x="74778" y="65285"/>
                    </a:cubicBezTo>
                    <a:close/>
                    <a:moveTo>
                      <a:pt x="319475" y="199122"/>
                    </a:moveTo>
                    <a:cubicBezTo>
                      <a:pt x="313112" y="189215"/>
                      <a:pt x="305717" y="179275"/>
                      <a:pt x="297186" y="169334"/>
                    </a:cubicBezTo>
                    <a:cubicBezTo>
                      <a:pt x="251611" y="116364"/>
                      <a:pt x="175044" y="79525"/>
                      <a:pt x="135247" y="62877"/>
                    </a:cubicBezTo>
                    <a:cubicBezTo>
                      <a:pt x="134181" y="63427"/>
                      <a:pt x="133115" y="63943"/>
                      <a:pt x="132048" y="64425"/>
                    </a:cubicBezTo>
                    <a:cubicBezTo>
                      <a:pt x="131395" y="64734"/>
                      <a:pt x="130741" y="65044"/>
                      <a:pt x="130053" y="65319"/>
                    </a:cubicBezTo>
                    <a:cubicBezTo>
                      <a:pt x="129881" y="65422"/>
                      <a:pt x="129675" y="65491"/>
                      <a:pt x="129503" y="65560"/>
                    </a:cubicBezTo>
                    <a:cubicBezTo>
                      <a:pt x="129056" y="65766"/>
                      <a:pt x="128609" y="65938"/>
                      <a:pt x="128127" y="66110"/>
                    </a:cubicBezTo>
                    <a:cubicBezTo>
                      <a:pt x="127680" y="66317"/>
                      <a:pt x="127233" y="66454"/>
                      <a:pt x="126786" y="66626"/>
                    </a:cubicBezTo>
                    <a:cubicBezTo>
                      <a:pt x="125616" y="67073"/>
                      <a:pt x="124447" y="67486"/>
                      <a:pt x="123243" y="67864"/>
                    </a:cubicBezTo>
                    <a:cubicBezTo>
                      <a:pt x="123209" y="67864"/>
                      <a:pt x="123174" y="67899"/>
                      <a:pt x="123140" y="67899"/>
                    </a:cubicBezTo>
                    <a:cubicBezTo>
                      <a:pt x="122383" y="68140"/>
                      <a:pt x="121592" y="68380"/>
                      <a:pt x="120835" y="68552"/>
                    </a:cubicBezTo>
                    <a:cubicBezTo>
                      <a:pt x="120663" y="68621"/>
                      <a:pt x="120526" y="68656"/>
                      <a:pt x="120354" y="68690"/>
                    </a:cubicBezTo>
                    <a:cubicBezTo>
                      <a:pt x="120285" y="68690"/>
                      <a:pt x="120250" y="68724"/>
                      <a:pt x="120182" y="68724"/>
                    </a:cubicBezTo>
                    <a:cubicBezTo>
                      <a:pt x="119803" y="68862"/>
                      <a:pt x="119425" y="68965"/>
                      <a:pt x="119047" y="69034"/>
                    </a:cubicBezTo>
                    <a:cubicBezTo>
                      <a:pt x="118737" y="69137"/>
                      <a:pt x="118462" y="69206"/>
                      <a:pt x="118152" y="69240"/>
                    </a:cubicBezTo>
                    <a:cubicBezTo>
                      <a:pt x="117567" y="69378"/>
                      <a:pt x="117017" y="69515"/>
                      <a:pt x="116467" y="69619"/>
                    </a:cubicBezTo>
                    <a:cubicBezTo>
                      <a:pt x="116295" y="69653"/>
                      <a:pt x="116088" y="69687"/>
                      <a:pt x="115916" y="69722"/>
                    </a:cubicBezTo>
                    <a:cubicBezTo>
                      <a:pt x="115160" y="69894"/>
                      <a:pt x="114403" y="70031"/>
                      <a:pt x="113681" y="70135"/>
                    </a:cubicBezTo>
                    <a:cubicBezTo>
                      <a:pt x="112924" y="70272"/>
                      <a:pt x="112167" y="70375"/>
                      <a:pt x="111410" y="70479"/>
                    </a:cubicBezTo>
                    <a:cubicBezTo>
                      <a:pt x="110723" y="70582"/>
                      <a:pt x="110069" y="70651"/>
                      <a:pt x="109381" y="70719"/>
                    </a:cubicBezTo>
                    <a:cubicBezTo>
                      <a:pt x="108556" y="70822"/>
                      <a:pt x="107696" y="70891"/>
                      <a:pt x="106870" y="70960"/>
                    </a:cubicBezTo>
                    <a:cubicBezTo>
                      <a:pt x="106767" y="70960"/>
                      <a:pt x="106629" y="70960"/>
                      <a:pt x="106492" y="70960"/>
                    </a:cubicBezTo>
                    <a:cubicBezTo>
                      <a:pt x="105735" y="70994"/>
                      <a:pt x="104978" y="71029"/>
                      <a:pt x="104256" y="71029"/>
                    </a:cubicBezTo>
                    <a:cubicBezTo>
                      <a:pt x="102811" y="71063"/>
                      <a:pt x="101367" y="71063"/>
                      <a:pt x="99922" y="71029"/>
                    </a:cubicBezTo>
                    <a:cubicBezTo>
                      <a:pt x="98477" y="70994"/>
                      <a:pt x="96998" y="70891"/>
                      <a:pt x="95554" y="70754"/>
                    </a:cubicBezTo>
                    <a:cubicBezTo>
                      <a:pt x="93834" y="70582"/>
                      <a:pt x="92148" y="70375"/>
                      <a:pt x="90463" y="70031"/>
                    </a:cubicBezTo>
                    <a:lnTo>
                      <a:pt x="90463" y="70031"/>
                    </a:lnTo>
                    <a:cubicBezTo>
                      <a:pt x="90463" y="70031"/>
                      <a:pt x="184262" y="90773"/>
                      <a:pt x="270254" y="165000"/>
                    </a:cubicBezTo>
                    <a:cubicBezTo>
                      <a:pt x="284528" y="177349"/>
                      <a:pt x="294985" y="190213"/>
                      <a:pt x="302552" y="203352"/>
                    </a:cubicBezTo>
                    <a:cubicBezTo>
                      <a:pt x="333028" y="256082"/>
                      <a:pt x="317549" y="312699"/>
                      <a:pt x="320989" y="353321"/>
                    </a:cubicBezTo>
                    <a:cubicBezTo>
                      <a:pt x="321677" y="361405"/>
                      <a:pt x="323981" y="368181"/>
                      <a:pt x="327455" y="373719"/>
                    </a:cubicBezTo>
                    <a:cubicBezTo>
                      <a:pt x="340285" y="375404"/>
                      <a:pt x="354353" y="362677"/>
                      <a:pt x="356692" y="346442"/>
                    </a:cubicBezTo>
                    <a:cubicBezTo>
                      <a:pt x="360098" y="323121"/>
                      <a:pt x="360682" y="262824"/>
                      <a:pt x="319475" y="19908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20AFECD2-76FE-73D4-BC6D-27040A458CFF}"/>
                  </a:ext>
                </a:extLst>
              </p:cNvPr>
              <p:cNvSpPr/>
              <p:nvPr/>
            </p:nvSpPr>
            <p:spPr>
              <a:xfrm>
                <a:off x="9932811" y="970471"/>
                <a:ext cx="129399" cy="184021"/>
              </a:xfrm>
              <a:custGeom>
                <a:avLst/>
                <a:gdLst>
                  <a:gd name="connsiteX0" fmla="*/ 129400 w 129399"/>
                  <a:gd name="connsiteY0" fmla="*/ 92114 h 184021"/>
                  <a:gd name="connsiteX1" fmla="*/ 87023 w 129399"/>
                  <a:gd name="connsiteY1" fmla="*/ 177555 h 184021"/>
                  <a:gd name="connsiteX2" fmla="*/ 86989 w 129399"/>
                  <a:gd name="connsiteY2" fmla="*/ 177555 h 184021"/>
                  <a:gd name="connsiteX3" fmla="*/ 66316 w 129399"/>
                  <a:gd name="connsiteY3" fmla="*/ 184022 h 184021"/>
                  <a:gd name="connsiteX4" fmla="*/ 27826 w 129399"/>
                  <a:gd name="connsiteY4" fmla="*/ 161870 h 184021"/>
                  <a:gd name="connsiteX5" fmla="*/ 26072 w 129399"/>
                  <a:gd name="connsiteY5" fmla="*/ 159978 h 184021"/>
                  <a:gd name="connsiteX6" fmla="*/ 20913 w 129399"/>
                  <a:gd name="connsiteY6" fmla="*/ 153615 h 184021"/>
                  <a:gd name="connsiteX7" fmla="*/ 19330 w 129399"/>
                  <a:gd name="connsiteY7" fmla="*/ 151379 h 184021"/>
                  <a:gd name="connsiteX8" fmla="*/ 619 w 129399"/>
                  <a:gd name="connsiteY8" fmla="*/ 73781 h 184021"/>
                  <a:gd name="connsiteX9" fmla="*/ 11007 w 129399"/>
                  <a:gd name="connsiteY9" fmla="*/ 34500 h 184021"/>
                  <a:gd name="connsiteX10" fmla="*/ 17267 w 129399"/>
                  <a:gd name="connsiteY10" fmla="*/ 22530 h 184021"/>
                  <a:gd name="connsiteX11" fmla="*/ 17336 w 129399"/>
                  <a:gd name="connsiteY11" fmla="*/ 22427 h 184021"/>
                  <a:gd name="connsiteX12" fmla="*/ 61673 w 129399"/>
                  <a:gd name="connsiteY12" fmla="*/ 0 h 184021"/>
                  <a:gd name="connsiteX13" fmla="*/ 123999 w 129399"/>
                  <a:gd name="connsiteY13" fmla="*/ 56032 h 184021"/>
                  <a:gd name="connsiteX14" fmla="*/ 129400 w 129399"/>
                  <a:gd name="connsiteY14" fmla="*/ 92114 h 184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9399" h="184021">
                    <a:moveTo>
                      <a:pt x="129400" y="92114"/>
                    </a:moveTo>
                    <a:cubicBezTo>
                      <a:pt x="129400" y="130810"/>
                      <a:pt x="111892" y="163934"/>
                      <a:pt x="87023" y="177555"/>
                    </a:cubicBezTo>
                    <a:cubicBezTo>
                      <a:pt x="87023" y="177555"/>
                      <a:pt x="86989" y="177589"/>
                      <a:pt x="86989" y="177555"/>
                    </a:cubicBezTo>
                    <a:cubicBezTo>
                      <a:pt x="80522" y="181167"/>
                      <a:pt x="73574" y="183368"/>
                      <a:pt x="66316" y="184022"/>
                    </a:cubicBezTo>
                    <a:cubicBezTo>
                      <a:pt x="51560" y="180960"/>
                      <a:pt x="38421" y="173118"/>
                      <a:pt x="27826" y="161870"/>
                    </a:cubicBezTo>
                    <a:cubicBezTo>
                      <a:pt x="27242" y="161251"/>
                      <a:pt x="26623" y="160632"/>
                      <a:pt x="26072" y="159978"/>
                    </a:cubicBezTo>
                    <a:cubicBezTo>
                      <a:pt x="24284" y="157949"/>
                      <a:pt x="22564" y="155851"/>
                      <a:pt x="20913" y="153615"/>
                    </a:cubicBezTo>
                    <a:cubicBezTo>
                      <a:pt x="20362" y="152893"/>
                      <a:pt x="19812" y="152136"/>
                      <a:pt x="19330" y="151379"/>
                    </a:cubicBezTo>
                    <a:cubicBezTo>
                      <a:pt x="5125" y="130982"/>
                      <a:pt x="-2271" y="103327"/>
                      <a:pt x="619" y="73781"/>
                    </a:cubicBezTo>
                    <a:cubicBezTo>
                      <a:pt x="1995" y="59644"/>
                      <a:pt x="5641" y="46367"/>
                      <a:pt x="11007" y="34500"/>
                    </a:cubicBezTo>
                    <a:cubicBezTo>
                      <a:pt x="12898" y="30338"/>
                      <a:pt x="14997" y="26348"/>
                      <a:pt x="17267" y="22530"/>
                    </a:cubicBezTo>
                    <a:cubicBezTo>
                      <a:pt x="17301" y="22530"/>
                      <a:pt x="17336" y="22461"/>
                      <a:pt x="17336" y="22427"/>
                    </a:cubicBezTo>
                    <a:cubicBezTo>
                      <a:pt x="29237" y="8462"/>
                      <a:pt x="44715" y="0"/>
                      <a:pt x="61673" y="0"/>
                    </a:cubicBezTo>
                    <a:cubicBezTo>
                      <a:pt x="89671" y="0"/>
                      <a:pt x="113715" y="23115"/>
                      <a:pt x="123999" y="56032"/>
                    </a:cubicBezTo>
                    <a:cubicBezTo>
                      <a:pt x="127473" y="67108"/>
                      <a:pt x="129400" y="79318"/>
                      <a:pt x="129400" y="9211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9A1A1ACC-024D-3B8F-38B0-06E80C12BCE6}"/>
                  </a:ext>
                </a:extLst>
              </p:cNvPr>
              <p:cNvSpPr/>
              <p:nvPr/>
            </p:nvSpPr>
            <p:spPr>
              <a:xfrm>
                <a:off x="10139668" y="825593"/>
                <a:ext cx="170335" cy="382402"/>
              </a:xfrm>
              <a:custGeom>
                <a:avLst/>
                <a:gdLst>
                  <a:gd name="connsiteX0" fmla="*/ 170336 w 170335"/>
                  <a:gd name="connsiteY0" fmla="*/ 370107 h 382402"/>
                  <a:gd name="connsiteX1" fmla="*/ 143059 w 170335"/>
                  <a:gd name="connsiteY1" fmla="*/ 382215 h 382402"/>
                  <a:gd name="connsiteX2" fmla="*/ 2893 w 170335"/>
                  <a:gd name="connsiteY2" fmla="*/ 253227 h 382402"/>
                  <a:gd name="connsiteX3" fmla="*/ 55933 w 170335"/>
                  <a:gd name="connsiteY3" fmla="*/ 193033 h 382402"/>
                  <a:gd name="connsiteX4" fmla="*/ 80010 w 170335"/>
                  <a:gd name="connsiteY4" fmla="*/ 94419 h 382402"/>
                  <a:gd name="connsiteX5" fmla="*/ 140239 w 170335"/>
                  <a:gd name="connsiteY5" fmla="*/ 0 h 382402"/>
                  <a:gd name="connsiteX6" fmla="*/ 118981 w 170335"/>
                  <a:gd name="connsiteY6" fmla="*/ 37664 h 382402"/>
                  <a:gd name="connsiteX7" fmla="*/ 99479 w 170335"/>
                  <a:gd name="connsiteY7" fmla="*/ 196095 h 382402"/>
                  <a:gd name="connsiteX8" fmla="*/ 27831 w 170335"/>
                  <a:gd name="connsiteY8" fmla="*/ 262411 h 382402"/>
                  <a:gd name="connsiteX9" fmla="*/ 112102 w 170335"/>
                  <a:gd name="connsiteY9" fmla="*/ 358137 h 382402"/>
                  <a:gd name="connsiteX10" fmla="*/ 170336 w 170335"/>
                  <a:gd name="connsiteY10" fmla="*/ 370107 h 38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0335" h="382402">
                    <a:moveTo>
                      <a:pt x="170336" y="370107"/>
                    </a:moveTo>
                    <a:cubicBezTo>
                      <a:pt x="161977" y="382627"/>
                      <a:pt x="153068" y="382834"/>
                      <a:pt x="143059" y="382215"/>
                    </a:cubicBezTo>
                    <a:cubicBezTo>
                      <a:pt x="89332" y="378912"/>
                      <a:pt x="-19052" y="295845"/>
                      <a:pt x="2893" y="253227"/>
                    </a:cubicBezTo>
                    <a:cubicBezTo>
                      <a:pt x="12799" y="234000"/>
                      <a:pt x="37565" y="218831"/>
                      <a:pt x="55933" y="193033"/>
                    </a:cubicBezTo>
                    <a:cubicBezTo>
                      <a:pt x="55933" y="193033"/>
                      <a:pt x="73131" y="172396"/>
                      <a:pt x="80010" y="94419"/>
                    </a:cubicBezTo>
                    <a:cubicBezTo>
                      <a:pt x="84241" y="46573"/>
                      <a:pt x="106599" y="10801"/>
                      <a:pt x="140239" y="0"/>
                    </a:cubicBezTo>
                    <a:cubicBezTo>
                      <a:pt x="131674" y="7464"/>
                      <a:pt x="123419" y="19193"/>
                      <a:pt x="118981" y="37664"/>
                    </a:cubicBezTo>
                    <a:cubicBezTo>
                      <a:pt x="107527" y="85269"/>
                      <a:pt x="125276" y="163074"/>
                      <a:pt x="99479" y="196095"/>
                    </a:cubicBezTo>
                    <a:cubicBezTo>
                      <a:pt x="73681" y="229150"/>
                      <a:pt x="32990" y="236029"/>
                      <a:pt x="27831" y="262411"/>
                    </a:cubicBezTo>
                    <a:cubicBezTo>
                      <a:pt x="22671" y="288759"/>
                      <a:pt x="81730" y="344963"/>
                      <a:pt x="112102" y="358137"/>
                    </a:cubicBezTo>
                    <a:cubicBezTo>
                      <a:pt x="133634" y="367493"/>
                      <a:pt x="157987" y="369625"/>
                      <a:pt x="170336" y="37010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DEE4E362-3CA8-AB60-789D-332699A5AA28}"/>
                  </a:ext>
                </a:extLst>
              </p:cNvPr>
              <p:cNvSpPr/>
              <p:nvPr/>
            </p:nvSpPr>
            <p:spPr>
              <a:xfrm>
                <a:off x="10358407" y="1072388"/>
                <a:ext cx="194367" cy="155019"/>
              </a:xfrm>
              <a:custGeom>
                <a:avLst/>
                <a:gdLst>
                  <a:gd name="connsiteX0" fmla="*/ 194368 w 194367"/>
                  <a:gd name="connsiteY0" fmla="*/ 108074 h 155019"/>
                  <a:gd name="connsiteX1" fmla="*/ 100602 w 194367"/>
                  <a:gd name="connsiteY1" fmla="*/ 152790 h 155019"/>
                  <a:gd name="connsiteX2" fmla="*/ 887 w 194367"/>
                  <a:gd name="connsiteY2" fmla="*/ 116501 h 155019"/>
                  <a:gd name="connsiteX3" fmla="*/ 59327 w 194367"/>
                  <a:gd name="connsiteY3" fmla="*/ 1651 h 155019"/>
                  <a:gd name="connsiteX4" fmla="*/ 62354 w 194367"/>
                  <a:gd name="connsiteY4" fmla="*/ 0 h 155019"/>
                  <a:gd name="connsiteX5" fmla="*/ 37347 w 194367"/>
                  <a:gd name="connsiteY5" fmla="*/ 62327 h 155019"/>
                  <a:gd name="connsiteX6" fmla="*/ 83404 w 194367"/>
                  <a:gd name="connsiteY6" fmla="*/ 136692 h 155019"/>
                  <a:gd name="connsiteX7" fmla="*/ 194368 w 194367"/>
                  <a:gd name="connsiteY7" fmla="*/ 108074 h 155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367" h="155019">
                    <a:moveTo>
                      <a:pt x="194368" y="108074"/>
                    </a:moveTo>
                    <a:cubicBezTo>
                      <a:pt x="173764" y="131395"/>
                      <a:pt x="141328" y="148593"/>
                      <a:pt x="100602" y="152790"/>
                    </a:cubicBezTo>
                    <a:cubicBezTo>
                      <a:pt x="27510" y="160357"/>
                      <a:pt x="-6027" y="148765"/>
                      <a:pt x="887" y="116501"/>
                    </a:cubicBezTo>
                    <a:cubicBezTo>
                      <a:pt x="887" y="116501"/>
                      <a:pt x="12031" y="29547"/>
                      <a:pt x="59327" y="1651"/>
                    </a:cubicBezTo>
                    <a:cubicBezTo>
                      <a:pt x="60290" y="1066"/>
                      <a:pt x="61322" y="516"/>
                      <a:pt x="62354" y="0"/>
                    </a:cubicBezTo>
                    <a:cubicBezTo>
                      <a:pt x="52757" y="14481"/>
                      <a:pt x="42472" y="35360"/>
                      <a:pt x="37347" y="62327"/>
                    </a:cubicBezTo>
                    <a:cubicBezTo>
                      <a:pt x="26650" y="118221"/>
                      <a:pt x="39549" y="132805"/>
                      <a:pt x="83404" y="136692"/>
                    </a:cubicBezTo>
                    <a:cubicBezTo>
                      <a:pt x="126606" y="140510"/>
                      <a:pt x="192441" y="109003"/>
                      <a:pt x="194368" y="10807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809D8DD1-BBEA-8F44-E726-2E1C22FBFDEE}"/>
                  </a:ext>
                </a:extLst>
              </p:cNvPr>
              <p:cNvSpPr/>
              <p:nvPr/>
            </p:nvSpPr>
            <p:spPr>
              <a:xfrm>
                <a:off x="10453024" y="1079872"/>
                <a:ext cx="102590" cy="72900"/>
              </a:xfrm>
              <a:custGeom>
                <a:avLst/>
                <a:gdLst>
                  <a:gd name="connsiteX0" fmla="*/ 19193 w 102590"/>
                  <a:gd name="connsiteY0" fmla="*/ 46759 h 72900"/>
                  <a:gd name="connsiteX1" fmla="*/ 38387 w 102590"/>
                  <a:gd name="connsiteY1" fmla="*/ 59830 h 72900"/>
                  <a:gd name="connsiteX2" fmla="*/ 19193 w 102590"/>
                  <a:gd name="connsiteY2" fmla="*/ 72900 h 72900"/>
                  <a:gd name="connsiteX3" fmla="*/ 0 w 102590"/>
                  <a:gd name="connsiteY3" fmla="*/ 59830 h 72900"/>
                  <a:gd name="connsiteX4" fmla="*/ 19193 w 102590"/>
                  <a:gd name="connsiteY4" fmla="*/ 46759 h 72900"/>
                  <a:gd name="connsiteX5" fmla="*/ 73919 w 102590"/>
                  <a:gd name="connsiteY5" fmla="*/ 1527 h 72900"/>
                  <a:gd name="connsiteX6" fmla="*/ 102124 w 102590"/>
                  <a:gd name="connsiteY6" fmla="*/ 32415 h 72900"/>
                  <a:gd name="connsiteX7" fmla="*/ 62740 w 102590"/>
                  <a:gd name="connsiteY7" fmla="*/ 46483 h 72900"/>
                  <a:gd name="connsiteX8" fmla="*/ 34535 w 102590"/>
                  <a:gd name="connsiteY8" fmla="*/ 15595 h 72900"/>
                  <a:gd name="connsiteX9" fmla="*/ 73919 w 102590"/>
                  <a:gd name="connsiteY9" fmla="*/ 1527 h 7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2590" h="72900">
                    <a:moveTo>
                      <a:pt x="19193" y="46759"/>
                    </a:moveTo>
                    <a:cubicBezTo>
                      <a:pt x="29787" y="46759"/>
                      <a:pt x="38387" y="52606"/>
                      <a:pt x="38387" y="59830"/>
                    </a:cubicBezTo>
                    <a:cubicBezTo>
                      <a:pt x="38387" y="67053"/>
                      <a:pt x="29787" y="72900"/>
                      <a:pt x="19193" y="72900"/>
                    </a:cubicBezTo>
                    <a:cubicBezTo>
                      <a:pt x="8599" y="72900"/>
                      <a:pt x="0" y="67053"/>
                      <a:pt x="0" y="59830"/>
                    </a:cubicBezTo>
                    <a:cubicBezTo>
                      <a:pt x="0" y="52606"/>
                      <a:pt x="8599" y="46759"/>
                      <a:pt x="19193" y="46759"/>
                    </a:cubicBezTo>
                    <a:close/>
                    <a:moveTo>
                      <a:pt x="73919" y="1527"/>
                    </a:moveTo>
                    <a:cubicBezTo>
                      <a:pt x="92596" y="6171"/>
                      <a:pt x="105220" y="19998"/>
                      <a:pt x="102124" y="32415"/>
                    </a:cubicBezTo>
                    <a:cubicBezTo>
                      <a:pt x="99028" y="44832"/>
                      <a:pt x="81383" y="51127"/>
                      <a:pt x="62740" y="46483"/>
                    </a:cubicBezTo>
                    <a:cubicBezTo>
                      <a:pt x="44063" y="41840"/>
                      <a:pt x="31439" y="28012"/>
                      <a:pt x="34535" y="15595"/>
                    </a:cubicBezTo>
                    <a:cubicBezTo>
                      <a:pt x="37631" y="3178"/>
                      <a:pt x="55276" y="-3116"/>
                      <a:pt x="73919" y="1527"/>
                    </a:cubicBez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B3AB9280-45FE-F83F-1E28-CA2D0685C51F}"/>
                  </a:ext>
                </a:extLst>
              </p:cNvPr>
              <p:cNvSpPr/>
              <p:nvPr/>
            </p:nvSpPr>
            <p:spPr>
              <a:xfrm>
                <a:off x="10269140" y="854594"/>
                <a:ext cx="109090" cy="312418"/>
              </a:xfrm>
              <a:custGeom>
                <a:avLst/>
                <a:gdLst>
                  <a:gd name="connsiteX0" fmla="*/ 15822 w 109090"/>
                  <a:gd name="connsiteY0" fmla="*/ 263506 h 312418"/>
                  <a:gd name="connsiteX1" fmla="*/ 31645 w 109090"/>
                  <a:gd name="connsiteY1" fmla="*/ 287962 h 312418"/>
                  <a:gd name="connsiteX2" fmla="*/ 15822 w 109090"/>
                  <a:gd name="connsiteY2" fmla="*/ 312418 h 312418"/>
                  <a:gd name="connsiteX3" fmla="*/ 0 w 109090"/>
                  <a:gd name="connsiteY3" fmla="*/ 287962 h 312418"/>
                  <a:gd name="connsiteX4" fmla="*/ 15822 w 109090"/>
                  <a:gd name="connsiteY4" fmla="*/ 263506 h 312418"/>
                  <a:gd name="connsiteX5" fmla="*/ 75319 w 109090"/>
                  <a:gd name="connsiteY5" fmla="*/ 161 h 312418"/>
                  <a:gd name="connsiteX6" fmla="*/ 107836 w 109090"/>
                  <a:gd name="connsiteY6" fmla="*/ 45441 h 312418"/>
                  <a:gd name="connsiteX7" fmla="*/ 91181 w 109090"/>
                  <a:gd name="connsiteY7" fmla="*/ 98641 h 312418"/>
                  <a:gd name="connsiteX8" fmla="*/ 58664 w 109090"/>
                  <a:gd name="connsiteY8" fmla="*/ 53361 h 312418"/>
                  <a:gd name="connsiteX9" fmla="*/ 75319 w 109090"/>
                  <a:gd name="connsiteY9" fmla="*/ 161 h 31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090" h="312418">
                    <a:moveTo>
                      <a:pt x="15822" y="263506"/>
                    </a:moveTo>
                    <a:cubicBezTo>
                      <a:pt x="24561" y="263506"/>
                      <a:pt x="31645" y="274455"/>
                      <a:pt x="31645" y="287962"/>
                    </a:cubicBezTo>
                    <a:cubicBezTo>
                      <a:pt x="31645" y="301469"/>
                      <a:pt x="24561" y="312418"/>
                      <a:pt x="15822" y="312418"/>
                    </a:cubicBezTo>
                    <a:cubicBezTo>
                      <a:pt x="7084" y="312418"/>
                      <a:pt x="0" y="301469"/>
                      <a:pt x="0" y="287962"/>
                    </a:cubicBezTo>
                    <a:cubicBezTo>
                      <a:pt x="0" y="274455"/>
                      <a:pt x="7084" y="263506"/>
                      <a:pt x="15822" y="263506"/>
                    </a:cubicBezTo>
                    <a:close/>
                    <a:moveTo>
                      <a:pt x="75319" y="161"/>
                    </a:moveTo>
                    <a:cubicBezTo>
                      <a:pt x="88898" y="-2027"/>
                      <a:pt x="103456" y="18246"/>
                      <a:pt x="107836" y="45441"/>
                    </a:cubicBezTo>
                    <a:cubicBezTo>
                      <a:pt x="112216" y="72635"/>
                      <a:pt x="104760" y="96454"/>
                      <a:pt x="91181" y="98641"/>
                    </a:cubicBezTo>
                    <a:cubicBezTo>
                      <a:pt x="77602" y="100828"/>
                      <a:pt x="63044" y="80556"/>
                      <a:pt x="58664" y="53361"/>
                    </a:cubicBezTo>
                    <a:cubicBezTo>
                      <a:pt x="54284" y="26167"/>
                      <a:pt x="61740" y="2348"/>
                      <a:pt x="75319" y="161"/>
                    </a:cubicBez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FCC57699-D964-F36A-52B7-2C83AE6932C1}"/>
                  </a:ext>
                </a:extLst>
              </p:cNvPr>
              <p:cNvSpPr/>
              <p:nvPr/>
            </p:nvSpPr>
            <p:spPr>
              <a:xfrm>
                <a:off x="9831857" y="1022513"/>
                <a:ext cx="21188" cy="37285"/>
              </a:xfrm>
              <a:custGeom>
                <a:avLst/>
                <a:gdLst>
                  <a:gd name="connsiteX0" fmla="*/ 21188 w 21188"/>
                  <a:gd name="connsiteY0" fmla="*/ 18643 h 37285"/>
                  <a:gd name="connsiteX1" fmla="*/ 10594 w 21188"/>
                  <a:gd name="connsiteY1" fmla="*/ 37286 h 37285"/>
                  <a:gd name="connsiteX2" fmla="*/ 0 w 21188"/>
                  <a:gd name="connsiteY2" fmla="*/ 18643 h 37285"/>
                  <a:gd name="connsiteX3" fmla="*/ 10594 w 21188"/>
                  <a:gd name="connsiteY3" fmla="*/ 0 h 37285"/>
                  <a:gd name="connsiteX4" fmla="*/ 21188 w 21188"/>
                  <a:gd name="connsiteY4" fmla="*/ 18643 h 37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88" h="37285">
                    <a:moveTo>
                      <a:pt x="21188" y="18643"/>
                    </a:moveTo>
                    <a:cubicBezTo>
                      <a:pt x="21188" y="28928"/>
                      <a:pt x="16442" y="37286"/>
                      <a:pt x="10594" y="37286"/>
                    </a:cubicBezTo>
                    <a:cubicBezTo>
                      <a:pt x="4747" y="37286"/>
                      <a:pt x="0" y="28928"/>
                      <a:pt x="0" y="18643"/>
                    </a:cubicBezTo>
                    <a:cubicBezTo>
                      <a:pt x="0" y="8358"/>
                      <a:pt x="4747" y="0"/>
                      <a:pt x="10594" y="0"/>
                    </a:cubicBezTo>
                    <a:cubicBezTo>
                      <a:pt x="16442" y="0"/>
                      <a:pt x="21188" y="8358"/>
                      <a:pt x="21188" y="18643"/>
                    </a:cubicBezTo>
                    <a:close/>
                  </a:path>
                </a:pathLst>
              </a:custGeom>
              <a:solidFill>
                <a:schemeClr val="tx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0B0A778E-A358-E61A-220C-8C75BF04D476}"/>
                  </a:ext>
                </a:extLst>
              </p:cNvPr>
              <p:cNvSpPr/>
              <p:nvPr/>
            </p:nvSpPr>
            <p:spPr>
              <a:xfrm>
                <a:off x="9967276" y="1045181"/>
                <a:ext cx="21222" cy="37285"/>
              </a:xfrm>
              <a:custGeom>
                <a:avLst/>
                <a:gdLst>
                  <a:gd name="connsiteX0" fmla="*/ 21223 w 21222"/>
                  <a:gd name="connsiteY0" fmla="*/ 21360 h 37285"/>
                  <a:gd name="connsiteX1" fmla="*/ 12314 w 21222"/>
                  <a:gd name="connsiteY1" fmla="*/ 37286 h 37285"/>
                  <a:gd name="connsiteX2" fmla="*/ 0 w 21222"/>
                  <a:gd name="connsiteY2" fmla="*/ 18643 h 37285"/>
                  <a:gd name="connsiteX3" fmla="*/ 12314 w 21222"/>
                  <a:gd name="connsiteY3" fmla="*/ 0 h 37285"/>
                  <a:gd name="connsiteX4" fmla="*/ 21223 w 21222"/>
                  <a:gd name="connsiteY4" fmla="*/ 21360 h 37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2" h="37285">
                    <a:moveTo>
                      <a:pt x="21223" y="21360"/>
                    </a:moveTo>
                    <a:cubicBezTo>
                      <a:pt x="21223" y="31645"/>
                      <a:pt x="19124" y="37286"/>
                      <a:pt x="12314" y="37286"/>
                    </a:cubicBezTo>
                    <a:cubicBezTo>
                      <a:pt x="5503" y="37286"/>
                      <a:pt x="0" y="28927"/>
                      <a:pt x="0" y="18643"/>
                    </a:cubicBezTo>
                    <a:cubicBezTo>
                      <a:pt x="0" y="8358"/>
                      <a:pt x="5503" y="0"/>
                      <a:pt x="12314" y="0"/>
                    </a:cubicBezTo>
                    <a:cubicBezTo>
                      <a:pt x="19124" y="0"/>
                      <a:pt x="21223" y="11076"/>
                      <a:pt x="21223" y="21360"/>
                    </a:cubicBezTo>
                    <a:close/>
                  </a:path>
                </a:pathLst>
              </a:custGeom>
              <a:solidFill>
                <a:schemeClr val="tx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42D28DD2-9941-A4C7-4E91-115639DA4AB3}"/>
                  </a:ext>
                </a:extLst>
              </p:cNvPr>
              <p:cNvSpPr/>
              <p:nvPr/>
            </p:nvSpPr>
            <p:spPr>
              <a:xfrm>
                <a:off x="10407105" y="546947"/>
                <a:ext cx="1197001" cy="880345"/>
              </a:xfrm>
              <a:custGeom>
                <a:avLst/>
                <a:gdLst>
                  <a:gd name="connsiteX0" fmla="*/ 326768 w 1197001"/>
                  <a:gd name="connsiteY0" fmla="*/ 809282 h 880345"/>
                  <a:gd name="connsiteX1" fmla="*/ 362299 w 1197001"/>
                  <a:gd name="connsiteY1" fmla="*/ 844814 h 880345"/>
                  <a:gd name="connsiteX2" fmla="*/ 326768 w 1197001"/>
                  <a:gd name="connsiteY2" fmla="*/ 880345 h 880345"/>
                  <a:gd name="connsiteX3" fmla="*/ 291236 w 1197001"/>
                  <a:gd name="connsiteY3" fmla="*/ 844814 h 880345"/>
                  <a:gd name="connsiteX4" fmla="*/ 326768 w 1197001"/>
                  <a:gd name="connsiteY4" fmla="*/ 809282 h 880345"/>
                  <a:gd name="connsiteX5" fmla="*/ 30957 w 1197001"/>
                  <a:gd name="connsiteY5" fmla="*/ 788644 h 880345"/>
                  <a:gd name="connsiteX6" fmla="*/ 61914 w 1197001"/>
                  <a:gd name="connsiteY6" fmla="*/ 819601 h 880345"/>
                  <a:gd name="connsiteX7" fmla="*/ 30957 w 1197001"/>
                  <a:gd name="connsiteY7" fmla="*/ 850558 h 880345"/>
                  <a:gd name="connsiteX8" fmla="*/ 0 w 1197001"/>
                  <a:gd name="connsiteY8" fmla="*/ 819601 h 880345"/>
                  <a:gd name="connsiteX9" fmla="*/ 30957 w 1197001"/>
                  <a:gd name="connsiteY9" fmla="*/ 788644 h 880345"/>
                  <a:gd name="connsiteX10" fmla="*/ 323122 w 1197001"/>
                  <a:gd name="connsiteY10" fmla="*/ 620169 h 880345"/>
                  <a:gd name="connsiteX11" fmla="*/ 343553 w 1197001"/>
                  <a:gd name="connsiteY11" fmla="*/ 640601 h 880345"/>
                  <a:gd name="connsiteX12" fmla="*/ 323122 w 1197001"/>
                  <a:gd name="connsiteY12" fmla="*/ 661032 h 880345"/>
                  <a:gd name="connsiteX13" fmla="*/ 302690 w 1197001"/>
                  <a:gd name="connsiteY13" fmla="*/ 640601 h 880345"/>
                  <a:gd name="connsiteX14" fmla="*/ 323122 w 1197001"/>
                  <a:gd name="connsiteY14" fmla="*/ 620169 h 880345"/>
                  <a:gd name="connsiteX15" fmla="*/ 660345 w 1197001"/>
                  <a:gd name="connsiteY15" fmla="*/ 595748 h 880345"/>
                  <a:gd name="connsiteX16" fmla="*/ 691302 w 1197001"/>
                  <a:gd name="connsiteY16" fmla="*/ 626705 h 880345"/>
                  <a:gd name="connsiteX17" fmla="*/ 660345 w 1197001"/>
                  <a:gd name="connsiteY17" fmla="*/ 657662 h 880345"/>
                  <a:gd name="connsiteX18" fmla="*/ 629388 w 1197001"/>
                  <a:gd name="connsiteY18" fmla="*/ 626705 h 880345"/>
                  <a:gd name="connsiteX19" fmla="*/ 660345 w 1197001"/>
                  <a:gd name="connsiteY19" fmla="*/ 595748 h 880345"/>
                  <a:gd name="connsiteX20" fmla="*/ 442788 w 1197001"/>
                  <a:gd name="connsiteY20" fmla="*/ 454309 h 880345"/>
                  <a:gd name="connsiteX21" fmla="*/ 463219 w 1197001"/>
                  <a:gd name="connsiteY21" fmla="*/ 474741 h 880345"/>
                  <a:gd name="connsiteX22" fmla="*/ 442788 w 1197001"/>
                  <a:gd name="connsiteY22" fmla="*/ 495172 h 880345"/>
                  <a:gd name="connsiteX23" fmla="*/ 422356 w 1197001"/>
                  <a:gd name="connsiteY23" fmla="*/ 474741 h 880345"/>
                  <a:gd name="connsiteX24" fmla="*/ 442788 w 1197001"/>
                  <a:gd name="connsiteY24" fmla="*/ 454309 h 880345"/>
                  <a:gd name="connsiteX25" fmla="*/ 711734 w 1197001"/>
                  <a:gd name="connsiteY25" fmla="*/ 319750 h 880345"/>
                  <a:gd name="connsiteX26" fmla="*/ 732165 w 1197001"/>
                  <a:gd name="connsiteY26" fmla="*/ 340182 h 880345"/>
                  <a:gd name="connsiteX27" fmla="*/ 711734 w 1197001"/>
                  <a:gd name="connsiteY27" fmla="*/ 360613 h 880345"/>
                  <a:gd name="connsiteX28" fmla="*/ 691302 w 1197001"/>
                  <a:gd name="connsiteY28" fmla="*/ 340182 h 880345"/>
                  <a:gd name="connsiteX29" fmla="*/ 711734 w 1197001"/>
                  <a:gd name="connsiteY29" fmla="*/ 319750 h 880345"/>
                  <a:gd name="connsiteX30" fmla="*/ 202080 w 1197001"/>
                  <a:gd name="connsiteY30" fmla="*/ 288690 h 880345"/>
                  <a:gd name="connsiteX31" fmla="*/ 237611 w 1197001"/>
                  <a:gd name="connsiteY31" fmla="*/ 324222 h 880345"/>
                  <a:gd name="connsiteX32" fmla="*/ 202080 w 1197001"/>
                  <a:gd name="connsiteY32" fmla="*/ 359753 h 880345"/>
                  <a:gd name="connsiteX33" fmla="*/ 166548 w 1197001"/>
                  <a:gd name="connsiteY33" fmla="*/ 324222 h 880345"/>
                  <a:gd name="connsiteX34" fmla="*/ 202080 w 1197001"/>
                  <a:gd name="connsiteY34" fmla="*/ 288690 h 880345"/>
                  <a:gd name="connsiteX35" fmla="*/ 1176570 w 1197001"/>
                  <a:gd name="connsiteY35" fmla="*/ 143983 h 880345"/>
                  <a:gd name="connsiteX36" fmla="*/ 1197001 w 1197001"/>
                  <a:gd name="connsiteY36" fmla="*/ 164415 h 880345"/>
                  <a:gd name="connsiteX37" fmla="*/ 1176570 w 1197001"/>
                  <a:gd name="connsiteY37" fmla="*/ 184846 h 880345"/>
                  <a:gd name="connsiteX38" fmla="*/ 1156138 w 1197001"/>
                  <a:gd name="connsiteY38" fmla="*/ 164415 h 880345"/>
                  <a:gd name="connsiteX39" fmla="*/ 1176570 w 1197001"/>
                  <a:gd name="connsiteY39" fmla="*/ 143983 h 880345"/>
                  <a:gd name="connsiteX40" fmla="*/ 732200 w 1197001"/>
                  <a:gd name="connsiteY40" fmla="*/ 0 h 880345"/>
                  <a:gd name="connsiteX41" fmla="*/ 752631 w 1197001"/>
                  <a:gd name="connsiteY41" fmla="*/ 20432 h 880345"/>
                  <a:gd name="connsiteX42" fmla="*/ 732200 w 1197001"/>
                  <a:gd name="connsiteY42" fmla="*/ 40863 h 880345"/>
                  <a:gd name="connsiteX43" fmla="*/ 711768 w 1197001"/>
                  <a:gd name="connsiteY43" fmla="*/ 20432 h 880345"/>
                  <a:gd name="connsiteX44" fmla="*/ 732200 w 1197001"/>
                  <a:gd name="connsiteY44" fmla="*/ 0 h 880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197001" h="880345">
                    <a:moveTo>
                      <a:pt x="326768" y="809282"/>
                    </a:moveTo>
                    <a:cubicBezTo>
                      <a:pt x="346391" y="809282"/>
                      <a:pt x="362299" y="825190"/>
                      <a:pt x="362299" y="844814"/>
                    </a:cubicBezTo>
                    <a:cubicBezTo>
                      <a:pt x="362299" y="864437"/>
                      <a:pt x="346391" y="880345"/>
                      <a:pt x="326768" y="880345"/>
                    </a:cubicBezTo>
                    <a:cubicBezTo>
                      <a:pt x="307144" y="880345"/>
                      <a:pt x="291236" y="864437"/>
                      <a:pt x="291236" y="844814"/>
                    </a:cubicBezTo>
                    <a:cubicBezTo>
                      <a:pt x="291236" y="825190"/>
                      <a:pt x="307144" y="809282"/>
                      <a:pt x="326768" y="809282"/>
                    </a:cubicBezTo>
                    <a:close/>
                    <a:moveTo>
                      <a:pt x="30957" y="788644"/>
                    </a:moveTo>
                    <a:cubicBezTo>
                      <a:pt x="48054" y="788644"/>
                      <a:pt x="61914" y="802504"/>
                      <a:pt x="61914" y="819601"/>
                    </a:cubicBezTo>
                    <a:cubicBezTo>
                      <a:pt x="61914" y="836698"/>
                      <a:pt x="48054" y="850558"/>
                      <a:pt x="30957" y="850558"/>
                    </a:cubicBezTo>
                    <a:cubicBezTo>
                      <a:pt x="13860" y="850558"/>
                      <a:pt x="0" y="836698"/>
                      <a:pt x="0" y="819601"/>
                    </a:cubicBezTo>
                    <a:cubicBezTo>
                      <a:pt x="0" y="802504"/>
                      <a:pt x="13860" y="788644"/>
                      <a:pt x="30957" y="788644"/>
                    </a:cubicBezTo>
                    <a:close/>
                    <a:moveTo>
                      <a:pt x="323122" y="620169"/>
                    </a:moveTo>
                    <a:cubicBezTo>
                      <a:pt x="334406" y="620169"/>
                      <a:pt x="343553" y="629317"/>
                      <a:pt x="343553" y="640601"/>
                    </a:cubicBezTo>
                    <a:cubicBezTo>
                      <a:pt x="343553" y="651885"/>
                      <a:pt x="334406" y="661032"/>
                      <a:pt x="323122" y="661032"/>
                    </a:cubicBezTo>
                    <a:cubicBezTo>
                      <a:pt x="311837" y="661032"/>
                      <a:pt x="302690" y="651885"/>
                      <a:pt x="302690" y="640601"/>
                    </a:cubicBezTo>
                    <a:cubicBezTo>
                      <a:pt x="302690" y="629317"/>
                      <a:pt x="311837" y="620169"/>
                      <a:pt x="323122" y="620169"/>
                    </a:cubicBezTo>
                    <a:close/>
                    <a:moveTo>
                      <a:pt x="660345" y="595748"/>
                    </a:moveTo>
                    <a:cubicBezTo>
                      <a:pt x="677442" y="595748"/>
                      <a:pt x="691302" y="609608"/>
                      <a:pt x="691302" y="626705"/>
                    </a:cubicBezTo>
                    <a:cubicBezTo>
                      <a:pt x="691302" y="643802"/>
                      <a:pt x="677442" y="657662"/>
                      <a:pt x="660345" y="657662"/>
                    </a:cubicBezTo>
                    <a:cubicBezTo>
                      <a:pt x="643248" y="657662"/>
                      <a:pt x="629388" y="643802"/>
                      <a:pt x="629388" y="626705"/>
                    </a:cubicBezTo>
                    <a:cubicBezTo>
                      <a:pt x="629388" y="609608"/>
                      <a:pt x="643248" y="595748"/>
                      <a:pt x="660345" y="595748"/>
                    </a:cubicBezTo>
                    <a:close/>
                    <a:moveTo>
                      <a:pt x="442788" y="454309"/>
                    </a:moveTo>
                    <a:cubicBezTo>
                      <a:pt x="454072" y="454309"/>
                      <a:pt x="463219" y="463457"/>
                      <a:pt x="463219" y="474741"/>
                    </a:cubicBezTo>
                    <a:cubicBezTo>
                      <a:pt x="463219" y="486025"/>
                      <a:pt x="454072" y="495172"/>
                      <a:pt x="442788" y="495172"/>
                    </a:cubicBezTo>
                    <a:cubicBezTo>
                      <a:pt x="431503" y="495172"/>
                      <a:pt x="422356" y="486025"/>
                      <a:pt x="422356" y="474741"/>
                    </a:cubicBezTo>
                    <a:cubicBezTo>
                      <a:pt x="422356" y="463457"/>
                      <a:pt x="431503" y="454309"/>
                      <a:pt x="442788" y="454309"/>
                    </a:cubicBezTo>
                    <a:close/>
                    <a:moveTo>
                      <a:pt x="711734" y="319750"/>
                    </a:moveTo>
                    <a:cubicBezTo>
                      <a:pt x="723018" y="319750"/>
                      <a:pt x="732165" y="328898"/>
                      <a:pt x="732165" y="340182"/>
                    </a:cubicBezTo>
                    <a:cubicBezTo>
                      <a:pt x="732165" y="351466"/>
                      <a:pt x="723018" y="360613"/>
                      <a:pt x="711734" y="360613"/>
                    </a:cubicBezTo>
                    <a:cubicBezTo>
                      <a:pt x="700449" y="360613"/>
                      <a:pt x="691302" y="351466"/>
                      <a:pt x="691302" y="340182"/>
                    </a:cubicBezTo>
                    <a:cubicBezTo>
                      <a:pt x="691302" y="328898"/>
                      <a:pt x="700449" y="319750"/>
                      <a:pt x="711734" y="319750"/>
                    </a:cubicBezTo>
                    <a:close/>
                    <a:moveTo>
                      <a:pt x="202080" y="288690"/>
                    </a:moveTo>
                    <a:cubicBezTo>
                      <a:pt x="221703" y="288690"/>
                      <a:pt x="237611" y="304598"/>
                      <a:pt x="237611" y="324222"/>
                    </a:cubicBezTo>
                    <a:cubicBezTo>
                      <a:pt x="237611" y="343845"/>
                      <a:pt x="221703" y="359753"/>
                      <a:pt x="202080" y="359753"/>
                    </a:cubicBezTo>
                    <a:cubicBezTo>
                      <a:pt x="182456" y="359753"/>
                      <a:pt x="166548" y="343845"/>
                      <a:pt x="166548" y="324222"/>
                    </a:cubicBezTo>
                    <a:cubicBezTo>
                      <a:pt x="166548" y="304598"/>
                      <a:pt x="182456" y="288690"/>
                      <a:pt x="202080" y="288690"/>
                    </a:cubicBezTo>
                    <a:close/>
                    <a:moveTo>
                      <a:pt x="1176570" y="143983"/>
                    </a:moveTo>
                    <a:cubicBezTo>
                      <a:pt x="1187854" y="143983"/>
                      <a:pt x="1197001" y="153131"/>
                      <a:pt x="1197001" y="164415"/>
                    </a:cubicBezTo>
                    <a:cubicBezTo>
                      <a:pt x="1197001" y="175699"/>
                      <a:pt x="1187854" y="184846"/>
                      <a:pt x="1176570" y="184846"/>
                    </a:cubicBezTo>
                    <a:cubicBezTo>
                      <a:pt x="1165286" y="184846"/>
                      <a:pt x="1156138" y="175699"/>
                      <a:pt x="1156138" y="164415"/>
                    </a:cubicBezTo>
                    <a:cubicBezTo>
                      <a:pt x="1156138" y="153131"/>
                      <a:pt x="1165286" y="143983"/>
                      <a:pt x="1176570" y="143983"/>
                    </a:cubicBezTo>
                    <a:close/>
                    <a:moveTo>
                      <a:pt x="732200" y="0"/>
                    </a:moveTo>
                    <a:cubicBezTo>
                      <a:pt x="743484" y="0"/>
                      <a:pt x="752631" y="9148"/>
                      <a:pt x="752631" y="20432"/>
                    </a:cubicBezTo>
                    <a:cubicBezTo>
                      <a:pt x="752631" y="31716"/>
                      <a:pt x="743484" y="40863"/>
                      <a:pt x="732200" y="40863"/>
                    </a:cubicBezTo>
                    <a:cubicBezTo>
                      <a:pt x="720916" y="40863"/>
                      <a:pt x="711768" y="31716"/>
                      <a:pt x="711768" y="20432"/>
                    </a:cubicBezTo>
                    <a:cubicBezTo>
                      <a:pt x="711768" y="9148"/>
                      <a:pt x="720916" y="0"/>
                      <a:pt x="7322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7634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66D7EF-4B87-98BA-69D7-AE3371A692B9}"/>
              </a:ext>
            </a:extLst>
          </p:cNvPr>
          <p:cNvSpPr txBox="1"/>
          <p:nvPr userDrawn="1"/>
        </p:nvSpPr>
        <p:spPr>
          <a:xfrm>
            <a:off x="2105666" y="6243758"/>
            <a:ext cx="87858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+mn-lt"/>
              </a:rPr>
              <a:t>Attribution: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The presentation template is designed by </a:t>
            </a: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Collidu.com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D701A8-2D8D-E81E-01C8-791129945C9A}"/>
              </a:ext>
            </a:extLst>
          </p:cNvPr>
          <p:cNvGrpSpPr/>
          <p:nvPr userDrawn="1"/>
        </p:nvGrpSpPr>
        <p:grpSpPr>
          <a:xfrm>
            <a:off x="11347466" y="5452024"/>
            <a:ext cx="844534" cy="1405976"/>
            <a:chOff x="10586830" y="4184106"/>
            <a:chExt cx="1605160" cy="267226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E8072D7-B893-26E2-2735-C5FB32406361}"/>
                </a:ext>
              </a:extLst>
            </p:cNvPr>
            <p:cNvSpPr/>
            <p:nvPr/>
          </p:nvSpPr>
          <p:spPr>
            <a:xfrm>
              <a:off x="10586830" y="4184106"/>
              <a:ext cx="1605130" cy="1394110"/>
            </a:xfrm>
            <a:custGeom>
              <a:avLst/>
              <a:gdLst>
                <a:gd name="connsiteX0" fmla="*/ 2948010 w 4118364"/>
                <a:gd name="connsiteY0" fmla="*/ 30451 h 3576938"/>
                <a:gd name="connsiteX1" fmla="*/ 4118365 w 4118364"/>
                <a:gd name="connsiteY1" fmla="*/ 655342 h 3576938"/>
                <a:gd name="connsiteX2" fmla="*/ 4118365 w 4118364"/>
                <a:gd name="connsiteY2" fmla="*/ 2860131 h 3576938"/>
                <a:gd name="connsiteX3" fmla="*/ 248515 w 4118364"/>
                <a:gd name="connsiteY3" fmla="*/ 3312759 h 3576938"/>
                <a:gd name="connsiteX4" fmla="*/ 628534 w 4118364"/>
                <a:gd name="connsiteY4" fmla="*/ 1491243 h 3576938"/>
                <a:gd name="connsiteX5" fmla="*/ 2948010 w 4118364"/>
                <a:gd name="connsiteY5" fmla="*/ 30451 h 357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18364" h="3576938">
                  <a:moveTo>
                    <a:pt x="2948010" y="30451"/>
                  </a:moveTo>
                  <a:cubicBezTo>
                    <a:pt x="3258209" y="89654"/>
                    <a:pt x="4118365" y="655342"/>
                    <a:pt x="4118365" y="655342"/>
                  </a:cubicBezTo>
                  <a:lnTo>
                    <a:pt x="4118365" y="2860131"/>
                  </a:lnTo>
                  <a:cubicBezTo>
                    <a:pt x="4118365" y="2860131"/>
                    <a:pt x="1849103" y="4105962"/>
                    <a:pt x="248515" y="3312759"/>
                  </a:cubicBezTo>
                  <a:cubicBezTo>
                    <a:pt x="-398074" y="2992332"/>
                    <a:pt x="394432" y="1786873"/>
                    <a:pt x="628534" y="1491243"/>
                  </a:cubicBezTo>
                  <a:cubicBezTo>
                    <a:pt x="1363386" y="563360"/>
                    <a:pt x="1953561" y="-159326"/>
                    <a:pt x="2948010" y="30451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8803A05-0614-8D99-39E0-17B947F0B679}"/>
                </a:ext>
              </a:extLst>
            </p:cNvPr>
            <p:cNvSpPr/>
            <p:nvPr/>
          </p:nvSpPr>
          <p:spPr>
            <a:xfrm>
              <a:off x="11235574" y="4184109"/>
              <a:ext cx="933612" cy="450885"/>
            </a:xfrm>
            <a:custGeom>
              <a:avLst/>
              <a:gdLst>
                <a:gd name="connsiteX0" fmla="*/ 77 w 2395417"/>
                <a:gd name="connsiteY0" fmla="*/ 361797 h 1156858"/>
                <a:gd name="connsiteX1" fmla="*/ 1283492 w 2395417"/>
                <a:gd name="connsiteY1" fmla="*/ 30444 h 1156858"/>
                <a:gd name="connsiteX2" fmla="*/ 2395418 w 2395417"/>
                <a:gd name="connsiteY2" fmla="*/ 617442 h 1156858"/>
                <a:gd name="connsiteX3" fmla="*/ 1071630 w 2395417"/>
                <a:gd name="connsiteY3" fmla="*/ 1128964 h 1156858"/>
                <a:gd name="connsiteX4" fmla="*/ 0 w 2395417"/>
                <a:gd name="connsiteY4" fmla="*/ 361720 h 115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5417" h="1156858">
                  <a:moveTo>
                    <a:pt x="77" y="361797"/>
                  </a:moveTo>
                  <a:cubicBezTo>
                    <a:pt x="371029" y="75389"/>
                    <a:pt x="774218" y="-66731"/>
                    <a:pt x="1283492" y="30444"/>
                  </a:cubicBezTo>
                  <a:cubicBezTo>
                    <a:pt x="1544871" y="80271"/>
                    <a:pt x="2196730" y="489813"/>
                    <a:pt x="2395418" y="617442"/>
                  </a:cubicBezTo>
                  <a:cubicBezTo>
                    <a:pt x="2304986" y="1011254"/>
                    <a:pt x="1720854" y="1239621"/>
                    <a:pt x="1071630" y="1128964"/>
                  </a:cubicBezTo>
                  <a:cubicBezTo>
                    <a:pt x="505477" y="1032487"/>
                    <a:pt x="71602" y="709192"/>
                    <a:pt x="0" y="361720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4BB10D7-425F-831F-2303-C17B079C636C}"/>
                </a:ext>
              </a:extLst>
            </p:cNvPr>
            <p:cNvSpPr/>
            <p:nvPr/>
          </p:nvSpPr>
          <p:spPr>
            <a:xfrm>
              <a:off x="10641013" y="4184114"/>
              <a:ext cx="1509241" cy="919877"/>
            </a:xfrm>
            <a:custGeom>
              <a:avLst/>
              <a:gdLst>
                <a:gd name="connsiteX0" fmla="*/ 139686 w 1509241"/>
                <a:gd name="connsiteY0" fmla="*/ 651696 h 919877"/>
                <a:gd name="connsiteX1" fmla="*/ 149290 w 1509241"/>
                <a:gd name="connsiteY1" fmla="*/ 655169 h 919877"/>
                <a:gd name="connsiteX2" fmla="*/ 232588 w 1509241"/>
                <a:gd name="connsiteY2" fmla="*/ 785190 h 919877"/>
                <a:gd name="connsiteX3" fmla="*/ 144095 w 1509241"/>
                <a:gd name="connsiteY3" fmla="*/ 910802 h 919877"/>
                <a:gd name="connsiteX4" fmla="*/ 47871 w 1509241"/>
                <a:gd name="connsiteY4" fmla="*/ 916600 h 919877"/>
                <a:gd name="connsiteX5" fmla="*/ 0 w 1509241"/>
                <a:gd name="connsiteY5" fmla="*/ 903130 h 919877"/>
                <a:gd name="connsiteX6" fmla="*/ 139686 w 1509241"/>
                <a:gd name="connsiteY6" fmla="*/ 651726 h 919877"/>
                <a:gd name="connsiteX7" fmla="*/ 444003 w 1509241"/>
                <a:gd name="connsiteY7" fmla="*/ 466072 h 919877"/>
                <a:gd name="connsiteX8" fmla="*/ 554785 w 1509241"/>
                <a:gd name="connsiteY8" fmla="*/ 541426 h 919877"/>
                <a:gd name="connsiteX9" fmla="*/ 499847 w 1509241"/>
                <a:gd name="connsiteY9" fmla="*/ 662115 h 919877"/>
                <a:gd name="connsiteX10" fmla="*/ 410388 w 1509241"/>
                <a:gd name="connsiteY10" fmla="*/ 663565 h 919877"/>
                <a:gd name="connsiteX11" fmla="*/ 348444 w 1509241"/>
                <a:gd name="connsiteY11" fmla="*/ 615724 h 919877"/>
                <a:gd name="connsiteX12" fmla="*/ 342373 w 1509241"/>
                <a:gd name="connsiteY12" fmla="*/ 555199 h 919877"/>
                <a:gd name="connsiteX13" fmla="*/ 444003 w 1509241"/>
                <a:gd name="connsiteY13" fmla="*/ 466072 h 919877"/>
                <a:gd name="connsiteX14" fmla="*/ 1394731 w 1509241"/>
                <a:gd name="connsiteY14" fmla="*/ 307016 h 919877"/>
                <a:gd name="connsiteX15" fmla="*/ 1499030 w 1509241"/>
                <a:gd name="connsiteY15" fmla="*/ 372082 h 919877"/>
                <a:gd name="connsiteX16" fmla="*/ 1454028 w 1509241"/>
                <a:gd name="connsiteY16" fmla="*/ 524604 h 919877"/>
                <a:gd name="connsiteX17" fmla="*/ 1292929 w 1509241"/>
                <a:gd name="connsiteY17" fmla="*/ 512221 h 919877"/>
                <a:gd name="connsiteX18" fmla="*/ 1292899 w 1509241"/>
                <a:gd name="connsiteY18" fmla="*/ 512221 h 919877"/>
                <a:gd name="connsiteX19" fmla="*/ 1284019 w 1509241"/>
                <a:gd name="connsiteY19" fmla="*/ 400744 h 919877"/>
                <a:gd name="connsiteX20" fmla="*/ 1353001 w 1509241"/>
                <a:gd name="connsiteY20" fmla="*/ 315302 h 919877"/>
                <a:gd name="connsiteX21" fmla="*/ 1394731 w 1509241"/>
                <a:gd name="connsiteY21" fmla="*/ 307016 h 919877"/>
                <a:gd name="connsiteX22" fmla="*/ 905834 w 1509241"/>
                <a:gd name="connsiteY22" fmla="*/ 277788 h 919877"/>
                <a:gd name="connsiteX23" fmla="*/ 950012 w 1509241"/>
                <a:gd name="connsiteY23" fmla="*/ 282080 h 919877"/>
                <a:gd name="connsiteX24" fmla="*/ 1059043 w 1509241"/>
                <a:gd name="connsiteY24" fmla="*/ 446320 h 919877"/>
                <a:gd name="connsiteX25" fmla="*/ 909631 w 1509241"/>
                <a:gd name="connsiteY25" fmla="*/ 575073 h 919877"/>
                <a:gd name="connsiteX26" fmla="*/ 909631 w 1509241"/>
                <a:gd name="connsiteY26" fmla="*/ 575103 h 919877"/>
                <a:gd name="connsiteX27" fmla="*/ 834005 w 1509241"/>
                <a:gd name="connsiteY27" fmla="*/ 546683 h 919877"/>
                <a:gd name="connsiteX28" fmla="*/ 800782 w 1509241"/>
                <a:gd name="connsiteY28" fmla="*/ 444055 h 919877"/>
                <a:gd name="connsiteX29" fmla="*/ 810991 w 1509241"/>
                <a:gd name="connsiteY29" fmla="*/ 357556 h 919877"/>
                <a:gd name="connsiteX30" fmla="*/ 863694 w 1509241"/>
                <a:gd name="connsiteY30" fmla="*/ 290053 h 919877"/>
                <a:gd name="connsiteX31" fmla="*/ 905834 w 1509241"/>
                <a:gd name="connsiteY31" fmla="*/ 277788 h 919877"/>
                <a:gd name="connsiteX32" fmla="*/ 978945 w 1509241"/>
                <a:gd name="connsiteY32" fmla="*/ 21 h 919877"/>
                <a:gd name="connsiteX33" fmla="*/ 950102 w 1509241"/>
                <a:gd name="connsiteY33" fmla="*/ 81144 h 919877"/>
                <a:gd name="connsiteX34" fmla="*/ 886889 w 1509241"/>
                <a:gd name="connsiteY34" fmla="*/ 146955 h 919877"/>
                <a:gd name="connsiteX35" fmla="*/ 774839 w 1509241"/>
                <a:gd name="connsiteY35" fmla="*/ 152482 h 919877"/>
                <a:gd name="connsiteX36" fmla="*/ 672181 w 1509241"/>
                <a:gd name="connsiteY36" fmla="*/ 87547 h 919877"/>
                <a:gd name="connsiteX37" fmla="*/ 672151 w 1509241"/>
                <a:gd name="connsiteY37" fmla="*/ 87547 h 919877"/>
                <a:gd name="connsiteX38" fmla="*/ 978945 w 1509241"/>
                <a:gd name="connsiteY38" fmla="*/ 21 h 91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509241" h="919877">
                  <a:moveTo>
                    <a:pt x="139686" y="651696"/>
                  </a:moveTo>
                  <a:cubicBezTo>
                    <a:pt x="143038" y="652632"/>
                    <a:pt x="146270" y="653780"/>
                    <a:pt x="149290" y="655169"/>
                  </a:cubicBezTo>
                  <a:cubicBezTo>
                    <a:pt x="198912" y="677700"/>
                    <a:pt x="233343" y="730735"/>
                    <a:pt x="232588" y="785190"/>
                  </a:cubicBezTo>
                  <a:cubicBezTo>
                    <a:pt x="231863" y="839615"/>
                    <a:pt x="195318" y="892136"/>
                    <a:pt x="144095" y="910802"/>
                  </a:cubicBezTo>
                  <a:cubicBezTo>
                    <a:pt x="113561" y="921916"/>
                    <a:pt x="80006" y="921493"/>
                    <a:pt x="47871" y="916600"/>
                  </a:cubicBezTo>
                  <a:cubicBezTo>
                    <a:pt x="31531" y="914063"/>
                    <a:pt x="14860" y="910137"/>
                    <a:pt x="0" y="903130"/>
                  </a:cubicBezTo>
                  <a:cubicBezTo>
                    <a:pt x="40139" y="808657"/>
                    <a:pt x="95288" y="717114"/>
                    <a:pt x="139686" y="651726"/>
                  </a:cubicBezTo>
                  <a:close/>
                  <a:moveTo>
                    <a:pt x="444003" y="466072"/>
                  </a:moveTo>
                  <a:cubicBezTo>
                    <a:pt x="492176" y="462478"/>
                    <a:pt x="541134" y="495157"/>
                    <a:pt x="554785" y="541426"/>
                  </a:cubicBezTo>
                  <a:cubicBezTo>
                    <a:pt x="568436" y="587726"/>
                    <a:pt x="544003" y="642543"/>
                    <a:pt x="499847" y="662115"/>
                  </a:cubicBezTo>
                  <a:cubicBezTo>
                    <a:pt x="471941" y="674498"/>
                    <a:pt x="439352" y="673109"/>
                    <a:pt x="410388" y="663565"/>
                  </a:cubicBezTo>
                  <a:cubicBezTo>
                    <a:pt x="384958" y="655169"/>
                    <a:pt x="360555" y="639584"/>
                    <a:pt x="348444" y="615724"/>
                  </a:cubicBezTo>
                  <a:cubicBezTo>
                    <a:pt x="339081" y="597270"/>
                    <a:pt x="337903" y="575404"/>
                    <a:pt x="342373" y="555199"/>
                  </a:cubicBezTo>
                  <a:cubicBezTo>
                    <a:pt x="352823" y="508113"/>
                    <a:pt x="395831" y="469666"/>
                    <a:pt x="444003" y="466072"/>
                  </a:cubicBezTo>
                  <a:close/>
                  <a:moveTo>
                    <a:pt x="1394731" y="307016"/>
                  </a:moveTo>
                  <a:cubicBezTo>
                    <a:pt x="1437524" y="307452"/>
                    <a:pt x="1480704" y="332827"/>
                    <a:pt x="1499030" y="372082"/>
                  </a:cubicBezTo>
                  <a:cubicBezTo>
                    <a:pt x="1523463" y="424423"/>
                    <a:pt x="1502321" y="492801"/>
                    <a:pt x="1454028" y="524604"/>
                  </a:cubicBezTo>
                  <a:cubicBezTo>
                    <a:pt x="1405765" y="556437"/>
                    <a:pt x="1320322" y="551544"/>
                    <a:pt x="1292929" y="512221"/>
                  </a:cubicBezTo>
                  <a:lnTo>
                    <a:pt x="1292899" y="512221"/>
                  </a:lnTo>
                  <a:cubicBezTo>
                    <a:pt x="1265535" y="472928"/>
                    <a:pt x="1274626" y="437410"/>
                    <a:pt x="1284019" y="400744"/>
                  </a:cubicBezTo>
                  <a:cubicBezTo>
                    <a:pt x="1293412" y="364049"/>
                    <a:pt x="1318269" y="330524"/>
                    <a:pt x="1353001" y="315302"/>
                  </a:cubicBezTo>
                  <a:cubicBezTo>
                    <a:pt x="1366245" y="309496"/>
                    <a:pt x="1380466" y="306870"/>
                    <a:pt x="1394731" y="307016"/>
                  </a:cubicBezTo>
                  <a:close/>
                  <a:moveTo>
                    <a:pt x="905834" y="277788"/>
                  </a:moveTo>
                  <a:cubicBezTo>
                    <a:pt x="920603" y="276629"/>
                    <a:pt x="935711" y="278229"/>
                    <a:pt x="950012" y="282080"/>
                  </a:cubicBezTo>
                  <a:cubicBezTo>
                    <a:pt x="1019387" y="300775"/>
                    <a:pt x="1068828" y="375254"/>
                    <a:pt x="1059043" y="446320"/>
                  </a:cubicBezTo>
                  <a:cubicBezTo>
                    <a:pt x="1049257" y="517417"/>
                    <a:pt x="981483" y="575798"/>
                    <a:pt x="909631" y="575073"/>
                  </a:cubicBezTo>
                  <a:lnTo>
                    <a:pt x="909631" y="575103"/>
                  </a:lnTo>
                  <a:cubicBezTo>
                    <a:pt x="882027" y="574801"/>
                    <a:pt x="853576" y="566133"/>
                    <a:pt x="834005" y="546683"/>
                  </a:cubicBezTo>
                  <a:cubicBezTo>
                    <a:pt x="807819" y="520648"/>
                    <a:pt x="801749" y="480902"/>
                    <a:pt x="800782" y="444055"/>
                  </a:cubicBezTo>
                  <a:cubicBezTo>
                    <a:pt x="800027" y="414880"/>
                    <a:pt x="801658" y="385221"/>
                    <a:pt x="810991" y="357556"/>
                  </a:cubicBezTo>
                  <a:cubicBezTo>
                    <a:pt x="820323" y="329891"/>
                    <a:pt x="838143" y="304219"/>
                    <a:pt x="863694" y="290053"/>
                  </a:cubicBezTo>
                  <a:cubicBezTo>
                    <a:pt x="876635" y="282865"/>
                    <a:pt x="891065" y="278947"/>
                    <a:pt x="905834" y="277788"/>
                  </a:cubicBezTo>
                  <a:close/>
                  <a:moveTo>
                    <a:pt x="978945" y="21"/>
                  </a:moveTo>
                  <a:cubicBezTo>
                    <a:pt x="975079" y="28502"/>
                    <a:pt x="964448" y="56106"/>
                    <a:pt x="950102" y="81144"/>
                  </a:cubicBezTo>
                  <a:cubicBezTo>
                    <a:pt x="934790" y="107934"/>
                    <a:pt x="914373" y="132911"/>
                    <a:pt x="886889" y="146955"/>
                  </a:cubicBezTo>
                  <a:cubicBezTo>
                    <a:pt x="852791" y="164321"/>
                    <a:pt x="811715" y="162751"/>
                    <a:pt x="774839" y="152482"/>
                  </a:cubicBezTo>
                  <a:cubicBezTo>
                    <a:pt x="735394" y="141518"/>
                    <a:pt x="697461" y="118988"/>
                    <a:pt x="672181" y="87547"/>
                  </a:cubicBezTo>
                  <a:lnTo>
                    <a:pt x="672151" y="87547"/>
                  </a:lnTo>
                  <a:cubicBezTo>
                    <a:pt x="765295" y="31190"/>
                    <a:pt x="865264" y="-945"/>
                    <a:pt x="978945" y="21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A366C0C-0A72-5C74-7BD3-C96EDA66A7E5}"/>
                </a:ext>
              </a:extLst>
            </p:cNvPr>
            <p:cNvSpPr/>
            <p:nvPr/>
          </p:nvSpPr>
          <p:spPr>
            <a:xfrm>
              <a:off x="10648447" y="4884375"/>
              <a:ext cx="1543542" cy="634986"/>
            </a:xfrm>
            <a:custGeom>
              <a:avLst/>
              <a:gdLst>
                <a:gd name="connsiteX0" fmla="*/ 2248016 w 3960346"/>
                <a:gd name="connsiteY0" fmla="*/ 53237 h 1629217"/>
                <a:gd name="connsiteX1" fmla="*/ 3960346 w 3960346"/>
                <a:gd name="connsiteY1" fmla="*/ 0 h 1629217"/>
                <a:gd name="connsiteX2" fmla="*/ 3960346 w 3960346"/>
                <a:gd name="connsiteY2" fmla="*/ 976626 h 1629217"/>
                <a:gd name="connsiteX3" fmla="*/ 79493 w 3960346"/>
                <a:gd name="connsiteY3" fmla="*/ 1435298 h 1629217"/>
                <a:gd name="connsiteX4" fmla="*/ 28426 w 3960346"/>
                <a:gd name="connsiteY4" fmla="*/ 1409571 h 1629217"/>
                <a:gd name="connsiteX5" fmla="*/ 8123 w 3960346"/>
                <a:gd name="connsiteY5" fmla="*/ 1348508 h 1629217"/>
                <a:gd name="connsiteX6" fmla="*/ 2248094 w 3960346"/>
                <a:gd name="connsiteY6" fmla="*/ 53314 h 162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60346" h="1629217">
                  <a:moveTo>
                    <a:pt x="2248016" y="53237"/>
                  </a:moveTo>
                  <a:cubicBezTo>
                    <a:pt x="2909561" y="17668"/>
                    <a:pt x="3960346" y="0"/>
                    <a:pt x="3960346" y="0"/>
                  </a:cubicBezTo>
                  <a:lnTo>
                    <a:pt x="3960346" y="976626"/>
                  </a:lnTo>
                  <a:cubicBezTo>
                    <a:pt x="3825124" y="1160358"/>
                    <a:pt x="1049842" y="2003466"/>
                    <a:pt x="79493" y="1435298"/>
                  </a:cubicBezTo>
                  <a:cubicBezTo>
                    <a:pt x="62368" y="1425302"/>
                    <a:pt x="44467" y="1418715"/>
                    <a:pt x="28426" y="1409571"/>
                  </a:cubicBezTo>
                  <a:cubicBezTo>
                    <a:pt x="19747" y="1389656"/>
                    <a:pt x="12850" y="1369275"/>
                    <a:pt x="8123" y="1348508"/>
                  </a:cubicBezTo>
                  <a:cubicBezTo>
                    <a:pt x="-101837" y="863256"/>
                    <a:pt x="918029" y="124761"/>
                    <a:pt x="2248094" y="53314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1589369-26B9-9295-37CD-0D3AFC173D8C}"/>
                </a:ext>
              </a:extLst>
            </p:cNvPr>
            <p:cNvSpPr/>
            <p:nvPr/>
          </p:nvSpPr>
          <p:spPr>
            <a:xfrm rot="20944199">
              <a:off x="11003058" y="4905722"/>
              <a:ext cx="1110719" cy="423557"/>
            </a:xfrm>
            <a:custGeom>
              <a:avLst/>
              <a:gdLst>
                <a:gd name="connsiteX0" fmla="*/ 2849830 w 2849829"/>
                <a:gd name="connsiteY0" fmla="*/ 543371 h 1086741"/>
                <a:gd name="connsiteX1" fmla="*/ 1424915 w 2849829"/>
                <a:gd name="connsiteY1" fmla="*/ 1086742 h 1086741"/>
                <a:gd name="connsiteX2" fmla="*/ 0 w 2849829"/>
                <a:gd name="connsiteY2" fmla="*/ 543371 h 1086741"/>
                <a:gd name="connsiteX3" fmla="*/ 1424915 w 2849829"/>
                <a:gd name="connsiteY3" fmla="*/ 0 h 1086741"/>
                <a:gd name="connsiteX4" fmla="*/ 2849830 w 2849829"/>
                <a:gd name="connsiteY4" fmla="*/ 543371 h 1086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9829" h="1086741">
                  <a:moveTo>
                    <a:pt x="2849830" y="543371"/>
                  </a:moveTo>
                  <a:cubicBezTo>
                    <a:pt x="2849830" y="843466"/>
                    <a:pt x="2211874" y="1086742"/>
                    <a:pt x="1424915" y="1086742"/>
                  </a:cubicBezTo>
                  <a:cubicBezTo>
                    <a:pt x="637956" y="1086742"/>
                    <a:pt x="0" y="843466"/>
                    <a:pt x="0" y="543371"/>
                  </a:cubicBezTo>
                  <a:cubicBezTo>
                    <a:pt x="0" y="243275"/>
                    <a:pt x="637956" y="0"/>
                    <a:pt x="1424915" y="0"/>
                  </a:cubicBezTo>
                  <a:cubicBezTo>
                    <a:pt x="2211874" y="0"/>
                    <a:pt x="2849830" y="243275"/>
                    <a:pt x="2849830" y="543371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C47B4B7-8200-103B-B3CF-1483AD151CA5}"/>
                </a:ext>
              </a:extLst>
            </p:cNvPr>
            <p:cNvSpPr/>
            <p:nvPr/>
          </p:nvSpPr>
          <p:spPr>
            <a:xfrm>
              <a:off x="10648538" y="4884375"/>
              <a:ext cx="1543452" cy="646489"/>
            </a:xfrm>
            <a:custGeom>
              <a:avLst/>
              <a:gdLst>
                <a:gd name="connsiteX0" fmla="*/ 2247784 w 3960114"/>
                <a:gd name="connsiteY0" fmla="*/ 53237 h 1658730"/>
                <a:gd name="connsiteX1" fmla="*/ 3960114 w 3960114"/>
                <a:gd name="connsiteY1" fmla="*/ 0 h 1658730"/>
                <a:gd name="connsiteX2" fmla="*/ 3960114 w 3960114"/>
                <a:gd name="connsiteY2" fmla="*/ 976471 h 1658730"/>
                <a:gd name="connsiteX3" fmla="*/ 3908117 w 3960114"/>
                <a:gd name="connsiteY3" fmla="*/ 1003825 h 1658730"/>
                <a:gd name="connsiteX4" fmla="*/ 3960114 w 3960114"/>
                <a:gd name="connsiteY4" fmla="*/ 814668 h 1658730"/>
                <a:gd name="connsiteX5" fmla="*/ 3960114 w 3960114"/>
                <a:gd name="connsiteY5" fmla="*/ 219456 h 1658730"/>
                <a:gd name="connsiteX6" fmla="*/ 3594741 w 3960114"/>
                <a:gd name="connsiteY6" fmla="*/ 111355 h 1658730"/>
                <a:gd name="connsiteX7" fmla="*/ 3271524 w 3960114"/>
                <a:gd name="connsiteY7" fmla="*/ 174666 h 1658730"/>
                <a:gd name="connsiteX8" fmla="*/ 2731408 w 3960114"/>
                <a:gd name="connsiteY8" fmla="*/ 272693 h 1658730"/>
                <a:gd name="connsiteX9" fmla="*/ 2455151 w 3960114"/>
                <a:gd name="connsiteY9" fmla="*/ 154286 h 1658730"/>
                <a:gd name="connsiteX10" fmla="*/ 2176336 w 3960114"/>
                <a:gd name="connsiteY10" fmla="*/ 283774 h 1658730"/>
                <a:gd name="connsiteX11" fmla="*/ 1972844 w 3960114"/>
                <a:gd name="connsiteY11" fmla="*/ 406676 h 1658730"/>
                <a:gd name="connsiteX12" fmla="*/ 1620722 w 3960114"/>
                <a:gd name="connsiteY12" fmla="*/ 380406 h 1658730"/>
                <a:gd name="connsiteX13" fmla="*/ 1278210 w 3960114"/>
                <a:gd name="connsiteY13" fmla="*/ 425429 h 1658730"/>
                <a:gd name="connsiteX14" fmla="*/ 1089595 w 3960114"/>
                <a:gd name="connsiteY14" fmla="*/ 692542 h 1658730"/>
                <a:gd name="connsiteX15" fmla="*/ 781102 w 3960114"/>
                <a:gd name="connsiteY15" fmla="*/ 734852 h 1658730"/>
                <a:gd name="connsiteX16" fmla="*/ 508331 w 3960114"/>
                <a:gd name="connsiteY16" fmla="*/ 753993 h 1658730"/>
                <a:gd name="connsiteX17" fmla="*/ 441921 w 3960114"/>
                <a:gd name="connsiteY17" fmla="*/ 1111848 h 1658730"/>
                <a:gd name="connsiteX18" fmla="*/ 254469 w 3960114"/>
                <a:gd name="connsiteY18" fmla="*/ 1334249 h 1658730"/>
                <a:gd name="connsiteX19" fmla="*/ 671683 w 3960114"/>
                <a:gd name="connsiteY19" fmla="*/ 1385006 h 1658730"/>
                <a:gd name="connsiteX20" fmla="*/ 1080141 w 3960114"/>
                <a:gd name="connsiteY20" fmla="*/ 1469627 h 1658730"/>
                <a:gd name="connsiteX21" fmla="*/ 1303704 w 3960114"/>
                <a:gd name="connsiteY21" fmla="*/ 1404689 h 1658730"/>
                <a:gd name="connsiteX22" fmla="*/ 1594375 w 3960114"/>
                <a:gd name="connsiteY22" fmla="*/ 1346260 h 1658730"/>
                <a:gd name="connsiteX23" fmla="*/ 1921389 w 3960114"/>
                <a:gd name="connsiteY23" fmla="*/ 1480011 h 1658730"/>
                <a:gd name="connsiteX24" fmla="*/ 2182458 w 3960114"/>
                <a:gd name="connsiteY24" fmla="*/ 1373227 h 1658730"/>
                <a:gd name="connsiteX25" fmla="*/ 2391375 w 3960114"/>
                <a:gd name="connsiteY25" fmla="*/ 1267916 h 1658730"/>
                <a:gd name="connsiteX26" fmla="*/ 2922812 w 3960114"/>
                <a:gd name="connsiteY26" fmla="*/ 1324873 h 1658730"/>
                <a:gd name="connsiteX27" fmla="*/ 3118246 w 3960114"/>
                <a:gd name="connsiteY27" fmla="*/ 1195694 h 1658730"/>
                <a:gd name="connsiteX28" fmla="*/ 3290587 w 3960114"/>
                <a:gd name="connsiteY28" fmla="*/ 1074110 h 1658730"/>
                <a:gd name="connsiteX29" fmla="*/ 3570874 w 3960114"/>
                <a:gd name="connsiteY29" fmla="*/ 1061401 h 1658730"/>
                <a:gd name="connsiteX30" fmla="*/ 3797459 w 3960114"/>
                <a:gd name="connsiteY30" fmla="*/ 1059154 h 1658730"/>
                <a:gd name="connsiteX31" fmla="*/ 89490 w 3960114"/>
                <a:gd name="connsiteY31" fmla="*/ 1448472 h 1658730"/>
                <a:gd name="connsiteX32" fmla="*/ 28426 w 3960114"/>
                <a:gd name="connsiteY32" fmla="*/ 1409493 h 1658730"/>
                <a:gd name="connsiteX33" fmla="*/ 8123 w 3960114"/>
                <a:gd name="connsiteY33" fmla="*/ 1348430 h 1658730"/>
                <a:gd name="connsiteX34" fmla="*/ 2248094 w 3960114"/>
                <a:gd name="connsiteY34" fmla="*/ 53159 h 1658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960114" h="1658730">
                  <a:moveTo>
                    <a:pt x="2247784" y="53237"/>
                  </a:moveTo>
                  <a:cubicBezTo>
                    <a:pt x="2909329" y="17668"/>
                    <a:pt x="3960114" y="0"/>
                    <a:pt x="3960114" y="0"/>
                  </a:cubicBezTo>
                  <a:lnTo>
                    <a:pt x="3960114" y="976471"/>
                  </a:lnTo>
                  <a:cubicBezTo>
                    <a:pt x="3960114" y="976471"/>
                    <a:pt x="3925630" y="994759"/>
                    <a:pt x="3908117" y="1003825"/>
                  </a:cubicBezTo>
                  <a:cubicBezTo>
                    <a:pt x="3960889" y="955238"/>
                    <a:pt x="3960114" y="814668"/>
                    <a:pt x="3960114" y="814668"/>
                  </a:cubicBezTo>
                  <a:lnTo>
                    <a:pt x="3960114" y="219456"/>
                  </a:lnTo>
                  <a:cubicBezTo>
                    <a:pt x="3960114" y="219456"/>
                    <a:pt x="3687111" y="141964"/>
                    <a:pt x="3594741" y="111355"/>
                  </a:cubicBezTo>
                  <a:cubicBezTo>
                    <a:pt x="3489585" y="76407"/>
                    <a:pt x="3373271" y="126389"/>
                    <a:pt x="3271524" y="174666"/>
                  </a:cubicBezTo>
                  <a:cubicBezTo>
                    <a:pt x="3101508" y="255412"/>
                    <a:pt x="2904679" y="336546"/>
                    <a:pt x="2731408" y="272693"/>
                  </a:cubicBezTo>
                  <a:cubicBezTo>
                    <a:pt x="2636326" y="237667"/>
                    <a:pt x="2557982" y="160872"/>
                    <a:pt x="2455151" y="154286"/>
                  </a:cubicBezTo>
                  <a:cubicBezTo>
                    <a:pt x="2348213" y="147466"/>
                    <a:pt x="2263437" y="215194"/>
                    <a:pt x="2176336" y="283774"/>
                  </a:cubicBezTo>
                  <a:cubicBezTo>
                    <a:pt x="2112871" y="333756"/>
                    <a:pt x="2048165" y="384281"/>
                    <a:pt x="1972844" y="406676"/>
                  </a:cubicBezTo>
                  <a:cubicBezTo>
                    <a:pt x="1857769" y="440927"/>
                    <a:pt x="1736649" y="404661"/>
                    <a:pt x="1620722" y="380406"/>
                  </a:cubicBezTo>
                  <a:cubicBezTo>
                    <a:pt x="1504717" y="356151"/>
                    <a:pt x="1368022" y="348867"/>
                    <a:pt x="1278210" y="425429"/>
                  </a:cubicBezTo>
                  <a:cubicBezTo>
                    <a:pt x="1193046" y="497961"/>
                    <a:pt x="1178323" y="623962"/>
                    <a:pt x="1089595" y="692542"/>
                  </a:cubicBezTo>
                  <a:cubicBezTo>
                    <a:pt x="1004742" y="758100"/>
                    <a:pt x="893852" y="746166"/>
                    <a:pt x="781102" y="734852"/>
                  </a:cubicBezTo>
                  <a:cubicBezTo>
                    <a:pt x="686639" y="725398"/>
                    <a:pt x="590937" y="716409"/>
                    <a:pt x="508331" y="753993"/>
                  </a:cubicBezTo>
                  <a:cubicBezTo>
                    <a:pt x="370396" y="816761"/>
                    <a:pt x="487641" y="1018316"/>
                    <a:pt x="441921" y="1111848"/>
                  </a:cubicBezTo>
                  <a:cubicBezTo>
                    <a:pt x="416426" y="1163923"/>
                    <a:pt x="137457" y="1288529"/>
                    <a:pt x="254469" y="1334249"/>
                  </a:cubicBezTo>
                  <a:cubicBezTo>
                    <a:pt x="371559" y="1379969"/>
                    <a:pt x="540723" y="1326112"/>
                    <a:pt x="671683" y="1385006"/>
                  </a:cubicBezTo>
                  <a:cubicBezTo>
                    <a:pt x="802644" y="1443977"/>
                    <a:pt x="933217" y="1480011"/>
                    <a:pt x="1080141" y="1469627"/>
                  </a:cubicBezTo>
                  <a:cubicBezTo>
                    <a:pt x="1156780" y="1464280"/>
                    <a:pt x="1230630" y="1434291"/>
                    <a:pt x="1303704" y="1404689"/>
                  </a:cubicBezTo>
                  <a:cubicBezTo>
                    <a:pt x="1400414" y="1365556"/>
                    <a:pt x="1495806" y="1326810"/>
                    <a:pt x="1594375" y="1346260"/>
                  </a:cubicBezTo>
                  <a:cubicBezTo>
                    <a:pt x="1712395" y="1369508"/>
                    <a:pt x="1800503" y="1472959"/>
                    <a:pt x="1921389" y="1480011"/>
                  </a:cubicBezTo>
                  <a:cubicBezTo>
                    <a:pt x="2018409" y="1485745"/>
                    <a:pt x="2099697" y="1429796"/>
                    <a:pt x="2182458" y="1373227"/>
                  </a:cubicBezTo>
                  <a:cubicBezTo>
                    <a:pt x="2248249" y="1328205"/>
                    <a:pt x="2315046" y="1282872"/>
                    <a:pt x="2391375" y="1267916"/>
                  </a:cubicBezTo>
                  <a:cubicBezTo>
                    <a:pt x="2569993" y="1232890"/>
                    <a:pt x="2747449" y="1373770"/>
                    <a:pt x="2922812" y="1324873"/>
                  </a:cubicBezTo>
                  <a:cubicBezTo>
                    <a:pt x="2999916" y="1303330"/>
                    <a:pt x="3058888" y="1249551"/>
                    <a:pt x="3118246" y="1195694"/>
                  </a:cubicBezTo>
                  <a:cubicBezTo>
                    <a:pt x="3171095" y="1147727"/>
                    <a:pt x="3224099" y="1099682"/>
                    <a:pt x="3290587" y="1074110"/>
                  </a:cubicBezTo>
                  <a:cubicBezTo>
                    <a:pt x="3378927" y="1040091"/>
                    <a:pt x="3477342" y="1051018"/>
                    <a:pt x="3570874" y="1061401"/>
                  </a:cubicBezTo>
                  <a:cubicBezTo>
                    <a:pt x="3645808" y="1069771"/>
                    <a:pt x="3724540" y="1076357"/>
                    <a:pt x="3797459" y="1059154"/>
                  </a:cubicBezTo>
                  <a:cubicBezTo>
                    <a:pt x="2712113" y="1583849"/>
                    <a:pt x="1087891" y="1886299"/>
                    <a:pt x="89490" y="1448472"/>
                  </a:cubicBezTo>
                  <a:cubicBezTo>
                    <a:pt x="71434" y="1440490"/>
                    <a:pt x="44467" y="1418560"/>
                    <a:pt x="28426" y="1409493"/>
                  </a:cubicBezTo>
                  <a:cubicBezTo>
                    <a:pt x="19747" y="1389501"/>
                    <a:pt x="12773" y="1369120"/>
                    <a:pt x="8123" y="1348430"/>
                  </a:cubicBezTo>
                  <a:cubicBezTo>
                    <a:pt x="-101837" y="863101"/>
                    <a:pt x="918029" y="124606"/>
                    <a:pt x="2248094" y="53159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1C448A5-1173-4129-362D-D9B233B6234F}"/>
                </a:ext>
              </a:extLst>
            </p:cNvPr>
            <p:cNvSpPr/>
            <p:nvPr/>
          </p:nvSpPr>
          <p:spPr>
            <a:xfrm>
              <a:off x="11441343" y="4942484"/>
              <a:ext cx="750617" cy="1884018"/>
            </a:xfrm>
            <a:custGeom>
              <a:avLst/>
              <a:gdLst>
                <a:gd name="connsiteX0" fmla="*/ 1925897 w 1925897"/>
                <a:gd name="connsiteY0" fmla="*/ 3377236 h 4833921"/>
                <a:gd name="connsiteX1" fmla="*/ 1925897 w 1925897"/>
                <a:gd name="connsiteY1" fmla="*/ 4833922 h 4833921"/>
                <a:gd name="connsiteX2" fmla="*/ 1549831 w 1925897"/>
                <a:gd name="connsiteY2" fmla="*/ 4517679 h 4833921"/>
                <a:gd name="connsiteX3" fmla="*/ 731133 w 1925897"/>
                <a:gd name="connsiteY3" fmla="*/ 3169403 h 4833921"/>
                <a:gd name="connsiteX4" fmla="*/ 388233 w 1925897"/>
                <a:gd name="connsiteY4" fmla="*/ 2182316 h 4833921"/>
                <a:gd name="connsiteX5" fmla="*/ 336003 w 1925897"/>
                <a:gd name="connsiteY5" fmla="*/ 1994787 h 4833921"/>
                <a:gd name="connsiteX6" fmla="*/ 298807 w 1925897"/>
                <a:gd name="connsiteY6" fmla="*/ 1853055 h 4833921"/>
                <a:gd name="connsiteX7" fmla="*/ 220541 w 1925897"/>
                <a:gd name="connsiteY7" fmla="*/ 1528288 h 4833921"/>
                <a:gd name="connsiteX8" fmla="*/ 195744 w 1925897"/>
                <a:gd name="connsiteY8" fmla="*/ 1415460 h 4833921"/>
                <a:gd name="connsiteX9" fmla="*/ 183965 w 1925897"/>
                <a:gd name="connsiteY9" fmla="*/ 1360364 h 4833921"/>
                <a:gd name="connsiteX10" fmla="*/ 154983 w 1925897"/>
                <a:gd name="connsiteY10" fmla="*/ 1219562 h 4833921"/>
                <a:gd name="connsiteX11" fmla="*/ 118097 w 1925897"/>
                <a:gd name="connsiteY11" fmla="*/ 1026143 h 4833921"/>
                <a:gd name="connsiteX12" fmla="*/ 620 w 1925897"/>
                <a:gd name="connsiteY12" fmla="*/ 231932 h 4833921"/>
                <a:gd name="connsiteX13" fmla="*/ 0 w 1925897"/>
                <a:gd name="connsiteY13" fmla="*/ 226353 h 4833921"/>
                <a:gd name="connsiteX14" fmla="*/ 435270 w 1925897"/>
                <a:gd name="connsiteY14" fmla="*/ 0 h 4833921"/>
                <a:gd name="connsiteX15" fmla="*/ 453403 w 1925897"/>
                <a:gd name="connsiteY15" fmla="*/ 1860 h 4833921"/>
                <a:gd name="connsiteX16" fmla="*/ 537559 w 1925897"/>
                <a:gd name="connsiteY16" fmla="*/ 31539 h 4833921"/>
                <a:gd name="connsiteX17" fmla="*/ 730280 w 1925897"/>
                <a:gd name="connsiteY17" fmla="*/ 120189 h 4833921"/>
                <a:gd name="connsiteX18" fmla="*/ 734000 w 1925897"/>
                <a:gd name="connsiteY18" fmla="*/ 121584 h 4833921"/>
                <a:gd name="connsiteX19" fmla="*/ 764996 w 1925897"/>
                <a:gd name="connsiteY19" fmla="*/ 133208 h 4833921"/>
                <a:gd name="connsiteX20" fmla="*/ 765616 w 1925897"/>
                <a:gd name="connsiteY20" fmla="*/ 141267 h 4833921"/>
                <a:gd name="connsiteX21" fmla="*/ 864341 w 1925897"/>
                <a:gd name="connsiteY21" fmla="*/ 855429 h 4833921"/>
                <a:gd name="connsiteX22" fmla="*/ 865580 w 1925897"/>
                <a:gd name="connsiteY22" fmla="*/ 861318 h 4833921"/>
                <a:gd name="connsiteX23" fmla="*/ 932223 w 1925897"/>
                <a:gd name="connsiteY23" fmla="*/ 1159273 h 4833921"/>
                <a:gd name="connsiteX24" fmla="*/ 940282 w 1925897"/>
                <a:gd name="connsiteY24" fmla="*/ 1190967 h 4833921"/>
                <a:gd name="connsiteX25" fmla="*/ 949736 w 1925897"/>
                <a:gd name="connsiteY25" fmla="*/ 1228396 h 4833921"/>
                <a:gd name="connsiteX26" fmla="*/ 969574 w 1925897"/>
                <a:gd name="connsiteY26" fmla="*/ 1302942 h 4833921"/>
                <a:gd name="connsiteX27" fmla="*/ 974223 w 1925897"/>
                <a:gd name="connsiteY27" fmla="*/ 1319371 h 4833921"/>
                <a:gd name="connsiteX28" fmla="*/ 1045051 w 1925897"/>
                <a:gd name="connsiteY28" fmla="*/ 1558897 h 4833921"/>
                <a:gd name="connsiteX29" fmla="*/ 1107974 w 1925897"/>
                <a:gd name="connsiteY29" fmla="*/ 1747821 h 4833921"/>
                <a:gd name="connsiteX30" fmla="*/ 1654134 w 1925897"/>
                <a:gd name="connsiteY30" fmla="*/ 2941966 h 4833921"/>
                <a:gd name="connsiteX31" fmla="*/ 1655374 w 1925897"/>
                <a:gd name="connsiteY31" fmla="*/ 2944136 h 4833921"/>
                <a:gd name="connsiteX32" fmla="*/ 1925897 w 1925897"/>
                <a:gd name="connsiteY32" fmla="*/ 3377081 h 483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25897" h="4833921">
                  <a:moveTo>
                    <a:pt x="1925897" y="3377236"/>
                  </a:moveTo>
                  <a:lnTo>
                    <a:pt x="1925897" y="4833922"/>
                  </a:lnTo>
                  <a:cubicBezTo>
                    <a:pt x="1793232" y="4748681"/>
                    <a:pt x="1667928" y="4641898"/>
                    <a:pt x="1549831" y="4517679"/>
                  </a:cubicBezTo>
                  <a:cubicBezTo>
                    <a:pt x="1223824" y="4174933"/>
                    <a:pt x="952216" y="3698748"/>
                    <a:pt x="731133" y="3169403"/>
                  </a:cubicBezTo>
                  <a:cubicBezTo>
                    <a:pt x="599087" y="2853471"/>
                    <a:pt x="485097" y="2518785"/>
                    <a:pt x="388233" y="2182316"/>
                  </a:cubicBezTo>
                  <a:cubicBezTo>
                    <a:pt x="370255" y="2119781"/>
                    <a:pt x="352742" y="2057323"/>
                    <a:pt x="336003" y="1994787"/>
                  </a:cubicBezTo>
                  <a:cubicBezTo>
                    <a:pt x="323295" y="1947440"/>
                    <a:pt x="310896" y="1900247"/>
                    <a:pt x="298807" y="1853055"/>
                  </a:cubicBezTo>
                  <a:cubicBezTo>
                    <a:pt x="271065" y="1744102"/>
                    <a:pt x="244873" y="1635691"/>
                    <a:pt x="220541" y="1528288"/>
                  </a:cubicBezTo>
                  <a:cubicBezTo>
                    <a:pt x="212172" y="1490550"/>
                    <a:pt x="203803" y="1452966"/>
                    <a:pt x="195744" y="1415460"/>
                  </a:cubicBezTo>
                  <a:cubicBezTo>
                    <a:pt x="191714" y="1397017"/>
                    <a:pt x="187840" y="1378807"/>
                    <a:pt x="183965" y="1360364"/>
                  </a:cubicBezTo>
                  <a:cubicBezTo>
                    <a:pt x="173891" y="1313171"/>
                    <a:pt x="164282" y="1266134"/>
                    <a:pt x="154983" y="1219562"/>
                  </a:cubicBezTo>
                  <a:cubicBezTo>
                    <a:pt x="141965" y="1154391"/>
                    <a:pt x="129721" y="1089918"/>
                    <a:pt x="118097" y="1026143"/>
                  </a:cubicBezTo>
                  <a:cubicBezTo>
                    <a:pt x="66178" y="742834"/>
                    <a:pt x="27277" y="473938"/>
                    <a:pt x="620" y="231932"/>
                  </a:cubicBezTo>
                  <a:cubicBezTo>
                    <a:pt x="465" y="230072"/>
                    <a:pt x="155" y="228212"/>
                    <a:pt x="0" y="226353"/>
                  </a:cubicBezTo>
                  <a:cubicBezTo>
                    <a:pt x="201246" y="70052"/>
                    <a:pt x="294080" y="1395"/>
                    <a:pt x="435270" y="0"/>
                  </a:cubicBezTo>
                  <a:cubicBezTo>
                    <a:pt x="440694" y="0"/>
                    <a:pt x="446739" y="620"/>
                    <a:pt x="453403" y="1860"/>
                  </a:cubicBezTo>
                  <a:cubicBezTo>
                    <a:pt x="475721" y="6199"/>
                    <a:pt x="505012" y="17358"/>
                    <a:pt x="537559" y="31539"/>
                  </a:cubicBezTo>
                  <a:cubicBezTo>
                    <a:pt x="597227" y="57809"/>
                    <a:pt x="668210" y="95004"/>
                    <a:pt x="730280" y="120189"/>
                  </a:cubicBezTo>
                  <a:cubicBezTo>
                    <a:pt x="731365" y="120654"/>
                    <a:pt x="732605" y="121119"/>
                    <a:pt x="734000" y="121584"/>
                  </a:cubicBezTo>
                  <a:cubicBezTo>
                    <a:pt x="744694" y="125924"/>
                    <a:pt x="755077" y="129798"/>
                    <a:pt x="764996" y="133208"/>
                  </a:cubicBezTo>
                  <a:cubicBezTo>
                    <a:pt x="765152" y="135843"/>
                    <a:pt x="765461" y="138632"/>
                    <a:pt x="765616" y="141267"/>
                  </a:cubicBezTo>
                  <a:cubicBezTo>
                    <a:pt x="784524" y="382653"/>
                    <a:pt x="818001" y="621249"/>
                    <a:pt x="864341" y="855429"/>
                  </a:cubicBezTo>
                  <a:cubicBezTo>
                    <a:pt x="864651" y="857444"/>
                    <a:pt x="865116" y="859303"/>
                    <a:pt x="865580" y="861318"/>
                  </a:cubicBezTo>
                  <a:cubicBezTo>
                    <a:pt x="885418" y="961437"/>
                    <a:pt x="907736" y="1060937"/>
                    <a:pt x="932223" y="1159273"/>
                  </a:cubicBezTo>
                  <a:cubicBezTo>
                    <a:pt x="934858" y="1169967"/>
                    <a:pt x="937493" y="1180506"/>
                    <a:pt x="940282" y="1190967"/>
                  </a:cubicBezTo>
                  <a:cubicBezTo>
                    <a:pt x="943382" y="1203521"/>
                    <a:pt x="946482" y="1215842"/>
                    <a:pt x="949736" y="1228396"/>
                  </a:cubicBezTo>
                  <a:cubicBezTo>
                    <a:pt x="956245" y="1253270"/>
                    <a:pt x="962910" y="1278223"/>
                    <a:pt x="969574" y="1302942"/>
                  </a:cubicBezTo>
                  <a:cubicBezTo>
                    <a:pt x="971124" y="1308367"/>
                    <a:pt x="972674" y="1313946"/>
                    <a:pt x="974223" y="1319371"/>
                  </a:cubicBezTo>
                  <a:cubicBezTo>
                    <a:pt x="996386" y="1399807"/>
                    <a:pt x="1019943" y="1479623"/>
                    <a:pt x="1045051" y="1558897"/>
                  </a:cubicBezTo>
                  <a:cubicBezTo>
                    <a:pt x="1065044" y="1622363"/>
                    <a:pt x="1085966" y="1685286"/>
                    <a:pt x="1107974" y="1747821"/>
                  </a:cubicBezTo>
                  <a:cubicBezTo>
                    <a:pt x="1255208" y="2170538"/>
                    <a:pt x="1441265" y="2571556"/>
                    <a:pt x="1654134" y="2941966"/>
                  </a:cubicBezTo>
                  <a:cubicBezTo>
                    <a:pt x="1654444" y="2942741"/>
                    <a:pt x="1654754" y="2943361"/>
                    <a:pt x="1655374" y="2944136"/>
                  </a:cubicBezTo>
                  <a:cubicBezTo>
                    <a:pt x="1741545" y="3093617"/>
                    <a:pt x="1831822" y="3238138"/>
                    <a:pt x="1925897" y="3377081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914C738-5515-CA89-55F0-158B73C43ECE}"/>
                </a:ext>
              </a:extLst>
            </p:cNvPr>
            <p:cNvSpPr/>
            <p:nvPr/>
          </p:nvSpPr>
          <p:spPr>
            <a:xfrm>
              <a:off x="11722073" y="4988029"/>
              <a:ext cx="469887" cy="1868343"/>
            </a:xfrm>
            <a:custGeom>
              <a:avLst/>
              <a:gdLst>
                <a:gd name="connsiteX0" fmla="*/ 1205613 w 1205613"/>
                <a:gd name="connsiteY0" fmla="*/ 3271383 h 4793703"/>
                <a:gd name="connsiteX1" fmla="*/ 1205613 w 1205613"/>
                <a:gd name="connsiteY1" fmla="*/ 4793703 h 4793703"/>
                <a:gd name="connsiteX2" fmla="*/ 828307 w 1205613"/>
                <a:gd name="connsiteY2" fmla="*/ 4400899 h 4793703"/>
                <a:gd name="connsiteX3" fmla="*/ 829547 w 1205613"/>
                <a:gd name="connsiteY3" fmla="*/ 4400899 h 4793703"/>
                <a:gd name="connsiteX4" fmla="*/ 749266 w 1205613"/>
                <a:gd name="connsiteY4" fmla="*/ 3285486 h 4793703"/>
                <a:gd name="connsiteX5" fmla="*/ 291523 w 1205613"/>
                <a:gd name="connsiteY5" fmla="*/ 1661728 h 4793703"/>
                <a:gd name="connsiteX6" fmla="*/ 248128 w 1205613"/>
                <a:gd name="connsiteY6" fmla="*/ 1472959 h 4793703"/>
                <a:gd name="connsiteX7" fmla="*/ 244873 w 1205613"/>
                <a:gd name="connsiteY7" fmla="*/ 1458391 h 4793703"/>
                <a:gd name="connsiteX8" fmla="*/ 195124 w 1205613"/>
                <a:gd name="connsiteY8" fmla="*/ 1222584 h 4793703"/>
                <a:gd name="connsiteX9" fmla="*/ 176526 w 1205613"/>
                <a:gd name="connsiteY9" fmla="*/ 1128044 h 4793703"/>
                <a:gd name="connsiteX10" fmla="*/ 168777 w 1205613"/>
                <a:gd name="connsiteY10" fmla="*/ 1087826 h 4793703"/>
                <a:gd name="connsiteX11" fmla="*/ 163662 w 1205613"/>
                <a:gd name="connsiteY11" fmla="*/ 1060162 h 4793703"/>
                <a:gd name="connsiteX12" fmla="*/ 109728 w 1205613"/>
                <a:gd name="connsiteY12" fmla="*/ 756472 h 4793703"/>
                <a:gd name="connsiteX13" fmla="*/ 88495 w 1205613"/>
                <a:gd name="connsiteY13" fmla="*/ 625589 h 4793703"/>
                <a:gd name="connsiteX14" fmla="*/ 1860 w 1205613"/>
                <a:gd name="connsiteY14" fmla="*/ 14878 h 4793703"/>
                <a:gd name="connsiteX15" fmla="*/ 0 w 1205613"/>
                <a:gd name="connsiteY15" fmla="*/ 0 h 4793703"/>
                <a:gd name="connsiteX16" fmla="*/ 9919 w 1205613"/>
                <a:gd name="connsiteY16" fmla="*/ 3565 h 4793703"/>
                <a:gd name="connsiteX17" fmla="*/ 13639 w 1205613"/>
                <a:gd name="connsiteY17" fmla="*/ 4960 h 4793703"/>
                <a:gd name="connsiteX18" fmla="*/ 77181 w 1205613"/>
                <a:gd name="connsiteY18" fmla="*/ 28284 h 4793703"/>
                <a:gd name="connsiteX19" fmla="*/ 77492 w 1205613"/>
                <a:gd name="connsiteY19" fmla="*/ 28284 h 4793703"/>
                <a:gd name="connsiteX20" fmla="*/ 79506 w 1205613"/>
                <a:gd name="connsiteY20" fmla="*/ 29059 h 4793703"/>
                <a:gd name="connsiteX21" fmla="*/ 178541 w 1205613"/>
                <a:gd name="connsiteY21" fmla="*/ 586068 h 4793703"/>
                <a:gd name="connsiteX22" fmla="*/ 207677 w 1205613"/>
                <a:gd name="connsiteY22" fmla="*/ 722841 h 4793703"/>
                <a:gd name="connsiteX23" fmla="*/ 270755 w 1205613"/>
                <a:gd name="connsiteY23" fmla="*/ 994526 h 4793703"/>
                <a:gd name="connsiteX24" fmla="*/ 273545 w 1205613"/>
                <a:gd name="connsiteY24" fmla="*/ 1005840 h 4793703"/>
                <a:gd name="connsiteX25" fmla="*/ 286099 w 1205613"/>
                <a:gd name="connsiteY25" fmla="*/ 1056597 h 4793703"/>
                <a:gd name="connsiteX26" fmla="*/ 294778 w 1205613"/>
                <a:gd name="connsiteY26" fmla="*/ 1090926 h 4793703"/>
                <a:gd name="connsiteX27" fmla="*/ 318025 w 1205613"/>
                <a:gd name="connsiteY27" fmla="*/ 1180506 h 4793703"/>
                <a:gd name="connsiteX28" fmla="*/ 383738 w 1205613"/>
                <a:gd name="connsiteY28" fmla="*/ 1418637 h 4793703"/>
                <a:gd name="connsiteX29" fmla="*/ 442322 w 1205613"/>
                <a:gd name="connsiteY29" fmla="*/ 1614071 h 4793703"/>
                <a:gd name="connsiteX30" fmla="*/ 933773 w 1205613"/>
                <a:gd name="connsiteY30" fmla="*/ 2825419 h 4793703"/>
                <a:gd name="connsiteX31" fmla="*/ 935013 w 1205613"/>
                <a:gd name="connsiteY31" fmla="*/ 2827589 h 4793703"/>
                <a:gd name="connsiteX32" fmla="*/ 1205536 w 1205613"/>
                <a:gd name="connsiteY32" fmla="*/ 3271460 h 479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05613" h="4793703">
                  <a:moveTo>
                    <a:pt x="1205613" y="3271383"/>
                  </a:moveTo>
                  <a:lnTo>
                    <a:pt x="1205613" y="4793703"/>
                  </a:lnTo>
                  <a:lnTo>
                    <a:pt x="828307" y="4400899"/>
                  </a:lnTo>
                  <a:cubicBezTo>
                    <a:pt x="828307" y="4400899"/>
                    <a:pt x="829082" y="4401054"/>
                    <a:pt x="829547" y="4400899"/>
                  </a:cubicBezTo>
                  <a:cubicBezTo>
                    <a:pt x="851089" y="4389585"/>
                    <a:pt x="890145" y="3762059"/>
                    <a:pt x="749266" y="3285486"/>
                  </a:cubicBezTo>
                  <a:cubicBezTo>
                    <a:pt x="566308" y="2666174"/>
                    <a:pt x="418299" y="2193785"/>
                    <a:pt x="291523" y="1661728"/>
                  </a:cubicBezTo>
                  <a:cubicBezTo>
                    <a:pt x="276800" y="1599658"/>
                    <a:pt x="262386" y="1536890"/>
                    <a:pt x="248128" y="1472959"/>
                  </a:cubicBezTo>
                  <a:cubicBezTo>
                    <a:pt x="247043" y="1468155"/>
                    <a:pt x="245958" y="1463350"/>
                    <a:pt x="244873" y="1458391"/>
                  </a:cubicBezTo>
                  <a:cubicBezTo>
                    <a:pt x="227980" y="1381674"/>
                    <a:pt x="211397" y="1303330"/>
                    <a:pt x="195124" y="1222584"/>
                  </a:cubicBezTo>
                  <a:cubicBezTo>
                    <a:pt x="188924" y="1191510"/>
                    <a:pt x="182725" y="1159893"/>
                    <a:pt x="176526" y="1128044"/>
                  </a:cubicBezTo>
                  <a:cubicBezTo>
                    <a:pt x="173891" y="1114716"/>
                    <a:pt x="171411" y="1101310"/>
                    <a:pt x="168777" y="1087826"/>
                  </a:cubicBezTo>
                  <a:cubicBezTo>
                    <a:pt x="167072" y="1078682"/>
                    <a:pt x="165367" y="1069383"/>
                    <a:pt x="163662" y="1060162"/>
                  </a:cubicBezTo>
                  <a:cubicBezTo>
                    <a:pt x="145219" y="962677"/>
                    <a:pt x="127241" y="861783"/>
                    <a:pt x="109728" y="756472"/>
                  </a:cubicBezTo>
                  <a:cubicBezTo>
                    <a:pt x="102599" y="713619"/>
                    <a:pt x="95470" y="669992"/>
                    <a:pt x="88495" y="625589"/>
                  </a:cubicBezTo>
                  <a:cubicBezTo>
                    <a:pt x="58584" y="437595"/>
                    <a:pt x="29912" y="235574"/>
                    <a:pt x="1860" y="14878"/>
                  </a:cubicBezTo>
                  <a:cubicBezTo>
                    <a:pt x="1240" y="9919"/>
                    <a:pt x="620" y="4960"/>
                    <a:pt x="0" y="0"/>
                  </a:cubicBezTo>
                  <a:cubicBezTo>
                    <a:pt x="0" y="0"/>
                    <a:pt x="1860" y="775"/>
                    <a:pt x="9919" y="3565"/>
                  </a:cubicBezTo>
                  <a:cubicBezTo>
                    <a:pt x="11004" y="4030"/>
                    <a:pt x="12244" y="4495"/>
                    <a:pt x="13639" y="4960"/>
                  </a:cubicBezTo>
                  <a:cubicBezTo>
                    <a:pt x="24487" y="8989"/>
                    <a:pt x="43705" y="15963"/>
                    <a:pt x="77181" y="28284"/>
                  </a:cubicBezTo>
                  <a:lnTo>
                    <a:pt x="77492" y="28284"/>
                  </a:lnTo>
                  <a:cubicBezTo>
                    <a:pt x="78111" y="28594"/>
                    <a:pt x="78886" y="28750"/>
                    <a:pt x="79506" y="29059"/>
                  </a:cubicBezTo>
                  <a:cubicBezTo>
                    <a:pt x="79506" y="29059"/>
                    <a:pt x="108798" y="248438"/>
                    <a:pt x="178541" y="586068"/>
                  </a:cubicBezTo>
                  <a:cubicBezTo>
                    <a:pt x="187529" y="629696"/>
                    <a:pt x="197293" y="675339"/>
                    <a:pt x="207677" y="722841"/>
                  </a:cubicBezTo>
                  <a:cubicBezTo>
                    <a:pt x="226430" y="808082"/>
                    <a:pt x="247353" y="899057"/>
                    <a:pt x="270755" y="994526"/>
                  </a:cubicBezTo>
                  <a:cubicBezTo>
                    <a:pt x="271685" y="998246"/>
                    <a:pt x="272615" y="1002120"/>
                    <a:pt x="273545" y="1005840"/>
                  </a:cubicBezTo>
                  <a:cubicBezTo>
                    <a:pt x="277575" y="1022578"/>
                    <a:pt x="281759" y="1039549"/>
                    <a:pt x="286099" y="1056597"/>
                  </a:cubicBezTo>
                  <a:cubicBezTo>
                    <a:pt x="288888" y="1067911"/>
                    <a:pt x="291833" y="1079380"/>
                    <a:pt x="294778" y="1090926"/>
                  </a:cubicBezTo>
                  <a:cubicBezTo>
                    <a:pt x="302217" y="1120295"/>
                    <a:pt x="309966" y="1150362"/>
                    <a:pt x="318025" y="1180506"/>
                  </a:cubicBezTo>
                  <a:cubicBezTo>
                    <a:pt x="338328" y="1257843"/>
                    <a:pt x="360336" y="1337426"/>
                    <a:pt x="383738" y="1418637"/>
                  </a:cubicBezTo>
                  <a:cubicBezTo>
                    <a:pt x="402336" y="1482878"/>
                    <a:pt x="421864" y="1547971"/>
                    <a:pt x="442322" y="1614071"/>
                  </a:cubicBezTo>
                  <a:cubicBezTo>
                    <a:pt x="566928" y="2013850"/>
                    <a:pt x="728343" y="2439201"/>
                    <a:pt x="933773" y="2825419"/>
                  </a:cubicBezTo>
                  <a:cubicBezTo>
                    <a:pt x="934083" y="2826194"/>
                    <a:pt x="934393" y="2826813"/>
                    <a:pt x="935013" y="2827589"/>
                  </a:cubicBezTo>
                  <a:cubicBezTo>
                    <a:pt x="1017774" y="2983424"/>
                    <a:pt x="1107742" y="3132673"/>
                    <a:pt x="1205536" y="3271460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464632-45AC-C38E-E741-CF46A3620EB3}"/>
              </a:ext>
            </a:extLst>
          </p:cNvPr>
          <p:cNvGrpSpPr/>
          <p:nvPr userDrawn="1"/>
        </p:nvGrpSpPr>
        <p:grpSpPr>
          <a:xfrm>
            <a:off x="0" y="5447927"/>
            <a:ext cx="1467692" cy="1421090"/>
            <a:chOff x="-520" y="4148254"/>
            <a:chExt cx="2819563" cy="273003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3654AEA-E480-ACBF-8BD1-664BED5F004A}"/>
                </a:ext>
              </a:extLst>
            </p:cNvPr>
            <p:cNvGrpSpPr/>
            <p:nvPr userDrawn="1"/>
          </p:nvGrpSpPr>
          <p:grpSpPr>
            <a:xfrm>
              <a:off x="-520" y="4148254"/>
              <a:ext cx="2819563" cy="2730036"/>
              <a:chOff x="-62173" y="3798259"/>
              <a:chExt cx="3181035" cy="3080031"/>
            </a:xfrm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E648ED55-15DE-C91E-55C6-26071B742285}"/>
                  </a:ext>
                </a:extLst>
              </p:cNvPr>
              <p:cNvSpPr/>
              <p:nvPr/>
            </p:nvSpPr>
            <p:spPr>
              <a:xfrm>
                <a:off x="-62173" y="5376123"/>
                <a:ext cx="2796171" cy="1502167"/>
              </a:xfrm>
              <a:custGeom>
                <a:avLst/>
                <a:gdLst>
                  <a:gd name="connsiteX0" fmla="*/ 0 w 2751127"/>
                  <a:gd name="connsiteY0" fmla="*/ 74957 h 1502167"/>
                  <a:gd name="connsiteX1" fmla="*/ 771144 w 2751127"/>
                  <a:gd name="connsiteY1" fmla="*/ 259982 h 1502167"/>
                  <a:gd name="connsiteX2" fmla="*/ 943451 w 2751127"/>
                  <a:gd name="connsiteY2" fmla="*/ 635845 h 1502167"/>
                  <a:gd name="connsiteX3" fmla="*/ 1411689 w 2751127"/>
                  <a:gd name="connsiteY3" fmla="*/ 607810 h 1502167"/>
                  <a:gd name="connsiteX4" fmla="*/ 1567997 w 2751127"/>
                  <a:gd name="connsiteY4" fmla="*/ 1071673 h 1502167"/>
                  <a:gd name="connsiteX5" fmla="*/ 2019278 w 2751127"/>
                  <a:gd name="connsiteY5" fmla="*/ 877280 h 1502167"/>
                  <a:gd name="connsiteX6" fmla="*/ 2137432 w 2751127"/>
                  <a:gd name="connsiteY6" fmla="*/ 1300732 h 1502167"/>
                  <a:gd name="connsiteX7" fmla="*/ 2615311 w 2751127"/>
                  <a:gd name="connsiteY7" fmla="*/ 1118305 h 1502167"/>
                  <a:gd name="connsiteX8" fmla="*/ 2714524 w 2751127"/>
                  <a:gd name="connsiteY8" fmla="*/ 1502168 h 1502167"/>
                  <a:gd name="connsiteX9" fmla="*/ 180444 w 2751127"/>
                  <a:gd name="connsiteY9" fmla="*/ 498204 h 1502167"/>
                  <a:gd name="connsiteX10" fmla="*/ 0 w 2751127"/>
                  <a:gd name="connsiteY10" fmla="*/ 74957 h 1502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51127" h="1502167">
                    <a:moveTo>
                      <a:pt x="0" y="74957"/>
                    </a:moveTo>
                    <a:cubicBezTo>
                      <a:pt x="0" y="74957"/>
                      <a:pt x="594871" y="-183709"/>
                      <a:pt x="771144" y="259982"/>
                    </a:cubicBezTo>
                    <a:cubicBezTo>
                      <a:pt x="947417" y="703605"/>
                      <a:pt x="943451" y="635845"/>
                      <a:pt x="943451" y="635845"/>
                    </a:cubicBezTo>
                    <a:cubicBezTo>
                      <a:pt x="943451" y="635845"/>
                      <a:pt x="1144271" y="412939"/>
                      <a:pt x="1411689" y="607810"/>
                    </a:cubicBezTo>
                    <a:cubicBezTo>
                      <a:pt x="1679108" y="802750"/>
                      <a:pt x="1567997" y="1071673"/>
                      <a:pt x="1567997" y="1071673"/>
                    </a:cubicBezTo>
                    <a:cubicBezTo>
                      <a:pt x="1567997" y="1071673"/>
                      <a:pt x="1675484" y="678374"/>
                      <a:pt x="2019278" y="877280"/>
                    </a:cubicBezTo>
                    <a:cubicBezTo>
                      <a:pt x="2363072" y="1076186"/>
                      <a:pt x="2137432" y="1300732"/>
                      <a:pt x="2137432" y="1300732"/>
                    </a:cubicBezTo>
                    <a:cubicBezTo>
                      <a:pt x="2137432" y="1300732"/>
                      <a:pt x="2386320" y="906203"/>
                      <a:pt x="2615311" y="1118305"/>
                    </a:cubicBezTo>
                    <a:cubicBezTo>
                      <a:pt x="2844234" y="1330339"/>
                      <a:pt x="2714524" y="1502168"/>
                      <a:pt x="2714524" y="1502168"/>
                    </a:cubicBezTo>
                    <a:lnTo>
                      <a:pt x="180444" y="498204"/>
                    </a:lnTo>
                    <a:lnTo>
                      <a:pt x="0" y="74957"/>
                    </a:lnTo>
                    <a:close/>
                  </a:path>
                </a:pathLst>
              </a:custGeom>
              <a:solidFill>
                <a:schemeClr val="accent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1FA3F5F-2155-3911-A1E7-55581F146E5D}"/>
                  </a:ext>
                </a:extLst>
              </p:cNvPr>
              <p:cNvSpPr/>
              <p:nvPr/>
            </p:nvSpPr>
            <p:spPr>
              <a:xfrm>
                <a:off x="1076085" y="4438691"/>
                <a:ext cx="682364" cy="2009915"/>
              </a:xfrm>
              <a:custGeom>
                <a:avLst/>
                <a:gdLst>
                  <a:gd name="connsiteX0" fmla="*/ 619602 w 682364"/>
                  <a:gd name="connsiteY0" fmla="*/ 29143 h 2009915"/>
                  <a:gd name="connsiteX1" fmla="*/ 454611 w 682364"/>
                  <a:gd name="connsiteY1" fmla="*/ 81587 h 2009915"/>
                  <a:gd name="connsiteX2" fmla="*/ 431089 w 682364"/>
                  <a:gd name="connsiteY2" fmla="*/ 532116 h 2009915"/>
                  <a:gd name="connsiteX3" fmla="*/ 411671 w 682364"/>
                  <a:gd name="connsiteY3" fmla="*/ 976081 h 2009915"/>
                  <a:gd name="connsiteX4" fmla="*/ 347329 w 682364"/>
                  <a:gd name="connsiteY4" fmla="*/ 1123910 h 2009915"/>
                  <a:gd name="connsiteX5" fmla="*/ 188765 w 682364"/>
                  <a:gd name="connsiteY5" fmla="*/ 1331431 h 2009915"/>
                  <a:gd name="connsiteX6" fmla="*/ 30201 w 682364"/>
                  <a:gd name="connsiteY6" fmla="*/ 1608627 h 2009915"/>
                  <a:gd name="connsiteX7" fmla="*/ 13312 w 682364"/>
                  <a:gd name="connsiteY7" fmla="*/ 1937241 h 2009915"/>
                  <a:gd name="connsiteX8" fmla="*/ 131808 w 682364"/>
                  <a:gd name="connsiteY8" fmla="*/ 2006780 h 2009915"/>
                  <a:gd name="connsiteX9" fmla="*/ 201483 w 682364"/>
                  <a:gd name="connsiteY9" fmla="*/ 1888353 h 2009915"/>
                  <a:gd name="connsiteX10" fmla="*/ 216731 w 682364"/>
                  <a:gd name="connsiteY10" fmla="*/ 1665857 h 2009915"/>
                  <a:gd name="connsiteX11" fmla="*/ 335432 w 682364"/>
                  <a:gd name="connsiteY11" fmla="*/ 1464217 h 2009915"/>
                  <a:gd name="connsiteX12" fmla="*/ 518337 w 682364"/>
                  <a:gd name="connsiteY12" fmla="*/ 1220730 h 2009915"/>
                  <a:gd name="connsiteX13" fmla="*/ 593961 w 682364"/>
                  <a:gd name="connsiteY13" fmla="*/ 1019226 h 2009915"/>
                  <a:gd name="connsiteX14" fmla="*/ 543841 w 682364"/>
                  <a:gd name="connsiteY14" fmla="*/ 510304 h 2009915"/>
                  <a:gd name="connsiteX15" fmla="*/ 512320 w 682364"/>
                  <a:gd name="connsiteY15" fmla="*/ 279672 h 2009915"/>
                  <a:gd name="connsiteX16" fmla="*/ 633961 w 682364"/>
                  <a:gd name="connsiteY16" fmla="*/ 139159 h 2009915"/>
                  <a:gd name="connsiteX17" fmla="*/ 681892 w 682364"/>
                  <a:gd name="connsiteY17" fmla="*/ 76869 h 2009915"/>
                  <a:gd name="connsiteX18" fmla="*/ 619534 w 682364"/>
                  <a:gd name="connsiteY18" fmla="*/ 29006 h 2009915"/>
                  <a:gd name="connsiteX19" fmla="*/ 619602 w 682364"/>
                  <a:gd name="connsiteY19" fmla="*/ 29143 h 2009915"/>
                  <a:gd name="connsiteX20" fmla="*/ 619602 w 682364"/>
                  <a:gd name="connsiteY20" fmla="*/ 29143 h 200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82364" h="2009915">
                    <a:moveTo>
                      <a:pt x="619602" y="29143"/>
                    </a:moveTo>
                    <a:cubicBezTo>
                      <a:pt x="619602" y="29143"/>
                      <a:pt x="526132" y="-63507"/>
                      <a:pt x="454611" y="81587"/>
                    </a:cubicBezTo>
                    <a:cubicBezTo>
                      <a:pt x="417414" y="157006"/>
                      <a:pt x="387192" y="356390"/>
                      <a:pt x="431089" y="532116"/>
                    </a:cubicBezTo>
                    <a:cubicBezTo>
                      <a:pt x="475876" y="706953"/>
                      <a:pt x="442508" y="861551"/>
                      <a:pt x="411671" y="976081"/>
                    </a:cubicBezTo>
                    <a:cubicBezTo>
                      <a:pt x="397517" y="1028730"/>
                      <a:pt x="374953" y="1076799"/>
                      <a:pt x="347329" y="1123910"/>
                    </a:cubicBezTo>
                    <a:cubicBezTo>
                      <a:pt x="306440" y="1193653"/>
                      <a:pt x="253107" y="1260798"/>
                      <a:pt x="188765" y="1331431"/>
                    </a:cubicBezTo>
                    <a:cubicBezTo>
                      <a:pt x="104389" y="1425379"/>
                      <a:pt x="56663" y="1521653"/>
                      <a:pt x="30201" y="1608627"/>
                    </a:cubicBezTo>
                    <a:cubicBezTo>
                      <a:pt x="-25867" y="1792968"/>
                      <a:pt x="13312" y="1937241"/>
                      <a:pt x="13312" y="1937241"/>
                    </a:cubicBezTo>
                    <a:cubicBezTo>
                      <a:pt x="26783" y="1989070"/>
                      <a:pt x="79911" y="2020250"/>
                      <a:pt x="131808" y="2006780"/>
                    </a:cubicBezTo>
                    <a:cubicBezTo>
                      <a:pt x="183705" y="1993241"/>
                      <a:pt x="214953" y="1940250"/>
                      <a:pt x="201483" y="1888353"/>
                    </a:cubicBezTo>
                    <a:lnTo>
                      <a:pt x="216731" y="1665857"/>
                    </a:lnTo>
                    <a:cubicBezTo>
                      <a:pt x="236560" y="1602268"/>
                      <a:pt x="272936" y="1532319"/>
                      <a:pt x="335432" y="1464217"/>
                    </a:cubicBezTo>
                    <a:cubicBezTo>
                      <a:pt x="410098" y="1381550"/>
                      <a:pt x="472867" y="1303328"/>
                      <a:pt x="518337" y="1220730"/>
                    </a:cubicBezTo>
                    <a:cubicBezTo>
                      <a:pt x="553551" y="1156730"/>
                      <a:pt x="579192" y="1090611"/>
                      <a:pt x="593961" y="1019226"/>
                    </a:cubicBezTo>
                    <a:cubicBezTo>
                      <a:pt x="623089" y="878645"/>
                      <a:pt x="612354" y="717688"/>
                      <a:pt x="543841" y="510304"/>
                    </a:cubicBezTo>
                    <a:cubicBezTo>
                      <a:pt x="510064" y="410338"/>
                      <a:pt x="502132" y="335877"/>
                      <a:pt x="512320" y="279672"/>
                    </a:cubicBezTo>
                    <a:cubicBezTo>
                      <a:pt x="533995" y="160151"/>
                      <a:pt x="633961" y="139159"/>
                      <a:pt x="633961" y="139159"/>
                    </a:cubicBezTo>
                    <a:cubicBezTo>
                      <a:pt x="664388" y="135194"/>
                      <a:pt x="685858" y="107296"/>
                      <a:pt x="681892" y="76869"/>
                    </a:cubicBezTo>
                    <a:cubicBezTo>
                      <a:pt x="677927" y="46510"/>
                      <a:pt x="649961" y="25040"/>
                      <a:pt x="619534" y="29006"/>
                    </a:cubicBezTo>
                    <a:close/>
                    <a:moveTo>
                      <a:pt x="619602" y="29143"/>
                    </a:moveTo>
                    <a:lnTo>
                      <a:pt x="619602" y="29143"/>
                    </a:lnTo>
                    <a:close/>
                  </a:path>
                </a:pathLst>
              </a:custGeom>
              <a:solidFill>
                <a:schemeClr val="accent3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5AE6239-92F1-35AD-0313-E15C008BD1B5}"/>
                  </a:ext>
                </a:extLst>
              </p:cNvPr>
              <p:cNvSpPr/>
              <p:nvPr/>
            </p:nvSpPr>
            <p:spPr>
              <a:xfrm>
                <a:off x="1156353" y="5862348"/>
                <a:ext cx="171108" cy="422484"/>
              </a:xfrm>
              <a:custGeom>
                <a:avLst/>
                <a:gdLst>
                  <a:gd name="connsiteX0" fmla="*/ 119368 w 171108"/>
                  <a:gd name="connsiteY0" fmla="*/ 15876 h 422484"/>
                  <a:gd name="connsiteX1" fmla="*/ 5796 w 171108"/>
                  <a:gd name="connsiteY1" fmla="*/ 344217 h 422484"/>
                  <a:gd name="connsiteX2" fmla="*/ 106308 w 171108"/>
                  <a:gd name="connsiteY2" fmla="*/ 274406 h 422484"/>
                  <a:gd name="connsiteX3" fmla="*/ 119368 w 171108"/>
                  <a:gd name="connsiteY3" fmla="*/ 15945 h 422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108" h="422484">
                    <a:moveTo>
                      <a:pt x="119368" y="15876"/>
                    </a:moveTo>
                    <a:cubicBezTo>
                      <a:pt x="119368" y="15876"/>
                      <a:pt x="-30990" y="174987"/>
                      <a:pt x="5796" y="344217"/>
                    </a:cubicBezTo>
                    <a:cubicBezTo>
                      <a:pt x="42582" y="513448"/>
                      <a:pt x="97351" y="369585"/>
                      <a:pt x="106308" y="274406"/>
                    </a:cubicBezTo>
                    <a:cubicBezTo>
                      <a:pt x="124496" y="80970"/>
                      <a:pt x="234308" y="-46346"/>
                      <a:pt x="119368" y="1594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C3C9FB6C-6F95-53B0-6D80-43BB9D4A4C47}"/>
                  </a:ext>
                </a:extLst>
              </p:cNvPr>
              <p:cNvSpPr/>
              <p:nvPr/>
            </p:nvSpPr>
            <p:spPr>
              <a:xfrm>
                <a:off x="995107" y="3798259"/>
                <a:ext cx="1245723" cy="983734"/>
              </a:xfrm>
              <a:custGeom>
                <a:avLst/>
                <a:gdLst>
                  <a:gd name="connsiteX0" fmla="*/ 0 w 1245723"/>
                  <a:gd name="connsiteY0" fmla="*/ 462669 h 983734"/>
                  <a:gd name="connsiteX1" fmla="*/ 578324 w 1245723"/>
                  <a:gd name="connsiteY1" fmla="*/ 934053 h 983734"/>
                  <a:gd name="connsiteX2" fmla="*/ 1239519 w 1245723"/>
                  <a:gd name="connsiteY2" fmla="*/ 853096 h 983734"/>
                  <a:gd name="connsiteX3" fmla="*/ 842391 w 1245723"/>
                  <a:gd name="connsiteY3" fmla="*/ 30738 h 983734"/>
                  <a:gd name="connsiteX4" fmla="*/ 0 w 1245723"/>
                  <a:gd name="connsiteY4" fmla="*/ 462601 h 983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5723" h="983734">
                    <a:moveTo>
                      <a:pt x="0" y="462669"/>
                    </a:moveTo>
                    <a:cubicBezTo>
                      <a:pt x="0" y="462669"/>
                      <a:pt x="64820" y="788754"/>
                      <a:pt x="578324" y="934053"/>
                    </a:cubicBezTo>
                    <a:cubicBezTo>
                      <a:pt x="1100237" y="1081745"/>
                      <a:pt x="1239519" y="853096"/>
                      <a:pt x="1239519" y="853096"/>
                    </a:cubicBezTo>
                    <a:cubicBezTo>
                      <a:pt x="1239519" y="853096"/>
                      <a:pt x="1327314" y="203593"/>
                      <a:pt x="842391" y="30738"/>
                    </a:cubicBezTo>
                    <a:cubicBezTo>
                      <a:pt x="360751" y="-140954"/>
                      <a:pt x="0" y="462601"/>
                      <a:pt x="0" y="46260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F5E40D14-2FDB-14D2-3EB3-EC562F3C5BF0}"/>
                  </a:ext>
                </a:extLst>
              </p:cNvPr>
              <p:cNvSpPr/>
              <p:nvPr/>
            </p:nvSpPr>
            <p:spPr>
              <a:xfrm>
                <a:off x="1507515" y="3798309"/>
                <a:ext cx="730324" cy="688806"/>
              </a:xfrm>
              <a:custGeom>
                <a:avLst/>
                <a:gdLst>
                  <a:gd name="connsiteX0" fmla="*/ 91488 w 730324"/>
                  <a:gd name="connsiteY0" fmla="*/ 4159 h 688806"/>
                  <a:gd name="connsiteX1" fmla="*/ 148240 w 730324"/>
                  <a:gd name="connsiteY1" fmla="*/ 539679 h 688806"/>
                  <a:gd name="connsiteX2" fmla="*/ 730324 w 730324"/>
                  <a:gd name="connsiteY2" fmla="*/ 651816 h 688806"/>
                  <a:gd name="connsiteX3" fmla="*/ 329983 w 730324"/>
                  <a:gd name="connsiteY3" fmla="*/ 30757 h 688806"/>
                  <a:gd name="connsiteX4" fmla="*/ 91488 w 730324"/>
                  <a:gd name="connsiteY4" fmla="*/ 4159 h 688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0324" h="688806">
                    <a:moveTo>
                      <a:pt x="91488" y="4159"/>
                    </a:moveTo>
                    <a:cubicBezTo>
                      <a:pt x="66872" y="34244"/>
                      <a:pt x="-132238" y="294893"/>
                      <a:pt x="148240" y="539679"/>
                    </a:cubicBezTo>
                    <a:cubicBezTo>
                      <a:pt x="354667" y="719713"/>
                      <a:pt x="597948" y="708636"/>
                      <a:pt x="730324" y="651816"/>
                    </a:cubicBezTo>
                    <a:cubicBezTo>
                      <a:pt x="715760" y="446004"/>
                      <a:pt x="639658" y="141116"/>
                      <a:pt x="329983" y="30757"/>
                    </a:cubicBezTo>
                    <a:cubicBezTo>
                      <a:pt x="246428" y="945"/>
                      <a:pt x="166496" y="-5482"/>
                      <a:pt x="91488" y="415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2306AA6-75FA-8B81-055C-D2A82CE27493}"/>
                  </a:ext>
                </a:extLst>
              </p:cNvPr>
              <p:cNvSpPr/>
              <p:nvPr/>
            </p:nvSpPr>
            <p:spPr>
              <a:xfrm>
                <a:off x="1093895" y="3838707"/>
                <a:ext cx="1073503" cy="943246"/>
              </a:xfrm>
              <a:custGeom>
                <a:avLst/>
                <a:gdLst>
                  <a:gd name="connsiteX0" fmla="*/ 806304 w 1073503"/>
                  <a:gd name="connsiteY0" fmla="*/ 943242 h 943246"/>
                  <a:gd name="connsiteX1" fmla="*/ 806304 w 1073503"/>
                  <a:gd name="connsiteY1" fmla="*/ 943246 h 943246"/>
                  <a:gd name="connsiteX2" fmla="*/ 806235 w 1073503"/>
                  <a:gd name="connsiteY2" fmla="*/ 943246 h 943246"/>
                  <a:gd name="connsiteX3" fmla="*/ 925249 w 1073503"/>
                  <a:gd name="connsiteY3" fmla="*/ 801998 h 943246"/>
                  <a:gd name="connsiteX4" fmla="*/ 971158 w 1073503"/>
                  <a:gd name="connsiteY4" fmla="*/ 804853 h 943246"/>
                  <a:gd name="connsiteX5" fmla="*/ 1030714 w 1073503"/>
                  <a:gd name="connsiteY5" fmla="*/ 897913 h 943246"/>
                  <a:gd name="connsiteX6" fmla="*/ 876223 w 1073503"/>
                  <a:gd name="connsiteY6" fmla="*/ 939028 h 943246"/>
                  <a:gd name="connsiteX7" fmla="*/ 806304 w 1073503"/>
                  <a:gd name="connsiteY7" fmla="*/ 943242 h 943246"/>
                  <a:gd name="connsiteX8" fmla="*/ 802868 w 1073503"/>
                  <a:gd name="connsiteY8" fmla="*/ 913264 h 943246"/>
                  <a:gd name="connsiteX9" fmla="*/ 806509 w 1073503"/>
                  <a:gd name="connsiteY9" fmla="*/ 884306 h 943246"/>
                  <a:gd name="connsiteX10" fmla="*/ 925249 w 1073503"/>
                  <a:gd name="connsiteY10" fmla="*/ 801998 h 943246"/>
                  <a:gd name="connsiteX11" fmla="*/ 514960 w 1073503"/>
                  <a:gd name="connsiteY11" fmla="*/ 580828 h 943246"/>
                  <a:gd name="connsiteX12" fmla="*/ 549620 w 1073503"/>
                  <a:gd name="connsiteY12" fmla="*/ 591041 h 943246"/>
                  <a:gd name="connsiteX13" fmla="*/ 549689 w 1073503"/>
                  <a:gd name="connsiteY13" fmla="*/ 591041 h 943246"/>
                  <a:gd name="connsiteX14" fmla="*/ 540526 w 1073503"/>
                  <a:gd name="connsiteY14" fmla="*/ 745912 h 943246"/>
                  <a:gd name="connsiteX15" fmla="*/ 426339 w 1073503"/>
                  <a:gd name="connsiteY15" fmla="*/ 764579 h 943246"/>
                  <a:gd name="connsiteX16" fmla="*/ 404595 w 1073503"/>
                  <a:gd name="connsiteY16" fmla="*/ 642665 h 943246"/>
                  <a:gd name="connsiteX17" fmla="*/ 514960 w 1073503"/>
                  <a:gd name="connsiteY17" fmla="*/ 580828 h 943246"/>
                  <a:gd name="connsiteX18" fmla="*/ 800601 w 1073503"/>
                  <a:gd name="connsiteY18" fmla="*/ 354032 h 943246"/>
                  <a:gd name="connsiteX19" fmla="*/ 870851 w 1073503"/>
                  <a:gd name="connsiteY19" fmla="*/ 394597 h 943246"/>
                  <a:gd name="connsiteX20" fmla="*/ 850612 w 1073503"/>
                  <a:gd name="connsiteY20" fmla="*/ 528409 h 943246"/>
                  <a:gd name="connsiteX21" fmla="*/ 740868 w 1073503"/>
                  <a:gd name="connsiteY21" fmla="*/ 545913 h 943246"/>
                  <a:gd name="connsiteX22" fmla="*/ 743056 w 1073503"/>
                  <a:gd name="connsiteY22" fmla="*/ 374153 h 943246"/>
                  <a:gd name="connsiteX23" fmla="*/ 774101 w 1073503"/>
                  <a:gd name="connsiteY23" fmla="*/ 354895 h 943246"/>
                  <a:gd name="connsiteX24" fmla="*/ 800601 w 1073503"/>
                  <a:gd name="connsiteY24" fmla="*/ 354032 h 943246"/>
                  <a:gd name="connsiteX25" fmla="*/ 956799 w 1073503"/>
                  <a:gd name="connsiteY25" fmla="*/ 315349 h 943246"/>
                  <a:gd name="connsiteX26" fmla="*/ 1048491 w 1073503"/>
                  <a:gd name="connsiteY26" fmla="*/ 399588 h 943246"/>
                  <a:gd name="connsiteX27" fmla="*/ 1064833 w 1073503"/>
                  <a:gd name="connsiteY27" fmla="*/ 495383 h 943246"/>
                  <a:gd name="connsiteX28" fmla="*/ 993996 w 1073503"/>
                  <a:gd name="connsiteY28" fmla="*/ 451007 h 943246"/>
                  <a:gd name="connsiteX29" fmla="*/ 956799 w 1073503"/>
                  <a:gd name="connsiteY29" fmla="*/ 315349 h 943246"/>
                  <a:gd name="connsiteX30" fmla="*/ 152404 w 1073503"/>
                  <a:gd name="connsiteY30" fmla="*/ 296246 h 943246"/>
                  <a:gd name="connsiteX31" fmla="*/ 194613 w 1073503"/>
                  <a:gd name="connsiteY31" fmla="*/ 308648 h 943246"/>
                  <a:gd name="connsiteX32" fmla="*/ 194613 w 1073503"/>
                  <a:gd name="connsiteY32" fmla="*/ 308717 h 943246"/>
                  <a:gd name="connsiteX33" fmla="*/ 183468 w 1073503"/>
                  <a:gd name="connsiteY33" fmla="*/ 497161 h 943246"/>
                  <a:gd name="connsiteX34" fmla="*/ 44596 w 1073503"/>
                  <a:gd name="connsiteY34" fmla="*/ 519861 h 943246"/>
                  <a:gd name="connsiteX35" fmla="*/ 18135 w 1073503"/>
                  <a:gd name="connsiteY35" fmla="*/ 371486 h 943246"/>
                  <a:gd name="connsiteX36" fmla="*/ 152404 w 1073503"/>
                  <a:gd name="connsiteY36" fmla="*/ 296246 h 943246"/>
                  <a:gd name="connsiteX37" fmla="*/ 605692 w 1073503"/>
                  <a:gd name="connsiteY37" fmla="*/ 99497 h 943246"/>
                  <a:gd name="connsiteX38" fmla="*/ 635022 w 1073503"/>
                  <a:gd name="connsiteY38" fmla="*/ 108102 h 943246"/>
                  <a:gd name="connsiteX39" fmla="*/ 627296 w 1073503"/>
                  <a:gd name="connsiteY39" fmla="*/ 239110 h 943246"/>
                  <a:gd name="connsiteX40" fmla="*/ 530749 w 1073503"/>
                  <a:gd name="connsiteY40" fmla="*/ 254905 h 943246"/>
                  <a:gd name="connsiteX41" fmla="*/ 512356 w 1073503"/>
                  <a:gd name="connsiteY41" fmla="*/ 151794 h 943246"/>
                  <a:gd name="connsiteX42" fmla="*/ 605692 w 1073503"/>
                  <a:gd name="connsiteY42" fmla="*/ 99497 h 943246"/>
                  <a:gd name="connsiteX43" fmla="*/ 861833 w 1073503"/>
                  <a:gd name="connsiteY43" fmla="*/ 48211 h 943246"/>
                  <a:gd name="connsiteX44" fmla="*/ 942432 w 1073503"/>
                  <a:gd name="connsiteY44" fmla="*/ 112205 h 943246"/>
                  <a:gd name="connsiteX45" fmla="*/ 1006577 w 1073503"/>
                  <a:gd name="connsiteY45" fmla="*/ 186461 h 943246"/>
                  <a:gd name="connsiteX46" fmla="*/ 889654 w 1073503"/>
                  <a:gd name="connsiteY46" fmla="*/ 191863 h 943246"/>
                  <a:gd name="connsiteX47" fmla="*/ 842270 w 1073503"/>
                  <a:gd name="connsiteY47" fmla="*/ 72342 h 943246"/>
                  <a:gd name="connsiteX48" fmla="*/ 861893 w 1073503"/>
                  <a:gd name="connsiteY48" fmla="*/ 48137 h 943246"/>
                  <a:gd name="connsiteX49" fmla="*/ 861833 w 1073503"/>
                  <a:gd name="connsiteY49" fmla="*/ 48211 h 943246"/>
                  <a:gd name="connsiteX50" fmla="*/ 861825 w 1073503"/>
                  <a:gd name="connsiteY50" fmla="*/ 48205 h 943246"/>
                  <a:gd name="connsiteX51" fmla="*/ 368208 w 1073503"/>
                  <a:gd name="connsiteY51" fmla="*/ 41 h 943246"/>
                  <a:gd name="connsiteX52" fmla="*/ 351527 w 1073503"/>
                  <a:gd name="connsiteY52" fmla="*/ 58505 h 943246"/>
                  <a:gd name="connsiteX53" fmla="*/ 312424 w 1073503"/>
                  <a:gd name="connsiteY53" fmla="*/ 111521 h 943246"/>
                  <a:gd name="connsiteX54" fmla="*/ 171023 w 1073503"/>
                  <a:gd name="connsiteY54" fmla="*/ 117743 h 943246"/>
                  <a:gd name="connsiteX55" fmla="*/ 264271 w 1073503"/>
                  <a:gd name="connsiteY55" fmla="*/ 52308 h 943246"/>
                  <a:gd name="connsiteX56" fmla="*/ 368219 w 1073503"/>
                  <a:gd name="connsiteY56" fmla="*/ 0 h 943246"/>
                  <a:gd name="connsiteX57" fmla="*/ 368288 w 1073503"/>
                  <a:gd name="connsiteY57" fmla="*/ 0 h 943246"/>
                  <a:gd name="connsiteX58" fmla="*/ 368208 w 1073503"/>
                  <a:gd name="connsiteY58" fmla="*/ 41 h 943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073503" h="943246">
                    <a:moveTo>
                      <a:pt x="806304" y="943242"/>
                    </a:moveTo>
                    <a:lnTo>
                      <a:pt x="806304" y="943246"/>
                    </a:lnTo>
                    <a:lnTo>
                      <a:pt x="806235" y="943246"/>
                    </a:lnTo>
                    <a:close/>
                    <a:moveTo>
                      <a:pt x="925249" y="801998"/>
                    </a:moveTo>
                    <a:cubicBezTo>
                      <a:pt x="941731" y="800686"/>
                      <a:pt x="957603" y="801725"/>
                      <a:pt x="971158" y="804853"/>
                    </a:cubicBezTo>
                    <a:cubicBezTo>
                      <a:pt x="1009654" y="813674"/>
                      <a:pt x="1029346" y="851349"/>
                      <a:pt x="1030714" y="897913"/>
                    </a:cubicBezTo>
                    <a:cubicBezTo>
                      <a:pt x="991996" y="915964"/>
                      <a:pt x="941317" y="931746"/>
                      <a:pt x="876223" y="939028"/>
                    </a:cubicBezTo>
                    <a:lnTo>
                      <a:pt x="806304" y="943242"/>
                    </a:lnTo>
                    <a:lnTo>
                      <a:pt x="802868" y="913264"/>
                    </a:lnTo>
                    <a:cubicBezTo>
                      <a:pt x="802834" y="903366"/>
                      <a:pt x="803979" y="893640"/>
                      <a:pt x="806509" y="884306"/>
                    </a:cubicBezTo>
                    <a:cubicBezTo>
                      <a:pt x="820868" y="831024"/>
                      <a:pt x="875804" y="805934"/>
                      <a:pt x="925249" y="801998"/>
                    </a:cubicBezTo>
                    <a:close/>
                    <a:moveTo>
                      <a:pt x="514960" y="580828"/>
                    </a:moveTo>
                    <a:cubicBezTo>
                      <a:pt x="528197" y="580798"/>
                      <a:pt x="540253" y="583913"/>
                      <a:pt x="549620" y="591041"/>
                    </a:cubicBezTo>
                    <a:lnTo>
                      <a:pt x="549689" y="591041"/>
                    </a:lnTo>
                    <a:cubicBezTo>
                      <a:pt x="587159" y="619554"/>
                      <a:pt x="567672" y="701536"/>
                      <a:pt x="540526" y="745912"/>
                    </a:cubicBezTo>
                    <a:cubicBezTo>
                      <a:pt x="513450" y="790357"/>
                      <a:pt x="463877" y="793092"/>
                      <a:pt x="426339" y="764579"/>
                    </a:cubicBezTo>
                    <a:cubicBezTo>
                      <a:pt x="388869" y="736066"/>
                      <a:pt x="377518" y="687041"/>
                      <a:pt x="404595" y="642665"/>
                    </a:cubicBezTo>
                    <a:cubicBezTo>
                      <a:pt x="424903" y="609331"/>
                      <a:pt x="475249" y="580921"/>
                      <a:pt x="514960" y="580828"/>
                    </a:cubicBezTo>
                    <a:close/>
                    <a:moveTo>
                      <a:pt x="800601" y="354032"/>
                    </a:moveTo>
                    <a:cubicBezTo>
                      <a:pt x="827539" y="358016"/>
                      <a:pt x="854582" y="375290"/>
                      <a:pt x="870851" y="394597"/>
                    </a:cubicBezTo>
                    <a:cubicBezTo>
                      <a:pt x="899774" y="428853"/>
                      <a:pt x="886441" y="486631"/>
                      <a:pt x="850612" y="528409"/>
                    </a:cubicBezTo>
                    <a:cubicBezTo>
                      <a:pt x="814714" y="570187"/>
                      <a:pt x="769791" y="580238"/>
                      <a:pt x="740868" y="545913"/>
                    </a:cubicBezTo>
                    <a:cubicBezTo>
                      <a:pt x="711945" y="511657"/>
                      <a:pt x="707227" y="415930"/>
                      <a:pt x="743056" y="374153"/>
                    </a:cubicBezTo>
                    <a:cubicBezTo>
                      <a:pt x="752031" y="363709"/>
                      <a:pt x="762697" y="357619"/>
                      <a:pt x="774101" y="354895"/>
                    </a:cubicBezTo>
                    <a:cubicBezTo>
                      <a:pt x="782654" y="352853"/>
                      <a:pt x="791622" y="352704"/>
                      <a:pt x="800601" y="354032"/>
                    </a:cubicBezTo>
                    <a:close/>
                    <a:moveTo>
                      <a:pt x="956799" y="315349"/>
                    </a:moveTo>
                    <a:cubicBezTo>
                      <a:pt x="971842" y="301195"/>
                      <a:pt x="1021073" y="356922"/>
                      <a:pt x="1048491" y="399588"/>
                    </a:cubicBezTo>
                    <a:cubicBezTo>
                      <a:pt x="1075910" y="442255"/>
                      <a:pt x="1079876" y="481229"/>
                      <a:pt x="1064833" y="495383"/>
                    </a:cubicBezTo>
                    <a:cubicBezTo>
                      <a:pt x="1049790" y="509537"/>
                      <a:pt x="1021414" y="493674"/>
                      <a:pt x="993996" y="451007"/>
                    </a:cubicBezTo>
                    <a:cubicBezTo>
                      <a:pt x="966577" y="408340"/>
                      <a:pt x="941756" y="329571"/>
                      <a:pt x="956799" y="315349"/>
                    </a:cubicBezTo>
                    <a:close/>
                    <a:moveTo>
                      <a:pt x="152404" y="296246"/>
                    </a:moveTo>
                    <a:cubicBezTo>
                      <a:pt x="168515" y="296200"/>
                      <a:pt x="183194" y="299982"/>
                      <a:pt x="194613" y="308648"/>
                    </a:cubicBezTo>
                    <a:lnTo>
                      <a:pt x="194613" y="308717"/>
                    </a:lnTo>
                    <a:cubicBezTo>
                      <a:pt x="240220" y="343383"/>
                      <a:pt x="216425" y="443144"/>
                      <a:pt x="183468" y="497161"/>
                    </a:cubicBezTo>
                    <a:cubicBezTo>
                      <a:pt x="150511" y="551178"/>
                      <a:pt x="90203" y="554528"/>
                      <a:pt x="44596" y="519861"/>
                    </a:cubicBezTo>
                    <a:cubicBezTo>
                      <a:pt x="-1011" y="485195"/>
                      <a:pt x="-14822" y="425503"/>
                      <a:pt x="18135" y="371486"/>
                    </a:cubicBezTo>
                    <a:cubicBezTo>
                      <a:pt x="42853" y="330973"/>
                      <a:pt x="104071" y="296384"/>
                      <a:pt x="152404" y="296246"/>
                    </a:cubicBezTo>
                    <a:close/>
                    <a:moveTo>
                      <a:pt x="605692" y="99497"/>
                    </a:moveTo>
                    <a:cubicBezTo>
                      <a:pt x="616890" y="99461"/>
                      <a:pt x="627091" y="102085"/>
                      <a:pt x="635022" y="108102"/>
                    </a:cubicBezTo>
                    <a:cubicBezTo>
                      <a:pt x="666749" y="132170"/>
                      <a:pt x="650202" y="201572"/>
                      <a:pt x="627296" y="239110"/>
                    </a:cubicBezTo>
                    <a:cubicBezTo>
                      <a:pt x="604390" y="276649"/>
                      <a:pt x="562475" y="279042"/>
                      <a:pt x="530749" y="254905"/>
                    </a:cubicBezTo>
                    <a:cubicBezTo>
                      <a:pt x="499022" y="230837"/>
                      <a:pt x="489450" y="189333"/>
                      <a:pt x="512356" y="151794"/>
                    </a:cubicBezTo>
                    <a:cubicBezTo>
                      <a:pt x="529536" y="123641"/>
                      <a:pt x="572100" y="99602"/>
                      <a:pt x="605692" y="99497"/>
                    </a:cubicBezTo>
                    <a:close/>
                    <a:moveTo>
                      <a:pt x="861833" y="48211"/>
                    </a:moveTo>
                    <a:lnTo>
                      <a:pt x="942432" y="112205"/>
                    </a:lnTo>
                    <a:cubicBezTo>
                      <a:pt x="966458" y="135419"/>
                      <a:pt x="987740" y="160342"/>
                      <a:pt x="1006577" y="186461"/>
                    </a:cubicBezTo>
                    <a:cubicBezTo>
                      <a:pt x="981278" y="218188"/>
                      <a:pt x="932389" y="217299"/>
                      <a:pt x="889654" y="191863"/>
                    </a:cubicBezTo>
                    <a:cubicBezTo>
                      <a:pt x="842270" y="163555"/>
                      <a:pt x="820253" y="115487"/>
                      <a:pt x="842270" y="72342"/>
                    </a:cubicBezTo>
                    <a:close/>
                    <a:moveTo>
                      <a:pt x="861893" y="48137"/>
                    </a:moveTo>
                    <a:lnTo>
                      <a:pt x="861833" y="48211"/>
                    </a:lnTo>
                    <a:lnTo>
                      <a:pt x="861825" y="48205"/>
                    </a:lnTo>
                    <a:close/>
                    <a:moveTo>
                      <a:pt x="368208" y="41"/>
                    </a:moveTo>
                    <a:lnTo>
                      <a:pt x="351527" y="58505"/>
                    </a:lnTo>
                    <a:cubicBezTo>
                      <a:pt x="341894" y="77624"/>
                      <a:pt x="328527" y="95829"/>
                      <a:pt x="312424" y="111521"/>
                    </a:cubicBezTo>
                    <a:cubicBezTo>
                      <a:pt x="262168" y="160478"/>
                      <a:pt x="203980" y="166769"/>
                      <a:pt x="171023" y="117743"/>
                    </a:cubicBezTo>
                    <a:cubicBezTo>
                      <a:pt x="200186" y="94461"/>
                      <a:pt x="231331" y="72290"/>
                      <a:pt x="264271" y="52308"/>
                    </a:cubicBezTo>
                    <a:close/>
                    <a:moveTo>
                      <a:pt x="368219" y="0"/>
                    </a:moveTo>
                    <a:lnTo>
                      <a:pt x="368288" y="0"/>
                    </a:lnTo>
                    <a:lnTo>
                      <a:pt x="368208" y="41"/>
                    </a:lnTo>
                    <a:close/>
                  </a:path>
                </a:pathLst>
              </a:custGeom>
              <a:solidFill>
                <a:schemeClr val="accent3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0DC04967-D3BF-424E-A40F-4B36394C109E}"/>
                  </a:ext>
                </a:extLst>
              </p:cNvPr>
              <p:cNvSpPr/>
              <p:nvPr/>
            </p:nvSpPr>
            <p:spPr>
              <a:xfrm>
                <a:off x="1813490" y="5353110"/>
                <a:ext cx="463378" cy="1345479"/>
              </a:xfrm>
              <a:custGeom>
                <a:avLst/>
                <a:gdLst>
                  <a:gd name="connsiteX0" fmla="*/ 420793 w 463378"/>
                  <a:gd name="connsiteY0" fmla="*/ 397 h 1345479"/>
                  <a:gd name="connsiteX1" fmla="*/ 275221 w 463378"/>
                  <a:gd name="connsiteY1" fmla="*/ 108226 h 1345479"/>
                  <a:gd name="connsiteX2" fmla="*/ 268246 w 463378"/>
                  <a:gd name="connsiteY2" fmla="*/ 356704 h 1345479"/>
                  <a:gd name="connsiteX3" fmla="*/ 279597 w 463378"/>
                  <a:gd name="connsiteY3" fmla="*/ 643404 h 1345479"/>
                  <a:gd name="connsiteX4" fmla="*/ 235905 w 463378"/>
                  <a:gd name="connsiteY4" fmla="*/ 743780 h 1345479"/>
                  <a:gd name="connsiteX5" fmla="*/ 128213 w 463378"/>
                  <a:gd name="connsiteY5" fmla="*/ 884703 h 1345479"/>
                  <a:gd name="connsiteX6" fmla="*/ 20521 w 463378"/>
                  <a:gd name="connsiteY6" fmla="*/ 1072942 h 1345479"/>
                  <a:gd name="connsiteX7" fmla="*/ 9033 w 463378"/>
                  <a:gd name="connsiteY7" fmla="*/ 1296121 h 1345479"/>
                  <a:gd name="connsiteX8" fmla="*/ 89512 w 463378"/>
                  <a:gd name="connsiteY8" fmla="*/ 1343369 h 1345479"/>
                  <a:gd name="connsiteX9" fmla="*/ 136828 w 463378"/>
                  <a:gd name="connsiteY9" fmla="*/ 1262959 h 1345479"/>
                  <a:gd name="connsiteX10" fmla="*/ 147221 w 463378"/>
                  <a:gd name="connsiteY10" fmla="*/ 1111848 h 1345479"/>
                  <a:gd name="connsiteX11" fmla="*/ 227836 w 463378"/>
                  <a:gd name="connsiteY11" fmla="*/ 974891 h 1345479"/>
                  <a:gd name="connsiteX12" fmla="*/ 352007 w 463378"/>
                  <a:gd name="connsiteY12" fmla="*/ 809558 h 1345479"/>
                  <a:gd name="connsiteX13" fmla="*/ 403357 w 463378"/>
                  <a:gd name="connsiteY13" fmla="*/ 672738 h 1345479"/>
                  <a:gd name="connsiteX14" fmla="*/ 369306 w 463378"/>
                  <a:gd name="connsiteY14" fmla="*/ 327166 h 1345479"/>
                  <a:gd name="connsiteX15" fmla="*/ 347904 w 463378"/>
                  <a:gd name="connsiteY15" fmla="*/ 170517 h 1345479"/>
                  <a:gd name="connsiteX16" fmla="*/ 430503 w 463378"/>
                  <a:gd name="connsiteY16" fmla="*/ 75132 h 1345479"/>
                  <a:gd name="connsiteX17" fmla="*/ 463050 w 463378"/>
                  <a:gd name="connsiteY17" fmla="*/ 32807 h 1345479"/>
                  <a:gd name="connsiteX18" fmla="*/ 420725 w 463378"/>
                  <a:gd name="connsiteY18" fmla="*/ 329 h 1345479"/>
                  <a:gd name="connsiteX19" fmla="*/ 420793 w 463378"/>
                  <a:gd name="connsiteY19" fmla="*/ 397 h 1345479"/>
                  <a:gd name="connsiteX20" fmla="*/ 420793 w 463378"/>
                  <a:gd name="connsiteY20" fmla="*/ 397 h 134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63378" h="1345479">
                    <a:moveTo>
                      <a:pt x="420793" y="397"/>
                    </a:moveTo>
                    <a:cubicBezTo>
                      <a:pt x="420793" y="397"/>
                      <a:pt x="323768" y="9696"/>
                      <a:pt x="275221" y="108226"/>
                    </a:cubicBezTo>
                    <a:cubicBezTo>
                      <a:pt x="249990" y="159371"/>
                      <a:pt x="238435" y="237388"/>
                      <a:pt x="268246" y="356704"/>
                    </a:cubicBezTo>
                    <a:cubicBezTo>
                      <a:pt x="298674" y="475405"/>
                      <a:pt x="300520" y="565593"/>
                      <a:pt x="279597" y="643404"/>
                    </a:cubicBezTo>
                    <a:cubicBezTo>
                      <a:pt x="269956" y="679165"/>
                      <a:pt x="254708" y="711780"/>
                      <a:pt x="235905" y="743780"/>
                    </a:cubicBezTo>
                    <a:cubicBezTo>
                      <a:pt x="208144" y="791165"/>
                      <a:pt x="171905" y="836772"/>
                      <a:pt x="128213" y="884703"/>
                    </a:cubicBezTo>
                    <a:cubicBezTo>
                      <a:pt x="70914" y="948498"/>
                      <a:pt x="38503" y="1013865"/>
                      <a:pt x="20521" y="1072942"/>
                    </a:cubicBezTo>
                    <a:cubicBezTo>
                      <a:pt x="-17565" y="1198138"/>
                      <a:pt x="9033" y="1296121"/>
                      <a:pt x="9033" y="1296121"/>
                    </a:cubicBezTo>
                    <a:cubicBezTo>
                      <a:pt x="18196" y="1331335"/>
                      <a:pt x="54230" y="1352463"/>
                      <a:pt x="89512" y="1343369"/>
                    </a:cubicBezTo>
                    <a:cubicBezTo>
                      <a:pt x="124794" y="1334207"/>
                      <a:pt x="145990" y="1298172"/>
                      <a:pt x="136828" y="1262959"/>
                    </a:cubicBezTo>
                    <a:lnTo>
                      <a:pt x="147221" y="1111848"/>
                    </a:lnTo>
                    <a:cubicBezTo>
                      <a:pt x="160691" y="1068703"/>
                      <a:pt x="185375" y="1021181"/>
                      <a:pt x="227836" y="974891"/>
                    </a:cubicBezTo>
                    <a:cubicBezTo>
                      <a:pt x="278503" y="918754"/>
                      <a:pt x="321170" y="865626"/>
                      <a:pt x="352007" y="809558"/>
                    </a:cubicBezTo>
                    <a:cubicBezTo>
                      <a:pt x="375939" y="766139"/>
                      <a:pt x="393306" y="721148"/>
                      <a:pt x="403357" y="672738"/>
                    </a:cubicBezTo>
                    <a:cubicBezTo>
                      <a:pt x="423118" y="577285"/>
                      <a:pt x="415870" y="467952"/>
                      <a:pt x="369306" y="327166"/>
                    </a:cubicBezTo>
                    <a:cubicBezTo>
                      <a:pt x="346400" y="259268"/>
                      <a:pt x="340999" y="208739"/>
                      <a:pt x="347904" y="170517"/>
                    </a:cubicBezTo>
                    <a:cubicBezTo>
                      <a:pt x="362605" y="89354"/>
                      <a:pt x="430503" y="75132"/>
                      <a:pt x="430503" y="75132"/>
                    </a:cubicBezTo>
                    <a:cubicBezTo>
                      <a:pt x="451152" y="72397"/>
                      <a:pt x="465785" y="53525"/>
                      <a:pt x="463050" y="32807"/>
                    </a:cubicBezTo>
                    <a:cubicBezTo>
                      <a:pt x="460383" y="12226"/>
                      <a:pt x="441374" y="-2406"/>
                      <a:pt x="420725" y="329"/>
                    </a:cubicBezTo>
                    <a:close/>
                    <a:moveTo>
                      <a:pt x="420793" y="397"/>
                    </a:moveTo>
                    <a:lnTo>
                      <a:pt x="420793" y="397"/>
                    </a:lnTo>
                    <a:close/>
                  </a:path>
                </a:pathLst>
              </a:custGeom>
              <a:solidFill>
                <a:schemeClr val="accent3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BF7F577A-6E47-0149-BE7C-BCF3855391EC}"/>
                  </a:ext>
                </a:extLst>
              </p:cNvPr>
              <p:cNvSpPr/>
              <p:nvPr/>
            </p:nvSpPr>
            <p:spPr>
              <a:xfrm>
                <a:off x="1758524" y="4898860"/>
                <a:ext cx="845990" cy="668014"/>
              </a:xfrm>
              <a:custGeom>
                <a:avLst/>
                <a:gdLst>
                  <a:gd name="connsiteX0" fmla="*/ 0 w 845990"/>
                  <a:gd name="connsiteY0" fmla="*/ 314135 h 668014"/>
                  <a:gd name="connsiteX1" fmla="*/ 392751 w 845990"/>
                  <a:gd name="connsiteY1" fmla="*/ 634271 h 668014"/>
                  <a:gd name="connsiteX2" fmla="*/ 841776 w 845990"/>
                  <a:gd name="connsiteY2" fmla="*/ 579297 h 668014"/>
                  <a:gd name="connsiteX3" fmla="*/ 572101 w 845990"/>
                  <a:gd name="connsiteY3" fmla="*/ 20871 h 668014"/>
                  <a:gd name="connsiteX4" fmla="*/ 0 w 845990"/>
                  <a:gd name="connsiteY4" fmla="*/ 314135 h 66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5990" h="668014">
                    <a:moveTo>
                      <a:pt x="0" y="314135"/>
                    </a:moveTo>
                    <a:cubicBezTo>
                      <a:pt x="0" y="314135"/>
                      <a:pt x="44034" y="535605"/>
                      <a:pt x="392751" y="634271"/>
                    </a:cubicBezTo>
                    <a:cubicBezTo>
                      <a:pt x="747212" y="734579"/>
                      <a:pt x="841776" y="579297"/>
                      <a:pt x="841776" y="579297"/>
                    </a:cubicBezTo>
                    <a:cubicBezTo>
                      <a:pt x="841776" y="579297"/>
                      <a:pt x="901400" y="138204"/>
                      <a:pt x="572101" y="20871"/>
                    </a:cubicBezTo>
                    <a:cubicBezTo>
                      <a:pt x="244991" y="-95710"/>
                      <a:pt x="0" y="314135"/>
                      <a:pt x="0" y="3141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1659F2BA-2141-6242-42B5-2F70CD873D22}"/>
                  </a:ext>
                </a:extLst>
              </p:cNvPr>
              <p:cNvSpPr/>
              <p:nvPr/>
            </p:nvSpPr>
            <p:spPr>
              <a:xfrm>
                <a:off x="2106508" y="4898915"/>
                <a:ext cx="495979" cy="467729"/>
              </a:xfrm>
              <a:custGeom>
                <a:avLst/>
                <a:gdLst>
                  <a:gd name="connsiteX0" fmla="*/ 62134 w 495979"/>
                  <a:gd name="connsiteY0" fmla="*/ 2764 h 467729"/>
                  <a:gd name="connsiteX1" fmla="*/ 100698 w 495979"/>
                  <a:gd name="connsiteY1" fmla="*/ 366456 h 467729"/>
                  <a:gd name="connsiteX2" fmla="*/ 495979 w 495979"/>
                  <a:gd name="connsiteY2" fmla="*/ 442627 h 467729"/>
                  <a:gd name="connsiteX3" fmla="*/ 224117 w 495979"/>
                  <a:gd name="connsiteY3" fmla="*/ 20884 h 467729"/>
                  <a:gd name="connsiteX4" fmla="*/ 62134 w 495979"/>
                  <a:gd name="connsiteY4" fmla="*/ 2833 h 46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5979" h="467729">
                    <a:moveTo>
                      <a:pt x="62134" y="2764"/>
                    </a:moveTo>
                    <a:cubicBezTo>
                      <a:pt x="45382" y="23209"/>
                      <a:pt x="-89797" y="200234"/>
                      <a:pt x="100698" y="366456"/>
                    </a:cubicBezTo>
                    <a:cubicBezTo>
                      <a:pt x="240869" y="488712"/>
                      <a:pt x="406134" y="481191"/>
                      <a:pt x="495979" y="442627"/>
                    </a:cubicBezTo>
                    <a:cubicBezTo>
                      <a:pt x="486065" y="302866"/>
                      <a:pt x="434441" y="95824"/>
                      <a:pt x="224117" y="20884"/>
                    </a:cubicBezTo>
                    <a:cubicBezTo>
                      <a:pt x="167365" y="645"/>
                      <a:pt x="113074" y="-3731"/>
                      <a:pt x="62134" y="283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23EE9E24-F4A4-C854-B962-C724390AC100}"/>
                  </a:ext>
                </a:extLst>
              </p:cNvPr>
              <p:cNvSpPr/>
              <p:nvPr/>
            </p:nvSpPr>
            <p:spPr>
              <a:xfrm>
                <a:off x="1825674" y="4926226"/>
                <a:ext cx="729012" cy="640614"/>
              </a:xfrm>
              <a:custGeom>
                <a:avLst/>
                <a:gdLst>
                  <a:gd name="connsiteX0" fmla="*/ 628321 w 729012"/>
                  <a:gd name="connsiteY0" fmla="*/ 544730 h 640614"/>
                  <a:gd name="connsiteX1" fmla="*/ 659481 w 729012"/>
                  <a:gd name="connsiteY1" fmla="*/ 546666 h 640614"/>
                  <a:gd name="connsiteX2" fmla="*/ 699959 w 729012"/>
                  <a:gd name="connsiteY2" fmla="*/ 609845 h 640614"/>
                  <a:gd name="connsiteX3" fmla="*/ 547549 w 729012"/>
                  <a:gd name="connsiteY3" fmla="*/ 640614 h 640614"/>
                  <a:gd name="connsiteX4" fmla="*/ 547686 w 729012"/>
                  <a:gd name="connsiteY4" fmla="*/ 600614 h 640614"/>
                  <a:gd name="connsiteX5" fmla="*/ 628321 w 729012"/>
                  <a:gd name="connsiteY5" fmla="*/ 544730 h 640614"/>
                  <a:gd name="connsiteX6" fmla="*/ 349691 w 729012"/>
                  <a:gd name="connsiteY6" fmla="*/ 394512 h 640614"/>
                  <a:gd name="connsiteX7" fmla="*/ 373259 w 729012"/>
                  <a:gd name="connsiteY7" fmla="*/ 401435 h 640614"/>
                  <a:gd name="connsiteX8" fmla="*/ 367037 w 729012"/>
                  <a:gd name="connsiteY8" fmla="*/ 506598 h 640614"/>
                  <a:gd name="connsiteX9" fmla="*/ 289499 w 729012"/>
                  <a:gd name="connsiteY9" fmla="*/ 519315 h 640614"/>
                  <a:gd name="connsiteX10" fmla="*/ 274730 w 729012"/>
                  <a:gd name="connsiteY10" fmla="*/ 436512 h 640614"/>
                  <a:gd name="connsiteX11" fmla="*/ 349691 w 729012"/>
                  <a:gd name="connsiteY11" fmla="*/ 394512 h 640614"/>
                  <a:gd name="connsiteX12" fmla="*/ 543603 w 729012"/>
                  <a:gd name="connsiteY12" fmla="*/ 240484 h 640614"/>
                  <a:gd name="connsiteX13" fmla="*/ 591310 w 729012"/>
                  <a:gd name="connsiteY13" fmla="*/ 268034 h 640614"/>
                  <a:gd name="connsiteX14" fmla="*/ 577566 w 729012"/>
                  <a:gd name="connsiteY14" fmla="*/ 358905 h 640614"/>
                  <a:gd name="connsiteX15" fmla="*/ 503036 w 729012"/>
                  <a:gd name="connsiteY15" fmla="*/ 370803 h 640614"/>
                  <a:gd name="connsiteX16" fmla="*/ 504540 w 729012"/>
                  <a:gd name="connsiteY16" fmla="*/ 254153 h 640614"/>
                  <a:gd name="connsiteX17" fmla="*/ 525608 w 729012"/>
                  <a:gd name="connsiteY17" fmla="*/ 241072 h 640614"/>
                  <a:gd name="connsiteX18" fmla="*/ 543603 w 729012"/>
                  <a:gd name="connsiteY18" fmla="*/ 240484 h 640614"/>
                  <a:gd name="connsiteX19" fmla="*/ 649770 w 729012"/>
                  <a:gd name="connsiteY19" fmla="*/ 214227 h 640614"/>
                  <a:gd name="connsiteX20" fmla="*/ 661109 w 729012"/>
                  <a:gd name="connsiteY20" fmla="*/ 215020 h 640614"/>
                  <a:gd name="connsiteX21" fmla="*/ 711994 w 729012"/>
                  <a:gd name="connsiteY21" fmla="*/ 271453 h 640614"/>
                  <a:gd name="connsiteX22" fmla="*/ 723139 w 729012"/>
                  <a:gd name="connsiteY22" fmla="*/ 336478 h 640614"/>
                  <a:gd name="connsiteX23" fmla="*/ 675070 w 729012"/>
                  <a:gd name="connsiteY23" fmla="*/ 306324 h 640614"/>
                  <a:gd name="connsiteX24" fmla="*/ 646801 w 729012"/>
                  <a:gd name="connsiteY24" fmla="*/ 228604 h 640614"/>
                  <a:gd name="connsiteX25" fmla="*/ 649703 w 729012"/>
                  <a:gd name="connsiteY25" fmla="*/ 214222 h 640614"/>
                  <a:gd name="connsiteX26" fmla="*/ 649771 w 729012"/>
                  <a:gd name="connsiteY26" fmla="*/ 214222 h 640614"/>
                  <a:gd name="connsiteX27" fmla="*/ 649770 w 729012"/>
                  <a:gd name="connsiteY27" fmla="*/ 214227 h 640614"/>
                  <a:gd name="connsiteX28" fmla="*/ 132097 w 729012"/>
                  <a:gd name="connsiteY28" fmla="*/ 209709 h 640614"/>
                  <a:gd name="connsiteX29" fmla="*/ 132166 w 729012"/>
                  <a:gd name="connsiteY29" fmla="*/ 209777 h 640614"/>
                  <a:gd name="connsiteX30" fmla="*/ 132132 w 729012"/>
                  <a:gd name="connsiteY30" fmla="*/ 209767 h 640614"/>
                  <a:gd name="connsiteX31" fmla="*/ 103485 w 729012"/>
                  <a:gd name="connsiteY31" fmla="*/ 201358 h 640614"/>
                  <a:gd name="connsiteX32" fmla="*/ 132132 w 729012"/>
                  <a:gd name="connsiteY32" fmla="*/ 209767 h 640614"/>
                  <a:gd name="connsiteX33" fmla="*/ 147134 w 729012"/>
                  <a:gd name="connsiteY33" fmla="*/ 234469 h 640614"/>
                  <a:gd name="connsiteX34" fmla="*/ 124576 w 729012"/>
                  <a:gd name="connsiteY34" fmla="*/ 337709 h 640614"/>
                  <a:gd name="connsiteX35" fmla="*/ 30286 w 729012"/>
                  <a:gd name="connsiteY35" fmla="*/ 353161 h 640614"/>
                  <a:gd name="connsiteX36" fmla="*/ 12303 w 729012"/>
                  <a:gd name="connsiteY36" fmla="*/ 252444 h 640614"/>
                  <a:gd name="connsiteX37" fmla="*/ 103485 w 729012"/>
                  <a:gd name="connsiteY37" fmla="*/ 201358 h 640614"/>
                  <a:gd name="connsiteX38" fmla="*/ 411199 w 729012"/>
                  <a:gd name="connsiteY38" fmla="*/ 67591 h 640614"/>
                  <a:gd name="connsiteX39" fmla="*/ 431106 w 729012"/>
                  <a:gd name="connsiteY39" fmla="*/ 73435 h 640614"/>
                  <a:gd name="connsiteX40" fmla="*/ 431174 w 729012"/>
                  <a:gd name="connsiteY40" fmla="*/ 73435 h 640614"/>
                  <a:gd name="connsiteX41" fmla="*/ 425909 w 729012"/>
                  <a:gd name="connsiteY41" fmla="*/ 162392 h 640614"/>
                  <a:gd name="connsiteX42" fmla="*/ 360337 w 729012"/>
                  <a:gd name="connsiteY42" fmla="*/ 173127 h 640614"/>
                  <a:gd name="connsiteX43" fmla="*/ 347824 w 729012"/>
                  <a:gd name="connsiteY43" fmla="*/ 103110 h 640614"/>
                  <a:gd name="connsiteX44" fmla="*/ 411199 w 729012"/>
                  <a:gd name="connsiteY44" fmla="*/ 67591 h 640614"/>
                  <a:gd name="connsiteX45" fmla="*/ 585156 w 729012"/>
                  <a:gd name="connsiteY45" fmla="*/ 32752 h 640614"/>
                  <a:gd name="connsiteX46" fmla="*/ 683412 w 729012"/>
                  <a:gd name="connsiteY46" fmla="*/ 126632 h 640614"/>
                  <a:gd name="connsiteX47" fmla="*/ 604028 w 729012"/>
                  <a:gd name="connsiteY47" fmla="*/ 130325 h 640614"/>
                  <a:gd name="connsiteX48" fmla="*/ 571823 w 729012"/>
                  <a:gd name="connsiteY48" fmla="*/ 49162 h 640614"/>
                  <a:gd name="connsiteX49" fmla="*/ 585156 w 729012"/>
                  <a:gd name="connsiteY49" fmla="*/ 32752 h 640614"/>
                  <a:gd name="connsiteX50" fmla="*/ 249954 w 729012"/>
                  <a:gd name="connsiteY50" fmla="*/ 80 h 640614"/>
                  <a:gd name="connsiteX51" fmla="*/ 238653 w 729012"/>
                  <a:gd name="connsiteY51" fmla="*/ 39726 h 640614"/>
                  <a:gd name="connsiteX52" fmla="*/ 212097 w 729012"/>
                  <a:gd name="connsiteY52" fmla="*/ 75760 h 640614"/>
                  <a:gd name="connsiteX53" fmla="*/ 116029 w 729012"/>
                  <a:gd name="connsiteY53" fmla="*/ 80000 h 640614"/>
                  <a:gd name="connsiteX54" fmla="*/ 179337 w 729012"/>
                  <a:gd name="connsiteY54" fmla="*/ 35573 h 640614"/>
                  <a:gd name="connsiteX55" fmla="*/ 249977 w 729012"/>
                  <a:gd name="connsiteY55" fmla="*/ 0 h 640614"/>
                  <a:gd name="connsiteX56" fmla="*/ 249977 w 729012"/>
                  <a:gd name="connsiteY56" fmla="*/ 68 h 640614"/>
                  <a:gd name="connsiteX57" fmla="*/ 249954 w 729012"/>
                  <a:gd name="connsiteY57" fmla="*/ 80 h 640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729012" h="640614">
                    <a:moveTo>
                      <a:pt x="628321" y="544730"/>
                    </a:moveTo>
                    <a:cubicBezTo>
                      <a:pt x="639511" y="543841"/>
                      <a:pt x="650284" y="544546"/>
                      <a:pt x="659481" y="546666"/>
                    </a:cubicBezTo>
                    <a:cubicBezTo>
                      <a:pt x="685600" y="552683"/>
                      <a:pt x="699002" y="578255"/>
                      <a:pt x="699959" y="609845"/>
                    </a:cubicBezTo>
                    <a:cubicBezTo>
                      <a:pt x="664883" y="626187"/>
                      <a:pt x="615447" y="639794"/>
                      <a:pt x="547549" y="640614"/>
                    </a:cubicBezTo>
                    <a:cubicBezTo>
                      <a:pt x="544609" y="627007"/>
                      <a:pt x="544267" y="613264"/>
                      <a:pt x="547686" y="600614"/>
                    </a:cubicBezTo>
                    <a:cubicBezTo>
                      <a:pt x="557430" y="564410"/>
                      <a:pt x="594750" y="547397"/>
                      <a:pt x="628321" y="544730"/>
                    </a:cubicBezTo>
                    <a:close/>
                    <a:moveTo>
                      <a:pt x="349691" y="394512"/>
                    </a:moveTo>
                    <a:cubicBezTo>
                      <a:pt x="358687" y="394487"/>
                      <a:pt x="366883" y="396598"/>
                      <a:pt x="373259" y="401435"/>
                    </a:cubicBezTo>
                    <a:cubicBezTo>
                      <a:pt x="398695" y="420786"/>
                      <a:pt x="385430" y="476444"/>
                      <a:pt x="367037" y="506598"/>
                    </a:cubicBezTo>
                    <a:cubicBezTo>
                      <a:pt x="348644" y="536751"/>
                      <a:pt x="315003" y="538666"/>
                      <a:pt x="289499" y="519315"/>
                    </a:cubicBezTo>
                    <a:cubicBezTo>
                      <a:pt x="264063" y="499965"/>
                      <a:pt x="256336" y="466666"/>
                      <a:pt x="274730" y="436512"/>
                    </a:cubicBezTo>
                    <a:cubicBezTo>
                      <a:pt x="288525" y="413897"/>
                      <a:pt x="322704" y="394589"/>
                      <a:pt x="349691" y="394512"/>
                    </a:cubicBezTo>
                    <a:close/>
                    <a:moveTo>
                      <a:pt x="543603" y="240484"/>
                    </a:moveTo>
                    <a:cubicBezTo>
                      <a:pt x="561899" y="243188"/>
                      <a:pt x="580272" y="254919"/>
                      <a:pt x="591310" y="268034"/>
                    </a:cubicBezTo>
                    <a:cubicBezTo>
                      <a:pt x="610933" y="291350"/>
                      <a:pt x="601908" y="330529"/>
                      <a:pt x="577566" y="358905"/>
                    </a:cubicBezTo>
                    <a:cubicBezTo>
                      <a:pt x="553224" y="387281"/>
                      <a:pt x="522660" y="394119"/>
                      <a:pt x="503036" y="370803"/>
                    </a:cubicBezTo>
                    <a:cubicBezTo>
                      <a:pt x="483412" y="347487"/>
                      <a:pt x="480199" y="282529"/>
                      <a:pt x="504540" y="254153"/>
                    </a:cubicBezTo>
                    <a:cubicBezTo>
                      <a:pt x="510626" y="247059"/>
                      <a:pt x="517865" y="242923"/>
                      <a:pt x="525608" y="241072"/>
                    </a:cubicBezTo>
                    <a:cubicBezTo>
                      <a:pt x="531415" y="239684"/>
                      <a:pt x="537505" y="239583"/>
                      <a:pt x="543603" y="240484"/>
                    </a:cubicBezTo>
                    <a:close/>
                    <a:moveTo>
                      <a:pt x="649770" y="214227"/>
                    </a:moveTo>
                    <a:lnTo>
                      <a:pt x="661109" y="215020"/>
                    </a:lnTo>
                    <a:cubicBezTo>
                      <a:pt x="675686" y="222966"/>
                      <a:pt x="697994" y="249709"/>
                      <a:pt x="711994" y="271453"/>
                    </a:cubicBezTo>
                    <a:cubicBezTo>
                      <a:pt x="730660" y="300444"/>
                      <a:pt x="733327" y="326905"/>
                      <a:pt x="723139" y="336478"/>
                    </a:cubicBezTo>
                    <a:cubicBezTo>
                      <a:pt x="712951" y="346119"/>
                      <a:pt x="693669" y="335316"/>
                      <a:pt x="675070" y="306324"/>
                    </a:cubicBezTo>
                    <a:cubicBezTo>
                      <a:pt x="661071" y="284581"/>
                      <a:pt x="648109" y="249068"/>
                      <a:pt x="646801" y="228604"/>
                    </a:cubicBezTo>
                    <a:close/>
                    <a:moveTo>
                      <a:pt x="649703" y="214222"/>
                    </a:moveTo>
                    <a:lnTo>
                      <a:pt x="649771" y="214222"/>
                    </a:lnTo>
                    <a:lnTo>
                      <a:pt x="649770" y="214227"/>
                    </a:lnTo>
                    <a:close/>
                    <a:moveTo>
                      <a:pt x="132097" y="209709"/>
                    </a:moveTo>
                    <a:lnTo>
                      <a:pt x="132166" y="209777"/>
                    </a:lnTo>
                    <a:lnTo>
                      <a:pt x="132132" y="209767"/>
                    </a:lnTo>
                    <a:close/>
                    <a:moveTo>
                      <a:pt x="103485" y="201358"/>
                    </a:moveTo>
                    <a:lnTo>
                      <a:pt x="132132" y="209767"/>
                    </a:lnTo>
                    <a:lnTo>
                      <a:pt x="147134" y="234469"/>
                    </a:lnTo>
                    <a:cubicBezTo>
                      <a:pt x="154615" y="265171"/>
                      <a:pt x="141345" y="310171"/>
                      <a:pt x="124576" y="337709"/>
                    </a:cubicBezTo>
                    <a:cubicBezTo>
                      <a:pt x="102217" y="374426"/>
                      <a:pt x="61260" y="376683"/>
                      <a:pt x="30286" y="353161"/>
                    </a:cubicBezTo>
                    <a:cubicBezTo>
                      <a:pt x="-689" y="329640"/>
                      <a:pt x="-10056" y="289093"/>
                      <a:pt x="12303" y="252444"/>
                    </a:cubicBezTo>
                    <a:cubicBezTo>
                      <a:pt x="29072" y="224906"/>
                      <a:pt x="70649" y="201444"/>
                      <a:pt x="103485" y="201358"/>
                    </a:cubicBezTo>
                    <a:close/>
                    <a:moveTo>
                      <a:pt x="411199" y="67591"/>
                    </a:moveTo>
                    <a:cubicBezTo>
                      <a:pt x="418798" y="67568"/>
                      <a:pt x="425721" y="69350"/>
                      <a:pt x="431106" y="73435"/>
                    </a:cubicBezTo>
                    <a:lnTo>
                      <a:pt x="431174" y="73435"/>
                    </a:lnTo>
                    <a:cubicBezTo>
                      <a:pt x="452713" y="89777"/>
                      <a:pt x="441499" y="136888"/>
                      <a:pt x="425909" y="162392"/>
                    </a:cubicBezTo>
                    <a:cubicBezTo>
                      <a:pt x="410319" y="187897"/>
                      <a:pt x="381875" y="189469"/>
                      <a:pt x="360337" y="173127"/>
                    </a:cubicBezTo>
                    <a:cubicBezTo>
                      <a:pt x="338798" y="156786"/>
                      <a:pt x="332302" y="128615"/>
                      <a:pt x="347824" y="103110"/>
                    </a:cubicBezTo>
                    <a:cubicBezTo>
                      <a:pt x="359517" y="83982"/>
                      <a:pt x="388401" y="67662"/>
                      <a:pt x="411199" y="67591"/>
                    </a:cubicBezTo>
                    <a:close/>
                    <a:moveTo>
                      <a:pt x="585156" y="32752"/>
                    </a:moveTo>
                    <a:cubicBezTo>
                      <a:pt x="625635" y="58940"/>
                      <a:pt x="657840" y="91145"/>
                      <a:pt x="683412" y="126632"/>
                    </a:cubicBezTo>
                    <a:cubicBezTo>
                      <a:pt x="666250" y="148171"/>
                      <a:pt x="633019" y="147624"/>
                      <a:pt x="604028" y="130325"/>
                    </a:cubicBezTo>
                    <a:cubicBezTo>
                      <a:pt x="571823" y="111111"/>
                      <a:pt x="556917" y="78496"/>
                      <a:pt x="571823" y="49162"/>
                    </a:cubicBezTo>
                    <a:cubicBezTo>
                      <a:pt x="574763" y="43350"/>
                      <a:pt x="579413" y="37743"/>
                      <a:pt x="585156" y="32752"/>
                    </a:cubicBezTo>
                    <a:close/>
                    <a:moveTo>
                      <a:pt x="249954" y="80"/>
                    </a:moveTo>
                    <a:lnTo>
                      <a:pt x="238653" y="39726"/>
                    </a:lnTo>
                    <a:cubicBezTo>
                      <a:pt x="232114" y="52718"/>
                      <a:pt x="223037" y="65094"/>
                      <a:pt x="212097" y="75760"/>
                    </a:cubicBezTo>
                    <a:cubicBezTo>
                      <a:pt x="177978" y="108991"/>
                      <a:pt x="138456" y="113299"/>
                      <a:pt x="116029" y="80000"/>
                    </a:cubicBezTo>
                    <a:cubicBezTo>
                      <a:pt x="135824" y="64205"/>
                      <a:pt x="156969" y="49146"/>
                      <a:pt x="179337" y="35573"/>
                    </a:cubicBezTo>
                    <a:close/>
                    <a:moveTo>
                      <a:pt x="249977" y="0"/>
                    </a:moveTo>
                    <a:lnTo>
                      <a:pt x="249977" y="68"/>
                    </a:lnTo>
                    <a:lnTo>
                      <a:pt x="249954" y="80"/>
                    </a:lnTo>
                    <a:close/>
                  </a:path>
                </a:pathLst>
              </a:custGeom>
              <a:solidFill>
                <a:schemeClr val="accent3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F0477FAC-A6D6-00F1-F22A-63E236B95469}"/>
                  </a:ext>
                </a:extLst>
              </p:cNvPr>
              <p:cNvSpPr/>
              <p:nvPr/>
            </p:nvSpPr>
            <p:spPr>
              <a:xfrm>
                <a:off x="2117703" y="5694565"/>
                <a:ext cx="76251" cy="229528"/>
              </a:xfrm>
              <a:custGeom>
                <a:avLst/>
                <a:gdLst>
                  <a:gd name="connsiteX0" fmla="*/ 0 w 76251"/>
                  <a:gd name="connsiteY0" fmla="*/ 19352 h 229528"/>
                  <a:gd name="connsiteX1" fmla="*/ 63795 w 76251"/>
                  <a:gd name="connsiteY1" fmla="*/ 229061 h 229528"/>
                  <a:gd name="connsiteX2" fmla="*/ 0 w 76251"/>
                  <a:gd name="connsiteY2" fmla="*/ 19352 h 22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251" h="229528">
                    <a:moveTo>
                      <a:pt x="0" y="19352"/>
                    </a:moveTo>
                    <a:cubicBezTo>
                      <a:pt x="0" y="19352"/>
                      <a:pt x="16957" y="241027"/>
                      <a:pt x="63795" y="229061"/>
                    </a:cubicBezTo>
                    <a:cubicBezTo>
                      <a:pt x="110701" y="217095"/>
                      <a:pt x="10803" y="-76990"/>
                      <a:pt x="0" y="1935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5CFED6A0-E21B-D608-5EA5-1CF8AEF122A0}"/>
                  </a:ext>
                </a:extLst>
              </p:cNvPr>
              <p:cNvSpPr/>
              <p:nvPr/>
            </p:nvSpPr>
            <p:spPr>
              <a:xfrm>
                <a:off x="503894" y="4970807"/>
                <a:ext cx="354076" cy="1005506"/>
              </a:xfrm>
              <a:custGeom>
                <a:avLst/>
                <a:gdLst>
                  <a:gd name="connsiteX0" fmla="*/ 327452 w 354076"/>
                  <a:gd name="connsiteY0" fmla="*/ 913024 h 1005506"/>
                  <a:gd name="connsiteX1" fmla="*/ 0 w 354076"/>
                  <a:gd name="connsiteY1" fmla="*/ 880203 h 1005506"/>
                  <a:gd name="connsiteX2" fmla="*/ 138188 w 354076"/>
                  <a:gd name="connsiteY2" fmla="*/ 0 h 1005506"/>
                  <a:gd name="connsiteX3" fmla="*/ 332444 w 354076"/>
                  <a:gd name="connsiteY3" fmla="*/ 13470 h 1005506"/>
                  <a:gd name="connsiteX4" fmla="*/ 327452 w 354076"/>
                  <a:gd name="connsiteY4" fmla="*/ 913024 h 1005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076" h="1005506">
                    <a:moveTo>
                      <a:pt x="327452" y="913024"/>
                    </a:moveTo>
                    <a:cubicBezTo>
                      <a:pt x="102906" y="1112476"/>
                      <a:pt x="69" y="935519"/>
                      <a:pt x="0" y="880203"/>
                    </a:cubicBezTo>
                    <a:cubicBezTo>
                      <a:pt x="-137" y="585572"/>
                      <a:pt x="109949" y="295589"/>
                      <a:pt x="138188" y="0"/>
                    </a:cubicBezTo>
                    <a:cubicBezTo>
                      <a:pt x="199795" y="22222"/>
                      <a:pt x="266735" y="26872"/>
                      <a:pt x="332444" y="13470"/>
                    </a:cubicBezTo>
                    <a:cubicBezTo>
                      <a:pt x="356581" y="244307"/>
                      <a:pt x="367521" y="877400"/>
                      <a:pt x="327452" y="91302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5E3D8C64-CC8F-BC8D-F29E-F5F26930A3D7}"/>
                  </a:ext>
                </a:extLst>
              </p:cNvPr>
              <p:cNvSpPr/>
              <p:nvPr/>
            </p:nvSpPr>
            <p:spPr>
              <a:xfrm>
                <a:off x="540173" y="5187351"/>
                <a:ext cx="240811" cy="717595"/>
              </a:xfrm>
              <a:custGeom>
                <a:avLst/>
                <a:gdLst>
                  <a:gd name="connsiteX0" fmla="*/ 171311 w 240811"/>
                  <a:gd name="connsiteY0" fmla="*/ 525471 h 717595"/>
                  <a:gd name="connsiteX1" fmla="*/ 234490 w 240811"/>
                  <a:gd name="connsiteY1" fmla="*/ 272344 h 717595"/>
                  <a:gd name="connsiteX2" fmla="*/ 217943 w 240811"/>
                  <a:gd name="connsiteY2" fmla="*/ 42669 h 717595"/>
                  <a:gd name="connsiteX3" fmla="*/ 105670 w 240811"/>
                  <a:gd name="connsiteY3" fmla="*/ 39797 h 717595"/>
                  <a:gd name="connsiteX4" fmla="*/ 45020 w 240811"/>
                  <a:gd name="connsiteY4" fmla="*/ 207181 h 717595"/>
                  <a:gd name="connsiteX5" fmla="*/ 371 w 240811"/>
                  <a:gd name="connsiteY5" fmla="*/ 558565 h 717595"/>
                  <a:gd name="connsiteX6" fmla="*/ 22251 w 240811"/>
                  <a:gd name="connsiteY6" fmla="*/ 704343 h 717595"/>
                  <a:gd name="connsiteX7" fmla="*/ 104576 w 240811"/>
                  <a:gd name="connsiteY7" fmla="*/ 675283 h 717595"/>
                  <a:gd name="connsiteX8" fmla="*/ 171379 w 240811"/>
                  <a:gd name="connsiteY8" fmla="*/ 525540 h 717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0811" h="717595">
                    <a:moveTo>
                      <a:pt x="171311" y="525471"/>
                    </a:moveTo>
                    <a:cubicBezTo>
                      <a:pt x="198524" y="444993"/>
                      <a:pt x="223071" y="359455"/>
                      <a:pt x="234490" y="272344"/>
                    </a:cubicBezTo>
                    <a:cubicBezTo>
                      <a:pt x="245909" y="185164"/>
                      <a:pt x="242695" y="95592"/>
                      <a:pt x="217943" y="42669"/>
                    </a:cubicBezTo>
                    <a:cubicBezTo>
                      <a:pt x="193259" y="-10254"/>
                      <a:pt x="144644" y="-17023"/>
                      <a:pt x="105670" y="39797"/>
                    </a:cubicBezTo>
                    <a:cubicBezTo>
                      <a:pt x="77567" y="80823"/>
                      <a:pt x="58969" y="145233"/>
                      <a:pt x="45020" y="207181"/>
                    </a:cubicBezTo>
                    <a:cubicBezTo>
                      <a:pt x="18832" y="323420"/>
                      <a:pt x="3516" y="443967"/>
                      <a:pt x="371" y="558565"/>
                    </a:cubicBezTo>
                    <a:cubicBezTo>
                      <a:pt x="-1202" y="616069"/>
                      <a:pt x="1533" y="677334"/>
                      <a:pt x="22251" y="704343"/>
                    </a:cubicBezTo>
                    <a:cubicBezTo>
                      <a:pt x="43243" y="731762"/>
                      <a:pt x="77567" y="713984"/>
                      <a:pt x="104576" y="675283"/>
                    </a:cubicBezTo>
                    <a:cubicBezTo>
                      <a:pt x="131584" y="636651"/>
                      <a:pt x="152644" y="580993"/>
                      <a:pt x="171379" y="52554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0D71C36C-5500-20C7-B6DF-AC6F55D79F8B}"/>
                  </a:ext>
                </a:extLst>
              </p:cNvPr>
              <p:cNvSpPr/>
              <p:nvPr/>
            </p:nvSpPr>
            <p:spPr>
              <a:xfrm>
                <a:off x="600361" y="5395141"/>
                <a:ext cx="95599" cy="293242"/>
              </a:xfrm>
              <a:custGeom>
                <a:avLst/>
                <a:gdLst>
                  <a:gd name="connsiteX0" fmla="*/ 26746 w 95599"/>
                  <a:gd name="connsiteY0" fmla="*/ 81238 h 293242"/>
                  <a:gd name="connsiteX1" fmla="*/ 3225 w 95599"/>
                  <a:gd name="connsiteY1" fmla="*/ 231118 h 293242"/>
                  <a:gd name="connsiteX2" fmla="*/ 2746 w 95599"/>
                  <a:gd name="connsiteY2" fmla="*/ 281443 h 293242"/>
                  <a:gd name="connsiteX3" fmla="*/ 34541 w 95599"/>
                  <a:gd name="connsiteY3" fmla="*/ 285408 h 293242"/>
                  <a:gd name="connsiteX4" fmla="*/ 62028 w 95599"/>
                  <a:gd name="connsiteY4" fmla="*/ 236793 h 293242"/>
                  <a:gd name="connsiteX5" fmla="*/ 94028 w 95599"/>
                  <a:gd name="connsiteY5" fmla="*/ 92998 h 293242"/>
                  <a:gd name="connsiteX6" fmla="*/ 90268 w 95599"/>
                  <a:gd name="connsiteY6" fmla="*/ 22093 h 293242"/>
                  <a:gd name="connsiteX7" fmla="*/ 53618 w 95599"/>
                  <a:gd name="connsiteY7" fmla="*/ 5956 h 293242"/>
                  <a:gd name="connsiteX8" fmla="*/ 26815 w 95599"/>
                  <a:gd name="connsiteY8" fmla="*/ 81306 h 29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599" h="293242">
                    <a:moveTo>
                      <a:pt x="26746" y="81238"/>
                    </a:moveTo>
                    <a:cubicBezTo>
                      <a:pt x="18883" y="131221"/>
                      <a:pt x="11020" y="181135"/>
                      <a:pt x="3225" y="231118"/>
                    </a:cubicBezTo>
                    <a:cubicBezTo>
                      <a:pt x="490" y="248759"/>
                      <a:pt x="-2177" y="268383"/>
                      <a:pt x="2746" y="281443"/>
                    </a:cubicBezTo>
                    <a:cubicBezTo>
                      <a:pt x="8490" y="296622"/>
                      <a:pt x="23054" y="296280"/>
                      <a:pt x="34541" y="285408"/>
                    </a:cubicBezTo>
                    <a:cubicBezTo>
                      <a:pt x="46028" y="274537"/>
                      <a:pt x="54849" y="255733"/>
                      <a:pt x="62028" y="236793"/>
                    </a:cubicBezTo>
                    <a:cubicBezTo>
                      <a:pt x="79122" y="191665"/>
                      <a:pt x="89652" y="141682"/>
                      <a:pt x="94028" y="92998"/>
                    </a:cubicBezTo>
                    <a:cubicBezTo>
                      <a:pt x="96353" y="67768"/>
                      <a:pt x="96832" y="41511"/>
                      <a:pt x="90268" y="22093"/>
                    </a:cubicBezTo>
                    <a:cubicBezTo>
                      <a:pt x="83635" y="2674"/>
                      <a:pt x="67909" y="-7104"/>
                      <a:pt x="53618" y="5956"/>
                    </a:cubicBezTo>
                    <a:cubicBezTo>
                      <a:pt x="37823" y="20383"/>
                      <a:pt x="31191" y="53272"/>
                      <a:pt x="26815" y="8130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D908F85B-0BA9-6824-B4DF-2ADA3BF600D7}"/>
                  </a:ext>
                </a:extLst>
              </p:cNvPr>
              <p:cNvSpPr/>
              <p:nvPr/>
            </p:nvSpPr>
            <p:spPr>
              <a:xfrm>
                <a:off x="-17130" y="4410030"/>
                <a:ext cx="1424133" cy="840096"/>
              </a:xfrm>
              <a:custGeom>
                <a:avLst/>
                <a:gdLst>
                  <a:gd name="connsiteX0" fmla="*/ 0 w 1424133"/>
                  <a:gd name="connsiteY0" fmla="*/ 609118 h 840096"/>
                  <a:gd name="connsiteX1" fmla="*/ 768204 w 1424133"/>
                  <a:gd name="connsiteY1" fmla="*/ 838109 h 840096"/>
                  <a:gd name="connsiteX2" fmla="*/ 1424134 w 1424133"/>
                  <a:gd name="connsiteY2" fmla="*/ 577529 h 840096"/>
                  <a:gd name="connsiteX3" fmla="*/ 717742 w 1424133"/>
                  <a:gd name="connsiteY3" fmla="*/ 26 h 840096"/>
                  <a:gd name="connsiteX4" fmla="*/ 0 w 1424133"/>
                  <a:gd name="connsiteY4" fmla="*/ 609118 h 840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4133" h="840096">
                    <a:moveTo>
                      <a:pt x="0" y="609118"/>
                    </a:moveTo>
                    <a:cubicBezTo>
                      <a:pt x="0" y="609118"/>
                      <a:pt x="184136" y="865049"/>
                      <a:pt x="768204" y="838109"/>
                    </a:cubicBezTo>
                    <a:cubicBezTo>
                      <a:pt x="1361912" y="810759"/>
                      <a:pt x="1424134" y="577529"/>
                      <a:pt x="1424134" y="577529"/>
                    </a:cubicBezTo>
                    <a:cubicBezTo>
                      <a:pt x="1424134" y="577529"/>
                      <a:pt x="1282117" y="4607"/>
                      <a:pt x="717742" y="26"/>
                    </a:cubicBezTo>
                    <a:cubicBezTo>
                      <a:pt x="157265" y="-4556"/>
                      <a:pt x="0" y="609118"/>
                      <a:pt x="0" y="60911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A0566BC9-24DB-81EE-4767-2477D045FE8C}"/>
                  </a:ext>
                </a:extLst>
              </p:cNvPr>
              <p:cNvSpPr/>
              <p:nvPr/>
            </p:nvSpPr>
            <p:spPr>
              <a:xfrm>
                <a:off x="417037" y="4410029"/>
                <a:ext cx="921111" cy="522478"/>
              </a:xfrm>
              <a:custGeom>
                <a:avLst/>
                <a:gdLst>
                  <a:gd name="connsiteX0" fmla="*/ 27028 w 921111"/>
                  <a:gd name="connsiteY0" fmla="*/ 47001 h 522478"/>
                  <a:gd name="connsiteX1" fmla="*/ 277899 w 921111"/>
                  <a:gd name="connsiteY1" fmla="*/ 481804 h 522478"/>
                  <a:gd name="connsiteX2" fmla="*/ 921111 w 921111"/>
                  <a:gd name="connsiteY2" fmla="*/ 406932 h 522478"/>
                  <a:gd name="connsiteX3" fmla="*/ 283574 w 921111"/>
                  <a:gd name="connsiteY3" fmla="*/ 27 h 522478"/>
                  <a:gd name="connsiteX4" fmla="*/ 26959 w 921111"/>
                  <a:gd name="connsiteY4" fmla="*/ 47001 h 522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1111" h="522478">
                    <a:moveTo>
                      <a:pt x="27028" y="47001"/>
                    </a:moveTo>
                    <a:cubicBezTo>
                      <a:pt x="12327" y="79548"/>
                      <a:pt x="-100493" y="357155"/>
                      <a:pt x="277899" y="481804"/>
                    </a:cubicBezTo>
                    <a:cubicBezTo>
                      <a:pt x="556326" y="573496"/>
                      <a:pt x="804462" y="493359"/>
                      <a:pt x="921111" y="406932"/>
                    </a:cubicBezTo>
                    <a:cubicBezTo>
                      <a:pt x="832223" y="237702"/>
                      <a:pt x="644052" y="2899"/>
                      <a:pt x="283574" y="27"/>
                    </a:cubicBezTo>
                    <a:cubicBezTo>
                      <a:pt x="186344" y="-793"/>
                      <a:pt x="101216" y="17053"/>
                      <a:pt x="26959" y="470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BBBEFCE6-CEF5-DECD-35A0-6303B290BD7C}"/>
                  </a:ext>
                </a:extLst>
              </p:cNvPr>
              <p:cNvSpPr/>
              <p:nvPr/>
            </p:nvSpPr>
            <p:spPr>
              <a:xfrm>
                <a:off x="82514" y="4424415"/>
                <a:ext cx="1241207" cy="770597"/>
              </a:xfrm>
              <a:custGeom>
                <a:avLst/>
                <a:gdLst>
                  <a:gd name="connsiteX0" fmla="*/ 1146096 w 1241207"/>
                  <a:gd name="connsiteY0" fmla="*/ 605948 h 770597"/>
                  <a:gd name="connsiteX1" fmla="*/ 1241207 w 1241207"/>
                  <a:gd name="connsiteY1" fmla="*/ 667076 h 770597"/>
                  <a:gd name="connsiteX2" fmla="*/ 1024934 w 1241207"/>
                  <a:gd name="connsiteY2" fmla="*/ 770597 h 770597"/>
                  <a:gd name="connsiteX3" fmla="*/ 1024934 w 1241207"/>
                  <a:gd name="connsiteY3" fmla="*/ 770528 h 770597"/>
                  <a:gd name="connsiteX4" fmla="*/ 1004011 w 1241207"/>
                  <a:gd name="connsiteY4" fmla="*/ 720819 h 770597"/>
                  <a:gd name="connsiteX5" fmla="*/ 1146096 w 1241207"/>
                  <a:gd name="connsiteY5" fmla="*/ 605948 h 770597"/>
                  <a:gd name="connsiteX6" fmla="*/ 632730 w 1241207"/>
                  <a:gd name="connsiteY6" fmla="*/ 548307 h 770597"/>
                  <a:gd name="connsiteX7" fmla="*/ 632730 w 1241207"/>
                  <a:gd name="connsiteY7" fmla="*/ 548375 h 770597"/>
                  <a:gd name="connsiteX8" fmla="*/ 678815 w 1241207"/>
                  <a:gd name="connsiteY8" fmla="*/ 681572 h 770597"/>
                  <a:gd name="connsiteX9" fmla="*/ 567226 w 1241207"/>
                  <a:gd name="connsiteY9" fmla="*/ 730529 h 770597"/>
                  <a:gd name="connsiteX10" fmla="*/ 500970 w 1241207"/>
                  <a:gd name="connsiteY10" fmla="*/ 634050 h 770597"/>
                  <a:gd name="connsiteX11" fmla="*/ 632730 w 1241207"/>
                  <a:gd name="connsiteY11" fmla="*/ 548307 h 770597"/>
                  <a:gd name="connsiteX12" fmla="*/ 140184 w 1241207"/>
                  <a:gd name="connsiteY12" fmla="*/ 411389 h 770597"/>
                  <a:gd name="connsiteX13" fmla="*/ 163603 w 1241207"/>
                  <a:gd name="connsiteY13" fmla="*/ 413743 h 770597"/>
                  <a:gd name="connsiteX14" fmla="*/ 219672 w 1241207"/>
                  <a:gd name="connsiteY14" fmla="*/ 575794 h 770597"/>
                  <a:gd name="connsiteX15" fmla="*/ 83945 w 1241207"/>
                  <a:gd name="connsiteY15" fmla="*/ 635349 h 770597"/>
                  <a:gd name="connsiteX16" fmla="*/ 3330 w 1241207"/>
                  <a:gd name="connsiteY16" fmla="*/ 518016 h 770597"/>
                  <a:gd name="connsiteX17" fmla="*/ 140184 w 1241207"/>
                  <a:gd name="connsiteY17" fmla="*/ 411389 h 770597"/>
                  <a:gd name="connsiteX18" fmla="*/ 817499 w 1241207"/>
                  <a:gd name="connsiteY18" fmla="*/ 274512 h 770597"/>
                  <a:gd name="connsiteX19" fmla="*/ 894884 w 1241207"/>
                  <a:gd name="connsiteY19" fmla="*/ 289298 h 770597"/>
                  <a:gd name="connsiteX20" fmla="*/ 921892 w 1241207"/>
                  <a:gd name="connsiteY20" fmla="*/ 407931 h 770597"/>
                  <a:gd name="connsiteX21" fmla="*/ 814474 w 1241207"/>
                  <a:gd name="connsiteY21" fmla="*/ 454631 h 770597"/>
                  <a:gd name="connsiteX22" fmla="*/ 755123 w 1241207"/>
                  <a:gd name="connsiteY22" fmla="*/ 309196 h 770597"/>
                  <a:gd name="connsiteX23" fmla="*/ 755192 w 1241207"/>
                  <a:gd name="connsiteY23" fmla="*/ 309264 h 770597"/>
                  <a:gd name="connsiteX24" fmla="*/ 817499 w 1241207"/>
                  <a:gd name="connsiteY24" fmla="*/ 274512 h 770597"/>
                  <a:gd name="connsiteX25" fmla="*/ 973422 w 1241207"/>
                  <a:gd name="connsiteY25" fmla="*/ 193565 h 770597"/>
                  <a:gd name="connsiteX26" fmla="*/ 1080797 w 1241207"/>
                  <a:gd name="connsiteY26" fmla="*/ 241777 h 770597"/>
                  <a:gd name="connsiteX27" fmla="*/ 1132079 w 1241207"/>
                  <a:gd name="connsiteY27" fmla="*/ 317743 h 770597"/>
                  <a:gd name="connsiteX28" fmla="*/ 1042780 w 1241207"/>
                  <a:gd name="connsiteY28" fmla="*/ 300922 h 770597"/>
                  <a:gd name="connsiteX29" fmla="*/ 955532 w 1241207"/>
                  <a:gd name="connsiteY29" fmla="*/ 197469 h 770597"/>
                  <a:gd name="connsiteX30" fmla="*/ 955601 w 1241207"/>
                  <a:gd name="connsiteY30" fmla="*/ 197469 h 770597"/>
                  <a:gd name="connsiteX31" fmla="*/ 973422 w 1241207"/>
                  <a:gd name="connsiteY31" fmla="*/ 193565 h 770597"/>
                  <a:gd name="connsiteX32" fmla="*/ 547944 w 1241207"/>
                  <a:gd name="connsiteY32" fmla="*/ 116444 h 770597"/>
                  <a:gd name="connsiteX33" fmla="*/ 586918 w 1241207"/>
                  <a:gd name="connsiteY33" fmla="*/ 229127 h 770597"/>
                  <a:gd name="connsiteX34" fmla="*/ 492560 w 1241207"/>
                  <a:gd name="connsiteY34" fmla="*/ 270563 h 770597"/>
                  <a:gd name="connsiteX35" fmla="*/ 436491 w 1241207"/>
                  <a:gd name="connsiteY35" fmla="*/ 188991 h 770597"/>
                  <a:gd name="connsiteX36" fmla="*/ 547876 w 1241207"/>
                  <a:gd name="connsiteY36" fmla="*/ 116512 h 770597"/>
                  <a:gd name="connsiteX37" fmla="*/ 232662 w 1241207"/>
                  <a:gd name="connsiteY37" fmla="*/ 102974 h 770597"/>
                  <a:gd name="connsiteX38" fmla="*/ 214816 w 1241207"/>
                  <a:gd name="connsiteY38" fmla="*/ 213196 h 770597"/>
                  <a:gd name="connsiteX39" fmla="*/ 70543 w 1241207"/>
                  <a:gd name="connsiteY39" fmla="*/ 259555 h 770597"/>
                  <a:gd name="connsiteX40" fmla="*/ 232662 w 1241207"/>
                  <a:gd name="connsiteY40" fmla="*/ 102974 h 770597"/>
                  <a:gd name="connsiteX41" fmla="*/ 761277 w 1241207"/>
                  <a:gd name="connsiteY41" fmla="*/ 0 h 770597"/>
                  <a:gd name="connsiteX42" fmla="*/ 960798 w 1241207"/>
                  <a:gd name="connsiteY42" fmla="*/ 74393 h 770597"/>
                  <a:gd name="connsiteX43" fmla="*/ 841618 w 1241207"/>
                  <a:gd name="connsiteY43" fmla="*/ 112957 h 770597"/>
                  <a:gd name="connsiteX44" fmla="*/ 749653 w 1241207"/>
                  <a:gd name="connsiteY44" fmla="*/ 26051 h 770597"/>
                  <a:gd name="connsiteX45" fmla="*/ 761277 w 1241207"/>
                  <a:gd name="connsiteY45" fmla="*/ 0 h 770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241207" h="770597">
                    <a:moveTo>
                      <a:pt x="1146096" y="605948"/>
                    </a:moveTo>
                    <a:cubicBezTo>
                      <a:pt x="1189105" y="602187"/>
                      <a:pt x="1223088" y="628170"/>
                      <a:pt x="1241207" y="667076"/>
                    </a:cubicBezTo>
                    <a:cubicBezTo>
                      <a:pt x="1196284" y="702358"/>
                      <a:pt x="1128045" y="740443"/>
                      <a:pt x="1024934" y="770597"/>
                    </a:cubicBezTo>
                    <a:lnTo>
                      <a:pt x="1024934" y="770528"/>
                    </a:lnTo>
                    <a:cubicBezTo>
                      <a:pt x="1013242" y="754939"/>
                      <a:pt x="1005515" y="737981"/>
                      <a:pt x="1004011" y="720819"/>
                    </a:cubicBezTo>
                    <a:cubicBezTo>
                      <a:pt x="998336" y="655383"/>
                      <a:pt x="1085447" y="611213"/>
                      <a:pt x="1146096" y="605948"/>
                    </a:cubicBezTo>
                    <a:close/>
                    <a:moveTo>
                      <a:pt x="632730" y="548307"/>
                    </a:moveTo>
                    <a:lnTo>
                      <a:pt x="632730" y="548375"/>
                    </a:lnTo>
                    <a:cubicBezTo>
                      <a:pt x="681824" y="561503"/>
                      <a:pt x="690986" y="636238"/>
                      <a:pt x="678815" y="681572"/>
                    </a:cubicBezTo>
                    <a:cubicBezTo>
                      <a:pt x="666713" y="726905"/>
                      <a:pt x="616320" y="743657"/>
                      <a:pt x="567226" y="730529"/>
                    </a:cubicBezTo>
                    <a:cubicBezTo>
                      <a:pt x="518132" y="717401"/>
                      <a:pt x="488799" y="679384"/>
                      <a:pt x="500970" y="634050"/>
                    </a:cubicBezTo>
                    <a:cubicBezTo>
                      <a:pt x="513072" y="588717"/>
                      <a:pt x="583636" y="535247"/>
                      <a:pt x="632730" y="548307"/>
                    </a:cubicBezTo>
                    <a:close/>
                    <a:moveTo>
                      <a:pt x="140184" y="411389"/>
                    </a:moveTo>
                    <a:cubicBezTo>
                      <a:pt x="148272" y="411026"/>
                      <a:pt x="156142" y="411752"/>
                      <a:pt x="163603" y="413743"/>
                    </a:cubicBezTo>
                    <a:cubicBezTo>
                      <a:pt x="223295" y="429675"/>
                      <a:pt x="234441" y="520683"/>
                      <a:pt x="219672" y="575794"/>
                    </a:cubicBezTo>
                    <a:cubicBezTo>
                      <a:pt x="204902" y="630905"/>
                      <a:pt x="143638" y="651281"/>
                      <a:pt x="83945" y="635349"/>
                    </a:cubicBezTo>
                    <a:cubicBezTo>
                      <a:pt x="24253" y="619418"/>
                      <a:pt x="-11439" y="573127"/>
                      <a:pt x="3330" y="518016"/>
                    </a:cubicBezTo>
                    <a:cubicBezTo>
                      <a:pt x="16253" y="469794"/>
                      <a:pt x="83568" y="413929"/>
                      <a:pt x="140184" y="411389"/>
                    </a:cubicBezTo>
                    <a:close/>
                    <a:moveTo>
                      <a:pt x="817499" y="274512"/>
                    </a:moveTo>
                    <a:cubicBezTo>
                      <a:pt x="844371" y="272666"/>
                      <a:pt x="873756" y="279076"/>
                      <a:pt x="894884" y="289298"/>
                    </a:cubicBezTo>
                    <a:cubicBezTo>
                      <a:pt x="937140" y="309811"/>
                      <a:pt x="944046" y="362324"/>
                      <a:pt x="921892" y="407931"/>
                    </a:cubicBezTo>
                    <a:cubicBezTo>
                      <a:pt x="899738" y="453537"/>
                      <a:pt x="856730" y="475144"/>
                      <a:pt x="814474" y="454631"/>
                    </a:cubicBezTo>
                    <a:cubicBezTo>
                      <a:pt x="772217" y="434119"/>
                      <a:pt x="732969" y="354871"/>
                      <a:pt x="755123" y="309196"/>
                    </a:cubicBezTo>
                    <a:lnTo>
                      <a:pt x="755192" y="309264"/>
                    </a:lnTo>
                    <a:cubicBezTo>
                      <a:pt x="766269" y="286461"/>
                      <a:pt x="790627" y="276358"/>
                      <a:pt x="817499" y="274512"/>
                    </a:cubicBezTo>
                    <a:close/>
                    <a:moveTo>
                      <a:pt x="973422" y="193565"/>
                    </a:moveTo>
                    <a:cubicBezTo>
                      <a:pt x="999849" y="197174"/>
                      <a:pt x="1047977" y="220803"/>
                      <a:pt x="1080797" y="241777"/>
                    </a:cubicBezTo>
                    <a:cubicBezTo>
                      <a:pt x="1124558" y="269743"/>
                      <a:pt x="1142609" y="301401"/>
                      <a:pt x="1132079" y="317743"/>
                    </a:cubicBezTo>
                    <a:cubicBezTo>
                      <a:pt x="1121618" y="334084"/>
                      <a:pt x="1086541" y="328956"/>
                      <a:pt x="1042780" y="300922"/>
                    </a:cubicBezTo>
                    <a:cubicBezTo>
                      <a:pt x="999019" y="272956"/>
                      <a:pt x="945071" y="213743"/>
                      <a:pt x="955532" y="197469"/>
                    </a:cubicBezTo>
                    <a:lnTo>
                      <a:pt x="955601" y="197469"/>
                    </a:lnTo>
                    <a:cubicBezTo>
                      <a:pt x="958216" y="193384"/>
                      <a:pt x="964614" y="192362"/>
                      <a:pt x="973422" y="193565"/>
                    </a:cubicBezTo>
                    <a:close/>
                    <a:moveTo>
                      <a:pt x="547944" y="116444"/>
                    </a:moveTo>
                    <a:cubicBezTo>
                      <a:pt x="589448" y="127521"/>
                      <a:pt x="597175" y="190768"/>
                      <a:pt x="586918" y="229127"/>
                    </a:cubicBezTo>
                    <a:cubicBezTo>
                      <a:pt x="576662" y="267418"/>
                      <a:pt x="534064" y="281640"/>
                      <a:pt x="492560" y="270563"/>
                    </a:cubicBezTo>
                    <a:cubicBezTo>
                      <a:pt x="451055" y="259486"/>
                      <a:pt x="426235" y="227349"/>
                      <a:pt x="436491" y="188991"/>
                    </a:cubicBezTo>
                    <a:cubicBezTo>
                      <a:pt x="446748" y="150632"/>
                      <a:pt x="506371" y="105435"/>
                      <a:pt x="547876" y="116512"/>
                    </a:cubicBezTo>
                    <a:close/>
                    <a:moveTo>
                      <a:pt x="232662" y="102974"/>
                    </a:moveTo>
                    <a:cubicBezTo>
                      <a:pt x="244081" y="136273"/>
                      <a:pt x="236970" y="177367"/>
                      <a:pt x="214816" y="213196"/>
                    </a:cubicBezTo>
                    <a:cubicBezTo>
                      <a:pt x="180286" y="269059"/>
                      <a:pt x="122304" y="291281"/>
                      <a:pt x="70543" y="259555"/>
                    </a:cubicBezTo>
                    <a:cubicBezTo>
                      <a:pt x="114235" y="203350"/>
                      <a:pt x="167774" y="148581"/>
                      <a:pt x="232662" y="102974"/>
                    </a:cubicBezTo>
                    <a:close/>
                    <a:moveTo>
                      <a:pt x="761277" y="0"/>
                    </a:moveTo>
                    <a:cubicBezTo>
                      <a:pt x="836900" y="15111"/>
                      <a:pt x="903020" y="41367"/>
                      <a:pt x="960798" y="74393"/>
                    </a:cubicBezTo>
                    <a:cubicBezTo>
                      <a:pt x="945960" y="108444"/>
                      <a:pt x="895020" y="121983"/>
                      <a:pt x="841618" y="112957"/>
                    </a:cubicBezTo>
                    <a:cubicBezTo>
                      <a:pt x="782405" y="102906"/>
                      <a:pt x="742337" y="68786"/>
                      <a:pt x="749653" y="26051"/>
                    </a:cubicBezTo>
                    <a:cubicBezTo>
                      <a:pt x="751089" y="17573"/>
                      <a:pt x="755191" y="8615"/>
                      <a:pt x="7612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355EFA22-02E4-3B08-B248-15055DE2E417}"/>
                  </a:ext>
                </a:extLst>
              </p:cNvPr>
              <p:cNvSpPr/>
              <p:nvPr/>
            </p:nvSpPr>
            <p:spPr>
              <a:xfrm>
                <a:off x="2227022" y="6147625"/>
                <a:ext cx="505311" cy="679378"/>
              </a:xfrm>
              <a:custGeom>
                <a:avLst/>
                <a:gdLst>
                  <a:gd name="connsiteX0" fmla="*/ 212115 w 505311"/>
                  <a:gd name="connsiteY0" fmla="*/ 665435 h 679378"/>
                  <a:gd name="connsiteX1" fmla="*/ 5825 w 505311"/>
                  <a:gd name="connsiteY1" fmla="*/ 538529 h 679378"/>
                  <a:gd name="connsiteX2" fmla="*/ 381004 w 505311"/>
                  <a:gd name="connsiteY2" fmla="*/ 0 h 679378"/>
                  <a:gd name="connsiteX3" fmla="*/ 505311 w 505311"/>
                  <a:gd name="connsiteY3" fmla="*/ 71316 h 679378"/>
                  <a:gd name="connsiteX4" fmla="*/ 212115 w 505311"/>
                  <a:gd name="connsiteY4" fmla="*/ 665435 h 679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5311" h="679378">
                    <a:moveTo>
                      <a:pt x="212115" y="665435"/>
                    </a:moveTo>
                    <a:cubicBezTo>
                      <a:pt x="-876" y="725332"/>
                      <a:pt x="-11953" y="575110"/>
                      <a:pt x="5825" y="538529"/>
                    </a:cubicBezTo>
                    <a:cubicBezTo>
                      <a:pt x="100663" y="343316"/>
                      <a:pt x="267021" y="186666"/>
                      <a:pt x="381004" y="0"/>
                    </a:cubicBezTo>
                    <a:cubicBezTo>
                      <a:pt x="414645" y="34462"/>
                      <a:pt x="457448" y="59077"/>
                      <a:pt x="505311" y="71316"/>
                    </a:cubicBezTo>
                    <a:cubicBezTo>
                      <a:pt x="446918" y="231931"/>
                      <a:pt x="250201" y="654768"/>
                      <a:pt x="212115" y="66543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634FF679-E7DA-ED29-4F16-48DC2C2D2C1C}"/>
                  </a:ext>
                </a:extLst>
              </p:cNvPr>
              <p:cNvSpPr/>
              <p:nvPr/>
            </p:nvSpPr>
            <p:spPr>
              <a:xfrm>
                <a:off x="2257556" y="6307537"/>
                <a:ext cx="343712" cy="443678"/>
              </a:xfrm>
              <a:custGeom>
                <a:avLst/>
                <a:gdLst>
                  <a:gd name="connsiteX0" fmla="*/ 157240 w 343712"/>
                  <a:gd name="connsiteY0" fmla="*/ 353728 h 443678"/>
                  <a:gd name="connsiteX1" fmla="*/ 280659 w 343712"/>
                  <a:gd name="connsiteY1" fmla="*/ 206378 h 443678"/>
                  <a:gd name="connsiteX2" fmla="*/ 343701 w 343712"/>
                  <a:gd name="connsiteY2" fmla="*/ 48977 h 443678"/>
                  <a:gd name="connsiteX3" fmla="*/ 270265 w 343712"/>
                  <a:gd name="connsiteY3" fmla="*/ 11028 h 443678"/>
                  <a:gd name="connsiteX4" fmla="*/ 176180 w 343712"/>
                  <a:gd name="connsiteY4" fmla="*/ 102379 h 443678"/>
                  <a:gd name="connsiteX5" fmla="*/ 33343 w 343712"/>
                  <a:gd name="connsiteY5" fmla="*/ 320703 h 443678"/>
                  <a:gd name="connsiteX6" fmla="*/ 864 w 343712"/>
                  <a:gd name="connsiteY6" fmla="*/ 424292 h 443678"/>
                  <a:gd name="connsiteX7" fmla="*/ 64727 w 343712"/>
                  <a:gd name="connsiteY7" fmla="*/ 431540 h 443678"/>
                  <a:gd name="connsiteX8" fmla="*/ 157240 w 343712"/>
                  <a:gd name="connsiteY8" fmla="*/ 353797 h 44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3712" h="443678">
                    <a:moveTo>
                      <a:pt x="157240" y="353728"/>
                    </a:moveTo>
                    <a:cubicBezTo>
                      <a:pt x="201206" y="309216"/>
                      <a:pt x="245035" y="260464"/>
                      <a:pt x="280659" y="206378"/>
                    </a:cubicBezTo>
                    <a:cubicBezTo>
                      <a:pt x="316282" y="152293"/>
                      <a:pt x="343017" y="91985"/>
                      <a:pt x="343701" y="48977"/>
                    </a:cubicBezTo>
                    <a:cubicBezTo>
                      <a:pt x="344385" y="5969"/>
                      <a:pt x="314368" y="-14134"/>
                      <a:pt x="270265" y="11028"/>
                    </a:cubicBezTo>
                    <a:cubicBezTo>
                      <a:pt x="238402" y="29148"/>
                      <a:pt x="205377" y="65797"/>
                      <a:pt x="176180" y="102379"/>
                    </a:cubicBezTo>
                    <a:cubicBezTo>
                      <a:pt x="121343" y="170960"/>
                      <a:pt x="72385" y="245831"/>
                      <a:pt x="33343" y="320703"/>
                    </a:cubicBezTo>
                    <a:cubicBezTo>
                      <a:pt x="13787" y="358310"/>
                      <a:pt x="-4196" y="399745"/>
                      <a:pt x="864" y="424292"/>
                    </a:cubicBezTo>
                    <a:cubicBezTo>
                      <a:pt x="5924" y="449181"/>
                      <a:pt x="34368" y="448429"/>
                      <a:pt x="64727" y="431540"/>
                    </a:cubicBezTo>
                    <a:cubicBezTo>
                      <a:pt x="95086" y="414651"/>
                      <a:pt x="126949" y="384566"/>
                      <a:pt x="157240" y="3537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9C6BE637-7412-B087-EB86-5C17ECDF281A}"/>
                  </a:ext>
                </a:extLst>
              </p:cNvPr>
              <p:cNvSpPr/>
              <p:nvPr/>
            </p:nvSpPr>
            <p:spPr>
              <a:xfrm>
                <a:off x="2354678" y="6435497"/>
                <a:ext cx="141837" cy="180906"/>
              </a:xfrm>
              <a:custGeom>
                <a:avLst/>
                <a:gdLst>
                  <a:gd name="connsiteX0" fmla="*/ 80494 w 141837"/>
                  <a:gd name="connsiteY0" fmla="*/ 42042 h 180906"/>
                  <a:gd name="connsiteX1" fmla="*/ 16631 w 141837"/>
                  <a:gd name="connsiteY1" fmla="*/ 133734 h 180906"/>
                  <a:gd name="connsiteX2" fmla="*/ 84 w 141837"/>
                  <a:gd name="connsiteY2" fmla="*/ 166897 h 180906"/>
                  <a:gd name="connsiteX3" fmla="*/ 19844 w 141837"/>
                  <a:gd name="connsiteY3" fmla="*/ 179751 h 180906"/>
                  <a:gd name="connsiteX4" fmla="*/ 53691 w 141837"/>
                  <a:gd name="connsiteY4" fmla="*/ 156367 h 180906"/>
                  <a:gd name="connsiteX5" fmla="*/ 121246 w 141837"/>
                  <a:gd name="connsiteY5" fmla="*/ 71444 h 180906"/>
                  <a:gd name="connsiteX6" fmla="*/ 141553 w 141837"/>
                  <a:gd name="connsiteY6" fmla="*/ 23307 h 180906"/>
                  <a:gd name="connsiteX7" fmla="*/ 122477 w 141837"/>
                  <a:gd name="connsiteY7" fmla="*/ 812 h 180906"/>
                  <a:gd name="connsiteX8" fmla="*/ 80426 w 141837"/>
                  <a:gd name="connsiteY8" fmla="*/ 42111 h 180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837" h="180906">
                    <a:moveTo>
                      <a:pt x="80494" y="42042"/>
                    </a:moveTo>
                    <a:cubicBezTo>
                      <a:pt x="59229" y="72606"/>
                      <a:pt x="37896" y="103170"/>
                      <a:pt x="16631" y="133734"/>
                    </a:cubicBezTo>
                    <a:cubicBezTo>
                      <a:pt x="9109" y="144538"/>
                      <a:pt x="1041" y="156640"/>
                      <a:pt x="84" y="166897"/>
                    </a:cubicBezTo>
                    <a:cubicBezTo>
                      <a:pt x="-1010" y="178794"/>
                      <a:pt x="8768" y="183238"/>
                      <a:pt x="19844" y="179751"/>
                    </a:cubicBezTo>
                    <a:cubicBezTo>
                      <a:pt x="30921" y="176264"/>
                      <a:pt x="42819" y="166623"/>
                      <a:pt x="53691" y="156367"/>
                    </a:cubicBezTo>
                    <a:cubicBezTo>
                      <a:pt x="79537" y="131957"/>
                      <a:pt x="102579" y="102281"/>
                      <a:pt x="121246" y="71444"/>
                    </a:cubicBezTo>
                    <a:cubicBezTo>
                      <a:pt x="130887" y="55444"/>
                      <a:pt x="139707" y="38282"/>
                      <a:pt x="141553" y="23307"/>
                    </a:cubicBezTo>
                    <a:cubicBezTo>
                      <a:pt x="143400" y="8333"/>
                      <a:pt x="136152" y="-3223"/>
                      <a:pt x="122477" y="812"/>
                    </a:cubicBezTo>
                    <a:cubicBezTo>
                      <a:pt x="107365" y="5256"/>
                      <a:pt x="92391" y="24948"/>
                      <a:pt x="80426" y="4211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06C3A6FD-7792-D612-BB41-CA22949F7070}"/>
                  </a:ext>
                </a:extLst>
              </p:cNvPr>
              <p:cNvSpPr/>
              <p:nvPr/>
            </p:nvSpPr>
            <p:spPr>
              <a:xfrm>
                <a:off x="2155788" y="5742575"/>
                <a:ext cx="963074" cy="711695"/>
              </a:xfrm>
              <a:custGeom>
                <a:avLst/>
                <a:gdLst>
                  <a:gd name="connsiteX0" fmla="*/ 68 w 963074"/>
                  <a:gd name="connsiteY0" fmla="*/ 225154 h 711695"/>
                  <a:gd name="connsiteX1" fmla="*/ 435008 w 963074"/>
                  <a:gd name="connsiteY1" fmla="*/ 623648 h 711695"/>
                  <a:gd name="connsiteX2" fmla="*/ 953366 w 963074"/>
                  <a:gd name="connsiteY2" fmla="*/ 661802 h 711695"/>
                  <a:gd name="connsiteX3" fmla="*/ 671657 w 963074"/>
                  <a:gd name="connsiteY3" fmla="*/ 52368 h 711695"/>
                  <a:gd name="connsiteX4" fmla="*/ 0 w 963074"/>
                  <a:gd name="connsiteY4" fmla="*/ 225154 h 711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3074" h="711695">
                    <a:moveTo>
                      <a:pt x="68" y="225154"/>
                    </a:moveTo>
                    <a:cubicBezTo>
                      <a:pt x="68" y="225154"/>
                      <a:pt x="39521" y="453803"/>
                      <a:pt x="435008" y="623648"/>
                    </a:cubicBezTo>
                    <a:cubicBezTo>
                      <a:pt x="836990" y="796298"/>
                      <a:pt x="953366" y="661802"/>
                      <a:pt x="953366" y="661802"/>
                    </a:cubicBezTo>
                    <a:cubicBezTo>
                      <a:pt x="953366" y="661802"/>
                      <a:pt x="1043964" y="236709"/>
                      <a:pt x="671657" y="52368"/>
                    </a:cubicBezTo>
                    <a:cubicBezTo>
                      <a:pt x="301880" y="-130743"/>
                      <a:pt x="0" y="225154"/>
                      <a:pt x="0" y="2251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65DD0B4F-D675-754D-8A69-7175CE03F52A}"/>
                  </a:ext>
                </a:extLst>
              </p:cNvPr>
              <p:cNvSpPr/>
              <p:nvPr/>
            </p:nvSpPr>
            <p:spPr>
              <a:xfrm>
                <a:off x="2562311" y="5743592"/>
                <a:ext cx="556210" cy="531386"/>
              </a:xfrm>
              <a:custGeom>
                <a:avLst/>
                <a:gdLst>
                  <a:gd name="connsiteX0" fmla="*/ 80040 w 556210"/>
                  <a:gd name="connsiteY0" fmla="*/ 68 h 531386"/>
                  <a:gd name="connsiteX1" fmla="*/ 106091 w 556210"/>
                  <a:gd name="connsiteY1" fmla="*/ 368615 h 531386"/>
                  <a:gd name="connsiteX2" fmla="*/ 556210 w 556210"/>
                  <a:gd name="connsiteY2" fmla="*/ 525674 h 531386"/>
                  <a:gd name="connsiteX3" fmla="*/ 265134 w 556210"/>
                  <a:gd name="connsiteY3" fmla="*/ 51350 h 531386"/>
                  <a:gd name="connsiteX4" fmla="*/ 80040 w 556210"/>
                  <a:gd name="connsiteY4" fmla="*/ 0 h 531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10" h="531386">
                    <a:moveTo>
                      <a:pt x="80040" y="68"/>
                    </a:moveTo>
                    <a:cubicBezTo>
                      <a:pt x="59801" y="16889"/>
                      <a:pt x="-104370" y="164512"/>
                      <a:pt x="106091" y="368615"/>
                    </a:cubicBezTo>
                    <a:cubicBezTo>
                      <a:pt x="260894" y="518768"/>
                      <a:pt x="451048" y="545435"/>
                      <a:pt x="556210" y="525674"/>
                    </a:cubicBezTo>
                    <a:cubicBezTo>
                      <a:pt x="551834" y="385025"/>
                      <a:pt x="502877" y="169094"/>
                      <a:pt x="265134" y="51350"/>
                    </a:cubicBezTo>
                    <a:cubicBezTo>
                      <a:pt x="200997" y="19555"/>
                      <a:pt x="138912" y="4034"/>
                      <a:pt x="800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897A807-C362-51FD-F768-7F9ECB4103B5}"/>
                  </a:ext>
                </a:extLst>
              </p:cNvPr>
              <p:cNvSpPr/>
              <p:nvPr/>
            </p:nvSpPr>
            <p:spPr>
              <a:xfrm>
                <a:off x="2232388" y="5748857"/>
                <a:ext cx="836092" cy="705423"/>
              </a:xfrm>
              <a:custGeom>
                <a:avLst/>
                <a:gdLst>
                  <a:gd name="connsiteX0" fmla="*/ 709128 w 836092"/>
                  <a:gd name="connsiteY0" fmla="*/ 618178 h 705423"/>
                  <a:gd name="connsiteX1" fmla="*/ 744869 w 836092"/>
                  <a:gd name="connsiteY1" fmla="*/ 626529 h 705423"/>
                  <a:gd name="connsiteX2" fmla="*/ 788151 w 836092"/>
                  <a:gd name="connsiteY2" fmla="*/ 697571 h 705423"/>
                  <a:gd name="connsiteX3" fmla="*/ 611604 w 836092"/>
                  <a:gd name="connsiteY3" fmla="*/ 696614 h 705423"/>
                  <a:gd name="connsiteX4" fmla="*/ 611536 w 836092"/>
                  <a:gd name="connsiteY4" fmla="*/ 696614 h 705423"/>
                  <a:gd name="connsiteX5" fmla="*/ 613724 w 836092"/>
                  <a:gd name="connsiteY5" fmla="*/ 656956 h 705423"/>
                  <a:gd name="connsiteX6" fmla="*/ 709128 w 836092"/>
                  <a:gd name="connsiteY6" fmla="*/ 618178 h 705423"/>
                  <a:gd name="connsiteX7" fmla="*/ 363938 w 836092"/>
                  <a:gd name="connsiteY7" fmla="*/ 411691 h 705423"/>
                  <a:gd name="connsiteX8" fmla="*/ 423502 w 836092"/>
                  <a:gd name="connsiteY8" fmla="*/ 423452 h 705423"/>
                  <a:gd name="connsiteX9" fmla="*/ 423434 w 836092"/>
                  <a:gd name="connsiteY9" fmla="*/ 423452 h 705423"/>
                  <a:gd name="connsiteX10" fmla="*/ 411057 w 836092"/>
                  <a:gd name="connsiteY10" fmla="*/ 526494 h 705423"/>
                  <a:gd name="connsiteX11" fmla="*/ 321417 w 836092"/>
                  <a:gd name="connsiteY11" fmla="*/ 523075 h 705423"/>
                  <a:gd name="connsiteX12" fmla="*/ 308630 w 836092"/>
                  <a:gd name="connsiteY12" fmla="*/ 437879 h 705423"/>
                  <a:gd name="connsiteX13" fmla="*/ 363938 w 836092"/>
                  <a:gd name="connsiteY13" fmla="*/ 411691 h 705423"/>
                  <a:gd name="connsiteX14" fmla="*/ 606372 w 836092"/>
                  <a:gd name="connsiteY14" fmla="*/ 295926 h 705423"/>
                  <a:gd name="connsiteX15" fmla="*/ 680459 w 836092"/>
                  <a:gd name="connsiteY15" fmla="*/ 336205 h 705423"/>
                  <a:gd name="connsiteX16" fmla="*/ 660083 w 836092"/>
                  <a:gd name="connsiteY16" fmla="*/ 423452 h 705423"/>
                  <a:gd name="connsiteX17" fmla="*/ 573929 w 836092"/>
                  <a:gd name="connsiteY17" fmla="*/ 419897 h 705423"/>
                  <a:gd name="connsiteX18" fmla="*/ 581519 w 836092"/>
                  <a:gd name="connsiteY18" fmla="*/ 304546 h 705423"/>
                  <a:gd name="connsiteX19" fmla="*/ 606372 w 836092"/>
                  <a:gd name="connsiteY19" fmla="*/ 295926 h 705423"/>
                  <a:gd name="connsiteX20" fmla="*/ 750270 w 836092"/>
                  <a:gd name="connsiteY20" fmla="*/ 294837 h 705423"/>
                  <a:gd name="connsiteX21" fmla="*/ 818919 w 836092"/>
                  <a:gd name="connsiteY21" fmla="*/ 364375 h 705423"/>
                  <a:gd name="connsiteX22" fmla="*/ 828423 w 836092"/>
                  <a:gd name="connsiteY22" fmla="*/ 431179 h 705423"/>
                  <a:gd name="connsiteX23" fmla="*/ 774680 w 836092"/>
                  <a:gd name="connsiteY23" fmla="*/ 391384 h 705423"/>
                  <a:gd name="connsiteX24" fmla="*/ 750270 w 836092"/>
                  <a:gd name="connsiteY24" fmla="*/ 294837 h 705423"/>
                  <a:gd name="connsiteX25" fmla="*/ 83639 w 836092"/>
                  <a:gd name="connsiteY25" fmla="*/ 169299 h 705423"/>
                  <a:gd name="connsiteX26" fmla="*/ 156083 w 836092"/>
                  <a:gd name="connsiteY26" fmla="*/ 183590 h 705423"/>
                  <a:gd name="connsiteX27" fmla="*/ 140972 w 836092"/>
                  <a:gd name="connsiteY27" fmla="*/ 308923 h 705423"/>
                  <a:gd name="connsiteX28" fmla="*/ 31912 w 836092"/>
                  <a:gd name="connsiteY28" fmla="*/ 304752 h 705423"/>
                  <a:gd name="connsiteX29" fmla="*/ 16323 w 836092"/>
                  <a:gd name="connsiteY29" fmla="*/ 201162 h 705423"/>
                  <a:gd name="connsiteX30" fmla="*/ 83639 w 836092"/>
                  <a:gd name="connsiteY30" fmla="*/ 169299 h 705423"/>
                  <a:gd name="connsiteX31" fmla="*/ 685210 w 836092"/>
                  <a:gd name="connsiteY31" fmla="*/ 101704 h 705423"/>
                  <a:gd name="connsiteX32" fmla="*/ 745852 w 836092"/>
                  <a:gd name="connsiteY32" fmla="*/ 156051 h 705423"/>
                  <a:gd name="connsiteX33" fmla="*/ 793347 w 836092"/>
                  <a:gd name="connsiteY33" fmla="*/ 215042 h 705423"/>
                  <a:gd name="connsiteX34" fmla="*/ 701997 w 836092"/>
                  <a:gd name="connsiteY34" fmla="*/ 202324 h 705423"/>
                  <a:gd name="connsiteX35" fmla="*/ 669108 w 836092"/>
                  <a:gd name="connsiteY35" fmla="*/ 115213 h 705423"/>
                  <a:gd name="connsiteX36" fmla="*/ 685177 w 836092"/>
                  <a:gd name="connsiteY36" fmla="*/ 101675 h 705423"/>
                  <a:gd name="connsiteX37" fmla="*/ 685245 w 836092"/>
                  <a:gd name="connsiteY37" fmla="*/ 101675 h 705423"/>
                  <a:gd name="connsiteX38" fmla="*/ 685210 w 836092"/>
                  <a:gd name="connsiteY38" fmla="*/ 101704 h 705423"/>
                  <a:gd name="connsiteX39" fmla="*/ 456066 w 836092"/>
                  <a:gd name="connsiteY39" fmla="*/ 100315 h 705423"/>
                  <a:gd name="connsiteX40" fmla="*/ 506442 w 836092"/>
                  <a:gd name="connsiteY40" fmla="*/ 110222 h 705423"/>
                  <a:gd name="connsiteX41" fmla="*/ 506373 w 836092"/>
                  <a:gd name="connsiteY41" fmla="*/ 110222 h 705423"/>
                  <a:gd name="connsiteX42" fmla="*/ 495912 w 836092"/>
                  <a:gd name="connsiteY42" fmla="*/ 197333 h 705423"/>
                  <a:gd name="connsiteX43" fmla="*/ 420083 w 836092"/>
                  <a:gd name="connsiteY43" fmla="*/ 194461 h 705423"/>
                  <a:gd name="connsiteX44" fmla="*/ 409279 w 836092"/>
                  <a:gd name="connsiteY44" fmla="*/ 122461 h 705423"/>
                  <a:gd name="connsiteX45" fmla="*/ 456066 w 836092"/>
                  <a:gd name="connsiteY45" fmla="*/ 100315 h 705423"/>
                  <a:gd name="connsiteX46" fmla="*/ 301930 w 836092"/>
                  <a:gd name="connsiteY46" fmla="*/ 0 h 705423"/>
                  <a:gd name="connsiteX47" fmla="*/ 254614 w 836092"/>
                  <a:gd name="connsiteY47" fmla="*/ 67282 h 705423"/>
                  <a:gd name="connsiteX48" fmla="*/ 144118 w 836092"/>
                  <a:gd name="connsiteY48" fmla="*/ 51624 h 705423"/>
                  <a:gd name="connsiteX49" fmla="*/ 301930 w 836092"/>
                  <a:gd name="connsiteY49" fmla="*/ 0 h 705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836092" h="705423">
                    <a:moveTo>
                      <a:pt x="709128" y="618178"/>
                    </a:moveTo>
                    <a:cubicBezTo>
                      <a:pt x="722036" y="619606"/>
                      <a:pt x="734390" y="622529"/>
                      <a:pt x="744869" y="626529"/>
                    </a:cubicBezTo>
                    <a:cubicBezTo>
                      <a:pt x="774544" y="637879"/>
                      <a:pt x="788698" y="665982"/>
                      <a:pt x="788151" y="697571"/>
                    </a:cubicBezTo>
                    <a:cubicBezTo>
                      <a:pt x="747057" y="706529"/>
                      <a:pt x="689553" y="709811"/>
                      <a:pt x="611604" y="696614"/>
                    </a:cubicBezTo>
                    <a:lnTo>
                      <a:pt x="611536" y="696614"/>
                    </a:lnTo>
                    <a:cubicBezTo>
                      <a:pt x="608801" y="682529"/>
                      <a:pt x="609143" y="668785"/>
                      <a:pt x="613724" y="656956"/>
                    </a:cubicBezTo>
                    <a:cubicBezTo>
                      <a:pt x="626698" y="623059"/>
                      <a:pt x="670403" y="613893"/>
                      <a:pt x="709128" y="618178"/>
                    </a:cubicBezTo>
                    <a:close/>
                    <a:moveTo>
                      <a:pt x="363938" y="411691"/>
                    </a:moveTo>
                    <a:cubicBezTo>
                      <a:pt x="386288" y="408290"/>
                      <a:pt x="409348" y="411213"/>
                      <a:pt x="423502" y="423452"/>
                    </a:cubicBezTo>
                    <a:lnTo>
                      <a:pt x="423434" y="423452"/>
                    </a:lnTo>
                    <a:cubicBezTo>
                      <a:pt x="451741" y="447930"/>
                      <a:pt x="433690" y="500375"/>
                      <a:pt x="411057" y="526494"/>
                    </a:cubicBezTo>
                    <a:cubicBezTo>
                      <a:pt x="388425" y="552614"/>
                      <a:pt x="349656" y="547554"/>
                      <a:pt x="321417" y="523075"/>
                    </a:cubicBezTo>
                    <a:cubicBezTo>
                      <a:pt x="293109" y="498597"/>
                      <a:pt x="285998" y="463999"/>
                      <a:pt x="308630" y="437879"/>
                    </a:cubicBezTo>
                    <a:cubicBezTo>
                      <a:pt x="319947" y="424819"/>
                      <a:pt x="341588" y="415093"/>
                      <a:pt x="363938" y="411691"/>
                    </a:cubicBezTo>
                    <a:close/>
                    <a:moveTo>
                      <a:pt x="606372" y="295926"/>
                    </a:moveTo>
                    <a:cubicBezTo>
                      <a:pt x="633318" y="295217"/>
                      <a:pt x="664408" y="315846"/>
                      <a:pt x="680459" y="336205"/>
                    </a:cubicBezTo>
                    <a:cubicBezTo>
                      <a:pt x="701860" y="363350"/>
                      <a:pt x="689484" y="400341"/>
                      <a:pt x="660083" y="423452"/>
                    </a:cubicBezTo>
                    <a:cubicBezTo>
                      <a:pt x="630681" y="446563"/>
                      <a:pt x="595331" y="447042"/>
                      <a:pt x="573929" y="419897"/>
                    </a:cubicBezTo>
                    <a:cubicBezTo>
                      <a:pt x="552527" y="392751"/>
                      <a:pt x="552117" y="327658"/>
                      <a:pt x="581519" y="304546"/>
                    </a:cubicBezTo>
                    <a:cubicBezTo>
                      <a:pt x="588869" y="298769"/>
                      <a:pt x="597391" y="296162"/>
                      <a:pt x="606372" y="295926"/>
                    </a:cubicBezTo>
                    <a:close/>
                    <a:moveTo>
                      <a:pt x="750270" y="294837"/>
                    </a:moveTo>
                    <a:cubicBezTo>
                      <a:pt x="762441" y="287384"/>
                      <a:pt x="798953" y="331828"/>
                      <a:pt x="818919" y="364375"/>
                    </a:cubicBezTo>
                    <a:cubicBezTo>
                      <a:pt x="838885" y="396991"/>
                      <a:pt x="840594" y="423726"/>
                      <a:pt x="828423" y="431179"/>
                    </a:cubicBezTo>
                    <a:cubicBezTo>
                      <a:pt x="816253" y="438632"/>
                      <a:pt x="794646" y="423931"/>
                      <a:pt x="774680" y="391384"/>
                    </a:cubicBezTo>
                    <a:cubicBezTo>
                      <a:pt x="754714" y="358837"/>
                      <a:pt x="738030" y="302290"/>
                      <a:pt x="750270" y="294837"/>
                    </a:cubicBezTo>
                    <a:close/>
                    <a:moveTo>
                      <a:pt x="83639" y="169299"/>
                    </a:moveTo>
                    <a:cubicBezTo>
                      <a:pt x="110835" y="165162"/>
                      <a:pt x="138887" y="168718"/>
                      <a:pt x="156083" y="183590"/>
                    </a:cubicBezTo>
                    <a:cubicBezTo>
                      <a:pt x="190476" y="213333"/>
                      <a:pt x="168528" y="277196"/>
                      <a:pt x="140972" y="308923"/>
                    </a:cubicBezTo>
                    <a:cubicBezTo>
                      <a:pt x="113416" y="340649"/>
                      <a:pt x="66305" y="334495"/>
                      <a:pt x="31912" y="304752"/>
                    </a:cubicBezTo>
                    <a:cubicBezTo>
                      <a:pt x="-2481" y="275008"/>
                      <a:pt x="-11233" y="232889"/>
                      <a:pt x="16323" y="201162"/>
                    </a:cubicBezTo>
                    <a:cubicBezTo>
                      <a:pt x="30101" y="185265"/>
                      <a:pt x="56442" y="173436"/>
                      <a:pt x="83639" y="169299"/>
                    </a:cubicBezTo>
                    <a:close/>
                    <a:moveTo>
                      <a:pt x="685210" y="101704"/>
                    </a:moveTo>
                    <a:lnTo>
                      <a:pt x="745852" y="156051"/>
                    </a:lnTo>
                    <a:cubicBezTo>
                      <a:pt x="763792" y="175043"/>
                      <a:pt x="779536" y="194803"/>
                      <a:pt x="793347" y="215042"/>
                    </a:cubicBezTo>
                    <a:cubicBezTo>
                      <a:pt x="772561" y="232820"/>
                      <a:pt x="734476" y="225435"/>
                      <a:pt x="701997" y="202324"/>
                    </a:cubicBezTo>
                    <a:cubicBezTo>
                      <a:pt x="666031" y="176615"/>
                      <a:pt x="650510" y="141196"/>
                      <a:pt x="669108" y="115213"/>
                    </a:cubicBezTo>
                    <a:close/>
                    <a:moveTo>
                      <a:pt x="685177" y="101675"/>
                    </a:moveTo>
                    <a:lnTo>
                      <a:pt x="685245" y="101675"/>
                    </a:lnTo>
                    <a:lnTo>
                      <a:pt x="685210" y="101704"/>
                    </a:lnTo>
                    <a:close/>
                    <a:moveTo>
                      <a:pt x="456066" y="100315"/>
                    </a:moveTo>
                    <a:cubicBezTo>
                      <a:pt x="474972" y="97435"/>
                      <a:pt x="494476" y="99897"/>
                      <a:pt x="506442" y="110222"/>
                    </a:cubicBezTo>
                    <a:lnTo>
                      <a:pt x="506373" y="110222"/>
                    </a:lnTo>
                    <a:cubicBezTo>
                      <a:pt x="530305" y="130871"/>
                      <a:pt x="515057" y="175247"/>
                      <a:pt x="495912" y="197333"/>
                    </a:cubicBezTo>
                    <a:cubicBezTo>
                      <a:pt x="476766" y="219418"/>
                      <a:pt x="444014" y="215110"/>
                      <a:pt x="420083" y="194461"/>
                    </a:cubicBezTo>
                    <a:cubicBezTo>
                      <a:pt x="396151" y="173811"/>
                      <a:pt x="390134" y="144546"/>
                      <a:pt x="409279" y="122461"/>
                    </a:cubicBezTo>
                    <a:cubicBezTo>
                      <a:pt x="418852" y="111418"/>
                      <a:pt x="437160" y="103196"/>
                      <a:pt x="456066" y="100315"/>
                    </a:cubicBezTo>
                    <a:close/>
                    <a:moveTo>
                      <a:pt x="301930" y="0"/>
                    </a:moveTo>
                    <a:cubicBezTo>
                      <a:pt x="298784" y="25709"/>
                      <a:pt x="280801" y="50667"/>
                      <a:pt x="254614" y="67282"/>
                    </a:cubicBezTo>
                    <a:cubicBezTo>
                      <a:pt x="213793" y="93196"/>
                      <a:pt x="168186" y="89299"/>
                      <a:pt x="144118" y="51624"/>
                    </a:cubicBezTo>
                    <a:cubicBezTo>
                      <a:pt x="191161" y="28444"/>
                      <a:pt x="244289" y="9368"/>
                      <a:pt x="3019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D1CC8C17-90F1-C9BA-C24A-A5CD2308D382}"/>
                  </a:ext>
                </a:extLst>
              </p:cNvPr>
              <p:cNvSpPr/>
              <p:nvPr/>
            </p:nvSpPr>
            <p:spPr>
              <a:xfrm>
                <a:off x="-61575" y="5396108"/>
                <a:ext cx="2759038" cy="1482114"/>
              </a:xfrm>
              <a:custGeom>
                <a:avLst/>
                <a:gdLst>
                  <a:gd name="connsiteX0" fmla="*/ 0 w 2714592"/>
                  <a:gd name="connsiteY0" fmla="*/ 38767 h 1482114"/>
                  <a:gd name="connsiteX1" fmla="*/ 567452 w 2714592"/>
                  <a:gd name="connsiteY1" fmla="*/ 346527 h 1482114"/>
                  <a:gd name="connsiteX2" fmla="*/ 1106459 w 2714592"/>
                  <a:gd name="connsiteY2" fmla="*/ 548099 h 1482114"/>
                  <a:gd name="connsiteX3" fmla="*/ 1173536 w 2714592"/>
                  <a:gd name="connsiteY3" fmla="*/ 843483 h 1482114"/>
                  <a:gd name="connsiteX4" fmla="*/ 1775723 w 2714592"/>
                  <a:gd name="connsiteY4" fmla="*/ 1004235 h 1482114"/>
                  <a:gd name="connsiteX5" fmla="*/ 2258047 w 2714592"/>
                  <a:gd name="connsiteY5" fmla="*/ 1185841 h 1482114"/>
                  <a:gd name="connsiteX6" fmla="*/ 2714593 w 2714592"/>
                  <a:gd name="connsiteY6" fmla="*/ 1482114 h 1482114"/>
                  <a:gd name="connsiteX7" fmla="*/ 0 w 2714592"/>
                  <a:gd name="connsiteY7" fmla="*/ 1470354 h 1482114"/>
                  <a:gd name="connsiteX8" fmla="*/ 0 w 2714592"/>
                  <a:gd name="connsiteY8" fmla="*/ 38767 h 1482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14592" h="1482114">
                    <a:moveTo>
                      <a:pt x="0" y="38767"/>
                    </a:moveTo>
                    <a:cubicBezTo>
                      <a:pt x="0" y="38767"/>
                      <a:pt x="370119" y="-161028"/>
                      <a:pt x="567452" y="346527"/>
                    </a:cubicBezTo>
                    <a:cubicBezTo>
                      <a:pt x="567452" y="346527"/>
                      <a:pt x="920887" y="253194"/>
                      <a:pt x="1106459" y="548099"/>
                    </a:cubicBezTo>
                    <a:cubicBezTo>
                      <a:pt x="1195074" y="688885"/>
                      <a:pt x="1173536" y="843483"/>
                      <a:pt x="1173536" y="843483"/>
                    </a:cubicBezTo>
                    <a:cubicBezTo>
                      <a:pt x="1173536" y="843483"/>
                      <a:pt x="1597330" y="753842"/>
                      <a:pt x="1775723" y="1004235"/>
                    </a:cubicBezTo>
                    <a:cubicBezTo>
                      <a:pt x="1775723" y="1004235"/>
                      <a:pt x="2027483" y="905432"/>
                      <a:pt x="2258047" y="1185841"/>
                    </a:cubicBezTo>
                    <a:cubicBezTo>
                      <a:pt x="2258047" y="1185841"/>
                      <a:pt x="2633772" y="1052098"/>
                      <a:pt x="2714593" y="1482114"/>
                    </a:cubicBezTo>
                    <a:lnTo>
                      <a:pt x="0" y="1470354"/>
                    </a:lnTo>
                    <a:lnTo>
                      <a:pt x="0" y="38767"/>
                    </a:lnTo>
                    <a:close/>
                  </a:path>
                </a:pathLst>
              </a:custGeom>
              <a:solidFill>
                <a:schemeClr val="accent5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D057F34-DE1C-3AC0-7988-13EA4E576586}"/>
                </a:ext>
              </a:extLst>
            </p:cNvPr>
            <p:cNvGrpSpPr/>
            <p:nvPr userDrawn="1"/>
          </p:nvGrpSpPr>
          <p:grpSpPr>
            <a:xfrm flipH="1">
              <a:off x="707951" y="4602056"/>
              <a:ext cx="1504922" cy="738113"/>
              <a:chOff x="9708583" y="546947"/>
              <a:chExt cx="1895523" cy="929689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65657C11-896B-7A6E-C74A-54D8C2A84B67}"/>
                  </a:ext>
                </a:extLst>
              </p:cNvPr>
              <p:cNvSpPr/>
              <p:nvPr/>
            </p:nvSpPr>
            <p:spPr>
              <a:xfrm>
                <a:off x="9802351" y="965564"/>
                <a:ext cx="121481" cy="156616"/>
              </a:xfrm>
              <a:custGeom>
                <a:avLst/>
                <a:gdLst>
                  <a:gd name="connsiteX0" fmla="*/ 117183 w 121481"/>
                  <a:gd name="connsiteY0" fmla="*/ 111296 h 156616"/>
                  <a:gd name="connsiteX1" fmla="*/ 117183 w 121481"/>
                  <a:gd name="connsiteY1" fmla="*/ 111365 h 156616"/>
                  <a:gd name="connsiteX2" fmla="*/ 56954 w 121481"/>
                  <a:gd name="connsiteY2" fmla="*/ 156356 h 156616"/>
                  <a:gd name="connsiteX3" fmla="*/ 32292 w 121481"/>
                  <a:gd name="connsiteY3" fmla="*/ 145934 h 156616"/>
                  <a:gd name="connsiteX4" fmla="*/ 24621 w 121481"/>
                  <a:gd name="connsiteY4" fmla="*/ 138745 h 156616"/>
                  <a:gd name="connsiteX5" fmla="*/ 23074 w 121481"/>
                  <a:gd name="connsiteY5" fmla="*/ 136887 h 156616"/>
                  <a:gd name="connsiteX6" fmla="*/ 18499 w 121481"/>
                  <a:gd name="connsiteY6" fmla="*/ 130696 h 156616"/>
                  <a:gd name="connsiteX7" fmla="*/ 17089 w 121481"/>
                  <a:gd name="connsiteY7" fmla="*/ 128529 h 156616"/>
                  <a:gd name="connsiteX8" fmla="*/ 544 w 121481"/>
                  <a:gd name="connsiteY8" fmla="*/ 53029 h 156616"/>
                  <a:gd name="connsiteX9" fmla="*/ 9728 w 121481"/>
                  <a:gd name="connsiteY9" fmla="*/ 14814 h 156616"/>
                  <a:gd name="connsiteX10" fmla="*/ 39790 w 121481"/>
                  <a:gd name="connsiteY10" fmla="*/ 643 h 156616"/>
                  <a:gd name="connsiteX11" fmla="*/ 61735 w 121481"/>
                  <a:gd name="connsiteY11" fmla="*/ 1331 h 156616"/>
                  <a:gd name="connsiteX12" fmla="*/ 91729 w 121481"/>
                  <a:gd name="connsiteY12" fmla="*/ 15158 h 156616"/>
                  <a:gd name="connsiteX13" fmla="*/ 117217 w 121481"/>
                  <a:gd name="connsiteY13" fmla="*/ 111296 h 156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1481" h="156616">
                    <a:moveTo>
                      <a:pt x="117183" y="111296"/>
                    </a:moveTo>
                    <a:cubicBezTo>
                      <a:pt x="117183" y="111296"/>
                      <a:pt x="117183" y="111331"/>
                      <a:pt x="117183" y="111365"/>
                    </a:cubicBezTo>
                    <a:cubicBezTo>
                      <a:pt x="105557" y="140327"/>
                      <a:pt x="82098" y="159073"/>
                      <a:pt x="56954" y="156356"/>
                    </a:cubicBezTo>
                    <a:cubicBezTo>
                      <a:pt x="47908" y="155393"/>
                      <a:pt x="39550" y="151678"/>
                      <a:pt x="32292" y="145934"/>
                    </a:cubicBezTo>
                    <a:cubicBezTo>
                      <a:pt x="29575" y="143835"/>
                      <a:pt x="27029" y="141393"/>
                      <a:pt x="24621" y="138745"/>
                    </a:cubicBezTo>
                    <a:cubicBezTo>
                      <a:pt x="24105" y="138126"/>
                      <a:pt x="23555" y="137541"/>
                      <a:pt x="23074" y="136887"/>
                    </a:cubicBezTo>
                    <a:cubicBezTo>
                      <a:pt x="21491" y="134927"/>
                      <a:pt x="19978" y="132897"/>
                      <a:pt x="18499" y="130696"/>
                    </a:cubicBezTo>
                    <a:cubicBezTo>
                      <a:pt x="18017" y="130008"/>
                      <a:pt x="17536" y="129251"/>
                      <a:pt x="17089" y="128529"/>
                    </a:cubicBezTo>
                    <a:cubicBezTo>
                      <a:pt x="4534" y="108682"/>
                      <a:pt x="-2002" y="81784"/>
                      <a:pt x="544" y="53029"/>
                    </a:cubicBezTo>
                    <a:cubicBezTo>
                      <a:pt x="1782" y="39270"/>
                      <a:pt x="4981" y="26337"/>
                      <a:pt x="9728" y="14814"/>
                    </a:cubicBezTo>
                    <a:cubicBezTo>
                      <a:pt x="15885" y="9276"/>
                      <a:pt x="25894" y="2672"/>
                      <a:pt x="39790" y="643"/>
                    </a:cubicBezTo>
                    <a:cubicBezTo>
                      <a:pt x="46257" y="-320"/>
                      <a:pt x="53549" y="-286"/>
                      <a:pt x="61735" y="1331"/>
                    </a:cubicBezTo>
                    <a:cubicBezTo>
                      <a:pt x="72639" y="3463"/>
                      <a:pt x="82889" y="8175"/>
                      <a:pt x="91729" y="15158"/>
                    </a:cubicBezTo>
                    <a:cubicBezTo>
                      <a:pt x="115394" y="33801"/>
                      <a:pt x="128877" y="68369"/>
                      <a:pt x="117217" y="111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1D6312D-E281-8D65-5A07-51FC7E648587}"/>
                  </a:ext>
                </a:extLst>
              </p:cNvPr>
              <p:cNvSpPr/>
              <p:nvPr/>
            </p:nvSpPr>
            <p:spPr>
              <a:xfrm>
                <a:off x="9812010" y="925745"/>
                <a:ext cx="138764" cy="201619"/>
              </a:xfrm>
              <a:custGeom>
                <a:avLst/>
                <a:gdLst>
                  <a:gd name="connsiteX0" fmla="*/ 138240 w 138764"/>
                  <a:gd name="connsiteY0" fmla="*/ 108807 h 201619"/>
                  <a:gd name="connsiteX1" fmla="*/ 55550 w 138764"/>
                  <a:gd name="connsiteY1" fmla="*/ 201299 h 201619"/>
                  <a:gd name="connsiteX2" fmla="*/ 20810 w 138764"/>
                  <a:gd name="connsiteY2" fmla="*/ 184686 h 201619"/>
                  <a:gd name="connsiteX3" fmla="*/ 14928 w 138764"/>
                  <a:gd name="connsiteY3" fmla="*/ 178563 h 201619"/>
                  <a:gd name="connsiteX4" fmla="*/ 22599 w 138764"/>
                  <a:gd name="connsiteY4" fmla="*/ 185752 h 201619"/>
                  <a:gd name="connsiteX5" fmla="*/ 47261 w 138764"/>
                  <a:gd name="connsiteY5" fmla="*/ 196174 h 201619"/>
                  <a:gd name="connsiteX6" fmla="*/ 107489 w 138764"/>
                  <a:gd name="connsiteY6" fmla="*/ 151183 h 201619"/>
                  <a:gd name="connsiteX7" fmla="*/ 107489 w 138764"/>
                  <a:gd name="connsiteY7" fmla="*/ 151114 h 201619"/>
                  <a:gd name="connsiteX8" fmla="*/ 82001 w 138764"/>
                  <a:gd name="connsiteY8" fmla="*/ 54976 h 201619"/>
                  <a:gd name="connsiteX9" fmla="*/ 52008 w 138764"/>
                  <a:gd name="connsiteY9" fmla="*/ 41149 h 201619"/>
                  <a:gd name="connsiteX10" fmla="*/ 30063 w 138764"/>
                  <a:gd name="connsiteY10" fmla="*/ 40461 h 201619"/>
                  <a:gd name="connsiteX11" fmla="*/ 0 w 138764"/>
                  <a:gd name="connsiteY11" fmla="*/ 54632 h 201619"/>
                  <a:gd name="connsiteX12" fmla="*/ 18746 w 138764"/>
                  <a:gd name="connsiteY12" fmla="*/ 24191 h 201619"/>
                  <a:gd name="connsiteX13" fmla="*/ 73505 w 138764"/>
                  <a:gd name="connsiteY13" fmla="*/ 320 h 201619"/>
                  <a:gd name="connsiteX14" fmla="*/ 138205 w 138764"/>
                  <a:gd name="connsiteY14" fmla="*/ 108807 h 201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8764" h="201619">
                    <a:moveTo>
                      <a:pt x="138240" y="108807"/>
                    </a:moveTo>
                    <a:cubicBezTo>
                      <a:pt x="133287" y="164288"/>
                      <a:pt x="96242" y="205702"/>
                      <a:pt x="55550" y="201299"/>
                    </a:cubicBezTo>
                    <a:cubicBezTo>
                      <a:pt x="42514" y="199889"/>
                      <a:pt x="30682" y="193973"/>
                      <a:pt x="20810" y="184686"/>
                    </a:cubicBezTo>
                    <a:cubicBezTo>
                      <a:pt x="18746" y="182794"/>
                      <a:pt x="16786" y="180730"/>
                      <a:pt x="14928" y="178563"/>
                    </a:cubicBezTo>
                    <a:cubicBezTo>
                      <a:pt x="17336" y="181211"/>
                      <a:pt x="19881" y="183654"/>
                      <a:pt x="22599" y="185752"/>
                    </a:cubicBezTo>
                    <a:cubicBezTo>
                      <a:pt x="29856" y="191496"/>
                      <a:pt x="38215" y="195211"/>
                      <a:pt x="47261" y="196174"/>
                    </a:cubicBezTo>
                    <a:cubicBezTo>
                      <a:pt x="72405" y="198891"/>
                      <a:pt x="95863" y="180145"/>
                      <a:pt x="107489" y="151183"/>
                    </a:cubicBezTo>
                    <a:cubicBezTo>
                      <a:pt x="107489" y="151183"/>
                      <a:pt x="107489" y="151159"/>
                      <a:pt x="107489" y="151114"/>
                    </a:cubicBezTo>
                    <a:cubicBezTo>
                      <a:pt x="119150" y="108188"/>
                      <a:pt x="105666" y="73619"/>
                      <a:pt x="82001" y="54976"/>
                    </a:cubicBezTo>
                    <a:cubicBezTo>
                      <a:pt x="73162" y="47994"/>
                      <a:pt x="62911" y="43281"/>
                      <a:pt x="52008" y="41149"/>
                    </a:cubicBezTo>
                    <a:cubicBezTo>
                      <a:pt x="43821" y="39532"/>
                      <a:pt x="36529" y="39498"/>
                      <a:pt x="30063" y="40461"/>
                    </a:cubicBezTo>
                    <a:cubicBezTo>
                      <a:pt x="16166" y="42490"/>
                      <a:pt x="6157" y="49094"/>
                      <a:pt x="0" y="54632"/>
                    </a:cubicBezTo>
                    <a:cubicBezTo>
                      <a:pt x="4816" y="42937"/>
                      <a:pt x="11179" y="32618"/>
                      <a:pt x="18746" y="24191"/>
                    </a:cubicBezTo>
                    <a:cubicBezTo>
                      <a:pt x="33674" y="7406"/>
                      <a:pt x="53143" y="-1881"/>
                      <a:pt x="73505" y="320"/>
                    </a:cubicBezTo>
                    <a:cubicBezTo>
                      <a:pt x="114231" y="4757"/>
                      <a:pt x="143193" y="53325"/>
                      <a:pt x="138205" y="10880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369A3CD-E855-86E7-E599-5934546C7740}"/>
                  </a:ext>
                </a:extLst>
              </p:cNvPr>
              <p:cNvSpPr/>
              <p:nvPr/>
            </p:nvSpPr>
            <p:spPr>
              <a:xfrm>
                <a:off x="9808330" y="1006347"/>
                <a:ext cx="54415" cy="89981"/>
              </a:xfrm>
              <a:custGeom>
                <a:avLst/>
                <a:gdLst>
                  <a:gd name="connsiteX0" fmla="*/ 54415 w 54415"/>
                  <a:gd name="connsiteY0" fmla="*/ 44991 h 89981"/>
                  <a:gd name="connsiteX1" fmla="*/ 27208 w 54415"/>
                  <a:gd name="connsiteY1" fmla="*/ 89981 h 89981"/>
                  <a:gd name="connsiteX2" fmla="*/ 0 w 54415"/>
                  <a:gd name="connsiteY2" fmla="*/ 44991 h 89981"/>
                  <a:gd name="connsiteX3" fmla="*/ 27208 w 54415"/>
                  <a:gd name="connsiteY3" fmla="*/ 0 h 89981"/>
                  <a:gd name="connsiteX4" fmla="*/ 54415 w 54415"/>
                  <a:gd name="connsiteY4" fmla="*/ 44991 h 89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15" h="89981">
                    <a:moveTo>
                      <a:pt x="54415" y="44991"/>
                    </a:moveTo>
                    <a:cubicBezTo>
                      <a:pt x="54415" y="69838"/>
                      <a:pt x="42234" y="89981"/>
                      <a:pt x="27208" y="89981"/>
                    </a:cubicBezTo>
                    <a:cubicBezTo>
                      <a:pt x="12181" y="89981"/>
                      <a:pt x="0" y="69838"/>
                      <a:pt x="0" y="44991"/>
                    </a:cubicBezTo>
                    <a:cubicBezTo>
                      <a:pt x="0" y="20143"/>
                      <a:pt x="12181" y="0"/>
                      <a:pt x="27208" y="0"/>
                    </a:cubicBezTo>
                    <a:cubicBezTo>
                      <a:pt x="42234" y="0"/>
                      <a:pt x="54415" y="20143"/>
                      <a:pt x="54415" y="44991"/>
                    </a:cubicBezTo>
                    <a:close/>
                  </a:path>
                </a:pathLst>
              </a:custGeom>
              <a:solidFill>
                <a:srgbClr val="3D1A1A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278F320-C293-2775-3ADA-F941F65FFC91}"/>
                  </a:ext>
                </a:extLst>
              </p:cNvPr>
              <p:cNvSpPr/>
              <p:nvPr/>
            </p:nvSpPr>
            <p:spPr>
              <a:xfrm>
                <a:off x="9804698" y="944588"/>
                <a:ext cx="102700" cy="171810"/>
              </a:xfrm>
              <a:custGeom>
                <a:avLst/>
                <a:gdLst>
                  <a:gd name="connsiteX0" fmla="*/ 51416 w 102700"/>
                  <a:gd name="connsiteY0" fmla="*/ 171794 h 171810"/>
                  <a:gd name="connsiteX1" fmla="*/ 32292 w 102700"/>
                  <a:gd name="connsiteY1" fmla="*/ 166909 h 171810"/>
                  <a:gd name="connsiteX2" fmla="*/ 30503 w 102700"/>
                  <a:gd name="connsiteY2" fmla="*/ 165843 h 171810"/>
                  <a:gd name="connsiteX3" fmla="*/ 24621 w 102700"/>
                  <a:gd name="connsiteY3" fmla="*/ 159720 h 171810"/>
                  <a:gd name="connsiteX4" fmla="*/ 23074 w 102700"/>
                  <a:gd name="connsiteY4" fmla="*/ 157863 h 171810"/>
                  <a:gd name="connsiteX5" fmla="*/ 18499 w 102700"/>
                  <a:gd name="connsiteY5" fmla="*/ 151672 h 171810"/>
                  <a:gd name="connsiteX6" fmla="*/ 17089 w 102700"/>
                  <a:gd name="connsiteY6" fmla="*/ 149505 h 171810"/>
                  <a:gd name="connsiteX7" fmla="*/ 544 w 102700"/>
                  <a:gd name="connsiteY7" fmla="*/ 74004 h 171810"/>
                  <a:gd name="connsiteX8" fmla="*/ 9728 w 102700"/>
                  <a:gd name="connsiteY8" fmla="*/ 35790 h 171810"/>
                  <a:gd name="connsiteX9" fmla="*/ 28474 w 102700"/>
                  <a:gd name="connsiteY9" fmla="*/ 5349 h 171810"/>
                  <a:gd name="connsiteX10" fmla="*/ 46051 w 102700"/>
                  <a:gd name="connsiteY10" fmla="*/ 17 h 171810"/>
                  <a:gd name="connsiteX11" fmla="*/ 91729 w 102700"/>
                  <a:gd name="connsiteY11" fmla="*/ 36134 h 171810"/>
                  <a:gd name="connsiteX12" fmla="*/ 102633 w 102700"/>
                  <a:gd name="connsiteY12" fmla="*/ 84220 h 171810"/>
                  <a:gd name="connsiteX13" fmla="*/ 51416 w 102700"/>
                  <a:gd name="connsiteY13" fmla="*/ 171794 h 171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2700" h="171810">
                    <a:moveTo>
                      <a:pt x="51416" y="171794"/>
                    </a:moveTo>
                    <a:cubicBezTo>
                      <a:pt x="44743" y="172000"/>
                      <a:pt x="38311" y="170280"/>
                      <a:pt x="32292" y="166909"/>
                    </a:cubicBezTo>
                    <a:cubicBezTo>
                      <a:pt x="31673" y="166565"/>
                      <a:pt x="31088" y="166221"/>
                      <a:pt x="30503" y="165843"/>
                    </a:cubicBezTo>
                    <a:cubicBezTo>
                      <a:pt x="28439" y="163951"/>
                      <a:pt x="26479" y="161887"/>
                      <a:pt x="24621" y="159720"/>
                    </a:cubicBezTo>
                    <a:cubicBezTo>
                      <a:pt x="24105" y="159101"/>
                      <a:pt x="23555" y="158517"/>
                      <a:pt x="23074" y="157863"/>
                    </a:cubicBezTo>
                    <a:cubicBezTo>
                      <a:pt x="21491" y="155902"/>
                      <a:pt x="19978" y="153873"/>
                      <a:pt x="18499" y="151672"/>
                    </a:cubicBezTo>
                    <a:cubicBezTo>
                      <a:pt x="18017" y="150984"/>
                      <a:pt x="17536" y="150227"/>
                      <a:pt x="17089" y="149505"/>
                    </a:cubicBezTo>
                    <a:cubicBezTo>
                      <a:pt x="4534" y="129658"/>
                      <a:pt x="-2002" y="102760"/>
                      <a:pt x="544" y="74004"/>
                    </a:cubicBezTo>
                    <a:cubicBezTo>
                      <a:pt x="1782" y="60246"/>
                      <a:pt x="4981" y="47312"/>
                      <a:pt x="9728" y="35790"/>
                    </a:cubicBezTo>
                    <a:cubicBezTo>
                      <a:pt x="14543" y="24095"/>
                      <a:pt x="20907" y="13776"/>
                      <a:pt x="28474" y="5349"/>
                    </a:cubicBezTo>
                    <a:cubicBezTo>
                      <a:pt x="33943" y="2081"/>
                      <a:pt x="39825" y="224"/>
                      <a:pt x="46051" y="17"/>
                    </a:cubicBezTo>
                    <a:cubicBezTo>
                      <a:pt x="64556" y="-568"/>
                      <a:pt x="81307" y="13776"/>
                      <a:pt x="91729" y="36134"/>
                    </a:cubicBezTo>
                    <a:cubicBezTo>
                      <a:pt x="98093" y="49720"/>
                      <a:pt x="102083" y="66265"/>
                      <a:pt x="102633" y="84220"/>
                    </a:cubicBezTo>
                    <a:cubicBezTo>
                      <a:pt x="104112" y="131653"/>
                      <a:pt x="81169" y="170831"/>
                      <a:pt x="51416" y="17179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3EC7345-2652-4A6F-37B8-67A2A2810A9B}"/>
                  </a:ext>
                </a:extLst>
              </p:cNvPr>
              <p:cNvSpPr/>
              <p:nvPr/>
            </p:nvSpPr>
            <p:spPr>
              <a:xfrm>
                <a:off x="10020529" y="611762"/>
                <a:ext cx="227694" cy="473191"/>
              </a:xfrm>
              <a:custGeom>
                <a:avLst/>
                <a:gdLst>
                  <a:gd name="connsiteX0" fmla="*/ 226942 w 227694"/>
                  <a:gd name="connsiteY0" fmla="*/ 428362 h 473191"/>
                  <a:gd name="connsiteX1" fmla="*/ 108274 w 227694"/>
                  <a:gd name="connsiteY1" fmla="*/ 473146 h 473191"/>
                  <a:gd name="connsiteX2" fmla="*/ 20562 w 227694"/>
                  <a:gd name="connsiteY2" fmla="*/ 387086 h 473191"/>
                  <a:gd name="connsiteX3" fmla="*/ 30022 w 227694"/>
                  <a:gd name="connsiteY3" fmla="*/ 369028 h 473191"/>
                  <a:gd name="connsiteX4" fmla="*/ 12720 w 227694"/>
                  <a:gd name="connsiteY4" fmla="*/ 118931 h 473191"/>
                  <a:gd name="connsiteX5" fmla="*/ 8489 w 227694"/>
                  <a:gd name="connsiteY5" fmla="*/ 2189 h 473191"/>
                  <a:gd name="connsiteX6" fmla="*/ 8524 w 227694"/>
                  <a:gd name="connsiteY6" fmla="*/ 2189 h 473191"/>
                  <a:gd name="connsiteX7" fmla="*/ 117733 w 227694"/>
                  <a:gd name="connsiteY7" fmla="*/ 61764 h 473191"/>
                  <a:gd name="connsiteX8" fmla="*/ 220923 w 227694"/>
                  <a:gd name="connsiteY8" fmla="*/ 229137 h 473191"/>
                  <a:gd name="connsiteX9" fmla="*/ 226942 w 227694"/>
                  <a:gd name="connsiteY9" fmla="*/ 428362 h 47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7694" h="473191">
                    <a:moveTo>
                      <a:pt x="226942" y="428362"/>
                    </a:moveTo>
                    <a:cubicBezTo>
                      <a:pt x="223502" y="471358"/>
                      <a:pt x="114293" y="470498"/>
                      <a:pt x="108274" y="473146"/>
                    </a:cubicBezTo>
                    <a:cubicBezTo>
                      <a:pt x="104112" y="474969"/>
                      <a:pt x="52242" y="420795"/>
                      <a:pt x="20562" y="387086"/>
                    </a:cubicBezTo>
                    <a:cubicBezTo>
                      <a:pt x="24105" y="381342"/>
                      <a:pt x="27304" y="375323"/>
                      <a:pt x="30022" y="369028"/>
                    </a:cubicBezTo>
                    <a:cubicBezTo>
                      <a:pt x="59259" y="301095"/>
                      <a:pt x="38621" y="197045"/>
                      <a:pt x="12720" y="118931"/>
                    </a:cubicBezTo>
                    <a:cubicBezTo>
                      <a:pt x="-12699" y="42329"/>
                      <a:pt x="7698" y="3668"/>
                      <a:pt x="8489" y="2189"/>
                    </a:cubicBezTo>
                    <a:lnTo>
                      <a:pt x="8524" y="2189"/>
                    </a:lnTo>
                    <a:cubicBezTo>
                      <a:pt x="35525" y="-8474"/>
                      <a:pt x="77145" y="21176"/>
                      <a:pt x="117733" y="61764"/>
                    </a:cubicBezTo>
                    <a:cubicBezTo>
                      <a:pt x="178512" y="122508"/>
                      <a:pt x="220923" y="229137"/>
                      <a:pt x="220923" y="229137"/>
                    </a:cubicBezTo>
                    <a:cubicBezTo>
                      <a:pt x="220923" y="229137"/>
                      <a:pt x="230382" y="385366"/>
                      <a:pt x="226942" y="42836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2D19B21E-15E7-57E2-4BEB-D565DA478986}"/>
                  </a:ext>
                </a:extLst>
              </p:cNvPr>
              <p:cNvSpPr/>
              <p:nvPr/>
            </p:nvSpPr>
            <p:spPr>
              <a:xfrm>
                <a:off x="9996485" y="613951"/>
                <a:ext cx="68348" cy="384897"/>
              </a:xfrm>
              <a:custGeom>
                <a:avLst/>
                <a:gdLst>
                  <a:gd name="connsiteX0" fmla="*/ 54065 w 68348"/>
                  <a:gd name="connsiteY0" fmla="*/ 366839 h 384897"/>
                  <a:gd name="connsiteX1" fmla="*/ 44606 w 68348"/>
                  <a:gd name="connsiteY1" fmla="*/ 384897 h 384897"/>
                  <a:gd name="connsiteX2" fmla="*/ 20253 w 68348"/>
                  <a:gd name="connsiteY2" fmla="*/ 358825 h 384897"/>
                  <a:gd name="connsiteX3" fmla="*/ 36867 w 68348"/>
                  <a:gd name="connsiteY3" fmla="*/ 273177 h 384897"/>
                  <a:gd name="connsiteX4" fmla="*/ 1404 w 68348"/>
                  <a:gd name="connsiteY4" fmla="*/ 41792 h 384897"/>
                  <a:gd name="connsiteX5" fmla="*/ 32533 w 68348"/>
                  <a:gd name="connsiteY5" fmla="*/ 0 h 384897"/>
                  <a:gd name="connsiteX6" fmla="*/ 36764 w 68348"/>
                  <a:gd name="connsiteY6" fmla="*/ 116742 h 384897"/>
                  <a:gd name="connsiteX7" fmla="*/ 54065 w 68348"/>
                  <a:gd name="connsiteY7" fmla="*/ 366839 h 38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348" h="384897">
                    <a:moveTo>
                      <a:pt x="54065" y="366839"/>
                    </a:moveTo>
                    <a:cubicBezTo>
                      <a:pt x="51348" y="373134"/>
                      <a:pt x="48149" y="379153"/>
                      <a:pt x="44606" y="384897"/>
                    </a:cubicBezTo>
                    <a:cubicBezTo>
                      <a:pt x="30400" y="369797"/>
                      <a:pt x="20253" y="358825"/>
                      <a:pt x="20253" y="358825"/>
                    </a:cubicBezTo>
                    <a:cubicBezTo>
                      <a:pt x="20253" y="358825"/>
                      <a:pt x="37658" y="322330"/>
                      <a:pt x="36867" y="273177"/>
                    </a:cubicBezTo>
                    <a:cubicBezTo>
                      <a:pt x="35697" y="200635"/>
                      <a:pt x="-8330" y="106561"/>
                      <a:pt x="1404" y="41792"/>
                    </a:cubicBezTo>
                    <a:cubicBezTo>
                      <a:pt x="5738" y="13036"/>
                      <a:pt x="19118" y="5297"/>
                      <a:pt x="32533" y="0"/>
                    </a:cubicBezTo>
                    <a:cubicBezTo>
                      <a:pt x="31742" y="1479"/>
                      <a:pt x="11345" y="40141"/>
                      <a:pt x="36764" y="116742"/>
                    </a:cubicBezTo>
                    <a:cubicBezTo>
                      <a:pt x="62664" y="194856"/>
                      <a:pt x="83302" y="298906"/>
                      <a:pt x="54065" y="3668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9450CD5-FE6C-15E2-11DB-23302850D470}"/>
                  </a:ext>
                </a:extLst>
              </p:cNvPr>
              <p:cNvSpPr/>
              <p:nvPr/>
            </p:nvSpPr>
            <p:spPr>
              <a:xfrm>
                <a:off x="9932811" y="989753"/>
                <a:ext cx="137296" cy="160955"/>
              </a:xfrm>
              <a:custGeom>
                <a:avLst/>
                <a:gdLst>
                  <a:gd name="connsiteX0" fmla="*/ 132495 w 137296"/>
                  <a:gd name="connsiteY0" fmla="*/ 114383 h 160955"/>
                  <a:gd name="connsiteX1" fmla="*/ 132461 w 137296"/>
                  <a:gd name="connsiteY1" fmla="*/ 114452 h 160955"/>
                  <a:gd name="connsiteX2" fmla="*/ 130638 w 137296"/>
                  <a:gd name="connsiteY2" fmla="*/ 118339 h 160955"/>
                  <a:gd name="connsiteX3" fmla="*/ 128780 w 137296"/>
                  <a:gd name="connsiteY3" fmla="*/ 121881 h 160955"/>
                  <a:gd name="connsiteX4" fmla="*/ 126304 w 137296"/>
                  <a:gd name="connsiteY4" fmla="*/ 126112 h 160955"/>
                  <a:gd name="connsiteX5" fmla="*/ 124378 w 137296"/>
                  <a:gd name="connsiteY5" fmla="*/ 129070 h 160955"/>
                  <a:gd name="connsiteX6" fmla="*/ 124309 w 137296"/>
                  <a:gd name="connsiteY6" fmla="*/ 129173 h 160955"/>
                  <a:gd name="connsiteX7" fmla="*/ 113818 w 137296"/>
                  <a:gd name="connsiteY7" fmla="*/ 141763 h 160955"/>
                  <a:gd name="connsiteX8" fmla="*/ 112511 w 137296"/>
                  <a:gd name="connsiteY8" fmla="*/ 143001 h 160955"/>
                  <a:gd name="connsiteX9" fmla="*/ 107936 w 137296"/>
                  <a:gd name="connsiteY9" fmla="*/ 146956 h 160955"/>
                  <a:gd name="connsiteX10" fmla="*/ 106388 w 137296"/>
                  <a:gd name="connsiteY10" fmla="*/ 148126 h 160955"/>
                  <a:gd name="connsiteX11" fmla="*/ 105184 w 137296"/>
                  <a:gd name="connsiteY11" fmla="*/ 149020 h 160955"/>
                  <a:gd name="connsiteX12" fmla="*/ 103705 w 137296"/>
                  <a:gd name="connsiteY12" fmla="*/ 150052 h 160955"/>
                  <a:gd name="connsiteX13" fmla="*/ 102261 w 137296"/>
                  <a:gd name="connsiteY13" fmla="*/ 151015 h 160955"/>
                  <a:gd name="connsiteX14" fmla="*/ 100128 w 137296"/>
                  <a:gd name="connsiteY14" fmla="*/ 152357 h 160955"/>
                  <a:gd name="connsiteX15" fmla="*/ 87023 w 137296"/>
                  <a:gd name="connsiteY15" fmla="*/ 158273 h 160955"/>
                  <a:gd name="connsiteX16" fmla="*/ 86989 w 137296"/>
                  <a:gd name="connsiteY16" fmla="*/ 158273 h 160955"/>
                  <a:gd name="connsiteX17" fmla="*/ 85475 w 137296"/>
                  <a:gd name="connsiteY17" fmla="*/ 158720 h 160955"/>
                  <a:gd name="connsiteX18" fmla="*/ 83583 w 137296"/>
                  <a:gd name="connsiteY18" fmla="*/ 159236 h 160955"/>
                  <a:gd name="connsiteX19" fmla="*/ 79009 w 137296"/>
                  <a:gd name="connsiteY19" fmla="*/ 160199 h 160955"/>
                  <a:gd name="connsiteX20" fmla="*/ 77151 w 137296"/>
                  <a:gd name="connsiteY20" fmla="*/ 160474 h 160955"/>
                  <a:gd name="connsiteX21" fmla="*/ 72301 w 137296"/>
                  <a:gd name="connsiteY21" fmla="*/ 160887 h 160955"/>
                  <a:gd name="connsiteX22" fmla="*/ 69825 w 137296"/>
                  <a:gd name="connsiteY22" fmla="*/ 160956 h 160955"/>
                  <a:gd name="connsiteX23" fmla="*/ 69481 w 137296"/>
                  <a:gd name="connsiteY23" fmla="*/ 160956 h 160955"/>
                  <a:gd name="connsiteX24" fmla="*/ 64356 w 137296"/>
                  <a:gd name="connsiteY24" fmla="*/ 160681 h 160955"/>
                  <a:gd name="connsiteX25" fmla="*/ 27826 w 137296"/>
                  <a:gd name="connsiteY25" fmla="*/ 142588 h 160955"/>
                  <a:gd name="connsiteX26" fmla="*/ 26072 w 137296"/>
                  <a:gd name="connsiteY26" fmla="*/ 140696 h 160955"/>
                  <a:gd name="connsiteX27" fmla="*/ 20913 w 137296"/>
                  <a:gd name="connsiteY27" fmla="*/ 134333 h 160955"/>
                  <a:gd name="connsiteX28" fmla="*/ 19330 w 137296"/>
                  <a:gd name="connsiteY28" fmla="*/ 132097 h 160955"/>
                  <a:gd name="connsiteX29" fmla="*/ 619 w 137296"/>
                  <a:gd name="connsiteY29" fmla="*/ 54499 h 160955"/>
                  <a:gd name="connsiteX30" fmla="*/ 11007 w 137296"/>
                  <a:gd name="connsiteY30" fmla="*/ 15218 h 160955"/>
                  <a:gd name="connsiteX31" fmla="*/ 44990 w 137296"/>
                  <a:gd name="connsiteY31" fmla="*/ 668 h 160955"/>
                  <a:gd name="connsiteX32" fmla="*/ 69790 w 137296"/>
                  <a:gd name="connsiteY32" fmla="*/ 1356 h 160955"/>
                  <a:gd name="connsiteX33" fmla="*/ 123999 w 137296"/>
                  <a:gd name="connsiteY33" fmla="*/ 36750 h 160955"/>
                  <a:gd name="connsiteX34" fmla="*/ 132495 w 137296"/>
                  <a:gd name="connsiteY34" fmla="*/ 114383 h 160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37296" h="160955">
                    <a:moveTo>
                      <a:pt x="132495" y="114383"/>
                    </a:moveTo>
                    <a:cubicBezTo>
                      <a:pt x="132495" y="114383"/>
                      <a:pt x="132461" y="114417"/>
                      <a:pt x="132461" y="114452"/>
                    </a:cubicBezTo>
                    <a:cubicBezTo>
                      <a:pt x="131876" y="115759"/>
                      <a:pt x="131291" y="117066"/>
                      <a:pt x="130638" y="118339"/>
                    </a:cubicBezTo>
                    <a:cubicBezTo>
                      <a:pt x="130053" y="119542"/>
                      <a:pt x="129434" y="120712"/>
                      <a:pt x="128780" y="121881"/>
                    </a:cubicBezTo>
                    <a:cubicBezTo>
                      <a:pt x="127989" y="123326"/>
                      <a:pt x="127164" y="124736"/>
                      <a:pt x="126304" y="126112"/>
                    </a:cubicBezTo>
                    <a:cubicBezTo>
                      <a:pt x="125685" y="127110"/>
                      <a:pt x="125031" y="128107"/>
                      <a:pt x="124378" y="129070"/>
                    </a:cubicBezTo>
                    <a:cubicBezTo>
                      <a:pt x="124343" y="129070"/>
                      <a:pt x="124343" y="129139"/>
                      <a:pt x="124309" y="129173"/>
                    </a:cubicBezTo>
                    <a:cubicBezTo>
                      <a:pt x="121144" y="133783"/>
                      <a:pt x="117636" y="138013"/>
                      <a:pt x="113818" y="141763"/>
                    </a:cubicBezTo>
                    <a:cubicBezTo>
                      <a:pt x="113371" y="142175"/>
                      <a:pt x="112958" y="142588"/>
                      <a:pt x="112511" y="143001"/>
                    </a:cubicBezTo>
                    <a:cubicBezTo>
                      <a:pt x="111032" y="144377"/>
                      <a:pt x="109518" y="145718"/>
                      <a:pt x="107936" y="146956"/>
                    </a:cubicBezTo>
                    <a:cubicBezTo>
                      <a:pt x="107420" y="147369"/>
                      <a:pt x="106939" y="147748"/>
                      <a:pt x="106388" y="148126"/>
                    </a:cubicBezTo>
                    <a:cubicBezTo>
                      <a:pt x="106010" y="148436"/>
                      <a:pt x="105597" y="148745"/>
                      <a:pt x="105184" y="149020"/>
                    </a:cubicBezTo>
                    <a:cubicBezTo>
                      <a:pt x="104703" y="149399"/>
                      <a:pt x="104187" y="149743"/>
                      <a:pt x="103705" y="150052"/>
                    </a:cubicBezTo>
                    <a:cubicBezTo>
                      <a:pt x="103224" y="150396"/>
                      <a:pt x="102742" y="150706"/>
                      <a:pt x="102261" y="151015"/>
                    </a:cubicBezTo>
                    <a:cubicBezTo>
                      <a:pt x="101573" y="151497"/>
                      <a:pt x="100850" y="151910"/>
                      <a:pt x="100128" y="152357"/>
                    </a:cubicBezTo>
                    <a:cubicBezTo>
                      <a:pt x="95966" y="154833"/>
                      <a:pt x="91563" y="156828"/>
                      <a:pt x="87023" y="158273"/>
                    </a:cubicBezTo>
                    <a:cubicBezTo>
                      <a:pt x="87023" y="158273"/>
                      <a:pt x="86989" y="158307"/>
                      <a:pt x="86989" y="158273"/>
                    </a:cubicBezTo>
                    <a:cubicBezTo>
                      <a:pt x="86507" y="158445"/>
                      <a:pt x="85991" y="158582"/>
                      <a:pt x="85475" y="158720"/>
                    </a:cubicBezTo>
                    <a:cubicBezTo>
                      <a:pt x="84856" y="158926"/>
                      <a:pt x="84202" y="159098"/>
                      <a:pt x="83583" y="159236"/>
                    </a:cubicBezTo>
                    <a:cubicBezTo>
                      <a:pt x="82070" y="159614"/>
                      <a:pt x="80556" y="159924"/>
                      <a:pt x="79009" y="160199"/>
                    </a:cubicBezTo>
                    <a:cubicBezTo>
                      <a:pt x="78389" y="160302"/>
                      <a:pt x="77770" y="160405"/>
                      <a:pt x="77151" y="160474"/>
                    </a:cubicBezTo>
                    <a:cubicBezTo>
                      <a:pt x="75569" y="160681"/>
                      <a:pt x="73952" y="160818"/>
                      <a:pt x="72301" y="160887"/>
                    </a:cubicBezTo>
                    <a:cubicBezTo>
                      <a:pt x="71476" y="160887"/>
                      <a:pt x="70650" y="160956"/>
                      <a:pt x="69825" y="160956"/>
                    </a:cubicBezTo>
                    <a:lnTo>
                      <a:pt x="69481" y="160956"/>
                    </a:lnTo>
                    <a:cubicBezTo>
                      <a:pt x="67761" y="160956"/>
                      <a:pt x="66075" y="160853"/>
                      <a:pt x="64356" y="160681"/>
                    </a:cubicBezTo>
                    <a:cubicBezTo>
                      <a:pt x="50322" y="159305"/>
                      <a:pt x="37801" y="152701"/>
                      <a:pt x="27826" y="142588"/>
                    </a:cubicBezTo>
                    <a:cubicBezTo>
                      <a:pt x="27242" y="141969"/>
                      <a:pt x="26623" y="141350"/>
                      <a:pt x="26072" y="140696"/>
                    </a:cubicBezTo>
                    <a:cubicBezTo>
                      <a:pt x="24284" y="138667"/>
                      <a:pt x="22564" y="136569"/>
                      <a:pt x="20913" y="134333"/>
                    </a:cubicBezTo>
                    <a:cubicBezTo>
                      <a:pt x="20362" y="133611"/>
                      <a:pt x="19812" y="132854"/>
                      <a:pt x="19330" y="132097"/>
                    </a:cubicBezTo>
                    <a:cubicBezTo>
                      <a:pt x="5125" y="111700"/>
                      <a:pt x="-2271" y="84045"/>
                      <a:pt x="619" y="54499"/>
                    </a:cubicBezTo>
                    <a:cubicBezTo>
                      <a:pt x="1995" y="40362"/>
                      <a:pt x="5641" y="27084"/>
                      <a:pt x="11007" y="15218"/>
                    </a:cubicBezTo>
                    <a:cubicBezTo>
                      <a:pt x="17955" y="9542"/>
                      <a:pt x="29271" y="2766"/>
                      <a:pt x="44990" y="668"/>
                    </a:cubicBezTo>
                    <a:cubicBezTo>
                      <a:pt x="52282" y="-330"/>
                      <a:pt x="60538" y="-295"/>
                      <a:pt x="69790" y="1356"/>
                    </a:cubicBezTo>
                    <a:cubicBezTo>
                      <a:pt x="91873" y="5277"/>
                      <a:pt x="111651" y="17866"/>
                      <a:pt x="123999" y="36750"/>
                    </a:cubicBezTo>
                    <a:cubicBezTo>
                      <a:pt x="136932" y="56562"/>
                      <a:pt x="141748" y="83357"/>
                      <a:pt x="132495" y="1143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49AE89E-0B35-933B-7877-AB21111A4FBD}"/>
                  </a:ext>
                </a:extLst>
              </p:cNvPr>
              <p:cNvSpPr/>
              <p:nvPr/>
            </p:nvSpPr>
            <p:spPr>
              <a:xfrm>
                <a:off x="9943818" y="948852"/>
                <a:ext cx="156826" cy="207178"/>
              </a:xfrm>
              <a:custGeom>
                <a:avLst/>
                <a:gdLst>
                  <a:gd name="connsiteX0" fmla="*/ 156195 w 156826"/>
                  <a:gd name="connsiteY0" fmla="*/ 111807 h 207178"/>
                  <a:gd name="connsiteX1" fmla="*/ 128884 w 156826"/>
                  <a:gd name="connsiteY1" fmla="*/ 177779 h 207178"/>
                  <a:gd name="connsiteX2" fmla="*/ 62739 w 156826"/>
                  <a:gd name="connsiteY2" fmla="*/ 206844 h 207178"/>
                  <a:gd name="connsiteX3" fmla="*/ 57649 w 156826"/>
                  <a:gd name="connsiteY3" fmla="*/ 206122 h 207178"/>
                  <a:gd name="connsiteX4" fmla="*/ 55310 w 156826"/>
                  <a:gd name="connsiteY4" fmla="*/ 205641 h 207178"/>
                  <a:gd name="connsiteX5" fmla="*/ 16820 w 156826"/>
                  <a:gd name="connsiteY5" fmla="*/ 183489 h 207178"/>
                  <a:gd name="connsiteX6" fmla="*/ 53349 w 156826"/>
                  <a:gd name="connsiteY6" fmla="*/ 201582 h 207178"/>
                  <a:gd name="connsiteX7" fmla="*/ 58474 w 156826"/>
                  <a:gd name="connsiteY7" fmla="*/ 201857 h 207178"/>
                  <a:gd name="connsiteX8" fmla="*/ 58818 w 156826"/>
                  <a:gd name="connsiteY8" fmla="*/ 201857 h 207178"/>
                  <a:gd name="connsiteX9" fmla="*/ 61295 w 156826"/>
                  <a:gd name="connsiteY9" fmla="*/ 201788 h 207178"/>
                  <a:gd name="connsiteX10" fmla="*/ 66145 w 156826"/>
                  <a:gd name="connsiteY10" fmla="*/ 201375 h 207178"/>
                  <a:gd name="connsiteX11" fmla="*/ 68002 w 156826"/>
                  <a:gd name="connsiteY11" fmla="*/ 201100 h 207178"/>
                  <a:gd name="connsiteX12" fmla="*/ 72577 w 156826"/>
                  <a:gd name="connsiteY12" fmla="*/ 200137 h 207178"/>
                  <a:gd name="connsiteX13" fmla="*/ 74469 w 156826"/>
                  <a:gd name="connsiteY13" fmla="*/ 199621 h 207178"/>
                  <a:gd name="connsiteX14" fmla="*/ 75982 w 156826"/>
                  <a:gd name="connsiteY14" fmla="*/ 199174 h 207178"/>
                  <a:gd name="connsiteX15" fmla="*/ 76016 w 156826"/>
                  <a:gd name="connsiteY15" fmla="*/ 199174 h 207178"/>
                  <a:gd name="connsiteX16" fmla="*/ 89122 w 156826"/>
                  <a:gd name="connsiteY16" fmla="*/ 193258 h 207178"/>
                  <a:gd name="connsiteX17" fmla="*/ 91254 w 156826"/>
                  <a:gd name="connsiteY17" fmla="*/ 191916 h 207178"/>
                  <a:gd name="connsiteX18" fmla="*/ 92699 w 156826"/>
                  <a:gd name="connsiteY18" fmla="*/ 190953 h 207178"/>
                  <a:gd name="connsiteX19" fmla="*/ 94178 w 156826"/>
                  <a:gd name="connsiteY19" fmla="*/ 189921 h 207178"/>
                  <a:gd name="connsiteX20" fmla="*/ 95382 w 156826"/>
                  <a:gd name="connsiteY20" fmla="*/ 189027 h 207178"/>
                  <a:gd name="connsiteX21" fmla="*/ 96930 w 156826"/>
                  <a:gd name="connsiteY21" fmla="*/ 187858 h 207178"/>
                  <a:gd name="connsiteX22" fmla="*/ 101504 w 156826"/>
                  <a:gd name="connsiteY22" fmla="*/ 183902 h 207178"/>
                  <a:gd name="connsiteX23" fmla="*/ 102811 w 156826"/>
                  <a:gd name="connsiteY23" fmla="*/ 182664 h 207178"/>
                  <a:gd name="connsiteX24" fmla="*/ 113302 w 156826"/>
                  <a:gd name="connsiteY24" fmla="*/ 170074 h 207178"/>
                  <a:gd name="connsiteX25" fmla="*/ 113371 w 156826"/>
                  <a:gd name="connsiteY25" fmla="*/ 169971 h 207178"/>
                  <a:gd name="connsiteX26" fmla="*/ 115297 w 156826"/>
                  <a:gd name="connsiteY26" fmla="*/ 167013 h 207178"/>
                  <a:gd name="connsiteX27" fmla="*/ 117774 w 156826"/>
                  <a:gd name="connsiteY27" fmla="*/ 162782 h 207178"/>
                  <a:gd name="connsiteX28" fmla="*/ 119631 w 156826"/>
                  <a:gd name="connsiteY28" fmla="*/ 159240 h 207178"/>
                  <a:gd name="connsiteX29" fmla="*/ 121454 w 156826"/>
                  <a:gd name="connsiteY29" fmla="*/ 155353 h 207178"/>
                  <a:gd name="connsiteX30" fmla="*/ 121489 w 156826"/>
                  <a:gd name="connsiteY30" fmla="*/ 155284 h 207178"/>
                  <a:gd name="connsiteX31" fmla="*/ 112993 w 156826"/>
                  <a:gd name="connsiteY31" fmla="*/ 77651 h 207178"/>
                  <a:gd name="connsiteX32" fmla="*/ 58784 w 156826"/>
                  <a:gd name="connsiteY32" fmla="*/ 42257 h 207178"/>
                  <a:gd name="connsiteX33" fmla="*/ 33984 w 156826"/>
                  <a:gd name="connsiteY33" fmla="*/ 41569 h 207178"/>
                  <a:gd name="connsiteX34" fmla="*/ 0 w 156826"/>
                  <a:gd name="connsiteY34" fmla="*/ 56119 h 207178"/>
                  <a:gd name="connsiteX35" fmla="*/ 6260 w 156826"/>
                  <a:gd name="connsiteY35" fmla="*/ 44149 h 207178"/>
                  <a:gd name="connsiteX36" fmla="*/ 6329 w 156826"/>
                  <a:gd name="connsiteY36" fmla="*/ 44045 h 207178"/>
                  <a:gd name="connsiteX37" fmla="*/ 83068 w 156826"/>
                  <a:gd name="connsiteY37" fmla="*/ 327 h 207178"/>
                  <a:gd name="connsiteX38" fmla="*/ 156195 w 156826"/>
                  <a:gd name="connsiteY38" fmla="*/ 111807 h 20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56826" h="207178">
                    <a:moveTo>
                      <a:pt x="156195" y="111807"/>
                    </a:moveTo>
                    <a:cubicBezTo>
                      <a:pt x="153649" y="137845"/>
                      <a:pt x="143503" y="160891"/>
                      <a:pt x="128884" y="177779"/>
                    </a:cubicBezTo>
                    <a:cubicBezTo>
                      <a:pt x="111479" y="197867"/>
                      <a:pt x="87711" y="209321"/>
                      <a:pt x="62739" y="206844"/>
                    </a:cubicBezTo>
                    <a:cubicBezTo>
                      <a:pt x="61020" y="206672"/>
                      <a:pt x="59334" y="206466"/>
                      <a:pt x="57649" y="206122"/>
                    </a:cubicBezTo>
                    <a:cubicBezTo>
                      <a:pt x="56858" y="205984"/>
                      <a:pt x="56066" y="205847"/>
                      <a:pt x="55310" y="205641"/>
                    </a:cubicBezTo>
                    <a:cubicBezTo>
                      <a:pt x="40554" y="202579"/>
                      <a:pt x="27414" y="194737"/>
                      <a:pt x="16820" y="183489"/>
                    </a:cubicBezTo>
                    <a:cubicBezTo>
                      <a:pt x="26795" y="193602"/>
                      <a:pt x="39315" y="200206"/>
                      <a:pt x="53349" y="201582"/>
                    </a:cubicBezTo>
                    <a:cubicBezTo>
                      <a:pt x="55069" y="201754"/>
                      <a:pt x="56754" y="201857"/>
                      <a:pt x="58474" y="201857"/>
                    </a:cubicBezTo>
                    <a:lnTo>
                      <a:pt x="58818" y="201857"/>
                    </a:lnTo>
                    <a:cubicBezTo>
                      <a:pt x="59644" y="201857"/>
                      <a:pt x="60469" y="201823"/>
                      <a:pt x="61295" y="201788"/>
                    </a:cubicBezTo>
                    <a:cubicBezTo>
                      <a:pt x="62946" y="201719"/>
                      <a:pt x="64562" y="201582"/>
                      <a:pt x="66145" y="201375"/>
                    </a:cubicBezTo>
                    <a:cubicBezTo>
                      <a:pt x="66798" y="201307"/>
                      <a:pt x="67383" y="201203"/>
                      <a:pt x="68002" y="201100"/>
                    </a:cubicBezTo>
                    <a:cubicBezTo>
                      <a:pt x="69550" y="200825"/>
                      <a:pt x="71063" y="200515"/>
                      <a:pt x="72577" y="200137"/>
                    </a:cubicBezTo>
                    <a:cubicBezTo>
                      <a:pt x="73196" y="200000"/>
                      <a:pt x="73849" y="199828"/>
                      <a:pt x="74469" y="199621"/>
                    </a:cubicBezTo>
                    <a:cubicBezTo>
                      <a:pt x="74985" y="199484"/>
                      <a:pt x="75500" y="199346"/>
                      <a:pt x="75982" y="199174"/>
                    </a:cubicBezTo>
                    <a:cubicBezTo>
                      <a:pt x="75982" y="199208"/>
                      <a:pt x="76016" y="199174"/>
                      <a:pt x="76016" y="199174"/>
                    </a:cubicBezTo>
                    <a:cubicBezTo>
                      <a:pt x="80557" y="197729"/>
                      <a:pt x="84960" y="195734"/>
                      <a:pt x="89122" y="193258"/>
                    </a:cubicBezTo>
                    <a:cubicBezTo>
                      <a:pt x="89844" y="192845"/>
                      <a:pt x="90532" y="192398"/>
                      <a:pt x="91254" y="191916"/>
                    </a:cubicBezTo>
                    <a:cubicBezTo>
                      <a:pt x="91736" y="191607"/>
                      <a:pt x="92217" y="191297"/>
                      <a:pt x="92699" y="190953"/>
                    </a:cubicBezTo>
                    <a:cubicBezTo>
                      <a:pt x="93180" y="190644"/>
                      <a:pt x="93696" y="190300"/>
                      <a:pt x="94178" y="189921"/>
                    </a:cubicBezTo>
                    <a:cubicBezTo>
                      <a:pt x="94591" y="189646"/>
                      <a:pt x="95003" y="189337"/>
                      <a:pt x="95382" y="189027"/>
                    </a:cubicBezTo>
                    <a:cubicBezTo>
                      <a:pt x="95898" y="188649"/>
                      <a:pt x="96414" y="188270"/>
                      <a:pt x="96930" y="187858"/>
                    </a:cubicBezTo>
                    <a:cubicBezTo>
                      <a:pt x="98512" y="186619"/>
                      <a:pt x="100025" y="185278"/>
                      <a:pt x="101504" y="183902"/>
                    </a:cubicBezTo>
                    <a:cubicBezTo>
                      <a:pt x="101951" y="183489"/>
                      <a:pt x="102364" y="183076"/>
                      <a:pt x="102811" y="182664"/>
                    </a:cubicBezTo>
                    <a:cubicBezTo>
                      <a:pt x="106629" y="178914"/>
                      <a:pt x="110138" y="174684"/>
                      <a:pt x="113302" y="170074"/>
                    </a:cubicBezTo>
                    <a:cubicBezTo>
                      <a:pt x="113337" y="170040"/>
                      <a:pt x="113337" y="170006"/>
                      <a:pt x="113371" y="169971"/>
                    </a:cubicBezTo>
                    <a:cubicBezTo>
                      <a:pt x="114025" y="169008"/>
                      <a:pt x="114678" y="168011"/>
                      <a:pt x="115297" y="167013"/>
                    </a:cubicBezTo>
                    <a:cubicBezTo>
                      <a:pt x="116157" y="165637"/>
                      <a:pt x="116983" y="164227"/>
                      <a:pt x="117774" y="162782"/>
                    </a:cubicBezTo>
                    <a:cubicBezTo>
                      <a:pt x="118427" y="161613"/>
                      <a:pt x="119047" y="160443"/>
                      <a:pt x="119631" y="159240"/>
                    </a:cubicBezTo>
                    <a:cubicBezTo>
                      <a:pt x="120285" y="157967"/>
                      <a:pt x="120870" y="156660"/>
                      <a:pt x="121454" y="155353"/>
                    </a:cubicBezTo>
                    <a:cubicBezTo>
                      <a:pt x="121454" y="155353"/>
                      <a:pt x="121465" y="155329"/>
                      <a:pt x="121489" y="155284"/>
                    </a:cubicBezTo>
                    <a:cubicBezTo>
                      <a:pt x="130741" y="124258"/>
                      <a:pt x="125926" y="97463"/>
                      <a:pt x="112993" y="77651"/>
                    </a:cubicBezTo>
                    <a:cubicBezTo>
                      <a:pt x="100644" y="58767"/>
                      <a:pt x="80866" y="46178"/>
                      <a:pt x="58784" y="42257"/>
                    </a:cubicBezTo>
                    <a:cubicBezTo>
                      <a:pt x="49531" y="40606"/>
                      <a:pt x="41276" y="40571"/>
                      <a:pt x="33984" y="41569"/>
                    </a:cubicBezTo>
                    <a:cubicBezTo>
                      <a:pt x="18265" y="43667"/>
                      <a:pt x="6948" y="50443"/>
                      <a:pt x="0" y="56119"/>
                    </a:cubicBezTo>
                    <a:cubicBezTo>
                      <a:pt x="1892" y="51957"/>
                      <a:pt x="3990" y="47967"/>
                      <a:pt x="6260" y="44149"/>
                    </a:cubicBezTo>
                    <a:cubicBezTo>
                      <a:pt x="6295" y="44149"/>
                      <a:pt x="6329" y="44080"/>
                      <a:pt x="6329" y="44045"/>
                    </a:cubicBezTo>
                    <a:cubicBezTo>
                      <a:pt x="23802" y="15084"/>
                      <a:pt x="52524" y="-2665"/>
                      <a:pt x="83068" y="327"/>
                    </a:cubicBezTo>
                    <a:cubicBezTo>
                      <a:pt x="129090" y="4868"/>
                      <a:pt x="161836" y="54777"/>
                      <a:pt x="156195" y="11180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BA0B312-93DC-95F0-89F3-ACB30A493259}"/>
                  </a:ext>
                </a:extLst>
              </p:cNvPr>
              <p:cNvSpPr/>
              <p:nvPr/>
            </p:nvSpPr>
            <p:spPr>
              <a:xfrm>
                <a:off x="9792576" y="1084909"/>
                <a:ext cx="198812" cy="82207"/>
              </a:xfrm>
              <a:custGeom>
                <a:avLst/>
                <a:gdLst>
                  <a:gd name="connsiteX0" fmla="*/ 198812 w 198812"/>
                  <a:gd name="connsiteY0" fmla="*/ 67555 h 82207"/>
                  <a:gd name="connsiteX1" fmla="*/ 194272 w 198812"/>
                  <a:gd name="connsiteY1" fmla="*/ 66385 h 82207"/>
                  <a:gd name="connsiteX2" fmla="*/ 132014 w 198812"/>
                  <a:gd name="connsiteY2" fmla="*/ 56101 h 82207"/>
                  <a:gd name="connsiteX3" fmla="*/ 86404 w 198812"/>
                  <a:gd name="connsiteY3" fmla="*/ 55413 h 82207"/>
                  <a:gd name="connsiteX4" fmla="*/ 69 w 198812"/>
                  <a:gd name="connsiteY4" fmla="*/ 82139 h 82207"/>
                  <a:gd name="connsiteX5" fmla="*/ 0 w 198812"/>
                  <a:gd name="connsiteY5" fmla="*/ 82208 h 82207"/>
                  <a:gd name="connsiteX6" fmla="*/ 118427 w 198812"/>
                  <a:gd name="connsiteY6" fmla="*/ 1754 h 82207"/>
                  <a:gd name="connsiteX7" fmla="*/ 143434 w 198812"/>
                  <a:gd name="connsiteY7" fmla="*/ 0 h 82207"/>
                  <a:gd name="connsiteX8" fmla="*/ 151758 w 198812"/>
                  <a:gd name="connsiteY8" fmla="*/ 23596 h 82207"/>
                  <a:gd name="connsiteX9" fmla="*/ 159566 w 198812"/>
                  <a:gd name="connsiteY9" fmla="*/ 36942 h 82207"/>
                  <a:gd name="connsiteX10" fmla="*/ 161148 w 198812"/>
                  <a:gd name="connsiteY10" fmla="*/ 39178 h 82207"/>
                  <a:gd name="connsiteX11" fmla="*/ 166307 w 198812"/>
                  <a:gd name="connsiteY11" fmla="*/ 45541 h 82207"/>
                  <a:gd name="connsiteX12" fmla="*/ 168062 w 198812"/>
                  <a:gd name="connsiteY12" fmla="*/ 47433 h 82207"/>
                  <a:gd name="connsiteX13" fmla="*/ 194306 w 198812"/>
                  <a:gd name="connsiteY13" fmla="*/ 65869 h 82207"/>
                  <a:gd name="connsiteX14" fmla="*/ 198812 w 198812"/>
                  <a:gd name="connsiteY14" fmla="*/ 67555 h 8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812" h="82207">
                    <a:moveTo>
                      <a:pt x="198812" y="67555"/>
                    </a:moveTo>
                    <a:cubicBezTo>
                      <a:pt x="197918" y="67348"/>
                      <a:pt x="196370" y="66936"/>
                      <a:pt x="194272" y="66385"/>
                    </a:cubicBezTo>
                    <a:cubicBezTo>
                      <a:pt x="183953" y="63874"/>
                      <a:pt x="159944" y="58543"/>
                      <a:pt x="132014" y="56101"/>
                    </a:cubicBezTo>
                    <a:cubicBezTo>
                      <a:pt x="117430" y="54828"/>
                      <a:pt x="101745" y="54312"/>
                      <a:pt x="86404" y="55413"/>
                    </a:cubicBezTo>
                    <a:cubicBezTo>
                      <a:pt x="28171" y="59540"/>
                      <a:pt x="1685" y="80832"/>
                      <a:pt x="69" y="82139"/>
                    </a:cubicBezTo>
                    <a:lnTo>
                      <a:pt x="0" y="82208"/>
                    </a:lnTo>
                    <a:cubicBezTo>
                      <a:pt x="27861" y="23562"/>
                      <a:pt x="82999" y="6501"/>
                      <a:pt x="118427" y="1754"/>
                    </a:cubicBezTo>
                    <a:cubicBezTo>
                      <a:pt x="128884" y="344"/>
                      <a:pt x="137621" y="0"/>
                      <a:pt x="143434" y="0"/>
                    </a:cubicBezTo>
                    <a:cubicBezTo>
                      <a:pt x="145360" y="8358"/>
                      <a:pt x="148180" y="16270"/>
                      <a:pt x="151758" y="23596"/>
                    </a:cubicBezTo>
                    <a:cubicBezTo>
                      <a:pt x="154062" y="28308"/>
                      <a:pt x="156676" y="32780"/>
                      <a:pt x="159566" y="36942"/>
                    </a:cubicBezTo>
                    <a:cubicBezTo>
                      <a:pt x="160047" y="37699"/>
                      <a:pt x="160598" y="38455"/>
                      <a:pt x="161148" y="39178"/>
                    </a:cubicBezTo>
                    <a:cubicBezTo>
                      <a:pt x="162799" y="41413"/>
                      <a:pt x="164519" y="43512"/>
                      <a:pt x="166307" y="45541"/>
                    </a:cubicBezTo>
                    <a:cubicBezTo>
                      <a:pt x="166858" y="46195"/>
                      <a:pt x="167477" y="46814"/>
                      <a:pt x="168062" y="47433"/>
                    </a:cubicBezTo>
                    <a:cubicBezTo>
                      <a:pt x="175629" y="55447"/>
                      <a:pt x="184503" y="61776"/>
                      <a:pt x="194306" y="65869"/>
                    </a:cubicBezTo>
                    <a:cubicBezTo>
                      <a:pt x="195785" y="66489"/>
                      <a:pt x="197264" y="67039"/>
                      <a:pt x="198812" y="6755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82E2D0CB-FA20-213A-BD92-13843077B65C}"/>
                  </a:ext>
                </a:extLst>
              </p:cNvPr>
              <p:cNvSpPr/>
              <p:nvPr/>
            </p:nvSpPr>
            <p:spPr>
              <a:xfrm>
                <a:off x="9708583" y="752857"/>
                <a:ext cx="224193" cy="204715"/>
              </a:xfrm>
              <a:custGeom>
                <a:avLst/>
                <a:gdLst>
                  <a:gd name="connsiteX0" fmla="*/ 224194 w 224193"/>
                  <a:gd name="connsiteY0" fmla="*/ 204715 h 204715"/>
                  <a:gd name="connsiteX1" fmla="*/ 217039 w 224193"/>
                  <a:gd name="connsiteY1" fmla="*/ 195325 h 204715"/>
                  <a:gd name="connsiteX2" fmla="*/ 167095 w 224193"/>
                  <a:gd name="connsiteY2" fmla="*/ 59596 h 204715"/>
                  <a:gd name="connsiteX3" fmla="*/ 54928 w 224193"/>
                  <a:gd name="connsiteY3" fmla="*/ 9411 h 204715"/>
                  <a:gd name="connsiteX4" fmla="*/ 7598 w 224193"/>
                  <a:gd name="connsiteY4" fmla="*/ 57979 h 204715"/>
                  <a:gd name="connsiteX5" fmla="*/ 37764 w 224193"/>
                  <a:gd name="connsiteY5" fmla="*/ 105103 h 204715"/>
                  <a:gd name="connsiteX6" fmla="*/ 81757 w 224193"/>
                  <a:gd name="connsiteY6" fmla="*/ 80819 h 204715"/>
                  <a:gd name="connsiteX7" fmla="*/ 81414 w 224193"/>
                  <a:gd name="connsiteY7" fmla="*/ 51685 h 204715"/>
                  <a:gd name="connsiteX8" fmla="*/ 102946 w 224193"/>
                  <a:gd name="connsiteY8" fmla="*/ 35897 h 204715"/>
                  <a:gd name="connsiteX9" fmla="*/ 108312 w 224193"/>
                  <a:gd name="connsiteY9" fmla="*/ 62038 h 204715"/>
                  <a:gd name="connsiteX10" fmla="*/ 88018 w 224193"/>
                  <a:gd name="connsiteY10" fmla="*/ 83742 h 204715"/>
                  <a:gd name="connsiteX11" fmla="*/ 36182 w 224193"/>
                  <a:gd name="connsiteY11" fmla="*/ 111776 h 204715"/>
                  <a:gd name="connsiteX12" fmla="*/ 822 w 224193"/>
                  <a:gd name="connsiteY12" fmla="*/ 56741 h 204715"/>
                  <a:gd name="connsiteX13" fmla="*/ 53105 w 224193"/>
                  <a:gd name="connsiteY13" fmla="*/ 2773 h 204715"/>
                  <a:gd name="connsiteX14" fmla="*/ 172324 w 224193"/>
                  <a:gd name="connsiteY14" fmla="*/ 55124 h 204715"/>
                  <a:gd name="connsiteX15" fmla="*/ 224194 w 224193"/>
                  <a:gd name="connsiteY15" fmla="*/ 204715 h 204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4193" h="204715">
                    <a:moveTo>
                      <a:pt x="224194" y="204715"/>
                    </a:moveTo>
                    <a:cubicBezTo>
                      <a:pt x="221958" y="201344"/>
                      <a:pt x="219585" y="198214"/>
                      <a:pt x="217039" y="195325"/>
                    </a:cubicBezTo>
                    <a:cubicBezTo>
                      <a:pt x="215079" y="153911"/>
                      <a:pt x="203762" y="102592"/>
                      <a:pt x="167095" y="59596"/>
                    </a:cubicBezTo>
                    <a:cubicBezTo>
                      <a:pt x="131667" y="18045"/>
                      <a:pt x="90769" y="-254"/>
                      <a:pt x="54928" y="9411"/>
                    </a:cubicBezTo>
                    <a:cubicBezTo>
                      <a:pt x="30335" y="16016"/>
                      <a:pt x="11760" y="35106"/>
                      <a:pt x="7598" y="57979"/>
                    </a:cubicBezTo>
                    <a:cubicBezTo>
                      <a:pt x="3093" y="82814"/>
                      <a:pt x="19775" y="100769"/>
                      <a:pt x="37764" y="105103"/>
                    </a:cubicBezTo>
                    <a:cubicBezTo>
                      <a:pt x="52555" y="108611"/>
                      <a:pt x="70785" y="103555"/>
                      <a:pt x="81757" y="80819"/>
                    </a:cubicBezTo>
                    <a:cubicBezTo>
                      <a:pt x="79969" y="73630"/>
                      <a:pt x="77802" y="61109"/>
                      <a:pt x="81414" y="51685"/>
                    </a:cubicBezTo>
                    <a:cubicBezTo>
                      <a:pt x="86814" y="37685"/>
                      <a:pt x="95516" y="33042"/>
                      <a:pt x="102946" y="35897"/>
                    </a:cubicBezTo>
                    <a:cubicBezTo>
                      <a:pt x="110375" y="38752"/>
                      <a:pt x="113677" y="48039"/>
                      <a:pt x="108312" y="62038"/>
                    </a:cubicBezTo>
                    <a:cubicBezTo>
                      <a:pt x="104562" y="71704"/>
                      <a:pt x="94106" y="79718"/>
                      <a:pt x="88018" y="83742"/>
                    </a:cubicBezTo>
                    <a:cubicBezTo>
                      <a:pt x="75222" y="110228"/>
                      <a:pt x="52933" y="115800"/>
                      <a:pt x="36182" y="111776"/>
                    </a:cubicBezTo>
                    <a:cubicBezTo>
                      <a:pt x="14822" y="106685"/>
                      <a:pt x="-4234" y="84671"/>
                      <a:pt x="822" y="56741"/>
                    </a:cubicBezTo>
                    <a:cubicBezTo>
                      <a:pt x="5466" y="31253"/>
                      <a:pt x="26001" y="10065"/>
                      <a:pt x="53105" y="2773"/>
                    </a:cubicBezTo>
                    <a:cubicBezTo>
                      <a:pt x="91664" y="-7615"/>
                      <a:pt x="135107" y="11475"/>
                      <a:pt x="172324" y="55124"/>
                    </a:cubicBezTo>
                    <a:cubicBezTo>
                      <a:pt x="213118" y="102970"/>
                      <a:pt x="223540" y="160653"/>
                      <a:pt x="224194" y="204715"/>
                    </a:cubicBezTo>
                    <a:close/>
                  </a:path>
                </a:pathLst>
              </a:custGeom>
              <a:solidFill>
                <a:schemeClr val="tx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EA632C7-2DE4-DDBC-7B88-6C7D4A12DAEA}"/>
                  </a:ext>
                </a:extLst>
              </p:cNvPr>
              <p:cNvSpPr/>
              <p:nvPr/>
            </p:nvSpPr>
            <p:spPr>
              <a:xfrm>
                <a:off x="9920677" y="711348"/>
                <a:ext cx="154401" cy="242028"/>
              </a:xfrm>
              <a:custGeom>
                <a:avLst/>
                <a:gdLst>
                  <a:gd name="connsiteX0" fmla="*/ 123923 w 154401"/>
                  <a:gd name="connsiteY0" fmla="*/ 242028 h 242028"/>
                  <a:gd name="connsiteX1" fmla="*/ 117319 w 154401"/>
                  <a:gd name="connsiteY1" fmla="*/ 239861 h 242028"/>
                  <a:gd name="connsiteX2" fmla="*/ 147072 w 154401"/>
                  <a:gd name="connsiteY2" fmla="*/ 118957 h 242028"/>
                  <a:gd name="connsiteX3" fmla="*/ 86947 w 154401"/>
                  <a:gd name="connsiteY3" fmla="*/ 11778 h 242028"/>
                  <a:gd name="connsiteX4" fmla="*/ 19976 w 154401"/>
                  <a:gd name="connsiteY4" fmla="*/ 22544 h 242028"/>
                  <a:gd name="connsiteX5" fmla="*/ 16124 w 154401"/>
                  <a:gd name="connsiteY5" fmla="*/ 78370 h 242028"/>
                  <a:gd name="connsiteX6" fmla="*/ 65930 w 154401"/>
                  <a:gd name="connsiteY6" fmla="*/ 85111 h 242028"/>
                  <a:gd name="connsiteX7" fmla="*/ 83025 w 154401"/>
                  <a:gd name="connsiteY7" fmla="*/ 61515 h 242028"/>
                  <a:gd name="connsiteX8" fmla="*/ 109717 w 154401"/>
                  <a:gd name="connsiteY8" fmla="*/ 61653 h 242028"/>
                  <a:gd name="connsiteX9" fmla="*/ 98401 w 154401"/>
                  <a:gd name="connsiteY9" fmla="*/ 85868 h 242028"/>
                  <a:gd name="connsiteX10" fmla="*/ 69198 w 154401"/>
                  <a:gd name="connsiteY10" fmla="*/ 91165 h 242028"/>
                  <a:gd name="connsiteX11" fmla="*/ 10861 w 154401"/>
                  <a:gd name="connsiteY11" fmla="*/ 82772 h 242028"/>
                  <a:gd name="connsiteX12" fmla="*/ 15298 w 154401"/>
                  <a:gd name="connsiteY12" fmla="*/ 17522 h 242028"/>
                  <a:gd name="connsiteX13" fmla="*/ 89457 w 154401"/>
                  <a:gd name="connsiteY13" fmla="*/ 5380 h 242028"/>
                  <a:gd name="connsiteX14" fmla="*/ 153951 w 154401"/>
                  <a:gd name="connsiteY14" fmla="*/ 118510 h 242028"/>
                  <a:gd name="connsiteX15" fmla="*/ 123923 w 154401"/>
                  <a:gd name="connsiteY15" fmla="*/ 242028 h 242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4401" h="242028">
                    <a:moveTo>
                      <a:pt x="123923" y="242028"/>
                    </a:moveTo>
                    <a:cubicBezTo>
                      <a:pt x="121756" y="241168"/>
                      <a:pt x="119554" y="240480"/>
                      <a:pt x="117319" y="239861"/>
                    </a:cubicBezTo>
                    <a:cubicBezTo>
                      <a:pt x="135686" y="207494"/>
                      <a:pt x="150236" y="166184"/>
                      <a:pt x="147072" y="118957"/>
                    </a:cubicBezTo>
                    <a:cubicBezTo>
                      <a:pt x="143391" y="64473"/>
                      <a:pt x="121481" y="25399"/>
                      <a:pt x="86947" y="11778"/>
                    </a:cubicBezTo>
                    <a:cubicBezTo>
                      <a:pt x="63247" y="2422"/>
                      <a:pt x="36968" y="6653"/>
                      <a:pt x="19976" y="22544"/>
                    </a:cubicBezTo>
                    <a:cubicBezTo>
                      <a:pt x="1574" y="39777"/>
                      <a:pt x="4257" y="64164"/>
                      <a:pt x="16124" y="78370"/>
                    </a:cubicBezTo>
                    <a:cubicBezTo>
                      <a:pt x="25858" y="89996"/>
                      <a:pt x="43538" y="96806"/>
                      <a:pt x="65930" y="85111"/>
                    </a:cubicBezTo>
                    <a:cubicBezTo>
                      <a:pt x="68751" y="78266"/>
                      <a:pt x="74495" y="66915"/>
                      <a:pt x="83025" y="61515"/>
                    </a:cubicBezTo>
                    <a:cubicBezTo>
                      <a:pt x="95683" y="53501"/>
                      <a:pt x="105452" y="54945"/>
                      <a:pt x="109717" y="61653"/>
                    </a:cubicBezTo>
                    <a:cubicBezTo>
                      <a:pt x="113948" y="68395"/>
                      <a:pt x="111093" y="77819"/>
                      <a:pt x="98401" y="85868"/>
                    </a:cubicBezTo>
                    <a:cubicBezTo>
                      <a:pt x="89664" y="91406"/>
                      <a:pt x="76490" y="91578"/>
                      <a:pt x="69198" y="91165"/>
                    </a:cubicBezTo>
                    <a:cubicBezTo>
                      <a:pt x="43125" y="104820"/>
                      <a:pt x="21937" y="96015"/>
                      <a:pt x="10861" y="82772"/>
                    </a:cubicBezTo>
                    <a:cubicBezTo>
                      <a:pt x="-3241" y="65952"/>
                      <a:pt x="-5443" y="36922"/>
                      <a:pt x="15298" y="17522"/>
                    </a:cubicBezTo>
                    <a:cubicBezTo>
                      <a:pt x="34217" y="-158"/>
                      <a:pt x="63316" y="-4939"/>
                      <a:pt x="89457" y="5380"/>
                    </a:cubicBezTo>
                    <a:cubicBezTo>
                      <a:pt x="126606" y="20033"/>
                      <a:pt x="150099" y="61240"/>
                      <a:pt x="153951" y="118510"/>
                    </a:cubicBezTo>
                    <a:cubicBezTo>
                      <a:pt x="157184" y="166700"/>
                      <a:pt x="142566" y="208870"/>
                      <a:pt x="123923" y="242028"/>
                    </a:cubicBezTo>
                    <a:close/>
                  </a:path>
                </a:pathLst>
              </a:custGeom>
              <a:solidFill>
                <a:schemeClr val="tx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B8D0E5B-E167-7766-BADC-4D3BF03FB6A4}"/>
                  </a:ext>
                </a:extLst>
              </p:cNvPr>
              <p:cNvSpPr/>
              <p:nvPr/>
            </p:nvSpPr>
            <p:spPr>
              <a:xfrm>
                <a:off x="10001466" y="1126632"/>
                <a:ext cx="316609" cy="350004"/>
              </a:xfrm>
              <a:custGeom>
                <a:avLst/>
                <a:gdLst>
                  <a:gd name="connsiteX0" fmla="*/ 313937 w 316609"/>
                  <a:gd name="connsiteY0" fmla="*/ 311633 h 350004"/>
                  <a:gd name="connsiteX1" fmla="*/ 236992 w 316609"/>
                  <a:gd name="connsiteY1" fmla="*/ 332030 h 350004"/>
                  <a:gd name="connsiteX2" fmla="*/ 230526 w 316609"/>
                  <a:gd name="connsiteY2" fmla="*/ 311633 h 350004"/>
                  <a:gd name="connsiteX3" fmla="*/ 212089 w 316609"/>
                  <a:gd name="connsiteY3" fmla="*/ 161664 h 350004"/>
                  <a:gd name="connsiteX4" fmla="*/ 179791 w 316609"/>
                  <a:gd name="connsiteY4" fmla="*/ 123312 h 350004"/>
                  <a:gd name="connsiteX5" fmla="*/ 0 w 316609"/>
                  <a:gd name="connsiteY5" fmla="*/ 28377 h 350004"/>
                  <a:gd name="connsiteX6" fmla="*/ 0 w 316609"/>
                  <a:gd name="connsiteY6" fmla="*/ 28377 h 350004"/>
                  <a:gd name="connsiteX7" fmla="*/ 5091 w 316609"/>
                  <a:gd name="connsiteY7" fmla="*/ 29065 h 350004"/>
                  <a:gd name="connsiteX8" fmla="*/ 44784 w 316609"/>
                  <a:gd name="connsiteY8" fmla="*/ 21154 h 350004"/>
                  <a:gd name="connsiteX9" fmla="*/ 71235 w 316609"/>
                  <a:gd name="connsiteY9" fmla="*/ 0 h 350004"/>
                  <a:gd name="connsiteX10" fmla="*/ 235685 w 316609"/>
                  <a:gd name="connsiteY10" fmla="*/ 118152 h 350004"/>
                  <a:gd name="connsiteX11" fmla="*/ 275413 w 316609"/>
                  <a:gd name="connsiteY11" fmla="*/ 164897 h 350004"/>
                  <a:gd name="connsiteX12" fmla="*/ 275448 w 316609"/>
                  <a:gd name="connsiteY12" fmla="*/ 164897 h 350004"/>
                  <a:gd name="connsiteX13" fmla="*/ 313937 w 316609"/>
                  <a:gd name="connsiteY13" fmla="*/ 311633 h 35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6609" h="350004">
                    <a:moveTo>
                      <a:pt x="313937" y="311633"/>
                    </a:moveTo>
                    <a:cubicBezTo>
                      <a:pt x="305270" y="355041"/>
                      <a:pt x="255223" y="361301"/>
                      <a:pt x="236992" y="332030"/>
                    </a:cubicBezTo>
                    <a:cubicBezTo>
                      <a:pt x="233518" y="326492"/>
                      <a:pt x="231214" y="319716"/>
                      <a:pt x="230526" y="311633"/>
                    </a:cubicBezTo>
                    <a:cubicBezTo>
                      <a:pt x="227086" y="271011"/>
                      <a:pt x="242565" y="214394"/>
                      <a:pt x="212089" y="161664"/>
                    </a:cubicBezTo>
                    <a:cubicBezTo>
                      <a:pt x="204522" y="148524"/>
                      <a:pt x="194065" y="135660"/>
                      <a:pt x="179791" y="123312"/>
                    </a:cubicBezTo>
                    <a:cubicBezTo>
                      <a:pt x="93799" y="49084"/>
                      <a:pt x="0" y="28377"/>
                      <a:pt x="0" y="28377"/>
                    </a:cubicBezTo>
                    <a:lnTo>
                      <a:pt x="0" y="28377"/>
                    </a:lnTo>
                    <a:cubicBezTo>
                      <a:pt x="1685" y="28687"/>
                      <a:pt x="3371" y="28893"/>
                      <a:pt x="5091" y="29065"/>
                    </a:cubicBezTo>
                    <a:cubicBezTo>
                      <a:pt x="18987" y="30441"/>
                      <a:pt x="32539" y="27517"/>
                      <a:pt x="44784" y="21154"/>
                    </a:cubicBezTo>
                    <a:cubicBezTo>
                      <a:pt x="54553" y="16098"/>
                      <a:pt x="63530" y="8909"/>
                      <a:pt x="71235" y="0"/>
                    </a:cubicBezTo>
                    <a:cubicBezTo>
                      <a:pt x="96173" y="12520"/>
                      <a:pt x="167615" y="51457"/>
                      <a:pt x="235685" y="118152"/>
                    </a:cubicBezTo>
                    <a:cubicBezTo>
                      <a:pt x="251473" y="133631"/>
                      <a:pt x="264647" y="149281"/>
                      <a:pt x="275413" y="164897"/>
                    </a:cubicBezTo>
                    <a:lnTo>
                      <a:pt x="275448" y="164897"/>
                    </a:lnTo>
                    <a:cubicBezTo>
                      <a:pt x="312734" y="218762"/>
                      <a:pt x="321952" y="271630"/>
                      <a:pt x="313937" y="31163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627B0E1-B06F-5D48-E447-8EFFBC6437B8}"/>
                  </a:ext>
                </a:extLst>
              </p:cNvPr>
              <p:cNvSpPr/>
              <p:nvPr/>
            </p:nvSpPr>
            <p:spPr>
              <a:xfrm>
                <a:off x="10038205" y="769540"/>
                <a:ext cx="573156" cy="539724"/>
              </a:xfrm>
              <a:custGeom>
                <a:avLst/>
                <a:gdLst>
                  <a:gd name="connsiteX0" fmla="*/ 529914 w 573156"/>
                  <a:gd name="connsiteY0" fmla="*/ 443345 h 539724"/>
                  <a:gd name="connsiteX1" fmla="*/ 362505 w 573156"/>
                  <a:gd name="connsiteY1" fmla="*/ 517883 h 539724"/>
                  <a:gd name="connsiteX2" fmla="*/ 204212 w 573156"/>
                  <a:gd name="connsiteY2" fmla="*/ 539724 h 539724"/>
                  <a:gd name="connsiteX3" fmla="*/ 164450 w 573156"/>
                  <a:gd name="connsiteY3" fmla="*/ 492945 h 539724"/>
                  <a:gd name="connsiteX4" fmla="*/ 0 w 573156"/>
                  <a:gd name="connsiteY4" fmla="*/ 374793 h 539724"/>
                  <a:gd name="connsiteX5" fmla="*/ 27070 w 573156"/>
                  <a:gd name="connsiteY5" fmla="*/ 311056 h 539724"/>
                  <a:gd name="connsiteX6" fmla="*/ 54106 w 573156"/>
                  <a:gd name="connsiteY6" fmla="*/ 213714 h 539724"/>
                  <a:gd name="connsiteX7" fmla="*/ 187083 w 573156"/>
                  <a:gd name="connsiteY7" fmla="*/ 20268 h 539724"/>
                  <a:gd name="connsiteX8" fmla="*/ 310876 w 573156"/>
                  <a:gd name="connsiteY8" fmla="*/ 2450 h 539724"/>
                  <a:gd name="connsiteX9" fmla="*/ 319647 w 573156"/>
                  <a:gd name="connsiteY9" fmla="*/ 4170 h 539724"/>
                  <a:gd name="connsiteX10" fmla="*/ 322089 w 573156"/>
                  <a:gd name="connsiteY10" fmla="*/ 4720 h 539724"/>
                  <a:gd name="connsiteX11" fmla="*/ 329760 w 573156"/>
                  <a:gd name="connsiteY11" fmla="*/ 6750 h 539724"/>
                  <a:gd name="connsiteX12" fmla="*/ 342143 w 573156"/>
                  <a:gd name="connsiteY12" fmla="*/ 10912 h 539724"/>
                  <a:gd name="connsiteX13" fmla="*/ 350054 w 573156"/>
                  <a:gd name="connsiteY13" fmla="*/ 14214 h 539724"/>
                  <a:gd name="connsiteX14" fmla="*/ 382696 w 573156"/>
                  <a:gd name="connsiteY14" fmla="*/ 35368 h 539724"/>
                  <a:gd name="connsiteX15" fmla="*/ 386033 w 573156"/>
                  <a:gd name="connsiteY15" fmla="*/ 38498 h 539724"/>
                  <a:gd name="connsiteX16" fmla="*/ 400410 w 573156"/>
                  <a:gd name="connsiteY16" fmla="*/ 55730 h 539724"/>
                  <a:gd name="connsiteX17" fmla="*/ 402543 w 573156"/>
                  <a:gd name="connsiteY17" fmla="*/ 59101 h 539724"/>
                  <a:gd name="connsiteX18" fmla="*/ 404710 w 573156"/>
                  <a:gd name="connsiteY18" fmla="*/ 62851 h 539724"/>
                  <a:gd name="connsiteX19" fmla="*/ 408459 w 573156"/>
                  <a:gd name="connsiteY19" fmla="*/ 70487 h 539724"/>
                  <a:gd name="connsiteX20" fmla="*/ 410042 w 573156"/>
                  <a:gd name="connsiteY20" fmla="*/ 74270 h 539724"/>
                  <a:gd name="connsiteX21" fmla="*/ 410042 w 573156"/>
                  <a:gd name="connsiteY21" fmla="*/ 74408 h 539724"/>
                  <a:gd name="connsiteX22" fmla="*/ 415235 w 573156"/>
                  <a:gd name="connsiteY22" fmla="*/ 94805 h 539724"/>
                  <a:gd name="connsiteX23" fmla="*/ 409113 w 573156"/>
                  <a:gd name="connsiteY23" fmla="*/ 209242 h 539724"/>
                  <a:gd name="connsiteX24" fmla="*/ 400307 w 573156"/>
                  <a:gd name="connsiteY24" fmla="*/ 248454 h 539724"/>
                  <a:gd name="connsiteX25" fmla="*/ 537894 w 573156"/>
                  <a:gd name="connsiteY25" fmla="*/ 274699 h 539724"/>
                  <a:gd name="connsiteX26" fmla="*/ 571981 w 573156"/>
                  <a:gd name="connsiteY26" fmla="*/ 322201 h 539724"/>
                  <a:gd name="connsiteX27" fmla="*/ 529879 w 573156"/>
                  <a:gd name="connsiteY27" fmla="*/ 443345 h 539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73156" h="539724">
                    <a:moveTo>
                      <a:pt x="529914" y="443345"/>
                    </a:moveTo>
                    <a:cubicBezTo>
                      <a:pt x="476014" y="513308"/>
                      <a:pt x="441618" y="529337"/>
                      <a:pt x="362505" y="517883"/>
                    </a:cubicBezTo>
                    <a:cubicBezTo>
                      <a:pt x="283393" y="506429"/>
                      <a:pt x="241980" y="509971"/>
                      <a:pt x="204212" y="539724"/>
                    </a:cubicBezTo>
                    <a:cubicBezTo>
                      <a:pt x="193412" y="524108"/>
                      <a:pt x="180238" y="508424"/>
                      <a:pt x="164450" y="492945"/>
                    </a:cubicBezTo>
                    <a:cubicBezTo>
                      <a:pt x="96379" y="426250"/>
                      <a:pt x="24938" y="387313"/>
                      <a:pt x="0" y="374793"/>
                    </a:cubicBezTo>
                    <a:cubicBezTo>
                      <a:pt x="14206" y="358386"/>
                      <a:pt x="24181" y="336166"/>
                      <a:pt x="27070" y="311056"/>
                    </a:cubicBezTo>
                    <a:cubicBezTo>
                      <a:pt x="38937" y="281681"/>
                      <a:pt x="50253" y="246769"/>
                      <a:pt x="54106" y="213714"/>
                    </a:cubicBezTo>
                    <a:cubicBezTo>
                      <a:pt x="63255" y="134946"/>
                      <a:pt x="87299" y="62266"/>
                      <a:pt x="187083" y="20268"/>
                    </a:cubicBezTo>
                    <a:cubicBezTo>
                      <a:pt x="233140" y="902"/>
                      <a:pt x="275448" y="-3466"/>
                      <a:pt x="310876" y="2450"/>
                    </a:cubicBezTo>
                    <a:cubicBezTo>
                      <a:pt x="313834" y="2932"/>
                      <a:pt x="316792" y="3516"/>
                      <a:pt x="319647" y="4170"/>
                    </a:cubicBezTo>
                    <a:cubicBezTo>
                      <a:pt x="320473" y="4308"/>
                      <a:pt x="321298" y="4514"/>
                      <a:pt x="322089" y="4720"/>
                    </a:cubicBezTo>
                    <a:cubicBezTo>
                      <a:pt x="324704" y="5305"/>
                      <a:pt x="327249" y="5993"/>
                      <a:pt x="329760" y="6750"/>
                    </a:cubicBezTo>
                    <a:cubicBezTo>
                      <a:pt x="334025" y="7954"/>
                      <a:pt x="338153" y="9364"/>
                      <a:pt x="342143" y="10912"/>
                    </a:cubicBezTo>
                    <a:cubicBezTo>
                      <a:pt x="344826" y="11944"/>
                      <a:pt x="347474" y="13044"/>
                      <a:pt x="350054" y="14214"/>
                    </a:cubicBezTo>
                    <a:cubicBezTo>
                      <a:pt x="362505" y="19889"/>
                      <a:pt x="373444" y="27044"/>
                      <a:pt x="382696" y="35368"/>
                    </a:cubicBezTo>
                    <a:cubicBezTo>
                      <a:pt x="383831" y="36400"/>
                      <a:pt x="384932" y="37431"/>
                      <a:pt x="386033" y="38498"/>
                    </a:cubicBezTo>
                    <a:cubicBezTo>
                      <a:pt x="391536" y="43829"/>
                      <a:pt x="396352" y="49608"/>
                      <a:pt x="400410" y="55730"/>
                    </a:cubicBezTo>
                    <a:cubicBezTo>
                      <a:pt x="401133" y="56866"/>
                      <a:pt x="401855" y="57966"/>
                      <a:pt x="402543" y="59101"/>
                    </a:cubicBezTo>
                    <a:cubicBezTo>
                      <a:pt x="403300" y="60340"/>
                      <a:pt x="404022" y="61578"/>
                      <a:pt x="404710" y="62851"/>
                    </a:cubicBezTo>
                    <a:cubicBezTo>
                      <a:pt x="406086" y="65327"/>
                      <a:pt x="407324" y="67907"/>
                      <a:pt x="408459" y="70487"/>
                    </a:cubicBezTo>
                    <a:cubicBezTo>
                      <a:pt x="409010" y="71725"/>
                      <a:pt x="409526" y="72998"/>
                      <a:pt x="410042" y="74270"/>
                    </a:cubicBezTo>
                    <a:cubicBezTo>
                      <a:pt x="410042" y="74373"/>
                      <a:pt x="410042" y="74408"/>
                      <a:pt x="410042" y="74408"/>
                    </a:cubicBezTo>
                    <a:cubicBezTo>
                      <a:pt x="412587" y="80978"/>
                      <a:pt x="414341" y="87822"/>
                      <a:pt x="415235" y="94805"/>
                    </a:cubicBezTo>
                    <a:cubicBezTo>
                      <a:pt x="420326" y="134258"/>
                      <a:pt x="414823" y="178423"/>
                      <a:pt x="409113" y="209242"/>
                    </a:cubicBezTo>
                    <a:cubicBezTo>
                      <a:pt x="404779" y="232735"/>
                      <a:pt x="400307" y="248454"/>
                      <a:pt x="400307" y="248454"/>
                    </a:cubicBezTo>
                    <a:cubicBezTo>
                      <a:pt x="400307" y="248454"/>
                      <a:pt x="487468" y="249383"/>
                      <a:pt x="537894" y="274699"/>
                    </a:cubicBezTo>
                    <a:cubicBezTo>
                      <a:pt x="557259" y="284433"/>
                      <a:pt x="568507" y="301253"/>
                      <a:pt x="571981" y="322201"/>
                    </a:cubicBezTo>
                    <a:cubicBezTo>
                      <a:pt x="577587" y="355875"/>
                      <a:pt x="563072" y="400246"/>
                      <a:pt x="529879" y="44334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D28AAF3F-A8BC-9B53-B18B-185EECC68835}"/>
                  </a:ext>
                </a:extLst>
              </p:cNvPr>
              <p:cNvSpPr/>
              <p:nvPr/>
            </p:nvSpPr>
            <p:spPr>
              <a:xfrm>
                <a:off x="10057789" y="746268"/>
                <a:ext cx="391845" cy="351537"/>
              </a:xfrm>
              <a:custGeom>
                <a:avLst/>
                <a:gdLst>
                  <a:gd name="connsiteX0" fmla="*/ 391846 w 391845"/>
                  <a:gd name="connsiteY0" fmla="*/ 114751 h 351537"/>
                  <a:gd name="connsiteX1" fmla="*/ 390263 w 391845"/>
                  <a:gd name="connsiteY1" fmla="*/ 110967 h 351537"/>
                  <a:gd name="connsiteX2" fmla="*/ 386514 w 391845"/>
                  <a:gd name="connsiteY2" fmla="*/ 103331 h 351537"/>
                  <a:gd name="connsiteX3" fmla="*/ 384347 w 391845"/>
                  <a:gd name="connsiteY3" fmla="*/ 99582 h 351537"/>
                  <a:gd name="connsiteX4" fmla="*/ 382215 w 391845"/>
                  <a:gd name="connsiteY4" fmla="*/ 96211 h 351537"/>
                  <a:gd name="connsiteX5" fmla="*/ 367837 w 391845"/>
                  <a:gd name="connsiteY5" fmla="*/ 78979 h 351537"/>
                  <a:gd name="connsiteX6" fmla="*/ 364500 w 391845"/>
                  <a:gd name="connsiteY6" fmla="*/ 75849 h 351537"/>
                  <a:gd name="connsiteX7" fmla="*/ 331858 w 391845"/>
                  <a:gd name="connsiteY7" fmla="*/ 54695 h 351537"/>
                  <a:gd name="connsiteX8" fmla="*/ 323947 w 391845"/>
                  <a:gd name="connsiteY8" fmla="*/ 51393 h 351537"/>
                  <a:gd name="connsiteX9" fmla="*/ 311564 w 391845"/>
                  <a:gd name="connsiteY9" fmla="*/ 47231 h 351537"/>
                  <a:gd name="connsiteX10" fmla="*/ 303894 w 391845"/>
                  <a:gd name="connsiteY10" fmla="*/ 45201 h 351537"/>
                  <a:gd name="connsiteX11" fmla="*/ 301452 w 391845"/>
                  <a:gd name="connsiteY11" fmla="*/ 44651 h 351537"/>
                  <a:gd name="connsiteX12" fmla="*/ 292680 w 391845"/>
                  <a:gd name="connsiteY12" fmla="*/ 42931 h 351537"/>
                  <a:gd name="connsiteX13" fmla="*/ 168887 w 391845"/>
                  <a:gd name="connsiteY13" fmla="*/ 60749 h 351537"/>
                  <a:gd name="connsiteX14" fmla="*/ 37595 w 391845"/>
                  <a:gd name="connsiteY14" fmla="*/ 240986 h 351537"/>
                  <a:gd name="connsiteX15" fmla="*/ 35910 w 391845"/>
                  <a:gd name="connsiteY15" fmla="*/ 254195 h 351537"/>
                  <a:gd name="connsiteX16" fmla="*/ 8874 w 391845"/>
                  <a:gd name="connsiteY16" fmla="*/ 351537 h 351537"/>
                  <a:gd name="connsiteX17" fmla="*/ 9115 w 391845"/>
                  <a:gd name="connsiteY17" fmla="*/ 349301 h 351537"/>
                  <a:gd name="connsiteX18" fmla="*/ 0 w 391845"/>
                  <a:gd name="connsiteY18" fmla="*/ 288866 h 351537"/>
                  <a:gd name="connsiteX19" fmla="*/ 18643 w 391845"/>
                  <a:gd name="connsiteY19" fmla="*/ 213676 h 351537"/>
                  <a:gd name="connsiteX20" fmla="*/ 20328 w 391845"/>
                  <a:gd name="connsiteY20" fmla="*/ 200571 h 351537"/>
                  <a:gd name="connsiteX21" fmla="*/ 151654 w 391845"/>
                  <a:gd name="connsiteY21" fmla="*/ 20264 h 351537"/>
                  <a:gd name="connsiteX22" fmla="*/ 347681 w 391845"/>
                  <a:gd name="connsiteY22" fmla="*/ 35742 h 351537"/>
                  <a:gd name="connsiteX23" fmla="*/ 347715 w 391845"/>
                  <a:gd name="connsiteY23" fmla="*/ 35777 h 351537"/>
                  <a:gd name="connsiteX24" fmla="*/ 391846 w 391845"/>
                  <a:gd name="connsiteY24" fmla="*/ 114751 h 351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91845" h="351537">
                    <a:moveTo>
                      <a:pt x="391846" y="114751"/>
                    </a:moveTo>
                    <a:cubicBezTo>
                      <a:pt x="391330" y="113478"/>
                      <a:pt x="390814" y="112206"/>
                      <a:pt x="390263" y="110967"/>
                    </a:cubicBezTo>
                    <a:cubicBezTo>
                      <a:pt x="389163" y="108388"/>
                      <a:pt x="387925" y="105842"/>
                      <a:pt x="386514" y="103331"/>
                    </a:cubicBezTo>
                    <a:cubicBezTo>
                      <a:pt x="385826" y="102059"/>
                      <a:pt x="385104" y="100821"/>
                      <a:pt x="384347" y="99582"/>
                    </a:cubicBezTo>
                    <a:cubicBezTo>
                      <a:pt x="383659" y="98447"/>
                      <a:pt x="382971" y="97312"/>
                      <a:pt x="382215" y="96211"/>
                    </a:cubicBezTo>
                    <a:cubicBezTo>
                      <a:pt x="378156" y="90089"/>
                      <a:pt x="373340" y="84310"/>
                      <a:pt x="367837" y="78979"/>
                    </a:cubicBezTo>
                    <a:cubicBezTo>
                      <a:pt x="366771" y="77912"/>
                      <a:pt x="365636" y="76881"/>
                      <a:pt x="364500" y="75849"/>
                    </a:cubicBezTo>
                    <a:cubicBezTo>
                      <a:pt x="355248" y="67525"/>
                      <a:pt x="344310" y="60370"/>
                      <a:pt x="331858" y="54695"/>
                    </a:cubicBezTo>
                    <a:cubicBezTo>
                      <a:pt x="329278" y="53525"/>
                      <a:pt x="326630" y="52425"/>
                      <a:pt x="323947" y="51393"/>
                    </a:cubicBezTo>
                    <a:cubicBezTo>
                      <a:pt x="319957" y="49845"/>
                      <a:pt x="315829" y="48435"/>
                      <a:pt x="311564" y="47231"/>
                    </a:cubicBezTo>
                    <a:cubicBezTo>
                      <a:pt x="309053" y="46474"/>
                      <a:pt x="306508" y="45786"/>
                      <a:pt x="303894" y="45201"/>
                    </a:cubicBezTo>
                    <a:cubicBezTo>
                      <a:pt x="303103" y="44995"/>
                      <a:pt x="302277" y="44789"/>
                      <a:pt x="301452" y="44651"/>
                    </a:cubicBezTo>
                    <a:cubicBezTo>
                      <a:pt x="298597" y="43997"/>
                      <a:pt x="295639" y="43413"/>
                      <a:pt x="292680" y="42931"/>
                    </a:cubicBezTo>
                    <a:cubicBezTo>
                      <a:pt x="257252" y="37015"/>
                      <a:pt x="214944" y="41383"/>
                      <a:pt x="168887" y="60749"/>
                    </a:cubicBezTo>
                    <a:cubicBezTo>
                      <a:pt x="74709" y="100373"/>
                      <a:pt x="48018" y="167343"/>
                      <a:pt x="37595" y="240986"/>
                    </a:cubicBezTo>
                    <a:cubicBezTo>
                      <a:pt x="36976" y="245355"/>
                      <a:pt x="36426" y="249758"/>
                      <a:pt x="35910" y="254195"/>
                    </a:cubicBezTo>
                    <a:cubicBezTo>
                      <a:pt x="32058" y="287250"/>
                      <a:pt x="20741" y="322162"/>
                      <a:pt x="8874" y="351537"/>
                    </a:cubicBezTo>
                    <a:cubicBezTo>
                      <a:pt x="8978" y="350780"/>
                      <a:pt x="9046" y="350058"/>
                      <a:pt x="9115" y="349301"/>
                    </a:cubicBezTo>
                    <a:cubicBezTo>
                      <a:pt x="11282" y="327391"/>
                      <a:pt x="7774" y="306512"/>
                      <a:pt x="0" y="288866"/>
                    </a:cubicBezTo>
                    <a:cubicBezTo>
                      <a:pt x="8496" y="264892"/>
                      <a:pt x="15719" y="238751"/>
                      <a:pt x="18643" y="213676"/>
                    </a:cubicBezTo>
                    <a:cubicBezTo>
                      <a:pt x="19159" y="209273"/>
                      <a:pt x="19709" y="204905"/>
                      <a:pt x="20328" y="200571"/>
                    </a:cubicBezTo>
                    <a:cubicBezTo>
                      <a:pt x="30751" y="126893"/>
                      <a:pt x="57408" y="59889"/>
                      <a:pt x="151654" y="20264"/>
                    </a:cubicBezTo>
                    <a:cubicBezTo>
                      <a:pt x="236098" y="-15268"/>
                      <a:pt x="308056" y="-237"/>
                      <a:pt x="347681" y="35742"/>
                    </a:cubicBezTo>
                    <a:cubicBezTo>
                      <a:pt x="347715" y="35742"/>
                      <a:pt x="347715" y="35777"/>
                      <a:pt x="347715" y="35777"/>
                    </a:cubicBezTo>
                    <a:cubicBezTo>
                      <a:pt x="382971" y="62228"/>
                      <a:pt x="391364" y="111690"/>
                      <a:pt x="391846" y="11475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27284AA-5743-B840-A394-7F7BC207C277}"/>
                  </a:ext>
                </a:extLst>
              </p:cNvPr>
              <p:cNvSpPr/>
              <p:nvPr/>
            </p:nvSpPr>
            <p:spPr>
              <a:xfrm>
                <a:off x="10439688" y="981569"/>
                <a:ext cx="171673" cy="112958"/>
              </a:xfrm>
              <a:custGeom>
                <a:avLst/>
                <a:gdLst>
                  <a:gd name="connsiteX0" fmla="*/ 171673 w 171673"/>
                  <a:gd name="connsiteY0" fmla="*/ 112958 h 112958"/>
                  <a:gd name="connsiteX1" fmla="*/ 137586 w 171673"/>
                  <a:gd name="connsiteY1" fmla="*/ 65457 h 112958"/>
                  <a:gd name="connsiteX2" fmla="*/ 0 w 171673"/>
                  <a:gd name="connsiteY2" fmla="*/ 39212 h 112958"/>
                  <a:gd name="connsiteX3" fmla="*/ 8806 w 171673"/>
                  <a:gd name="connsiteY3" fmla="*/ 0 h 112958"/>
                  <a:gd name="connsiteX4" fmla="*/ 120354 w 171673"/>
                  <a:gd name="connsiteY4" fmla="*/ 24972 h 112958"/>
                  <a:gd name="connsiteX5" fmla="*/ 133528 w 171673"/>
                  <a:gd name="connsiteY5" fmla="*/ 33709 h 112958"/>
                  <a:gd name="connsiteX6" fmla="*/ 133596 w 171673"/>
                  <a:gd name="connsiteY6" fmla="*/ 33743 h 112958"/>
                  <a:gd name="connsiteX7" fmla="*/ 171673 w 171673"/>
                  <a:gd name="connsiteY7" fmla="*/ 112958 h 112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673" h="112958">
                    <a:moveTo>
                      <a:pt x="171673" y="112958"/>
                    </a:moveTo>
                    <a:cubicBezTo>
                      <a:pt x="168199" y="92011"/>
                      <a:pt x="156952" y="75191"/>
                      <a:pt x="137586" y="65457"/>
                    </a:cubicBezTo>
                    <a:cubicBezTo>
                      <a:pt x="87161" y="40141"/>
                      <a:pt x="0" y="39212"/>
                      <a:pt x="0" y="39212"/>
                    </a:cubicBezTo>
                    <a:cubicBezTo>
                      <a:pt x="0" y="39212"/>
                      <a:pt x="4472" y="23493"/>
                      <a:pt x="8806" y="0"/>
                    </a:cubicBezTo>
                    <a:cubicBezTo>
                      <a:pt x="38524" y="2270"/>
                      <a:pt x="87299" y="8393"/>
                      <a:pt x="120354" y="24972"/>
                    </a:cubicBezTo>
                    <a:cubicBezTo>
                      <a:pt x="125272" y="27414"/>
                      <a:pt x="129641" y="30372"/>
                      <a:pt x="133528" y="33709"/>
                    </a:cubicBezTo>
                    <a:cubicBezTo>
                      <a:pt x="133528" y="33709"/>
                      <a:pt x="133528" y="33709"/>
                      <a:pt x="133596" y="33743"/>
                    </a:cubicBezTo>
                    <a:cubicBezTo>
                      <a:pt x="169403" y="58956"/>
                      <a:pt x="171673" y="112958"/>
                      <a:pt x="171673" y="11295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39978F7-998C-FA8E-E6E1-9DCFB913305B}"/>
                  </a:ext>
                </a:extLst>
              </p:cNvPr>
              <p:cNvSpPr/>
              <p:nvPr/>
            </p:nvSpPr>
            <p:spPr>
              <a:xfrm>
                <a:off x="10139668" y="822192"/>
                <a:ext cx="256073" cy="385803"/>
              </a:xfrm>
              <a:custGeom>
                <a:avLst/>
                <a:gdLst>
                  <a:gd name="connsiteX0" fmla="*/ 219626 w 256073"/>
                  <a:gd name="connsiteY0" fmla="*/ 234649 h 385803"/>
                  <a:gd name="connsiteX1" fmla="*/ 181205 w 256073"/>
                  <a:gd name="connsiteY1" fmla="*/ 348536 h 385803"/>
                  <a:gd name="connsiteX2" fmla="*/ 170336 w 256073"/>
                  <a:gd name="connsiteY2" fmla="*/ 373508 h 385803"/>
                  <a:gd name="connsiteX3" fmla="*/ 143059 w 256073"/>
                  <a:gd name="connsiteY3" fmla="*/ 385616 h 385803"/>
                  <a:gd name="connsiteX4" fmla="*/ 2893 w 256073"/>
                  <a:gd name="connsiteY4" fmla="*/ 256629 h 385803"/>
                  <a:gd name="connsiteX5" fmla="*/ 55933 w 256073"/>
                  <a:gd name="connsiteY5" fmla="*/ 196435 h 385803"/>
                  <a:gd name="connsiteX6" fmla="*/ 80010 w 256073"/>
                  <a:gd name="connsiteY6" fmla="*/ 97820 h 385803"/>
                  <a:gd name="connsiteX7" fmla="*/ 140239 w 256073"/>
                  <a:gd name="connsiteY7" fmla="*/ 3401 h 385803"/>
                  <a:gd name="connsiteX8" fmla="*/ 215292 w 256073"/>
                  <a:gd name="connsiteY8" fmla="*/ 15818 h 385803"/>
                  <a:gd name="connsiteX9" fmla="*/ 219626 w 256073"/>
                  <a:gd name="connsiteY9" fmla="*/ 234649 h 385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6073" h="385803">
                    <a:moveTo>
                      <a:pt x="219626" y="234649"/>
                    </a:moveTo>
                    <a:cubicBezTo>
                      <a:pt x="193519" y="283561"/>
                      <a:pt x="192418" y="312351"/>
                      <a:pt x="181205" y="348536"/>
                    </a:cubicBezTo>
                    <a:cubicBezTo>
                      <a:pt x="177662" y="359956"/>
                      <a:pt x="174050" y="367936"/>
                      <a:pt x="170336" y="373508"/>
                    </a:cubicBezTo>
                    <a:cubicBezTo>
                      <a:pt x="161977" y="386029"/>
                      <a:pt x="153068" y="386235"/>
                      <a:pt x="143059" y="385616"/>
                    </a:cubicBezTo>
                    <a:cubicBezTo>
                      <a:pt x="89332" y="382314"/>
                      <a:pt x="-19052" y="299246"/>
                      <a:pt x="2893" y="256629"/>
                    </a:cubicBezTo>
                    <a:cubicBezTo>
                      <a:pt x="12799" y="237401"/>
                      <a:pt x="37565" y="222232"/>
                      <a:pt x="55933" y="196435"/>
                    </a:cubicBezTo>
                    <a:cubicBezTo>
                      <a:pt x="55933" y="196435"/>
                      <a:pt x="73131" y="175797"/>
                      <a:pt x="80010" y="97820"/>
                    </a:cubicBezTo>
                    <a:cubicBezTo>
                      <a:pt x="84241" y="49974"/>
                      <a:pt x="106599" y="14202"/>
                      <a:pt x="140239" y="3401"/>
                    </a:cubicBezTo>
                    <a:cubicBezTo>
                      <a:pt x="161392" y="-3409"/>
                      <a:pt x="186983" y="-348"/>
                      <a:pt x="215292" y="15818"/>
                    </a:cubicBezTo>
                    <a:cubicBezTo>
                      <a:pt x="288660" y="57713"/>
                      <a:pt x="245767" y="185737"/>
                      <a:pt x="219626" y="23464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382EDCB2-033D-F816-25B3-2F853C6A6423}"/>
                  </a:ext>
                </a:extLst>
              </p:cNvPr>
              <p:cNvSpPr/>
              <p:nvPr/>
            </p:nvSpPr>
            <p:spPr>
              <a:xfrm>
                <a:off x="10358407" y="1061175"/>
                <a:ext cx="219282" cy="166232"/>
              </a:xfrm>
              <a:custGeom>
                <a:avLst/>
                <a:gdLst>
                  <a:gd name="connsiteX0" fmla="*/ 219271 w 219282"/>
                  <a:gd name="connsiteY0" fmla="*/ 55482 h 166232"/>
                  <a:gd name="connsiteX1" fmla="*/ 194402 w 219282"/>
                  <a:gd name="connsiteY1" fmla="*/ 119253 h 166232"/>
                  <a:gd name="connsiteX2" fmla="*/ 194368 w 219282"/>
                  <a:gd name="connsiteY2" fmla="*/ 119253 h 166232"/>
                  <a:gd name="connsiteX3" fmla="*/ 100602 w 219282"/>
                  <a:gd name="connsiteY3" fmla="*/ 164003 h 166232"/>
                  <a:gd name="connsiteX4" fmla="*/ 887 w 219282"/>
                  <a:gd name="connsiteY4" fmla="*/ 127714 h 166232"/>
                  <a:gd name="connsiteX5" fmla="*/ 59327 w 219282"/>
                  <a:gd name="connsiteY5" fmla="*/ 12864 h 166232"/>
                  <a:gd name="connsiteX6" fmla="*/ 62354 w 219282"/>
                  <a:gd name="connsiteY6" fmla="*/ 11213 h 166232"/>
                  <a:gd name="connsiteX7" fmla="*/ 219271 w 219282"/>
                  <a:gd name="connsiteY7" fmla="*/ 55482 h 166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9282" h="166232">
                    <a:moveTo>
                      <a:pt x="219271" y="55482"/>
                    </a:moveTo>
                    <a:cubicBezTo>
                      <a:pt x="219649" y="78321"/>
                      <a:pt x="210775" y="100713"/>
                      <a:pt x="194402" y="119253"/>
                    </a:cubicBezTo>
                    <a:lnTo>
                      <a:pt x="194368" y="119253"/>
                    </a:lnTo>
                    <a:cubicBezTo>
                      <a:pt x="173764" y="142608"/>
                      <a:pt x="141328" y="159806"/>
                      <a:pt x="100602" y="164003"/>
                    </a:cubicBezTo>
                    <a:cubicBezTo>
                      <a:pt x="27510" y="171570"/>
                      <a:pt x="-6027" y="159978"/>
                      <a:pt x="887" y="127714"/>
                    </a:cubicBezTo>
                    <a:cubicBezTo>
                      <a:pt x="887" y="127714"/>
                      <a:pt x="12031" y="40760"/>
                      <a:pt x="59327" y="12864"/>
                    </a:cubicBezTo>
                    <a:cubicBezTo>
                      <a:pt x="60290" y="12280"/>
                      <a:pt x="61322" y="11729"/>
                      <a:pt x="62354" y="11213"/>
                    </a:cubicBezTo>
                    <a:cubicBezTo>
                      <a:pt x="111197" y="-14240"/>
                      <a:pt x="218445" y="4953"/>
                      <a:pt x="219271" y="5548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30463B5-0688-854F-FF19-5F4BFDEF703A}"/>
                  </a:ext>
                </a:extLst>
              </p:cNvPr>
              <p:cNvSpPr/>
              <p:nvPr/>
            </p:nvSpPr>
            <p:spPr>
              <a:xfrm>
                <a:off x="9936270" y="1032315"/>
                <a:ext cx="62011" cy="89847"/>
              </a:xfrm>
              <a:custGeom>
                <a:avLst/>
                <a:gdLst>
                  <a:gd name="connsiteX0" fmla="*/ 61791 w 62011"/>
                  <a:gd name="connsiteY0" fmla="*/ 47434 h 89847"/>
                  <a:gd name="connsiteX1" fmla="*/ 27360 w 62011"/>
                  <a:gd name="connsiteY1" fmla="*/ 89777 h 89847"/>
                  <a:gd name="connsiteX2" fmla="*/ 221 w 62011"/>
                  <a:gd name="connsiteY2" fmla="*/ 42413 h 89847"/>
                  <a:gd name="connsiteX3" fmla="*/ 34652 w 62011"/>
                  <a:gd name="connsiteY3" fmla="*/ 70 h 89847"/>
                  <a:gd name="connsiteX4" fmla="*/ 61791 w 62011"/>
                  <a:gd name="connsiteY4" fmla="*/ 47434 h 8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11" h="89847">
                    <a:moveTo>
                      <a:pt x="61791" y="47434"/>
                    </a:moveTo>
                    <a:cubicBezTo>
                      <a:pt x="59761" y="72200"/>
                      <a:pt x="44352" y="91152"/>
                      <a:pt x="27360" y="89777"/>
                    </a:cubicBezTo>
                    <a:cubicBezTo>
                      <a:pt x="10368" y="88401"/>
                      <a:pt x="-1808" y="67178"/>
                      <a:pt x="221" y="42413"/>
                    </a:cubicBezTo>
                    <a:cubicBezTo>
                      <a:pt x="2250" y="17647"/>
                      <a:pt x="17660" y="-1305"/>
                      <a:pt x="34652" y="70"/>
                    </a:cubicBezTo>
                    <a:cubicBezTo>
                      <a:pt x="51644" y="1446"/>
                      <a:pt x="63820" y="22669"/>
                      <a:pt x="61791" y="47434"/>
                    </a:cubicBezTo>
                    <a:close/>
                  </a:path>
                </a:pathLst>
              </a:custGeom>
              <a:solidFill>
                <a:srgbClr val="3D1A1A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49A9205-3A10-F5DA-119E-3A1D7EB18C86}"/>
                  </a:ext>
                </a:extLst>
              </p:cNvPr>
              <p:cNvSpPr/>
              <p:nvPr/>
            </p:nvSpPr>
            <p:spPr>
              <a:xfrm>
                <a:off x="10072707" y="669640"/>
                <a:ext cx="76700" cy="123315"/>
              </a:xfrm>
              <a:custGeom>
                <a:avLst/>
                <a:gdLst>
                  <a:gd name="connsiteX0" fmla="*/ 25001 w 76700"/>
                  <a:gd name="connsiteY0" fmla="*/ 10284 h 123315"/>
                  <a:gd name="connsiteX1" fmla="*/ 4466 w 76700"/>
                  <a:gd name="connsiteY1" fmla="*/ 1410 h 123315"/>
                  <a:gd name="connsiteX2" fmla="*/ 4053 w 76700"/>
                  <a:gd name="connsiteY2" fmla="*/ 23802 h 123315"/>
                  <a:gd name="connsiteX3" fmla="*/ 19429 w 76700"/>
                  <a:gd name="connsiteY3" fmla="*/ 34086 h 123315"/>
                  <a:gd name="connsiteX4" fmla="*/ 19463 w 76700"/>
                  <a:gd name="connsiteY4" fmla="*/ 34086 h 123315"/>
                  <a:gd name="connsiteX5" fmla="*/ 21458 w 76700"/>
                  <a:gd name="connsiteY5" fmla="*/ 33880 h 123315"/>
                  <a:gd name="connsiteX6" fmla="*/ 21699 w 76700"/>
                  <a:gd name="connsiteY6" fmla="*/ 33846 h 123315"/>
                  <a:gd name="connsiteX7" fmla="*/ 24622 w 76700"/>
                  <a:gd name="connsiteY7" fmla="*/ 32676 h 123315"/>
                  <a:gd name="connsiteX8" fmla="*/ 25001 w 76700"/>
                  <a:gd name="connsiteY8" fmla="*/ 10284 h 123315"/>
                  <a:gd name="connsiteX9" fmla="*/ 43197 w 76700"/>
                  <a:gd name="connsiteY9" fmla="*/ 100472 h 123315"/>
                  <a:gd name="connsiteX10" fmla="*/ 24141 w 76700"/>
                  <a:gd name="connsiteY10" fmla="*/ 88674 h 123315"/>
                  <a:gd name="connsiteX11" fmla="*/ 20495 w 76700"/>
                  <a:gd name="connsiteY11" fmla="*/ 110756 h 123315"/>
                  <a:gd name="connsiteX12" fmla="*/ 39516 w 76700"/>
                  <a:gd name="connsiteY12" fmla="*/ 122554 h 123315"/>
                  <a:gd name="connsiteX13" fmla="*/ 43197 w 76700"/>
                  <a:gd name="connsiteY13" fmla="*/ 100472 h 123315"/>
                  <a:gd name="connsiteX14" fmla="*/ 70851 w 76700"/>
                  <a:gd name="connsiteY14" fmla="*/ 45093 h 123315"/>
                  <a:gd name="connsiteX15" fmla="*/ 52553 w 76700"/>
                  <a:gd name="connsiteY15" fmla="*/ 41482 h 123315"/>
                  <a:gd name="connsiteX16" fmla="*/ 56164 w 76700"/>
                  <a:gd name="connsiteY16" fmla="*/ 59781 h 123315"/>
                  <a:gd name="connsiteX17" fmla="*/ 74463 w 76700"/>
                  <a:gd name="connsiteY17" fmla="*/ 63392 h 123315"/>
                  <a:gd name="connsiteX18" fmla="*/ 70851 w 76700"/>
                  <a:gd name="connsiteY18" fmla="*/ 45093 h 123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6700" h="123315">
                    <a:moveTo>
                      <a:pt x="25001" y="10284"/>
                    </a:moveTo>
                    <a:cubicBezTo>
                      <a:pt x="19463" y="1651"/>
                      <a:pt x="10245" y="-2339"/>
                      <a:pt x="4466" y="1410"/>
                    </a:cubicBezTo>
                    <a:cubicBezTo>
                      <a:pt x="-1312" y="5125"/>
                      <a:pt x="-1519" y="15168"/>
                      <a:pt x="4053" y="23802"/>
                    </a:cubicBezTo>
                    <a:cubicBezTo>
                      <a:pt x="8147" y="30165"/>
                      <a:pt x="14166" y="33983"/>
                      <a:pt x="19429" y="34086"/>
                    </a:cubicBezTo>
                    <a:lnTo>
                      <a:pt x="19463" y="34086"/>
                    </a:lnTo>
                    <a:cubicBezTo>
                      <a:pt x="20151" y="34086"/>
                      <a:pt x="20805" y="34018"/>
                      <a:pt x="21458" y="33880"/>
                    </a:cubicBezTo>
                    <a:cubicBezTo>
                      <a:pt x="21527" y="33880"/>
                      <a:pt x="21630" y="33880"/>
                      <a:pt x="21699" y="33846"/>
                    </a:cubicBezTo>
                    <a:cubicBezTo>
                      <a:pt x="22731" y="33674"/>
                      <a:pt x="23728" y="33261"/>
                      <a:pt x="24622" y="32676"/>
                    </a:cubicBezTo>
                    <a:cubicBezTo>
                      <a:pt x="30401" y="28927"/>
                      <a:pt x="30573" y="18918"/>
                      <a:pt x="25001" y="10284"/>
                    </a:cubicBezTo>
                    <a:close/>
                    <a:moveTo>
                      <a:pt x="43197" y="100472"/>
                    </a:moveTo>
                    <a:cubicBezTo>
                      <a:pt x="38966" y="91116"/>
                      <a:pt x="30436" y="85819"/>
                      <a:pt x="24141" y="88674"/>
                    </a:cubicBezTo>
                    <a:cubicBezTo>
                      <a:pt x="17881" y="91494"/>
                      <a:pt x="16230" y="101401"/>
                      <a:pt x="20495" y="110756"/>
                    </a:cubicBezTo>
                    <a:cubicBezTo>
                      <a:pt x="24726" y="120112"/>
                      <a:pt x="33256" y="125375"/>
                      <a:pt x="39516" y="122554"/>
                    </a:cubicBezTo>
                    <a:cubicBezTo>
                      <a:pt x="45776" y="119700"/>
                      <a:pt x="47427" y="109828"/>
                      <a:pt x="43197" y="100472"/>
                    </a:cubicBezTo>
                    <a:close/>
                    <a:moveTo>
                      <a:pt x="70851" y="45093"/>
                    </a:moveTo>
                    <a:cubicBezTo>
                      <a:pt x="64798" y="39040"/>
                      <a:pt x="56611" y="37423"/>
                      <a:pt x="52553" y="41482"/>
                    </a:cubicBezTo>
                    <a:cubicBezTo>
                      <a:pt x="48494" y="45541"/>
                      <a:pt x="50110" y="53727"/>
                      <a:pt x="56164" y="59781"/>
                    </a:cubicBezTo>
                    <a:cubicBezTo>
                      <a:pt x="62218" y="65835"/>
                      <a:pt x="70404" y="67451"/>
                      <a:pt x="74463" y="63392"/>
                    </a:cubicBezTo>
                    <a:cubicBezTo>
                      <a:pt x="78522" y="59334"/>
                      <a:pt x="76905" y="51147"/>
                      <a:pt x="70851" y="45093"/>
                    </a:cubicBez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C3C6B3B-D324-1B46-8C9A-FC2493C2C386}"/>
                  </a:ext>
                </a:extLst>
              </p:cNvPr>
              <p:cNvSpPr/>
              <p:nvPr/>
            </p:nvSpPr>
            <p:spPr>
              <a:xfrm>
                <a:off x="9792645" y="1108470"/>
                <a:ext cx="484234" cy="182989"/>
              </a:xfrm>
              <a:custGeom>
                <a:avLst/>
                <a:gdLst>
                  <a:gd name="connsiteX0" fmla="*/ 196886 w 484234"/>
                  <a:gd name="connsiteY0" fmla="*/ 43305 h 182989"/>
                  <a:gd name="connsiteX1" fmla="*/ 194719 w 484234"/>
                  <a:gd name="connsiteY1" fmla="*/ 42445 h 182989"/>
                  <a:gd name="connsiteX2" fmla="*/ 193137 w 484234"/>
                  <a:gd name="connsiteY2" fmla="*/ 41757 h 182989"/>
                  <a:gd name="connsiteX3" fmla="*/ 191279 w 484234"/>
                  <a:gd name="connsiteY3" fmla="*/ 40932 h 182989"/>
                  <a:gd name="connsiteX4" fmla="*/ 190626 w 484234"/>
                  <a:gd name="connsiteY4" fmla="*/ 40588 h 182989"/>
                  <a:gd name="connsiteX5" fmla="*/ 189422 w 484234"/>
                  <a:gd name="connsiteY5" fmla="*/ 40003 h 182989"/>
                  <a:gd name="connsiteX6" fmla="*/ 188115 w 484234"/>
                  <a:gd name="connsiteY6" fmla="*/ 39350 h 182989"/>
                  <a:gd name="connsiteX7" fmla="*/ 188080 w 484234"/>
                  <a:gd name="connsiteY7" fmla="*/ 39350 h 182989"/>
                  <a:gd name="connsiteX8" fmla="*/ 187805 w 484234"/>
                  <a:gd name="connsiteY8" fmla="*/ 39178 h 182989"/>
                  <a:gd name="connsiteX9" fmla="*/ 186395 w 484234"/>
                  <a:gd name="connsiteY9" fmla="*/ 38387 h 182989"/>
                  <a:gd name="connsiteX10" fmla="*/ 184400 w 484234"/>
                  <a:gd name="connsiteY10" fmla="*/ 37217 h 182989"/>
                  <a:gd name="connsiteX11" fmla="*/ 184194 w 484234"/>
                  <a:gd name="connsiteY11" fmla="*/ 37079 h 182989"/>
                  <a:gd name="connsiteX12" fmla="*/ 182439 w 484234"/>
                  <a:gd name="connsiteY12" fmla="*/ 35979 h 182989"/>
                  <a:gd name="connsiteX13" fmla="*/ 182027 w 484234"/>
                  <a:gd name="connsiteY13" fmla="*/ 35704 h 182989"/>
                  <a:gd name="connsiteX14" fmla="*/ 179825 w 484234"/>
                  <a:gd name="connsiteY14" fmla="*/ 34190 h 182989"/>
                  <a:gd name="connsiteX15" fmla="*/ 179069 w 484234"/>
                  <a:gd name="connsiteY15" fmla="*/ 33640 h 182989"/>
                  <a:gd name="connsiteX16" fmla="*/ 177589 w 484234"/>
                  <a:gd name="connsiteY16" fmla="*/ 32539 h 182989"/>
                  <a:gd name="connsiteX17" fmla="*/ 176902 w 484234"/>
                  <a:gd name="connsiteY17" fmla="*/ 31989 h 182989"/>
                  <a:gd name="connsiteX18" fmla="*/ 176833 w 484234"/>
                  <a:gd name="connsiteY18" fmla="*/ 31954 h 182989"/>
                  <a:gd name="connsiteX19" fmla="*/ 175560 w 484234"/>
                  <a:gd name="connsiteY19" fmla="*/ 30888 h 182989"/>
                  <a:gd name="connsiteX20" fmla="*/ 175010 w 484234"/>
                  <a:gd name="connsiteY20" fmla="*/ 30441 h 182989"/>
                  <a:gd name="connsiteX21" fmla="*/ 174356 w 484234"/>
                  <a:gd name="connsiteY21" fmla="*/ 29891 h 182989"/>
                  <a:gd name="connsiteX22" fmla="*/ 173909 w 484234"/>
                  <a:gd name="connsiteY22" fmla="*/ 29512 h 182989"/>
                  <a:gd name="connsiteX23" fmla="*/ 171742 w 484234"/>
                  <a:gd name="connsiteY23" fmla="*/ 27552 h 182989"/>
                  <a:gd name="connsiteX24" fmla="*/ 167993 w 484234"/>
                  <a:gd name="connsiteY24" fmla="*/ 23837 h 182989"/>
                  <a:gd name="connsiteX25" fmla="*/ 166239 w 484234"/>
                  <a:gd name="connsiteY25" fmla="*/ 21945 h 182989"/>
                  <a:gd name="connsiteX26" fmla="*/ 161079 w 484234"/>
                  <a:gd name="connsiteY26" fmla="*/ 15582 h 182989"/>
                  <a:gd name="connsiteX27" fmla="*/ 159497 w 484234"/>
                  <a:gd name="connsiteY27" fmla="*/ 13346 h 182989"/>
                  <a:gd name="connsiteX28" fmla="*/ 157399 w 484234"/>
                  <a:gd name="connsiteY28" fmla="*/ 10181 h 182989"/>
                  <a:gd name="connsiteX29" fmla="*/ 156608 w 484234"/>
                  <a:gd name="connsiteY29" fmla="*/ 8909 h 182989"/>
                  <a:gd name="connsiteX30" fmla="*/ 153477 w 484234"/>
                  <a:gd name="connsiteY30" fmla="*/ 3474 h 182989"/>
                  <a:gd name="connsiteX31" fmla="*/ 153409 w 484234"/>
                  <a:gd name="connsiteY31" fmla="*/ 3336 h 182989"/>
                  <a:gd name="connsiteX32" fmla="*/ 151861 w 484234"/>
                  <a:gd name="connsiteY32" fmla="*/ 310 h 182989"/>
                  <a:gd name="connsiteX33" fmla="*/ 151689 w 484234"/>
                  <a:gd name="connsiteY33" fmla="*/ 0 h 182989"/>
                  <a:gd name="connsiteX34" fmla="*/ 151104 w 484234"/>
                  <a:gd name="connsiteY34" fmla="*/ 34 h 182989"/>
                  <a:gd name="connsiteX35" fmla="*/ 131739 w 484234"/>
                  <a:gd name="connsiteY35" fmla="*/ 1961 h 182989"/>
                  <a:gd name="connsiteX36" fmla="*/ 120388 w 484234"/>
                  <a:gd name="connsiteY36" fmla="*/ 3680 h 182989"/>
                  <a:gd name="connsiteX37" fmla="*/ 74709 w 484234"/>
                  <a:gd name="connsiteY37" fmla="*/ 15375 h 182989"/>
                  <a:gd name="connsiteX38" fmla="*/ 68862 w 484234"/>
                  <a:gd name="connsiteY38" fmla="*/ 17508 h 182989"/>
                  <a:gd name="connsiteX39" fmla="*/ 68828 w 484234"/>
                  <a:gd name="connsiteY39" fmla="*/ 17508 h 182989"/>
                  <a:gd name="connsiteX40" fmla="*/ 0 w 484234"/>
                  <a:gd name="connsiteY40" fmla="*/ 58543 h 182989"/>
                  <a:gd name="connsiteX41" fmla="*/ 654 w 484234"/>
                  <a:gd name="connsiteY41" fmla="*/ 58027 h 182989"/>
                  <a:gd name="connsiteX42" fmla="*/ 1685 w 484234"/>
                  <a:gd name="connsiteY42" fmla="*/ 57270 h 182989"/>
                  <a:gd name="connsiteX43" fmla="*/ 4781 w 484234"/>
                  <a:gd name="connsiteY43" fmla="*/ 55172 h 182989"/>
                  <a:gd name="connsiteX44" fmla="*/ 5985 w 484234"/>
                  <a:gd name="connsiteY44" fmla="*/ 54415 h 182989"/>
                  <a:gd name="connsiteX45" fmla="*/ 23080 w 484234"/>
                  <a:gd name="connsiteY45" fmla="*/ 45747 h 182989"/>
                  <a:gd name="connsiteX46" fmla="*/ 28549 w 484234"/>
                  <a:gd name="connsiteY46" fmla="*/ 43615 h 182989"/>
                  <a:gd name="connsiteX47" fmla="*/ 30647 w 484234"/>
                  <a:gd name="connsiteY47" fmla="*/ 42858 h 182989"/>
                  <a:gd name="connsiteX48" fmla="*/ 33846 w 484234"/>
                  <a:gd name="connsiteY48" fmla="*/ 41757 h 182989"/>
                  <a:gd name="connsiteX49" fmla="*/ 46504 w 484234"/>
                  <a:gd name="connsiteY49" fmla="*/ 38077 h 182989"/>
                  <a:gd name="connsiteX50" fmla="*/ 49015 w 484234"/>
                  <a:gd name="connsiteY50" fmla="*/ 37458 h 182989"/>
                  <a:gd name="connsiteX51" fmla="*/ 61432 w 484234"/>
                  <a:gd name="connsiteY51" fmla="*/ 34878 h 182989"/>
                  <a:gd name="connsiteX52" fmla="*/ 75328 w 484234"/>
                  <a:gd name="connsiteY52" fmla="*/ 32849 h 182989"/>
                  <a:gd name="connsiteX53" fmla="*/ 80316 w 484234"/>
                  <a:gd name="connsiteY53" fmla="*/ 32333 h 182989"/>
                  <a:gd name="connsiteX54" fmla="*/ 86335 w 484234"/>
                  <a:gd name="connsiteY54" fmla="*/ 31817 h 182989"/>
                  <a:gd name="connsiteX55" fmla="*/ 95210 w 484234"/>
                  <a:gd name="connsiteY55" fmla="*/ 31370 h 182989"/>
                  <a:gd name="connsiteX56" fmla="*/ 131945 w 484234"/>
                  <a:gd name="connsiteY56" fmla="*/ 32505 h 182989"/>
                  <a:gd name="connsiteX57" fmla="*/ 135798 w 484234"/>
                  <a:gd name="connsiteY57" fmla="*/ 32849 h 182989"/>
                  <a:gd name="connsiteX58" fmla="*/ 161217 w 484234"/>
                  <a:gd name="connsiteY58" fmla="*/ 36185 h 182989"/>
                  <a:gd name="connsiteX59" fmla="*/ 165551 w 484234"/>
                  <a:gd name="connsiteY59" fmla="*/ 36907 h 182989"/>
                  <a:gd name="connsiteX60" fmla="*/ 169678 w 484234"/>
                  <a:gd name="connsiteY60" fmla="*/ 37630 h 182989"/>
                  <a:gd name="connsiteX61" fmla="*/ 169885 w 484234"/>
                  <a:gd name="connsiteY61" fmla="*/ 37630 h 182989"/>
                  <a:gd name="connsiteX62" fmla="*/ 173600 w 484234"/>
                  <a:gd name="connsiteY62" fmla="*/ 38318 h 182989"/>
                  <a:gd name="connsiteX63" fmla="*/ 182474 w 484234"/>
                  <a:gd name="connsiteY63" fmla="*/ 40106 h 182989"/>
                  <a:gd name="connsiteX64" fmla="*/ 185398 w 484234"/>
                  <a:gd name="connsiteY64" fmla="*/ 40726 h 182989"/>
                  <a:gd name="connsiteX65" fmla="*/ 185569 w 484234"/>
                  <a:gd name="connsiteY65" fmla="*/ 40726 h 182989"/>
                  <a:gd name="connsiteX66" fmla="*/ 188115 w 484234"/>
                  <a:gd name="connsiteY66" fmla="*/ 41310 h 182989"/>
                  <a:gd name="connsiteX67" fmla="*/ 194203 w 484234"/>
                  <a:gd name="connsiteY67" fmla="*/ 42721 h 182989"/>
                  <a:gd name="connsiteX68" fmla="*/ 195682 w 484234"/>
                  <a:gd name="connsiteY68" fmla="*/ 43099 h 182989"/>
                  <a:gd name="connsiteX69" fmla="*/ 197952 w 484234"/>
                  <a:gd name="connsiteY69" fmla="*/ 43684 h 182989"/>
                  <a:gd name="connsiteX70" fmla="*/ 198743 w 484234"/>
                  <a:gd name="connsiteY70" fmla="*/ 43890 h 182989"/>
                  <a:gd name="connsiteX71" fmla="*/ 196886 w 484234"/>
                  <a:gd name="connsiteY71" fmla="*/ 43236 h 182989"/>
                  <a:gd name="connsiteX72" fmla="*/ 444507 w 484234"/>
                  <a:gd name="connsiteY72" fmla="*/ 136279 h 182989"/>
                  <a:gd name="connsiteX73" fmla="*/ 280057 w 484234"/>
                  <a:gd name="connsiteY73" fmla="*/ 18127 h 182989"/>
                  <a:gd name="connsiteX74" fmla="*/ 274037 w 484234"/>
                  <a:gd name="connsiteY74" fmla="*/ 24456 h 182989"/>
                  <a:gd name="connsiteX75" fmla="*/ 274003 w 484234"/>
                  <a:gd name="connsiteY75" fmla="*/ 24490 h 182989"/>
                  <a:gd name="connsiteX76" fmla="*/ 270873 w 484234"/>
                  <a:gd name="connsiteY76" fmla="*/ 27380 h 182989"/>
                  <a:gd name="connsiteX77" fmla="*/ 270701 w 484234"/>
                  <a:gd name="connsiteY77" fmla="*/ 27552 h 182989"/>
                  <a:gd name="connsiteX78" fmla="*/ 267605 w 484234"/>
                  <a:gd name="connsiteY78" fmla="*/ 30131 h 182989"/>
                  <a:gd name="connsiteX79" fmla="*/ 264234 w 484234"/>
                  <a:gd name="connsiteY79" fmla="*/ 32711 h 182989"/>
                  <a:gd name="connsiteX80" fmla="*/ 263237 w 484234"/>
                  <a:gd name="connsiteY80" fmla="*/ 33433 h 182989"/>
                  <a:gd name="connsiteX81" fmla="*/ 261620 w 484234"/>
                  <a:gd name="connsiteY81" fmla="*/ 34534 h 182989"/>
                  <a:gd name="connsiteX82" fmla="*/ 260760 w 484234"/>
                  <a:gd name="connsiteY82" fmla="*/ 35084 h 182989"/>
                  <a:gd name="connsiteX83" fmla="*/ 259453 w 484234"/>
                  <a:gd name="connsiteY83" fmla="*/ 35944 h 182989"/>
                  <a:gd name="connsiteX84" fmla="*/ 258077 w 484234"/>
                  <a:gd name="connsiteY84" fmla="*/ 36770 h 182989"/>
                  <a:gd name="connsiteX85" fmla="*/ 257768 w 484234"/>
                  <a:gd name="connsiteY85" fmla="*/ 36942 h 182989"/>
                  <a:gd name="connsiteX86" fmla="*/ 256564 w 484234"/>
                  <a:gd name="connsiteY86" fmla="*/ 37664 h 182989"/>
                  <a:gd name="connsiteX87" fmla="*/ 253709 w 484234"/>
                  <a:gd name="connsiteY87" fmla="*/ 39212 h 182989"/>
                  <a:gd name="connsiteX88" fmla="*/ 253606 w 484234"/>
                  <a:gd name="connsiteY88" fmla="*/ 39281 h 182989"/>
                  <a:gd name="connsiteX89" fmla="*/ 250407 w 484234"/>
                  <a:gd name="connsiteY89" fmla="*/ 40829 h 182989"/>
                  <a:gd name="connsiteX90" fmla="*/ 248412 w 484234"/>
                  <a:gd name="connsiteY90" fmla="*/ 41723 h 182989"/>
                  <a:gd name="connsiteX91" fmla="*/ 247862 w 484234"/>
                  <a:gd name="connsiteY91" fmla="*/ 41964 h 182989"/>
                  <a:gd name="connsiteX92" fmla="*/ 246486 w 484234"/>
                  <a:gd name="connsiteY92" fmla="*/ 42514 h 182989"/>
                  <a:gd name="connsiteX93" fmla="*/ 246383 w 484234"/>
                  <a:gd name="connsiteY93" fmla="*/ 42583 h 182989"/>
                  <a:gd name="connsiteX94" fmla="*/ 245144 w 484234"/>
                  <a:gd name="connsiteY94" fmla="*/ 43030 h 182989"/>
                  <a:gd name="connsiteX95" fmla="*/ 241602 w 484234"/>
                  <a:gd name="connsiteY95" fmla="*/ 44268 h 182989"/>
                  <a:gd name="connsiteX96" fmla="*/ 241498 w 484234"/>
                  <a:gd name="connsiteY96" fmla="*/ 44303 h 182989"/>
                  <a:gd name="connsiteX97" fmla="*/ 239194 w 484234"/>
                  <a:gd name="connsiteY97" fmla="*/ 44956 h 182989"/>
                  <a:gd name="connsiteX98" fmla="*/ 238712 w 484234"/>
                  <a:gd name="connsiteY98" fmla="*/ 45094 h 182989"/>
                  <a:gd name="connsiteX99" fmla="*/ 238540 w 484234"/>
                  <a:gd name="connsiteY99" fmla="*/ 45128 h 182989"/>
                  <a:gd name="connsiteX100" fmla="*/ 237405 w 484234"/>
                  <a:gd name="connsiteY100" fmla="*/ 45438 h 182989"/>
                  <a:gd name="connsiteX101" fmla="*/ 236511 w 484234"/>
                  <a:gd name="connsiteY101" fmla="*/ 45644 h 182989"/>
                  <a:gd name="connsiteX102" fmla="*/ 234825 w 484234"/>
                  <a:gd name="connsiteY102" fmla="*/ 46023 h 182989"/>
                  <a:gd name="connsiteX103" fmla="*/ 234275 w 484234"/>
                  <a:gd name="connsiteY103" fmla="*/ 46126 h 182989"/>
                  <a:gd name="connsiteX104" fmla="*/ 232039 w 484234"/>
                  <a:gd name="connsiteY104" fmla="*/ 46539 h 182989"/>
                  <a:gd name="connsiteX105" fmla="*/ 229769 w 484234"/>
                  <a:gd name="connsiteY105" fmla="*/ 46883 h 182989"/>
                  <a:gd name="connsiteX106" fmla="*/ 227740 w 484234"/>
                  <a:gd name="connsiteY106" fmla="*/ 47123 h 182989"/>
                  <a:gd name="connsiteX107" fmla="*/ 225229 w 484234"/>
                  <a:gd name="connsiteY107" fmla="*/ 47364 h 182989"/>
                  <a:gd name="connsiteX108" fmla="*/ 224850 w 484234"/>
                  <a:gd name="connsiteY108" fmla="*/ 47364 h 182989"/>
                  <a:gd name="connsiteX109" fmla="*/ 222615 w 484234"/>
                  <a:gd name="connsiteY109" fmla="*/ 47433 h 182989"/>
                  <a:gd name="connsiteX110" fmla="*/ 218281 w 484234"/>
                  <a:gd name="connsiteY110" fmla="*/ 47433 h 182989"/>
                  <a:gd name="connsiteX111" fmla="*/ 213912 w 484234"/>
                  <a:gd name="connsiteY111" fmla="*/ 47158 h 182989"/>
                  <a:gd name="connsiteX112" fmla="*/ 208822 w 484234"/>
                  <a:gd name="connsiteY112" fmla="*/ 46435 h 182989"/>
                  <a:gd name="connsiteX113" fmla="*/ 208822 w 484234"/>
                  <a:gd name="connsiteY113" fmla="*/ 46435 h 182989"/>
                  <a:gd name="connsiteX114" fmla="*/ 388612 w 484234"/>
                  <a:gd name="connsiteY114" fmla="*/ 141404 h 182989"/>
                  <a:gd name="connsiteX115" fmla="*/ 420911 w 484234"/>
                  <a:gd name="connsiteY115" fmla="*/ 179756 h 182989"/>
                  <a:gd name="connsiteX116" fmla="*/ 437834 w 484234"/>
                  <a:gd name="connsiteY116" fmla="*/ 175491 h 182989"/>
                  <a:gd name="connsiteX117" fmla="*/ 484235 w 484234"/>
                  <a:gd name="connsiteY117" fmla="*/ 182990 h 182989"/>
                  <a:gd name="connsiteX118" fmla="*/ 444507 w 484234"/>
                  <a:gd name="connsiteY118" fmla="*/ 136245 h 182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</a:cxnLst>
                <a:rect l="l" t="t" r="r" b="b"/>
                <a:pathLst>
                  <a:path w="484234" h="182989">
                    <a:moveTo>
                      <a:pt x="196886" y="43305"/>
                    </a:moveTo>
                    <a:cubicBezTo>
                      <a:pt x="196164" y="43030"/>
                      <a:pt x="195441" y="42755"/>
                      <a:pt x="194719" y="42445"/>
                    </a:cubicBezTo>
                    <a:cubicBezTo>
                      <a:pt x="194203" y="42239"/>
                      <a:pt x="193653" y="41998"/>
                      <a:pt x="193137" y="41757"/>
                    </a:cubicBezTo>
                    <a:cubicBezTo>
                      <a:pt x="192483" y="41482"/>
                      <a:pt x="191864" y="41207"/>
                      <a:pt x="191279" y="40932"/>
                    </a:cubicBezTo>
                    <a:cubicBezTo>
                      <a:pt x="191039" y="40829"/>
                      <a:pt x="190832" y="40726"/>
                      <a:pt x="190626" y="40588"/>
                    </a:cubicBezTo>
                    <a:cubicBezTo>
                      <a:pt x="190213" y="40382"/>
                      <a:pt x="189800" y="40210"/>
                      <a:pt x="189422" y="40003"/>
                    </a:cubicBezTo>
                    <a:cubicBezTo>
                      <a:pt x="188975" y="39831"/>
                      <a:pt x="188562" y="39590"/>
                      <a:pt x="188115" y="39350"/>
                    </a:cubicBezTo>
                    <a:lnTo>
                      <a:pt x="188080" y="39350"/>
                    </a:lnTo>
                    <a:cubicBezTo>
                      <a:pt x="188080" y="39350"/>
                      <a:pt x="187908" y="39246"/>
                      <a:pt x="187805" y="39178"/>
                    </a:cubicBezTo>
                    <a:cubicBezTo>
                      <a:pt x="187324" y="38937"/>
                      <a:pt x="186877" y="38662"/>
                      <a:pt x="186395" y="38387"/>
                    </a:cubicBezTo>
                    <a:cubicBezTo>
                      <a:pt x="185741" y="38008"/>
                      <a:pt x="185054" y="37630"/>
                      <a:pt x="184400" y="37217"/>
                    </a:cubicBezTo>
                    <a:cubicBezTo>
                      <a:pt x="184331" y="37217"/>
                      <a:pt x="184262" y="37148"/>
                      <a:pt x="184194" y="37079"/>
                    </a:cubicBezTo>
                    <a:cubicBezTo>
                      <a:pt x="183609" y="36735"/>
                      <a:pt x="183024" y="36357"/>
                      <a:pt x="182439" y="35979"/>
                    </a:cubicBezTo>
                    <a:cubicBezTo>
                      <a:pt x="182302" y="35910"/>
                      <a:pt x="182164" y="35807"/>
                      <a:pt x="182027" y="35704"/>
                    </a:cubicBezTo>
                    <a:cubicBezTo>
                      <a:pt x="181304" y="35222"/>
                      <a:pt x="180548" y="34741"/>
                      <a:pt x="179825" y="34190"/>
                    </a:cubicBezTo>
                    <a:cubicBezTo>
                      <a:pt x="179585" y="34018"/>
                      <a:pt x="179309" y="33812"/>
                      <a:pt x="179069" y="33640"/>
                    </a:cubicBezTo>
                    <a:cubicBezTo>
                      <a:pt x="178587" y="33296"/>
                      <a:pt x="178105" y="32918"/>
                      <a:pt x="177589" y="32539"/>
                    </a:cubicBezTo>
                    <a:cubicBezTo>
                      <a:pt x="177349" y="32367"/>
                      <a:pt x="177142" y="32161"/>
                      <a:pt x="176902" y="31989"/>
                    </a:cubicBezTo>
                    <a:cubicBezTo>
                      <a:pt x="176902" y="31989"/>
                      <a:pt x="176879" y="31978"/>
                      <a:pt x="176833" y="31954"/>
                    </a:cubicBezTo>
                    <a:cubicBezTo>
                      <a:pt x="176420" y="31610"/>
                      <a:pt x="175973" y="31232"/>
                      <a:pt x="175560" y="30888"/>
                    </a:cubicBezTo>
                    <a:cubicBezTo>
                      <a:pt x="175354" y="30751"/>
                      <a:pt x="175182" y="30613"/>
                      <a:pt x="175010" y="30441"/>
                    </a:cubicBezTo>
                    <a:cubicBezTo>
                      <a:pt x="174803" y="30269"/>
                      <a:pt x="174563" y="30097"/>
                      <a:pt x="174356" y="29891"/>
                    </a:cubicBezTo>
                    <a:cubicBezTo>
                      <a:pt x="174184" y="29787"/>
                      <a:pt x="174047" y="29650"/>
                      <a:pt x="173909" y="29512"/>
                    </a:cubicBezTo>
                    <a:cubicBezTo>
                      <a:pt x="173152" y="28893"/>
                      <a:pt x="172430" y="28240"/>
                      <a:pt x="171742" y="27552"/>
                    </a:cubicBezTo>
                    <a:cubicBezTo>
                      <a:pt x="170469" y="26382"/>
                      <a:pt x="169197" y="25109"/>
                      <a:pt x="167993" y="23837"/>
                    </a:cubicBezTo>
                    <a:cubicBezTo>
                      <a:pt x="167408" y="23218"/>
                      <a:pt x="166789" y="22599"/>
                      <a:pt x="166239" y="21945"/>
                    </a:cubicBezTo>
                    <a:cubicBezTo>
                      <a:pt x="164450" y="19916"/>
                      <a:pt x="162730" y="17817"/>
                      <a:pt x="161079" y="15582"/>
                    </a:cubicBezTo>
                    <a:cubicBezTo>
                      <a:pt x="160529" y="14859"/>
                      <a:pt x="159978" y="14103"/>
                      <a:pt x="159497" y="13346"/>
                    </a:cubicBezTo>
                    <a:cubicBezTo>
                      <a:pt x="158775" y="12314"/>
                      <a:pt x="158087" y="11248"/>
                      <a:pt x="157399" y="10181"/>
                    </a:cubicBezTo>
                    <a:cubicBezTo>
                      <a:pt x="157124" y="9769"/>
                      <a:pt x="156848" y="9356"/>
                      <a:pt x="156608" y="8909"/>
                    </a:cubicBezTo>
                    <a:cubicBezTo>
                      <a:pt x="155507" y="7154"/>
                      <a:pt x="154441" y="5331"/>
                      <a:pt x="153477" y="3474"/>
                    </a:cubicBezTo>
                    <a:cubicBezTo>
                      <a:pt x="153443" y="3440"/>
                      <a:pt x="153409" y="3371"/>
                      <a:pt x="153409" y="3336"/>
                    </a:cubicBezTo>
                    <a:cubicBezTo>
                      <a:pt x="152858" y="2339"/>
                      <a:pt x="152342" y="1341"/>
                      <a:pt x="151861" y="310"/>
                    </a:cubicBezTo>
                    <a:cubicBezTo>
                      <a:pt x="151792" y="206"/>
                      <a:pt x="151723" y="103"/>
                      <a:pt x="151689" y="0"/>
                    </a:cubicBezTo>
                    <a:cubicBezTo>
                      <a:pt x="151483" y="0"/>
                      <a:pt x="151311" y="34"/>
                      <a:pt x="151104" y="34"/>
                    </a:cubicBezTo>
                    <a:cubicBezTo>
                      <a:pt x="144466" y="482"/>
                      <a:pt x="137999" y="1101"/>
                      <a:pt x="131739" y="1961"/>
                    </a:cubicBezTo>
                    <a:cubicBezTo>
                      <a:pt x="127886" y="2442"/>
                      <a:pt x="124103" y="3027"/>
                      <a:pt x="120388" y="3680"/>
                    </a:cubicBezTo>
                    <a:cubicBezTo>
                      <a:pt x="103740" y="6501"/>
                      <a:pt x="88434" y="10594"/>
                      <a:pt x="74709" y="15375"/>
                    </a:cubicBezTo>
                    <a:cubicBezTo>
                      <a:pt x="72714" y="16098"/>
                      <a:pt x="70754" y="16786"/>
                      <a:pt x="68862" y="17508"/>
                    </a:cubicBezTo>
                    <a:lnTo>
                      <a:pt x="68828" y="17508"/>
                    </a:lnTo>
                    <a:cubicBezTo>
                      <a:pt x="34775" y="30269"/>
                      <a:pt x="10938" y="47089"/>
                      <a:pt x="0" y="58543"/>
                    </a:cubicBezTo>
                    <a:cubicBezTo>
                      <a:pt x="103" y="58440"/>
                      <a:pt x="310" y="58268"/>
                      <a:pt x="654" y="58027"/>
                    </a:cubicBezTo>
                    <a:cubicBezTo>
                      <a:pt x="929" y="57821"/>
                      <a:pt x="1273" y="57580"/>
                      <a:pt x="1685" y="57270"/>
                    </a:cubicBezTo>
                    <a:cubicBezTo>
                      <a:pt x="2442" y="56686"/>
                      <a:pt x="3474" y="55998"/>
                      <a:pt x="4781" y="55172"/>
                    </a:cubicBezTo>
                    <a:cubicBezTo>
                      <a:pt x="5159" y="54931"/>
                      <a:pt x="5572" y="54656"/>
                      <a:pt x="5985" y="54415"/>
                    </a:cubicBezTo>
                    <a:cubicBezTo>
                      <a:pt x="9803" y="52042"/>
                      <a:pt x="15444" y="48912"/>
                      <a:pt x="23080" y="45747"/>
                    </a:cubicBezTo>
                    <a:cubicBezTo>
                      <a:pt x="24800" y="45060"/>
                      <a:pt x="26623" y="44337"/>
                      <a:pt x="28549" y="43615"/>
                    </a:cubicBezTo>
                    <a:cubicBezTo>
                      <a:pt x="29237" y="43340"/>
                      <a:pt x="29925" y="43099"/>
                      <a:pt x="30647" y="42858"/>
                    </a:cubicBezTo>
                    <a:cubicBezTo>
                      <a:pt x="31679" y="42480"/>
                      <a:pt x="32746" y="42101"/>
                      <a:pt x="33846" y="41757"/>
                    </a:cubicBezTo>
                    <a:cubicBezTo>
                      <a:pt x="37699" y="40450"/>
                      <a:pt x="41929" y="39212"/>
                      <a:pt x="46504" y="38077"/>
                    </a:cubicBezTo>
                    <a:cubicBezTo>
                      <a:pt x="47330" y="37836"/>
                      <a:pt x="48155" y="37630"/>
                      <a:pt x="49015" y="37458"/>
                    </a:cubicBezTo>
                    <a:cubicBezTo>
                      <a:pt x="52902" y="36495"/>
                      <a:pt x="57030" y="35635"/>
                      <a:pt x="61432" y="34878"/>
                    </a:cubicBezTo>
                    <a:cubicBezTo>
                      <a:pt x="65801" y="34087"/>
                      <a:pt x="70444" y="33399"/>
                      <a:pt x="75328" y="32849"/>
                    </a:cubicBezTo>
                    <a:cubicBezTo>
                      <a:pt x="76980" y="32642"/>
                      <a:pt x="78631" y="32470"/>
                      <a:pt x="80316" y="32333"/>
                    </a:cubicBezTo>
                    <a:cubicBezTo>
                      <a:pt x="82277" y="32126"/>
                      <a:pt x="84272" y="31954"/>
                      <a:pt x="86335" y="31817"/>
                    </a:cubicBezTo>
                    <a:cubicBezTo>
                      <a:pt x="89294" y="31610"/>
                      <a:pt x="92252" y="31438"/>
                      <a:pt x="95210" y="31370"/>
                    </a:cubicBezTo>
                    <a:cubicBezTo>
                      <a:pt x="107661" y="30957"/>
                      <a:pt x="120147" y="31473"/>
                      <a:pt x="131945" y="32505"/>
                    </a:cubicBezTo>
                    <a:cubicBezTo>
                      <a:pt x="133252" y="32608"/>
                      <a:pt x="134525" y="32746"/>
                      <a:pt x="135798" y="32849"/>
                    </a:cubicBezTo>
                    <a:cubicBezTo>
                      <a:pt x="144844" y="33743"/>
                      <a:pt x="153443" y="34912"/>
                      <a:pt x="161217" y="36185"/>
                    </a:cubicBezTo>
                    <a:cubicBezTo>
                      <a:pt x="162696" y="36426"/>
                      <a:pt x="164140" y="36667"/>
                      <a:pt x="165551" y="36907"/>
                    </a:cubicBezTo>
                    <a:cubicBezTo>
                      <a:pt x="166961" y="37148"/>
                      <a:pt x="168337" y="37389"/>
                      <a:pt x="169678" y="37630"/>
                    </a:cubicBezTo>
                    <a:cubicBezTo>
                      <a:pt x="169747" y="37630"/>
                      <a:pt x="169816" y="37630"/>
                      <a:pt x="169885" y="37630"/>
                    </a:cubicBezTo>
                    <a:cubicBezTo>
                      <a:pt x="171157" y="37871"/>
                      <a:pt x="172396" y="38077"/>
                      <a:pt x="173600" y="38318"/>
                    </a:cubicBezTo>
                    <a:cubicBezTo>
                      <a:pt x="176798" y="38937"/>
                      <a:pt x="179756" y="39522"/>
                      <a:pt x="182474" y="40106"/>
                    </a:cubicBezTo>
                    <a:cubicBezTo>
                      <a:pt x="183471" y="40313"/>
                      <a:pt x="184469" y="40519"/>
                      <a:pt x="185398" y="40726"/>
                    </a:cubicBezTo>
                    <a:cubicBezTo>
                      <a:pt x="185466" y="40726"/>
                      <a:pt x="185501" y="40726"/>
                      <a:pt x="185569" y="40726"/>
                    </a:cubicBezTo>
                    <a:cubicBezTo>
                      <a:pt x="186464" y="40932"/>
                      <a:pt x="187289" y="41104"/>
                      <a:pt x="188115" y="41310"/>
                    </a:cubicBezTo>
                    <a:cubicBezTo>
                      <a:pt x="190488" y="41826"/>
                      <a:pt x="192518" y="42308"/>
                      <a:pt x="194203" y="42721"/>
                    </a:cubicBezTo>
                    <a:cubicBezTo>
                      <a:pt x="194719" y="42858"/>
                      <a:pt x="195235" y="42996"/>
                      <a:pt x="195682" y="43099"/>
                    </a:cubicBezTo>
                    <a:cubicBezTo>
                      <a:pt x="196576" y="43340"/>
                      <a:pt x="197333" y="43512"/>
                      <a:pt x="197952" y="43684"/>
                    </a:cubicBezTo>
                    <a:cubicBezTo>
                      <a:pt x="198262" y="43752"/>
                      <a:pt x="198537" y="43821"/>
                      <a:pt x="198743" y="43890"/>
                    </a:cubicBezTo>
                    <a:cubicBezTo>
                      <a:pt x="198124" y="43684"/>
                      <a:pt x="197505" y="43443"/>
                      <a:pt x="196886" y="43236"/>
                    </a:cubicBezTo>
                    <a:close/>
                    <a:moveTo>
                      <a:pt x="444507" y="136279"/>
                    </a:moveTo>
                    <a:cubicBezTo>
                      <a:pt x="376436" y="69584"/>
                      <a:pt x="304994" y="30647"/>
                      <a:pt x="280057" y="18127"/>
                    </a:cubicBezTo>
                    <a:cubicBezTo>
                      <a:pt x="278131" y="20363"/>
                      <a:pt x="276136" y="22461"/>
                      <a:pt x="274037" y="24456"/>
                    </a:cubicBezTo>
                    <a:cubicBezTo>
                      <a:pt x="274037" y="24456"/>
                      <a:pt x="274037" y="24490"/>
                      <a:pt x="274003" y="24490"/>
                    </a:cubicBezTo>
                    <a:cubicBezTo>
                      <a:pt x="273006" y="25488"/>
                      <a:pt x="271939" y="26451"/>
                      <a:pt x="270873" y="27380"/>
                    </a:cubicBezTo>
                    <a:cubicBezTo>
                      <a:pt x="270839" y="27448"/>
                      <a:pt x="270770" y="27483"/>
                      <a:pt x="270701" y="27552"/>
                    </a:cubicBezTo>
                    <a:cubicBezTo>
                      <a:pt x="269704" y="28446"/>
                      <a:pt x="268637" y="29306"/>
                      <a:pt x="267605" y="30131"/>
                    </a:cubicBezTo>
                    <a:cubicBezTo>
                      <a:pt x="266505" y="31026"/>
                      <a:pt x="265370" y="31886"/>
                      <a:pt x="264234" y="32711"/>
                    </a:cubicBezTo>
                    <a:cubicBezTo>
                      <a:pt x="263891" y="32952"/>
                      <a:pt x="263581" y="33193"/>
                      <a:pt x="263237" y="33433"/>
                    </a:cubicBezTo>
                    <a:cubicBezTo>
                      <a:pt x="262687" y="33812"/>
                      <a:pt x="262171" y="34190"/>
                      <a:pt x="261620" y="34534"/>
                    </a:cubicBezTo>
                    <a:cubicBezTo>
                      <a:pt x="261345" y="34741"/>
                      <a:pt x="261036" y="34912"/>
                      <a:pt x="260760" y="35084"/>
                    </a:cubicBezTo>
                    <a:cubicBezTo>
                      <a:pt x="260313" y="35394"/>
                      <a:pt x="259900" y="35669"/>
                      <a:pt x="259453" y="35944"/>
                    </a:cubicBezTo>
                    <a:cubicBezTo>
                      <a:pt x="259006" y="36254"/>
                      <a:pt x="258559" y="36529"/>
                      <a:pt x="258077" y="36770"/>
                    </a:cubicBezTo>
                    <a:cubicBezTo>
                      <a:pt x="257974" y="36839"/>
                      <a:pt x="257871" y="36873"/>
                      <a:pt x="257768" y="36942"/>
                    </a:cubicBezTo>
                    <a:cubicBezTo>
                      <a:pt x="257390" y="37183"/>
                      <a:pt x="256977" y="37423"/>
                      <a:pt x="256564" y="37664"/>
                    </a:cubicBezTo>
                    <a:cubicBezTo>
                      <a:pt x="255635" y="38215"/>
                      <a:pt x="254672" y="38731"/>
                      <a:pt x="253709" y="39212"/>
                    </a:cubicBezTo>
                    <a:cubicBezTo>
                      <a:pt x="253709" y="39212"/>
                      <a:pt x="253640" y="39212"/>
                      <a:pt x="253606" y="39281"/>
                    </a:cubicBezTo>
                    <a:cubicBezTo>
                      <a:pt x="252540" y="39831"/>
                      <a:pt x="251473" y="40347"/>
                      <a:pt x="250407" y="40829"/>
                    </a:cubicBezTo>
                    <a:cubicBezTo>
                      <a:pt x="249754" y="41138"/>
                      <a:pt x="249100" y="41448"/>
                      <a:pt x="248412" y="41723"/>
                    </a:cubicBezTo>
                    <a:cubicBezTo>
                      <a:pt x="248240" y="41826"/>
                      <a:pt x="248034" y="41895"/>
                      <a:pt x="247862" y="41964"/>
                    </a:cubicBezTo>
                    <a:cubicBezTo>
                      <a:pt x="247415" y="42170"/>
                      <a:pt x="246967" y="42342"/>
                      <a:pt x="246486" y="42514"/>
                    </a:cubicBezTo>
                    <a:cubicBezTo>
                      <a:pt x="246451" y="42549"/>
                      <a:pt x="246417" y="42549"/>
                      <a:pt x="246383" y="42583"/>
                    </a:cubicBezTo>
                    <a:cubicBezTo>
                      <a:pt x="245970" y="42721"/>
                      <a:pt x="245557" y="42893"/>
                      <a:pt x="245144" y="43030"/>
                    </a:cubicBezTo>
                    <a:cubicBezTo>
                      <a:pt x="243975" y="43477"/>
                      <a:pt x="242805" y="43890"/>
                      <a:pt x="241602" y="44268"/>
                    </a:cubicBezTo>
                    <a:cubicBezTo>
                      <a:pt x="241567" y="44268"/>
                      <a:pt x="241533" y="44303"/>
                      <a:pt x="241498" y="44303"/>
                    </a:cubicBezTo>
                    <a:cubicBezTo>
                      <a:pt x="240742" y="44544"/>
                      <a:pt x="239950" y="44784"/>
                      <a:pt x="239194" y="44956"/>
                    </a:cubicBezTo>
                    <a:cubicBezTo>
                      <a:pt x="239022" y="45025"/>
                      <a:pt x="238884" y="45060"/>
                      <a:pt x="238712" y="45094"/>
                    </a:cubicBezTo>
                    <a:cubicBezTo>
                      <a:pt x="238643" y="45094"/>
                      <a:pt x="238609" y="45128"/>
                      <a:pt x="238540" y="45128"/>
                    </a:cubicBezTo>
                    <a:cubicBezTo>
                      <a:pt x="238162" y="45266"/>
                      <a:pt x="237783" y="45369"/>
                      <a:pt x="237405" y="45438"/>
                    </a:cubicBezTo>
                    <a:cubicBezTo>
                      <a:pt x="237096" y="45541"/>
                      <a:pt x="236820" y="45610"/>
                      <a:pt x="236511" y="45644"/>
                    </a:cubicBezTo>
                    <a:cubicBezTo>
                      <a:pt x="235926" y="45782"/>
                      <a:pt x="235376" y="45919"/>
                      <a:pt x="234825" y="46023"/>
                    </a:cubicBezTo>
                    <a:cubicBezTo>
                      <a:pt x="234653" y="46057"/>
                      <a:pt x="234447" y="46091"/>
                      <a:pt x="234275" y="46126"/>
                    </a:cubicBezTo>
                    <a:cubicBezTo>
                      <a:pt x="233518" y="46298"/>
                      <a:pt x="232762" y="46435"/>
                      <a:pt x="232039" y="46539"/>
                    </a:cubicBezTo>
                    <a:cubicBezTo>
                      <a:pt x="231283" y="46676"/>
                      <a:pt x="230526" y="46779"/>
                      <a:pt x="229769" y="46883"/>
                    </a:cubicBezTo>
                    <a:cubicBezTo>
                      <a:pt x="229081" y="46986"/>
                      <a:pt x="228428" y="47054"/>
                      <a:pt x="227740" y="47123"/>
                    </a:cubicBezTo>
                    <a:cubicBezTo>
                      <a:pt x="226914" y="47226"/>
                      <a:pt x="226054" y="47295"/>
                      <a:pt x="225229" y="47364"/>
                    </a:cubicBezTo>
                    <a:cubicBezTo>
                      <a:pt x="225126" y="47364"/>
                      <a:pt x="224988" y="47364"/>
                      <a:pt x="224850" y="47364"/>
                    </a:cubicBezTo>
                    <a:cubicBezTo>
                      <a:pt x="224094" y="47398"/>
                      <a:pt x="223337" y="47433"/>
                      <a:pt x="222615" y="47433"/>
                    </a:cubicBezTo>
                    <a:cubicBezTo>
                      <a:pt x="221170" y="47467"/>
                      <a:pt x="219725" y="47467"/>
                      <a:pt x="218281" y="47433"/>
                    </a:cubicBezTo>
                    <a:cubicBezTo>
                      <a:pt x="216836" y="47398"/>
                      <a:pt x="215357" y="47295"/>
                      <a:pt x="213912" y="47158"/>
                    </a:cubicBezTo>
                    <a:cubicBezTo>
                      <a:pt x="212192" y="46986"/>
                      <a:pt x="210507" y="46779"/>
                      <a:pt x="208822" y="46435"/>
                    </a:cubicBezTo>
                    <a:lnTo>
                      <a:pt x="208822" y="46435"/>
                    </a:lnTo>
                    <a:cubicBezTo>
                      <a:pt x="208822" y="46435"/>
                      <a:pt x="302621" y="67176"/>
                      <a:pt x="388612" y="141404"/>
                    </a:cubicBezTo>
                    <a:cubicBezTo>
                      <a:pt x="402887" y="153753"/>
                      <a:pt x="413344" y="166617"/>
                      <a:pt x="420911" y="179756"/>
                    </a:cubicBezTo>
                    <a:cubicBezTo>
                      <a:pt x="426621" y="177521"/>
                      <a:pt x="432331" y="176179"/>
                      <a:pt x="437834" y="175491"/>
                    </a:cubicBezTo>
                    <a:cubicBezTo>
                      <a:pt x="462462" y="172396"/>
                      <a:pt x="483100" y="182439"/>
                      <a:pt x="484235" y="182990"/>
                    </a:cubicBezTo>
                    <a:cubicBezTo>
                      <a:pt x="473469" y="167374"/>
                      <a:pt x="460295" y="151723"/>
                      <a:pt x="444507" y="13624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BC8231D-1F16-F37F-958D-8C15AE991505}"/>
                  </a:ext>
                </a:extLst>
              </p:cNvPr>
              <p:cNvSpPr/>
              <p:nvPr/>
            </p:nvSpPr>
            <p:spPr>
              <a:xfrm>
                <a:off x="9911003" y="1084874"/>
                <a:ext cx="358120" cy="373868"/>
              </a:xfrm>
              <a:custGeom>
                <a:avLst/>
                <a:gdLst>
                  <a:gd name="connsiteX0" fmla="*/ 74778 w 358120"/>
                  <a:gd name="connsiteY0" fmla="*/ 65353 h 373868"/>
                  <a:gd name="connsiteX1" fmla="*/ 72921 w 358120"/>
                  <a:gd name="connsiteY1" fmla="*/ 64528 h 373868"/>
                  <a:gd name="connsiteX2" fmla="*/ 72267 w 358120"/>
                  <a:gd name="connsiteY2" fmla="*/ 64184 h 373868"/>
                  <a:gd name="connsiteX3" fmla="*/ 71063 w 358120"/>
                  <a:gd name="connsiteY3" fmla="*/ 63599 h 373868"/>
                  <a:gd name="connsiteX4" fmla="*/ 69756 w 358120"/>
                  <a:gd name="connsiteY4" fmla="*/ 62946 h 373868"/>
                  <a:gd name="connsiteX5" fmla="*/ 69722 w 358120"/>
                  <a:gd name="connsiteY5" fmla="*/ 62946 h 373868"/>
                  <a:gd name="connsiteX6" fmla="*/ 69447 w 358120"/>
                  <a:gd name="connsiteY6" fmla="*/ 62774 h 373868"/>
                  <a:gd name="connsiteX7" fmla="*/ 68036 w 358120"/>
                  <a:gd name="connsiteY7" fmla="*/ 61983 h 373868"/>
                  <a:gd name="connsiteX8" fmla="*/ 66041 w 358120"/>
                  <a:gd name="connsiteY8" fmla="*/ 60813 h 373868"/>
                  <a:gd name="connsiteX9" fmla="*/ 65835 w 358120"/>
                  <a:gd name="connsiteY9" fmla="*/ 60676 h 373868"/>
                  <a:gd name="connsiteX10" fmla="*/ 64906 w 358120"/>
                  <a:gd name="connsiteY10" fmla="*/ 60125 h 373868"/>
                  <a:gd name="connsiteX11" fmla="*/ 64081 w 358120"/>
                  <a:gd name="connsiteY11" fmla="*/ 59575 h 373868"/>
                  <a:gd name="connsiteX12" fmla="*/ 63668 w 358120"/>
                  <a:gd name="connsiteY12" fmla="*/ 59300 h 373868"/>
                  <a:gd name="connsiteX13" fmla="*/ 61467 w 358120"/>
                  <a:gd name="connsiteY13" fmla="*/ 57786 h 373868"/>
                  <a:gd name="connsiteX14" fmla="*/ 60710 w 358120"/>
                  <a:gd name="connsiteY14" fmla="*/ 57236 h 373868"/>
                  <a:gd name="connsiteX15" fmla="*/ 59231 w 358120"/>
                  <a:gd name="connsiteY15" fmla="*/ 56135 h 373868"/>
                  <a:gd name="connsiteX16" fmla="*/ 58543 w 358120"/>
                  <a:gd name="connsiteY16" fmla="*/ 55585 h 373868"/>
                  <a:gd name="connsiteX17" fmla="*/ 58474 w 358120"/>
                  <a:gd name="connsiteY17" fmla="*/ 55550 h 373868"/>
                  <a:gd name="connsiteX18" fmla="*/ 57202 w 358120"/>
                  <a:gd name="connsiteY18" fmla="*/ 54484 h 373868"/>
                  <a:gd name="connsiteX19" fmla="*/ 56651 w 358120"/>
                  <a:gd name="connsiteY19" fmla="*/ 54037 h 373868"/>
                  <a:gd name="connsiteX20" fmla="*/ 55998 w 358120"/>
                  <a:gd name="connsiteY20" fmla="*/ 53487 h 373868"/>
                  <a:gd name="connsiteX21" fmla="*/ 55550 w 358120"/>
                  <a:gd name="connsiteY21" fmla="*/ 53108 h 373868"/>
                  <a:gd name="connsiteX22" fmla="*/ 53383 w 358120"/>
                  <a:gd name="connsiteY22" fmla="*/ 51148 h 373868"/>
                  <a:gd name="connsiteX23" fmla="*/ 49634 w 358120"/>
                  <a:gd name="connsiteY23" fmla="*/ 47433 h 373868"/>
                  <a:gd name="connsiteX24" fmla="*/ 47880 w 358120"/>
                  <a:gd name="connsiteY24" fmla="*/ 45541 h 373868"/>
                  <a:gd name="connsiteX25" fmla="*/ 42721 w 358120"/>
                  <a:gd name="connsiteY25" fmla="*/ 39178 h 373868"/>
                  <a:gd name="connsiteX26" fmla="*/ 41138 w 358120"/>
                  <a:gd name="connsiteY26" fmla="*/ 36942 h 373868"/>
                  <a:gd name="connsiteX27" fmla="*/ 39040 w 358120"/>
                  <a:gd name="connsiteY27" fmla="*/ 33777 h 373868"/>
                  <a:gd name="connsiteX28" fmla="*/ 38249 w 358120"/>
                  <a:gd name="connsiteY28" fmla="*/ 32505 h 373868"/>
                  <a:gd name="connsiteX29" fmla="*/ 35119 w 358120"/>
                  <a:gd name="connsiteY29" fmla="*/ 27070 h 373868"/>
                  <a:gd name="connsiteX30" fmla="*/ 35050 w 358120"/>
                  <a:gd name="connsiteY30" fmla="*/ 26933 h 373868"/>
                  <a:gd name="connsiteX31" fmla="*/ 33502 w 358120"/>
                  <a:gd name="connsiteY31" fmla="*/ 23906 h 373868"/>
                  <a:gd name="connsiteX32" fmla="*/ 33330 w 358120"/>
                  <a:gd name="connsiteY32" fmla="*/ 23596 h 373868"/>
                  <a:gd name="connsiteX33" fmla="*/ 29684 w 358120"/>
                  <a:gd name="connsiteY33" fmla="*/ 15238 h 373868"/>
                  <a:gd name="connsiteX34" fmla="*/ 29650 w 358120"/>
                  <a:gd name="connsiteY34" fmla="*/ 15100 h 373868"/>
                  <a:gd name="connsiteX35" fmla="*/ 28584 w 358120"/>
                  <a:gd name="connsiteY35" fmla="*/ 12211 h 373868"/>
                  <a:gd name="connsiteX36" fmla="*/ 28549 w 358120"/>
                  <a:gd name="connsiteY36" fmla="*/ 12211 h 373868"/>
                  <a:gd name="connsiteX37" fmla="*/ 27552 w 358120"/>
                  <a:gd name="connsiteY37" fmla="*/ 9218 h 373868"/>
                  <a:gd name="connsiteX38" fmla="*/ 26623 w 358120"/>
                  <a:gd name="connsiteY38" fmla="*/ 6191 h 373868"/>
                  <a:gd name="connsiteX39" fmla="*/ 25797 w 358120"/>
                  <a:gd name="connsiteY39" fmla="*/ 3268 h 373868"/>
                  <a:gd name="connsiteX40" fmla="*/ 25763 w 358120"/>
                  <a:gd name="connsiteY40" fmla="*/ 3130 h 373868"/>
                  <a:gd name="connsiteX41" fmla="*/ 25006 w 358120"/>
                  <a:gd name="connsiteY41" fmla="*/ 0 h 373868"/>
                  <a:gd name="connsiteX42" fmla="*/ 24215 w 358120"/>
                  <a:gd name="connsiteY42" fmla="*/ 0 h 373868"/>
                  <a:gd name="connsiteX43" fmla="*/ 20122 w 358120"/>
                  <a:gd name="connsiteY43" fmla="*/ 69 h 373868"/>
                  <a:gd name="connsiteX44" fmla="*/ 15616 w 358120"/>
                  <a:gd name="connsiteY44" fmla="*/ 275 h 373868"/>
                  <a:gd name="connsiteX45" fmla="*/ 4231 w 358120"/>
                  <a:gd name="connsiteY45" fmla="*/ 1238 h 373868"/>
                  <a:gd name="connsiteX46" fmla="*/ 0 w 358120"/>
                  <a:gd name="connsiteY46" fmla="*/ 1754 h 373868"/>
                  <a:gd name="connsiteX47" fmla="*/ 2683 w 358120"/>
                  <a:gd name="connsiteY47" fmla="*/ 4059 h 373868"/>
                  <a:gd name="connsiteX48" fmla="*/ 11385 w 358120"/>
                  <a:gd name="connsiteY48" fmla="*/ 18196 h 373868"/>
                  <a:gd name="connsiteX49" fmla="*/ 13380 w 358120"/>
                  <a:gd name="connsiteY49" fmla="*/ 25557 h 373868"/>
                  <a:gd name="connsiteX50" fmla="*/ 13587 w 358120"/>
                  <a:gd name="connsiteY50" fmla="*/ 56101 h 373868"/>
                  <a:gd name="connsiteX51" fmla="*/ 17439 w 358120"/>
                  <a:gd name="connsiteY51" fmla="*/ 56445 h 373868"/>
                  <a:gd name="connsiteX52" fmla="*/ 42858 w 358120"/>
                  <a:gd name="connsiteY52" fmla="*/ 59781 h 373868"/>
                  <a:gd name="connsiteX53" fmla="*/ 47192 w 358120"/>
                  <a:gd name="connsiteY53" fmla="*/ 60504 h 373868"/>
                  <a:gd name="connsiteX54" fmla="*/ 51320 w 358120"/>
                  <a:gd name="connsiteY54" fmla="*/ 61226 h 373868"/>
                  <a:gd name="connsiteX55" fmla="*/ 51526 w 358120"/>
                  <a:gd name="connsiteY55" fmla="*/ 61226 h 373868"/>
                  <a:gd name="connsiteX56" fmla="*/ 55241 w 358120"/>
                  <a:gd name="connsiteY56" fmla="*/ 61914 h 373868"/>
                  <a:gd name="connsiteX57" fmla="*/ 64115 w 358120"/>
                  <a:gd name="connsiteY57" fmla="*/ 63702 h 373868"/>
                  <a:gd name="connsiteX58" fmla="*/ 67039 w 358120"/>
                  <a:gd name="connsiteY58" fmla="*/ 64322 h 373868"/>
                  <a:gd name="connsiteX59" fmla="*/ 67211 w 358120"/>
                  <a:gd name="connsiteY59" fmla="*/ 64322 h 373868"/>
                  <a:gd name="connsiteX60" fmla="*/ 69756 w 358120"/>
                  <a:gd name="connsiteY60" fmla="*/ 64906 h 373868"/>
                  <a:gd name="connsiteX61" fmla="*/ 75844 w 358120"/>
                  <a:gd name="connsiteY61" fmla="*/ 66317 h 373868"/>
                  <a:gd name="connsiteX62" fmla="*/ 75879 w 358120"/>
                  <a:gd name="connsiteY62" fmla="*/ 65801 h 373868"/>
                  <a:gd name="connsiteX63" fmla="*/ 74778 w 358120"/>
                  <a:gd name="connsiteY63" fmla="*/ 65285 h 373868"/>
                  <a:gd name="connsiteX64" fmla="*/ 319475 w 358120"/>
                  <a:gd name="connsiteY64" fmla="*/ 199122 h 373868"/>
                  <a:gd name="connsiteX65" fmla="*/ 297186 w 358120"/>
                  <a:gd name="connsiteY65" fmla="*/ 169334 h 373868"/>
                  <a:gd name="connsiteX66" fmla="*/ 135247 w 358120"/>
                  <a:gd name="connsiteY66" fmla="*/ 62877 h 373868"/>
                  <a:gd name="connsiteX67" fmla="*/ 132048 w 358120"/>
                  <a:gd name="connsiteY67" fmla="*/ 64425 h 373868"/>
                  <a:gd name="connsiteX68" fmla="*/ 130053 w 358120"/>
                  <a:gd name="connsiteY68" fmla="*/ 65319 h 373868"/>
                  <a:gd name="connsiteX69" fmla="*/ 129503 w 358120"/>
                  <a:gd name="connsiteY69" fmla="*/ 65560 h 373868"/>
                  <a:gd name="connsiteX70" fmla="*/ 128127 w 358120"/>
                  <a:gd name="connsiteY70" fmla="*/ 66110 h 373868"/>
                  <a:gd name="connsiteX71" fmla="*/ 126786 w 358120"/>
                  <a:gd name="connsiteY71" fmla="*/ 66626 h 373868"/>
                  <a:gd name="connsiteX72" fmla="*/ 123243 w 358120"/>
                  <a:gd name="connsiteY72" fmla="*/ 67864 h 373868"/>
                  <a:gd name="connsiteX73" fmla="*/ 123140 w 358120"/>
                  <a:gd name="connsiteY73" fmla="*/ 67899 h 373868"/>
                  <a:gd name="connsiteX74" fmla="*/ 120835 w 358120"/>
                  <a:gd name="connsiteY74" fmla="*/ 68552 h 373868"/>
                  <a:gd name="connsiteX75" fmla="*/ 120354 w 358120"/>
                  <a:gd name="connsiteY75" fmla="*/ 68690 h 373868"/>
                  <a:gd name="connsiteX76" fmla="*/ 120182 w 358120"/>
                  <a:gd name="connsiteY76" fmla="*/ 68724 h 373868"/>
                  <a:gd name="connsiteX77" fmla="*/ 119047 w 358120"/>
                  <a:gd name="connsiteY77" fmla="*/ 69034 h 373868"/>
                  <a:gd name="connsiteX78" fmla="*/ 118152 w 358120"/>
                  <a:gd name="connsiteY78" fmla="*/ 69240 h 373868"/>
                  <a:gd name="connsiteX79" fmla="*/ 116467 w 358120"/>
                  <a:gd name="connsiteY79" fmla="*/ 69619 h 373868"/>
                  <a:gd name="connsiteX80" fmla="*/ 115916 w 358120"/>
                  <a:gd name="connsiteY80" fmla="*/ 69722 h 373868"/>
                  <a:gd name="connsiteX81" fmla="*/ 113681 w 358120"/>
                  <a:gd name="connsiteY81" fmla="*/ 70135 h 373868"/>
                  <a:gd name="connsiteX82" fmla="*/ 111410 w 358120"/>
                  <a:gd name="connsiteY82" fmla="*/ 70479 h 373868"/>
                  <a:gd name="connsiteX83" fmla="*/ 109381 w 358120"/>
                  <a:gd name="connsiteY83" fmla="*/ 70719 h 373868"/>
                  <a:gd name="connsiteX84" fmla="*/ 106870 w 358120"/>
                  <a:gd name="connsiteY84" fmla="*/ 70960 h 373868"/>
                  <a:gd name="connsiteX85" fmla="*/ 106492 w 358120"/>
                  <a:gd name="connsiteY85" fmla="*/ 70960 h 373868"/>
                  <a:gd name="connsiteX86" fmla="*/ 104256 w 358120"/>
                  <a:gd name="connsiteY86" fmla="*/ 71029 h 373868"/>
                  <a:gd name="connsiteX87" fmla="*/ 99922 w 358120"/>
                  <a:gd name="connsiteY87" fmla="*/ 71029 h 373868"/>
                  <a:gd name="connsiteX88" fmla="*/ 95554 w 358120"/>
                  <a:gd name="connsiteY88" fmla="*/ 70754 h 373868"/>
                  <a:gd name="connsiteX89" fmla="*/ 90463 w 358120"/>
                  <a:gd name="connsiteY89" fmla="*/ 70031 h 373868"/>
                  <a:gd name="connsiteX90" fmla="*/ 90463 w 358120"/>
                  <a:gd name="connsiteY90" fmla="*/ 70031 h 373868"/>
                  <a:gd name="connsiteX91" fmla="*/ 270254 w 358120"/>
                  <a:gd name="connsiteY91" fmla="*/ 165000 h 373868"/>
                  <a:gd name="connsiteX92" fmla="*/ 302552 w 358120"/>
                  <a:gd name="connsiteY92" fmla="*/ 203352 h 373868"/>
                  <a:gd name="connsiteX93" fmla="*/ 320989 w 358120"/>
                  <a:gd name="connsiteY93" fmla="*/ 353321 h 373868"/>
                  <a:gd name="connsiteX94" fmla="*/ 327455 w 358120"/>
                  <a:gd name="connsiteY94" fmla="*/ 373719 h 373868"/>
                  <a:gd name="connsiteX95" fmla="*/ 356692 w 358120"/>
                  <a:gd name="connsiteY95" fmla="*/ 346442 h 373868"/>
                  <a:gd name="connsiteX96" fmla="*/ 319475 w 358120"/>
                  <a:gd name="connsiteY96" fmla="*/ 199087 h 37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358120" h="373868">
                    <a:moveTo>
                      <a:pt x="74778" y="65353"/>
                    </a:moveTo>
                    <a:cubicBezTo>
                      <a:pt x="74125" y="65078"/>
                      <a:pt x="73505" y="64803"/>
                      <a:pt x="72921" y="64528"/>
                    </a:cubicBezTo>
                    <a:cubicBezTo>
                      <a:pt x="72680" y="64425"/>
                      <a:pt x="72474" y="64322"/>
                      <a:pt x="72267" y="64184"/>
                    </a:cubicBezTo>
                    <a:cubicBezTo>
                      <a:pt x="71854" y="63978"/>
                      <a:pt x="71442" y="63806"/>
                      <a:pt x="71063" y="63599"/>
                    </a:cubicBezTo>
                    <a:cubicBezTo>
                      <a:pt x="70616" y="63427"/>
                      <a:pt x="70203" y="63186"/>
                      <a:pt x="69756" y="62946"/>
                    </a:cubicBezTo>
                    <a:lnTo>
                      <a:pt x="69722" y="62946"/>
                    </a:lnTo>
                    <a:cubicBezTo>
                      <a:pt x="69722" y="62946"/>
                      <a:pt x="69550" y="62843"/>
                      <a:pt x="69447" y="62774"/>
                    </a:cubicBezTo>
                    <a:cubicBezTo>
                      <a:pt x="68965" y="62533"/>
                      <a:pt x="68518" y="62258"/>
                      <a:pt x="68036" y="61983"/>
                    </a:cubicBezTo>
                    <a:cubicBezTo>
                      <a:pt x="67383" y="61604"/>
                      <a:pt x="66695" y="61226"/>
                      <a:pt x="66041" y="60813"/>
                    </a:cubicBezTo>
                    <a:cubicBezTo>
                      <a:pt x="65973" y="60813"/>
                      <a:pt x="65904" y="60744"/>
                      <a:pt x="65835" y="60676"/>
                    </a:cubicBezTo>
                    <a:cubicBezTo>
                      <a:pt x="65525" y="60504"/>
                      <a:pt x="65216" y="60297"/>
                      <a:pt x="64906" y="60125"/>
                    </a:cubicBezTo>
                    <a:cubicBezTo>
                      <a:pt x="64631" y="59953"/>
                      <a:pt x="64356" y="59747"/>
                      <a:pt x="64081" y="59575"/>
                    </a:cubicBezTo>
                    <a:cubicBezTo>
                      <a:pt x="63943" y="59506"/>
                      <a:pt x="63806" y="59403"/>
                      <a:pt x="63668" y="59300"/>
                    </a:cubicBezTo>
                    <a:cubicBezTo>
                      <a:pt x="62946" y="58818"/>
                      <a:pt x="62189" y="58337"/>
                      <a:pt x="61467" y="57786"/>
                    </a:cubicBezTo>
                    <a:cubicBezTo>
                      <a:pt x="61226" y="57614"/>
                      <a:pt x="60985" y="57442"/>
                      <a:pt x="60710" y="57236"/>
                    </a:cubicBezTo>
                    <a:cubicBezTo>
                      <a:pt x="60228" y="56892"/>
                      <a:pt x="59747" y="56514"/>
                      <a:pt x="59231" y="56135"/>
                    </a:cubicBezTo>
                    <a:cubicBezTo>
                      <a:pt x="58990" y="55963"/>
                      <a:pt x="58784" y="55757"/>
                      <a:pt x="58543" y="55585"/>
                    </a:cubicBezTo>
                    <a:cubicBezTo>
                      <a:pt x="58543" y="55585"/>
                      <a:pt x="58520" y="55575"/>
                      <a:pt x="58474" y="55550"/>
                    </a:cubicBezTo>
                    <a:cubicBezTo>
                      <a:pt x="58061" y="55206"/>
                      <a:pt x="57614" y="54828"/>
                      <a:pt x="57202" y="54484"/>
                    </a:cubicBezTo>
                    <a:cubicBezTo>
                      <a:pt x="56995" y="54347"/>
                      <a:pt x="56823" y="54209"/>
                      <a:pt x="56651" y="54037"/>
                    </a:cubicBezTo>
                    <a:cubicBezTo>
                      <a:pt x="56445" y="53865"/>
                      <a:pt x="56204" y="53693"/>
                      <a:pt x="55998" y="53487"/>
                    </a:cubicBezTo>
                    <a:cubicBezTo>
                      <a:pt x="55826" y="53383"/>
                      <a:pt x="55688" y="53246"/>
                      <a:pt x="55550" y="53108"/>
                    </a:cubicBezTo>
                    <a:cubicBezTo>
                      <a:pt x="54794" y="52489"/>
                      <a:pt x="54071" y="51836"/>
                      <a:pt x="53383" y="51148"/>
                    </a:cubicBezTo>
                    <a:cubicBezTo>
                      <a:pt x="52111" y="49978"/>
                      <a:pt x="50838" y="48706"/>
                      <a:pt x="49634" y="47433"/>
                    </a:cubicBezTo>
                    <a:cubicBezTo>
                      <a:pt x="49050" y="46814"/>
                      <a:pt x="48430" y="46195"/>
                      <a:pt x="47880" y="45541"/>
                    </a:cubicBezTo>
                    <a:cubicBezTo>
                      <a:pt x="46091" y="43512"/>
                      <a:pt x="44372" y="41413"/>
                      <a:pt x="42721" y="39178"/>
                    </a:cubicBezTo>
                    <a:cubicBezTo>
                      <a:pt x="42170" y="38455"/>
                      <a:pt x="41620" y="37699"/>
                      <a:pt x="41138" y="36942"/>
                    </a:cubicBezTo>
                    <a:cubicBezTo>
                      <a:pt x="40416" y="35910"/>
                      <a:pt x="39728" y="34844"/>
                      <a:pt x="39040" y="33777"/>
                    </a:cubicBezTo>
                    <a:cubicBezTo>
                      <a:pt x="38765" y="33365"/>
                      <a:pt x="38490" y="32952"/>
                      <a:pt x="38249" y="32505"/>
                    </a:cubicBezTo>
                    <a:cubicBezTo>
                      <a:pt x="37148" y="30751"/>
                      <a:pt x="36082" y="28928"/>
                      <a:pt x="35119" y="27070"/>
                    </a:cubicBezTo>
                    <a:cubicBezTo>
                      <a:pt x="35085" y="27036"/>
                      <a:pt x="35050" y="26967"/>
                      <a:pt x="35050" y="26933"/>
                    </a:cubicBezTo>
                    <a:cubicBezTo>
                      <a:pt x="34500" y="25935"/>
                      <a:pt x="33984" y="24938"/>
                      <a:pt x="33502" y="23906"/>
                    </a:cubicBezTo>
                    <a:cubicBezTo>
                      <a:pt x="33433" y="23802"/>
                      <a:pt x="33365" y="23699"/>
                      <a:pt x="33330" y="23596"/>
                    </a:cubicBezTo>
                    <a:cubicBezTo>
                      <a:pt x="31989" y="20879"/>
                      <a:pt x="30785" y="18093"/>
                      <a:pt x="29684" y="15238"/>
                    </a:cubicBezTo>
                    <a:cubicBezTo>
                      <a:pt x="29650" y="15169"/>
                      <a:pt x="29650" y="15134"/>
                      <a:pt x="29650" y="15100"/>
                    </a:cubicBezTo>
                    <a:cubicBezTo>
                      <a:pt x="29271" y="14171"/>
                      <a:pt x="28893" y="13174"/>
                      <a:pt x="28584" y="12211"/>
                    </a:cubicBezTo>
                    <a:lnTo>
                      <a:pt x="28549" y="12211"/>
                    </a:lnTo>
                    <a:cubicBezTo>
                      <a:pt x="28205" y="11213"/>
                      <a:pt x="27861" y="10216"/>
                      <a:pt x="27552" y="9218"/>
                    </a:cubicBezTo>
                    <a:cubicBezTo>
                      <a:pt x="27208" y="8221"/>
                      <a:pt x="26898" y="7189"/>
                      <a:pt x="26623" y="6191"/>
                    </a:cubicBezTo>
                    <a:cubicBezTo>
                      <a:pt x="26348" y="5228"/>
                      <a:pt x="26073" y="4265"/>
                      <a:pt x="25797" y="3268"/>
                    </a:cubicBezTo>
                    <a:cubicBezTo>
                      <a:pt x="25797" y="3233"/>
                      <a:pt x="25797" y="3164"/>
                      <a:pt x="25763" y="3130"/>
                    </a:cubicBezTo>
                    <a:cubicBezTo>
                      <a:pt x="25488" y="2098"/>
                      <a:pt x="25247" y="1066"/>
                      <a:pt x="25006" y="0"/>
                    </a:cubicBezTo>
                    <a:lnTo>
                      <a:pt x="24215" y="0"/>
                    </a:lnTo>
                    <a:cubicBezTo>
                      <a:pt x="22977" y="0"/>
                      <a:pt x="21601" y="34"/>
                      <a:pt x="20122" y="69"/>
                    </a:cubicBezTo>
                    <a:cubicBezTo>
                      <a:pt x="18712" y="138"/>
                      <a:pt x="17198" y="172"/>
                      <a:pt x="15616" y="275"/>
                    </a:cubicBezTo>
                    <a:cubicBezTo>
                      <a:pt x="12211" y="447"/>
                      <a:pt x="8393" y="757"/>
                      <a:pt x="4231" y="1238"/>
                    </a:cubicBezTo>
                    <a:cubicBezTo>
                      <a:pt x="2855" y="1376"/>
                      <a:pt x="1445" y="1548"/>
                      <a:pt x="0" y="1754"/>
                    </a:cubicBezTo>
                    <a:cubicBezTo>
                      <a:pt x="791" y="2339"/>
                      <a:pt x="1720" y="3096"/>
                      <a:pt x="2683" y="4059"/>
                    </a:cubicBezTo>
                    <a:cubicBezTo>
                      <a:pt x="5538" y="6845"/>
                      <a:pt x="8909" y="11316"/>
                      <a:pt x="11385" y="18196"/>
                    </a:cubicBezTo>
                    <a:cubicBezTo>
                      <a:pt x="12176" y="20397"/>
                      <a:pt x="12864" y="22839"/>
                      <a:pt x="13380" y="25557"/>
                    </a:cubicBezTo>
                    <a:cubicBezTo>
                      <a:pt x="14997" y="33330"/>
                      <a:pt x="15444" y="43340"/>
                      <a:pt x="13587" y="56101"/>
                    </a:cubicBezTo>
                    <a:cubicBezTo>
                      <a:pt x="14894" y="56204"/>
                      <a:pt x="16166" y="56342"/>
                      <a:pt x="17439" y="56445"/>
                    </a:cubicBezTo>
                    <a:cubicBezTo>
                      <a:pt x="26485" y="57339"/>
                      <a:pt x="35085" y="58509"/>
                      <a:pt x="42858" y="59781"/>
                    </a:cubicBezTo>
                    <a:cubicBezTo>
                      <a:pt x="44337" y="60022"/>
                      <a:pt x="45782" y="60263"/>
                      <a:pt x="47192" y="60504"/>
                    </a:cubicBezTo>
                    <a:cubicBezTo>
                      <a:pt x="48602" y="60744"/>
                      <a:pt x="49978" y="60985"/>
                      <a:pt x="51320" y="61226"/>
                    </a:cubicBezTo>
                    <a:cubicBezTo>
                      <a:pt x="51388" y="61226"/>
                      <a:pt x="51457" y="61226"/>
                      <a:pt x="51526" y="61226"/>
                    </a:cubicBezTo>
                    <a:cubicBezTo>
                      <a:pt x="52799" y="61467"/>
                      <a:pt x="54037" y="61673"/>
                      <a:pt x="55241" y="61914"/>
                    </a:cubicBezTo>
                    <a:cubicBezTo>
                      <a:pt x="58440" y="62533"/>
                      <a:pt x="61398" y="63118"/>
                      <a:pt x="64115" y="63702"/>
                    </a:cubicBezTo>
                    <a:cubicBezTo>
                      <a:pt x="65113" y="63909"/>
                      <a:pt x="66110" y="64115"/>
                      <a:pt x="67039" y="64322"/>
                    </a:cubicBezTo>
                    <a:cubicBezTo>
                      <a:pt x="67108" y="64322"/>
                      <a:pt x="67142" y="64322"/>
                      <a:pt x="67211" y="64322"/>
                    </a:cubicBezTo>
                    <a:cubicBezTo>
                      <a:pt x="68105" y="64528"/>
                      <a:pt x="68931" y="64700"/>
                      <a:pt x="69756" y="64906"/>
                    </a:cubicBezTo>
                    <a:cubicBezTo>
                      <a:pt x="72130" y="65422"/>
                      <a:pt x="74159" y="65904"/>
                      <a:pt x="75844" y="66317"/>
                    </a:cubicBezTo>
                    <a:cubicBezTo>
                      <a:pt x="75844" y="66145"/>
                      <a:pt x="75844" y="65973"/>
                      <a:pt x="75879" y="65801"/>
                    </a:cubicBezTo>
                    <a:cubicBezTo>
                      <a:pt x="75500" y="65663"/>
                      <a:pt x="75157" y="65491"/>
                      <a:pt x="74778" y="65285"/>
                    </a:cubicBezTo>
                    <a:close/>
                    <a:moveTo>
                      <a:pt x="319475" y="199122"/>
                    </a:moveTo>
                    <a:cubicBezTo>
                      <a:pt x="313112" y="189215"/>
                      <a:pt x="305717" y="179275"/>
                      <a:pt x="297186" y="169334"/>
                    </a:cubicBezTo>
                    <a:cubicBezTo>
                      <a:pt x="251611" y="116364"/>
                      <a:pt x="175044" y="79525"/>
                      <a:pt x="135247" y="62877"/>
                    </a:cubicBezTo>
                    <a:cubicBezTo>
                      <a:pt x="134181" y="63427"/>
                      <a:pt x="133115" y="63943"/>
                      <a:pt x="132048" y="64425"/>
                    </a:cubicBezTo>
                    <a:cubicBezTo>
                      <a:pt x="131395" y="64734"/>
                      <a:pt x="130741" y="65044"/>
                      <a:pt x="130053" y="65319"/>
                    </a:cubicBezTo>
                    <a:cubicBezTo>
                      <a:pt x="129881" y="65422"/>
                      <a:pt x="129675" y="65491"/>
                      <a:pt x="129503" y="65560"/>
                    </a:cubicBezTo>
                    <a:cubicBezTo>
                      <a:pt x="129056" y="65766"/>
                      <a:pt x="128609" y="65938"/>
                      <a:pt x="128127" y="66110"/>
                    </a:cubicBezTo>
                    <a:cubicBezTo>
                      <a:pt x="127680" y="66317"/>
                      <a:pt x="127233" y="66454"/>
                      <a:pt x="126786" y="66626"/>
                    </a:cubicBezTo>
                    <a:cubicBezTo>
                      <a:pt x="125616" y="67073"/>
                      <a:pt x="124447" y="67486"/>
                      <a:pt x="123243" y="67864"/>
                    </a:cubicBezTo>
                    <a:cubicBezTo>
                      <a:pt x="123209" y="67864"/>
                      <a:pt x="123174" y="67899"/>
                      <a:pt x="123140" y="67899"/>
                    </a:cubicBezTo>
                    <a:cubicBezTo>
                      <a:pt x="122383" y="68140"/>
                      <a:pt x="121592" y="68380"/>
                      <a:pt x="120835" y="68552"/>
                    </a:cubicBezTo>
                    <a:cubicBezTo>
                      <a:pt x="120663" y="68621"/>
                      <a:pt x="120526" y="68656"/>
                      <a:pt x="120354" y="68690"/>
                    </a:cubicBezTo>
                    <a:cubicBezTo>
                      <a:pt x="120285" y="68690"/>
                      <a:pt x="120250" y="68724"/>
                      <a:pt x="120182" y="68724"/>
                    </a:cubicBezTo>
                    <a:cubicBezTo>
                      <a:pt x="119803" y="68862"/>
                      <a:pt x="119425" y="68965"/>
                      <a:pt x="119047" y="69034"/>
                    </a:cubicBezTo>
                    <a:cubicBezTo>
                      <a:pt x="118737" y="69137"/>
                      <a:pt x="118462" y="69206"/>
                      <a:pt x="118152" y="69240"/>
                    </a:cubicBezTo>
                    <a:cubicBezTo>
                      <a:pt x="117567" y="69378"/>
                      <a:pt x="117017" y="69515"/>
                      <a:pt x="116467" y="69619"/>
                    </a:cubicBezTo>
                    <a:cubicBezTo>
                      <a:pt x="116295" y="69653"/>
                      <a:pt x="116088" y="69687"/>
                      <a:pt x="115916" y="69722"/>
                    </a:cubicBezTo>
                    <a:cubicBezTo>
                      <a:pt x="115160" y="69894"/>
                      <a:pt x="114403" y="70031"/>
                      <a:pt x="113681" y="70135"/>
                    </a:cubicBezTo>
                    <a:cubicBezTo>
                      <a:pt x="112924" y="70272"/>
                      <a:pt x="112167" y="70375"/>
                      <a:pt x="111410" y="70479"/>
                    </a:cubicBezTo>
                    <a:cubicBezTo>
                      <a:pt x="110723" y="70582"/>
                      <a:pt x="110069" y="70651"/>
                      <a:pt x="109381" y="70719"/>
                    </a:cubicBezTo>
                    <a:cubicBezTo>
                      <a:pt x="108556" y="70822"/>
                      <a:pt x="107696" y="70891"/>
                      <a:pt x="106870" y="70960"/>
                    </a:cubicBezTo>
                    <a:cubicBezTo>
                      <a:pt x="106767" y="70960"/>
                      <a:pt x="106629" y="70960"/>
                      <a:pt x="106492" y="70960"/>
                    </a:cubicBezTo>
                    <a:cubicBezTo>
                      <a:pt x="105735" y="70994"/>
                      <a:pt x="104978" y="71029"/>
                      <a:pt x="104256" y="71029"/>
                    </a:cubicBezTo>
                    <a:cubicBezTo>
                      <a:pt x="102811" y="71063"/>
                      <a:pt x="101367" y="71063"/>
                      <a:pt x="99922" y="71029"/>
                    </a:cubicBezTo>
                    <a:cubicBezTo>
                      <a:pt x="98477" y="70994"/>
                      <a:pt x="96998" y="70891"/>
                      <a:pt x="95554" y="70754"/>
                    </a:cubicBezTo>
                    <a:cubicBezTo>
                      <a:pt x="93834" y="70582"/>
                      <a:pt x="92148" y="70375"/>
                      <a:pt x="90463" y="70031"/>
                    </a:cubicBezTo>
                    <a:lnTo>
                      <a:pt x="90463" y="70031"/>
                    </a:lnTo>
                    <a:cubicBezTo>
                      <a:pt x="90463" y="70031"/>
                      <a:pt x="184262" y="90773"/>
                      <a:pt x="270254" y="165000"/>
                    </a:cubicBezTo>
                    <a:cubicBezTo>
                      <a:pt x="284528" y="177349"/>
                      <a:pt x="294985" y="190213"/>
                      <a:pt x="302552" y="203352"/>
                    </a:cubicBezTo>
                    <a:cubicBezTo>
                      <a:pt x="333028" y="256082"/>
                      <a:pt x="317549" y="312699"/>
                      <a:pt x="320989" y="353321"/>
                    </a:cubicBezTo>
                    <a:cubicBezTo>
                      <a:pt x="321677" y="361405"/>
                      <a:pt x="323981" y="368181"/>
                      <a:pt x="327455" y="373719"/>
                    </a:cubicBezTo>
                    <a:cubicBezTo>
                      <a:pt x="340285" y="375404"/>
                      <a:pt x="354353" y="362677"/>
                      <a:pt x="356692" y="346442"/>
                    </a:cubicBezTo>
                    <a:cubicBezTo>
                      <a:pt x="360098" y="323121"/>
                      <a:pt x="360682" y="262824"/>
                      <a:pt x="319475" y="19908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A034ADB8-31EC-0C62-84F4-352A78E49C80}"/>
                  </a:ext>
                </a:extLst>
              </p:cNvPr>
              <p:cNvSpPr/>
              <p:nvPr/>
            </p:nvSpPr>
            <p:spPr>
              <a:xfrm>
                <a:off x="9932811" y="970471"/>
                <a:ext cx="129399" cy="184021"/>
              </a:xfrm>
              <a:custGeom>
                <a:avLst/>
                <a:gdLst>
                  <a:gd name="connsiteX0" fmla="*/ 129400 w 129399"/>
                  <a:gd name="connsiteY0" fmla="*/ 92114 h 184021"/>
                  <a:gd name="connsiteX1" fmla="*/ 87023 w 129399"/>
                  <a:gd name="connsiteY1" fmla="*/ 177555 h 184021"/>
                  <a:gd name="connsiteX2" fmla="*/ 86989 w 129399"/>
                  <a:gd name="connsiteY2" fmla="*/ 177555 h 184021"/>
                  <a:gd name="connsiteX3" fmla="*/ 66316 w 129399"/>
                  <a:gd name="connsiteY3" fmla="*/ 184022 h 184021"/>
                  <a:gd name="connsiteX4" fmla="*/ 27826 w 129399"/>
                  <a:gd name="connsiteY4" fmla="*/ 161870 h 184021"/>
                  <a:gd name="connsiteX5" fmla="*/ 26072 w 129399"/>
                  <a:gd name="connsiteY5" fmla="*/ 159978 h 184021"/>
                  <a:gd name="connsiteX6" fmla="*/ 20913 w 129399"/>
                  <a:gd name="connsiteY6" fmla="*/ 153615 h 184021"/>
                  <a:gd name="connsiteX7" fmla="*/ 19330 w 129399"/>
                  <a:gd name="connsiteY7" fmla="*/ 151379 h 184021"/>
                  <a:gd name="connsiteX8" fmla="*/ 619 w 129399"/>
                  <a:gd name="connsiteY8" fmla="*/ 73781 h 184021"/>
                  <a:gd name="connsiteX9" fmla="*/ 11007 w 129399"/>
                  <a:gd name="connsiteY9" fmla="*/ 34500 h 184021"/>
                  <a:gd name="connsiteX10" fmla="*/ 17267 w 129399"/>
                  <a:gd name="connsiteY10" fmla="*/ 22530 h 184021"/>
                  <a:gd name="connsiteX11" fmla="*/ 17336 w 129399"/>
                  <a:gd name="connsiteY11" fmla="*/ 22427 h 184021"/>
                  <a:gd name="connsiteX12" fmla="*/ 61673 w 129399"/>
                  <a:gd name="connsiteY12" fmla="*/ 0 h 184021"/>
                  <a:gd name="connsiteX13" fmla="*/ 123999 w 129399"/>
                  <a:gd name="connsiteY13" fmla="*/ 56032 h 184021"/>
                  <a:gd name="connsiteX14" fmla="*/ 129400 w 129399"/>
                  <a:gd name="connsiteY14" fmla="*/ 92114 h 184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9399" h="184021">
                    <a:moveTo>
                      <a:pt x="129400" y="92114"/>
                    </a:moveTo>
                    <a:cubicBezTo>
                      <a:pt x="129400" y="130810"/>
                      <a:pt x="111892" y="163934"/>
                      <a:pt x="87023" y="177555"/>
                    </a:cubicBezTo>
                    <a:cubicBezTo>
                      <a:pt x="87023" y="177555"/>
                      <a:pt x="86989" y="177589"/>
                      <a:pt x="86989" y="177555"/>
                    </a:cubicBezTo>
                    <a:cubicBezTo>
                      <a:pt x="80522" y="181167"/>
                      <a:pt x="73574" y="183368"/>
                      <a:pt x="66316" y="184022"/>
                    </a:cubicBezTo>
                    <a:cubicBezTo>
                      <a:pt x="51560" y="180960"/>
                      <a:pt x="38421" y="173118"/>
                      <a:pt x="27826" y="161870"/>
                    </a:cubicBezTo>
                    <a:cubicBezTo>
                      <a:pt x="27242" y="161251"/>
                      <a:pt x="26623" y="160632"/>
                      <a:pt x="26072" y="159978"/>
                    </a:cubicBezTo>
                    <a:cubicBezTo>
                      <a:pt x="24284" y="157949"/>
                      <a:pt x="22564" y="155851"/>
                      <a:pt x="20913" y="153615"/>
                    </a:cubicBezTo>
                    <a:cubicBezTo>
                      <a:pt x="20362" y="152893"/>
                      <a:pt x="19812" y="152136"/>
                      <a:pt x="19330" y="151379"/>
                    </a:cubicBezTo>
                    <a:cubicBezTo>
                      <a:pt x="5125" y="130982"/>
                      <a:pt x="-2271" y="103327"/>
                      <a:pt x="619" y="73781"/>
                    </a:cubicBezTo>
                    <a:cubicBezTo>
                      <a:pt x="1995" y="59644"/>
                      <a:pt x="5641" y="46367"/>
                      <a:pt x="11007" y="34500"/>
                    </a:cubicBezTo>
                    <a:cubicBezTo>
                      <a:pt x="12898" y="30338"/>
                      <a:pt x="14997" y="26348"/>
                      <a:pt x="17267" y="22530"/>
                    </a:cubicBezTo>
                    <a:cubicBezTo>
                      <a:pt x="17301" y="22530"/>
                      <a:pt x="17336" y="22461"/>
                      <a:pt x="17336" y="22427"/>
                    </a:cubicBezTo>
                    <a:cubicBezTo>
                      <a:pt x="29237" y="8462"/>
                      <a:pt x="44715" y="0"/>
                      <a:pt x="61673" y="0"/>
                    </a:cubicBezTo>
                    <a:cubicBezTo>
                      <a:pt x="89671" y="0"/>
                      <a:pt x="113715" y="23115"/>
                      <a:pt x="123999" y="56032"/>
                    </a:cubicBezTo>
                    <a:cubicBezTo>
                      <a:pt x="127473" y="67108"/>
                      <a:pt x="129400" y="79318"/>
                      <a:pt x="129400" y="9211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EDED931D-97FC-12B9-4208-D89BC9E93D54}"/>
                  </a:ext>
                </a:extLst>
              </p:cNvPr>
              <p:cNvSpPr/>
              <p:nvPr/>
            </p:nvSpPr>
            <p:spPr>
              <a:xfrm>
                <a:off x="10139668" y="825593"/>
                <a:ext cx="170335" cy="382402"/>
              </a:xfrm>
              <a:custGeom>
                <a:avLst/>
                <a:gdLst>
                  <a:gd name="connsiteX0" fmla="*/ 170336 w 170335"/>
                  <a:gd name="connsiteY0" fmla="*/ 370107 h 382402"/>
                  <a:gd name="connsiteX1" fmla="*/ 143059 w 170335"/>
                  <a:gd name="connsiteY1" fmla="*/ 382215 h 382402"/>
                  <a:gd name="connsiteX2" fmla="*/ 2893 w 170335"/>
                  <a:gd name="connsiteY2" fmla="*/ 253227 h 382402"/>
                  <a:gd name="connsiteX3" fmla="*/ 55933 w 170335"/>
                  <a:gd name="connsiteY3" fmla="*/ 193033 h 382402"/>
                  <a:gd name="connsiteX4" fmla="*/ 80010 w 170335"/>
                  <a:gd name="connsiteY4" fmla="*/ 94419 h 382402"/>
                  <a:gd name="connsiteX5" fmla="*/ 140239 w 170335"/>
                  <a:gd name="connsiteY5" fmla="*/ 0 h 382402"/>
                  <a:gd name="connsiteX6" fmla="*/ 118981 w 170335"/>
                  <a:gd name="connsiteY6" fmla="*/ 37664 h 382402"/>
                  <a:gd name="connsiteX7" fmla="*/ 99479 w 170335"/>
                  <a:gd name="connsiteY7" fmla="*/ 196095 h 382402"/>
                  <a:gd name="connsiteX8" fmla="*/ 27831 w 170335"/>
                  <a:gd name="connsiteY8" fmla="*/ 262411 h 382402"/>
                  <a:gd name="connsiteX9" fmla="*/ 112102 w 170335"/>
                  <a:gd name="connsiteY9" fmla="*/ 358137 h 382402"/>
                  <a:gd name="connsiteX10" fmla="*/ 170336 w 170335"/>
                  <a:gd name="connsiteY10" fmla="*/ 370107 h 38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0335" h="382402">
                    <a:moveTo>
                      <a:pt x="170336" y="370107"/>
                    </a:moveTo>
                    <a:cubicBezTo>
                      <a:pt x="161977" y="382627"/>
                      <a:pt x="153068" y="382834"/>
                      <a:pt x="143059" y="382215"/>
                    </a:cubicBezTo>
                    <a:cubicBezTo>
                      <a:pt x="89332" y="378912"/>
                      <a:pt x="-19052" y="295845"/>
                      <a:pt x="2893" y="253227"/>
                    </a:cubicBezTo>
                    <a:cubicBezTo>
                      <a:pt x="12799" y="234000"/>
                      <a:pt x="37565" y="218831"/>
                      <a:pt x="55933" y="193033"/>
                    </a:cubicBezTo>
                    <a:cubicBezTo>
                      <a:pt x="55933" y="193033"/>
                      <a:pt x="73131" y="172396"/>
                      <a:pt x="80010" y="94419"/>
                    </a:cubicBezTo>
                    <a:cubicBezTo>
                      <a:pt x="84241" y="46573"/>
                      <a:pt x="106599" y="10801"/>
                      <a:pt x="140239" y="0"/>
                    </a:cubicBezTo>
                    <a:cubicBezTo>
                      <a:pt x="131674" y="7464"/>
                      <a:pt x="123419" y="19193"/>
                      <a:pt x="118981" y="37664"/>
                    </a:cubicBezTo>
                    <a:cubicBezTo>
                      <a:pt x="107527" y="85269"/>
                      <a:pt x="125276" y="163074"/>
                      <a:pt x="99479" y="196095"/>
                    </a:cubicBezTo>
                    <a:cubicBezTo>
                      <a:pt x="73681" y="229150"/>
                      <a:pt x="32990" y="236029"/>
                      <a:pt x="27831" y="262411"/>
                    </a:cubicBezTo>
                    <a:cubicBezTo>
                      <a:pt x="22671" y="288759"/>
                      <a:pt x="81730" y="344963"/>
                      <a:pt x="112102" y="358137"/>
                    </a:cubicBezTo>
                    <a:cubicBezTo>
                      <a:pt x="133634" y="367493"/>
                      <a:pt x="157987" y="369625"/>
                      <a:pt x="170336" y="37010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6F0AD41-37A6-6C42-67E6-4E85C74AFF87}"/>
                  </a:ext>
                </a:extLst>
              </p:cNvPr>
              <p:cNvSpPr/>
              <p:nvPr/>
            </p:nvSpPr>
            <p:spPr>
              <a:xfrm>
                <a:off x="10358407" y="1072388"/>
                <a:ext cx="194367" cy="155019"/>
              </a:xfrm>
              <a:custGeom>
                <a:avLst/>
                <a:gdLst>
                  <a:gd name="connsiteX0" fmla="*/ 194368 w 194367"/>
                  <a:gd name="connsiteY0" fmla="*/ 108074 h 155019"/>
                  <a:gd name="connsiteX1" fmla="*/ 100602 w 194367"/>
                  <a:gd name="connsiteY1" fmla="*/ 152790 h 155019"/>
                  <a:gd name="connsiteX2" fmla="*/ 887 w 194367"/>
                  <a:gd name="connsiteY2" fmla="*/ 116501 h 155019"/>
                  <a:gd name="connsiteX3" fmla="*/ 59327 w 194367"/>
                  <a:gd name="connsiteY3" fmla="*/ 1651 h 155019"/>
                  <a:gd name="connsiteX4" fmla="*/ 62354 w 194367"/>
                  <a:gd name="connsiteY4" fmla="*/ 0 h 155019"/>
                  <a:gd name="connsiteX5" fmla="*/ 37347 w 194367"/>
                  <a:gd name="connsiteY5" fmla="*/ 62327 h 155019"/>
                  <a:gd name="connsiteX6" fmla="*/ 83404 w 194367"/>
                  <a:gd name="connsiteY6" fmla="*/ 136692 h 155019"/>
                  <a:gd name="connsiteX7" fmla="*/ 194368 w 194367"/>
                  <a:gd name="connsiteY7" fmla="*/ 108074 h 155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367" h="155019">
                    <a:moveTo>
                      <a:pt x="194368" y="108074"/>
                    </a:moveTo>
                    <a:cubicBezTo>
                      <a:pt x="173764" y="131395"/>
                      <a:pt x="141328" y="148593"/>
                      <a:pt x="100602" y="152790"/>
                    </a:cubicBezTo>
                    <a:cubicBezTo>
                      <a:pt x="27510" y="160357"/>
                      <a:pt x="-6027" y="148765"/>
                      <a:pt x="887" y="116501"/>
                    </a:cubicBezTo>
                    <a:cubicBezTo>
                      <a:pt x="887" y="116501"/>
                      <a:pt x="12031" y="29547"/>
                      <a:pt x="59327" y="1651"/>
                    </a:cubicBezTo>
                    <a:cubicBezTo>
                      <a:pt x="60290" y="1066"/>
                      <a:pt x="61322" y="516"/>
                      <a:pt x="62354" y="0"/>
                    </a:cubicBezTo>
                    <a:cubicBezTo>
                      <a:pt x="52757" y="14481"/>
                      <a:pt x="42472" y="35360"/>
                      <a:pt x="37347" y="62327"/>
                    </a:cubicBezTo>
                    <a:cubicBezTo>
                      <a:pt x="26650" y="118221"/>
                      <a:pt x="39549" y="132805"/>
                      <a:pt x="83404" y="136692"/>
                    </a:cubicBezTo>
                    <a:cubicBezTo>
                      <a:pt x="126606" y="140510"/>
                      <a:pt x="192441" y="109003"/>
                      <a:pt x="194368" y="10807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932703F-DC57-E4B1-4A23-42A800483C87}"/>
                  </a:ext>
                </a:extLst>
              </p:cNvPr>
              <p:cNvSpPr/>
              <p:nvPr/>
            </p:nvSpPr>
            <p:spPr>
              <a:xfrm>
                <a:off x="10453024" y="1079872"/>
                <a:ext cx="102590" cy="72900"/>
              </a:xfrm>
              <a:custGeom>
                <a:avLst/>
                <a:gdLst>
                  <a:gd name="connsiteX0" fmla="*/ 19193 w 102590"/>
                  <a:gd name="connsiteY0" fmla="*/ 46759 h 72900"/>
                  <a:gd name="connsiteX1" fmla="*/ 38387 w 102590"/>
                  <a:gd name="connsiteY1" fmla="*/ 59830 h 72900"/>
                  <a:gd name="connsiteX2" fmla="*/ 19193 w 102590"/>
                  <a:gd name="connsiteY2" fmla="*/ 72900 h 72900"/>
                  <a:gd name="connsiteX3" fmla="*/ 0 w 102590"/>
                  <a:gd name="connsiteY3" fmla="*/ 59830 h 72900"/>
                  <a:gd name="connsiteX4" fmla="*/ 19193 w 102590"/>
                  <a:gd name="connsiteY4" fmla="*/ 46759 h 72900"/>
                  <a:gd name="connsiteX5" fmla="*/ 73919 w 102590"/>
                  <a:gd name="connsiteY5" fmla="*/ 1527 h 72900"/>
                  <a:gd name="connsiteX6" fmla="*/ 102124 w 102590"/>
                  <a:gd name="connsiteY6" fmla="*/ 32415 h 72900"/>
                  <a:gd name="connsiteX7" fmla="*/ 62740 w 102590"/>
                  <a:gd name="connsiteY7" fmla="*/ 46483 h 72900"/>
                  <a:gd name="connsiteX8" fmla="*/ 34535 w 102590"/>
                  <a:gd name="connsiteY8" fmla="*/ 15595 h 72900"/>
                  <a:gd name="connsiteX9" fmla="*/ 73919 w 102590"/>
                  <a:gd name="connsiteY9" fmla="*/ 1527 h 7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2590" h="72900">
                    <a:moveTo>
                      <a:pt x="19193" y="46759"/>
                    </a:moveTo>
                    <a:cubicBezTo>
                      <a:pt x="29787" y="46759"/>
                      <a:pt x="38387" y="52606"/>
                      <a:pt x="38387" y="59830"/>
                    </a:cubicBezTo>
                    <a:cubicBezTo>
                      <a:pt x="38387" y="67053"/>
                      <a:pt x="29787" y="72900"/>
                      <a:pt x="19193" y="72900"/>
                    </a:cubicBezTo>
                    <a:cubicBezTo>
                      <a:pt x="8599" y="72900"/>
                      <a:pt x="0" y="67053"/>
                      <a:pt x="0" y="59830"/>
                    </a:cubicBezTo>
                    <a:cubicBezTo>
                      <a:pt x="0" y="52606"/>
                      <a:pt x="8599" y="46759"/>
                      <a:pt x="19193" y="46759"/>
                    </a:cubicBezTo>
                    <a:close/>
                    <a:moveTo>
                      <a:pt x="73919" y="1527"/>
                    </a:moveTo>
                    <a:cubicBezTo>
                      <a:pt x="92596" y="6171"/>
                      <a:pt x="105220" y="19998"/>
                      <a:pt x="102124" y="32415"/>
                    </a:cubicBezTo>
                    <a:cubicBezTo>
                      <a:pt x="99028" y="44832"/>
                      <a:pt x="81383" y="51127"/>
                      <a:pt x="62740" y="46483"/>
                    </a:cubicBezTo>
                    <a:cubicBezTo>
                      <a:pt x="44063" y="41840"/>
                      <a:pt x="31439" y="28012"/>
                      <a:pt x="34535" y="15595"/>
                    </a:cubicBezTo>
                    <a:cubicBezTo>
                      <a:pt x="37631" y="3178"/>
                      <a:pt x="55276" y="-3116"/>
                      <a:pt x="73919" y="1527"/>
                    </a:cubicBez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C7C478B-A9B3-0E7B-CF30-B58E56D6C399}"/>
                  </a:ext>
                </a:extLst>
              </p:cNvPr>
              <p:cNvSpPr/>
              <p:nvPr/>
            </p:nvSpPr>
            <p:spPr>
              <a:xfrm>
                <a:off x="10269140" y="854594"/>
                <a:ext cx="109090" cy="312418"/>
              </a:xfrm>
              <a:custGeom>
                <a:avLst/>
                <a:gdLst>
                  <a:gd name="connsiteX0" fmla="*/ 15822 w 109090"/>
                  <a:gd name="connsiteY0" fmla="*/ 263506 h 312418"/>
                  <a:gd name="connsiteX1" fmla="*/ 31645 w 109090"/>
                  <a:gd name="connsiteY1" fmla="*/ 287962 h 312418"/>
                  <a:gd name="connsiteX2" fmla="*/ 15822 w 109090"/>
                  <a:gd name="connsiteY2" fmla="*/ 312418 h 312418"/>
                  <a:gd name="connsiteX3" fmla="*/ 0 w 109090"/>
                  <a:gd name="connsiteY3" fmla="*/ 287962 h 312418"/>
                  <a:gd name="connsiteX4" fmla="*/ 15822 w 109090"/>
                  <a:gd name="connsiteY4" fmla="*/ 263506 h 312418"/>
                  <a:gd name="connsiteX5" fmla="*/ 75319 w 109090"/>
                  <a:gd name="connsiteY5" fmla="*/ 161 h 312418"/>
                  <a:gd name="connsiteX6" fmla="*/ 107836 w 109090"/>
                  <a:gd name="connsiteY6" fmla="*/ 45441 h 312418"/>
                  <a:gd name="connsiteX7" fmla="*/ 91181 w 109090"/>
                  <a:gd name="connsiteY7" fmla="*/ 98641 h 312418"/>
                  <a:gd name="connsiteX8" fmla="*/ 58664 w 109090"/>
                  <a:gd name="connsiteY8" fmla="*/ 53361 h 312418"/>
                  <a:gd name="connsiteX9" fmla="*/ 75319 w 109090"/>
                  <a:gd name="connsiteY9" fmla="*/ 161 h 31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090" h="312418">
                    <a:moveTo>
                      <a:pt x="15822" y="263506"/>
                    </a:moveTo>
                    <a:cubicBezTo>
                      <a:pt x="24561" y="263506"/>
                      <a:pt x="31645" y="274455"/>
                      <a:pt x="31645" y="287962"/>
                    </a:cubicBezTo>
                    <a:cubicBezTo>
                      <a:pt x="31645" y="301469"/>
                      <a:pt x="24561" y="312418"/>
                      <a:pt x="15822" y="312418"/>
                    </a:cubicBezTo>
                    <a:cubicBezTo>
                      <a:pt x="7084" y="312418"/>
                      <a:pt x="0" y="301469"/>
                      <a:pt x="0" y="287962"/>
                    </a:cubicBezTo>
                    <a:cubicBezTo>
                      <a:pt x="0" y="274455"/>
                      <a:pt x="7084" y="263506"/>
                      <a:pt x="15822" y="263506"/>
                    </a:cubicBezTo>
                    <a:close/>
                    <a:moveTo>
                      <a:pt x="75319" y="161"/>
                    </a:moveTo>
                    <a:cubicBezTo>
                      <a:pt x="88898" y="-2027"/>
                      <a:pt x="103456" y="18246"/>
                      <a:pt x="107836" y="45441"/>
                    </a:cubicBezTo>
                    <a:cubicBezTo>
                      <a:pt x="112216" y="72635"/>
                      <a:pt x="104760" y="96454"/>
                      <a:pt x="91181" y="98641"/>
                    </a:cubicBezTo>
                    <a:cubicBezTo>
                      <a:pt x="77602" y="100828"/>
                      <a:pt x="63044" y="80556"/>
                      <a:pt x="58664" y="53361"/>
                    </a:cubicBezTo>
                    <a:cubicBezTo>
                      <a:pt x="54284" y="26167"/>
                      <a:pt x="61740" y="2348"/>
                      <a:pt x="75319" y="161"/>
                    </a:cubicBez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4C30BD32-9E50-835A-8977-115AAE735272}"/>
                  </a:ext>
                </a:extLst>
              </p:cNvPr>
              <p:cNvSpPr/>
              <p:nvPr/>
            </p:nvSpPr>
            <p:spPr>
              <a:xfrm>
                <a:off x="9831857" y="1022513"/>
                <a:ext cx="21188" cy="37285"/>
              </a:xfrm>
              <a:custGeom>
                <a:avLst/>
                <a:gdLst>
                  <a:gd name="connsiteX0" fmla="*/ 21188 w 21188"/>
                  <a:gd name="connsiteY0" fmla="*/ 18643 h 37285"/>
                  <a:gd name="connsiteX1" fmla="*/ 10594 w 21188"/>
                  <a:gd name="connsiteY1" fmla="*/ 37286 h 37285"/>
                  <a:gd name="connsiteX2" fmla="*/ 0 w 21188"/>
                  <a:gd name="connsiteY2" fmla="*/ 18643 h 37285"/>
                  <a:gd name="connsiteX3" fmla="*/ 10594 w 21188"/>
                  <a:gd name="connsiteY3" fmla="*/ 0 h 37285"/>
                  <a:gd name="connsiteX4" fmla="*/ 21188 w 21188"/>
                  <a:gd name="connsiteY4" fmla="*/ 18643 h 37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88" h="37285">
                    <a:moveTo>
                      <a:pt x="21188" y="18643"/>
                    </a:moveTo>
                    <a:cubicBezTo>
                      <a:pt x="21188" y="28928"/>
                      <a:pt x="16442" y="37286"/>
                      <a:pt x="10594" y="37286"/>
                    </a:cubicBezTo>
                    <a:cubicBezTo>
                      <a:pt x="4747" y="37286"/>
                      <a:pt x="0" y="28928"/>
                      <a:pt x="0" y="18643"/>
                    </a:cubicBezTo>
                    <a:cubicBezTo>
                      <a:pt x="0" y="8358"/>
                      <a:pt x="4747" y="0"/>
                      <a:pt x="10594" y="0"/>
                    </a:cubicBezTo>
                    <a:cubicBezTo>
                      <a:pt x="16442" y="0"/>
                      <a:pt x="21188" y="8358"/>
                      <a:pt x="21188" y="18643"/>
                    </a:cubicBezTo>
                    <a:close/>
                  </a:path>
                </a:pathLst>
              </a:custGeom>
              <a:solidFill>
                <a:schemeClr val="tx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08FB8F2-D2ED-FDB7-49EF-D171099175BE}"/>
                  </a:ext>
                </a:extLst>
              </p:cNvPr>
              <p:cNvSpPr/>
              <p:nvPr/>
            </p:nvSpPr>
            <p:spPr>
              <a:xfrm>
                <a:off x="9967276" y="1045181"/>
                <a:ext cx="21222" cy="37285"/>
              </a:xfrm>
              <a:custGeom>
                <a:avLst/>
                <a:gdLst>
                  <a:gd name="connsiteX0" fmla="*/ 21223 w 21222"/>
                  <a:gd name="connsiteY0" fmla="*/ 21360 h 37285"/>
                  <a:gd name="connsiteX1" fmla="*/ 12314 w 21222"/>
                  <a:gd name="connsiteY1" fmla="*/ 37286 h 37285"/>
                  <a:gd name="connsiteX2" fmla="*/ 0 w 21222"/>
                  <a:gd name="connsiteY2" fmla="*/ 18643 h 37285"/>
                  <a:gd name="connsiteX3" fmla="*/ 12314 w 21222"/>
                  <a:gd name="connsiteY3" fmla="*/ 0 h 37285"/>
                  <a:gd name="connsiteX4" fmla="*/ 21223 w 21222"/>
                  <a:gd name="connsiteY4" fmla="*/ 21360 h 37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2" h="37285">
                    <a:moveTo>
                      <a:pt x="21223" y="21360"/>
                    </a:moveTo>
                    <a:cubicBezTo>
                      <a:pt x="21223" y="31645"/>
                      <a:pt x="19124" y="37286"/>
                      <a:pt x="12314" y="37286"/>
                    </a:cubicBezTo>
                    <a:cubicBezTo>
                      <a:pt x="5503" y="37286"/>
                      <a:pt x="0" y="28927"/>
                      <a:pt x="0" y="18643"/>
                    </a:cubicBezTo>
                    <a:cubicBezTo>
                      <a:pt x="0" y="8358"/>
                      <a:pt x="5503" y="0"/>
                      <a:pt x="12314" y="0"/>
                    </a:cubicBezTo>
                    <a:cubicBezTo>
                      <a:pt x="19124" y="0"/>
                      <a:pt x="21223" y="11076"/>
                      <a:pt x="21223" y="21360"/>
                    </a:cubicBezTo>
                    <a:close/>
                  </a:path>
                </a:pathLst>
              </a:custGeom>
              <a:solidFill>
                <a:schemeClr val="tx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C44DAFC5-E432-6272-F17F-98A0E4093EB4}"/>
                  </a:ext>
                </a:extLst>
              </p:cNvPr>
              <p:cNvSpPr/>
              <p:nvPr/>
            </p:nvSpPr>
            <p:spPr>
              <a:xfrm>
                <a:off x="10407105" y="546947"/>
                <a:ext cx="1197001" cy="880345"/>
              </a:xfrm>
              <a:custGeom>
                <a:avLst/>
                <a:gdLst>
                  <a:gd name="connsiteX0" fmla="*/ 326768 w 1197001"/>
                  <a:gd name="connsiteY0" fmla="*/ 809282 h 880345"/>
                  <a:gd name="connsiteX1" fmla="*/ 362299 w 1197001"/>
                  <a:gd name="connsiteY1" fmla="*/ 844814 h 880345"/>
                  <a:gd name="connsiteX2" fmla="*/ 326768 w 1197001"/>
                  <a:gd name="connsiteY2" fmla="*/ 880345 h 880345"/>
                  <a:gd name="connsiteX3" fmla="*/ 291236 w 1197001"/>
                  <a:gd name="connsiteY3" fmla="*/ 844814 h 880345"/>
                  <a:gd name="connsiteX4" fmla="*/ 326768 w 1197001"/>
                  <a:gd name="connsiteY4" fmla="*/ 809282 h 880345"/>
                  <a:gd name="connsiteX5" fmla="*/ 30957 w 1197001"/>
                  <a:gd name="connsiteY5" fmla="*/ 788644 h 880345"/>
                  <a:gd name="connsiteX6" fmla="*/ 61914 w 1197001"/>
                  <a:gd name="connsiteY6" fmla="*/ 819601 h 880345"/>
                  <a:gd name="connsiteX7" fmla="*/ 30957 w 1197001"/>
                  <a:gd name="connsiteY7" fmla="*/ 850558 h 880345"/>
                  <a:gd name="connsiteX8" fmla="*/ 0 w 1197001"/>
                  <a:gd name="connsiteY8" fmla="*/ 819601 h 880345"/>
                  <a:gd name="connsiteX9" fmla="*/ 30957 w 1197001"/>
                  <a:gd name="connsiteY9" fmla="*/ 788644 h 880345"/>
                  <a:gd name="connsiteX10" fmla="*/ 323122 w 1197001"/>
                  <a:gd name="connsiteY10" fmla="*/ 620169 h 880345"/>
                  <a:gd name="connsiteX11" fmla="*/ 343553 w 1197001"/>
                  <a:gd name="connsiteY11" fmla="*/ 640601 h 880345"/>
                  <a:gd name="connsiteX12" fmla="*/ 323122 w 1197001"/>
                  <a:gd name="connsiteY12" fmla="*/ 661032 h 880345"/>
                  <a:gd name="connsiteX13" fmla="*/ 302690 w 1197001"/>
                  <a:gd name="connsiteY13" fmla="*/ 640601 h 880345"/>
                  <a:gd name="connsiteX14" fmla="*/ 323122 w 1197001"/>
                  <a:gd name="connsiteY14" fmla="*/ 620169 h 880345"/>
                  <a:gd name="connsiteX15" fmla="*/ 660345 w 1197001"/>
                  <a:gd name="connsiteY15" fmla="*/ 595748 h 880345"/>
                  <a:gd name="connsiteX16" fmla="*/ 691302 w 1197001"/>
                  <a:gd name="connsiteY16" fmla="*/ 626705 h 880345"/>
                  <a:gd name="connsiteX17" fmla="*/ 660345 w 1197001"/>
                  <a:gd name="connsiteY17" fmla="*/ 657662 h 880345"/>
                  <a:gd name="connsiteX18" fmla="*/ 629388 w 1197001"/>
                  <a:gd name="connsiteY18" fmla="*/ 626705 h 880345"/>
                  <a:gd name="connsiteX19" fmla="*/ 660345 w 1197001"/>
                  <a:gd name="connsiteY19" fmla="*/ 595748 h 880345"/>
                  <a:gd name="connsiteX20" fmla="*/ 442788 w 1197001"/>
                  <a:gd name="connsiteY20" fmla="*/ 454309 h 880345"/>
                  <a:gd name="connsiteX21" fmla="*/ 463219 w 1197001"/>
                  <a:gd name="connsiteY21" fmla="*/ 474741 h 880345"/>
                  <a:gd name="connsiteX22" fmla="*/ 442788 w 1197001"/>
                  <a:gd name="connsiteY22" fmla="*/ 495172 h 880345"/>
                  <a:gd name="connsiteX23" fmla="*/ 422356 w 1197001"/>
                  <a:gd name="connsiteY23" fmla="*/ 474741 h 880345"/>
                  <a:gd name="connsiteX24" fmla="*/ 442788 w 1197001"/>
                  <a:gd name="connsiteY24" fmla="*/ 454309 h 880345"/>
                  <a:gd name="connsiteX25" fmla="*/ 711734 w 1197001"/>
                  <a:gd name="connsiteY25" fmla="*/ 319750 h 880345"/>
                  <a:gd name="connsiteX26" fmla="*/ 732165 w 1197001"/>
                  <a:gd name="connsiteY26" fmla="*/ 340182 h 880345"/>
                  <a:gd name="connsiteX27" fmla="*/ 711734 w 1197001"/>
                  <a:gd name="connsiteY27" fmla="*/ 360613 h 880345"/>
                  <a:gd name="connsiteX28" fmla="*/ 691302 w 1197001"/>
                  <a:gd name="connsiteY28" fmla="*/ 340182 h 880345"/>
                  <a:gd name="connsiteX29" fmla="*/ 711734 w 1197001"/>
                  <a:gd name="connsiteY29" fmla="*/ 319750 h 880345"/>
                  <a:gd name="connsiteX30" fmla="*/ 202080 w 1197001"/>
                  <a:gd name="connsiteY30" fmla="*/ 288690 h 880345"/>
                  <a:gd name="connsiteX31" fmla="*/ 237611 w 1197001"/>
                  <a:gd name="connsiteY31" fmla="*/ 324222 h 880345"/>
                  <a:gd name="connsiteX32" fmla="*/ 202080 w 1197001"/>
                  <a:gd name="connsiteY32" fmla="*/ 359753 h 880345"/>
                  <a:gd name="connsiteX33" fmla="*/ 166548 w 1197001"/>
                  <a:gd name="connsiteY33" fmla="*/ 324222 h 880345"/>
                  <a:gd name="connsiteX34" fmla="*/ 202080 w 1197001"/>
                  <a:gd name="connsiteY34" fmla="*/ 288690 h 880345"/>
                  <a:gd name="connsiteX35" fmla="*/ 1176570 w 1197001"/>
                  <a:gd name="connsiteY35" fmla="*/ 143983 h 880345"/>
                  <a:gd name="connsiteX36" fmla="*/ 1197001 w 1197001"/>
                  <a:gd name="connsiteY36" fmla="*/ 164415 h 880345"/>
                  <a:gd name="connsiteX37" fmla="*/ 1176570 w 1197001"/>
                  <a:gd name="connsiteY37" fmla="*/ 184846 h 880345"/>
                  <a:gd name="connsiteX38" fmla="*/ 1156138 w 1197001"/>
                  <a:gd name="connsiteY38" fmla="*/ 164415 h 880345"/>
                  <a:gd name="connsiteX39" fmla="*/ 1176570 w 1197001"/>
                  <a:gd name="connsiteY39" fmla="*/ 143983 h 880345"/>
                  <a:gd name="connsiteX40" fmla="*/ 732200 w 1197001"/>
                  <a:gd name="connsiteY40" fmla="*/ 0 h 880345"/>
                  <a:gd name="connsiteX41" fmla="*/ 752631 w 1197001"/>
                  <a:gd name="connsiteY41" fmla="*/ 20432 h 880345"/>
                  <a:gd name="connsiteX42" fmla="*/ 732200 w 1197001"/>
                  <a:gd name="connsiteY42" fmla="*/ 40863 h 880345"/>
                  <a:gd name="connsiteX43" fmla="*/ 711768 w 1197001"/>
                  <a:gd name="connsiteY43" fmla="*/ 20432 h 880345"/>
                  <a:gd name="connsiteX44" fmla="*/ 732200 w 1197001"/>
                  <a:gd name="connsiteY44" fmla="*/ 0 h 880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197001" h="880345">
                    <a:moveTo>
                      <a:pt x="326768" y="809282"/>
                    </a:moveTo>
                    <a:cubicBezTo>
                      <a:pt x="346391" y="809282"/>
                      <a:pt x="362299" y="825190"/>
                      <a:pt x="362299" y="844814"/>
                    </a:cubicBezTo>
                    <a:cubicBezTo>
                      <a:pt x="362299" y="864437"/>
                      <a:pt x="346391" y="880345"/>
                      <a:pt x="326768" y="880345"/>
                    </a:cubicBezTo>
                    <a:cubicBezTo>
                      <a:pt x="307144" y="880345"/>
                      <a:pt x="291236" y="864437"/>
                      <a:pt x="291236" y="844814"/>
                    </a:cubicBezTo>
                    <a:cubicBezTo>
                      <a:pt x="291236" y="825190"/>
                      <a:pt x="307144" y="809282"/>
                      <a:pt x="326768" y="809282"/>
                    </a:cubicBezTo>
                    <a:close/>
                    <a:moveTo>
                      <a:pt x="30957" y="788644"/>
                    </a:moveTo>
                    <a:cubicBezTo>
                      <a:pt x="48054" y="788644"/>
                      <a:pt x="61914" y="802504"/>
                      <a:pt x="61914" y="819601"/>
                    </a:cubicBezTo>
                    <a:cubicBezTo>
                      <a:pt x="61914" y="836698"/>
                      <a:pt x="48054" y="850558"/>
                      <a:pt x="30957" y="850558"/>
                    </a:cubicBezTo>
                    <a:cubicBezTo>
                      <a:pt x="13860" y="850558"/>
                      <a:pt x="0" y="836698"/>
                      <a:pt x="0" y="819601"/>
                    </a:cubicBezTo>
                    <a:cubicBezTo>
                      <a:pt x="0" y="802504"/>
                      <a:pt x="13860" y="788644"/>
                      <a:pt x="30957" y="788644"/>
                    </a:cubicBezTo>
                    <a:close/>
                    <a:moveTo>
                      <a:pt x="323122" y="620169"/>
                    </a:moveTo>
                    <a:cubicBezTo>
                      <a:pt x="334406" y="620169"/>
                      <a:pt x="343553" y="629317"/>
                      <a:pt x="343553" y="640601"/>
                    </a:cubicBezTo>
                    <a:cubicBezTo>
                      <a:pt x="343553" y="651885"/>
                      <a:pt x="334406" y="661032"/>
                      <a:pt x="323122" y="661032"/>
                    </a:cubicBezTo>
                    <a:cubicBezTo>
                      <a:pt x="311837" y="661032"/>
                      <a:pt x="302690" y="651885"/>
                      <a:pt x="302690" y="640601"/>
                    </a:cubicBezTo>
                    <a:cubicBezTo>
                      <a:pt x="302690" y="629317"/>
                      <a:pt x="311837" y="620169"/>
                      <a:pt x="323122" y="620169"/>
                    </a:cubicBezTo>
                    <a:close/>
                    <a:moveTo>
                      <a:pt x="660345" y="595748"/>
                    </a:moveTo>
                    <a:cubicBezTo>
                      <a:pt x="677442" y="595748"/>
                      <a:pt x="691302" y="609608"/>
                      <a:pt x="691302" y="626705"/>
                    </a:cubicBezTo>
                    <a:cubicBezTo>
                      <a:pt x="691302" y="643802"/>
                      <a:pt x="677442" y="657662"/>
                      <a:pt x="660345" y="657662"/>
                    </a:cubicBezTo>
                    <a:cubicBezTo>
                      <a:pt x="643248" y="657662"/>
                      <a:pt x="629388" y="643802"/>
                      <a:pt x="629388" y="626705"/>
                    </a:cubicBezTo>
                    <a:cubicBezTo>
                      <a:pt x="629388" y="609608"/>
                      <a:pt x="643248" y="595748"/>
                      <a:pt x="660345" y="595748"/>
                    </a:cubicBezTo>
                    <a:close/>
                    <a:moveTo>
                      <a:pt x="442788" y="454309"/>
                    </a:moveTo>
                    <a:cubicBezTo>
                      <a:pt x="454072" y="454309"/>
                      <a:pt x="463219" y="463457"/>
                      <a:pt x="463219" y="474741"/>
                    </a:cubicBezTo>
                    <a:cubicBezTo>
                      <a:pt x="463219" y="486025"/>
                      <a:pt x="454072" y="495172"/>
                      <a:pt x="442788" y="495172"/>
                    </a:cubicBezTo>
                    <a:cubicBezTo>
                      <a:pt x="431503" y="495172"/>
                      <a:pt x="422356" y="486025"/>
                      <a:pt x="422356" y="474741"/>
                    </a:cubicBezTo>
                    <a:cubicBezTo>
                      <a:pt x="422356" y="463457"/>
                      <a:pt x="431503" y="454309"/>
                      <a:pt x="442788" y="454309"/>
                    </a:cubicBezTo>
                    <a:close/>
                    <a:moveTo>
                      <a:pt x="711734" y="319750"/>
                    </a:moveTo>
                    <a:cubicBezTo>
                      <a:pt x="723018" y="319750"/>
                      <a:pt x="732165" y="328898"/>
                      <a:pt x="732165" y="340182"/>
                    </a:cubicBezTo>
                    <a:cubicBezTo>
                      <a:pt x="732165" y="351466"/>
                      <a:pt x="723018" y="360613"/>
                      <a:pt x="711734" y="360613"/>
                    </a:cubicBezTo>
                    <a:cubicBezTo>
                      <a:pt x="700449" y="360613"/>
                      <a:pt x="691302" y="351466"/>
                      <a:pt x="691302" y="340182"/>
                    </a:cubicBezTo>
                    <a:cubicBezTo>
                      <a:pt x="691302" y="328898"/>
                      <a:pt x="700449" y="319750"/>
                      <a:pt x="711734" y="319750"/>
                    </a:cubicBezTo>
                    <a:close/>
                    <a:moveTo>
                      <a:pt x="202080" y="288690"/>
                    </a:moveTo>
                    <a:cubicBezTo>
                      <a:pt x="221703" y="288690"/>
                      <a:pt x="237611" y="304598"/>
                      <a:pt x="237611" y="324222"/>
                    </a:cubicBezTo>
                    <a:cubicBezTo>
                      <a:pt x="237611" y="343845"/>
                      <a:pt x="221703" y="359753"/>
                      <a:pt x="202080" y="359753"/>
                    </a:cubicBezTo>
                    <a:cubicBezTo>
                      <a:pt x="182456" y="359753"/>
                      <a:pt x="166548" y="343845"/>
                      <a:pt x="166548" y="324222"/>
                    </a:cubicBezTo>
                    <a:cubicBezTo>
                      <a:pt x="166548" y="304598"/>
                      <a:pt x="182456" y="288690"/>
                      <a:pt x="202080" y="288690"/>
                    </a:cubicBezTo>
                    <a:close/>
                    <a:moveTo>
                      <a:pt x="1176570" y="143983"/>
                    </a:moveTo>
                    <a:cubicBezTo>
                      <a:pt x="1187854" y="143983"/>
                      <a:pt x="1197001" y="153131"/>
                      <a:pt x="1197001" y="164415"/>
                    </a:cubicBezTo>
                    <a:cubicBezTo>
                      <a:pt x="1197001" y="175699"/>
                      <a:pt x="1187854" y="184846"/>
                      <a:pt x="1176570" y="184846"/>
                    </a:cubicBezTo>
                    <a:cubicBezTo>
                      <a:pt x="1165286" y="184846"/>
                      <a:pt x="1156138" y="175699"/>
                      <a:pt x="1156138" y="164415"/>
                    </a:cubicBezTo>
                    <a:cubicBezTo>
                      <a:pt x="1156138" y="153131"/>
                      <a:pt x="1165286" y="143983"/>
                      <a:pt x="1176570" y="143983"/>
                    </a:cubicBezTo>
                    <a:close/>
                    <a:moveTo>
                      <a:pt x="732200" y="0"/>
                    </a:moveTo>
                    <a:cubicBezTo>
                      <a:pt x="743484" y="0"/>
                      <a:pt x="752631" y="9148"/>
                      <a:pt x="752631" y="20432"/>
                    </a:cubicBezTo>
                    <a:cubicBezTo>
                      <a:pt x="752631" y="31716"/>
                      <a:pt x="743484" y="40863"/>
                      <a:pt x="732200" y="40863"/>
                    </a:cubicBezTo>
                    <a:cubicBezTo>
                      <a:pt x="720916" y="40863"/>
                      <a:pt x="711768" y="31716"/>
                      <a:pt x="711768" y="20432"/>
                    </a:cubicBezTo>
                    <a:cubicBezTo>
                      <a:pt x="711768" y="9148"/>
                      <a:pt x="720916" y="0"/>
                      <a:pt x="7322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IN"/>
              </a:p>
            </p:txBody>
          </p: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83C7E40-2E68-C69E-681F-BC6DE160FDD3}"/>
              </a:ext>
            </a:extLst>
          </p:cNvPr>
          <p:cNvGrpSpPr/>
          <p:nvPr userDrawn="1"/>
        </p:nvGrpSpPr>
        <p:grpSpPr>
          <a:xfrm flipV="1">
            <a:off x="9740398" y="0"/>
            <a:ext cx="2451602" cy="1015888"/>
            <a:chOff x="7686907" y="4991192"/>
            <a:chExt cx="4505093" cy="1866809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91ACC1A-4BF4-12C2-7242-ECBEC762593B}"/>
                </a:ext>
              </a:extLst>
            </p:cNvPr>
            <p:cNvSpPr/>
            <p:nvPr/>
          </p:nvSpPr>
          <p:spPr>
            <a:xfrm flipH="1" flipV="1">
              <a:off x="9708184" y="4991192"/>
              <a:ext cx="2483816" cy="1866809"/>
            </a:xfrm>
            <a:custGeom>
              <a:avLst/>
              <a:gdLst>
                <a:gd name="connsiteX0" fmla="*/ 0 w 2483816"/>
                <a:gd name="connsiteY0" fmla="*/ 1866809 h 1866809"/>
                <a:gd name="connsiteX1" fmla="*/ 0 w 2483816"/>
                <a:gd name="connsiteY1" fmla="*/ 107269 h 1866809"/>
                <a:gd name="connsiteX2" fmla="*/ 730318 w 2483816"/>
                <a:gd name="connsiteY2" fmla="*/ 0 h 1866809"/>
                <a:gd name="connsiteX3" fmla="*/ 2465366 w 2483816"/>
                <a:gd name="connsiteY3" fmla="*/ 0 h 1866809"/>
                <a:gd name="connsiteX4" fmla="*/ 2483813 w 2483816"/>
                <a:gd name="connsiteY4" fmla="*/ 122758 h 1866809"/>
                <a:gd name="connsiteX5" fmla="*/ 2468159 w 2483816"/>
                <a:gd name="connsiteY5" fmla="*/ 243596 h 1866809"/>
                <a:gd name="connsiteX6" fmla="*/ 2431012 w 2483816"/>
                <a:gd name="connsiteY6" fmla="*/ 344340 h 1866809"/>
                <a:gd name="connsiteX7" fmla="*/ 2191625 w 2483816"/>
                <a:gd name="connsiteY7" fmla="*/ 452834 h 1866809"/>
                <a:gd name="connsiteX8" fmla="*/ 2057674 w 2483816"/>
                <a:gd name="connsiteY8" fmla="*/ 622706 h 1866809"/>
                <a:gd name="connsiteX9" fmla="*/ 1869031 w 2483816"/>
                <a:gd name="connsiteY9" fmla="*/ 645475 h 1866809"/>
                <a:gd name="connsiteX10" fmla="*/ 1889170 w 2483816"/>
                <a:gd name="connsiteY10" fmla="*/ 761032 h 1866809"/>
                <a:gd name="connsiteX11" fmla="*/ 1806921 w 2483816"/>
                <a:gd name="connsiteY11" fmla="*/ 722490 h 1866809"/>
                <a:gd name="connsiteX12" fmla="*/ 1733612 w 2483816"/>
                <a:gd name="connsiteY12" fmla="*/ 916846 h 1866809"/>
                <a:gd name="connsiteX13" fmla="*/ 1710569 w 2483816"/>
                <a:gd name="connsiteY13" fmla="*/ 731269 h 1866809"/>
                <a:gd name="connsiteX14" fmla="*/ 1474342 w 2483816"/>
                <a:gd name="connsiteY14" fmla="*/ 852655 h 1866809"/>
                <a:gd name="connsiteX15" fmla="*/ 1494509 w 2483816"/>
                <a:gd name="connsiteY15" fmla="*/ 939615 h 1866809"/>
                <a:gd name="connsiteX16" fmla="*/ 1383630 w 2483816"/>
                <a:gd name="connsiteY16" fmla="*/ 911634 h 1866809"/>
                <a:gd name="connsiteX17" fmla="*/ 1390795 w 2483816"/>
                <a:gd name="connsiteY17" fmla="*/ 1076192 h 1866809"/>
                <a:gd name="connsiteX18" fmla="*/ 1219414 w 2483816"/>
                <a:gd name="connsiteY18" fmla="*/ 1007920 h 1866809"/>
                <a:gd name="connsiteX19" fmla="*/ 980621 w 2483816"/>
                <a:gd name="connsiteY19" fmla="*/ 1133970 h 1866809"/>
                <a:gd name="connsiteX20" fmla="*/ 1045551 w 2483816"/>
                <a:gd name="connsiteY20" fmla="*/ 1317833 h 1866809"/>
                <a:gd name="connsiteX21" fmla="*/ 678927 w 2483816"/>
                <a:gd name="connsiteY21" fmla="*/ 1375612 h 1866809"/>
                <a:gd name="connsiteX22" fmla="*/ 808929 w 2483816"/>
                <a:gd name="connsiteY22" fmla="*/ 1501113 h 1866809"/>
                <a:gd name="connsiteX23" fmla="*/ 598172 w 2483816"/>
                <a:gd name="connsiteY23" fmla="*/ 1466652 h 1866809"/>
                <a:gd name="connsiteX24" fmla="*/ 598172 w 2483816"/>
                <a:gd name="connsiteY24" fmla="*/ 1716695 h 1866809"/>
                <a:gd name="connsiteX25" fmla="*/ 506446 w 2483816"/>
                <a:gd name="connsiteY25" fmla="*/ 1565887 h 1866809"/>
                <a:gd name="connsiteX26" fmla="*/ 191157 w 2483816"/>
                <a:gd name="connsiteY26" fmla="*/ 1838973 h 1866809"/>
                <a:gd name="connsiteX27" fmla="*/ 94127 w 2483816"/>
                <a:gd name="connsiteY27" fmla="*/ 1860370 h 1866809"/>
                <a:gd name="connsiteX28" fmla="*/ 34048 w 2483816"/>
                <a:gd name="connsiteY28" fmla="*/ 1866268 h 1866809"/>
                <a:gd name="connsiteX29" fmla="*/ 34020 w 2483816"/>
                <a:gd name="connsiteY29" fmla="*/ 1866268 h 18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483816" h="1866809">
                  <a:moveTo>
                    <a:pt x="0" y="1866809"/>
                  </a:moveTo>
                  <a:lnTo>
                    <a:pt x="0" y="107269"/>
                  </a:lnTo>
                  <a:lnTo>
                    <a:pt x="730318" y="0"/>
                  </a:lnTo>
                  <a:lnTo>
                    <a:pt x="2465366" y="0"/>
                  </a:lnTo>
                  <a:cubicBezTo>
                    <a:pt x="2476536" y="36930"/>
                    <a:pt x="2483616" y="77941"/>
                    <a:pt x="2483813" y="122758"/>
                  </a:cubicBezTo>
                  <a:cubicBezTo>
                    <a:pt x="2483954" y="160374"/>
                    <a:pt x="2479300" y="200734"/>
                    <a:pt x="2468159" y="243596"/>
                  </a:cubicBezTo>
                  <a:cubicBezTo>
                    <a:pt x="2457722" y="283818"/>
                    <a:pt x="2445086" y="317011"/>
                    <a:pt x="2431012" y="344340"/>
                  </a:cubicBezTo>
                  <a:cubicBezTo>
                    <a:pt x="2340582" y="520419"/>
                    <a:pt x="2191625" y="452834"/>
                    <a:pt x="2191625" y="452834"/>
                  </a:cubicBezTo>
                  <a:cubicBezTo>
                    <a:pt x="2191625" y="452834"/>
                    <a:pt x="2115300" y="578918"/>
                    <a:pt x="2057674" y="622706"/>
                  </a:cubicBezTo>
                  <a:cubicBezTo>
                    <a:pt x="2000612" y="666049"/>
                    <a:pt x="1871513" y="645852"/>
                    <a:pt x="1869031" y="645475"/>
                  </a:cubicBezTo>
                  <a:cubicBezTo>
                    <a:pt x="1870244" y="647807"/>
                    <a:pt x="1920479" y="745465"/>
                    <a:pt x="1889170" y="761032"/>
                  </a:cubicBezTo>
                  <a:cubicBezTo>
                    <a:pt x="1857466" y="776771"/>
                    <a:pt x="1806921" y="722490"/>
                    <a:pt x="1806921" y="722490"/>
                  </a:cubicBezTo>
                  <a:cubicBezTo>
                    <a:pt x="1806921" y="722490"/>
                    <a:pt x="1775358" y="890580"/>
                    <a:pt x="1733612" y="916846"/>
                  </a:cubicBezTo>
                  <a:cubicBezTo>
                    <a:pt x="1691840" y="943112"/>
                    <a:pt x="1710569" y="731269"/>
                    <a:pt x="1710569" y="731269"/>
                  </a:cubicBezTo>
                  <a:cubicBezTo>
                    <a:pt x="1601100" y="895861"/>
                    <a:pt x="1474342" y="852655"/>
                    <a:pt x="1474342" y="852655"/>
                  </a:cubicBezTo>
                  <a:cubicBezTo>
                    <a:pt x="1474342" y="852655"/>
                    <a:pt x="1529090" y="925624"/>
                    <a:pt x="1494509" y="939615"/>
                  </a:cubicBezTo>
                  <a:cubicBezTo>
                    <a:pt x="1460379" y="953468"/>
                    <a:pt x="1385633" y="912731"/>
                    <a:pt x="1383630" y="911634"/>
                  </a:cubicBezTo>
                  <a:cubicBezTo>
                    <a:pt x="1385182" y="914720"/>
                    <a:pt x="1475047" y="1093577"/>
                    <a:pt x="1390795" y="1076192"/>
                  </a:cubicBezTo>
                  <a:cubicBezTo>
                    <a:pt x="1305838" y="1058669"/>
                    <a:pt x="1219414" y="1007920"/>
                    <a:pt x="1219414" y="1007920"/>
                  </a:cubicBezTo>
                  <a:cubicBezTo>
                    <a:pt x="1076832" y="1128724"/>
                    <a:pt x="980621" y="1133970"/>
                    <a:pt x="980621" y="1133970"/>
                  </a:cubicBezTo>
                  <a:cubicBezTo>
                    <a:pt x="980621" y="1133970"/>
                    <a:pt x="1145964" y="1254808"/>
                    <a:pt x="1045551" y="1317833"/>
                  </a:cubicBezTo>
                  <a:cubicBezTo>
                    <a:pt x="945165" y="1380858"/>
                    <a:pt x="678927" y="1375612"/>
                    <a:pt x="678927" y="1375612"/>
                  </a:cubicBezTo>
                  <a:cubicBezTo>
                    <a:pt x="678927" y="1375612"/>
                    <a:pt x="774348" y="1449164"/>
                    <a:pt x="808929" y="1501113"/>
                  </a:cubicBezTo>
                  <a:cubicBezTo>
                    <a:pt x="843481" y="1553028"/>
                    <a:pt x="598172" y="1466652"/>
                    <a:pt x="598172" y="1466652"/>
                  </a:cubicBezTo>
                  <a:cubicBezTo>
                    <a:pt x="598172" y="1466652"/>
                    <a:pt x="662003" y="1690806"/>
                    <a:pt x="598172" y="1716695"/>
                  </a:cubicBezTo>
                  <a:cubicBezTo>
                    <a:pt x="534314" y="1742584"/>
                    <a:pt x="506446" y="1565887"/>
                    <a:pt x="506446" y="1565887"/>
                  </a:cubicBezTo>
                  <a:cubicBezTo>
                    <a:pt x="430401" y="1725439"/>
                    <a:pt x="308579" y="1803003"/>
                    <a:pt x="191157" y="1838973"/>
                  </a:cubicBezTo>
                  <a:cubicBezTo>
                    <a:pt x="158071" y="1849123"/>
                    <a:pt x="125380" y="1855946"/>
                    <a:pt x="94127" y="1860370"/>
                  </a:cubicBezTo>
                  <a:cubicBezTo>
                    <a:pt x="73311" y="1863319"/>
                    <a:pt x="53200" y="1865205"/>
                    <a:pt x="34048" y="1866268"/>
                  </a:cubicBezTo>
                  <a:lnTo>
                    <a:pt x="34020" y="1866268"/>
                  </a:ln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1E1CA74-1F59-DCAE-D46C-DECA38314F3C}"/>
                </a:ext>
              </a:extLst>
            </p:cNvPr>
            <p:cNvSpPr/>
            <p:nvPr/>
          </p:nvSpPr>
          <p:spPr>
            <a:xfrm flipH="1" flipV="1">
              <a:off x="9746886" y="5405218"/>
              <a:ext cx="2445114" cy="1390409"/>
            </a:xfrm>
            <a:custGeom>
              <a:avLst/>
              <a:gdLst>
                <a:gd name="connsiteX0" fmla="*/ 229630 w 2445114"/>
                <a:gd name="connsiteY0" fmla="*/ 1390288 h 1390409"/>
                <a:gd name="connsiteX1" fmla="*/ 47463 w 2445114"/>
                <a:gd name="connsiteY1" fmla="*/ 1308854 h 1390409"/>
                <a:gd name="connsiteX2" fmla="*/ 0 w 2445114"/>
                <a:gd name="connsiteY2" fmla="*/ 1257490 h 1390409"/>
                <a:gd name="connsiteX3" fmla="*/ 0 w 2445114"/>
                <a:gd name="connsiteY3" fmla="*/ 374363 h 1390409"/>
                <a:gd name="connsiteX4" fmla="*/ 2312602 w 2445114"/>
                <a:gd name="connsiteY4" fmla="*/ 0 h 1390409"/>
                <a:gd name="connsiteX5" fmla="*/ 2445114 w 2445114"/>
                <a:gd name="connsiteY5" fmla="*/ 129582 h 1390409"/>
                <a:gd name="connsiteX6" fmla="*/ 2338522 w 2445114"/>
                <a:gd name="connsiteY6" fmla="*/ 323938 h 1390409"/>
                <a:gd name="connsiteX7" fmla="*/ 2276582 w 2445114"/>
                <a:gd name="connsiteY7" fmla="*/ 217124 h 1390409"/>
                <a:gd name="connsiteX8" fmla="*/ 2221862 w 2445114"/>
                <a:gd name="connsiteY8" fmla="*/ 341460 h 1390409"/>
                <a:gd name="connsiteX9" fmla="*/ 2132561 w 2445114"/>
                <a:gd name="connsiteY9" fmla="*/ 367726 h 1390409"/>
                <a:gd name="connsiteX10" fmla="*/ 2030285 w 2445114"/>
                <a:gd name="connsiteY10" fmla="*/ 487158 h 1390409"/>
                <a:gd name="connsiteX11" fmla="*/ 1853122 w 2445114"/>
                <a:gd name="connsiteY11" fmla="*/ 415012 h 1390409"/>
                <a:gd name="connsiteX12" fmla="*/ 1832955 w 2445114"/>
                <a:gd name="connsiteY12" fmla="*/ 523574 h 1390409"/>
                <a:gd name="connsiteX13" fmla="*/ 1711978 w 2445114"/>
                <a:gd name="connsiteY13" fmla="*/ 441347 h 1390409"/>
                <a:gd name="connsiteX14" fmla="*/ 1727830 w 2445114"/>
                <a:gd name="connsiteY14" fmla="*/ 556835 h 1390409"/>
                <a:gd name="connsiteX15" fmla="*/ 1650066 w 2445114"/>
                <a:gd name="connsiteY15" fmla="*/ 535816 h 1390409"/>
                <a:gd name="connsiteX16" fmla="*/ 1382163 w 2445114"/>
                <a:gd name="connsiteY16" fmla="*/ 686383 h 1390409"/>
                <a:gd name="connsiteX17" fmla="*/ 1266941 w 2445114"/>
                <a:gd name="connsiteY17" fmla="*/ 790282 h 1390409"/>
                <a:gd name="connsiteX18" fmla="*/ 1243897 w 2445114"/>
                <a:gd name="connsiteY18" fmla="*/ 886019 h 1390409"/>
                <a:gd name="connsiteX19" fmla="*/ 1194930 w 2445114"/>
                <a:gd name="connsiteY19" fmla="*/ 840482 h 1390409"/>
                <a:gd name="connsiteX20" fmla="*/ 1131354 w 2445114"/>
                <a:gd name="connsiteY20" fmla="*/ 914034 h 1390409"/>
                <a:gd name="connsiteX21" fmla="*/ 1001916 w 2445114"/>
                <a:gd name="connsiteY21" fmla="*/ 810307 h 1390409"/>
                <a:gd name="connsiteX22" fmla="*/ 890191 w 2445114"/>
                <a:gd name="connsiteY22" fmla="*/ 973562 h 1390409"/>
                <a:gd name="connsiteX23" fmla="*/ 564240 w 2445114"/>
                <a:gd name="connsiteY23" fmla="*/ 973562 h 1390409"/>
                <a:gd name="connsiteX24" fmla="*/ 705214 w 2445114"/>
                <a:gd name="connsiteY24" fmla="*/ 1078626 h 1390409"/>
                <a:gd name="connsiteX25" fmla="*/ 477647 w 2445114"/>
                <a:gd name="connsiteY25" fmla="*/ 1057607 h 1390409"/>
                <a:gd name="connsiteX26" fmla="*/ 547091 w 2445114"/>
                <a:gd name="connsiteY26" fmla="*/ 1191372 h 1390409"/>
                <a:gd name="connsiteX27" fmla="*/ 350888 w 2445114"/>
                <a:gd name="connsiteY27" fmla="*/ 1099612 h 1390409"/>
                <a:gd name="connsiteX28" fmla="*/ 229630 w 2445114"/>
                <a:gd name="connsiteY28" fmla="*/ 1390288 h 1390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445114" h="1390409">
                  <a:moveTo>
                    <a:pt x="229630" y="1390288"/>
                  </a:moveTo>
                  <a:cubicBezTo>
                    <a:pt x="151710" y="1386774"/>
                    <a:pt x="89847" y="1347374"/>
                    <a:pt x="47463" y="1308854"/>
                  </a:cubicBezTo>
                  <a:lnTo>
                    <a:pt x="0" y="1257490"/>
                  </a:lnTo>
                  <a:lnTo>
                    <a:pt x="0" y="374363"/>
                  </a:lnTo>
                  <a:lnTo>
                    <a:pt x="2312602" y="0"/>
                  </a:lnTo>
                  <a:lnTo>
                    <a:pt x="2445114" y="129582"/>
                  </a:lnTo>
                  <a:cubicBezTo>
                    <a:pt x="2445114" y="129582"/>
                    <a:pt x="2367321" y="315194"/>
                    <a:pt x="2338522" y="323938"/>
                  </a:cubicBezTo>
                  <a:cubicBezTo>
                    <a:pt x="2309696" y="332682"/>
                    <a:pt x="2276582" y="217124"/>
                    <a:pt x="2276582" y="217124"/>
                  </a:cubicBezTo>
                  <a:cubicBezTo>
                    <a:pt x="2276582" y="217124"/>
                    <a:pt x="2249222" y="311696"/>
                    <a:pt x="2221862" y="341460"/>
                  </a:cubicBezTo>
                  <a:cubicBezTo>
                    <a:pt x="2194502" y="371224"/>
                    <a:pt x="2132561" y="367726"/>
                    <a:pt x="2132561" y="367726"/>
                  </a:cubicBezTo>
                  <a:cubicBezTo>
                    <a:pt x="2132561" y="367726"/>
                    <a:pt x="2102296" y="471042"/>
                    <a:pt x="2030285" y="487158"/>
                  </a:cubicBezTo>
                  <a:cubicBezTo>
                    <a:pt x="1958275" y="503274"/>
                    <a:pt x="1853122" y="415012"/>
                    <a:pt x="1853122" y="415012"/>
                  </a:cubicBezTo>
                  <a:cubicBezTo>
                    <a:pt x="1853122" y="415012"/>
                    <a:pt x="1860314" y="516579"/>
                    <a:pt x="1832955" y="523574"/>
                  </a:cubicBezTo>
                  <a:cubicBezTo>
                    <a:pt x="1805595" y="530569"/>
                    <a:pt x="1711978" y="441347"/>
                    <a:pt x="1711978" y="441347"/>
                  </a:cubicBezTo>
                  <a:cubicBezTo>
                    <a:pt x="1711978" y="441347"/>
                    <a:pt x="1753752" y="507801"/>
                    <a:pt x="1727830" y="556835"/>
                  </a:cubicBezTo>
                  <a:cubicBezTo>
                    <a:pt x="1701909" y="605870"/>
                    <a:pt x="1650066" y="535816"/>
                    <a:pt x="1650066" y="535816"/>
                  </a:cubicBezTo>
                  <a:cubicBezTo>
                    <a:pt x="1626880" y="719781"/>
                    <a:pt x="1382163" y="686383"/>
                    <a:pt x="1382163" y="686383"/>
                  </a:cubicBezTo>
                  <a:cubicBezTo>
                    <a:pt x="1503140" y="780955"/>
                    <a:pt x="1266941" y="790282"/>
                    <a:pt x="1266941" y="790282"/>
                  </a:cubicBezTo>
                  <a:cubicBezTo>
                    <a:pt x="1266941" y="790282"/>
                    <a:pt x="1266941" y="868497"/>
                    <a:pt x="1243897" y="886019"/>
                  </a:cubicBezTo>
                  <a:cubicBezTo>
                    <a:pt x="1220852" y="903507"/>
                    <a:pt x="1194930" y="840482"/>
                    <a:pt x="1194930" y="840482"/>
                  </a:cubicBezTo>
                  <a:cubicBezTo>
                    <a:pt x="1194930" y="840482"/>
                    <a:pt x="1169009" y="896512"/>
                    <a:pt x="1131354" y="914034"/>
                  </a:cubicBezTo>
                  <a:cubicBezTo>
                    <a:pt x="1093699" y="931522"/>
                    <a:pt x="1001916" y="810307"/>
                    <a:pt x="1001916" y="810307"/>
                  </a:cubicBezTo>
                  <a:cubicBezTo>
                    <a:pt x="1001916" y="810307"/>
                    <a:pt x="975994" y="921029"/>
                    <a:pt x="890191" y="973562"/>
                  </a:cubicBezTo>
                  <a:cubicBezTo>
                    <a:pt x="804387" y="1026094"/>
                    <a:pt x="564240" y="973562"/>
                    <a:pt x="564240" y="973562"/>
                  </a:cubicBezTo>
                  <a:cubicBezTo>
                    <a:pt x="564240" y="973562"/>
                    <a:pt x="739767" y="1064636"/>
                    <a:pt x="705214" y="1078626"/>
                  </a:cubicBezTo>
                  <a:cubicBezTo>
                    <a:pt x="670662" y="1092617"/>
                    <a:pt x="477647" y="1057607"/>
                    <a:pt x="477647" y="1057607"/>
                  </a:cubicBezTo>
                  <a:cubicBezTo>
                    <a:pt x="477647" y="1057607"/>
                    <a:pt x="584238" y="1201179"/>
                    <a:pt x="547091" y="1191372"/>
                  </a:cubicBezTo>
                  <a:cubicBezTo>
                    <a:pt x="509943" y="1181565"/>
                    <a:pt x="350888" y="1099612"/>
                    <a:pt x="350888" y="1099612"/>
                  </a:cubicBezTo>
                  <a:cubicBezTo>
                    <a:pt x="350888" y="1099612"/>
                    <a:pt x="385469" y="1397283"/>
                    <a:pt x="229630" y="1390288"/>
                  </a:cubicBezTo>
                  <a:close/>
                </a:path>
              </a:pathLst>
            </a:custGeom>
            <a:solidFill>
              <a:schemeClr val="accent2">
                <a:alpha val="36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D25CC77-B08A-8775-A7C0-405CCF0682C5}"/>
                </a:ext>
              </a:extLst>
            </p:cNvPr>
            <p:cNvSpPr/>
            <p:nvPr/>
          </p:nvSpPr>
          <p:spPr>
            <a:xfrm flipH="1" flipV="1">
              <a:off x="7686907" y="6005340"/>
              <a:ext cx="4505093" cy="852660"/>
            </a:xfrm>
            <a:custGeom>
              <a:avLst/>
              <a:gdLst>
                <a:gd name="connsiteX0" fmla="*/ 4580115 w 5476798"/>
                <a:gd name="connsiteY0" fmla="*/ 73038 h 852660"/>
                <a:gd name="connsiteX1" fmla="*/ 4642935 w 5476798"/>
                <a:gd name="connsiteY1" fmla="*/ 163941 h 852660"/>
                <a:gd name="connsiteX2" fmla="*/ 4418816 w 5476798"/>
                <a:gd name="connsiteY2" fmla="*/ 114906 h 852660"/>
                <a:gd name="connsiteX3" fmla="*/ 4457323 w 5476798"/>
                <a:gd name="connsiteY3" fmla="*/ 269005 h 852660"/>
                <a:gd name="connsiteX4" fmla="*/ 4299760 w 5476798"/>
                <a:gd name="connsiteY4" fmla="*/ 160443 h 852660"/>
                <a:gd name="connsiteX5" fmla="*/ 3970576 w 5476798"/>
                <a:gd name="connsiteY5" fmla="*/ 202448 h 852660"/>
                <a:gd name="connsiteX6" fmla="*/ 3865512 w 5476798"/>
                <a:gd name="connsiteY6" fmla="*/ 282995 h 852660"/>
                <a:gd name="connsiteX7" fmla="*/ 3606382 w 5476798"/>
                <a:gd name="connsiteY7" fmla="*/ 227000 h 852660"/>
                <a:gd name="connsiteX8" fmla="*/ 3606348 w 5476798"/>
                <a:gd name="connsiteY8" fmla="*/ 398553 h 852660"/>
                <a:gd name="connsiteX9" fmla="*/ 3462776 w 5476798"/>
                <a:gd name="connsiteY9" fmla="*/ 226966 h 852660"/>
                <a:gd name="connsiteX10" fmla="*/ 3399751 w 5476798"/>
                <a:gd name="connsiteY10" fmla="*/ 464630 h 852660"/>
                <a:gd name="connsiteX11" fmla="*/ 3337069 w 5476798"/>
                <a:gd name="connsiteY11" fmla="*/ 344340 h 852660"/>
                <a:gd name="connsiteX12" fmla="*/ 3314506 w 5476798"/>
                <a:gd name="connsiteY12" fmla="*/ 265233 h 852660"/>
                <a:gd name="connsiteX13" fmla="*/ 3305179 w 5476798"/>
                <a:gd name="connsiteY13" fmla="*/ 226966 h 852660"/>
                <a:gd name="connsiteX14" fmla="*/ 3171619 w 5476798"/>
                <a:gd name="connsiteY14" fmla="*/ 331824 h 852660"/>
                <a:gd name="connsiteX15" fmla="*/ 3111818 w 5476798"/>
                <a:gd name="connsiteY15" fmla="*/ 363954 h 852660"/>
                <a:gd name="connsiteX16" fmla="*/ 3111783 w 5476798"/>
                <a:gd name="connsiteY16" fmla="*/ 363954 h 852660"/>
                <a:gd name="connsiteX17" fmla="*/ 2926994 w 5476798"/>
                <a:gd name="connsiteY17" fmla="*/ 416075 h 852660"/>
                <a:gd name="connsiteX18" fmla="*/ 2598085 w 5476798"/>
                <a:gd name="connsiteY18" fmla="*/ 342797 h 852660"/>
                <a:gd name="connsiteX19" fmla="*/ 2683604 w 5476798"/>
                <a:gd name="connsiteY19" fmla="*/ 506566 h 852660"/>
                <a:gd name="connsiteX20" fmla="*/ 2635495 w 5476798"/>
                <a:gd name="connsiteY20" fmla="*/ 514487 h 852660"/>
                <a:gd name="connsiteX21" fmla="*/ 2632821 w 5476798"/>
                <a:gd name="connsiteY21" fmla="*/ 514041 h 852660"/>
                <a:gd name="connsiteX22" fmla="*/ 2321124 w 5476798"/>
                <a:gd name="connsiteY22" fmla="*/ 342523 h 852660"/>
                <a:gd name="connsiteX23" fmla="*/ 1951272 w 5476798"/>
                <a:gd name="connsiteY23" fmla="*/ 622706 h 852660"/>
                <a:gd name="connsiteX24" fmla="*/ 2005965 w 5476798"/>
                <a:gd name="connsiteY24" fmla="*/ 678736 h 852660"/>
                <a:gd name="connsiteX25" fmla="*/ 1785412 w 5476798"/>
                <a:gd name="connsiteY25" fmla="*/ 704214 h 852660"/>
                <a:gd name="connsiteX26" fmla="*/ 1858895 w 5476798"/>
                <a:gd name="connsiteY26" fmla="*/ 815313 h 852660"/>
                <a:gd name="connsiteX27" fmla="*/ 1571716 w 5476798"/>
                <a:gd name="connsiteY27" fmla="*/ 745259 h 852660"/>
                <a:gd name="connsiteX28" fmla="*/ 1256557 w 5476798"/>
                <a:gd name="connsiteY28" fmla="*/ 850289 h 852660"/>
                <a:gd name="connsiteX29" fmla="*/ 774543 w 5476798"/>
                <a:gd name="connsiteY29" fmla="*/ 716970 h 852660"/>
                <a:gd name="connsiteX30" fmla="*/ 642492 w 5476798"/>
                <a:gd name="connsiteY30" fmla="*/ 661214 h 852660"/>
                <a:gd name="connsiteX31" fmla="*/ 584164 w 5476798"/>
                <a:gd name="connsiteY31" fmla="*/ 634365 h 852660"/>
                <a:gd name="connsiteX32" fmla="*/ 368035 w 5476798"/>
                <a:gd name="connsiteY32" fmla="*/ 649967 h 852660"/>
                <a:gd name="connsiteX33" fmla="*/ 329390 w 5476798"/>
                <a:gd name="connsiteY33" fmla="*/ 652779 h 852660"/>
                <a:gd name="connsiteX34" fmla="*/ 188458 w 5476798"/>
                <a:gd name="connsiteY34" fmla="*/ 662963 h 852660"/>
                <a:gd name="connsiteX35" fmla="*/ 165312 w 5476798"/>
                <a:gd name="connsiteY35" fmla="*/ 664609 h 852660"/>
                <a:gd name="connsiteX36" fmla="*/ 0 w 5476798"/>
                <a:gd name="connsiteY36" fmla="*/ 676576 h 852660"/>
                <a:gd name="connsiteX37" fmla="*/ 0 w 5476798"/>
                <a:gd name="connsiteY37" fmla="*/ 0 h 852660"/>
                <a:gd name="connsiteX38" fmla="*/ 5476799 w 5476798"/>
                <a:gd name="connsiteY38" fmla="*/ 0 h 852660"/>
                <a:gd name="connsiteX39" fmla="*/ 4580115 w 5476798"/>
                <a:gd name="connsiteY39" fmla="*/ 73038 h 852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476798" h="852660">
                  <a:moveTo>
                    <a:pt x="4580115" y="73038"/>
                  </a:moveTo>
                  <a:cubicBezTo>
                    <a:pt x="4585430" y="76295"/>
                    <a:pt x="4687306" y="140040"/>
                    <a:pt x="4642935" y="163941"/>
                  </a:cubicBezTo>
                  <a:cubicBezTo>
                    <a:pt x="4597398" y="188458"/>
                    <a:pt x="4418816" y="114906"/>
                    <a:pt x="4418816" y="114906"/>
                  </a:cubicBezTo>
                  <a:cubicBezTo>
                    <a:pt x="4418816" y="114906"/>
                    <a:pt x="4502860" y="272503"/>
                    <a:pt x="4457323" y="269005"/>
                  </a:cubicBezTo>
                  <a:cubicBezTo>
                    <a:pt x="4411820" y="265507"/>
                    <a:pt x="4299760" y="160443"/>
                    <a:pt x="4299760" y="160443"/>
                  </a:cubicBezTo>
                  <a:cubicBezTo>
                    <a:pt x="4124641" y="279498"/>
                    <a:pt x="3970576" y="202448"/>
                    <a:pt x="3970576" y="202448"/>
                  </a:cubicBezTo>
                  <a:cubicBezTo>
                    <a:pt x="3970576" y="202448"/>
                    <a:pt x="3974074" y="300518"/>
                    <a:pt x="3865512" y="282995"/>
                  </a:cubicBezTo>
                  <a:cubicBezTo>
                    <a:pt x="3758013" y="265679"/>
                    <a:pt x="3609331" y="227720"/>
                    <a:pt x="3606382" y="227000"/>
                  </a:cubicBezTo>
                  <a:cubicBezTo>
                    <a:pt x="3607274" y="229640"/>
                    <a:pt x="3651405" y="356993"/>
                    <a:pt x="3606348" y="398553"/>
                  </a:cubicBezTo>
                  <a:cubicBezTo>
                    <a:pt x="3560845" y="440592"/>
                    <a:pt x="3462776" y="226966"/>
                    <a:pt x="3462776" y="226966"/>
                  </a:cubicBezTo>
                  <a:cubicBezTo>
                    <a:pt x="3462776" y="226966"/>
                    <a:pt x="3445254" y="482597"/>
                    <a:pt x="3399751" y="464630"/>
                  </a:cubicBezTo>
                  <a:cubicBezTo>
                    <a:pt x="3377668" y="455920"/>
                    <a:pt x="3354797" y="399856"/>
                    <a:pt x="3337069" y="344340"/>
                  </a:cubicBezTo>
                  <a:cubicBezTo>
                    <a:pt x="3327879" y="315605"/>
                    <a:pt x="3320061" y="287007"/>
                    <a:pt x="3314506" y="265233"/>
                  </a:cubicBezTo>
                  <a:cubicBezTo>
                    <a:pt x="3308608" y="242327"/>
                    <a:pt x="3305179" y="226966"/>
                    <a:pt x="3305179" y="226966"/>
                  </a:cubicBezTo>
                  <a:cubicBezTo>
                    <a:pt x="3305179" y="226966"/>
                    <a:pt x="3255527" y="281144"/>
                    <a:pt x="3171619" y="331824"/>
                  </a:cubicBezTo>
                  <a:cubicBezTo>
                    <a:pt x="3153274" y="342900"/>
                    <a:pt x="3133283" y="353839"/>
                    <a:pt x="3111818" y="363954"/>
                  </a:cubicBezTo>
                  <a:lnTo>
                    <a:pt x="3111783" y="363954"/>
                  </a:lnTo>
                  <a:cubicBezTo>
                    <a:pt x="3058462" y="389157"/>
                    <a:pt x="2996055" y="409594"/>
                    <a:pt x="2926994" y="416075"/>
                  </a:cubicBezTo>
                  <a:cubicBezTo>
                    <a:pt x="2709459" y="436477"/>
                    <a:pt x="2604120" y="348009"/>
                    <a:pt x="2598085" y="342797"/>
                  </a:cubicBezTo>
                  <a:cubicBezTo>
                    <a:pt x="2604086" y="349449"/>
                    <a:pt x="2713162" y="471110"/>
                    <a:pt x="2683604" y="506566"/>
                  </a:cubicBezTo>
                  <a:cubicBezTo>
                    <a:pt x="2676540" y="515036"/>
                    <a:pt x="2661624" y="518568"/>
                    <a:pt x="2635495" y="514487"/>
                  </a:cubicBezTo>
                  <a:cubicBezTo>
                    <a:pt x="2634638" y="514350"/>
                    <a:pt x="2633712" y="514213"/>
                    <a:pt x="2632821" y="514041"/>
                  </a:cubicBezTo>
                  <a:cubicBezTo>
                    <a:pt x="2489248" y="489455"/>
                    <a:pt x="2321124" y="342523"/>
                    <a:pt x="2321124" y="342523"/>
                  </a:cubicBezTo>
                  <a:cubicBezTo>
                    <a:pt x="2247607" y="468607"/>
                    <a:pt x="1951272" y="622706"/>
                    <a:pt x="1951272" y="622706"/>
                  </a:cubicBezTo>
                  <a:cubicBezTo>
                    <a:pt x="1951272" y="622706"/>
                    <a:pt x="2097005" y="605184"/>
                    <a:pt x="2005965" y="678736"/>
                  </a:cubicBezTo>
                  <a:cubicBezTo>
                    <a:pt x="1916228" y="751191"/>
                    <a:pt x="1789081" y="705551"/>
                    <a:pt x="1785412" y="704214"/>
                  </a:cubicBezTo>
                  <a:cubicBezTo>
                    <a:pt x="1790178" y="706545"/>
                    <a:pt x="1990363" y="804924"/>
                    <a:pt x="1858895" y="815313"/>
                  </a:cubicBezTo>
                  <a:cubicBezTo>
                    <a:pt x="1725816" y="825806"/>
                    <a:pt x="1571716" y="745259"/>
                    <a:pt x="1571716" y="745259"/>
                  </a:cubicBezTo>
                  <a:cubicBezTo>
                    <a:pt x="1571716" y="745259"/>
                    <a:pt x="1526214" y="871343"/>
                    <a:pt x="1256557" y="850289"/>
                  </a:cubicBezTo>
                  <a:cubicBezTo>
                    <a:pt x="1106298" y="838562"/>
                    <a:pt x="914720" y="772862"/>
                    <a:pt x="774543" y="716970"/>
                  </a:cubicBezTo>
                  <a:cubicBezTo>
                    <a:pt x="721496" y="695847"/>
                    <a:pt x="675787" y="676096"/>
                    <a:pt x="642492" y="661214"/>
                  </a:cubicBezTo>
                  <a:cubicBezTo>
                    <a:pt x="605836" y="644858"/>
                    <a:pt x="584164" y="634365"/>
                    <a:pt x="584164" y="634365"/>
                  </a:cubicBezTo>
                  <a:lnTo>
                    <a:pt x="368035" y="649967"/>
                  </a:lnTo>
                  <a:lnTo>
                    <a:pt x="329390" y="652779"/>
                  </a:lnTo>
                  <a:lnTo>
                    <a:pt x="188458" y="662963"/>
                  </a:lnTo>
                  <a:lnTo>
                    <a:pt x="165312" y="664609"/>
                  </a:lnTo>
                  <a:lnTo>
                    <a:pt x="0" y="676576"/>
                  </a:lnTo>
                  <a:lnTo>
                    <a:pt x="0" y="0"/>
                  </a:lnTo>
                  <a:lnTo>
                    <a:pt x="5476799" y="0"/>
                  </a:lnTo>
                  <a:cubicBezTo>
                    <a:pt x="5005449" y="295134"/>
                    <a:pt x="4590677" y="78627"/>
                    <a:pt x="4580115" y="73038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F4A5576-5190-78A6-F39D-E364A31464A0}"/>
                </a:ext>
              </a:extLst>
            </p:cNvPr>
            <p:cNvSpPr/>
            <p:nvPr/>
          </p:nvSpPr>
          <p:spPr>
            <a:xfrm flipH="1" flipV="1">
              <a:off x="8568576" y="6354317"/>
              <a:ext cx="3623424" cy="503683"/>
            </a:xfrm>
            <a:custGeom>
              <a:avLst/>
              <a:gdLst>
                <a:gd name="connsiteX0" fmla="*/ 4404962 w 4404961"/>
                <a:gd name="connsiteY0" fmla="*/ 0 h 503683"/>
                <a:gd name="connsiteX1" fmla="*/ 4107154 w 4404961"/>
                <a:gd name="connsiteY1" fmla="*/ 65871 h 503683"/>
                <a:gd name="connsiteX2" fmla="*/ 3784965 w 4404961"/>
                <a:gd name="connsiteY2" fmla="*/ 153413 h 503683"/>
                <a:gd name="connsiteX3" fmla="*/ 3487293 w 4404961"/>
                <a:gd name="connsiteY3" fmla="*/ 86891 h 503683"/>
                <a:gd name="connsiteX4" fmla="*/ 3401259 w 4404961"/>
                <a:gd name="connsiteY4" fmla="*/ 122758 h 503683"/>
                <a:gd name="connsiteX5" fmla="*/ 3293109 w 4404961"/>
                <a:gd name="connsiteY5" fmla="*/ 142818 h 503683"/>
                <a:gd name="connsiteX6" fmla="*/ 3091586 w 4404961"/>
                <a:gd name="connsiteY6" fmla="*/ 125399 h 503683"/>
                <a:gd name="connsiteX7" fmla="*/ 3011039 w 4404961"/>
                <a:gd name="connsiteY7" fmla="*/ 265953 h 503683"/>
                <a:gd name="connsiteX8" fmla="*/ 2986522 w 4404961"/>
                <a:gd name="connsiteY8" fmla="*/ 170936 h 503683"/>
                <a:gd name="connsiteX9" fmla="*/ 2912970 w 4404961"/>
                <a:gd name="connsiteY9" fmla="*/ 265953 h 503683"/>
                <a:gd name="connsiteX10" fmla="*/ 2933955 w 4404961"/>
                <a:gd name="connsiteY10" fmla="*/ 128965 h 503683"/>
                <a:gd name="connsiteX11" fmla="*/ 2769398 w 4404961"/>
                <a:gd name="connsiteY11" fmla="*/ 195453 h 503683"/>
                <a:gd name="connsiteX12" fmla="*/ 2469874 w 4404961"/>
                <a:gd name="connsiteY12" fmla="*/ 158694 h 503683"/>
                <a:gd name="connsiteX13" fmla="*/ 2469806 w 4404961"/>
                <a:gd name="connsiteY13" fmla="*/ 158694 h 503683"/>
                <a:gd name="connsiteX14" fmla="*/ 2454204 w 4404961"/>
                <a:gd name="connsiteY14" fmla="*/ 153413 h 503683"/>
                <a:gd name="connsiteX15" fmla="*/ 2453004 w 4404961"/>
                <a:gd name="connsiteY15" fmla="*/ 160923 h 503683"/>
                <a:gd name="connsiteX16" fmla="*/ 2419194 w 4404961"/>
                <a:gd name="connsiteY16" fmla="*/ 242773 h 503683"/>
                <a:gd name="connsiteX17" fmla="*/ 2273153 w 4404961"/>
                <a:gd name="connsiteY17" fmla="*/ 184892 h 503683"/>
                <a:gd name="connsiteX18" fmla="*/ 2273118 w 4404961"/>
                <a:gd name="connsiteY18" fmla="*/ 184892 h 503683"/>
                <a:gd name="connsiteX19" fmla="*/ 2244109 w 4404961"/>
                <a:gd name="connsiteY19" fmla="*/ 163941 h 503683"/>
                <a:gd name="connsiteX20" fmla="*/ 2234576 w 4404961"/>
                <a:gd name="connsiteY20" fmla="*/ 190001 h 503683"/>
                <a:gd name="connsiteX21" fmla="*/ 2186330 w 4404961"/>
                <a:gd name="connsiteY21" fmla="*/ 265953 h 503683"/>
                <a:gd name="connsiteX22" fmla="*/ 2167300 w 4404961"/>
                <a:gd name="connsiteY22" fmla="*/ 198985 h 503683"/>
                <a:gd name="connsiteX23" fmla="*/ 2167059 w 4404961"/>
                <a:gd name="connsiteY23" fmla="*/ 163941 h 503683"/>
                <a:gd name="connsiteX24" fmla="*/ 2131398 w 4404961"/>
                <a:gd name="connsiteY24" fmla="*/ 203751 h 503683"/>
                <a:gd name="connsiteX25" fmla="*/ 1942940 w 4404961"/>
                <a:gd name="connsiteY25" fmla="*/ 289991 h 503683"/>
                <a:gd name="connsiteX26" fmla="*/ 1816822 w 4404961"/>
                <a:gd name="connsiteY26" fmla="*/ 245654 h 503683"/>
                <a:gd name="connsiteX27" fmla="*/ 1813358 w 4404961"/>
                <a:gd name="connsiteY27" fmla="*/ 242773 h 503683"/>
                <a:gd name="connsiteX28" fmla="*/ 1809758 w 4404961"/>
                <a:gd name="connsiteY28" fmla="*/ 246579 h 503683"/>
                <a:gd name="connsiteX29" fmla="*/ 1617254 w 4404961"/>
                <a:gd name="connsiteY29" fmla="*/ 416075 h 503683"/>
                <a:gd name="connsiteX30" fmla="*/ 1361622 w 4404961"/>
                <a:gd name="connsiteY30" fmla="*/ 370538 h 503683"/>
                <a:gd name="connsiteX31" fmla="*/ 1344100 w 4404961"/>
                <a:gd name="connsiteY31" fmla="*/ 503617 h 503683"/>
                <a:gd name="connsiteX32" fmla="*/ 1218632 w 4404961"/>
                <a:gd name="connsiteY32" fmla="*/ 424544 h 503683"/>
                <a:gd name="connsiteX33" fmla="*/ 1218598 w 4404961"/>
                <a:gd name="connsiteY33" fmla="*/ 424544 h 503683"/>
                <a:gd name="connsiteX34" fmla="*/ 1141446 w 4404961"/>
                <a:gd name="connsiteY34" fmla="*/ 361177 h 503683"/>
                <a:gd name="connsiteX35" fmla="*/ 1142200 w 4404961"/>
                <a:gd name="connsiteY35" fmla="*/ 445839 h 503683"/>
                <a:gd name="connsiteX36" fmla="*/ 1019236 w 4404961"/>
                <a:gd name="connsiteY36" fmla="*/ 470767 h 503683"/>
                <a:gd name="connsiteX37" fmla="*/ 1019099 w 4404961"/>
                <a:gd name="connsiteY37" fmla="*/ 470767 h 503683"/>
                <a:gd name="connsiteX38" fmla="*/ 997359 w 4404961"/>
                <a:gd name="connsiteY38" fmla="*/ 467236 h 503683"/>
                <a:gd name="connsiteX39" fmla="*/ 997256 w 4404961"/>
                <a:gd name="connsiteY39" fmla="*/ 467236 h 503683"/>
                <a:gd name="connsiteX40" fmla="*/ 886362 w 4404961"/>
                <a:gd name="connsiteY40" fmla="*/ 423001 h 503683"/>
                <a:gd name="connsiteX41" fmla="*/ 886328 w 4404961"/>
                <a:gd name="connsiteY41" fmla="*/ 423001 h 503683"/>
                <a:gd name="connsiteX42" fmla="*/ 821074 w 4404961"/>
                <a:gd name="connsiteY42" fmla="*/ 378219 h 503683"/>
                <a:gd name="connsiteX43" fmla="*/ 738435 w 4404961"/>
                <a:gd name="connsiteY43" fmla="*/ 302746 h 503683"/>
                <a:gd name="connsiteX44" fmla="*/ 660871 w 4404961"/>
                <a:gd name="connsiteY44" fmla="*/ 210609 h 503683"/>
                <a:gd name="connsiteX45" fmla="*/ 300518 w 4404961"/>
                <a:gd name="connsiteY45" fmla="*/ 377567 h 503683"/>
                <a:gd name="connsiteX46" fmla="*/ 182217 w 4404961"/>
                <a:gd name="connsiteY46" fmla="*/ 340637 h 503683"/>
                <a:gd name="connsiteX47" fmla="*/ 98481 w 4404961"/>
                <a:gd name="connsiteY47" fmla="*/ 294997 h 503683"/>
                <a:gd name="connsiteX48" fmla="*/ 40119 w 4404961"/>
                <a:gd name="connsiteY48" fmla="*/ 255392 h 503683"/>
                <a:gd name="connsiteX49" fmla="*/ 0 w 4404961"/>
                <a:gd name="connsiteY49" fmla="*/ 224840 h 503683"/>
                <a:gd name="connsiteX50" fmla="*/ 0 w 4404961"/>
                <a:gd name="connsiteY50" fmla="*/ 0 h 503683"/>
                <a:gd name="connsiteX51" fmla="*/ 4404962 w 4404961"/>
                <a:gd name="connsiteY51" fmla="*/ 0 h 50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404961" h="503683">
                  <a:moveTo>
                    <a:pt x="4404962" y="0"/>
                  </a:moveTo>
                  <a:cubicBezTo>
                    <a:pt x="4255663" y="134177"/>
                    <a:pt x="4107154" y="65871"/>
                    <a:pt x="4107154" y="65871"/>
                  </a:cubicBezTo>
                  <a:cubicBezTo>
                    <a:pt x="4107154" y="65871"/>
                    <a:pt x="3939030" y="125399"/>
                    <a:pt x="3784965" y="153413"/>
                  </a:cubicBezTo>
                  <a:cubicBezTo>
                    <a:pt x="3630865" y="181428"/>
                    <a:pt x="3487293" y="86891"/>
                    <a:pt x="3487293" y="86891"/>
                  </a:cubicBezTo>
                  <a:cubicBezTo>
                    <a:pt x="3458901" y="102424"/>
                    <a:pt x="3429960" y="114083"/>
                    <a:pt x="3401259" y="122758"/>
                  </a:cubicBezTo>
                  <a:cubicBezTo>
                    <a:pt x="3364158" y="133937"/>
                    <a:pt x="3327502" y="140040"/>
                    <a:pt x="3293109" y="142818"/>
                  </a:cubicBezTo>
                  <a:cubicBezTo>
                    <a:pt x="3180158" y="151973"/>
                    <a:pt x="3091586" y="125399"/>
                    <a:pt x="3091586" y="125399"/>
                  </a:cubicBezTo>
                  <a:cubicBezTo>
                    <a:pt x="3091586" y="125399"/>
                    <a:pt x="3039054" y="265507"/>
                    <a:pt x="3011039" y="265953"/>
                  </a:cubicBezTo>
                  <a:cubicBezTo>
                    <a:pt x="2983024" y="266433"/>
                    <a:pt x="2986522" y="170936"/>
                    <a:pt x="2986522" y="170936"/>
                  </a:cubicBezTo>
                  <a:cubicBezTo>
                    <a:pt x="2986522" y="170936"/>
                    <a:pt x="2944482" y="265507"/>
                    <a:pt x="2912970" y="265953"/>
                  </a:cubicBezTo>
                  <a:cubicBezTo>
                    <a:pt x="2881766" y="266433"/>
                    <a:pt x="2932961" y="131639"/>
                    <a:pt x="2933955" y="128965"/>
                  </a:cubicBezTo>
                  <a:cubicBezTo>
                    <a:pt x="2932241" y="130028"/>
                    <a:pt x="2876280" y="164421"/>
                    <a:pt x="2769398" y="195453"/>
                  </a:cubicBezTo>
                  <a:cubicBezTo>
                    <a:pt x="2678838" y="221753"/>
                    <a:pt x="2520075" y="174913"/>
                    <a:pt x="2469874" y="158694"/>
                  </a:cubicBezTo>
                  <a:lnTo>
                    <a:pt x="2469806" y="158694"/>
                  </a:lnTo>
                  <a:cubicBezTo>
                    <a:pt x="2459896" y="155437"/>
                    <a:pt x="2454204" y="153413"/>
                    <a:pt x="2454204" y="153413"/>
                  </a:cubicBezTo>
                  <a:cubicBezTo>
                    <a:pt x="2454204" y="153413"/>
                    <a:pt x="2453861" y="156191"/>
                    <a:pt x="2453004" y="160923"/>
                  </a:cubicBezTo>
                  <a:cubicBezTo>
                    <a:pt x="2450021" y="177279"/>
                    <a:pt x="2440968" y="216919"/>
                    <a:pt x="2419194" y="242773"/>
                  </a:cubicBezTo>
                  <a:cubicBezTo>
                    <a:pt x="2399066" y="266708"/>
                    <a:pt x="2317490" y="215547"/>
                    <a:pt x="2273153" y="184892"/>
                  </a:cubicBezTo>
                  <a:lnTo>
                    <a:pt x="2273118" y="184892"/>
                  </a:lnTo>
                  <a:cubicBezTo>
                    <a:pt x="2255768" y="172822"/>
                    <a:pt x="2244109" y="163941"/>
                    <a:pt x="2244109" y="163941"/>
                  </a:cubicBezTo>
                  <a:cubicBezTo>
                    <a:pt x="2244109" y="163941"/>
                    <a:pt x="2240406" y="175085"/>
                    <a:pt x="2234576" y="190001"/>
                  </a:cubicBezTo>
                  <a:cubicBezTo>
                    <a:pt x="2222575" y="220896"/>
                    <a:pt x="2201658" y="268011"/>
                    <a:pt x="2186330" y="265953"/>
                  </a:cubicBezTo>
                  <a:cubicBezTo>
                    <a:pt x="2172683" y="264136"/>
                    <a:pt x="2168465" y="227788"/>
                    <a:pt x="2167300" y="198985"/>
                  </a:cubicBezTo>
                  <a:cubicBezTo>
                    <a:pt x="2166511" y="179782"/>
                    <a:pt x="2167059" y="163941"/>
                    <a:pt x="2167059" y="163941"/>
                  </a:cubicBezTo>
                  <a:cubicBezTo>
                    <a:pt x="2167059" y="163941"/>
                    <a:pt x="2153549" y="181566"/>
                    <a:pt x="2131398" y="203751"/>
                  </a:cubicBezTo>
                  <a:cubicBezTo>
                    <a:pt x="2088844" y="246442"/>
                    <a:pt x="2014366" y="306107"/>
                    <a:pt x="1942940" y="289991"/>
                  </a:cubicBezTo>
                  <a:cubicBezTo>
                    <a:pt x="1857386" y="270685"/>
                    <a:pt x="1826183" y="252477"/>
                    <a:pt x="1816822" y="245654"/>
                  </a:cubicBezTo>
                  <a:cubicBezTo>
                    <a:pt x="1814284" y="243802"/>
                    <a:pt x="1813358" y="242773"/>
                    <a:pt x="1813358" y="242773"/>
                  </a:cubicBezTo>
                  <a:cubicBezTo>
                    <a:pt x="1813358" y="242773"/>
                    <a:pt x="1812089" y="244111"/>
                    <a:pt x="1809758" y="246579"/>
                  </a:cubicBezTo>
                  <a:cubicBezTo>
                    <a:pt x="1786235" y="271131"/>
                    <a:pt x="1655453" y="406542"/>
                    <a:pt x="1617254" y="416075"/>
                  </a:cubicBezTo>
                  <a:cubicBezTo>
                    <a:pt x="1575214" y="426568"/>
                    <a:pt x="1361622" y="370538"/>
                    <a:pt x="1361622" y="370538"/>
                  </a:cubicBezTo>
                  <a:cubicBezTo>
                    <a:pt x="1361622" y="370538"/>
                    <a:pt x="1386105" y="507115"/>
                    <a:pt x="1344100" y="503617"/>
                  </a:cubicBezTo>
                  <a:cubicBezTo>
                    <a:pt x="1321777" y="501766"/>
                    <a:pt x="1266021" y="461681"/>
                    <a:pt x="1218632" y="424544"/>
                  </a:cubicBezTo>
                  <a:lnTo>
                    <a:pt x="1218598" y="424544"/>
                  </a:lnTo>
                  <a:cubicBezTo>
                    <a:pt x="1177553" y="392312"/>
                    <a:pt x="1142852" y="362342"/>
                    <a:pt x="1141446" y="361177"/>
                  </a:cubicBezTo>
                  <a:cubicBezTo>
                    <a:pt x="1142543" y="363268"/>
                    <a:pt x="1168020" y="413332"/>
                    <a:pt x="1142200" y="445839"/>
                  </a:cubicBezTo>
                  <a:cubicBezTo>
                    <a:pt x="1126358" y="465795"/>
                    <a:pt x="1091211" y="479168"/>
                    <a:pt x="1019236" y="470767"/>
                  </a:cubicBezTo>
                  <a:cubicBezTo>
                    <a:pt x="1019202" y="470733"/>
                    <a:pt x="1019167" y="470767"/>
                    <a:pt x="1019099" y="470767"/>
                  </a:cubicBezTo>
                  <a:cubicBezTo>
                    <a:pt x="1011795" y="469876"/>
                    <a:pt x="1004594" y="468710"/>
                    <a:pt x="997359" y="467236"/>
                  </a:cubicBezTo>
                  <a:cubicBezTo>
                    <a:pt x="997359" y="467270"/>
                    <a:pt x="997290" y="467270"/>
                    <a:pt x="997256" y="467236"/>
                  </a:cubicBezTo>
                  <a:cubicBezTo>
                    <a:pt x="958611" y="459452"/>
                    <a:pt x="921270" y="443438"/>
                    <a:pt x="886362" y="423001"/>
                  </a:cubicBezTo>
                  <a:lnTo>
                    <a:pt x="886328" y="423001"/>
                  </a:lnTo>
                  <a:cubicBezTo>
                    <a:pt x="863388" y="409628"/>
                    <a:pt x="841511" y="394301"/>
                    <a:pt x="821074" y="378219"/>
                  </a:cubicBezTo>
                  <a:cubicBezTo>
                    <a:pt x="789836" y="353633"/>
                    <a:pt x="761890" y="327195"/>
                    <a:pt x="738435" y="302746"/>
                  </a:cubicBezTo>
                  <a:cubicBezTo>
                    <a:pt x="690223" y="252512"/>
                    <a:pt x="660871" y="210609"/>
                    <a:pt x="660871" y="210609"/>
                  </a:cubicBezTo>
                  <a:cubicBezTo>
                    <a:pt x="660871" y="210609"/>
                    <a:pt x="559647" y="416075"/>
                    <a:pt x="300518" y="377567"/>
                  </a:cubicBezTo>
                  <a:cubicBezTo>
                    <a:pt x="261393" y="371738"/>
                    <a:pt x="221582" y="358673"/>
                    <a:pt x="182217" y="340637"/>
                  </a:cubicBezTo>
                  <a:cubicBezTo>
                    <a:pt x="153962" y="327675"/>
                    <a:pt x="125913" y="312176"/>
                    <a:pt x="98481" y="294997"/>
                  </a:cubicBezTo>
                  <a:cubicBezTo>
                    <a:pt x="78661" y="282584"/>
                    <a:pt x="59150" y="269245"/>
                    <a:pt x="40119" y="255392"/>
                  </a:cubicBezTo>
                  <a:cubicBezTo>
                    <a:pt x="26472" y="245448"/>
                    <a:pt x="13099" y="235229"/>
                    <a:pt x="0" y="224840"/>
                  </a:cubicBezTo>
                  <a:lnTo>
                    <a:pt x="0" y="0"/>
                  </a:lnTo>
                  <a:lnTo>
                    <a:pt x="4404962" y="0"/>
                  </a:lnTo>
                  <a:close/>
                </a:path>
              </a:pathLst>
            </a:custGeom>
            <a:solidFill>
              <a:schemeClr val="accent2">
                <a:alpha val="36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E64098A-4323-3F83-EBAF-420AD0614AE8}"/>
              </a:ext>
            </a:extLst>
          </p:cNvPr>
          <p:cNvGrpSpPr/>
          <p:nvPr userDrawn="1"/>
        </p:nvGrpSpPr>
        <p:grpSpPr>
          <a:xfrm flipH="1" flipV="1">
            <a:off x="0" y="0"/>
            <a:ext cx="2451602" cy="1015890"/>
            <a:chOff x="7686907" y="4991192"/>
            <a:chExt cx="4505093" cy="1866809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765C8C0-7C25-C4F1-D451-1100BBA610AD}"/>
                </a:ext>
              </a:extLst>
            </p:cNvPr>
            <p:cNvSpPr/>
            <p:nvPr/>
          </p:nvSpPr>
          <p:spPr>
            <a:xfrm flipH="1" flipV="1">
              <a:off x="9708184" y="4991192"/>
              <a:ext cx="2483816" cy="1866809"/>
            </a:xfrm>
            <a:custGeom>
              <a:avLst/>
              <a:gdLst>
                <a:gd name="connsiteX0" fmla="*/ 0 w 2483816"/>
                <a:gd name="connsiteY0" fmla="*/ 1866809 h 1866809"/>
                <a:gd name="connsiteX1" fmla="*/ 0 w 2483816"/>
                <a:gd name="connsiteY1" fmla="*/ 107269 h 1866809"/>
                <a:gd name="connsiteX2" fmla="*/ 730318 w 2483816"/>
                <a:gd name="connsiteY2" fmla="*/ 0 h 1866809"/>
                <a:gd name="connsiteX3" fmla="*/ 2465366 w 2483816"/>
                <a:gd name="connsiteY3" fmla="*/ 0 h 1866809"/>
                <a:gd name="connsiteX4" fmla="*/ 2483813 w 2483816"/>
                <a:gd name="connsiteY4" fmla="*/ 122758 h 1866809"/>
                <a:gd name="connsiteX5" fmla="*/ 2468159 w 2483816"/>
                <a:gd name="connsiteY5" fmla="*/ 243596 h 1866809"/>
                <a:gd name="connsiteX6" fmla="*/ 2431012 w 2483816"/>
                <a:gd name="connsiteY6" fmla="*/ 344340 h 1866809"/>
                <a:gd name="connsiteX7" fmla="*/ 2191625 w 2483816"/>
                <a:gd name="connsiteY7" fmla="*/ 452834 h 1866809"/>
                <a:gd name="connsiteX8" fmla="*/ 2057674 w 2483816"/>
                <a:gd name="connsiteY8" fmla="*/ 622706 h 1866809"/>
                <a:gd name="connsiteX9" fmla="*/ 1869031 w 2483816"/>
                <a:gd name="connsiteY9" fmla="*/ 645475 h 1866809"/>
                <a:gd name="connsiteX10" fmla="*/ 1889170 w 2483816"/>
                <a:gd name="connsiteY10" fmla="*/ 761032 h 1866809"/>
                <a:gd name="connsiteX11" fmla="*/ 1806921 w 2483816"/>
                <a:gd name="connsiteY11" fmla="*/ 722490 h 1866809"/>
                <a:gd name="connsiteX12" fmla="*/ 1733612 w 2483816"/>
                <a:gd name="connsiteY12" fmla="*/ 916846 h 1866809"/>
                <a:gd name="connsiteX13" fmla="*/ 1710569 w 2483816"/>
                <a:gd name="connsiteY13" fmla="*/ 731269 h 1866809"/>
                <a:gd name="connsiteX14" fmla="*/ 1474342 w 2483816"/>
                <a:gd name="connsiteY14" fmla="*/ 852655 h 1866809"/>
                <a:gd name="connsiteX15" fmla="*/ 1494509 w 2483816"/>
                <a:gd name="connsiteY15" fmla="*/ 939615 h 1866809"/>
                <a:gd name="connsiteX16" fmla="*/ 1383630 w 2483816"/>
                <a:gd name="connsiteY16" fmla="*/ 911634 h 1866809"/>
                <a:gd name="connsiteX17" fmla="*/ 1390795 w 2483816"/>
                <a:gd name="connsiteY17" fmla="*/ 1076192 h 1866809"/>
                <a:gd name="connsiteX18" fmla="*/ 1219414 w 2483816"/>
                <a:gd name="connsiteY18" fmla="*/ 1007920 h 1866809"/>
                <a:gd name="connsiteX19" fmla="*/ 980621 w 2483816"/>
                <a:gd name="connsiteY19" fmla="*/ 1133970 h 1866809"/>
                <a:gd name="connsiteX20" fmla="*/ 1045551 w 2483816"/>
                <a:gd name="connsiteY20" fmla="*/ 1317833 h 1866809"/>
                <a:gd name="connsiteX21" fmla="*/ 678927 w 2483816"/>
                <a:gd name="connsiteY21" fmla="*/ 1375612 h 1866809"/>
                <a:gd name="connsiteX22" fmla="*/ 808929 w 2483816"/>
                <a:gd name="connsiteY22" fmla="*/ 1501113 h 1866809"/>
                <a:gd name="connsiteX23" fmla="*/ 598172 w 2483816"/>
                <a:gd name="connsiteY23" fmla="*/ 1466652 h 1866809"/>
                <a:gd name="connsiteX24" fmla="*/ 598172 w 2483816"/>
                <a:gd name="connsiteY24" fmla="*/ 1716695 h 1866809"/>
                <a:gd name="connsiteX25" fmla="*/ 506446 w 2483816"/>
                <a:gd name="connsiteY25" fmla="*/ 1565887 h 1866809"/>
                <a:gd name="connsiteX26" fmla="*/ 191157 w 2483816"/>
                <a:gd name="connsiteY26" fmla="*/ 1838973 h 1866809"/>
                <a:gd name="connsiteX27" fmla="*/ 94127 w 2483816"/>
                <a:gd name="connsiteY27" fmla="*/ 1860370 h 1866809"/>
                <a:gd name="connsiteX28" fmla="*/ 34048 w 2483816"/>
                <a:gd name="connsiteY28" fmla="*/ 1866268 h 1866809"/>
                <a:gd name="connsiteX29" fmla="*/ 34020 w 2483816"/>
                <a:gd name="connsiteY29" fmla="*/ 1866268 h 18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483816" h="1866809">
                  <a:moveTo>
                    <a:pt x="0" y="1866809"/>
                  </a:moveTo>
                  <a:lnTo>
                    <a:pt x="0" y="107269"/>
                  </a:lnTo>
                  <a:lnTo>
                    <a:pt x="730318" y="0"/>
                  </a:lnTo>
                  <a:lnTo>
                    <a:pt x="2465366" y="0"/>
                  </a:lnTo>
                  <a:cubicBezTo>
                    <a:pt x="2476536" y="36930"/>
                    <a:pt x="2483616" y="77941"/>
                    <a:pt x="2483813" y="122758"/>
                  </a:cubicBezTo>
                  <a:cubicBezTo>
                    <a:pt x="2483954" y="160374"/>
                    <a:pt x="2479300" y="200734"/>
                    <a:pt x="2468159" y="243596"/>
                  </a:cubicBezTo>
                  <a:cubicBezTo>
                    <a:pt x="2457722" y="283818"/>
                    <a:pt x="2445086" y="317011"/>
                    <a:pt x="2431012" y="344340"/>
                  </a:cubicBezTo>
                  <a:cubicBezTo>
                    <a:pt x="2340582" y="520419"/>
                    <a:pt x="2191625" y="452834"/>
                    <a:pt x="2191625" y="452834"/>
                  </a:cubicBezTo>
                  <a:cubicBezTo>
                    <a:pt x="2191625" y="452834"/>
                    <a:pt x="2115300" y="578918"/>
                    <a:pt x="2057674" y="622706"/>
                  </a:cubicBezTo>
                  <a:cubicBezTo>
                    <a:pt x="2000612" y="666049"/>
                    <a:pt x="1871513" y="645852"/>
                    <a:pt x="1869031" y="645475"/>
                  </a:cubicBezTo>
                  <a:cubicBezTo>
                    <a:pt x="1870244" y="647807"/>
                    <a:pt x="1920479" y="745465"/>
                    <a:pt x="1889170" y="761032"/>
                  </a:cubicBezTo>
                  <a:cubicBezTo>
                    <a:pt x="1857466" y="776771"/>
                    <a:pt x="1806921" y="722490"/>
                    <a:pt x="1806921" y="722490"/>
                  </a:cubicBezTo>
                  <a:cubicBezTo>
                    <a:pt x="1806921" y="722490"/>
                    <a:pt x="1775358" y="890580"/>
                    <a:pt x="1733612" y="916846"/>
                  </a:cubicBezTo>
                  <a:cubicBezTo>
                    <a:pt x="1691840" y="943112"/>
                    <a:pt x="1710569" y="731269"/>
                    <a:pt x="1710569" y="731269"/>
                  </a:cubicBezTo>
                  <a:cubicBezTo>
                    <a:pt x="1601100" y="895861"/>
                    <a:pt x="1474342" y="852655"/>
                    <a:pt x="1474342" y="852655"/>
                  </a:cubicBezTo>
                  <a:cubicBezTo>
                    <a:pt x="1474342" y="852655"/>
                    <a:pt x="1529090" y="925624"/>
                    <a:pt x="1494509" y="939615"/>
                  </a:cubicBezTo>
                  <a:cubicBezTo>
                    <a:pt x="1460379" y="953468"/>
                    <a:pt x="1385633" y="912731"/>
                    <a:pt x="1383630" y="911634"/>
                  </a:cubicBezTo>
                  <a:cubicBezTo>
                    <a:pt x="1385182" y="914720"/>
                    <a:pt x="1475047" y="1093577"/>
                    <a:pt x="1390795" y="1076192"/>
                  </a:cubicBezTo>
                  <a:cubicBezTo>
                    <a:pt x="1305838" y="1058669"/>
                    <a:pt x="1219414" y="1007920"/>
                    <a:pt x="1219414" y="1007920"/>
                  </a:cubicBezTo>
                  <a:cubicBezTo>
                    <a:pt x="1076832" y="1128724"/>
                    <a:pt x="980621" y="1133970"/>
                    <a:pt x="980621" y="1133970"/>
                  </a:cubicBezTo>
                  <a:cubicBezTo>
                    <a:pt x="980621" y="1133970"/>
                    <a:pt x="1145964" y="1254808"/>
                    <a:pt x="1045551" y="1317833"/>
                  </a:cubicBezTo>
                  <a:cubicBezTo>
                    <a:pt x="945165" y="1380858"/>
                    <a:pt x="678927" y="1375612"/>
                    <a:pt x="678927" y="1375612"/>
                  </a:cubicBezTo>
                  <a:cubicBezTo>
                    <a:pt x="678927" y="1375612"/>
                    <a:pt x="774348" y="1449164"/>
                    <a:pt x="808929" y="1501113"/>
                  </a:cubicBezTo>
                  <a:cubicBezTo>
                    <a:pt x="843481" y="1553028"/>
                    <a:pt x="598172" y="1466652"/>
                    <a:pt x="598172" y="1466652"/>
                  </a:cubicBezTo>
                  <a:cubicBezTo>
                    <a:pt x="598172" y="1466652"/>
                    <a:pt x="662003" y="1690806"/>
                    <a:pt x="598172" y="1716695"/>
                  </a:cubicBezTo>
                  <a:cubicBezTo>
                    <a:pt x="534314" y="1742584"/>
                    <a:pt x="506446" y="1565887"/>
                    <a:pt x="506446" y="1565887"/>
                  </a:cubicBezTo>
                  <a:cubicBezTo>
                    <a:pt x="430401" y="1725439"/>
                    <a:pt x="308579" y="1803003"/>
                    <a:pt x="191157" y="1838973"/>
                  </a:cubicBezTo>
                  <a:cubicBezTo>
                    <a:pt x="158071" y="1849123"/>
                    <a:pt x="125380" y="1855946"/>
                    <a:pt x="94127" y="1860370"/>
                  </a:cubicBezTo>
                  <a:cubicBezTo>
                    <a:pt x="73311" y="1863319"/>
                    <a:pt x="53200" y="1865205"/>
                    <a:pt x="34048" y="1866268"/>
                  </a:cubicBezTo>
                  <a:lnTo>
                    <a:pt x="34020" y="1866268"/>
                  </a:ln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E2F0A64-3DD3-6395-072C-410FB665B179}"/>
                </a:ext>
              </a:extLst>
            </p:cNvPr>
            <p:cNvSpPr/>
            <p:nvPr/>
          </p:nvSpPr>
          <p:spPr>
            <a:xfrm flipH="1" flipV="1">
              <a:off x="9746886" y="5405218"/>
              <a:ext cx="2445114" cy="1390409"/>
            </a:xfrm>
            <a:custGeom>
              <a:avLst/>
              <a:gdLst>
                <a:gd name="connsiteX0" fmla="*/ 229630 w 2445114"/>
                <a:gd name="connsiteY0" fmla="*/ 1390288 h 1390409"/>
                <a:gd name="connsiteX1" fmla="*/ 47463 w 2445114"/>
                <a:gd name="connsiteY1" fmla="*/ 1308854 h 1390409"/>
                <a:gd name="connsiteX2" fmla="*/ 0 w 2445114"/>
                <a:gd name="connsiteY2" fmla="*/ 1257490 h 1390409"/>
                <a:gd name="connsiteX3" fmla="*/ 0 w 2445114"/>
                <a:gd name="connsiteY3" fmla="*/ 374363 h 1390409"/>
                <a:gd name="connsiteX4" fmla="*/ 2312602 w 2445114"/>
                <a:gd name="connsiteY4" fmla="*/ 0 h 1390409"/>
                <a:gd name="connsiteX5" fmla="*/ 2445114 w 2445114"/>
                <a:gd name="connsiteY5" fmla="*/ 129582 h 1390409"/>
                <a:gd name="connsiteX6" fmla="*/ 2338522 w 2445114"/>
                <a:gd name="connsiteY6" fmla="*/ 323938 h 1390409"/>
                <a:gd name="connsiteX7" fmla="*/ 2276582 w 2445114"/>
                <a:gd name="connsiteY7" fmla="*/ 217124 h 1390409"/>
                <a:gd name="connsiteX8" fmla="*/ 2221862 w 2445114"/>
                <a:gd name="connsiteY8" fmla="*/ 341460 h 1390409"/>
                <a:gd name="connsiteX9" fmla="*/ 2132561 w 2445114"/>
                <a:gd name="connsiteY9" fmla="*/ 367726 h 1390409"/>
                <a:gd name="connsiteX10" fmla="*/ 2030285 w 2445114"/>
                <a:gd name="connsiteY10" fmla="*/ 487158 h 1390409"/>
                <a:gd name="connsiteX11" fmla="*/ 1853122 w 2445114"/>
                <a:gd name="connsiteY11" fmla="*/ 415012 h 1390409"/>
                <a:gd name="connsiteX12" fmla="*/ 1832955 w 2445114"/>
                <a:gd name="connsiteY12" fmla="*/ 523574 h 1390409"/>
                <a:gd name="connsiteX13" fmla="*/ 1711978 w 2445114"/>
                <a:gd name="connsiteY13" fmla="*/ 441347 h 1390409"/>
                <a:gd name="connsiteX14" fmla="*/ 1727830 w 2445114"/>
                <a:gd name="connsiteY14" fmla="*/ 556835 h 1390409"/>
                <a:gd name="connsiteX15" fmla="*/ 1650066 w 2445114"/>
                <a:gd name="connsiteY15" fmla="*/ 535816 h 1390409"/>
                <a:gd name="connsiteX16" fmla="*/ 1382163 w 2445114"/>
                <a:gd name="connsiteY16" fmla="*/ 686383 h 1390409"/>
                <a:gd name="connsiteX17" fmla="*/ 1266941 w 2445114"/>
                <a:gd name="connsiteY17" fmla="*/ 790282 h 1390409"/>
                <a:gd name="connsiteX18" fmla="*/ 1243897 w 2445114"/>
                <a:gd name="connsiteY18" fmla="*/ 886019 h 1390409"/>
                <a:gd name="connsiteX19" fmla="*/ 1194930 w 2445114"/>
                <a:gd name="connsiteY19" fmla="*/ 840482 h 1390409"/>
                <a:gd name="connsiteX20" fmla="*/ 1131354 w 2445114"/>
                <a:gd name="connsiteY20" fmla="*/ 914034 h 1390409"/>
                <a:gd name="connsiteX21" fmla="*/ 1001916 w 2445114"/>
                <a:gd name="connsiteY21" fmla="*/ 810307 h 1390409"/>
                <a:gd name="connsiteX22" fmla="*/ 890191 w 2445114"/>
                <a:gd name="connsiteY22" fmla="*/ 973562 h 1390409"/>
                <a:gd name="connsiteX23" fmla="*/ 564240 w 2445114"/>
                <a:gd name="connsiteY23" fmla="*/ 973562 h 1390409"/>
                <a:gd name="connsiteX24" fmla="*/ 705214 w 2445114"/>
                <a:gd name="connsiteY24" fmla="*/ 1078626 h 1390409"/>
                <a:gd name="connsiteX25" fmla="*/ 477647 w 2445114"/>
                <a:gd name="connsiteY25" fmla="*/ 1057607 h 1390409"/>
                <a:gd name="connsiteX26" fmla="*/ 547091 w 2445114"/>
                <a:gd name="connsiteY26" fmla="*/ 1191372 h 1390409"/>
                <a:gd name="connsiteX27" fmla="*/ 350888 w 2445114"/>
                <a:gd name="connsiteY27" fmla="*/ 1099612 h 1390409"/>
                <a:gd name="connsiteX28" fmla="*/ 229630 w 2445114"/>
                <a:gd name="connsiteY28" fmla="*/ 1390288 h 1390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445114" h="1390409">
                  <a:moveTo>
                    <a:pt x="229630" y="1390288"/>
                  </a:moveTo>
                  <a:cubicBezTo>
                    <a:pt x="151710" y="1386774"/>
                    <a:pt x="89847" y="1347374"/>
                    <a:pt x="47463" y="1308854"/>
                  </a:cubicBezTo>
                  <a:lnTo>
                    <a:pt x="0" y="1257490"/>
                  </a:lnTo>
                  <a:lnTo>
                    <a:pt x="0" y="374363"/>
                  </a:lnTo>
                  <a:lnTo>
                    <a:pt x="2312602" y="0"/>
                  </a:lnTo>
                  <a:lnTo>
                    <a:pt x="2445114" y="129582"/>
                  </a:lnTo>
                  <a:cubicBezTo>
                    <a:pt x="2445114" y="129582"/>
                    <a:pt x="2367321" y="315194"/>
                    <a:pt x="2338522" y="323938"/>
                  </a:cubicBezTo>
                  <a:cubicBezTo>
                    <a:pt x="2309696" y="332682"/>
                    <a:pt x="2276582" y="217124"/>
                    <a:pt x="2276582" y="217124"/>
                  </a:cubicBezTo>
                  <a:cubicBezTo>
                    <a:pt x="2276582" y="217124"/>
                    <a:pt x="2249222" y="311696"/>
                    <a:pt x="2221862" y="341460"/>
                  </a:cubicBezTo>
                  <a:cubicBezTo>
                    <a:pt x="2194502" y="371224"/>
                    <a:pt x="2132561" y="367726"/>
                    <a:pt x="2132561" y="367726"/>
                  </a:cubicBezTo>
                  <a:cubicBezTo>
                    <a:pt x="2132561" y="367726"/>
                    <a:pt x="2102296" y="471042"/>
                    <a:pt x="2030285" y="487158"/>
                  </a:cubicBezTo>
                  <a:cubicBezTo>
                    <a:pt x="1958275" y="503274"/>
                    <a:pt x="1853122" y="415012"/>
                    <a:pt x="1853122" y="415012"/>
                  </a:cubicBezTo>
                  <a:cubicBezTo>
                    <a:pt x="1853122" y="415012"/>
                    <a:pt x="1860314" y="516579"/>
                    <a:pt x="1832955" y="523574"/>
                  </a:cubicBezTo>
                  <a:cubicBezTo>
                    <a:pt x="1805595" y="530569"/>
                    <a:pt x="1711978" y="441347"/>
                    <a:pt x="1711978" y="441347"/>
                  </a:cubicBezTo>
                  <a:cubicBezTo>
                    <a:pt x="1711978" y="441347"/>
                    <a:pt x="1753752" y="507801"/>
                    <a:pt x="1727830" y="556835"/>
                  </a:cubicBezTo>
                  <a:cubicBezTo>
                    <a:pt x="1701909" y="605870"/>
                    <a:pt x="1650066" y="535816"/>
                    <a:pt x="1650066" y="535816"/>
                  </a:cubicBezTo>
                  <a:cubicBezTo>
                    <a:pt x="1626880" y="719781"/>
                    <a:pt x="1382163" y="686383"/>
                    <a:pt x="1382163" y="686383"/>
                  </a:cubicBezTo>
                  <a:cubicBezTo>
                    <a:pt x="1503140" y="780955"/>
                    <a:pt x="1266941" y="790282"/>
                    <a:pt x="1266941" y="790282"/>
                  </a:cubicBezTo>
                  <a:cubicBezTo>
                    <a:pt x="1266941" y="790282"/>
                    <a:pt x="1266941" y="868497"/>
                    <a:pt x="1243897" y="886019"/>
                  </a:cubicBezTo>
                  <a:cubicBezTo>
                    <a:pt x="1220852" y="903507"/>
                    <a:pt x="1194930" y="840482"/>
                    <a:pt x="1194930" y="840482"/>
                  </a:cubicBezTo>
                  <a:cubicBezTo>
                    <a:pt x="1194930" y="840482"/>
                    <a:pt x="1169009" y="896512"/>
                    <a:pt x="1131354" y="914034"/>
                  </a:cubicBezTo>
                  <a:cubicBezTo>
                    <a:pt x="1093699" y="931522"/>
                    <a:pt x="1001916" y="810307"/>
                    <a:pt x="1001916" y="810307"/>
                  </a:cubicBezTo>
                  <a:cubicBezTo>
                    <a:pt x="1001916" y="810307"/>
                    <a:pt x="975994" y="921029"/>
                    <a:pt x="890191" y="973562"/>
                  </a:cubicBezTo>
                  <a:cubicBezTo>
                    <a:pt x="804387" y="1026094"/>
                    <a:pt x="564240" y="973562"/>
                    <a:pt x="564240" y="973562"/>
                  </a:cubicBezTo>
                  <a:cubicBezTo>
                    <a:pt x="564240" y="973562"/>
                    <a:pt x="739767" y="1064636"/>
                    <a:pt x="705214" y="1078626"/>
                  </a:cubicBezTo>
                  <a:cubicBezTo>
                    <a:pt x="670662" y="1092617"/>
                    <a:pt x="477647" y="1057607"/>
                    <a:pt x="477647" y="1057607"/>
                  </a:cubicBezTo>
                  <a:cubicBezTo>
                    <a:pt x="477647" y="1057607"/>
                    <a:pt x="584238" y="1201179"/>
                    <a:pt x="547091" y="1191372"/>
                  </a:cubicBezTo>
                  <a:cubicBezTo>
                    <a:pt x="509943" y="1181565"/>
                    <a:pt x="350888" y="1099612"/>
                    <a:pt x="350888" y="1099612"/>
                  </a:cubicBezTo>
                  <a:cubicBezTo>
                    <a:pt x="350888" y="1099612"/>
                    <a:pt x="385469" y="1397283"/>
                    <a:pt x="229630" y="1390288"/>
                  </a:cubicBezTo>
                  <a:close/>
                </a:path>
              </a:pathLst>
            </a:custGeom>
            <a:solidFill>
              <a:schemeClr val="accent2">
                <a:alpha val="36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8C07674-A4A3-9014-9EEC-5B64CFE522EB}"/>
                </a:ext>
              </a:extLst>
            </p:cNvPr>
            <p:cNvSpPr/>
            <p:nvPr/>
          </p:nvSpPr>
          <p:spPr>
            <a:xfrm flipH="1" flipV="1">
              <a:off x="7686907" y="6005340"/>
              <a:ext cx="4505093" cy="852660"/>
            </a:xfrm>
            <a:custGeom>
              <a:avLst/>
              <a:gdLst>
                <a:gd name="connsiteX0" fmla="*/ 4580115 w 5476798"/>
                <a:gd name="connsiteY0" fmla="*/ 73038 h 852660"/>
                <a:gd name="connsiteX1" fmla="*/ 4642935 w 5476798"/>
                <a:gd name="connsiteY1" fmla="*/ 163941 h 852660"/>
                <a:gd name="connsiteX2" fmla="*/ 4418816 w 5476798"/>
                <a:gd name="connsiteY2" fmla="*/ 114906 h 852660"/>
                <a:gd name="connsiteX3" fmla="*/ 4457323 w 5476798"/>
                <a:gd name="connsiteY3" fmla="*/ 269005 h 852660"/>
                <a:gd name="connsiteX4" fmla="*/ 4299760 w 5476798"/>
                <a:gd name="connsiteY4" fmla="*/ 160443 h 852660"/>
                <a:gd name="connsiteX5" fmla="*/ 3970576 w 5476798"/>
                <a:gd name="connsiteY5" fmla="*/ 202448 h 852660"/>
                <a:gd name="connsiteX6" fmla="*/ 3865512 w 5476798"/>
                <a:gd name="connsiteY6" fmla="*/ 282995 h 852660"/>
                <a:gd name="connsiteX7" fmla="*/ 3606382 w 5476798"/>
                <a:gd name="connsiteY7" fmla="*/ 227000 h 852660"/>
                <a:gd name="connsiteX8" fmla="*/ 3606348 w 5476798"/>
                <a:gd name="connsiteY8" fmla="*/ 398553 h 852660"/>
                <a:gd name="connsiteX9" fmla="*/ 3462776 w 5476798"/>
                <a:gd name="connsiteY9" fmla="*/ 226966 h 852660"/>
                <a:gd name="connsiteX10" fmla="*/ 3399751 w 5476798"/>
                <a:gd name="connsiteY10" fmla="*/ 464630 h 852660"/>
                <a:gd name="connsiteX11" fmla="*/ 3337069 w 5476798"/>
                <a:gd name="connsiteY11" fmla="*/ 344340 h 852660"/>
                <a:gd name="connsiteX12" fmla="*/ 3314506 w 5476798"/>
                <a:gd name="connsiteY12" fmla="*/ 265233 h 852660"/>
                <a:gd name="connsiteX13" fmla="*/ 3305179 w 5476798"/>
                <a:gd name="connsiteY13" fmla="*/ 226966 h 852660"/>
                <a:gd name="connsiteX14" fmla="*/ 3171619 w 5476798"/>
                <a:gd name="connsiteY14" fmla="*/ 331824 h 852660"/>
                <a:gd name="connsiteX15" fmla="*/ 3111818 w 5476798"/>
                <a:gd name="connsiteY15" fmla="*/ 363954 h 852660"/>
                <a:gd name="connsiteX16" fmla="*/ 3111783 w 5476798"/>
                <a:gd name="connsiteY16" fmla="*/ 363954 h 852660"/>
                <a:gd name="connsiteX17" fmla="*/ 2926994 w 5476798"/>
                <a:gd name="connsiteY17" fmla="*/ 416075 h 852660"/>
                <a:gd name="connsiteX18" fmla="*/ 2598085 w 5476798"/>
                <a:gd name="connsiteY18" fmla="*/ 342797 h 852660"/>
                <a:gd name="connsiteX19" fmla="*/ 2683604 w 5476798"/>
                <a:gd name="connsiteY19" fmla="*/ 506566 h 852660"/>
                <a:gd name="connsiteX20" fmla="*/ 2635495 w 5476798"/>
                <a:gd name="connsiteY20" fmla="*/ 514487 h 852660"/>
                <a:gd name="connsiteX21" fmla="*/ 2632821 w 5476798"/>
                <a:gd name="connsiteY21" fmla="*/ 514041 h 852660"/>
                <a:gd name="connsiteX22" fmla="*/ 2321124 w 5476798"/>
                <a:gd name="connsiteY22" fmla="*/ 342523 h 852660"/>
                <a:gd name="connsiteX23" fmla="*/ 1951272 w 5476798"/>
                <a:gd name="connsiteY23" fmla="*/ 622706 h 852660"/>
                <a:gd name="connsiteX24" fmla="*/ 2005965 w 5476798"/>
                <a:gd name="connsiteY24" fmla="*/ 678736 h 852660"/>
                <a:gd name="connsiteX25" fmla="*/ 1785412 w 5476798"/>
                <a:gd name="connsiteY25" fmla="*/ 704214 h 852660"/>
                <a:gd name="connsiteX26" fmla="*/ 1858895 w 5476798"/>
                <a:gd name="connsiteY26" fmla="*/ 815313 h 852660"/>
                <a:gd name="connsiteX27" fmla="*/ 1571716 w 5476798"/>
                <a:gd name="connsiteY27" fmla="*/ 745259 h 852660"/>
                <a:gd name="connsiteX28" fmla="*/ 1256557 w 5476798"/>
                <a:gd name="connsiteY28" fmla="*/ 850289 h 852660"/>
                <a:gd name="connsiteX29" fmla="*/ 774543 w 5476798"/>
                <a:gd name="connsiteY29" fmla="*/ 716970 h 852660"/>
                <a:gd name="connsiteX30" fmla="*/ 642492 w 5476798"/>
                <a:gd name="connsiteY30" fmla="*/ 661214 h 852660"/>
                <a:gd name="connsiteX31" fmla="*/ 584164 w 5476798"/>
                <a:gd name="connsiteY31" fmla="*/ 634365 h 852660"/>
                <a:gd name="connsiteX32" fmla="*/ 368035 w 5476798"/>
                <a:gd name="connsiteY32" fmla="*/ 649967 h 852660"/>
                <a:gd name="connsiteX33" fmla="*/ 329390 w 5476798"/>
                <a:gd name="connsiteY33" fmla="*/ 652779 h 852660"/>
                <a:gd name="connsiteX34" fmla="*/ 188458 w 5476798"/>
                <a:gd name="connsiteY34" fmla="*/ 662963 h 852660"/>
                <a:gd name="connsiteX35" fmla="*/ 165312 w 5476798"/>
                <a:gd name="connsiteY35" fmla="*/ 664609 h 852660"/>
                <a:gd name="connsiteX36" fmla="*/ 0 w 5476798"/>
                <a:gd name="connsiteY36" fmla="*/ 676576 h 852660"/>
                <a:gd name="connsiteX37" fmla="*/ 0 w 5476798"/>
                <a:gd name="connsiteY37" fmla="*/ 0 h 852660"/>
                <a:gd name="connsiteX38" fmla="*/ 5476799 w 5476798"/>
                <a:gd name="connsiteY38" fmla="*/ 0 h 852660"/>
                <a:gd name="connsiteX39" fmla="*/ 4580115 w 5476798"/>
                <a:gd name="connsiteY39" fmla="*/ 73038 h 852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476798" h="852660">
                  <a:moveTo>
                    <a:pt x="4580115" y="73038"/>
                  </a:moveTo>
                  <a:cubicBezTo>
                    <a:pt x="4585430" y="76295"/>
                    <a:pt x="4687306" y="140040"/>
                    <a:pt x="4642935" y="163941"/>
                  </a:cubicBezTo>
                  <a:cubicBezTo>
                    <a:pt x="4597398" y="188458"/>
                    <a:pt x="4418816" y="114906"/>
                    <a:pt x="4418816" y="114906"/>
                  </a:cubicBezTo>
                  <a:cubicBezTo>
                    <a:pt x="4418816" y="114906"/>
                    <a:pt x="4502860" y="272503"/>
                    <a:pt x="4457323" y="269005"/>
                  </a:cubicBezTo>
                  <a:cubicBezTo>
                    <a:pt x="4411820" y="265507"/>
                    <a:pt x="4299760" y="160443"/>
                    <a:pt x="4299760" y="160443"/>
                  </a:cubicBezTo>
                  <a:cubicBezTo>
                    <a:pt x="4124641" y="279498"/>
                    <a:pt x="3970576" y="202448"/>
                    <a:pt x="3970576" y="202448"/>
                  </a:cubicBezTo>
                  <a:cubicBezTo>
                    <a:pt x="3970576" y="202448"/>
                    <a:pt x="3974074" y="300518"/>
                    <a:pt x="3865512" y="282995"/>
                  </a:cubicBezTo>
                  <a:cubicBezTo>
                    <a:pt x="3758013" y="265679"/>
                    <a:pt x="3609331" y="227720"/>
                    <a:pt x="3606382" y="227000"/>
                  </a:cubicBezTo>
                  <a:cubicBezTo>
                    <a:pt x="3607274" y="229640"/>
                    <a:pt x="3651405" y="356993"/>
                    <a:pt x="3606348" y="398553"/>
                  </a:cubicBezTo>
                  <a:cubicBezTo>
                    <a:pt x="3560845" y="440592"/>
                    <a:pt x="3462776" y="226966"/>
                    <a:pt x="3462776" y="226966"/>
                  </a:cubicBezTo>
                  <a:cubicBezTo>
                    <a:pt x="3462776" y="226966"/>
                    <a:pt x="3445254" y="482597"/>
                    <a:pt x="3399751" y="464630"/>
                  </a:cubicBezTo>
                  <a:cubicBezTo>
                    <a:pt x="3377668" y="455920"/>
                    <a:pt x="3354797" y="399856"/>
                    <a:pt x="3337069" y="344340"/>
                  </a:cubicBezTo>
                  <a:cubicBezTo>
                    <a:pt x="3327879" y="315605"/>
                    <a:pt x="3320061" y="287007"/>
                    <a:pt x="3314506" y="265233"/>
                  </a:cubicBezTo>
                  <a:cubicBezTo>
                    <a:pt x="3308608" y="242327"/>
                    <a:pt x="3305179" y="226966"/>
                    <a:pt x="3305179" y="226966"/>
                  </a:cubicBezTo>
                  <a:cubicBezTo>
                    <a:pt x="3305179" y="226966"/>
                    <a:pt x="3255527" y="281144"/>
                    <a:pt x="3171619" y="331824"/>
                  </a:cubicBezTo>
                  <a:cubicBezTo>
                    <a:pt x="3153274" y="342900"/>
                    <a:pt x="3133283" y="353839"/>
                    <a:pt x="3111818" y="363954"/>
                  </a:cubicBezTo>
                  <a:lnTo>
                    <a:pt x="3111783" y="363954"/>
                  </a:lnTo>
                  <a:cubicBezTo>
                    <a:pt x="3058462" y="389157"/>
                    <a:pt x="2996055" y="409594"/>
                    <a:pt x="2926994" y="416075"/>
                  </a:cubicBezTo>
                  <a:cubicBezTo>
                    <a:pt x="2709459" y="436477"/>
                    <a:pt x="2604120" y="348009"/>
                    <a:pt x="2598085" y="342797"/>
                  </a:cubicBezTo>
                  <a:cubicBezTo>
                    <a:pt x="2604086" y="349449"/>
                    <a:pt x="2713162" y="471110"/>
                    <a:pt x="2683604" y="506566"/>
                  </a:cubicBezTo>
                  <a:cubicBezTo>
                    <a:pt x="2676540" y="515036"/>
                    <a:pt x="2661624" y="518568"/>
                    <a:pt x="2635495" y="514487"/>
                  </a:cubicBezTo>
                  <a:cubicBezTo>
                    <a:pt x="2634638" y="514350"/>
                    <a:pt x="2633712" y="514213"/>
                    <a:pt x="2632821" y="514041"/>
                  </a:cubicBezTo>
                  <a:cubicBezTo>
                    <a:pt x="2489248" y="489455"/>
                    <a:pt x="2321124" y="342523"/>
                    <a:pt x="2321124" y="342523"/>
                  </a:cubicBezTo>
                  <a:cubicBezTo>
                    <a:pt x="2247607" y="468607"/>
                    <a:pt x="1951272" y="622706"/>
                    <a:pt x="1951272" y="622706"/>
                  </a:cubicBezTo>
                  <a:cubicBezTo>
                    <a:pt x="1951272" y="622706"/>
                    <a:pt x="2097005" y="605184"/>
                    <a:pt x="2005965" y="678736"/>
                  </a:cubicBezTo>
                  <a:cubicBezTo>
                    <a:pt x="1916228" y="751191"/>
                    <a:pt x="1789081" y="705551"/>
                    <a:pt x="1785412" y="704214"/>
                  </a:cubicBezTo>
                  <a:cubicBezTo>
                    <a:pt x="1790178" y="706545"/>
                    <a:pt x="1990363" y="804924"/>
                    <a:pt x="1858895" y="815313"/>
                  </a:cubicBezTo>
                  <a:cubicBezTo>
                    <a:pt x="1725816" y="825806"/>
                    <a:pt x="1571716" y="745259"/>
                    <a:pt x="1571716" y="745259"/>
                  </a:cubicBezTo>
                  <a:cubicBezTo>
                    <a:pt x="1571716" y="745259"/>
                    <a:pt x="1526214" y="871343"/>
                    <a:pt x="1256557" y="850289"/>
                  </a:cubicBezTo>
                  <a:cubicBezTo>
                    <a:pt x="1106298" y="838562"/>
                    <a:pt x="914720" y="772862"/>
                    <a:pt x="774543" y="716970"/>
                  </a:cubicBezTo>
                  <a:cubicBezTo>
                    <a:pt x="721496" y="695847"/>
                    <a:pt x="675787" y="676096"/>
                    <a:pt x="642492" y="661214"/>
                  </a:cubicBezTo>
                  <a:cubicBezTo>
                    <a:pt x="605836" y="644858"/>
                    <a:pt x="584164" y="634365"/>
                    <a:pt x="584164" y="634365"/>
                  </a:cubicBezTo>
                  <a:lnTo>
                    <a:pt x="368035" y="649967"/>
                  </a:lnTo>
                  <a:lnTo>
                    <a:pt x="329390" y="652779"/>
                  </a:lnTo>
                  <a:lnTo>
                    <a:pt x="188458" y="662963"/>
                  </a:lnTo>
                  <a:lnTo>
                    <a:pt x="165312" y="664609"/>
                  </a:lnTo>
                  <a:lnTo>
                    <a:pt x="0" y="676576"/>
                  </a:lnTo>
                  <a:lnTo>
                    <a:pt x="0" y="0"/>
                  </a:lnTo>
                  <a:lnTo>
                    <a:pt x="5476799" y="0"/>
                  </a:lnTo>
                  <a:cubicBezTo>
                    <a:pt x="5005449" y="295134"/>
                    <a:pt x="4590677" y="78627"/>
                    <a:pt x="4580115" y="73038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29B72BB-7B83-0195-FC01-D97E65536790}"/>
                </a:ext>
              </a:extLst>
            </p:cNvPr>
            <p:cNvSpPr/>
            <p:nvPr/>
          </p:nvSpPr>
          <p:spPr>
            <a:xfrm flipH="1" flipV="1">
              <a:off x="8568576" y="6354317"/>
              <a:ext cx="3623424" cy="503683"/>
            </a:xfrm>
            <a:custGeom>
              <a:avLst/>
              <a:gdLst>
                <a:gd name="connsiteX0" fmla="*/ 4404962 w 4404961"/>
                <a:gd name="connsiteY0" fmla="*/ 0 h 503683"/>
                <a:gd name="connsiteX1" fmla="*/ 4107154 w 4404961"/>
                <a:gd name="connsiteY1" fmla="*/ 65871 h 503683"/>
                <a:gd name="connsiteX2" fmla="*/ 3784965 w 4404961"/>
                <a:gd name="connsiteY2" fmla="*/ 153413 h 503683"/>
                <a:gd name="connsiteX3" fmla="*/ 3487293 w 4404961"/>
                <a:gd name="connsiteY3" fmla="*/ 86891 h 503683"/>
                <a:gd name="connsiteX4" fmla="*/ 3401259 w 4404961"/>
                <a:gd name="connsiteY4" fmla="*/ 122758 h 503683"/>
                <a:gd name="connsiteX5" fmla="*/ 3293109 w 4404961"/>
                <a:gd name="connsiteY5" fmla="*/ 142818 h 503683"/>
                <a:gd name="connsiteX6" fmla="*/ 3091586 w 4404961"/>
                <a:gd name="connsiteY6" fmla="*/ 125399 h 503683"/>
                <a:gd name="connsiteX7" fmla="*/ 3011039 w 4404961"/>
                <a:gd name="connsiteY7" fmla="*/ 265953 h 503683"/>
                <a:gd name="connsiteX8" fmla="*/ 2986522 w 4404961"/>
                <a:gd name="connsiteY8" fmla="*/ 170936 h 503683"/>
                <a:gd name="connsiteX9" fmla="*/ 2912970 w 4404961"/>
                <a:gd name="connsiteY9" fmla="*/ 265953 h 503683"/>
                <a:gd name="connsiteX10" fmla="*/ 2933955 w 4404961"/>
                <a:gd name="connsiteY10" fmla="*/ 128965 h 503683"/>
                <a:gd name="connsiteX11" fmla="*/ 2769398 w 4404961"/>
                <a:gd name="connsiteY11" fmla="*/ 195453 h 503683"/>
                <a:gd name="connsiteX12" fmla="*/ 2469874 w 4404961"/>
                <a:gd name="connsiteY12" fmla="*/ 158694 h 503683"/>
                <a:gd name="connsiteX13" fmla="*/ 2469806 w 4404961"/>
                <a:gd name="connsiteY13" fmla="*/ 158694 h 503683"/>
                <a:gd name="connsiteX14" fmla="*/ 2454204 w 4404961"/>
                <a:gd name="connsiteY14" fmla="*/ 153413 h 503683"/>
                <a:gd name="connsiteX15" fmla="*/ 2453004 w 4404961"/>
                <a:gd name="connsiteY15" fmla="*/ 160923 h 503683"/>
                <a:gd name="connsiteX16" fmla="*/ 2419194 w 4404961"/>
                <a:gd name="connsiteY16" fmla="*/ 242773 h 503683"/>
                <a:gd name="connsiteX17" fmla="*/ 2273153 w 4404961"/>
                <a:gd name="connsiteY17" fmla="*/ 184892 h 503683"/>
                <a:gd name="connsiteX18" fmla="*/ 2273118 w 4404961"/>
                <a:gd name="connsiteY18" fmla="*/ 184892 h 503683"/>
                <a:gd name="connsiteX19" fmla="*/ 2244109 w 4404961"/>
                <a:gd name="connsiteY19" fmla="*/ 163941 h 503683"/>
                <a:gd name="connsiteX20" fmla="*/ 2234576 w 4404961"/>
                <a:gd name="connsiteY20" fmla="*/ 190001 h 503683"/>
                <a:gd name="connsiteX21" fmla="*/ 2186330 w 4404961"/>
                <a:gd name="connsiteY21" fmla="*/ 265953 h 503683"/>
                <a:gd name="connsiteX22" fmla="*/ 2167300 w 4404961"/>
                <a:gd name="connsiteY22" fmla="*/ 198985 h 503683"/>
                <a:gd name="connsiteX23" fmla="*/ 2167059 w 4404961"/>
                <a:gd name="connsiteY23" fmla="*/ 163941 h 503683"/>
                <a:gd name="connsiteX24" fmla="*/ 2131398 w 4404961"/>
                <a:gd name="connsiteY24" fmla="*/ 203751 h 503683"/>
                <a:gd name="connsiteX25" fmla="*/ 1942940 w 4404961"/>
                <a:gd name="connsiteY25" fmla="*/ 289991 h 503683"/>
                <a:gd name="connsiteX26" fmla="*/ 1816822 w 4404961"/>
                <a:gd name="connsiteY26" fmla="*/ 245654 h 503683"/>
                <a:gd name="connsiteX27" fmla="*/ 1813358 w 4404961"/>
                <a:gd name="connsiteY27" fmla="*/ 242773 h 503683"/>
                <a:gd name="connsiteX28" fmla="*/ 1809758 w 4404961"/>
                <a:gd name="connsiteY28" fmla="*/ 246579 h 503683"/>
                <a:gd name="connsiteX29" fmla="*/ 1617254 w 4404961"/>
                <a:gd name="connsiteY29" fmla="*/ 416075 h 503683"/>
                <a:gd name="connsiteX30" fmla="*/ 1361622 w 4404961"/>
                <a:gd name="connsiteY30" fmla="*/ 370538 h 503683"/>
                <a:gd name="connsiteX31" fmla="*/ 1344100 w 4404961"/>
                <a:gd name="connsiteY31" fmla="*/ 503617 h 503683"/>
                <a:gd name="connsiteX32" fmla="*/ 1218632 w 4404961"/>
                <a:gd name="connsiteY32" fmla="*/ 424544 h 503683"/>
                <a:gd name="connsiteX33" fmla="*/ 1218598 w 4404961"/>
                <a:gd name="connsiteY33" fmla="*/ 424544 h 503683"/>
                <a:gd name="connsiteX34" fmla="*/ 1141446 w 4404961"/>
                <a:gd name="connsiteY34" fmla="*/ 361177 h 503683"/>
                <a:gd name="connsiteX35" fmla="*/ 1142200 w 4404961"/>
                <a:gd name="connsiteY35" fmla="*/ 445839 h 503683"/>
                <a:gd name="connsiteX36" fmla="*/ 1019236 w 4404961"/>
                <a:gd name="connsiteY36" fmla="*/ 470767 h 503683"/>
                <a:gd name="connsiteX37" fmla="*/ 1019099 w 4404961"/>
                <a:gd name="connsiteY37" fmla="*/ 470767 h 503683"/>
                <a:gd name="connsiteX38" fmla="*/ 997359 w 4404961"/>
                <a:gd name="connsiteY38" fmla="*/ 467236 h 503683"/>
                <a:gd name="connsiteX39" fmla="*/ 997256 w 4404961"/>
                <a:gd name="connsiteY39" fmla="*/ 467236 h 503683"/>
                <a:gd name="connsiteX40" fmla="*/ 886362 w 4404961"/>
                <a:gd name="connsiteY40" fmla="*/ 423001 h 503683"/>
                <a:gd name="connsiteX41" fmla="*/ 886328 w 4404961"/>
                <a:gd name="connsiteY41" fmla="*/ 423001 h 503683"/>
                <a:gd name="connsiteX42" fmla="*/ 821074 w 4404961"/>
                <a:gd name="connsiteY42" fmla="*/ 378219 h 503683"/>
                <a:gd name="connsiteX43" fmla="*/ 738435 w 4404961"/>
                <a:gd name="connsiteY43" fmla="*/ 302746 h 503683"/>
                <a:gd name="connsiteX44" fmla="*/ 660871 w 4404961"/>
                <a:gd name="connsiteY44" fmla="*/ 210609 h 503683"/>
                <a:gd name="connsiteX45" fmla="*/ 300518 w 4404961"/>
                <a:gd name="connsiteY45" fmla="*/ 377567 h 503683"/>
                <a:gd name="connsiteX46" fmla="*/ 182217 w 4404961"/>
                <a:gd name="connsiteY46" fmla="*/ 340637 h 503683"/>
                <a:gd name="connsiteX47" fmla="*/ 98481 w 4404961"/>
                <a:gd name="connsiteY47" fmla="*/ 294997 h 503683"/>
                <a:gd name="connsiteX48" fmla="*/ 40119 w 4404961"/>
                <a:gd name="connsiteY48" fmla="*/ 255392 h 503683"/>
                <a:gd name="connsiteX49" fmla="*/ 0 w 4404961"/>
                <a:gd name="connsiteY49" fmla="*/ 224840 h 503683"/>
                <a:gd name="connsiteX50" fmla="*/ 0 w 4404961"/>
                <a:gd name="connsiteY50" fmla="*/ 0 h 503683"/>
                <a:gd name="connsiteX51" fmla="*/ 4404962 w 4404961"/>
                <a:gd name="connsiteY51" fmla="*/ 0 h 50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404961" h="503683">
                  <a:moveTo>
                    <a:pt x="4404962" y="0"/>
                  </a:moveTo>
                  <a:cubicBezTo>
                    <a:pt x="4255663" y="134177"/>
                    <a:pt x="4107154" y="65871"/>
                    <a:pt x="4107154" y="65871"/>
                  </a:cubicBezTo>
                  <a:cubicBezTo>
                    <a:pt x="4107154" y="65871"/>
                    <a:pt x="3939030" y="125399"/>
                    <a:pt x="3784965" y="153413"/>
                  </a:cubicBezTo>
                  <a:cubicBezTo>
                    <a:pt x="3630865" y="181428"/>
                    <a:pt x="3487293" y="86891"/>
                    <a:pt x="3487293" y="86891"/>
                  </a:cubicBezTo>
                  <a:cubicBezTo>
                    <a:pt x="3458901" y="102424"/>
                    <a:pt x="3429960" y="114083"/>
                    <a:pt x="3401259" y="122758"/>
                  </a:cubicBezTo>
                  <a:cubicBezTo>
                    <a:pt x="3364158" y="133937"/>
                    <a:pt x="3327502" y="140040"/>
                    <a:pt x="3293109" y="142818"/>
                  </a:cubicBezTo>
                  <a:cubicBezTo>
                    <a:pt x="3180158" y="151973"/>
                    <a:pt x="3091586" y="125399"/>
                    <a:pt x="3091586" y="125399"/>
                  </a:cubicBezTo>
                  <a:cubicBezTo>
                    <a:pt x="3091586" y="125399"/>
                    <a:pt x="3039054" y="265507"/>
                    <a:pt x="3011039" y="265953"/>
                  </a:cubicBezTo>
                  <a:cubicBezTo>
                    <a:pt x="2983024" y="266433"/>
                    <a:pt x="2986522" y="170936"/>
                    <a:pt x="2986522" y="170936"/>
                  </a:cubicBezTo>
                  <a:cubicBezTo>
                    <a:pt x="2986522" y="170936"/>
                    <a:pt x="2944482" y="265507"/>
                    <a:pt x="2912970" y="265953"/>
                  </a:cubicBezTo>
                  <a:cubicBezTo>
                    <a:pt x="2881766" y="266433"/>
                    <a:pt x="2932961" y="131639"/>
                    <a:pt x="2933955" y="128965"/>
                  </a:cubicBezTo>
                  <a:cubicBezTo>
                    <a:pt x="2932241" y="130028"/>
                    <a:pt x="2876280" y="164421"/>
                    <a:pt x="2769398" y="195453"/>
                  </a:cubicBezTo>
                  <a:cubicBezTo>
                    <a:pt x="2678838" y="221753"/>
                    <a:pt x="2520075" y="174913"/>
                    <a:pt x="2469874" y="158694"/>
                  </a:cubicBezTo>
                  <a:lnTo>
                    <a:pt x="2469806" y="158694"/>
                  </a:lnTo>
                  <a:cubicBezTo>
                    <a:pt x="2459896" y="155437"/>
                    <a:pt x="2454204" y="153413"/>
                    <a:pt x="2454204" y="153413"/>
                  </a:cubicBezTo>
                  <a:cubicBezTo>
                    <a:pt x="2454204" y="153413"/>
                    <a:pt x="2453861" y="156191"/>
                    <a:pt x="2453004" y="160923"/>
                  </a:cubicBezTo>
                  <a:cubicBezTo>
                    <a:pt x="2450021" y="177279"/>
                    <a:pt x="2440968" y="216919"/>
                    <a:pt x="2419194" y="242773"/>
                  </a:cubicBezTo>
                  <a:cubicBezTo>
                    <a:pt x="2399066" y="266708"/>
                    <a:pt x="2317490" y="215547"/>
                    <a:pt x="2273153" y="184892"/>
                  </a:cubicBezTo>
                  <a:lnTo>
                    <a:pt x="2273118" y="184892"/>
                  </a:lnTo>
                  <a:cubicBezTo>
                    <a:pt x="2255768" y="172822"/>
                    <a:pt x="2244109" y="163941"/>
                    <a:pt x="2244109" y="163941"/>
                  </a:cubicBezTo>
                  <a:cubicBezTo>
                    <a:pt x="2244109" y="163941"/>
                    <a:pt x="2240406" y="175085"/>
                    <a:pt x="2234576" y="190001"/>
                  </a:cubicBezTo>
                  <a:cubicBezTo>
                    <a:pt x="2222575" y="220896"/>
                    <a:pt x="2201658" y="268011"/>
                    <a:pt x="2186330" y="265953"/>
                  </a:cubicBezTo>
                  <a:cubicBezTo>
                    <a:pt x="2172683" y="264136"/>
                    <a:pt x="2168465" y="227788"/>
                    <a:pt x="2167300" y="198985"/>
                  </a:cubicBezTo>
                  <a:cubicBezTo>
                    <a:pt x="2166511" y="179782"/>
                    <a:pt x="2167059" y="163941"/>
                    <a:pt x="2167059" y="163941"/>
                  </a:cubicBezTo>
                  <a:cubicBezTo>
                    <a:pt x="2167059" y="163941"/>
                    <a:pt x="2153549" y="181566"/>
                    <a:pt x="2131398" y="203751"/>
                  </a:cubicBezTo>
                  <a:cubicBezTo>
                    <a:pt x="2088844" y="246442"/>
                    <a:pt x="2014366" y="306107"/>
                    <a:pt x="1942940" y="289991"/>
                  </a:cubicBezTo>
                  <a:cubicBezTo>
                    <a:pt x="1857386" y="270685"/>
                    <a:pt x="1826183" y="252477"/>
                    <a:pt x="1816822" y="245654"/>
                  </a:cubicBezTo>
                  <a:cubicBezTo>
                    <a:pt x="1814284" y="243802"/>
                    <a:pt x="1813358" y="242773"/>
                    <a:pt x="1813358" y="242773"/>
                  </a:cubicBezTo>
                  <a:cubicBezTo>
                    <a:pt x="1813358" y="242773"/>
                    <a:pt x="1812089" y="244111"/>
                    <a:pt x="1809758" y="246579"/>
                  </a:cubicBezTo>
                  <a:cubicBezTo>
                    <a:pt x="1786235" y="271131"/>
                    <a:pt x="1655453" y="406542"/>
                    <a:pt x="1617254" y="416075"/>
                  </a:cubicBezTo>
                  <a:cubicBezTo>
                    <a:pt x="1575214" y="426568"/>
                    <a:pt x="1361622" y="370538"/>
                    <a:pt x="1361622" y="370538"/>
                  </a:cubicBezTo>
                  <a:cubicBezTo>
                    <a:pt x="1361622" y="370538"/>
                    <a:pt x="1386105" y="507115"/>
                    <a:pt x="1344100" y="503617"/>
                  </a:cubicBezTo>
                  <a:cubicBezTo>
                    <a:pt x="1321777" y="501766"/>
                    <a:pt x="1266021" y="461681"/>
                    <a:pt x="1218632" y="424544"/>
                  </a:cubicBezTo>
                  <a:lnTo>
                    <a:pt x="1218598" y="424544"/>
                  </a:lnTo>
                  <a:cubicBezTo>
                    <a:pt x="1177553" y="392312"/>
                    <a:pt x="1142852" y="362342"/>
                    <a:pt x="1141446" y="361177"/>
                  </a:cubicBezTo>
                  <a:cubicBezTo>
                    <a:pt x="1142543" y="363268"/>
                    <a:pt x="1168020" y="413332"/>
                    <a:pt x="1142200" y="445839"/>
                  </a:cubicBezTo>
                  <a:cubicBezTo>
                    <a:pt x="1126358" y="465795"/>
                    <a:pt x="1091211" y="479168"/>
                    <a:pt x="1019236" y="470767"/>
                  </a:cubicBezTo>
                  <a:cubicBezTo>
                    <a:pt x="1019202" y="470733"/>
                    <a:pt x="1019167" y="470767"/>
                    <a:pt x="1019099" y="470767"/>
                  </a:cubicBezTo>
                  <a:cubicBezTo>
                    <a:pt x="1011795" y="469876"/>
                    <a:pt x="1004594" y="468710"/>
                    <a:pt x="997359" y="467236"/>
                  </a:cubicBezTo>
                  <a:cubicBezTo>
                    <a:pt x="997359" y="467270"/>
                    <a:pt x="997290" y="467270"/>
                    <a:pt x="997256" y="467236"/>
                  </a:cubicBezTo>
                  <a:cubicBezTo>
                    <a:pt x="958611" y="459452"/>
                    <a:pt x="921270" y="443438"/>
                    <a:pt x="886362" y="423001"/>
                  </a:cubicBezTo>
                  <a:lnTo>
                    <a:pt x="886328" y="423001"/>
                  </a:lnTo>
                  <a:cubicBezTo>
                    <a:pt x="863388" y="409628"/>
                    <a:pt x="841511" y="394301"/>
                    <a:pt x="821074" y="378219"/>
                  </a:cubicBezTo>
                  <a:cubicBezTo>
                    <a:pt x="789836" y="353633"/>
                    <a:pt x="761890" y="327195"/>
                    <a:pt x="738435" y="302746"/>
                  </a:cubicBezTo>
                  <a:cubicBezTo>
                    <a:pt x="690223" y="252512"/>
                    <a:pt x="660871" y="210609"/>
                    <a:pt x="660871" y="210609"/>
                  </a:cubicBezTo>
                  <a:cubicBezTo>
                    <a:pt x="660871" y="210609"/>
                    <a:pt x="559647" y="416075"/>
                    <a:pt x="300518" y="377567"/>
                  </a:cubicBezTo>
                  <a:cubicBezTo>
                    <a:pt x="261393" y="371738"/>
                    <a:pt x="221582" y="358673"/>
                    <a:pt x="182217" y="340637"/>
                  </a:cubicBezTo>
                  <a:cubicBezTo>
                    <a:pt x="153962" y="327675"/>
                    <a:pt x="125913" y="312176"/>
                    <a:pt x="98481" y="294997"/>
                  </a:cubicBezTo>
                  <a:cubicBezTo>
                    <a:pt x="78661" y="282584"/>
                    <a:pt x="59150" y="269245"/>
                    <a:pt x="40119" y="255392"/>
                  </a:cubicBezTo>
                  <a:cubicBezTo>
                    <a:pt x="26472" y="245448"/>
                    <a:pt x="13099" y="235229"/>
                    <a:pt x="0" y="224840"/>
                  </a:cubicBezTo>
                  <a:lnTo>
                    <a:pt x="0" y="0"/>
                  </a:lnTo>
                  <a:lnTo>
                    <a:pt x="4404962" y="0"/>
                  </a:lnTo>
                  <a:close/>
                </a:path>
              </a:pathLst>
            </a:custGeom>
            <a:solidFill>
              <a:schemeClr val="accent2">
                <a:alpha val="36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IN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9C09379-1637-E74C-A191-4A3B5E2DB680}"/>
              </a:ext>
            </a:extLst>
          </p:cNvPr>
          <p:cNvGrpSpPr/>
          <p:nvPr userDrawn="1"/>
        </p:nvGrpSpPr>
        <p:grpSpPr>
          <a:xfrm>
            <a:off x="10668197" y="419832"/>
            <a:ext cx="1031716" cy="506020"/>
            <a:chOff x="9708583" y="546947"/>
            <a:chExt cx="1895523" cy="929689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068F3C-F89E-54D0-3451-961551A708CA}"/>
                </a:ext>
              </a:extLst>
            </p:cNvPr>
            <p:cNvSpPr/>
            <p:nvPr/>
          </p:nvSpPr>
          <p:spPr>
            <a:xfrm>
              <a:off x="9802351" y="965564"/>
              <a:ext cx="121481" cy="156616"/>
            </a:xfrm>
            <a:custGeom>
              <a:avLst/>
              <a:gdLst>
                <a:gd name="connsiteX0" fmla="*/ 117183 w 121481"/>
                <a:gd name="connsiteY0" fmla="*/ 111296 h 156616"/>
                <a:gd name="connsiteX1" fmla="*/ 117183 w 121481"/>
                <a:gd name="connsiteY1" fmla="*/ 111365 h 156616"/>
                <a:gd name="connsiteX2" fmla="*/ 56954 w 121481"/>
                <a:gd name="connsiteY2" fmla="*/ 156356 h 156616"/>
                <a:gd name="connsiteX3" fmla="*/ 32292 w 121481"/>
                <a:gd name="connsiteY3" fmla="*/ 145934 h 156616"/>
                <a:gd name="connsiteX4" fmla="*/ 24621 w 121481"/>
                <a:gd name="connsiteY4" fmla="*/ 138745 h 156616"/>
                <a:gd name="connsiteX5" fmla="*/ 23074 w 121481"/>
                <a:gd name="connsiteY5" fmla="*/ 136887 h 156616"/>
                <a:gd name="connsiteX6" fmla="*/ 18499 w 121481"/>
                <a:gd name="connsiteY6" fmla="*/ 130696 h 156616"/>
                <a:gd name="connsiteX7" fmla="*/ 17089 w 121481"/>
                <a:gd name="connsiteY7" fmla="*/ 128529 h 156616"/>
                <a:gd name="connsiteX8" fmla="*/ 544 w 121481"/>
                <a:gd name="connsiteY8" fmla="*/ 53029 h 156616"/>
                <a:gd name="connsiteX9" fmla="*/ 9728 w 121481"/>
                <a:gd name="connsiteY9" fmla="*/ 14814 h 156616"/>
                <a:gd name="connsiteX10" fmla="*/ 39790 w 121481"/>
                <a:gd name="connsiteY10" fmla="*/ 643 h 156616"/>
                <a:gd name="connsiteX11" fmla="*/ 61735 w 121481"/>
                <a:gd name="connsiteY11" fmla="*/ 1331 h 156616"/>
                <a:gd name="connsiteX12" fmla="*/ 91729 w 121481"/>
                <a:gd name="connsiteY12" fmla="*/ 15158 h 156616"/>
                <a:gd name="connsiteX13" fmla="*/ 117217 w 121481"/>
                <a:gd name="connsiteY13" fmla="*/ 111296 h 156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481" h="156616">
                  <a:moveTo>
                    <a:pt x="117183" y="111296"/>
                  </a:moveTo>
                  <a:cubicBezTo>
                    <a:pt x="117183" y="111296"/>
                    <a:pt x="117183" y="111331"/>
                    <a:pt x="117183" y="111365"/>
                  </a:cubicBezTo>
                  <a:cubicBezTo>
                    <a:pt x="105557" y="140327"/>
                    <a:pt x="82098" y="159073"/>
                    <a:pt x="56954" y="156356"/>
                  </a:cubicBezTo>
                  <a:cubicBezTo>
                    <a:pt x="47908" y="155393"/>
                    <a:pt x="39550" y="151678"/>
                    <a:pt x="32292" y="145934"/>
                  </a:cubicBezTo>
                  <a:cubicBezTo>
                    <a:pt x="29575" y="143835"/>
                    <a:pt x="27029" y="141393"/>
                    <a:pt x="24621" y="138745"/>
                  </a:cubicBezTo>
                  <a:cubicBezTo>
                    <a:pt x="24105" y="138126"/>
                    <a:pt x="23555" y="137541"/>
                    <a:pt x="23074" y="136887"/>
                  </a:cubicBezTo>
                  <a:cubicBezTo>
                    <a:pt x="21491" y="134927"/>
                    <a:pt x="19978" y="132897"/>
                    <a:pt x="18499" y="130696"/>
                  </a:cubicBezTo>
                  <a:cubicBezTo>
                    <a:pt x="18017" y="130008"/>
                    <a:pt x="17536" y="129251"/>
                    <a:pt x="17089" y="128529"/>
                  </a:cubicBezTo>
                  <a:cubicBezTo>
                    <a:pt x="4534" y="108682"/>
                    <a:pt x="-2002" y="81784"/>
                    <a:pt x="544" y="53029"/>
                  </a:cubicBezTo>
                  <a:cubicBezTo>
                    <a:pt x="1782" y="39270"/>
                    <a:pt x="4981" y="26337"/>
                    <a:pt x="9728" y="14814"/>
                  </a:cubicBezTo>
                  <a:cubicBezTo>
                    <a:pt x="15885" y="9276"/>
                    <a:pt x="25894" y="2672"/>
                    <a:pt x="39790" y="643"/>
                  </a:cubicBezTo>
                  <a:cubicBezTo>
                    <a:pt x="46257" y="-320"/>
                    <a:pt x="53549" y="-286"/>
                    <a:pt x="61735" y="1331"/>
                  </a:cubicBezTo>
                  <a:cubicBezTo>
                    <a:pt x="72639" y="3463"/>
                    <a:pt x="82889" y="8175"/>
                    <a:pt x="91729" y="15158"/>
                  </a:cubicBezTo>
                  <a:cubicBezTo>
                    <a:pt x="115394" y="33801"/>
                    <a:pt x="128877" y="68369"/>
                    <a:pt x="117217" y="111296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3E0772C-90AC-D5FA-F537-ADFD7B55AEF8}"/>
                </a:ext>
              </a:extLst>
            </p:cNvPr>
            <p:cNvSpPr/>
            <p:nvPr/>
          </p:nvSpPr>
          <p:spPr>
            <a:xfrm>
              <a:off x="9812010" y="925745"/>
              <a:ext cx="138764" cy="201619"/>
            </a:xfrm>
            <a:custGeom>
              <a:avLst/>
              <a:gdLst>
                <a:gd name="connsiteX0" fmla="*/ 138240 w 138764"/>
                <a:gd name="connsiteY0" fmla="*/ 108807 h 201619"/>
                <a:gd name="connsiteX1" fmla="*/ 55550 w 138764"/>
                <a:gd name="connsiteY1" fmla="*/ 201299 h 201619"/>
                <a:gd name="connsiteX2" fmla="*/ 20810 w 138764"/>
                <a:gd name="connsiteY2" fmla="*/ 184686 h 201619"/>
                <a:gd name="connsiteX3" fmla="*/ 14928 w 138764"/>
                <a:gd name="connsiteY3" fmla="*/ 178563 h 201619"/>
                <a:gd name="connsiteX4" fmla="*/ 22599 w 138764"/>
                <a:gd name="connsiteY4" fmla="*/ 185752 h 201619"/>
                <a:gd name="connsiteX5" fmla="*/ 47261 w 138764"/>
                <a:gd name="connsiteY5" fmla="*/ 196174 h 201619"/>
                <a:gd name="connsiteX6" fmla="*/ 107489 w 138764"/>
                <a:gd name="connsiteY6" fmla="*/ 151183 h 201619"/>
                <a:gd name="connsiteX7" fmla="*/ 107489 w 138764"/>
                <a:gd name="connsiteY7" fmla="*/ 151114 h 201619"/>
                <a:gd name="connsiteX8" fmla="*/ 82001 w 138764"/>
                <a:gd name="connsiteY8" fmla="*/ 54976 h 201619"/>
                <a:gd name="connsiteX9" fmla="*/ 52008 w 138764"/>
                <a:gd name="connsiteY9" fmla="*/ 41149 h 201619"/>
                <a:gd name="connsiteX10" fmla="*/ 30063 w 138764"/>
                <a:gd name="connsiteY10" fmla="*/ 40461 h 201619"/>
                <a:gd name="connsiteX11" fmla="*/ 0 w 138764"/>
                <a:gd name="connsiteY11" fmla="*/ 54632 h 201619"/>
                <a:gd name="connsiteX12" fmla="*/ 18746 w 138764"/>
                <a:gd name="connsiteY12" fmla="*/ 24191 h 201619"/>
                <a:gd name="connsiteX13" fmla="*/ 73505 w 138764"/>
                <a:gd name="connsiteY13" fmla="*/ 320 h 201619"/>
                <a:gd name="connsiteX14" fmla="*/ 138205 w 138764"/>
                <a:gd name="connsiteY14" fmla="*/ 108807 h 20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764" h="201619">
                  <a:moveTo>
                    <a:pt x="138240" y="108807"/>
                  </a:moveTo>
                  <a:cubicBezTo>
                    <a:pt x="133287" y="164288"/>
                    <a:pt x="96242" y="205702"/>
                    <a:pt x="55550" y="201299"/>
                  </a:cubicBezTo>
                  <a:cubicBezTo>
                    <a:pt x="42514" y="199889"/>
                    <a:pt x="30682" y="193973"/>
                    <a:pt x="20810" y="184686"/>
                  </a:cubicBezTo>
                  <a:cubicBezTo>
                    <a:pt x="18746" y="182794"/>
                    <a:pt x="16786" y="180730"/>
                    <a:pt x="14928" y="178563"/>
                  </a:cubicBezTo>
                  <a:cubicBezTo>
                    <a:pt x="17336" y="181211"/>
                    <a:pt x="19881" y="183654"/>
                    <a:pt x="22599" y="185752"/>
                  </a:cubicBezTo>
                  <a:cubicBezTo>
                    <a:pt x="29856" y="191496"/>
                    <a:pt x="38215" y="195211"/>
                    <a:pt x="47261" y="196174"/>
                  </a:cubicBezTo>
                  <a:cubicBezTo>
                    <a:pt x="72405" y="198891"/>
                    <a:pt x="95863" y="180145"/>
                    <a:pt x="107489" y="151183"/>
                  </a:cubicBezTo>
                  <a:cubicBezTo>
                    <a:pt x="107489" y="151183"/>
                    <a:pt x="107489" y="151159"/>
                    <a:pt x="107489" y="151114"/>
                  </a:cubicBezTo>
                  <a:cubicBezTo>
                    <a:pt x="119150" y="108188"/>
                    <a:pt x="105666" y="73619"/>
                    <a:pt x="82001" y="54976"/>
                  </a:cubicBezTo>
                  <a:cubicBezTo>
                    <a:pt x="73162" y="47994"/>
                    <a:pt x="62911" y="43281"/>
                    <a:pt x="52008" y="41149"/>
                  </a:cubicBezTo>
                  <a:cubicBezTo>
                    <a:pt x="43821" y="39532"/>
                    <a:pt x="36529" y="39498"/>
                    <a:pt x="30063" y="40461"/>
                  </a:cubicBezTo>
                  <a:cubicBezTo>
                    <a:pt x="16166" y="42490"/>
                    <a:pt x="6157" y="49094"/>
                    <a:pt x="0" y="54632"/>
                  </a:cubicBezTo>
                  <a:cubicBezTo>
                    <a:pt x="4816" y="42937"/>
                    <a:pt x="11179" y="32618"/>
                    <a:pt x="18746" y="24191"/>
                  </a:cubicBezTo>
                  <a:cubicBezTo>
                    <a:pt x="33674" y="7406"/>
                    <a:pt x="53143" y="-1881"/>
                    <a:pt x="73505" y="320"/>
                  </a:cubicBezTo>
                  <a:cubicBezTo>
                    <a:pt x="114231" y="4757"/>
                    <a:pt x="143193" y="53325"/>
                    <a:pt x="138205" y="108807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ADDE8F8F-F91A-D354-88CE-48FE58A2867F}"/>
                </a:ext>
              </a:extLst>
            </p:cNvPr>
            <p:cNvSpPr/>
            <p:nvPr/>
          </p:nvSpPr>
          <p:spPr>
            <a:xfrm>
              <a:off x="9808330" y="1006347"/>
              <a:ext cx="54415" cy="89981"/>
            </a:xfrm>
            <a:custGeom>
              <a:avLst/>
              <a:gdLst>
                <a:gd name="connsiteX0" fmla="*/ 54415 w 54415"/>
                <a:gd name="connsiteY0" fmla="*/ 44991 h 89981"/>
                <a:gd name="connsiteX1" fmla="*/ 27208 w 54415"/>
                <a:gd name="connsiteY1" fmla="*/ 89981 h 89981"/>
                <a:gd name="connsiteX2" fmla="*/ 0 w 54415"/>
                <a:gd name="connsiteY2" fmla="*/ 44991 h 89981"/>
                <a:gd name="connsiteX3" fmla="*/ 27208 w 54415"/>
                <a:gd name="connsiteY3" fmla="*/ 0 h 89981"/>
                <a:gd name="connsiteX4" fmla="*/ 54415 w 54415"/>
                <a:gd name="connsiteY4" fmla="*/ 44991 h 8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15" h="89981">
                  <a:moveTo>
                    <a:pt x="54415" y="44991"/>
                  </a:moveTo>
                  <a:cubicBezTo>
                    <a:pt x="54415" y="69838"/>
                    <a:pt x="42234" y="89981"/>
                    <a:pt x="27208" y="89981"/>
                  </a:cubicBezTo>
                  <a:cubicBezTo>
                    <a:pt x="12181" y="89981"/>
                    <a:pt x="0" y="69838"/>
                    <a:pt x="0" y="44991"/>
                  </a:cubicBezTo>
                  <a:cubicBezTo>
                    <a:pt x="0" y="20143"/>
                    <a:pt x="12181" y="0"/>
                    <a:pt x="27208" y="0"/>
                  </a:cubicBezTo>
                  <a:cubicBezTo>
                    <a:pt x="42234" y="0"/>
                    <a:pt x="54415" y="20143"/>
                    <a:pt x="54415" y="44991"/>
                  </a:cubicBezTo>
                  <a:close/>
                </a:path>
              </a:pathLst>
            </a:custGeom>
            <a:solidFill>
              <a:srgbClr val="3D1A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47FA840-E669-0096-9352-6627C8AB0B7C}"/>
                </a:ext>
              </a:extLst>
            </p:cNvPr>
            <p:cNvSpPr/>
            <p:nvPr/>
          </p:nvSpPr>
          <p:spPr>
            <a:xfrm>
              <a:off x="9804698" y="944588"/>
              <a:ext cx="102700" cy="171810"/>
            </a:xfrm>
            <a:custGeom>
              <a:avLst/>
              <a:gdLst>
                <a:gd name="connsiteX0" fmla="*/ 51416 w 102700"/>
                <a:gd name="connsiteY0" fmla="*/ 171794 h 171810"/>
                <a:gd name="connsiteX1" fmla="*/ 32292 w 102700"/>
                <a:gd name="connsiteY1" fmla="*/ 166909 h 171810"/>
                <a:gd name="connsiteX2" fmla="*/ 30503 w 102700"/>
                <a:gd name="connsiteY2" fmla="*/ 165843 h 171810"/>
                <a:gd name="connsiteX3" fmla="*/ 24621 w 102700"/>
                <a:gd name="connsiteY3" fmla="*/ 159720 h 171810"/>
                <a:gd name="connsiteX4" fmla="*/ 23074 w 102700"/>
                <a:gd name="connsiteY4" fmla="*/ 157863 h 171810"/>
                <a:gd name="connsiteX5" fmla="*/ 18499 w 102700"/>
                <a:gd name="connsiteY5" fmla="*/ 151672 h 171810"/>
                <a:gd name="connsiteX6" fmla="*/ 17089 w 102700"/>
                <a:gd name="connsiteY6" fmla="*/ 149505 h 171810"/>
                <a:gd name="connsiteX7" fmla="*/ 544 w 102700"/>
                <a:gd name="connsiteY7" fmla="*/ 74004 h 171810"/>
                <a:gd name="connsiteX8" fmla="*/ 9728 w 102700"/>
                <a:gd name="connsiteY8" fmla="*/ 35790 h 171810"/>
                <a:gd name="connsiteX9" fmla="*/ 28474 w 102700"/>
                <a:gd name="connsiteY9" fmla="*/ 5349 h 171810"/>
                <a:gd name="connsiteX10" fmla="*/ 46051 w 102700"/>
                <a:gd name="connsiteY10" fmla="*/ 17 h 171810"/>
                <a:gd name="connsiteX11" fmla="*/ 91729 w 102700"/>
                <a:gd name="connsiteY11" fmla="*/ 36134 h 171810"/>
                <a:gd name="connsiteX12" fmla="*/ 102633 w 102700"/>
                <a:gd name="connsiteY12" fmla="*/ 84220 h 171810"/>
                <a:gd name="connsiteX13" fmla="*/ 51416 w 102700"/>
                <a:gd name="connsiteY13" fmla="*/ 171794 h 171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2700" h="171810">
                  <a:moveTo>
                    <a:pt x="51416" y="171794"/>
                  </a:moveTo>
                  <a:cubicBezTo>
                    <a:pt x="44743" y="172000"/>
                    <a:pt x="38311" y="170280"/>
                    <a:pt x="32292" y="166909"/>
                  </a:cubicBezTo>
                  <a:cubicBezTo>
                    <a:pt x="31673" y="166565"/>
                    <a:pt x="31088" y="166221"/>
                    <a:pt x="30503" y="165843"/>
                  </a:cubicBezTo>
                  <a:cubicBezTo>
                    <a:pt x="28439" y="163951"/>
                    <a:pt x="26479" y="161887"/>
                    <a:pt x="24621" y="159720"/>
                  </a:cubicBezTo>
                  <a:cubicBezTo>
                    <a:pt x="24105" y="159101"/>
                    <a:pt x="23555" y="158517"/>
                    <a:pt x="23074" y="157863"/>
                  </a:cubicBezTo>
                  <a:cubicBezTo>
                    <a:pt x="21491" y="155902"/>
                    <a:pt x="19978" y="153873"/>
                    <a:pt x="18499" y="151672"/>
                  </a:cubicBezTo>
                  <a:cubicBezTo>
                    <a:pt x="18017" y="150984"/>
                    <a:pt x="17536" y="150227"/>
                    <a:pt x="17089" y="149505"/>
                  </a:cubicBezTo>
                  <a:cubicBezTo>
                    <a:pt x="4534" y="129658"/>
                    <a:pt x="-2002" y="102760"/>
                    <a:pt x="544" y="74004"/>
                  </a:cubicBezTo>
                  <a:cubicBezTo>
                    <a:pt x="1782" y="60246"/>
                    <a:pt x="4981" y="47312"/>
                    <a:pt x="9728" y="35790"/>
                  </a:cubicBezTo>
                  <a:cubicBezTo>
                    <a:pt x="14543" y="24095"/>
                    <a:pt x="20907" y="13776"/>
                    <a:pt x="28474" y="5349"/>
                  </a:cubicBezTo>
                  <a:cubicBezTo>
                    <a:pt x="33943" y="2081"/>
                    <a:pt x="39825" y="224"/>
                    <a:pt x="46051" y="17"/>
                  </a:cubicBezTo>
                  <a:cubicBezTo>
                    <a:pt x="64556" y="-568"/>
                    <a:pt x="81307" y="13776"/>
                    <a:pt x="91729" y="36134"/>
                  </a:cubicBezTo>
                  <a:cubicBezTo>
                    <a:pt x="98093" y="49720"/>
                    <a:pt x="102083" y="66265"/>
                    <a:pt x="102633" y="84220"/>
                  </a:cubicBezTo>
                  <a:cubicBezTo>
                    <a:pt x="104112" y="131653"/>
                    <a:pt x="81169" y="170831"/>
                    <a:pt x="51416" y="171794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6F5F203-762B-60DF-3E38-0B51E37D9068}"/>
                </a:ext>
              </a:extLst>
            </p:cNvPr>
            <p:cNvSpPr/>
            <p:nvPr/>
          </p:nvSpPr>
          <p:spPr>
            <a:xfrm>
              <a:off x="10020529" y="611762"/>
              <a:ext cx="227694" cy="473191"/>
            </a:xfrm>
            <a:custGeom>
              <a:avLst/>
              <a:gdLst>
                <a:gd name="connsiteX0" fmla="*/ 226942 w 227694"/>
                <a:gd name="connsiteY0" fmla="*/ 428362 h 473191"/>
                <a:gd name="connsiteX1" fmla="*/ 108274 w 227694"/>
                <a:gd name="connsiteY1" fmla="*/ 473146 h 473191"/>
                <a:gd name="connsiteX2" fmla="*/ 20562 w 227694"/>
                <a:gd name="connsiteY2" fmla="*/ 387086 h 473191"/>
                <a:gd name="connsiteX3" fmla="*/ 30022 w 227694"/>
                <a:gd name="connsiteY3" fmla="*/ 369028 h 473191"/>
                <a:gd name="connsiteX4" fmla="*/ 12720 w 227694"/>
                <a:gd name="connsiteY4" fmla="*/ 118931 h 473191"/>
                <a:gd name="connsiteX5" fmla="*/ 8489 w 227694"/>
                <a:gd name="connsiteY5" fmla="*/ 2189 h 473191"/>
                <a:gd name="connsiteX6" fmla="*/ 8524 w 227694"/>
                <a:gd name="connsiteY6" fmla="*/ 2189 h 473191"/>
                <a:gd name="connsiteX7" fmla="*/ 117733 w 227694"/>
                <a:gd name="connsiteY7" fmla="*/ 61764 h 473191"/>
                <a:gd name="connsiteX8" fmla="*/ 220923 w 227694"/>
                <a:gd name="connsiteY8" fmla="*/ 229137 h 473191"/>
                <a:gd name="connsiteX9" fmla="*/ 226942 w 227694"/>
                <a:gd name="connsiteY9" fmla="*/ 428362 h 473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694" h="473191">
                  <a:moveTo>
                    <a:pt x="226942" y="428362"/>
                  </a:moveTo>
                  <a:cubicBezTo>
                    <a:pt x="223502" y="471358"/>
                    <a:pt x="114293" y="470498"/>
                    <a:pt x="108274" y="473146"/>
                  </a:cubicBezTo>
                  <a:cubicBezTo>
                    <a:pt x="104112" y="474969"/>
                    <a:pt x="52242" y="420795"/>
                    <a:pt x="20562" y="387086"/>
                  </a:cubicBezTo>
                  <a:cubicBezTo>
                    <a:pt x="24105" y="381342"/>
                    <a:pt x="27304" y="375323"/>
                    <a:pt x="30022" y="369028"/>
                  </a:cubicBezTo>
                  <a:cubicBezTo>
                    <a:pt x="59259" y="301095"/>
                    <a:pt x="38621" y="197045"/>
                    <a:pt x="12720" y="118931"/>
                  </a:cubicBezTo>
                  <a:cubicBezTo>
                    <a:pt x="-12699" y="42329"/>
                    <a:pt x="7698" y="3668"/>
                    <a:pt x="8489" y="2189"/>
                  </a:cubicBezTo>
                  <a:lnTo>
                    <a:pt x="8524" y="2189"/>
                  </a:lnTo>
                  <a:cubicBezTo>
                    <a:pt x="35525" y="-8474"/>
                    <a:pt x="77145" y="21176"/>
                    <a:pt x="117733" y="61764"/>
                  </a:cubicBezTo>
                  <a:cubicBezTo>
                    <a:pt x="178512" y="122508"/>
                    <a:pt x="220923" y="229137"/>
                    <a:pt x="220923" y="229137"/>
                  </a:cubicBezTo>
                  <a:cubicBezTo>
                    <a:pt x="220923" y="229137"/>
                    <a:pt x="230382" y="385366"/>
                    <a:pt x="226942" y="428362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DDE5C89-8A2B-8984-EA95-C713D46178ED}"/>
                </a:ext>
              </a:extLst>
            </p:cNvPr>
            <p:cNvSpPr/>
            <p:nvPr/>
          </p:nvSpPr>
          <p:spPr>
            <a:xfrm>
              <a:off x="9996485" y="613951"/>
              <a:ext cx="68348" cy="384897"/>
            </a:xfrm>
            <a:custGeom>
              <a:avLst/>
              <a:gdLst>
                <a:gd name="connsiteX0" fmla="*/ 54065 w 68348"/>
                <a:gd name="connsiteY0" fmla="*/ 366839 h 384897"/>
                <a:gd name="connsiteX1" fmla="*/ 44606 w 68348"/>
                <a:gd name="connsiteY1" fmla="*/ 384897 h 384897"/>
                <a:gd name="connsiteX2" fmla="*/ 20253 w 68348"/>
                <a:gd name="connsiteY2" fmla="*/ 358825 h 384897"/>
                <a:gd name="connsiteX3" fmla="*/ 36867 w 68348"/>
                <a:gd name="connsiteY3" fmla="*/ 273177 h 384897"/>
                <a:gd name="connsiteX4" fmla="*/ 1404 w 68348"/>
                <a:gd name="connsiteY4" fmla="*/ 41792 h 384897"/>
                <a:gd name="connsiteX5" fmla="*/ 32533 w 68348"/>
                <a:gd name="connsiteY5" fmla="*/ 0 h 384897"/>
                <a:gd name="connsiteX6" fmla="*/ 36764 w 68348"/>
                <a:gd name="connsiteY6" fmla="*/ 116742 h 384897"/>
                <a:gd name="connsiteX7" fmla="*/ 54065 w 68348"/>
                <a:gd name="connsiteY7" fmla="*/ 366839 h 38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348" h="384897">
                  <a:moveTo>
                    <a:pt x="54065" y="366839"/>
                  </a:moveTo>
                  <a:cubicBezTo>
                    <a:pt x="51348" y="373134"/>
                    <a:pt x="48149" y="379153"/>
                    <a:pt x="44606" y="384897"/>
                  </a:cubicBezTo>
                  <a:cubicBezTo>
                    <a:pt x="30400" y="369797"/>
                    <a:pt x="20253" y="358825"/>
                    <a:pt x="20253" y="358825"/>
                  </a:cubicBezTo>
                  <a:cubicBezTo>
                    <a:pt x="20253" y="358825"/>
                    <a:pt x="37658" y="322330"/>
                    <a:pt x="36867" y="273177"/>
                  </a:cubicBezTo>
                  <a:cubicBezTo>
                    <a:pt x="35697" y="200635"/>
                    <a:pt x="-8330" y="106561"/>
                    <a:pt x="1404" y="41792"/>
                  </a:cubicBezTo>
                  <a:cubicBezTo>
                    <a:pt x="5738" y="13036"/>
                    <a:pt x="19118" y="5297"/>
                    <a:pt x="32533" y="0"/>
                  </a:cubicBezTo>
                  <a:cubicBezTo>
                    <a:pt x="31742" y="1479"/>
                    <a:pt x="11345" y="40141"/>
                    <a:pt x="36764" y="116742"/>
                  </a:cubicBezTo>
                  <a:cubicBezTo>
                    <a:pt x="62664" y="194856"/>
                    <a:pt x="83302" y="298906"/>
                    <a:pt x="54065" y="366839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8213838-D472-2CFD-59BF-1D3F1D11BC2F}"/>
                </a:ext>
              </a:extLst>
            </p:cNvPr>
            <p:cNvSpPr/>
            <p:nvPr/>
          </p:nvSpPr>
          <p:spPr>
            <a:xfrm>
              <a:off x="9932811" y="989753"/>
              <a:ext cx="137296" cy="160955"/>
            </a:xfrm>
            <a:custGeom>
              <a:avLst/>
              <a:gdLst>
                <a:gd name="connsiteX0" fmla="*/ 132495 w 137296"/>
                <a:gd name="connsiteY0" fmla="*/ 114383 h 160955"/>
                <a:gd name="connsiteX1" fmla="*/ 132461 w 137296"/>
                <a:gd name="connsiteY1" fmla="*/ 114452 h 160955"/>
                <a:gd name="connsiteX2" fmla="*/ 130638 w 137296"/>
                <a:gd name="connsiteY2" fmla="*/ 118339 h 160955"/>
                <a:gd name="connsiteX3" fmla="*/ 128780 w 137296"/>
                <a:gd name="connsiteY3" fmla="*/ 121881 h 160955"/>
                <a:gd name="connsiteX4" fmla="*/ 126304 w 137296"/>
                <a:gd name="connsiteY4" fmla="*/ 126112 h 160955"/>
                <a:gd name="connsiteX5" fmla="*/ 124378 w 137296"/>
                <a:gd name="connsiteY5" fmla="*/ 129070 h 160955"/>
                <a:gd name="connsiteX6" fmla="*/ 124309 w 137296"/>
                <a:gd name="connsiteY6" fmla="*/ 129173 h 160955"/>
                <a:gd name="connsiteX7" fmla="*/ 113818 w 137296"/>
                <a:gd name="connsiteY7" fmla="*/ 141763 h 160955"/>
                <a:gd name="connsiteX8" fmla="*/ 112511 w 137296"/>
                <a:gd name="connsiteY8" fmla="*/ 143001 h 160955"/>
                <a:gd name="connsiteX9" fmla="*/ 107936 w 137296"/>
                <a:gd name="connsiteY9" fmla="*/ 146956 h 160955"/>
                <a:gd name="connsiteX10" fmla="*/ 106388 w 137296"/>
                <a:gd name="connsiteY10" fmla="*/ 148126 h 160955"/>
                <a:gd name="connsiteX11" fmla="*/ 105184 w 137296"/>
                <a:gd name="connsiteY11" fmla="*/ 149020 h 160955"/>
                <a:gd name="connsiteX12" fmla="*/ 103705 w 137296"/>
                <a:gd name="connsiteY12" fmla="*/ 150052 h 160955"/>
                <a:gd name="connsiteX13" fmla="*/ 102261 w 137296"/>
                <a:gd name="connsiteY13" fmla="*/ 151015 h 160955"/>
                <a:gd name="connsiteX14" fmla="*/ 100128 w 137296"/>
                <a:gd name="connsiteY14" fmla="*/ 152357 h 160955"/>
                <a:gd name="connsiteX15" fmla="*/ 87023 w 137296"/>
                <a:gd name="connsiteY15" fmla="*/ 158273 h 160955"/>
                <a:gd name="connsiteX16" fmla="*/ 86989 w 137296"/>
                <a:gd name="connsiteY16" fmla="*/ 158273 h 160955"/>
                <a:gd name="connsiteX17" fmla="*/ 85475 w 137296"/>
                <a:gd name="connsiteY17" fmla="*/ 158720 h 160955"/>
                <a:gd name="connsiteX18" fmla="*/ 83583 w 137296"/>
                <a:gd name="connsiteY18" fmla="*/ 159236 h 160955"/>
                <a:gd name="connsiteX19" fmla="*/ 79009 w 137296"/>
                <a:gd name="connsiteY19" fmla="*/ 160199 h 160955"/>
                <a:gd name="connsiteX20" fmla="*/ 77151 w 137296"/>
                <a:gd name="connsiteY20" fmla="*/ 160474 h 160955"/>
                <a:gd name="connsiteX21" fmla="*/ 72301 w 137296"/>
                <a:gd name="connsiteY21" fmla="*/ 160887 h 160955"/>
                <a:gd name="connsiteX22" fmla="*/ 69825 w 137296"/>
                <a:gd name="connsiteY22" fmla="*/ 160956 h 160955"/>
                <a:gd name="connsiteX23" fmla="*/ 69481 w 137296"/>
                <a:gd name="connsiteY23" fmla="*/ 160956 h 160955"/>
                <a:gd name="connsiteX24" fmla="*/ 64356 w 137296"/>
                <a:gd name="connsiteY24" fmla="*/ 160681 h 160955"/>
                <a:gd name="connsiteX25" fmla="*/ 27826 w 137296"/>
                <a:gd name="connsiteY25" fmla="*/ 142588 h 160955"/>
                <a:gd name="connsiteX26" fmla="*/ 26072 w 137296"/>
                <a:gd name="connsiteY26" fmla="*/ 140696 h 160955"/>
                <a:gd name="connsiteX27" fmla="*/ 20913 w 137296"/>
                <a:gd name="connsiteY27" fmla="*/ 134333 h 160955"/>
                <a:gd name="connsiteX28" fmla="*/ 19330 w 137296"/>
                <a:gd name="connsiteY28" fmla="*/ 132097 h 160955"/>
                <a:gd name="connsiteX29" fmla="*/ 619 w 137296"/>
                <a:gd name="connsiteY29" fmla="*/ 54499 h 160955"/>
                <a:gd name="connsiteX30" fmla="*/ 11007 w 137296"/>
                <a:gd name="connsiteY30" fmla="*/ 15218 h 160955"/>
                <a:gd name="connsiteX31" fmla="*/ 44990 w 137296"/>
                <a:gd name="connsiteY31" fmla="*/ 668 h 160955"/>
                <a:gd name="connsiteX32" fmla="*/ 69790 w 137296"/>
                <a:gd name="connsiteY32" fmla="*/ 1356 h 160955"/>
                <a:gd name="connsiteX33" fmla="*/ 123999 w 137296"/>
                <a:gd name="connsiteY33" fmla="*/ 36750 h 160955"/>
                <a:gd name="connsiteX34" fmla="*/ 132495 w 137296"/>
                <a:gd name="connsiteY34" fmla="*/ 114383 h 16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7296" h="160955">
                  <a:moveTo>
                    <a:pt x="132495" y="114383"/>
                  </a:moveTo>
                  <a:cubicBezTo>
                    <a:pt x="132495" y="114383"/>
                    <a:pt x="132461" y="114417"/>
                    <a:pt x="132461" y="114452"/>
                  </a:cubicBezTo>
                  <a:cubicBezTo>
                    <a:pt x="131876" y="115759"/>
                    <a:pt x="131291" y="117066"/>
                    <a:pt x="130638" y="118339"/>
                  </a:cubicBezTo>
                  <a:cubicBezTo>
                    <a:pt x="130053" y="119542"/>
                    <a:pt x="129434" y="120712"/>
                    <a:pt x="128780" y="121881"/>
                  </a:cubicBezTo>
                  <a:cubicBezTo>
                    <a:pt x="127989" y="123326"/>
                    <a:pt x="127164" y="124736"/>
                    <a:pt x="126304" y="126112"/>
                  </a:cubicBezTo>
                  <a:cubicBezTo>
                    <a:pt x="125685" y="127110"/>
                    <a:pt x="125031" y="128107"/>
                    <a:pt x="124378" y="129070"/>
                  </a:cubicBezTo>
                  <a:cubicBezTo>
                    <a:pt x="124343" y="129070"/>
                    <a:pt x="124343" y="129139"/>
                    <a:pt x="124309" y="129173"/>
                  </a:cubicBezTo>
                  <a:cubicBezTo>
                    <a:pt x="121144" y="133783"/>
                    <a:pt x="117636" y="138013"/>
                    <a:pt x="113818" y="141763"/>
                  </a:cubicBezTo>
                  <a:cubicBezTo>
                    <a:pt x="113371" y="142175"/>
                    <a:pt x="112958" y="142588"/>
                    <a:pt x="112511" y="143001"/>
                  </a:cubicBezTo>
                  <a:cubicBezTo>
                    <a:pt x="111032" y="144377"/>
                    <a:pt x="109518" y="145718"/>
                    <a:pt x="107936" y="146956"/>
                  </a:cubicBezTo>
                  <a:cubicBezTo>
                    <a:pt x="107420" y="147369"/>
                    <a:pt x="106939" y="147748"/>
                    <a:pt x="106388" y="148126"/>
                  </a:cubicBezTo>
                  <a:cubicBezTo>
                    <a:pt x="106010" y="148436"/>
                    <a:pt x="105597" y="148745"/>
                    <a:pt x="105184" y="149020"/>
                  </a:cubicBezTo>
                  <a:cubicBezTo>
                    <a:pt x="104703" y="149399"/>
                    <a:pt x="104187" y="149743"/>
                    <a:pt x="103705" y="150052"/>
                  </a:cubicBezTo>
                  <a:cubicBezTo>
                    <a:pt x="103224" y="150396"/>
                    <a:pt x="102742" y="150706"/>
                    <a:pt x="102261" y="151015"/>
                  </a:cubicBezTo>
                  <a:cubicBezTo>
                    <a:pt x="101573" y="151497"/>
                    <a:pt x="100850" y="151910"/>
                    <a:pt x="100128" y="152357"/>
                  </a:cubicBezTo>
                  <a:cubicBezTo>
                    <a:pt x="95966" y="154833"/>
                    <a:pt x="91563" y="156828"/>
                    <a:pt x="87023" y="158273"/>
                  </a:cubicBezTo>
                  <a:cubicBezTo>
                    <a:pt x="87023" y="158273"/>
                    <a:pt x="86989" y="158307"/>
                    <a:pt x="86989" y="158273"/>
                  </a:cubicBezTo>
                  <a:cubicBezTo>
                    <a:pt x="86507" y="158445"/>
                    <a:pt x="85991" y="158582"/>
                    <a:pt x="85475" y="158720"/>
                  </a:cubicBezTo>
                  <a:cubicBezTo>
                    <a:pt x="84856" y="158926"/>
                    <a:pt x="84202" y="159098"/>
                    <a:pt x="83583" y="159236"/>
                  </a:cubicBezTo>
                  <a:cubicBezTo>
                    <a:pt x="82070" y="159614"/>
                    <a:pt x="80556" y="159924"/>
                    <a:pt x="79009" y="160199"/>
                  </a:cubicBezTo>
                  <a:cubicBezTo>
                    <a:pt x="78389" y="160302"/>
                    <a:pt x="77770" y="160405"/>
                    <a:pt x="77151" y="160474"/>
                  </a:cubicBezTo>
                  <a:cubicBezTo>
                    <a:pt x="75569" y="160681"/>
                    <a:pt x="73952" y="160818"/>
                    <a:pt x="72301" y="160887"/>
                  </a:cubicBezTo>
                  <a:cubicBezTo>
                    <a:pt x="71476" y="160887"/>
                    <a:pt x="70650" y="160956"/>
                    <a:pt x="69825" y="160956"/>
                  </a:cubicBezTo>
                  <a:lnTo>
                    <a:pt x="69481" y="160956"/>
                  </a:lnTo>
                  <a:cubicBezTo>
                    <a:pt x="67761" y="160956"/>
                    <a:pt x="66075" y="160853"/>
                    <a:pt x="64356" y="160681"/>
                  </a:cubicBezTo>
                  <a:cubicBezTo>
                    <a:pt x="50322" y="159305"/>
                    <a:pt x="37801" y="152701"/>
                    <a:pt x="27826" y="142588"/>
                  </a:cubicBezTo>
                  <a:cubicBezTo>
                    <a:pt x="27242" y="141969"/>
                    <a:pt x="26623" y="141350"/>
                    <a:pt x="26072" y="140696"/>
                  </a:cubicBezTo>
                  <a:cubicBezTo>
                    <a:pt x="24284" y="138667"/>
                    <a:pt x="22564" y="136569"/>
                    <a:pt x="20913" y="134333"/>
                  </a:cubicBezTo>
                  <a:cubicBezTo>
                    <a:pt x="20362" y="133611"/>
                    <a:pt x="19812" y="132854"/>
                    <a:pt x="19330" y="132097"/>
                  </a:cubicBezTo>
                  <a:cubicBezTo>
                    <a:pt x="5125" y="111700"/>
                    <a:pt x="-2271" y="84045"/>
                    <a:pt x="619" y="54499"/>
                  </a:cubicBezTo>
                  <a:cubicBezTo>
                    <a:pt x="1995" y="40362"/>
                    <a:pt x="5641" y="27084"/>
                    <a:pt x="11007" y="15218"/>
                  </a:cubicBezTo>
                  <a:cubicBezTo>
                    <a:pt x="17955" y="9542"/>
                    <a:pt x="29271" y="2766"/>
                    <a:pt x="44990" y="668"/>
                  </a:cubicBezTo>
                  <a:cubicBezTo>
                    <a:pt x="52282" y="-330"/>
                    <a:pt x="60538" y="-295"/>
                    <a:pt x="69790" y="1356"/>
                  </a:cubicBezTo>
                  <a:cubicBezTo>
                    <a:pt x="91873" y="5277"/>
                    <a:pt x="111651" y="17866"/>
                    <a:pt x="123999" y="36750"/>
                  </a:cubicBezTo>
                  <a:cubicBezTo>
                    <a:pt x="136932" y="56562"/>
                    <a:pt x="141748" y="83357"/>
                    <a:pt x="132495" y="11438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1259D98-E768-4B44-C922-22A88C14E5F3}"/>
                </a:ext>
              </a:extLst>
            </p:cNvPr>
            <p:cNvSpPr/>
            <p:nvPr/>
          </p:nvSpPr>
          <p:spPr>
            <a:xfrm>
              <a:off x="9943818" y="948852"/>
              <a:ext cx="156826" cy="207178"/>
            </a:xfrm>
            <a:custGeom>
              <a:avLst/>
              <a:gdLst>
                <a:gd name="connsiteX0" fmla="*/ 156195 w 156826"/>
                <a:gd name="connsiteY0" fmla="*/ 111807 h 207178"/>
                <a:gd name="connsiteX1" fmla="*/ 128884 w 156826"/>
                <a:gd name="connsiteY1" fmla="*/ 177779 h 207178"/>
                <a:gd name="connsiteX2" fmla="*/ 62739 w 156826"/>
                <a:gd name="connsiteY2" fmla="*/ 206844 h 207178"/>
                <a:gd name="connsiteX3" fmla="*/ 57649 w 156826"/>
                <a:gd name="connsiteY3" fmla="*/ 206122 h 207178"/>
                <a:gd name="connsiteX4" fmla="*/ 55310 w 156826"/>
                <a:gd name="connsiteY4" fmla="*/ 205641 h 207178"/>
                <a:gd name="connsiteX5" fmla="*/ 16820 w 156826"/>
                <a:gd name="connsiteY5" fmla="*/ 183489 h 207178"/>
                <a:gd name="connsiteX6" fmla="*/ 53349 w 156826"/>
                <a:gd name="connsiteY6" fmla="*/ 201582 h 207178"/>
                <a:gd name="connsiteX7" fmla="*/ 58474 w 156826"/>
                <a:gd name="connsiteY7" fmla="*/ 201857 h 207178"/>
                <a:gd name="connsiteX8" fmla="*/ 58818 w 156826"/>
                <a:gd name="connsiteY8" fmla="*/ 201857 h 207178"/>
                <a:gd name="connsiteX9" fmla="*/ 61295 w 156826"/>
                <a:gd name="connsiteY9" fmla="*/ 201788 h 207178"/>
                <a:gd name="connsiteX10" fmla="*/ 66145 w 156826"/>
                <a:gd name="connsiteY10" fmla="*/ 201375 h 207178"/>
                <a:gd name="connsiteX11" fmla="*/ 68002 w 156826"/>
                <a:gd name="connsiteY11" fmla="*/ 201100 h 207178"/>
                <a:gd name="connsiteX12" fmla="*/ 72577 w 156826"/>
                <a:gd name="connsiteY12" fmla="*/ 200137 h 207178"/>
                <a:gd name="connsiteX13" fmla="*/ 74469 w 156826"/>
                <a:gd name="connsiteY13" fmla="*/ 199621 h 207178"/>
                <a:gd name="connsiteX14" fmla="*/ 75982 w 156826"/>
                <a:gd name="connsiteY14" fmla="*/ 199174 h 207178"/>
                <a:gd name="connsiteX15" fmla="*/ 76016 w 156826"/>
                <a:gd name="connsiteY15" fmla="*/ 199174 h 207178"/>
                <a:gd name="connsiteX16" fmla="*/ 89122 w 156826"/>
                <a:gd name="connsiteY16" fmla="*/ 193258 h 207178"/>
                <a:gd name="connsiteX17" fmla="*/ 91254 w 156826"/>
                <a:gd name="connsiteY17" fmla="*/ 191916 h 207178"/>
                <a:gd name="connsiteX18" fmla="*/ 92699 w 156826"/>
                <a:gd name="connsiteY18" fmla="*/ 190953 h 207178"/>
                <a:gd name="connsiteX19" fmla="*/ 94178 w 156826"/>
                <a:gd name="connsiteY19" fmla="*/ 189921 h 207178"/>
                <a:gd name="connsiteX20" fmla="*/ 95382 w 156826"/>
                <a:gd name="connsiteY20" fmla="*/ 189027 h 207178"/>
                <a:gd name="connsiteX21" fmla="*/ 96930 w 156826"/>
                <a:gd name="connsiteY21" fmla="*/ 187858 h 207178"/>
                <a:gd name="connsiteX22" fmla="*/ 101504 w 156826"/>
                <a:gd name="connsiteY22" fmla="*/ 183902 h 207178"/>
                <a:gd name="connsiteX23" fmla="*/ 102811 w 156826"/>
                <a:gd name="connsiteY23" fmla="*/ 182664 h 207178"/>
                <a:gd name="connsiteX24" fmla="*/ 113302 w 156826"/>
                <a:gd name="connsiteY24" fmla="*/ 170074 h 207178"/>
                <a:gd name="connsiteX25" fmla="*/ 113371 w 156826"/>
                <a:gd name="connsiteY25" fmla="*/ 169971 h 207178"/>
                <a:gd name="connsiteX26" fmla="*/ 115297 w 156826"/>
                <a:gd name="connsiteY26" fmla="*/ 167013 h 207178"/>
                <a:gd name="connsiteX27" fmla="*/ 117774 w 156826"/>
                <a:gd name="connsiteY27" fmla="*/ 162782 h 207178"/>
                <a:gd name="connsiteX28" fmla="*/ 119631 w 156826"/>
                <a:gd name="connsiteY28" fmla="*/ 159240 h 207178"/>
                <a:gd name="connsiteX29" fmla="*/ 121454 w 156826"/>
                <a:gd name="connsiteY29" fmla="*/ 155353 h 207178"/>
                <a:gd name="connsiteX30" fmla="*/ 121489 w 156826"/>
                <a:gd name="connsiteY30" fmla="*/ 155284 h 207178"/>
                <a:gd name="connsiteX31" fmla="*/ 112993 w 156826"/>
                <a:gd name="connsiteY31" fmla="*/ 77651 h 207178"/>
                <a:gd name="connsiteX32" fmla="*/ 58784 w 156826"/>
                <a:gd name="connsiteY32" fmla="*/ 42257 h 207178"/>
                <a:gd name="connsiteX33" fmla="*/ 33984 w 156826"/>
                <a:gd name="connsiteY33" fmla="*/ 41569 h 207178"/>
                <a:gd name="connsiteX34" fmla="*/ 0 w 156826"/>
                <a:gd name="connsiteY34" fmla="*/ 56119 h 207178"/>
                <a:gd name="connsiteX35" fmla="*/ 6260 w 156826"/>
                <a:gd name="connsiteY35" fmla="*/ 44149 h 207178"/>
                <a:gd name="connsiteX36" fmla="*/ 6329 w 156826"/>
                <a:gd name="connsiteY36" fmla="*/ 44045 h 207178"/>
                <a:gd name="connsiteX37" fmla="*/ 83068 w 156826"/>
                <a:gd name="connsiteY37" fmla="*/ 327 h 207178"/>
                <a:gd name="connsiteX38" fmla="*/ 156195 w 156826"/>
                <a:gd name="connsiteY38" fmla="*/ 111807 h 20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56826" h="207178">
                  <a:moveTo>
                    <a:pt x="156195" y="111807"/>
                  </a:moveTo>
                  <a:cubicBezTo>
                    <a:pt x="153649" y="137845"/>
                    <a:pt x="143503" y="160891"/>
                    <a:pt x="128884" y="177779"/>
                  </a:cubicBezTo>
                  <a:cubicBezTo>
                    <a:pt x="111479" y="197867"/>
                    <a:pt x="87711" y="209321"/>
                    <a:pt x="62739" y="206844"/>
                  </a:cubicBezTo>
                  <a:cubicBezTo>
                    <a:pt x="61020" y="206672"/>
                    <a:pt x="59334" y="206466"/>
                    <a:pt x="57649" y="206122"/>
                  </a:cubicBezTo>
                  <a:cubicBezTo>
                    <a:pt x="56858" y="205984"/>
                    <a:pt x="56066" y="205847"/>
                    <a:pt x="55310" y="205641"/>
                  </a:cubicBezTo>
                  <a:cubicBezTo>
                    <a:pt x="40554" y="202579"/>
                    <a:pt x="27414" y="194737"/>
                    <a:pt x="16820" y="183489"/>
                  </a:cubicBezTo>
                  <a:cubicBezTo>
                    <a:pt x="26795" y="193602"/>
                    <a:pt x="39315" y="200206"/>
                    <a:pt x="53349" y="201582"/>
                  </a:cubicBezTo>
                  <a:cubicBezTo>
                    <a:pt x="55069" y="201754"/>
                    <a:pt x="56754" y="201857"/>
                    <a:pt x="58474" y="201857"/>
                  </a:cubicBezTo>
                  <a:lnTo>
                    <a:pt x="58818" y="201857"/>
                  </a:lnTo>
                  <a:cubicBezTo>
                    <a:pt x="59644" y="201857"/>
                    <a:pt x="60469" y="201823"/>
                    <a:pt x="61295" y="201788"/>
                  </a:cubicBezTo>
                  <a:cubicBezTo>
                    <a:pt x="62946" y="201719"/>
                    <a:pt x="64562" y="201582"/>
                    <a:pt x="66145" y="201375"/>
                  </a:cubicBezTo>
                  <a:cubicBezTo>
                    <a:pt x="66798" y="201307"/>
                    <a:pt x="67383" y="201203"/>
                    <a:pt x="68002" y="201100"/>
                  </a:cubicBezTo>
                  <a:cubicBezTo>
                    <a:pt x="69550" y="200825"/>
                    <a:pt x="71063" y="200515"/>
                    <a:pt x="72577" y="200137"/>
                  </a:cubicBezTo>
                  <a:cubicBezTo>
                    <a:pt x="73196" y="200000"/>
                    <a:pt x="73849" y="199828"/>
                    <a:pt x="74469" y="199621"/>
                  </a:cubicBezTo>
                  <a:cubicBezTo>
                    <a:pt x="74985" y="199484"/>
                    <a:pt x="75500" y="199346"/>
                    <a:pt x="75982" y="199174"/>
                  </a:cubicBezTo>
                  <a:cubicBezTo>
                    <a:pt x="75982" y="199208"/>
                    <a:pt x="76016" y="199174"/>
                    <a:pt x="76016" y="199174"/>
                  </a:cubicBezTo>
                  <a:cubicBezTo>
                    <a:pt x="80557" y="197729"/>
                    <a:pt x="84960" y="195734"/>
                    <a:pt x="89122" y="193258"/>
                  </a:cubicBezTo>
                  <a:cubicBezTo>
                    <a:pt x="89844" y="192845"/>
                    <a:pt x="90532" y="192398"/>
                    <a:pt x="91254" y="191916"/>
                  </a:cubicBezTo>
                  <a:cubicBezTo>
                    <a:pt x="91736" y="191607"/>
                    <a:pt x="92217" y="191297"/>
                    <a:pt x="92699" y="190953"/>
                  </a:cubicBezTo>
                  <a:cubicBezTo>
                    <a:pt x="93180" y="190644"/>
                    <a:pt x="93696" y="190300"/>
                    <a:pt x="94178" y="189921"/>
                  </a:cubicBezTo>
                  <a:cubicBezTo>
                    <a:pt x="94591" y="189646"/>
                    <a:pt x="95003" y="189337"/>
                    <a:pt x="95382" y="189027"/>
                  </a:cubicBezTo>
                  <a:cubicBezTo>
                    <a:pt x="95898" y="188649"/>
                    <a:pt x="96414" y="188270"/>
                    <a:pt x="96930" y="187858"/>
                  </a:cubicBezTo>
                  <a:cubicBezTo>
                    <a:pt x="98512" y="186619"/>
                    <a:pt x="100025" y="185278"/>
                    <a:pt x="101504" y="183902"/>
                  </a:cubicBezTo>
                  <a:cubicBezTo>
                    <a:pt x="101951" y="183489"/>
                    <a:pt x="102364" y="183076"/>
                    <a:pt x="102811" y="182664"/>
                  </a:cubicBezTo>
                  <a:cubicBezTo>
                    <a:pt x="106629" y="178914"/>
                    <a:pt x="110138" y="174684"/>
                    <a:pt x="113302" y="170074"/>
                  </a:cubicBezTo>
                  <a:cubicBezTo>
                    <a:pt x="113337" y="170040"/>
                    <a:pt x="113337" y="170006"/>
                    <a:pt x="113371" y="169971"/>
                  </a:cubicBezTo>
                  <a:cubicBezTo>
                    <a:pt x="114025" y="169008"/>
                    <a:pt x="114678" y="168011"/>
                    <a:pt x="115297" y="167013"/>
                  </a:cubicBezTo>
                  <a:cubicBezTo>
                    <a:pt x="116157" y="165637"/>
                    <a:pt x="116983" y="164227"/>
                    <a:pt x="117774" y="162782"/>
                  </a:cubicBezTo>
                  <a:cubicBezTo>
                    <a:pt x="118427" y="161613"/>
                    <a:pt x="119047" y="160443"/>
                    <a:pt x="119631" y="159240"/>
                  </a:cubicBezTo>
                  <a:cubicBezTo>
                    <a:pt x="120285" y="157967"/>
                    <a:pt x="120870" y="156660"/>
                    <a:pt x="121454" y="155353"/>
                  </a:cubicBezTo>
                  <a:cubicBezTo>
                    <a:pt x="121454" y="155353"/>
                    <a:pt x="121465" y="155329"/>
                    <a:pt x="121489" y="155284"/>
                  </a:cubicBezTo>
                  <a:cubicBezTo>
                    <a:pt x="130741" y="124258"/>
                    <a:pt x="125926" y="97463"/>
                    <a:pt x="112993" y="77651"/>
                  </a:cubicBezTo>
                  <a:cubicBezTo>
                    <a:pt x="100644" y="58767"/>
                    <a:pt x="80866" y="46178"/>
                    <a:pt x="58784" y="42257"/>
                  </a:cubicBezTo>
                  <a:cubicBezTo>
                    <a:pt x="49531" y="40606"/>
                    <a:pt x="41276" y="40571"/>
                    <a:pt x="33984" y="41569"/>
                  </a:cubicBezTo>
                  <a:cubicBezTo>
                    <a:pt x="18265" y="43667"/>
                    <a:pt x="6948" y="50443"/>
                    <a:pt x="0" y="56119"/>
                  </a:cubicBezTo>
                  <a:cubicBezTo>
                    <a:pt x="1892" y="51957"/>
                    <a:pt x="3990" y="47967"/>
                    <a:pt x="6260" y="44149"/>
                  </a:cubicBezTo>
                  <a:cubicBezTo>
                    <a:pt x="6295" y="44149"/>
                    <a:pt x="6329" y="44080"/>
                    <a:pt x="6329" y="44045"/>
                  </a:cubicBezTo>
                  <a:cubicBezTo>
                    <a:pt x="23802" y="15084"/>
                    <a:pt x="52524" y="-2665"/>
                    <a:pt x="83068" y="327"/>
                  </a:cubicBezTo>
                  <a:cubicBezTo>
                    <a:pt x="129090" y="4868"/>
                    <a:pt x="161836" y="54777"/>
                    <a:pt x="156195" y="111807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BD116DF-C216-C819-4070-271CB13ED6DC}"/>
                </a:ext>
              </a:extLst>
            </p:cNvPr>
            <p:cNvSpPr/>
            <p:nvPr/>
          </p:nvSpPr>
          <p:spPr>
            <a:xfrm>
              <a:off x="9792576" y="1084909"/>
              <a:ext cx="198812" cy="82207"/>
            </a:xfrm>
            <a:custGeom>
              <a:avLst/>
              <a:gdLst>
                <a:gd name="connsiteX0" fmla="*/ 198812 w 198812"/>
                <a:gd name="connsiteY0" fmla="*/ 67555 h 82207"/>
                <a:gd name="connsiteX1" fmla="*/ 194272 w 198812"/>
                <a:gd name="connsiteY1" fmla="*/ 66385 h 82207"/>
                <a:gd name="connsiteX2" fmla="*/ 132014 w 198812"/>
                <a:gd name="connsiteY2" fmla="*/ 56101 h 82207"/>
                <a:gd name="connsiteX3" fmla="*/ 86404 w 198812"/>
                <a:gd name="connsiteY3" fmla="*/ 55413 h 82207"/>
                <a:gd name="connsiteX4" fmla="*/ 69 w 198812"/>
                <a:gd name="connsiteY4" fmla="*/ 82139 h 82207"/>
                <a:gd name="connsiteX5" fmla="*/ 0 w 198812"/>
                <a:gd name="connsiteY5" fmla="*/ 82208 h 82207"/>
                <a:gd name="connsiteX6" fmla="*/ 118427 w 198812"/>
                <a:gd name="connsiteY6" fmla="*/ 1754 h 82207"/>
                <a:gd name="connsiteX7" fmla="*/ 143434 w 198812"/>
                <a:gd name="connsiteY7" fmla="*/ 0 h 82207"/>
                <a:gd name="connsiteX8" fmla="*/ 151758 w 198812"/>
                <a:gd name="connsiteY8" fmla="*/ 23596 h 82207"/>
                <a:gd name="connsiteX9" fmla="*/ 159566 w 198812"/>
                <a:gd name="connsiteY9" fmla="*/ 36942 h 82207"/>
                <a:gd name="connsiteX10" fmla="*/ 161148 w 198812"/>
                <a:gd name="connsiteY10" fmla="*/ 39178 h 82207"/>
                <a:gd name="connsiteX11" fmla="*/ 166307 w 198812"/>
                <a:gd name="connsiteY11" fmla="*/ 45541 h 82207"/>
                <a:gd name="connsiteX12" fmla="*/ 168062 w 198812"/>
                <a:gd name="connsiteY12" fmla="*/ 47433 h 82207"/>
                <a:gd name="connsiteX13" fmla="*/ 194306 w 198812"/>
                <a:gd name="connsiteY13" fmla="*/ 65869 h 82207"/>
                <a:gd name="connsiteX14" fmla="*/ 198812 w 198812"/>
                <a:gd name="connsiteY14" fmla="*/ 67555 h 8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812" h="82207">
                  <a:moveTo>
                    <a:pt x="198812" y="67555"/>
                  </a:moveTo>
                  <a:cubicBezTo>
                    <a:pt x="197918" y="67348"/>
                    <a:pt x="196370" y="66936"/>
                    <a:pt x="194272" y="66385"/>
                  </a:cubicBezTo>
                  <a:cubicBezTo>
                    <a:pt x="183953" y="63874"/>
                    <a:pt x="159944" y="58543"/>
                    <a:pt x="132014" y="56101"/>
                  </a:cubicBezTo>
                  <a:cubicBezTo>
                    <a:pt x="117430" y="54828"/>
                    <a:pt x="101745" y="54312"/>
                    <a:pt x="86404" y="55413"/>
                  </a:cubicBezTo>
                  <a:cubicBezTo>
                    <a:pt x="28171" y="59540"/>
                    <a:pt x="1685" y="80832"/>
                    <a:pt x="69" y="82139"/>
                  </a:cubicBezTo>
                  <a:lnTo>
                    <a:pt x="0" y="82208"/>
                  </a:lnTo>
                  <a:cubicBezTo>
                    <a:pt x="27861" y="23562"/>
                    <a:pt x="82999" y="6501"/>
                    <a:pt x="118427" y="1754"/>
                  </a:cubicBezTo>
                  <a:cubicBezTo>
                    <a:pt x="128884" y="344"/>
                    <a:pt x="137621" y="0"/>
                    <a:pt x="143434" y="0"/>
                  </a:cubicBezTo>
                  <a:cubicBezTo>
                    <a:pt x="145360" y="8358"/>
                    <a:pt x="148180" y="16270"/>
                    <a:pt x="151758" y="23596"/>
                  </a:cubicBezTo>
                  <a:cubicBezTo>
                    <a:pt x="154062" y="28308"/>
                    <a:pt x="156676" y="32780"/>
                    <a:pt x="159566" y="36942"/>
                  </a:cubicBezTo>
                  <a:cubicBezTo>
                    <a:pt x="160047" y="37699"/>
                    <a:pt x="160598" y="38455"/>
                    <a:pt x="161148" y="39178"/>
                  </a:cubicBezTo>
                  <a:cubicBezTo>
                    <a:pt x="162799" y="41413"/>
                    <a:pt x="164519" y="43512"/>
                    <a:pt x="166307" y="45541"/>
                  </a:cubicBezTo>
                  <a:cubicBezTo>
                    <a:pt x="166858" y="46195"/>
                    <a:pt x="167477" y="46814"/>
                    <a:pt x="168062" y="47433"/>
                  </a:cubicBezTo>
                  <a:cubicBezTo>
                    <a:pt x="175629" y="55447"/>
                    <a:pt x="184503" y="61776"/>
                    <a:pt x="194306" y="65869"/>
                  </a:cubicBezTo>
                  <a:cubicBezTo>
                    <a:pt x="195785" y="66489"/>
                    <a:pt x="197264" y="67039"/>
                    <a:pt x="198812" y="67555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4D8CD22-FD1C-53ED-AACC-038968912590}"/>
                </a:ext>
              </a:extLst>
            </p:cNvPr>
            <p:cNvSpPr/>
            <p:nvPr/>
          </p:nvSpPr>
          <p:spPr>
            <a:xfrm>
              <a:off x="9708583" y="752857"/>
              <a:ext cx="224193" cy="204715"/>
            </a:xfrm>
            <a:custGeom>
              <a:avLst/>
              <a:gdLst>
                <a:gd name="connsiteX0" fmla="*/ 224194 w 224193"/>
                <a:gd name="connsiteY0" fmla="*/ 204715 h 204715"/>
                <a:gd name="connsiteX1" fmla="*/ 217039 w 224193"/>
                <a:gd name="connsiteY1" fmla="*/ 195325 h 204715"/>
                <a:gd name="connsiteX2" fmla="*/ 167095 w 224193"/>
                <a:gd name="connsiteY2" fmla="*/ 59596 h 204715"/>
                <a:gd name="connsiteX3" fmla="*/ 54928 w 224193"/>
                <a:gd name="connsiteY3" fmla="*/ 9411 h 204715"/>
                <a:gd name="connsiteX4" fmla="*/ 7598 w 224193"/>
                <a:gd name="connsiteY4" fmla="*/ 57979 h 204715"/>
                <a:gd name="connsiteX5" fmla="*/ 37764 w 224193"/>
                <a:gd name="connsiteY5" fmla="*/ 105103 h 204715"/>
                <a:gd name="connsiteX6" fmla="*/ 81757 w 224193"/>
                <a:gd name="connsiteY6" fmla="*/ 80819 h 204715"/>
                <a:gd name="connsiteX7" fmla="*/ 81414 w 224193"/>
                <a:gd name="connsiteY7" fmla="*/ 51685 h 204715"/>
                <a:gd name="connsiteX8" fmla="*/ 102946 w 224193"/>
                <a:gd name="connsiteY8" fmla="*/ 35897 h 204715"/>
                <a:gd name="connsiteX9" fmla="*/ 108312 w 224193"/>
                <a:gd name="connsiteY9" fmla="*/ 62038 h 204715"/>
                <a:gd name="connsiteX10" fmla="*/ 88018 w 224193"/>
                <a:gd name="connsiteY10" fmla="*/ 83742 h 204715"/>
                <a:gd name="connsiteX11" fmla="*/ 36182 w 224193"/>
                <a:gd name="connsiteY11" fmla="*/ 111776 h 204715"/>
                <a:gd name="connsiteX12" fmla="*/ 822 w 224193"/>
                <a:gd name="connsiteY12" fmla="*/ 56741 h 204715"/>
                <a:gd name="connsiteX13" fmla="*/ 53105 w 224193"/>
                <a:gd name="connsiteY13" fmla="*/ 2773 h 204715"/>
                <a:gd name="connsiteX14" fmla="*/ 172324 w 224193"/>
                <a:gd name="connsiteY14" fmla="*/ 55124 h 204715"/>
                <a:gd name="connsiteX15" fmla="*/ 224194 w 224193"/>
                <a:gd name="connsiteY15" fmla="*/ 204715 h 20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4193" h="204715">
                  <a:moveTo>
                    <a:pt x="224194" y="204715"/>
                  </a:moveTo>
                  <a:cubicBezTo>
                    <a:pt x="221958" y="201344"/>
                    <a:pt x="219585" y="198214"/>
                    <a:pt x="217039" y="195325"/>
                  </a:cubicBezTo>
                  <a:cubicBezTo>
                    <a:pt x="215079" y="153911"/>
                    <a:pt x="203762" y="102592"/>
                    <a:pt x="167095" y="59596"/>
                  </a:cubicBezTo>
                  <a:cubicBezTo>
                    <a:pt x="131667" y="18045"/>
                    <a:pt x="90769" y="-254"/>
                    <a:pt x="54928" y="9411"/>
                  </a:cubicBezTo>
                  <a:cubicBezTo>
                    <a:pt x="30335" y="16016"/>
                    <a:pt x="11760" y="35106"/>
                    <a:pt x="7598" y="57979"/>
                  </a:cubicBezTo>
                  <a:cubicBezTo>
                    <a:pt x="3093" y="82814"/>
                    <a:pt x="19775" y="100769"/>
                    <a:pt x="37764" y="105103"/>
                  </a:cubicBezTo>
                  <a:cubicBezTo>
                    <a:pt x="52555" y="108611"/>
                    <a:pt x="70785" y="103555"/>
                    <a:pt x="81757" y="80819"/>
                  </a:cubicBezTo>
                  <a:cubicBezTo>
                    <a:pt x="79969" y="73630"/>
                    <a:pt x="77802" y="61109"/>
                    <a:pt x="81414" y="51685"/>
                  </a:cubicBezTo>
                  <a:cubicBezTo>
                    <a:pt x="86814" y="37685"/>
                    <a:pt x="95516" y="33042"/>
                    <a:pt x="102946" y="35897"/>
                  </a:cubicBezTo>
                  <a:cubicBezTo>
                    <a:pt x="110375" y="38752"/>
                    <a:pt x="113677" y="48039"/>
                    <a:pt x="108312" y="62038"/>
                  </a:cubicBezTo>
                  <a:cubicBezTo>
                    <a:pt x="104562" y="71704"/>
                    <a:pt x="94106" y="79718"/>
                    <a:pt x="88018" y="83742"/>
                  </a:cubicBezTo>
                  <a:cubicBezTo>
                    <a:pt x="75222" y="110228"/>
                    <a:pt x="52933" y="115800"/>
                    <a:pt x="36182" y="111776"/>
                  </a:cubicBezTo>
                  <a:cubicBezTo>
                    <a:pt x="14822" y="106685"/>
                    <a:pt x="-4234" y="84671"/>
                    <a:pt x="822" y="56741"/>
                  </a:cubicBezTo>
                  <a:cubicBezTo>
                    <a:pt x="5466" y="31253"/>
                    <a:pt x="26001" y="10065"/>
                    <a:pt x="53105" y="2773"/>
                  </a:cubicBezTo>
                  <a:cubicBezTo>
                    <a:pt x="91664" y="-7615"/>
                    <a:pt x="135107" y="11475"/>
                    <a:pt x="172324" y="55124"/>
                  </a:cubicBezTo>
                  <a:cubicBezTo>
                    <a:pt x="213118" y="102970"/>
                    <a:pt x="223540" y="160653"/>
                    <a:pt x="224194" y="204715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B93AF9E-CFC5-F8B8-BB6B-9B1923D8B3F9}"/>
                </a:ext>
              </a:extLst>
            </p:cNvPr>
            <p:cNvSpPr/>
            <p:nvPr/>
          </p:nvSpPr>
          <p:spPr>
            <a:xfrm>
              <a:off x="9920677" y="711348"/>
              <a:ext cx="154401" cy="242028"/>
            </a:xfrm>
            <a:custGeom>
              <a:avLst/>
              <a:gdLst>
                <a:gd name="connsiteX0" fmla="*/ 123923 w 154401"/>
                <a:gd name="connsiteY0" fmla="*/ 242028 h 242028"/>
                <a:gd name="connsiteX1" fmla="*/ 117319 w 154401"/>
                <a:gd name="connsiteY1" fmla="*/ 239861 h 242028"/>
                <a:gd name="connsiteX2" fmla="*/ 147072 w 154401"/>
                <a:gd name="connsiteY2" fmla="*/ 118957 h 242028"/>
                <a:gd name="connsiteX3" fmla="*/ 86947 w 154401"/>
                <a:gd name="connsiteY3" fmla="*/ 11778 h 242028"/>
                <a:gd name="connsiteX4" fmla="*/ 19976 w 154401"/>
                <a:gd name="connsiteY4" fmla="*/ 22544 h 242028"/>
                <a:gd name="connsiteX5" fmla="*/ 16124 w 154401"/>
                <a:gd name="connsiteY5" fmla="*/ 78370 h 242028"/>
                <a:gd name="connsiteX6" fmla="*/ 65930 w 154401"/>
                <a:gd name="connsiteY6" fmla="*/ 85111 h 242028"/>
                <a:gd name="connsiteX7" fmla="*/ 83025 w 154401"/>
                <a:gd name="connsiteY7" fmla="*/ 61515 h 242028"/>
                <a:gd name="connsiteX8" fmla="*/ 109717 w 154401"/>
                <a:gd name="connsiteY8" fmla="*/ 61653 h 242028"/>
                <a:gd name="connsiteX9" fmla="*/ 98401 w 154401"/>
                <a:gd name="connsiteY9" fmla="*/ 85868 h 242028"/>
                <a:gd name="connsiteX10" fmla="*/ 69198 w 154401"/>
                <a:gd name="connsiteY10" fmla="*/ 91165 h 242028"/>
                <a:gd name="connsiteX11" fmla="*/ 10861 w 154401"/>
                <a:gd name="connsiteY11" fmla="*/ 82772 h 242028"/>
                <a:gd name="connsiteX12" fmla="*/ 15298 w 154401"/>
                <a:gd name="connsiteY12" fmla="*/ 17522 h 242028"/>
                <a:gd name="connsiteX13" fmla="*/ 89457 w 154401"/>
                <a:gd name="connsiteY13" fmla="*/ 5380 h 242028"/>
                <a:gd name="connsiteX14" fmla="*/ 153951 w 154401"/>
                <a:gd name="connsiteY14" fmla="*/ 118510 h 242028"/>
                <a:gd name="connsiteX15" fmla="*/ 123923 w 154401"/>
                <a:gd name="connsiteY15" fmla="*/ 242028 h 24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4401" h="242028">
                  <a:moveTo>
                    <a:pt x="123923" y="242028"/>
                  </a:moveTo>
                  <a:cubicBezTo>
                    <a:pt x="121756" y="241168"/>
                    <a:pt x="119554" y="240480"/>
                    <a:pt x="117319" y="239861"/>
                  </a:cubicBezTo>
                  <a:cubicBezTo>
                    <a:pt x="135686" y="207494"/>
                    <a:pt x="150236" y="166184"/>
                    <a:pt x="147072" y="118957"/>
                  </a:cubicBezTo>
                  <a:cubicBezTo>
                    <a:pt x="143391" y="64473"/>
                    <a:pt x="121481" y="25399"/>
                    <a:pt x="86947" y="11778"/>
                  </a:cubicBezTo>
                  <a:cubicBezTo>
                    <a:pt x="63247" y="2422"/>
                    <a:pt x="36968" y="6653"/>
                    <a:pt x="19976" y="22544"/>
                  </a:cubicBezTo>
                  <a:cubicBezTo>
                    <a:pt x="1574" y="39777"/>
                    <a:pt x="4257" y="64164"/>
                    <a:pt x="16124" y="78370"/>
                  </a:cubicBezTo>
                  <a:cubicBezTo>
                    <a:pt x="25858" y="89996"/>
                    <a:pt x="43538" y="96806"/>
                    <a:pt x="65930" y="85111"/>
                  </a:cubicBezTo>
                  <a:cubicBezTo>
                    <a:pt x="68751" y="78266"/>
                    <a:pt x="74495" y="66915"/>
                    <a:pt x="83025" y="61515"/>
                  </a:cubicBezTo>
                  <a:cubicBezTo>
                    <a:pt x="95683" y="53501"/>
                    <a:pt x="105452" y="54945"/>
                    <a:pt x="109717" y="61653"/>
                  </a:cubicBezTo>
                  <a:cubicBezTo>
                    <a:pt x="113948" y="68395"/>
                    <a:pt x="111093" y="77819"/>
                    <a:pt x="98401" y="85868"/>
                  </a:cubicBezTo>
                  <a:cubicBezTo>
                    <a:pt x="89664" y="91406"/>
                    <a:pt x="76490" y="91578"/>
                    <a:pt x="69198" y="91165"/>
                  </a:cubicBezTo>
                  <a:cubicBezTo>
                    <a:pt x="43125" y="104820"/>
                    <a:pt x="21937" y="96015"/>
                    <a:pt x="10861" y="82772"/>
                  </a:cubicBezTo>
                  <a:cubicBezTo>
                    <a:pt x="-3241" y="65952"/>
                    <a:pt x="-5443" y="36922"/>
                    <a:pt x="15298" y="17522"/>
                  </a:cubicBezTo>
                  <a:cubicBezTo>
                    <a:pt x="34217" y="-158"/>
                    <a:pt x="63316" y="-4939"/>
                    <a:pt x="89457" y="5380"/>
                  </a:cubicBezTo>
                  <a:cubicBezTo>
                    <a:pt x="126606" y="20033"/>
                    <a:pt x="150099" y="61240"/>
                    <a:pt x="153951" y="118510"/>
                  </a:cubicBezTo>
                  <a:cubicBezTo>
                    <a:pt x="157184" y="166700"/>
                    <a:pt x="142566" y="208870"/>
                    <a:pt x="123923" y="242028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D8D1643-FE25-7B98-300A-5333875FA38B}"/>
                </a:ext>
              </a:extLst>
            </p:cNvPr>
            <p:cNvSpPr/>
            <p:nvPr/>
          </p:nvSpPr>
          <p:spPr>
            <a:xfrm>
              <a:off x="10001466" y="1126632"/>
              <a:ext cx="316609" cy="350004"/>
            </a:xfrm>
            <a:custGeom>
              <a:avLst/>
              <a:gdLst>
                <a:gd name="connsiteX0" fmla="*/ 313937 w 316609"/>
                <a:gd name="connsiteY0" fmla="*/ 311633 h 350004"/>
                <a:gd name="connsiteX1" fmla="*/ 236992 w 316609"/>
                <a:gd name="connsiteY1" fmla="*/ 332030 h 350004"/>
                <a:gd name="connsiteX2" fmla="*/ 230526 w 316609"/>
                <a:gd name="connsiteY2" fmla="*/ 311633 h 350004"/>
                <a:gd name="connsiteX3" fmla="*/ 212089 w 316609"/>
                <a:gd name="connsiteY3" fmla="*/ 161664 h 350004"/>
                <a:gd name="connsiteX4" fmla="*/ 179791 w 316609"/>
                <a:gd name="connsiteY4" fmla="*/ 123312 h 350004"/>
                <a:gd name="connsiteX5" fmla="*/ 0 w 316609"/>
                <a:gd name="connsiteY5" fmla="*/ 28377 h 350004"/>
                <a:gd name="connsiteX6" fmla="*/ 0 w 316609"/>
                <a:gd name="connsiteY6" fmla="*/ 28377 h 350004"/>
                <a:gd name="connsiteX7" fmla="*/ 5091 w 316609"/>
                <a:gd name="connsiteY7" fmla="*/ 29065 h 350004"/>
                <a:gd name="connsiteX8" fmla="*/ 44784 w 316609"/>
                <a:gd name="connsiteY8" fmla="*/ 21154 h 350004"/>
                <a:gd name="connsiteX9" fmla="*/ 71235 w 316609"/>
                <a:gd name="connsiteY9" fmla="*/ 0 h 350004"/>
                <a:gd name="connsiteX10" fmla="*/ 235685 w 316609"/>
                <a:gd name="connsiteY10" fmla="*/ 118152 h 350004"/>
                <a:gd name="connsiteX11" fmla="*/ 275413 w 316609"/>
                <a:gd name="connsiteY11" fmla="*/ 164897 h 350004"/>
                <a:gd name="connsiteX12" fmla="*/ 275448 w 316609"/>
                <a:gd name="connsiteY12" fmla="*/ 164897 h 350004"/>
                <a:gd name="connsiteX13" fmla="*/ 313937 w 316609"/>
                <a:gd name="connsiteY13" fmla="*/ 311633 h 35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6609" h="350004">
                  <a:moveTo>
                    <a:pt x="313937" y="311633"/>
                  </a:moveTo>
                  <a:cubicBezTo>
                    <a:pt x="305270" y="355041"/>
                    <a:pt x="255223" y="361301"/>
                    <a:pt x="236992" y="332030"/>
                  </a:cubicBezTo>
                  <a:cubicBezTo>
                    <a:pt x="233518" y="326492"/>
                    <a:pt x="231214" y="319716"/>
                    <a:pt x="230526" y="311633"/>
                  </a:cubicBezTo>
                  <a:cubicBezTo>
                    <a:pt x="227086" y="271011"/>
                    <a:pt x="242565" y="214394"/>
                    <a:pt x="212089" y="161664"/>
                  </a:cubicBezTo>
                  <a:cubicBezTo>
                    <a:pt x="204522" y="148524"/>
                    <a:pt x="194065" y="135660"/>
                    <a:pt x="179791" y="123312"/>
                  </a:cubicBezTo>
                  <a:cubicBezTo>
                    <a:pt x="93799" y="49084"/>
                    <a:pt x="0" y="28377"/>
                    <a:pt x="0" y="28377"/>
                  </a:cubicBezTo>
                  <a:lnTo>
                    <a:pt x="0" y="28377"/>
                  </a:lnTo>
                  <a:cubicBezTo>
                    <a:pt x="1685" y="28687"/>
                    <a:pt x="3371" y="28893"/>
                    <a:pt x="5091" y="29065"/>
                  </a:cubicBezTo>
                  <a:cubicBezTo>
                    <a:pt x="18987" y="30441"/>
                    <a:pt x="32539" y="27517"/>
                    <a:pt x="44784" y="21154"/>
                  </a:cubicBezTo>
                  <a:cubicBezTo>
                    <a:pt x="54553" y="16098"/>
                    <a:pt x="63530" y="8909"/>
                    <a:pt x="71235" y="0"/>
                  </a:cubicBezTo>
                  <a:cubicBezTo>
                    <a:pt x="96173" y="12520"/>
                    <a:pt x="167615" y="51457"/>
                    <a:pt x="235685" y="118152"/>
                  </a:cubicBezTo>
                  <a:cubicBezTo>
                    <a:pt x="251473" y="133631"/>
                    <a:pt x="264647" y="149281"/>
                    <a:pt x="275413" y="164897"/>
                  </a:cubicBezTo>
                  <a:lnTo>
                    <a:pt x="275448" y="164897"/>
                  </a:lnTo>
                  <a:cubicBezTo>
                    <a:pt x="312734" y="218762"/>
                    <a:pt x="321952" y="271630"/>
                    <a:pt x="313937" y="311633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A45FB0A-2286-F8FF-44F0-E26A397657FE}"/>
                </a:ext>
              </a:extLst>
            </p:cNvPr>
            <p:cNvSpPr/>
            <p:nvPr/>
          </p:nvSpPr>
          <p:spPr>
            <a:xfrm>
              <a:off x="10038205" y="769540"/>
              <a:ext cx="573156" cy="539724"/>
            </a:xfrm>
            <a:custGeom>
              <a:avLst/>
              <a:gdLst>
                <a:gd name="connsiteX0" fmla="*/ 529914 w 573156"/>
                <a:gd name="connsiteY0" fmla="*/ 443345 h 539724"/>
                <a:gd name="connsiteX1" fmla="*/ 362505 w 573156"/>
                <a:gd name="connsiteY1" fmla="*/ 517883 h 539724"/>
                <a:gd name="connsiteX2" fmla="*/ 204212 w 573156"/>
                <a:gd name="connsiteY2" fmla="*/ 539724 h 539724"/>
                <a:gd name="connsiteX3" fmla="*/ 164450 w 573156"/>
                <a:gd name="connsiteY3" fmla="*/ 492945 h 539724"/>
                <a:gd name="connsiteX4" fmla="*/ 0 w 573156"/>
                <a:gd name="connsiteY4" fmla="*/ 374793 h 539724"/>
                <a:gd name="connsiteX5" fmla="*/ 27070 w 573156"/>
                <a:gd name="connsiteY5" fmla="*/ 311056 h 539724"/>
                <a:gd name="connsiteX6" fmla="*/ 54106 w 573156"/>
                <a:gd name="connsiteY6" fmla="*/ 213714 h 539724"/>
                <a:gd name="connsiteX7" fmla="*/ 187083 w 573156"/>
                <a:gd name="connsiteY7" fmla="*/ 20268 h 539724"/>
                <a:gd name="connsiteX8" fmla="*/ 310876 w 573156"/>
                <a:gd name="connsiteY8" fmla="*/ 2450 h 539724"/>
                <a:gd name="connsiteX9" fmla="*/ 319647 w 573156"/>
                <a:gd name="connsiteY9" fmla="*/ 4170 h 539724"/>
                <a:gd name="connsiteX10" fmla="*/ 322089 w 573156"/>
                <a:gd name="connsiteY10" fmla="*/ 4720 h 539724"/>
                <a:gd name="connsiteX11" fmla="*/ 329760 w 573156"/>
                <a:gd name="connsiteY11" fmla="*/ 6750 h 539724"/>
                <a:gd name="connsiteX12" fmla="*/ 342143 w 573156"/>
                <a:gd name="connsiteY12" fmla="*/ 10912 h 539724"/>
                <a:gd name="connsiteX13" fmla="*/ 350054 w 573156"/>
                <a:gd name="connsiteY13" fmla="*/ 14214 h 539724"/>
                <a:gd name="connsiteX14" fmla="*/ 382696 w 573156"/>
                <a:gd name="connsiteY14" fmla="*/ 35368 h 539724"/>
                <a:gd name="connsiteX15" fmla="*/ 386033 w 573156"/>
                <a:gd name="connsiteY15" fmla="*/ 38498 h 539724"/>
                <a:gd name="connsiteX16" fmla="*/ 400410 w 573156"/>
                <a:gd name="connsiteY16" fmla="*/ 55730 h 539724"/>
                <a:gd name="connsiteX17" fmla="*/ 402543 w 573156"/>
                <a:gd name="connsiteY17" fmla="*/ 59101 h 539724"/>
                <a:gd name="connsiteX18" fmla="*/ 404710 w 573156"/>
                <a:gd name="connsiteY18" fmla="*/ 62851 h 539724"/>
                <a:gd name="connsiteX19" fmla="*/ 408459 w 573156"/>
                <a:gd name="connsiteY19" fmla="*/ 70487 h 539724"/>
                <a:gd name="connsiteX20" fmla="*/ 410042 w 573156"/>
                <a:gd name="connsiteY20" fmla="*/ 74270 h 539724"/>
                <a:gd name="connsiteX21" fmla="*/ 410042 w 573156"/>
                <a:gd name="connsiteY21" fmla="*/ 74408 h 539724"/>
                <a:gd name="connsiteX22" fmla="*/ 415235 w 573156"/>
                <a:gd name="connsiteY22" fmla="*/ 94805 h 539724"/>
                <a:gd name="connsiteX23" fmla="*/ 409113 w 573156"/>
                <a:gd name="connsiteY23" fmla="*/ 209242 h 539724"/>
                <a:gd name="connsiteX24" fmla="*/ 400307 w 573156"/>
                <a:gd name="connsiteY24" fmla="*/ 248454 h 539724"/>
                <a:gd name="connsiteX25" fmla="*/ 537894 w 573156"/>
                <a:gd name="connsiteY25" fmla="*/ 274699 h 539724"/>
                <a:gd name="connsiteX26" fmla="*/ 571981 w 573156"/>
                <a:gd name="connsiteY26" fmla="*/ 322201 h 539724"/>
                <a:gd name="connsiteX27" fmla="*/ 529879 w 573156"/>
                <a:gd name="connsiteY27" fmla="*/ 443345 h 53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3156" h="539724">
                  <a:moveTo>
                    <a:pt x="529914" y="443345"/>
                  </a:moveTo>
                  <a:cubicBezTo>
                    <a:pt x="476014" y="513308"/>
                    <a:pt x="441618" y="529337"/>
                    <a:pt x="362505" y="517883"/>
                  </a:cubicBezTo>
                  <a:cubicBezTo>
                    <a:pt x="283393" y="506429"/>
                    <a:pt x="241980" y="509971"/>
                    <a:pt x="204212" y="539724"/>
                  </a:cubicBezTo>
                  <a:cubicBezTo>
                    <a:pt x="193412" y="524108"/>
                    <a:pt x="180238" y="508424"/>
                    <a:pt x="164450" y="492945"/>
                  </a:cubicBezTo>
                  <a:cubicBezTo>
                    <a:pt x="96379" y="426250"/>
                    <a:pt x="24938" y="387313"/>
                    <a:pt x="0" y="374793"/>
                  </a:cubicBezTo>
                  <a:cubicBezTo>
                    <a:pt x="14206" y="358386"/>
                    <a:pt x="24181" y="336166"/>
                    <a:pt x="27070" y="311056"/>
                  </a:cubicBezTo>
                  <a:cubicBezTo>
                    <a:pt x="38937" y="281681"/>
                    <a:pt x="50253" y="246769"/>
                    <a:pt x="54106" y="213714"/>
                  </a:cubicBezTo>
                  <a:cubicBezTo>
                    <a:pt x="63255" y="134946"/>
                    <a:pt x="87299" y="62266"/>
                    <a:pt x="187083" y="20268"/>
                  </a:cubicBezTo>
                  <a:cubicBezTo>
                    <a:pt x="233140" y="902"/>
                    <a:pt x="275448" y="-3466"/>
                    <a:pt x="310876" y="2450"/>
                  </a:cubicBezTo>
                  <a:cubicBezTo>
                    <a:pt x="313834" y="2932"/>
                    <a:pt x="316792" y="3516"/>
                    <a:pt x="319647" y="4170"/>
                  </a:cubicBezTo>
                  <a:cubicBezTo>
                    <a:pt x="320473" y="4308"/>
                    <a:pt x="321298" y="4514"/>
                    <a:pt x="322089" y="4720"/>
                  </a:cubicBezTo>
                  <a:cubicBezTo>
                    <a:pt x="324704" y="5305"/>
                    <a:pt x="327249" y="5993"/>
                    <a:pt x="329760" y="6750"/>
                  </a:cubicBezTo>
                  <a:cubicBezTo>
                    <a:pt x="334025" y="7954"/>
                    <a:pt x="338153" y="9364"/>
                    <a:pt x="342143" y="10912"/>
                  </a:cubicBezTo>
                  <a:cubicBezTo>
                    <a:pt x="344826" y="11944"/>
                    <a:pt x="347474" y="13044"/>
                    <a:pt x="350054" y="14214"/>
                  </a:cubicBezTo>
                  <a:cubicBezTo>
                    <a:pt x="362505" y="19889"/>
                    <a:pt x="373444" y="27044"/>
                    <a:pt x="382696" y="35368"/>
                  </a:cubicBezTo>
                  <a:cubicBezTo>
                    <a:pt x="383831" y="36400"/>
                    <a:pt x="384932" y="37431"/>
                    <a:pt x="386033" y="38498"/>
                  </a:cubicBezTo>
                  <a:cubicBezTo>
                    <a:pt x="391536" y="43829"/>
                    <a:pt x="396352" y="49608"/>
                    <a:pt x="400410" y="55730"/>
                  </a:cubicBezTo>
                  <a:cubicBezTo>
                    <a:pt x="401133" y="56866"/>
                    <a:pt x="401855" y="57966"/>
                    <a:pt x="402543" y="59101"/>
                  </a:cubicBezTo>
                  <a:cubicBezTo>
                    <a:pt x="403300" y="60340"/>
                    <a:pt x="404022" y="61578"/>
                    <a:pt x="404710" y="62851"/>
                  </a:cubicBezTo>
                  <a:cubicBezTo>
                    <a:pt x="406086" y="65327"/>
                    <a:pt x="407324" y="67907"/>
                    <a:pt x="408459" y="70487"/>
                  </a:cubicBezTo>
                  <a:cubicBezTo>
                    <a:pt x="409010" y="71725"/>
                    <a:pt x="409526" y="72998"/>
                    <a:pt x="410042" y="74270"/>
                  </a:cubicBezTo>
                  <a:cubicBezTo>
                    <a:pt x="410042" y="74373"/>
                    <a:pt x="410042" y="74408"/>
                    <a:pt x="410042" y="74408"/>
                  </a:cubicBezTo>
                  <a:cubicBezTo>
                    <a:pt x="412587" y="80978"/>
                    <a:pt x="414341" y="87822"/>
                    <a:pt x="415235" y="94805"/>
                  </a:cubicBezTo>
                  <a:cubicBezTo>
                    <a:pt x="420326" y="134258"/>
                    <a:pt x="414823" y="178423"/>
                    <a:pt x="409113" y="209242"/>
                  </a:cubicBezTo>
                  <a:cubicBezTo>
                    <a:pt x="404779" y="232735"/>
                    <a:pt x="400307" y="248454"/>
                    <a:pt x="400307" y="248454"/>
                  </a:cubicBezTo>
                  <a:cubicBezTo>
                    <a:pt x="400307" y="248454"/>
                    <a:pt x="487468" y="249383"/>
                    <a:pt x="537894" y="274699"/>
                  </a:cubicBezTo>
                  <a:cubicBezTo>
                    <a:pt x="557259" y="284433"/>
                    <a:pt x="568507" y="301253"/>
                    <a:pt x="571981" y="322201"/>
                  </a:cubicBezTo>
                  <a:cubicBezTo>
                    <a:pt x="577587" y="355875"/>
                    <a:pt x="563072" y="400246"/>
                    <a:pt x="529879" y="443345"/>
                  </a:cubicBez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3215ACA-C11C-7A4A-93EF-1DBFA9505A39}"/>
                </a:ext>
              </a:extLst>
            </p:cNvPr>
            <p:cNvSpPr/>
            <p:nvPr/>
          </p:nvSpPr>
          <p:spPr>
            <a:xfrm>
              <a:off x="10057789" y="746268"/>
              <a:ext cx="391845" cy="351537"/>
            </a:xfrm>
            <a:custGeom>
              <a:avLst/>
              <a:gdLst>
                <a:gd name="connsiteX0" fmla="*/ 391846 w 391845"/>
                <a:gd name="connsiteY0" fmla="*/ 114751 h 351537"/>
                <a:gd name="connsiteX1" fmla="*/ 390263 w 391845"/>
                <a:gd name="connsiteY1" fmla="*/ 110967 h 351537"/>
                <a:gd name="connsiteX2" fmla="*/ 386514 w 391845"/>
                <a:gd name="connsiteY2" fmla="*/ 103331 h 351537"/>
                <a:gd name="connsiteX3" fmla="*/ 384347 w 391845"/>
                <a:gd name="connsiteY3" fmla="*/ 99582 h 351537"/>
                <a:gd name="connsiteX4" fmla="*/ 382215 w 391845"/>
                <a:gd name="connsiteY4" fmla="*/ 96211 h 351537"/>
                <a:gd name="connsiteX5" fmla="*/ 367837 w 391845"/>
                <a:gd name="connsiteY5" fmla="*/ 78979 h 351537"/>
                <a:gd name="connsiteX6" fmla="*/ 364500 w 391845"/>
                <a:gd name="connsiteY6" fmla="*/ 75849 h 351537"/>
                <a:gd name="connsiteX7" fmla="*/ 331858 w 391845"/>
                <a:gd name="connsiteY7" fmla="*/ 54695 h 351537"/>
                <a:gd name="connsiteX8" fmla="*/ 323947 w 391845"/>
                <a:gd name="connsiteY8" fmla="*/ 51393 h 351537"/>
                <a:gd name="connsiteX9" fmla="*/ 311564 w 391845"/>
                <a:gd name="connsiteY9" fmla="*/ 47231 h 351537"/>
                <a:gd name="connsiteX10" fmla="*/ 303894 w 391845"/>
                <a:gd name="connsiteY10" fmla="*/ 45201 h 351537"/>
                <a:gd name="connsiteX11" fmla="*/ 301452 w 391845"/>
                <a:gd name="connsiteY11" fmla="*/ 44651 h 351537"/>
                <a:gd name="connsiteX12" fmla="*/ 292680 w 391845"/>
                <a:gd name="connsiteY12" fmla="*/ 42931 h 351537"/>
                <a:gd name="connsiteX13" fmla="*/ 168887 w 391845"/>
                <a:gd name="connsiteY13" fmla="*/ 60749 h 351537"/>
                <a:gd name="connsiteX14" fmla="*/ 37595 w 391845"/>
                <a:gd name="connsiteY14" fmla="*/ 240986 h 351537"/>
                <a:gd name="connsiteX15" fmla="*/ 35910 w 391845"/>
                <a:gd name="connsiteY15" fmla="*/ 254195 h 351537"/>
                <a:gd name="connsiteX16" fmla="*/ 8874 w 391845"/>
                <a:gd name="connsiteY16" fmla="*/ 351537 h 351537"/>
                <a:gd name="connsiteX17" fmla="*/ 9115 w 391845"/>
                <a:gd name="connsiteY17" fmla="*/ 349301 h 351537"/>
                <a:gd name="connsiteX18" fmla="*/ 0 w 391845"/>
                <a:gd name="connsiteY18" fmla="*/ 288866 h 351537"/>
                <a:gd name="connsiteX19" fmla="*/ 18643 w 391845"/>
                <a:gd name="connsiteY19" fmla="*/ 213676 h 351537"/>
                <a:gd name="connsiteX20" fmla="*/ 20328 w 391845"/>
                <a:gd name="connsiteY20" fmla="*/ 200571 h 351537"/>
                <a:gd name="connsiteX21" fmla="*/ 151654 w 391845"/>
                <a:gd name="connsiteY21" fmla="*/ 20264 h 351537"/>
                <a:gd name="connsiteX22" fmla="*/ 347681 w 391845"/>
                <a:gd name="connsiteY22" fmla="*/ 35742 h 351537"/>
                <a:gd name="connsiteX23" fmla="*/ 347715 w 391845"/>
                <a:gd name="connsiteY23" fmla="*/ 35777 h 351537"/>
                <a:gd name="connsiteX24" fmla="*/ 391846 w 391845"/>
                <a:gd name="connsiteY24" fmla="*/ 114751 h 35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1845" h="351537">
                  <a:moveTo>
                    <a:pt x="391846" y="114751"/>
                  </a:moveTo>
                  <a:cubicBezTo>
                    <a:pt x="391330" y="113478"/>
                    <a:pt x="390814" y="112206"/>
                    <a:pt x="390263" y="110967"/>
                  </a:cubicBezTo>
                  <a:cubicBezTo>
                    <a:pt x="389163" y="108388"/>
                    <a:pt x="387925" y="105842"/>
                    <a:pt x="386514" y="103331"/>
                  </a:cubicBezTo>
                  <a:cubicBezTo>
                    <a:pt x="385826" y="102059"/>
                    <a:pt x="385104" y="100821"/>
                    <a:pt x="384347" y="99582"/>
                  </a:cubicBezTo>
                  <a:cubicBezTo>
                    <a:pt x="383659" y="98447"/>
                    <a:pt x="382971" y="97312"/>
                    <a:pt x="382215" y="96211"/>
                  </a:cubicBezTo>
                  <a:cubicBezTo>
                    <a:pt x="378156" y="90089"/>
                    <a:pt x="373340" y="84310"/>
                    <a:pt x="367837" y="78979"/>
                  </a:cubicBezTo>
                  <a:cubicBezTo>
                    <a:pt x="366771" y="77912"/>
                    <a:pt x="365636" y="76881"/>
                    <a:pt x="364500" y="75849"/>
                  </a:cubicBezTo>
                  <a:cubicBezTo>
                    <a:pt x="355248" y="67525"/>
                    <a:pt x="344310" y="60370"/>
                    <a:pt x="331858" y="54695"/>
                  </a:cubicBezTo>
                  <a:cubicBezTo>
                    <a:pt x="329278" y="53525"/>
                    <a:pt x="326630" y="52425"/>
                    <a:pt x="323947" y="51393"/>
                  </a:cubicBezTo>
                  <a:cubicBezTo>
                    <a:pt x="319957" y="49845"/>
                    <a:pt x="315829" y="48435"/>
                    <a:pt x="311564" y="47231"/>
                  </a:cubicBezTo>
                  <a:cubicBezTo>
                    <a:pt x="309053" y="46474"/>
                    <a:pt x="306508" y="45786"/>
                    <a:pt x="303894" y="45201"/>
                  </a:cubicBezTo>
                  <a:cubicBezTo>
                    <a:pt x="303103" y="44995"/>
                    <a:pt x="302277" y="44789"/>
                    <a:pt x="301452" y="44651"/>
                  </a:cubicBezTo>
                  <a:cubicBezTo>
                    <a:pt x="298597" y="43997"/>
                    <a:pt x="295639" y="43413"/>
                    <a:pt x="292680" y="42931"/>
                  </a:cubicBezTo>
                  <a:cubicBezTo>
                    <a:pt x="257252" y="37015"/>
                    <a:pt x="214944" y="41383"/>
                    <a:pt x="168887" y="60749"/>
                  </a:cubicBezTo>
                  <a:cubicBezTo>
                    <a:pt x="74709" y="100373"/>
                    <a:pt x="48018" y="167343"/>
                    <a:pt x="37595" y="240986"/>
                  </a:cubicBezTo>
                  <a:cubicBezTo>
                    <a:pt x="36976" y="245355"/>
                    <a:pt x="36426" y="249758"/>
                    <a:pt x="35910" y="254195"/>
                  </a:cubicBezTo>
                  <a:cubicBezTo>
                    <a:pt x="32058" y="287250"/>
                    <a:pt x="20741" y="322162"/>
                    <a:pt x="8874" y="351537"/>
                  </a:cubicBezTo>
                  <a:cubicBezTo>
                    <a:pt x="8978" y="350780"/>
                    <a:pt x="9046" y="350058"/>
                    <a:pt x="9115" y="349301"/>
                  </a:cubicBezTo>
                  <a:cubicBezTo>
                    <a:pt x="11282" y="327391"/>
                    <a:pt x="7774" y="306512"/>
                    <a:pt x="0" y="288866"/>
                  </a:cubicBezTo>
                  <a:cubicBezTo>
                    <a:pt x="8496" y="264892"/>
                    <a:pt x="15719" y="238751"/>
                    <a:pt x="18643" y="213676"/>
                  </a:cubicBezTo>
                  <a:cubicBezTo>
                    <a:pt x="19159" y="209273"/>
                    <a:pt x="19709" y="204905"/>
                    <a:pt x="20328" y="200571"/>
                  </a:cubicBezTo>
                  <a:cubicBezTo>
                    <a:pt x="30751" y="126893"/>
                    <a:pt x="57408" y="59889"/>
                    <a:pt x="151654" y="20264"/>
                  </a:cubicBezTo>
                  <a:cubicBezTo>
                    <a:pt x="236098" y="-15268"/>
                    <a:pt x="308056" y="-237"/>
                    <a:pt x="347681" y="35742"/>
                  </a:cubicBezTo>
                  <a:cubicBezTo>
                    <a:pt x="347715" y="35742"/>
                    <a:pt x="347715" y="35777"/>
                    <a:pt x="347715" y="35777"/>
                  </a:cubicBezTo>
                  <a:cubicBezTo>
                    <a:pt x="382971" y="62228"/>
                    <a:pt x="391364" y="111690"/>
                    <a:pt x="391846" y="114751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4C34D79-6CF5-3AF9-D3E6-FE5E1BE4B944}"/>
                </a:ext>
              </a:extLst>
            </p:cNvPr>
            <p:cNvSpPr/>
            <p:nvPr/>
          </p:nvSpPr>
          <p:spPr>
            <a:xfrm>
              <a:off x="10439688" y="981569"/>
              <a:ext cx="171673" cy="112958"/>
            </a:xfrm>
            <a:custGeom>
              <a:avLst/>
              <a:gdLst>
                <a:gd name="connsiteX0" fmla="*/ 171673 w 171673"/>
                <a:gd name="connsiteY0" fmla="*/ 112958 h 112958"/>
                <a:gd name="connsiteX1" fmla="*/ 137586 w 171673"/>
                <a:gd name="connsiteY1" fmla="*/ 65457 h 112958"/>
                <a:gd name="connsiteX2" fmla="*/ 0 w 171673"/>
                <a:gd name="connsiteY2" fmla="*/ 39212 h 112958"/>
                <a:gd name="connsiteX3" fmla="*/ 8806 w 171673"/>
                <a:gd name="connsiteY3" fmla="*/ 0 h 112958"/>
                <a:gd name="connsiteX4" fmla="*/ 120354 w 171673"/>
                <a:gd name="connsiteY4" fmla="*/ 24972 h 112958"/>
                <a:gd name="connsiteX5" fmla="*/ 133528 w 171673"/>
                <a:gd name="connsiteY5" fmla="*/ 33709 h 112958"/>
                <a:gd name="connsiteX6" fmla="*/ 133596 w 171673"/>
                <a:gd name="connsiteY6" fmla="*/ 33743 h 112958"/>
                <a:gd name="connsiteX7" fmla="*/ 171673 w 171673"/>
                <a:gd name="connsiteY7" fmla="*/ 112958 h 11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673" h="112958">
                  <a:moveTo>
                    <a:pt x="171673" y="112958"/>
                  </a:moveTo>
                  <a:cubicBezTo>
                    <a:pt x="168199" y="92011"/>
                    <a:pt x="156952" y="75191"/>
                    <a:pt x="137586" y="65457"/>
                  </a:cubicBezTo>
                  <a:cubicBezTo>
                    <a:pt x="87161" y="40141"/>
                    <a:pt x="0" y="39212"/>
                    <a:pt x="0" y="39212"/>
                  </a:cubicBezTo>
                  <a:cubicBezTo>
                    <a:pt x="0" y="39212"/>
                    <a:pt x="4472" y="23493"/>
                    <a:pt x="8806" y="0"/>
                  </a:cubicBezTo>
                  <a:cubicBezTo>
                    <a:pt x="38524" y="2270"/>
                    <a:pt x="87299" y="8393"/>
                    <a:pt x="120354" y="24972"/>
                  </a:cubicBezTo>
                  <a:cubicBezTo>
                    <a:pt x="125272" y="27414"/>
                    <a:pt x="129641" y="30372"/>
                    <a:pt x="133528" y="33709"/>
                  </a:cubicBezTo>
                  <a:cubicBezTo>
                    <a:pt x="133528" y="33709"/>
                    <a:pt x="133528" y="33709"/>
                    <a:pt x="133596" y="33743"/>
                  </a:cubicBezTo>
                  <a:cubicBezTo>
                    <a:pt x="169403" y="58956"/>
                    <a:pt x="171673" y="112958"/>
                    <a:pt x="171673" y="112958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82BF604-F7B6-816B-82BD-4FDBB3D034EF}"/>
                </a:ext>
              </a:extLst>
            </p:cNvPr>
            <p:cNvSpPr/>
            <p:nvPr/>
          </p:nvSpPr>
          <p:spPr>
            <a:xfrm>
              <a:off x="10139668" y="822192"/>
              <a:ext cx="256073" cy="385803"/>
            </a:xfrm>
            <a:custGeom>
              <a:avLst/>
              <a:gdLst>
                <a:gd name="connsiteX0" fmla="*/ 219626 w 256073"/>
                <a:gd name="connsiteY0" fmla="*/ 234649 h 385803"/>
                <a:gd name="connsiteX1" fmla="*/ 181205 w 256073"/>
                <a:gd name="connsiteY1" fmla="*/ 348536 h 385803"/>
                <a:gd name="connsiteX2" fmla="*/ 170336 w 256073"/>
                <a:gd name="connsiteY2" fmla="*/ 373508 h 385803"/>
                <a:gd name="connsiteX3" fmla="*/ 143059 w 256073"/>
                <a:gd name="connsiteY3" fmla="*/ 385616 h 385803"/>
                <a:gd name="connsiteX4" fmla="*/ 2893 w 256073"/>
                <a:gd name="connsiteY4" fmla="*/ 256629 h 385803"/>
                <a:gd name="connsiteX5" fmla="*/ 55933 w 256073"/>
                <a:gd name="connsiteY5" fmla="*/ 196435 h 385803"/>
                <a:gd name="connsiteX6" fmla="*/ 80010 w 256073"/>
                <a:gd name="connsiteY6" fmla="*/ 97820 h 385803"/>
                <a:gd name="connsiteX7" fmla="*/ 140239 w 256073"/>
                <a:gd name="connsiteY7" fmla="*/ 3401 h 385803"/>
                <a:gd name="connsiteX8" fmla="*/ 215292 w 256073"/>
                <a:gd name="connsiteY8" fmla="*/ 15818 h 385803"/>
                <a:gd name="connsiteX9" fmla="*/ 219626 w 256073"/>
                <a:gd name="connsiteY9" fmla="*/ 234649 h 38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6073" h="385803">
                  <a:moveTo>
                    <a:pt x="219626" y="234649"/>
                  </a:moveTo>
                  <a:cubicBezTo>
                    <a:pt x="193519" y="283561"/>
                    <a:pt x="192418" y="312351"/>
                    <a:pt x="181205" y="348536"/>
                  </a:cubicBezTo>
                  <a:cubicBezTo>
                    <a:pt x="177662" y="359956"/>
                    <a:pt x="174050" y="367936"/>
                    <a:pt x="170336" y="373508"/>
                  </a:cubicBezTo>
                  <a:cubicBezTo>
                    <a:pt x="161977" y="386029"/>
                    <a:pt x="153068" y="386235"/>
                    <a:pt x="143059" y="385616"/>
                  </a:cubicBezTo>
                  <a:cubicBezTo>
                    <a:pt x="89332" y="382314"/>
                    <a:pt x="-19052" y="299246"/>
                    <a:pt x="2893" y="256629"/>
                  </a:cubicBezTo>
                  <a:cubicBezTo>
                    <a:pt x="12799" y="237401"/>
                    <a:pt x="37565" y="222232"/>
                    <a:pt x="55933" y="196435"/>
                  </a:cubicBezTo>
                  <a:cubicBezTo>
                    <a:pt x="55933" y="196435"/>
                    <a:pt x="73131" y="175797"/>
                    <a:pt x="80010" y="97820"/>
                  </a:cubicBezTo>
                  <a:cubicBezTo>
                    <a:pt x="84241" y="49974"/>
                    <a:pt x="106599" y="14202"/>
                    <a:pt x="140239" y="3401"/>
                  </a:cubicBezTo>
                  <a:cubicBezTo>
                    <a:pt x="161392" y="-3409"/>
                    <a:pt x="186983" y="-348"/>
                    <a:pt x="215292" y="15818"/>
                  </a:cubicBezTo>
                  <a:cubicBezTo>
                    <a:pt x="288660" y="57713"/>
                    <a:pt x="245767" y="185737"/>
                    <a:pt x="219626" y="234649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FA2C6BB-9EAF-82E2-E158-4C41AE9D5C5B}"/>
                </a:ext>
              </a:extLst>
            </p:cNvPr>
            <p:cNvSpPr/>
            <p:nvPr/>
          </p:nvSpPr>
          <p:spPr>
            <a:xfrm>
              <a:off x="10358407" y="1061175"/>
              <a:ext cx="219282" cy="166232"/>
            </a:xfrm>
            <a:custGeom>
              <a:avLst/>
              <a:gdLst>
                <a:gd name="connsiteX0" fmla="*/ 219271 w 219282"/>
                <a:gd name="connsiteY0" fmla="*/ 55482 h 166232"/>
                <a:gd name="connsiteX1" fmla="*/ 194402 w 219282"/>
                <a:gd name="connsiteY1" fmla="*/ 119253 h 166232"/>
                <a:gd name="connsiteX2" fmla="*/ 194368 w 219282"/>
                <a:gd name="connsiteY2" fmla="*/ 119253 h 166232"/>
                <a:gd name="connsiteX3" fmla="*/ 100602 w 219282"/>
                <a:gd name="connsiteY3" fmla="*/ 164003 h 166232"/>
                <a:gd name="connsiteX4" fmla="*/ 887 w 219282"/>
                <a:gd name="connsiteY4" fmla="*/ 127714 h 166232"/>
                <a:gd name="connsiteX5" fmla="*/ 59327 w 219282"/>
                <a:gd name="connsiteY5" fmla="*/ 12864 h 166232"/>
                <a:gd name="connsiteX6" fmla="*/ 62354 w 219282"/>
                <a:gd name="connsiteY6" fmla="*/ 11213 h 166232"/>
                <a:gd name="connsiteX7" fmla="*/ 219271 w 219282"/>
                <a:gd name="connsiteY7" fmla="*/ 55482 h 16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282" h="166232">
                  <a:moveTo>
                    <a:pt x="219271" y="55482"/>
                  </a:moveTo>
                  <a:cubicBezTo>
                    <a:pt x="219649" y="78321"/>
                    <a:pt x="210775" y="100713"/>
                    <a:pt x="194402" y="119253"/>
                  </a:cubicBezTo>
                  <a:lnTo>
                    <a:pt x="194368" y="119253"/>
                  </a:lnTo>
                  <a:cubicBezTo>
                    <a:pt x="173764" y="142608"/>
                    <a:pt x="141328" y="159806"/>
                    <a:pt x="100602" y="164003"/>
                  </a:cubicBezTo>
                  <a:cubicBezTo>
                    <a:pt x="27510" y="171570"/>
                    <a:pt x="-6027" y="159978"/>
                    <a:pt x="887" y="127714"/>
                  </a:cubicBezTo>
                  <a:cubicBezTo>
                    <a:pt x="887" y="127714"/>
                    <a:pt x="12031" y="40760"/>
                    <a:pt x="59327" y="12864"/>
                  </a:cubicBezTo>
                  <a:cubicBezTo>
                    <a:pt x="60290" y="12280"/>
                    <a:pt x="61322" y="11729"/>
                    <a:pt x="62354" y="11213"/>
                  </a:cubicBezTo>
                  <a:cubicBezTo>
                    <a:pt x="111197" y="-14240"/>
                    <a:pt x="218445" y="4953"/>
                    <a:pt x="219271" y="55482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E63773A-B780-9CB9-573C-EA0B648AF11A}"/>
                </a:ext>
              </a:extLst>
            </p:cNvPr>
            <p:cNvSpPr/>
            <p:nvPr/>
          </p:nvSpPr>
          <p:spPr>
            <a:xfrm>
              <a:off x="9936270" y="1032315"/>
              <a:ext cx="62011" cy="89847"/>
            </a:xfrm>
            <a:custGeom>
              <a:avLst/>
              <a:gdLst>
                <a:gd name="connsiteX0" fmla="*/ 61791 w 62011"/>
                <a:gd name="connsiteY0" fmla="*/ 47434 h 89847"/>
                <a:gd name="connsiteX1" fmla="*/ 27360 w 62011"/>
                <a:gd name="connsiteY1" fmla="*/ 89777 h 89847"/>
                <a:gd name="connsiteX2" fmla="*/ 221 w 62011"/>
                <a:gd name="connsiteY2" fmla="*/ 42413 h 89847"/>
                <a:gd name="connsiteX3" fmla="*/ 34652 w 62011"/>
                <a:gd name="connsiteY3" fmla="*/ 70 h 89847"/>
                <a:gd name="connsiteX4" fmla="*/ 61791 w 62011"/>
                <a:gd name="connsiteY4" fmla="*/ 47434 h 8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11" h="89847">
                  <a:moveTo>
                    <a:pt x="61791" y="47434"/>
                  </a:moveTo>
                  <a:cubicBezTo>
                    <a:pt x="59761" y="72200"/>
                    <a:pt x="44352" y="91152"/>
                    <a:pt x="27360" y="89777"/>
                  </a:cubicBezTo>
                  <a:cubicBezTo>
                    <a:pt x="10368" y="88401"/>
                    <a:pt x="-1808" y="67178"/>
                    <a:pt x="221" y="42413"/>
                  </a:cubicBezTo>
                  <a:cubicBezTo>
                    <a:pt x="2250" y="17647"/>
                    <a:pt x="17660" y="-1305"/>
                    <a:pt x="34652" y="70"/>
                  </a:cubicBezTo>
                  <a:cubicBezTo>
                    <a:pt x="51644" y="1446"/>
                    <a:pt x="63820" y="22669"/>
                    <a:pt x="61791" y="47434"/>
                  </a:cubicBezTo>
                  <a:close/>
                </a:path>
              </a:pathLst>
            </a:custGeom>
            <a:solidFill>
              <a:srgbClr val="3D1A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673A53DD-46FC-4422-A1B7-92DD78F2124E}"/>
                </a:ext>
              </a:extLst>
            </p:cNvPr>
            <p:cNvSpPr/>
            <p:nvPr/>
          </p:nvSpPr>
          <p:spPr>
            <a:xfrm>
              <a:off x="10072707" y="669640"/>
              <a:ext cx="76700" cy="123315"/>
            </a:xfrm>
            <a:custGeom>
              <a:avLst/>
              <a:gdLst>
                <a:gd name="connsiteX0" fmla="*/ 25001 w 76700"/>
                <a:gd name="connsiteY0" fmla="*/ 10284 h 123315"/>
                <a:gd name="connsiteX1" fmla="*/ 4466 w 76700"/>
                <a:gd name="connsiteY1" fmla="*/ 1410 h 123315"/>
                <a:gd name="connsiteX2" fmla="*/ 4053 w 76700"/>
                <a:gd name="connsiteY2" fmla="*/ 23802 h 123315"/>
                <a:gd name="connsiteX3" fmla="*/ 19429 w 76700"/>
                <a:gd name="connsiteY3" fmla="*/ 34086 h 123315"/>
                <a:gd name="connsiteX4" fmla="*/ 19463 w 76700"/>
                <a:gd name="connsiteY4" fmla="*/ 34086 h 123315"/>
                <a:gd name="connsiteX5" fmla="*/ 21458 w 76700"/>
                <a:gd name="connsiteY5" fmla="*/ 33880 h 123315"/>
                <a:gd name="connsiteX6" fmla="*/ 21699 w 76700"/>
                <a:gd name="connsiteY6" fmla="*/ 33846 h 123315"/>
                <a:gd name="connsiteX7" fmla="*/ 24622 w 76700"/>
                <a:gd name="connsiteY7" fmla="*/ 32676 h 123315"/>
                <a:gd name="connsiteX8" fmla="*/ 25001 w 76700"/>
                <a:gd name="connsiteY8" fmla="*/ 10284 h 123315"/>
                <a:gd name="connsiteX9" fmla="*/ 43197 w 76700"/>
                <a:gd name="connsiteY9" fmla="*/ 100472 h 123315"/>
                <a:gd name="connsiteX10" fmla="*/ 24141 w 76700"/>
                <a:gd name="connsiteY10" fmla="*/ 88674 h 123315"/>
                <a:gd name="connsiteX11" fmla="*/ 20495 w 76700"/>
                <a:gd name="connsiteY11" fmla="*/ 110756 h 123315"/>
                <a:gd name="connsiteX12" fmla="*/ 39516 w 76700"/>
                <a:gd name="connsiteY12" fmla="*/ 122554 h 123315"/>
                <a:gd name="connsiteX13" fmla="*/ 43197 w 76700"/>
                <a:gd name="connsiteY13" fmla="*/ 100472 h 123315"/>
                <a:gd name="connsiteX14" fmla="*/ 70851 w 76700"/>
                <a:gd name="connsiteY14" fmla="*/ 45093 h 123315"/>
                <a:gd name="connsiteX15" fmla="*/ 52553 w 76700"/>
                <a:gd name="connsiteY15" fmla="*/ 41482 h 123315"/>
                <a:gd name="connsiteX16" fmla="*/ 56164 w 76700"/>
                <a:gd name="connsiteY16" fmla="*/ 59781 h 123315"/>
                <a:gd name="connsiteX17" fmla="*/ 74463 w 76700"/>
                <a:gd name="connsiteY17" fmla="*/ 63392 h 123315"/>
                <a:gd name="connsiteX18" fmla="*/ 70851 w 76700"/>
                <a:gd name="connsiteY18" fmla="*/ 45093 h 12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700" h="123315">
                  <a:moveTo>
                    <a:pt x="25001" y="10284"/>
                  </a:moveTo>
                  <a:cubicBezTo>
                    <a:pt x="19463" y="1651"/>
                    <a:pt x="10245" y="-2339"/>
                    <a:pt x="4466" y="1410"/>
                  </a:cubicBezTo>
                  <a:cubicBezTo>
                    <a:pt x="-1312" y="5125"/>
                    <a:pt x="-1519" y="15168"/>
                    <a:pt x="4053" y="23802"/>
                  </a:cubicBezTo>
                  <a:cubicBezTo>
                    <a:pt x="8147" y="30165"/>
                    <a:pt x="14166" y="33983"/>
                    <a:pt x="19429" y="34086"/>
                  </a:cubicBezTo>
                  <a:lnTo>
                    <a:pt x="19463" y="34086"/>
                  </a:lnTo>
                  <a:cubicBezTo>
                    <a:pt x="20151" y="34086"/>
                    <a:pt x="20805" y="34018"/>
                    <a:pt x="21458" y="33880"/>
                  </a:cubicBezTo>
                  <a:cubicBezTo>
                    <a:pt x="21527" y="33880"/>
                    <a:pt x="21630" y="33880"/>
                    <a:pt x="21699" y="33846"/>
                  </a:cubicBezTo>
                  <a:cubicBezTo>
                    <a:pt x="22731" y="33674"/>
                    <a:pt x="23728" y="33261"/>
                    <a:pt x="24622" y="32676"/>
                  </a:cubicBezTo>
                  <a:cubicBezTo>
                    <a:pt x="30401" y="28927"/>
                    <a:pt x="30573" y="18918"/>
                    <a:pt x="25001" y="10284"/>
                  </a:cubicBezTo>
                  <a:close/>
                  <a:moveTo>
                    <a:pt x="43197" y="100472"/>
                  </a:moveTo>
                  <a:cubicBezTo>
                    <a:pt x="38966" y="91116"/>
                    <a:pt x="30436" y="85819"/>
                    <a:pt x="24141" y="88674"/>
                  </a:cubicBezTo>
                  <a:cubicBezTo>
                    <a:pt x="17881" y="91494"/>
                    <a:pt x="16230" y="101401"/>
                    <a:pt x="20495" y="110756"/>
                  </a:cubicBezTo>
                  <a:cubicBezTo>
                    <a:pt x="24726" y="120112"/>
                    <a:pt x="33256" y="125375"/>
                    <a:pt x="39516" y="122554"/>
                  </a:cubicBezTo>
                  <a:cubicBezTo>
                    <a:pt x="45776" y="119700"/>
                    <a:pt x="47427" y="109828"/>
                    <a:pt x="43197" y="100472"/>
                  </a:cubicBezTo>
                  <a:close/>
                  <a:moveTo>
                    <a:pt x="70851" y="45093"/>
                  </a:moveTo>
                  <a:cubicBezTo>
                    <a:pt x="64798" y="39040"/>
                    <a:pt x="56611" y="37423"/>
                    <a:pt x="52553" y="41482"/>
                  </a:cubicBezTo>
                  <a:cubicBezTo>
                    <a:pt x="48494" y="45541"/>
                    <a:pt x="50110" y="53727"/>
                    <a:pt x="56164" y="59781"/>
                  </a:cubicBezTo>
                  <a:cubicBezTo>
                    <a:pt x="62218" y="65835"/>
                    <a:pt x="70404" y="67451"/>
                    <a:pt x="74463" y="63392"/>
                  </a:cubicBezTo>
                  <a:cubicBezTo>
                    <a:pt x="78522" y="59334"/>
                    <a:pt x="76905" y="51147"/>
                    <a:pt x="70851" y="45093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6A40590-45F5-8508-65CF-881F36D893E5}"/>
                </a:ext>
              </a:extLst>
            </p:cNvPr>
            <p:cNvSpPr/>
            <p:nvPr/>
          </p:nvSpPr>
          <p:spPr>
            <a:xfrm>
              <a:off x="9792645" y="1108470"/>
              <a:ext cx="484234" cy="182989"/>
            </a:xfrm>
            <a:custGeom>
              <a:avLst/>
              <a:gdLst>
                <a:gd name="connsiteX0" fmla="*/ 196886 w 484234"/>
                <a:gd name="connsiteY0" fmla="*/ 43305 h 182989"/>
                <a:gd name="connsiteX1" fmla="*/ 194719 w 484234"/>
                <a:gd name="connsiteY1" fmla="*/ 42445 h 182989"/>
                <a:gd name="connsiteX2" fmla="*/ 193137 w 484234"/>
                <a:gd name="connsiteY2" fmla="*/ 41757 h 182989"/>
                <a:gd name="connsiteX3" fmla="*/ 191279 w 484234"/>
                <a:gd name="connsiteY3" fmla="*/ 40932 h 182989"/>
                <a:gd name="connsiteX4" fmla="*/ 190626 w 484234"/>
                <a:gd name="connsiteY4" fmla="*/ 40588 h 182989"/>
                <a:gd name="connsiteX5" fmla="*/ 189422 w 484234"/>
                <a:gd name="connsiteY5" fmla="*/ 40003 h 182989"/>
                <a:gd name="connsiteX6" fmla="*/ 188115 w 484234"/>
                <a:gd name="connsiteY6" fmla="*/ 39350 h 182989"/>
                <a:gd name="connsiteX7" fmla="*/ 188080 w 484234"/>
                <a:gd name="connsiteY7" fmla="*/ 39350 h 182989"/>
                <a:gd name="connsiteX8" fmla="*/ 187805 w 484234"/>
                <a:gd name="connsiteY8" fmla="*/ 39178 h 182989"/>
                <a:gd name="connsiteX9" fmla="*/ 186395 w 484234"/>
                <a:gd name="connsiteY9" fmla="*/ 38387 h 182989"/>
                <a:gd name="connsiteX10" fmla="*/ 184400 w 484234"/>
                <a:gd name="connsiteY10" fmla="*/ 37217 h 182989"/>
                <a:gd name="connsiteX11" fmla="*/ 184194 w 484234"/>
                <a:gd name="connsiteY11" fmla="*/ 37079 h 182989"/>
                <a:gd name="connsiteX12" fmla="*/ 182439 w 484234"/>
                <a:gd name="connsiteY12" fmla="*/ 35979 h 182989"/>
                <a:gd name="connsiteX13" fmla="*/ 182027 w 484234"/>
                <a:gd name="connsiteY13" fmla="*/ 35704 h 182989"/>
                <a:gd name="connsiteX14" fmla="*/ 179825 w 484234"/>
                <a:gd name="connsiteY14" fmla="*/ 34190 h 182989"/>
                <a:gd name="connsiteX15" fmla="*/ 179069 w 484234"/>
                <a:gd name="connsiteY15" fmla="*/ 33640 h 182989"/>
                <a:gd name="connsiteX16" fmla="*/ 177589 w 484234"/>
                <a:gd name="connsiteY16" fmla="*/ 32539 h 182989"/>
                <a:gd name="connsiteX17" fmla="*/ 176902 w 484234"/>
                <a:gd name="connsiteY17" fmla="*/ 31989 h 182989"/>
                <a:gd name="connsiteX18" fmla="*/ 176833 w 484234"/>
                <a:gd name="connsiteY18" fmla="*/ 31954 h 182989"/>
                <a:gd name="connsiteX19" fmla="*/ 175560 w 484234"/>
                <a:gd name="connsiteY19" fmla="*/ 30888 h 182989"/>
                <a:gd name="connsiteX20" fmla="*/ 175010 w 484234"/>
                <a:gd name="connsiteY20" fmla="*/ 30441 h 182989"/>
                <a:gd name="connsiteX21" fmla="*/ 174356 w 484234"/>
                <a:gd name="connsiteY21" fmla="*/ 29891 h 182989"/>
                <a:gd name="connsiteX22" fmla="*/ 173909 w 484234"/>
                <a:gd name="connsiteY22" fmla="*/ 29512 h 182989"/>
                <a:gd name="connsiteX23" fmla="*/ 171742 w 484234"/>
                <a:gd name="connsiteY23" fmla="*/ 27552 h 182989"/>
                <a:gd name="connsiteX24" fmla="*/ 167993 w 484234"/>
                <a:gd name="connsiteY24" fmla="*/ 23837 h 182989"/>
                <a:gd name="connsiteX25" fmla="*/ 166239 w 484234"/>
                <a:gd name="connsiteY25" fmla="*/ 21945 h 182989"/>
                <a:gd name="connsiteX26" fmla="*/ 161079 w 484234"/>
                <a:gd name="connsiteY26" fmla="*/ 15582 h 182989"/>
                <a:gd name="connsiteX27" fmla="*/ 159497 w 484234"/>
                <a:gd name="connsiteY27" fmla="*/ 13346 h 182989"/>
                <a:gd name="connsiteX28" fmla="*/ 157399 w 484234"/>
                <a:gd name="connsiteY28" fmla="*/ 10181 h 182989"/>
                <a:gd name="connsiteX29" fmla="*/ 156608 w 484234"/>
                <a:gd name="connsiteY29" fmla="*/ 8909 h 182989"/>
                <a:gd name="connsiteX30" fmla="*/ 153477 w 484234"/>
                <a:gd name="connsiteY30" fmla="*/ 3474 h 182989"/>
                <a:gd name="connsiteX31" fmla="*/ 153409 w 484234"/>
                <a:gd name="connsiteY31" fmla="*/ 3336 h 182989"/>
                <a:gd name="connsiteX32" fmla="*/ 151861 w 484234"/>
                <a:gd name="connsiteY32" fmla="*/ 310 h 182989"/>
                <a:gd name="connsiteX33" fmla="*/ 151689 w 484234"/>
                <a:gd name="connsiteY33" fmla="*/ 0 h 182989"/>
                <a:gd name="connsiteX34" fmla="*/ 151104 w 484234"/>
                <a:gd name="connsiteY34" fmla="*/ 34 h 182989"/>
                <a:gd name="connsiteX35" fmla="*/ 131739 w 484234"/>
                <a:gd name="connsiteY35" fmla="*/ 1961 h 182989"/>
                <a:gd name="connsiteX36" fmla="*/ 120388 w 484234"/>
                <a:gd name="connsiteY36" fmla="*/ 3680 h 182989"/>
                <a:gd name="connsiteX37" fmla="*/ 74709 w 484234"/>
                <a:gd name="connsiteY37" fmla="*/ 15375 h 182989"/>
                <a:gd name="connsiteX38" fmla="*/ 68862 w 484234"/>
                <a:gd name="connsiteY38" fmla="*/ 17508 h 182989"/>
                <a:gd name="connsiteX39" fmla="*/ 68828 w 484234"/>
                <a:gd name="connsiteY39" fmla="*/ 17508 h 182989"/>
                <a:gd name="connsiteX40" fmla="*/ 0 w 484234"/>
                <a:gd name="connsiteY40" fmla="*/ 58543 h 182989"/>
                <a:gd name="connsiteX41" fmla="*/ 654 w 484234"/>
                <a:gd name="connsiteY41" fmla="*/ 58027 h 182989"/>
                <a:gd name="connsiteX42" fmla="*/ 1685 w 484234"/>
                <a:gd name="connsiteY42" fmla="*/ 57270 h 182989"/>
                <a:gd name="connsiteX43" fmla="*/ 4781 w 484234"/>
                <a:gd name="connsiteY43" fmla="*/ 55172 h 182989"/>
                <a:gd name="connsiteX44" fmla="*/ 5985 w 484234"/>
                <a:gd name="connsiteY44" fmla="*/ 54415 h 182989"/>
                <a:gd name="connsiteX45" fmla="*/ 23080 w 484234"/>
                <a:gd name="connsiteY45" fmla="*/ 45747 h 182989"/>
                <a:gd name="connsiteX46" fmla="*/ 28549 w 484234"/>
                <a:gd name="connsiteY46" fmla="*/ 43615 h 182989"/>
                <a:gd name="connsiteX47" fmla="*/ 30647 w 484234"/>
                <a:gd name="connsiteY47" fmla="*/ 42858 h 182989"/>
                <a:gd name="connsiteX48" fmla="*/ 33846 w 484234"/>
                <a:gd name="connsiteY48" fmla="*/ 41757 h 182989"/>
                <a:gd name="connsiteX49" fmla="*/ 46504 w 484234"/>
                <a:gd name="connsiteY49" fmla="*/ 38077 h 182989"/>
                <a:gd name="connsiteX50" fmla="*/ 49015 w 484234"/>
                <a:gd name="connsiteY50" fmla="*/ 37458 h 182989"/>
                <a:gd name="connsiteX51" fmla="*/ 61432 w 484234"/>
                <a:gd name="connsiteY51" fmla="*/ 34878 h 182989"/>
                <a:gd name="connsiteX52" fmla="*/ 75328 w 484234"/>
                <a:gd name="connsiteY52" fmla="*/ 32849 h 182989"/>
                <a:gd name="connsiteX53" fmla="*/ 80316 w 484234"/>
                <a:gd name="connsiteY53" fmla="*/ 32333 h 182989"/>
                <a:gd name="connsiteX54" fmla="*/ 86335 w 484234"/>
                <a:gd name="connsiteY54" fmla="*/ 31817 h 182989"/>
                <a:gd name="connsiteX55" fmla="*/ 95210 w 484234"/>
                <a:gd name="connsiteY55" fmla="*/ 31370 h 182989"/>
                <a:gd name="connsiteX56" fmla="*/ 131945 w 484234"/>
                <a:gd name="connsiteY56" fmla="*/ 32505 h 182989"/>
                <a:gd name="connsiteX57" fmla="*/ 135798 w 484234"/>
                <a:gd name="connsiteY57" fmla="*/ 32849 h 182989"/>
                <a:gd name="connsiteX58" fmla="*/ 161217 w 484234"/>
                <a:gd name="connsiteY58" fmla="*/ 36185 h 182989"/>
                <a:gd name="connsiteX59" fmla="*/ 165551 w 484234"/>
                <a:gd name="connsiteY59" fmla="*/ 36907 h 182989"/>
                <a:gd name="connsiteX60" fmla="*/ 169678 w 484234"/>
                <a:gd name="connsiteY60" fmla="*/ 37630 h 182989"/>
                <a:gd name="connsiteX61" fmla="*/ 169885 w 484234"/>
                <a:gd name="connsiteY61" fmla="*/ 37630 h 182989"/>
                <a:gd name="connsiteX62" fmla="*/ 173600 w 484234"/>
                <a:gd name="connsiteY62" fmla="*/ 38318 h 182989"/>
                <a:gd name="connsiteX63" fmla="*/ 182474 w 484234"/>
                <a:gd name="connsiteY63" fmla="*/ 40106 h 182989"/>
                <a:gd name="connsiteX64" fmla="*/ 185398 w 484234"/>
                <a:gd name="connsiteY64" fmla="*/ 40726 h 182989"/>
                <a:gd name="connsiteX65" fmla="*/ 185569 w 484234"/>
                <a:gd name="connsiteY65" fmla="*/ 40726 h 182989"/>
                <a:gd name="connsiteX66" fmla="*/ 188115 w 484234"/>
                <a:gd name="connsiteY66" fmla="*/ 41310 h 182989"/>
                <a:gd name="connsiteX67" fmla="*/ 194203 w 484234"/>
                <a:gd name="connsiteY67" fmla="*/ 42721 h 182989"/>
                <a:gd name="connsiteX68" fmla="*/ 195682 w 484234"/>
                <a:gd name="connsiteY68" fmla="*/ 43099 h 182989"/>
                <a:gd name="connsiteX69" fmla="*/ 197952 w 484234"/>
                <a:gd name="connsiteY69" fmla="*/ 43684 h 182989"/>
                <a:gd name="connsiteX70" fmla="*/ 198743 w 484234"/>
                <a:gd name="connsiteY70" fmla="*/ 43890 h 182989"/>
                <a:gd name="connsiteX71" fmla="*/ 196886 w 484234"/>
                <a:gd name="connsiteY71" fmla="*/ 43236 h 182989"/>
                <a:gd name="connsiteX72" fmla="*/ 444507 w 484234"/>
                <a:gd name="connsiteY72" fmla="*/ 136279 h 182989"/>
                <a:gd name="connsiteX73" fmla="*/ 280057 w 484234"/>
                <a:gd name="connsiteY73" fmla="*/ 18127 h 182989"/>
                <a:gd name="connsiteX74" fmla="*/ 274037 w 484234"/>
                <a:gd name="connsiteY74" fmla="*/ 24456 h 182989"/>
                <a:gd name="connsiteX75" fmla="*/ 274003 w 484234"/>
                <a:gd name="connsiteY75" fmla="*/ 24490 h 182989"/>
                <a:gd name="connsiteX76" fmla="*/ 270873 w 484234"/>
                <a:gd name="connsiteY76" fmla="*/ 27380 h 182989"/>
                <a:gd name="connsiteX77" fmla="*/ 270701 w 484234"/>
                <a:gd name="connsiteY77" fmla="*/ 27552 h 182989"/>
                <a:gd name="connsiteX78" fmla="*/ 267605 w 484234"/>
                <a:gd name="connsiteY78" fmla="*/ 30131 h 182989"/>
                <a:gd name="connsiteX79" fmla="*/ 264234 w 484234"/>
                <a:gd name="connsiteY79" fmla="*/ 32711 h 182989"/>
                <a:gd name="connsiteX80" fmla="*/ 263237 w 484234"/>
                <a:gd name="connsiteY80" fmla="*/ 33433 h 182989"/>
                <a:gd name="connsiteX81" fmla="*/ 261620 w 484234"/>
                <a:gd name="connsiteY81" fmla="*/ 34534 h 182989"/>
                <a:gd name="connsiteX82" fmla="*/ 260760 w 484234"/>
                <a:gd name="connsiteY82" fmla="*/ 35084 h 182989"/>
                <a:gd name="connsiteX83" fmla="*/ 259453 w 484234"/>
                <a:gd name="connsiteY83" fmla="*/ 35944 h 182989"/>
                <a:gd name="connsiteX84" fmla="*/ 258077 w 484234"/>
                <a:gd name="connsiteY84" fmla="*/ 36770 h 182989"/>
                <a:gd name="connsiteX85" fmla="*/ 257768 w 484234"/>
                <a:gd name="connsiteY85" fmla="*/ 36942 h 182989"/>
                <a:gd name="connsiteX86" fmla="*/ 256564 w 484234"/>
                <a:gd name="connsiteY86" fmla="*/ 37664 h 182989"/>
                <a:gd name="connsiteX87" fmla="*/ 253709 w 484234"/>
                <a:gd name="connsiteY87" fmla="*/ 39212 h 182989"/>
                <a:gd name="connsiteX88" fmla="*/ 253606 w 484234"/>
                <a:gd name="connsiteY88" fmla="*/ 39281 h 182989"/>
                <a:gd name="connsiteX89" fmla="*/ 250407 w 484234"/>
                <a:gd name="connsiteY89" fmla="*/ 40829 h 182989"/>
                <a:gd name="connsiteX90" fmla="*/ 248412 w 484234"/>
                <a:gd name="connsiteY90" fmla="*/ 41723 h 182989"/>
                <a:gd name="connsiteX91" fmla="*/ 247862 w 484234"/>
                <a:gd name="connsiteY91" fmla="*/ 41964 h 182989"/>
                <a:gd name="connsiteX92" fmla="*/ 246486 w 484234"/>
                <a:gd name="connsiteY92" fmla="*/ 42514 h 182989"/>
                <a:gd name="connsiteX93" fmla="*/ 246383 w 484234"/>
                <a:gd name="connsiteY93" fmla="*/ 42583 h 182989"/>
                <a:gd name="connsiteX94" fmla="*/ 245144 w 484234"/>
                <a:gd name="connsiteY94" fmla="*/ 43030 h 182989"/>
                <a:gd name="connsiteX95" fmla="*/ 241602 w 484234"/>
                <a:gd name="connsiteY95" fmla="*/ 44268 h 182989"/>
                <a:gd name="connsiteX96" fmla="*/ 241498 w 484234"/>
                <a:gd name="connsiteY96" fmla="*/ 44303 h 182989"/>
                <a:gd name="connsiteX97" fmla="*/ 239194 w 484234"/>
                <a:gd name="connsiteY97" fmla="*/ 44956 h 182989"/>
                <a:gd name="connsiteX98" fmla="*/ 238712 w 484234"/>
                <a:gd name="connsiteY98" fmla="*/ 45094 h 182989"/>
                <a:gd name="connsiteX99" fmla="*/ 238540 w 484234"/>
                <a:gd name="connsiteY99" fmla="*/ 45128 h 182989"/>
                <a:gd name="connsiteX100" fmla="*/ 237405 w 484234"/>
                <a:gd name="connsiteY100" fmla="*/ 45438 h 182989"/>
                <a:gd name="connsiteX101" fmla="*/ 236511 w 484234"/>
                <a:gd name="connsiteY101" fmla="*/ 45644 h 182989"/>
                <a:gd name="connsiteX102" fmla="*/ 234825 w 484234"/>
                <a:gd name="connsiteY102" fmla="*/ 46023 h 182989"/>
                <a:gd name="connsiteX103" fmla="*/ 234275 w 484234"/>
                <a:gd name="connsiteY103" fmla="*/ 46126 h 182989"/>
                <a:gd name="connsiteX104" fmla="*/ 232039 w 484234"/>
                <a:gd name="connsiteY104" fmla="*/ 46539 h 182989"/>
                <a:gd name="connsiteX105" fmla="*/ 229769 w 484234"/>
                <a:gd name="connsiteY105" fmla="*/ 46883 h 182989"/>
                <a:gd name="connsiteX106" fmla="*/ 227740 w 484234"/>
                <a:gd name="connsiteY106" fmla="*/ 47123 h 182989"/>
                <a:gd name="connsiteX107" fmla="*/ 225229 w 484234"/>
                <a:gd name="connsiteY107" fmla="*/ 47364 h 182989"/>
                <a:gd name="connsiteX108" fmla="*/ 224850 w 484234"/>
                <a:gd name="connsiteY108" fmla="*/ 47364 h 182989"/>
                <a:gd name="connsiteX109" fmla="*/ 222615 w 484234"/>
                <a:gd name="connsiteY109" fmla="*/ 47433 h 182989"/>
                <a:gd name="connsiteX110" fmla="*/ 218281 w 484234"/>
                <a:gd name="connsiteY110" fmla="*/ 47433 h 182989"/>
                <a:gd name="connsiteX111" fmla="*/ 213912 w 484234"/>
                <a:gd name="connsiteY111" fmla="*/ 47158 h 182989"/>
                <a:gd name="connsiteX112" fmla="*/ 208822 w 484234"/>
                <a:gd name="connsiteY112" fmla="*/ 46435 h 182989"/>
                <a:gd name="connsiteX113" fmla="*/ 208822 w 484234"/>
                <a:gd name="connsiteY113" fmla="*/ 46435 h 182989"/>
                <a:gd name="connsiteX114" fmla="*/ 388612 w 484234"/>
                <a:gd name="connsiteY114" fmla="*/ 141404 h 182989"/>
                <a:gd name="connsiteX115" fmla="*/ 420911 w 484234"/>
                <a:gd name="connsiteY115" fmla="*/ 179756 h 182989"/>
                <a:gd name="connsiteX116" fmla="*/ 437834 w 484234"/>
                <a:gd name="connsiteY116" fmla="*/ 175491 h 182989"/>
                <a:gd name="connsiteX117" fmla="*/ 484235 w 484234"/>
                <a:gd name="connsiteY117" fmla="*/ 182990 h 182989"/>
                <a:gd name="connsiteX118" fmla="*/ 444507 w 484234"/>
                <a:gd name="connsiteY118" fmla="*/ 136245 h 18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484234" h="182989">
                  <a:moveTo>
                    <a:pt x="196886" y="43305"/>
                  </a:moveTo>
                  <a:cubicBezTo>
                    <a:pt x="196164" y="43030"/>
                    <a:pt x="195441" y="42755"/>
                    <a:pt x="194719" y="42445"/>
                  </a:cubicBezTo>
                  <a:cubicBezTo>
                    <a:pt x="194203" y="42239"/>
                    <a:pt x="193653" y="41998"/>
                    <a:pt x="193137" y="41757"/>
                  </a:cubicBezTo>
                  <a:cubicBezTo>
                    <a:pt x="192483" y="41482"/>
                    <a:pt x="191864" y="41207"/>
                    <a:pt x="191279" y="40932"/>
                  </a:cubicBezTo>
                  <a:cubicBezTo>
                    <a:pt x="191039" y="40829"/>
                    <a:pt x="190832" y="40726"/>
                    <a:pt x="190626" y="40588"/>
                  </a:cubicBezTo>
                  <a:cubicBezTo>
                    <a:pt x="190213" y="40382"/>
                    <a:pt x="189800" y="40210"/>
                    <a:pt x="189422" y="40003"/>
                  </a:cubicBezTo>
                  <a:cubicBezTo>
                    <a:pt x="188975" y="39831"/>
                    <a:pt x="188562" y="39590"/>
                    <a:pt x="188115" y="39350"/>
                  </a:cubicBezTo>
                  <a:lnTo>
                    <a:pt x="188080" y="39350"/>
                  </a:lnTo>
                  <a:cubicBezTo>
                    <a:pt x="188080" y="39350"/>
                    <a:pt x="187908" y="39246"/>
                    <a:pt x="187805" y="39178"/>
                  </a:cubicBezTo>
                  <a:cubicBezTo>
                    <a:pt x="187324" y="38937"/>
                    <a:pt x="186877" y="38662"/>
                    <a:pt x="186395" y="38387"/>
                  </a:cubicBezTo>
                  <a:cubicBezTo>
                    <a:pt x="185741" y="38008"/>
                    <a:pt x="185054" y="37630"/>
                    <a:pt x="184400" y="37217"/>
                  </a:cubicBezTo>
                  <a:cubicBezTo>
                    <a:pt x="184331" y="37217"/>
                    <a:pt x="184262" y="37148"/>
                    <a:pt x="184194" y="37079"/>
                  </a:cubicBezTo>
                  <a:cubicBezTo>
                    <a:pt x="183609" y="36735"/>
                    <a:pt x="183024" y="36357"/>
                    <a:pt x="182439" y="35979"/>
                  </a:cubicBezTo>
                  <a:cubicBezTo>
                    <a:pt x="182302" y="35910"/>
                    <a:pt x="182164" y="35807"/>
                    <a:pt x="182027" y="35704"/>
                  </a:cubicBezTo>
                  <a:cubicBezTo>
                    <a:pt x="181304" y="35222"/>
                    <a:pt x="180548" y="34741"/>
                    <a:pt x="179825" y="34190"/>
                  </a:cubicBezTo>
                  <a:cubicBezTo>
                    <a:pt x="179585" y="34018"/>
                    <a:pt x="179309" y="33812"/>
                    <a:pt x="179069" y="33640"/>
                  </a:cubicBezTo>
                  <a:cubicBezTo>
                    <a:pt x="178587" y="33296"/>
                    <a:pt x="178105" y="32918"/>
                    <a:pt x="177589" y="32539"/>
                  </a:cubicBezTo>
                  <a:cubicBezTo>
                    <a:pt x="177349" y="32367"/>
                    <a:pt x="177142" y="32161"/>
                    <a:pt x="176902" y="31989"/>
                  </a:cubicBezTo>
                  <a:cubicBezTo>
                    <a:pt x="176902" y="31989"/>
                    <a:pt x="176879" y="31978"/>
                    <a:pt x="176833" y="31954"/>
                  </a:cubicBezTo>
                  <a:cubicBezTo>
                    <a:pt x="176420" y="31610"/>
                    <a:pt x="175973" y="31232"/>
                    <a:pt x="175560" y="30888"/>
                  </a:cubicBezTo>
                  <a:cubicBezTo>
                    <a:pt x="175354" y="30751"/>
                    <a:pt x="175182" y="30613"/>
                    <a:pt x="175010" y="30441"/>
                  </a:cubicBezTo>
                  <a:cubicBezTo>
                    <a:pt x="174803" y="30269"/>
                    <a:pt x="174563" y="30097"/>
                    <a:pt x="174356" y="29891"/>
                  </a:cubicBezTo>
                  <a:cubicBezTo>
                    <a:pt x="174184" y="29787"/>
                    <a:pt x="174047" y="29650"/>
                    <a:pt x="173909" y="29512"/>
                  </a:cubicBezTo>
                  <a:cubicBezTo>
                    <a:pt x="173152" y="28893"/>
                    <a:pt x="172430" y="28240"/>
                    <a:pt x="171742" y="27552"/>
                  </a:cubicBezTo>
                  <a:cubicBezTo>
                    <a:pt x="170469" y="26382"/>
                    <a:pt x="169197" y="25109"/>
                    <a:pt x="167993" y="23837"/>
                  </a:cubicBezTo>
                  <a:cubicBezTo>
                    <a:pt x="167408" y="23218"/>
                    <a:pt x="166789" y="22599"/>
                    <a:pt x="166239" y="21945"/>
                  </a:cubicBezTo>
                  <a:cubicBezTo>
                    <a:pt x="164450" y="19916"/>
                    <a:pt x="162730" y="17817"/>
                    <a:pt x="161079" y="15582"/>
                  </a:cubicBezTo>
                  <a:cubicBezTo>
                    <a:pt x="160529" y="14859"/>
                    <a:pt x="159978" y="14103"/>
                    <a:pt x="159497" y="13346"/>
                  </a:cubicBezTo>
                  <a:cubicBezTo>
                    <a:pt x="158775" y="12314"/>
                    <a:pt x="158087" y="11248"/>
                    <a:pt x="157399" y="10181"/>
                  </a:cubicBezTo>
                  <a:cubicBezTo>
                    <a:pt x="157124" y="9769"/>
                    <a:pt x="156848" y="9356"/>
                    <a:pt x="156608" y="8909"/>
                  </a:cubicBezTo>
                  <a:cubicBezTo>
                    <a:pt x="155507" y="7154"/>
                    <a:pt x="154441" y="5331"/>
                    <a:pt x="153477" y="3474"/>
                  </a:cubicBezTo>
                  <a:cubicBezTo>
                    <a:pt x="153443" y="3440"/>
                    <a:pt x="153409" y="3371"/>
                    <a:pt x="153409" y="3336"/>
                  </a:cubicBezTo>
                  <a:cubicBezTo>
                    <a:pt x="152858" y="2339"/>
                    <a:pt x="152342" y="1341"/>
                    <a:pt x="151861" y="310"/>
                  </a:cubicBezTo>
                  <a:cubicBezTo>
                    <a:pt x="151792" y="206"/>
                    <a:pt x="151723" y="103"/>
                    <a:pt x="151689" y="0"/>
                  </a:cubicBezTo>
                  <a:cubicBezTo>
                    <a:pt x="151483" y="0"/>
                    <a:pt x="151311" y="34"/>
                    <a:pt x="151104" y="34"/>
                  </a:cubicBezTo>
                  <a:cubicBezTo>
                    <a:pt x="144466" y="482"/>
                    <a:pt x="137999" y="1101"/>
                    <a:pt x="131739" y="1961"/>
                  </a:cubicBezTo>
                  <a:cubicBezTo>
                    <a:pt x="127886" y="2442"/>
                    <a:pt x="124103" y="3027"/>
                    <a:pt x="120388" y="3680"/>
                  </a:cubicBezTo>
                  <a:cubicBezTo>
                    <a:pt x="103740" y="6501"/>
                    <a:pt x="88434" y="10594"/>
                    <a:pt x="74709" y="15375"/>
                  </a:cubicBezTo>
                  <a:cubicBezTo>
                    <a:pt x="72714" y="16098"/>
                    <a:pt x="70754" y="16786"/>
                    <a:pt x="68862" y="17508"/>
                  </a:cubicBezTo>
                  <a:lnTo>
                    <a:pt x="68828" y="17508"/>
                  </a:lnTo>
                  <a:cubicBezTo>
                    <a:pt x="34775" y="30269"/>
                    <a:pt x="10938" y="47089"/>
                    <a:pt x="0" y="58543"/>
                  </a:cubicBezTo>
                  <a:cubicBezTo>
                    <a:pt x="103" y="58440"/>
                    <a:pt x="310" y="58268"/>
                    <a:pt x="654" y="58027"/>
                  </a:cubicBezTo>
                  <a:cubicBezTo>
                    <a:pt x="929" y="57821"/>
                    <a:pt x="1273" y="57580"/>
                    <a:pt x="1685" y="57270"/>
                  </a:cubicBezTo>
                  <a:cubicBezTo>
                    <a:pt x="2442" y="56686"/>
                    <a:pt x="3474" y="55998"/>
                    <a:pt x="4781" y="55172"/>
                  </a:cubicBezTo>
                  <a:cubicBezTo>
                    <a:pt x="5159" y="54931"/>
                    <a:pt x="5572" y="54656"/>
                    <a:pt x="5985" y="54415"/>
                  </a:cubicBezTo>
                  <a:cubicBezTo>
                    <a:pt x="9803" y="52042"/>
                    <a:pt x="15444" y="48912"/>
                    <a:pt x="23080" y="45747"/>
                  </a:cubicBezTo>
                  <a:cubicBezTo>
                    <a:pt x="24800" y="45060"/>
                    <a:pt x="26623" y="44337"/>
                    <a:pt x="28549" y="43615"/>
                  </a:cubicBezTo>
                  <a:cubicBezTo>
                    <a:pt x="29237" y="43340"/>
                    <a:pt x="29925" y="43099"/>
                    <a:pt x="30647" y="42858"/>
                  </a:cubicBezTo>
                  <a:cubicBezTo>
                    <a:pt x="31679" y="42480"/>
                    <a:pt x="32746" y="42101"/>
                    <a:pt x="33846" y="41757"/>
                  </a:cubicBezTo>
                  <a:cubicBezTo>
                    <a:pt x="37699" y="40450"/>
                    <a:pt x="41929" y="39212"/>
                    <a:pt x="46504" y="38077"/>
                  </a:cubicBezTo>
                  <a:cubicBezTo>
                    <a:pt x="47330" y="37836"/>
                    <a:pt x="48155" y="37630"/>
                    <a:pt x="49015" y="37458"/>
                  </a:cubicBezTo>
                  <a:cubicBezTo>
                    <a:pt x="52902" y="36495"/>
                    <a:pt x="57030" y="35635"/>
                    <a:pt x="61432" y="34878"/>
                  </a:cubicBezTo>
                  <a:cubicBezTo>
                    <a:pt x="65801" y="34087"/>
                    <a:pt x="70444" y="33399"/>
                    <a:pt x="75328" y="32849"/>
                  </a:cubicBezTo>
                  <a:cubicBezTo>
                    <a:pt x="76980" y="32642"/>
                    <a:pt x="78631" y="32470"/>
                    <a:pt x="80316" y="32333"/>
                  </a:cubicBezTo>
                  <a:cubicBezTo>
                    <a:pt x="82277" y="32126"/>
                    <a:pt x="84272" y="31954"/>
                    <a:pt x="86335" y="31817"/>
                  </a:cubicBezTo>
                  <a:cubicBezTo>
                    <a:pt x="89294" y="31610"/>
                    <a:pt x="92252" y="31438"/>
                    <a:pt x="95210" y="31370"/>
                  </a:cubicBezTo>
                  <a:cubicBezTo>
                    <a:pt x="107661" y="30957"/>
                    <a:pt x="120147" y="31473"/>
                    <a:pt x="131945" y="32505"/>
                  </a:cubicBezTo>
                  <a:cubicBezTo>
                    <a:pt x="133252" y="32608"/>
                    <a:pt x="134525" y="32746"/>
                    <a:pt x="135798" y="32849"/>
                  </a:cubicBezTo>
                  <a:cubicBezTo>
                    <a:pt x="144844" y="33743"/>
                    <a:pt x="153443" y="34912"/>
                    <a:pt x="161217" y="36185"/>
                  </a:cubicBezTo>
                  <a:cubicBezTo>
                    <a:pt x="162696" y="36426"/>
                    <a:pt x="164140" y="36667"/>
                    <a:pt x="165551" y="36907"/>
                  </a:cubicBezTo>
                  <a:cubicBezTo>
                    <a:pt x="166961" y="37148"/>
                    <a:pt x="168337" y="37389"/>
                    <a:pt x="169678" y="37630"/>
                  </a:cubicBezTo>
                  <a:cubicBezTo>
                    <a:pt x="169747" y="37630"/>
                    <a:pt x="169816" y="37630"/>
                    <a:pt x="169885" y="37630"/>
                  </a:cubicBezTo>
                  <a:cubicBezTo>
                    <a:pt x="171157" y="37871"/>
                    <a:pt x="172396" y="38077"/>
                    <a:pt x="173600" y="38318"/>
                  </a:cubicBezTo>
                  <a:cubicBezTo>
                    <a:pt x="176798" y="38937"/>
                    <a:pt x="179756" y="39522"/>
                    <a:pt x="182474" y="40106"/>
                  </a:cubicBezTo>
                  <a:cubicBezTo>
                    <a:pt x="183471" y="40313"/>
                    <a:pt x="184469" y="40519"/>
                    <a:pt x="185398" y="40726"/>
                  </a:cubicBezTo>
                  <a:cubicBezTo>
                    <a:pt x="185466" y="40726"/>
                    <a:pt x="185501" y="40726"/>
                    <a:pt x="185569" y="40726"/>
                  </a:cubicBezTo>
                  <a:cubicBezTo>
                    <a:pt x="186464" y="40932"/>
                    <a:pt x="187289" y="41104"/>
                    <a:pt x="188115" y="41310"/>
                  </a:cubicBezTo>
                  <a:cubicBezTo>
                    <a:pt x="190488" y="41826"/>
                    <a:pt x="192518" y="42308"/>
                    <a:pt x="194203" y="42721"/>
                  </a:cubicBezTo>
                  <a:cubicBezTo>
                    <a:pt x="194719" y="42858"/>
                    <a:pt x="195235" y="42996"/>
                    <a:pt x="195682" y="43099"/>
                  </a:cubicBezTo>
                  <a:cubicBezTo>
                    <a:pt x="196576" y="43340"/>
                    <a:pt x="197333" y="43512"/>
                    <a:pt x="197952" y="43684"/>
                  </a:cubicBezTo>
                  <a:cubicBezTo>
                    <a:pt x="198262" y="43752"/>
                    <a:pt x="198537" y="43821"/>
                    <a:pt x="198743" y="43890"/>
                  </a:cubicBezTo>
                  <a:cubicBezTo>
                    <a:pt x="198124" y="43684"/>
                    <a:pt x="197505" y="43443"/>
                    <a:pt x="196886" y="43236"/>
                  </a:cubicBezTo>
                  <a:close/>
                  <a:moveTo>
                    <a:pt x="444507" y="136279"/>
                  </a:moveTo>
                  <a:cubicBezTo>
                    <a:pt x="376436" y="69584"/>
                    <a:pt x="304994" y="30647"/>
                    <a:pt x="280057" y="18127"/>
                  </a:cubicBezTo>
                  <a:cubicBezTo>
                    <a:pt x="278131" y="20363"/>
                    <a:pt x="276136" y="22461"/>
                    <a:pt x="274037" y="24456"/>
                  </a:cubicBezTo>
                  <a:cubicBezTo>
                    <a:pt x="274037" y="24456"/>
                    <a:pt x="274037" y="24490"/>
                    <a:pt x="274003" y="24490"/>
                  </a:cubicBezTo>
                  <a:cubicBezTo>
                    <a:pt x="273006" y="25488"/>
                    <a:pt x="271939" y="26451"/>
                    <a:pt x="270873" y="27380"/>
                  </a:cubicBezTo>
                  <a:cubicBezTo>
                    <a:pt x="270839" y="27448"/>
                    <a:pt x="270770" y="27483"/>
                    <a:pt x="270701" y="27552"/>
                  </a:cubicBezTo>
                  <a:cubicBezTo>
                    <a:pt x="269704" y="28446"/>
                    <a:pt x="268637" y="29306"/>
                    <a:pt x="267605" y="30131"/>
                  </a:cubicBezTo>
                  <a:cubicBezTo>
                    <a:pt x="266505" y="31026"/>
                    <a:pt x="265370" y="31886"/>
                    <a:pt x="264234" y="32711"/>
                  </a:cubicBezTo>
                  <a:cubicBezTo>
                    <a:pt x="263891" y="32952"/>
                    <a:pt x="263581" y="33193"/>
                    <a:pt x="263237" y="33433"/>
                  </a:cubicBezTo>
                  <a:cubicBezTo>
                    <a:pt x="262687" y="33812"/>
                    <a:pt x="262171" y="34190"/>
                    <a:pt x="261620" y="34534"/>
                  </a:cubicBezTo>
                  <a:cubicBezTo>
                    <a:pt x="261345" y="34741"/>
                    <a:pt x="261036" y="34912"/>
                    <a:pt x="260760" y="35084"/>
                  </a:cubicBezTo>
                  <a:cubicBezTo>
                    <a:pt x="260313" y="35394"/>
                    <a:pt x="259900" y="35669"/>
                    <a:pt x="259453" y="35944"/>
                  </a:cubicBezTo>
                  <a:cubicBezTo>
                    <a:pt x="259006" y="36254"/>
                    <a:pt x="258559" y="36529"/>
                    <a:pt x="258077" y="36770"/>
                  </a:cubicBezTo>
                  <a:cubicBezTo>
                    <a:pt x="257974" y="36839"/>
                    <a:pt x="257871" y="36873"/>
                    <a:pt x="257768" y="36942"/>
                  </a:cubicBezTo>
                  <a:cubicBezTo>
                    <a:pt x="257390" y="37183"/>
                    <a:pt x="256977" y="37423"/>
                    <a:pt x="256564" y="37664"/>
                  </a:cubicBezTo>
                  <a:cubicBezTo>
                    <a:pt x="255635" y="38215"/>
                    <a:pt x="254672" y="38731"/>
                    <a:pt x="253709" y="39212"/>
                  </a:cubicBezTo>
                  <a:cubicBezTo>
                    <a:pt x="253709" y="39212"/>
                    <a:pt x="253640" y="39212"/>
                    <a:pt x="253606" y="39281"/>
                  </a:cubicBezTo>
                  <a:cubicBezTo>
                    <a:pt x="252540" y="39831"/>
                    <a:pt x="251473" y="40347"/>
                    <a:pt x="250407" y="40829"/>
                  </a:cubicBezTo>
                  <a:cubicBezTo>
                    <a:pt x="249754" y="41138"/>
                    <a:pt x="249100" y="41448"/>
                    <a:pt x="248412" y="41723"/>
                  </a:cubicBezTo>
                  <a:cubicBezTo>
                    <a:pt x="248240" y="41826"/>
                    <a:pt x="248034" y="41895"/>
                    <a:pt x="247862" y="41964"/>
                  </a:cubicBezTo>
                  <a:cubicBezTo>
                    <a:pt x="247415" y="42170"/>
                    <a:pt x="246967" y="42342"/>
                    <a:pt x="246486" y="42514"/>
                  </a:cubicBezTo>
                  <a:cubicBezTo>
                    <a:pt x="246451" y="42549"/>
                    <a:pt x="246417" y="42549"/>
                    <a:pt x="246383" y="42583"/>
                  </a:cubicBezTo>
                  <a:cubicBezTo>
                    <a:pt x="245970" y="42721"/>
                    <a:pt x="245557" y="42893"/>
                    <a:pt x="245144" y="43030"/>
                  </a:cubicBezTo>
                  <a:cubicBezTo>
                    <a:pt x="243975" y="43477"/>
                    <a:pt x="242805" y="43890"/>
                    <a:pt x="241602" y="44268"/>
                  </a:cubicBezTo>
                  <a:cubicBezTo>
                    <a:pt x="241567" y="44268"/>
                    <a:pt x="241533" y="44303"/>
                    <a:pt x="241498" y="44303"/>
                  </a:cubicBezTo>
                  <a:cubicBezTo>
                    <a:pt x="240742" y="44544"/>
                    <a:pt x="239950" y="44784"/>
                    <a:pt x="239194" y="44956"/>
                  </a:cubicBezTo>
                  <a:cubicBezTo>
                    <a:pt x="239022" y="45025"/>
                    <a:pt x="238884" y="45060"/>
                    <a:pt x="238712" y="45094"/>
                  </a:cubicBezTo>
                  <a:cubicBezTo>
                    <a:pt x="238643" y="45094"/>
                    <a:pt x="238609" y="45128"/>
                    <a:pt x="238540" y="45128"/>
                  </a:cubicBezTo>
                  <a:cubicBezTo>
                    <a:pt x="238162" y="45266"/>
                    <a:pt x="237783" y="45369"/>
                    <a:pt x="237405" y="45438"/>
                  </a:cubicBezTo>
                  <a:cubicBezTo>
                    <a:pt x="237096" y="45541"/>
                    <a:pt x="236820" y="45610"/>
                    <a:pt x="236511" y="45644"/>
                  </a:cubicBezTo>
                  <a:cubicBezTo>
                    <a:pt x="235926" y="45782"/>
                    <a:pt x="235376" y="45919"/>
                    <a:pt x="234825" y="46023"/>
                  </a:cubicBezTo>
                  <a:cubicBezTo>
                    <a:pt x="234653" y="46057"/>
                    <a:pt x="234447" y="46091"/>
                    <a:pt x="234275" y="46126"/>
                  </a:cubicBezTo>
                  <a:cubicBezTo>
                    <a:pt x="233518" y="46298"/>
                    <a:pt x="232762" y="46435"/>
                    <a:pt x="232039" y="46539"/>
                  </a:cubicBezTo>
                  <a:cubicBezTo>
                    <a:pt x="231283" y="46676"/>
                    <a:pt x="230526" y="46779"/>
                    <a:pt x="229769" y="46883"/>
                  </a:cubicBezTo>
                  <a:cubicBezTo>
                    <a:pt x="229081" y="46986"/>
                    <a:pt x="228428" y="47054"/>
                    <a:pt x="227740" y="47123"/>
                  </a:cubicBezTo>
                  <a:cubicBezTo>
                    <a:pt x="226914" y="47226"/>
                    <a:pt x="226054" y="47295"/>
                    <a:pt x="225229" y="47364"/>
                  </a:cubicBezTo>
                  <a:cubicBezTo>
                    <a:pt x="225126" y="47364"/>
                    <a:pt x="224988" y="47364"/>
                    <a:pt x="224850" y="47364"/>
                  </a:cubicBezTo>
                  <a:cubicBezTo>
                    <a:pt x="224094" y="47398"/>
                    <a:pt x="223337" y="47433"/>
                    <a:pt x="222615" y="47433"/>
                  </a:cubicBezTo>
                  <a:cubicBezTo>
                    <a:pt x="221170" y="47467"/>
                    <a:pt x="219725" y="47467"/>
                    <a:pt x="218281" y="47433"/>
                  </a:cubicBezTo>
                  <a:cubicBezTo>
                    <a:pt x="216836" y="47398"/>
                    <a:pt x="215357" y="47295"/>
                    <a:pt x="213912" y="47158"/>
                  </a:cubicBezTo>
                  <a:cubicBezTo>
                    <a:pt x="212192" y="46986"/>
                    <a:pt x="210507" y="46779"/>
                    <a:pt x="208822" y="46435"/>
                  </a:cubicBezTo>
                  <a:lnTo>
                    <a:pt x="208822" y="46435"/>
                  </a:lnTo>
                  <a:cubicBezTo>
                    <a:pt x="208822" y="46435"/>
                    <a:pt x="302621" y="67176"/>
                    <a:pt x="388612" y="141404"/>
                  </a:cubicBezTo>
                  <a:cubicBezTo>
                    <a:pt x="402887" y="153753"/>
                    <a:pt x="413344" y="166617"/>
                    <a:pt x="420911" y="179756"/>
                  </a:cubicBezTo>
                  <a:cubicBezTo>
                    <a:pt x="426621" y="177521"/>
                    <a:pt x="432331" y="176179"/>
                    <a:pt x="437834" y="175491"/>
                  </a:cubicBezTo>
                  <a:cubicBezTo>
                    <a:pt x="462462" y="172396"/>
                    <a:pt x="483100" y="182439"/>
                    <a:pt x="484235" y="182990"/>
                  </a:cubicBezTo>
                  <a:cubicBezTo>
                    <a:pt x="473469" y="167374"/>
                    <a:pt x="460295" y="151723"/>
                    <a:pt x="444507" y="136245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0C45937C-27ED-1038-D45B-29AA715A7DF8}"/>
                </a:ext>
              </a:extLst>
            </p:cNvPr>
            <p:cNvSpPr/>
            <p:nvPr/>
          </p:nvSpPr>
          <p:spPr>
            <a:xfrm>
              <a:off x="9911003" y="1084874"/>
              <a:ext cx="358120" cy="373868"/>
            </a:xfrm>
            <a:custGeom>
              <a:avLst/>
              <a:gdLst>
                <a:gd name="connsiteX0" fmla="*/ 74778 w 358120"/>
                <a:gd name="connsiteY0" fmla="*/ 65353 h 373868"/>
                <a:gd name="connsiteX1" fmla="*/ 72921 w 358120"/>
                <a:gd name="connsiteY1" fmla="*/ 64528 h 373868"/>
                <a:gd name="connsiteX2" fmla="*/ 72267 w 358120"/>
                <a:gd name="connsiteY2" fmla="*/ 64184 h 373868"/>
                <a:gd name="connsiteX3" fmla="*/ 71063 w 358120"/>
                <a:gd name="connsiteY3" fmla="*/ 63599 h 373868"/>
                <a:gd name="connsiteX4" fmla="*/ 69756 w 358120"/>
                <a:gd name="connsiteY4" fmla="*/ 62946 h 373868"/>
                <a:gd name="connsiteX5" fmla="*/ 69722 w 358120"/>
                <a:gd name="connsiteY5" fmla="*/ 62946 h 373868"/>
                <a:gd name="connsiteX6" fmla="*/ 69447 w 358120"/>
                <a:gd name="connsiteY6" fmla="*/ 62774 h 373868"/>
                <a:gd name="connsiteX7" fmla="*/ 68036 w 358120"/>
                <a:gd name="connsiteY7" fmla="*/ 61983 h 373868"/>
                <a:gd name="connsiteX8" fmla="*/ 66041 w 358120"/>
                <a:gd name="connsiteY8" fmla="*/ 60813 h 373868"/>
                <a:gd name="connsiteX9" fmla="*/ 65835 w 358120"/>
                <a:gd name="connsiteY9" fmla="*/ 60676 h 373868"/>
                <a:gd name="connsiteX10" fmla="*/ 64906 w 358120"/>
                <a:gd name="connsiteY10" fmla="*/ 60125 h 373868"/>
                <a:gd name="connsiteX11" fmla="*/ 64081 w 358120"/>
                <a:gd name="connsiteY11" fmla="*/ 59575 h 373868"/>
                <a:gd name="connsiteX12" fmla="*/ 63668 w 358120"/>
                <a:gd name="connsiteY12" fmla="*/ 59300 h 373868"/>
                <a:gd name="connsiteX13" fmla="*/ 61467 w 358120"/>
                <a:gd name="connsiteY13" fmla="*/ 57786 h 373868"/>
                <a:gd name="connsiteX14" fmla="*/ 60710 w 358120"/>
                <a:gd name="connsiteY14" fmla="*/ 57236 h 373868"/>
                <a:gd name="connsiteX15" fmla="*/ 59231 w 358120"/>
                <a:gd name="connsiteY15" fmla="*/ 56135 h 373868"/>
                <a:gd name="connsiteX16" fmla="*/ 58543 w 358120"/>
                <a:gd name="connsiteY16" fmla="*/ 55585 h 373868"/>
                <a:gd name="connsiteX17" fmla="*/ 58474 w 358120"/>
                <a:gd name="connsiteY17" fmla="*/ 55550 h 373868"/>
                <a:gd name="connsiteX18" fmla="*/ 57202 w 358120"/>
                <a:gd name="connsiteY18" fmla="*/ 54484 h 373868"/>
                <a:gd name="connsiteX19" fmla="*/ 56651 w 358120"/>
                <a:gd name="connsiteY19" fmla="*/ 54037 h 373868"/>
                <a:gd name="connsiteX20" fmla="*/ 55998 w 358120"/>
                <a:gd name="connsiteY20" fmla="*/ 53487 h 373868"/>
                <a:gd name="connsiteX21" fmla="*/ 55550 w 358120"/>
                <a:gd name="connsiteY21" fmla="*/ 53108 h 373868"/>
                <a:gd name="connsiteX22" fmla="*/ 53383 w 358120"/>
                <a:gd name="connsiteY22" fmla="*/ 51148 h 373868"/>
                <a:gd name="connsiteX23" fmla="*/ 49634 w 358120"/>
                <a:gd name="connsiteY23" fmla="*/ 47433 h 373868"/>
                <a:gd name="connsiteX24" fmla="*/ 47880 w 358120"/>
                <a:gd name="connsiteY24" fmla="*/ 45541 h 373868"/>
                <a:gd name="connsiteX25" fmla="*/ 42721 w 358120"/>
                <a:gd name="connsiteY25" fmla="*/ 39178 h 373868"/>
                <a:gd name="connsiteX26" fmla="*/ 41138 w 358120"/>
                <a:gd name="connsiteY26" fmla="*/ 36942 h 373868"/>
                <a:gd name="connsiteX27" fmla="*/ 39040 w 358120"/>
                <a:gd name="connsiteY27" fmla="*/ 33777 h 373868"/>
                <a:gd name="connsiteX28" fmla="*/ 38249 w 358120"/>
                <a:gd name="connsiteY28" fmla="*/ 32505 h 373868"/>
                <a:gd name="connsiteX29" fmla="*/ 35119 w 358120"/>
                <a:gd name="connsiteY29" fmla="*/ 27070 h 373868"/>
                <a:gd name="connsiteX30" fmla="*/ 35050 w 358120"/>
                <a:gd name="connsiteY30" fmla="*/ 26933 h 373868"/>
                <a:gd name="connsiteX31" fmla="*/ 33502 w 358120"/>
                <a:gd name="connsiteY31" fmla="*/ 23906 h 373868"/>
                <a:gd name="connsiteX32" fmla="*/ 33330 w 358120"/>
                <a:gd name="connsiteY32" fmla="*/ 23596 h 373868"/>
                <a:gd name="connsiteX33" fmla="*/ 29684 w 358120"/>
                <a:gd name="connsiteY33" fmla="*/ 15238 h 373868"/>
                <a:gd name="connsiteX34" fmla="*/ 29650 w 358120"/>
                <a:gd name="connsiteY34" fmla="*/ 15100 h 373868"/>
                <a:gd name="connsiteX35" fmla="*/ 28584 w 358120"/>
                <a:gd name="connsiteY35" fmla="*/ 12211 h 373868"/>
                <a:gd name="connsiteX36" fmla="*/ 28549 w 358120"/>
                <a:gd name="connsiteY36" fmla="*/ 12211 h 373868"/>
                <a:gd name="connsiteX37" fmla="*/ 27552 w 358120"/>
                <a:gd name="connsiteY37" fmla="*/ 9218 h 373868"/>
                <a:gd name="connsiteX38" fmla="*/ 26623 w 358120"/>
                <a:gd name="connsiteY38" fmla="*/ 6191 h 373868"/>
                <a:gd name="connsiteX39" fmla="*/ 25797 w 358120"/>
                <a:gd name="connsiteY39" fmla="*/ 3268 h 373868"/>
                <a:gd name="connsiteX40" fmla="*/ 25763 w 358120"/>
                <a:gd name="connsiteY40" fmla="*/ 3130 h 373868"/>
                <a:gd name="connsiteX41" fmla="*/ 25006 w 358120"/>
                <a:gd name="connsiteY41" fmla="*/ 0 h 373868"/>
                <a:gd name="connsiteX42" fmla="*/ 24215 w 358120"/>
                <a:gd name="connsiteY42" fmla="*/ 0 h 373868"/>
                <a:gd name="connsiteX43" fmla="*/ 20122 w 358120"/>
                <a:gd name="connsiteY43" fmla="*/ 69 h 373868"/>
                <a:gd name="connsiteX44" fmla="*/ 15616 w 358120"/>
                <a:gd name="connsiteY44" fmla="*/ 275 h 373868"/>
                <a:gd name="connsiteX45" fmla="*/ 4231 w 358120"/>
                <a:gd name="connsiteY45" fmla="*/ 1238 h 373868"/>
                <a:gd name="connsiteX46" fmla="*/ 0 w 358120"/>
                <a:gd name="connsiteY46" fmla="*/ 1754 h 373868"/>
                <a:gd name="connsiteX47" fmla="*/ 2683 w 358120"/>
                <a:gd name="connsiteY47" fmla="*/ 4059 h 373868"/>
                <a:gd name="connsiteX48" fmla="*/ 11385 w 358120"/>
                <a:gd name="connsiteY48" fmla="*/ 18196 h 373868"/>
                <a:gd name="connsiteX49" fmla="*/ 13380 w 358120"/>
                <a:gd name="connsiteY49" fmla="*/ 25557 h 373868"/>
                <a:gd name="connsiteX50" fmla="*/ 13587 w 358120"/>
                <a:gd name="connsiteY50" fmla="*/ 56101 h 373868"/>
                <a:gd name="connsiteX51" fmla="*/ 17439 w 358120"/>
                <a:gd name="connsiteY51" fmla="*/ 56445 h 373868"/>
                <a:gd name="connsiteX52" fmla="*/ 42858 w 358120"/>
                <a:gd name="connsiteY52" fmla="*/ 59781 h 373868"/>
                <a:gd name="connsiteX53" fmla="*/ 47192 w 358120"/>
                <a:gd name="connsiteY53" fmla="*/ 60504 h 373868"/>
                <a:gd name="connsiteX54" fmla="*/ 51320 w 358120"/>
                <a:gd name="connsiteY54" fmla="*/ 61226 h 373868"/>
                <a:gd name="connsiteX55" fmla="*/ 51526 w 358120"/>
                <a:gd name="connsiteY55" fmla="*/ 61226 h 373868"/>
                <a:gd name="connsiteX56" fmla="*/ 55241 w 358120"/>
                <a:gd name="connsiteY56" fmla="*/ 61914 h 373868"/>
                <a:gd name="connsiteX57" fmla="*/ 64115 w 358120"/>
                <a:gd name="connsiteY57" fmla="*/ 63702 h 373868"/>
                <a:gd name="connsiteX58" fmla="*/ 67039 w 358120"/>
                <a:gd name="connsiteY58" fmla="*/ 64322 h 373868"/>
                <a:gd name="connsiteX59" fmla="*/ 67211 w 358120"/>
                <a:gd name="connsiteY59" fmla="*/ 64322 h 373868"/>
                <a:gd name="connsiteX60" fmla="*/ 69756 w 358120"/>
                <a:gd name="connsiteY60" fmla="*/ 64906 h 373868"/>
                <a:gd name="connsiteX61" fmla="*/ 75844 w 358120"/>
                <a:gd name="connsiteY61" fmla="*/ 66317 h 373868"/>
                <a:gd name="connsiteX62" fmla="*/ 75879 w 358120"/>
                <a:gd name="connsiteY62" fmla="*/ 65801 h 373868"/>
                <a:gd name="connsiteX63" fmla="*/ 74778 w 358120"/>
                <a:gd name="connsiteY63" fmla="*/ 65285 h 373868"/>
                <a:gd name="connsiteX64" fmla="*/ 319475 w 358120"/>
                <a:gd name="connsiteY64" fmla="*/ 199122 h 373868"/>
                <a:gd name="connsiteX65" fmla="*/ 297186 w 358120"/>
                <a:gd name="connsiteY65" fmla="*/ 169334 h 373868"/>
                <a:gd name="connsiteX66" fmla="*/ 135247 w 358120"/>
                <a:gd name="connsiteY66" fmla="*/ 62877 h 373868"/>
                <a:gd name="connsiteX67" fmla="*/ 132048 w 358120"/>
                <a:gd name="connsiteY67" fmla="*/ 64425 h 373868"/>
                <a:gd name="connsiteX68" fmla="*/ 130053 w 358120"/>
                <a:gd name="connsiteY68" fmla="*/ 65319 h 373868"/>
                <a:gd name="connsiteX69" fmla="*/ 129503 w 358120"/>
                <a:gd name="connsiteY69" fmla="*/ 65560 h 373868"/>
                <a:gd name="connsiteX70" fmla="*/ 128127 w 358120"/>
                <a:gd name="connsiteY70" fmla="*/ 66110 h 373868"/>
                <a:gd name="connsiteX71" fmla="*/ 126786 w 358120"/>
                <a:gd name="connsiteY71" fmla="*/ 66626 h 373868"/>
                <a:gd name="connsiteX72" fmla="*/ 123243 w 358120"/>
                <a:gd name="connsiteY72" fmla="*/ 67864 h 373868"/>
                <a:gd name="connsiteX73" fmla="*/ 123140 w 358120"/>
                <a:gd name="connsiteY73" fmla="*/ 67899 h 373868"/>
                <a:gd name="connsiteX74" fmla="*/ 120835 w 358120"/>
                <a:gd name="connsiteY74" fmla="*/ 68552 h 373868"/>
                <a:gd name="connsiteX75" fmla="*/ 120354 w 358120"/>
                <a:gd name="connsiteY75" fmla="*/ 68690 h 373868"/>
                <a:gd name="connsiteX76" fmla="*/ 120182 w 358120"/>
                <a:gd name="connsiteY76" fmla="*/ 68724 h 373868"/>
                <a:gd name="connsiteX77" fmla="*/ 119047 w 358120"/>
                <a:gd name="connsiteY77" fmla="*/ 69034 h 373868"/>
                <a:gd name="connsiteX78" fmla="*/ 118152 w 358120"/>
                <a:gd name="connsiteY78" fmla="*/ 69240 h 373868"/>
                <a:gd name="connsiteX79" fmla="*/ 116467 w 358120"/>
                <a:gd name="connsiteY79" fmla="*/ 69619 h 373868"/>
                <a:gd name="connsiteX80" fmla="*/ 115916 w 358120"/>
                <a:gd name="connsiteY80" fmla="*/ 69722 h 373868"/>
                <a:gd name="connsiteX81" fmla="*/ 113681 w 358120"/>
                <a:gd name="connsiteY81" fmla="*/ 70135 h 373868"/>
                <a:gd name="connsiteX82" fmla="*/ 111410 w 358120"/>
                <a:gd name="connsiteY82" fmla="*/ 70479 h 373868"/>
                <a:gd name="connsiteX83" fmla="*/ 109381 w 358120"/>
                <a:gd name="connsiteY83" fmla="*/ 70719 h 373868"/>
                <a:gd name="connsiteX84" fmla="*/ 106870 w 358120"/>
                <a:gd name="connsiteY84" fmla="*/ 70960 h 373868"/>
                <a:gd name="connsiteX85" fmla="*/ 106492 w 358120"/>
                <a:gd name="connsiteY85" fmla="*/ 70960 h 373868"/>
                <a:gd name="connsiteX86" fmla="*/ 104256 w 358120"/>
                <a:gd name="connsiteY86" fmla="*/ 71029 h 373868"/>
                <a:gd name="connsiteX87" fmla="*/ 99922 w 358120"/>
                <a:gd name="connsiteY87" fmla="*/ 71029 h 373868"/>
                <a:gd name="connsiteX88" fmla="*/ 95554 w 358120"/>
                <a:gd name="connsiteY88" fmla="*/ 70754 h 373868"/>
                <a:gd name="connsiteX89" fmla="*/ 90463 w 358120"/>
                <a:gd name="connsiteY89" fmla="*/ 70031 h 373868"/>
                <a:gd name="connsiteX90" fmla="*/ 90463 w 358120"/>
                <a:gd name="connsiteY90" fmla="*/ 70031 h 373868"/>
                <a:gd name="connsiteX91" fmla="*/ 270254 w 358120"/>
                <a:gd name="connsiteY91" fmla="*/ 165000 h 373868"/>
                <a:gd name="connsiteX92" fmla="*/ 302552 w 358120"/>
                <a:gd name="connsiteY92" fmla="*/ 203352 h 373868"/>
                <a:gd name="connsiteX93" fmla="*/ 320989 w 358120"/>
                <a:gd name="connsiteY93" fmla="*/ 353321 h 373868"/>
                <a:gd name="connsiteX94" fmla="*/ 327455 w 358120"/>
                <a:gd name="connsiteY94" fmla="*/ 373719 h 373868"/>
                <a:gd name="connsiteX95" fmla="*/ 356692 w 358120"/>
                <a:gd name="connsiteY95" fmla="*/ 346442 h 373868"/>
                <a:gd name="connsiteX96" fmla="*/ 319475 w 358120"/>
                <a:gd name="connsiteY96" fmla="*/ 199087 h 37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358120" h="373868">
                  <a:moveTo>
                    <a:pt x="74778" y="65353"/>
                  </a:moveTo>
                  <a:cubicBezTo>
                    <a:pt x="74125" y="65078"/>
                    <a:pt x="73505" y="64803"/>
                    <a:pt x="72921" y="64528"/>
                  </a:cubicBezTo>
                  <a:cubicBezTo>
                    <a:pt x="72680" y="64425"/>
                    <a:pt x="72474" y="64322"/>
                    <a:pt x="72267" y="64184"/>
                  </a:cubicBezTo>
                  <a:cubicBezTo>
                    <a:pt x="71854" y="63978"/>
                    <a:pt x="71442" y="63806"/>
                    <a:pt x="71063" y="63599"/>
                  </a:cubicBezTo>
                  <a:cubicBezTo>
                    <a:pt x="70616" y="63427"/>
                    <a:pt x="70203" y="63186"/>
                    <a:pt x="69756" y="62946"/>
                  </a:cubicBezTo>
                  <a:lnTo>
                    <a:pt x="69722" y="62946"/>
                  </a:lnTo>
                  <a:cubicBezTo>
                    <a:pt x="69722" y="62946"/>
                    <a:pt x="69550" y="62843"/>
                    <a:pt x="69447" y="62774"/>
                  </a:cubicBezTo>
                  <a:cubicBezTo>
                    <a:pt x="68965" y="62533"/>
                    <a:pt x="68518" y="62258"/>
                    <a:pt x="68036" y="61983"/>
                  </a:cubicBezTo>
                  <a:cubicBezTo>
                    <a:pt x="67383" y="61604"/>
                    <a:pt x="66695" y="61226"/>
                    <a:pt x="66041" y="60813"/>
                  </a:cubicBezTo>
                  <a:cubicBezTo>
                    <a:pt x="65973" y="60813"/>
                    <a:pt x="65904" y="60744"/>
                    <a:pt x="65835" y="60676"/>
                  </a:cubicBezTo>
                  <a:cubicBezTo>
                    <a:pt x="65525" y="60504"/>
                    <a:pt x="65216" y="60297"/>
                    <a:pt x="64906" y="60125"/>
                  </a:cubicBezTo>
                  <a:cubicBezTo>
                    <a:pt x="64631" y="59953"/>
                    <a:pt x="64356" y="59747"/>
                    <a:pt x="64081" y="59575"/>
                  </a:cubicBezTo>
                  <a:cubicBezTo>
                    <a:pt x="63943" y="59506"/>
                    <a:pt x="63806" y="59403"/>
                    <a:pt x="63668" y="59300"/>
                  </a:cubicBezTo>
                  <a:cubicBezTo>
                    <a:pt x="62946" y="58818"/>
                    <a:pt x="62189" y="58337"/>
                    <a:pt x="61467" y="57786"/>
                  </a:cubicBezTo>
                  <a:cubicBezTo>
                    <a:pt x="61226" y="57614"/>
                    <a:pt x="60985" y="57442"/>
                    <a:pt x="60710" y="57236"/>
                  </a:cubicBezTo>
                  <a:cubicBezTo>
                    <a:pt x="60228" y="56892"/>
                    <a:pt x="59747" y="56514"/>
                    <a:pt x="59231" y="56135"/>
                  </a:cubicBezTo>
                  <a:cubicBezTo>
                    <a:pt x="58990" y="55963"/>
                    <a:pt x="58784" y="55757"/>
                    <a:pt x="58543" y="55585"/>
                  </a:cubicBezTo>
                  <a:cubicBezTo>
                    <a:pt x="58543" y="55585"/>
                    <a:pt x="58520" y="55575"/>
                    <a:pt x="58474" y="55550"/>
                  </a:cubicBezTo>
                  <a:cubicBezTo>
                    <a:pt x="58061" y="55206"/>
                    <a:pt x="57614" y="54828"/>
                    <a:pt x="57202" y="54484"/>
                  </a:cubicBezTo>
                  <a:cubicBezTo>
                    <a:pt x="56995" y="54347"/>
                    <a:pt x="56823" y="54209"/>
                    <a:pt x="56651" y="54037"/>
                  </a:cubicBezTo>
                  <a:cubicBezTo>
                    <a:pt x="56445" y="53865"/>
                    <a:pt x="56204" y="53693"/>
                    <a:pt x="55998" y="53487"/>
                  </a:cubicBezTo>
                  <a:cubicBezTo>
                    <a:pt x="55826" y="53383"/>
                    <a:pt x="55688" y="53246"/>
                    <a:pt x="55550" y="53108"/>
                  </a:cubicBezTo>
                  <a:cubicBezTo>
                    <a:pt x="54794" y="52489"/>
                    <a:pt x="54071" y="51836"/>
                    <a:pt x="53383" y="51148"/>
                  </a:cubicBezTo>
                  <a:cubicBezTo>
                    <a:pt x="52111" y="49978"/>
                    <a:pt x="50838" y="48706"/>
                    <a:pt x="49634" y="47433"/>
                  </a:cubicBezTo>
                  <a:cubicBezTo>
                    <a:pt x="49050" y="46814"/>
                    <a:pt x="48430" y="46195"/>
                    <a:pt x="47880" y="45541"/>
                  </a:cubicBezTo>
                  <a:cubicBezTo>
                    <a:pt x="46091" y="43512"/>
                    <a:pt x="44372" y="41413"/>
                    <a:pt x="42721" y="39178"/>
                  </a:cubicBezTo>
                  <a:cubicBezTo>
                    <a:pt x="42170" y="38455"/>
                    <a:pt x="41620" y="37699"/>
                    <a:pt x="41138" y="36942"/>
                  </a:cubicBezTo>
                  <a:cubicBezTo>
                    <a:pt x="40416" y="35910"/>
                    <a:pt x="39728" y="34844"/>
                    <a:pt x="39040" y="33777"/>
                  </a:cubicBezTo>
                  <a:cubicBezTo>
                    <a:pt x="38765" y="33365"/>
                    <a:pt x="38490" y="32952"/>
                    <a:pt x="38249" y="32505"/>
                  </a:cubicBezTo>
                  <a:cubicBezTo>
                    <a:pt x="37148" y="30751"/>
                    <a:pt x="36082" y="28928"/>
                    <a:pt x="35119" y="27070"/>
                  </a:cubicBezTo>
                  <a:cubicBezTo>
                    <a:pt x="35085" y="27036"/>
                    <a:pt x="35050" y="26967"/>
                    <a:pt x="35050" y="26933"/>
                  </a:cubicBezTo>
                  <a:cubicBezTo>
                    <a:pt x="34500" y="25935"/>
                    <a:pt x="33984" y="24938"/>
                    <a:pt x="33502" y="23906"/>
                  </a:cubicBezTo>
                  <a:cubicBezTo>
                    <a:pt x="33433" y="23802"/>
                    <a:pt x="33365" y="23699"/>
                    <a:pt x="33330" y="23596"/>
                  </a:cubicBezTo>
                  <a:cubicBezTo>
                    <a:pt x="31989" y="20879"/>
                    <a:pt x="30785" y="18093"/>
                    <a:pt x="29684" y="15238"/>
                  </a:cubicBezTo>
                  <a:cubicBezTo>
                    <a:pt x="29650" y="15169"/>
                    <a:pt x="29650" y="15134"/>
                    <a:pt x="29650" y="15100"/>
                  </a:cubicBezTo>
                  <a:cubicBezTo>
                    <a:pt x="29271" y="14171"/>
                    <a:pt x="28893" y="13174"/>
                    <a:pt x="28584" y="12211"/>
                  </a:cubicBezTo>
                  <a:lnTo>
                    <a:pt x="28549" y="12211"/>
                  </a:lnTo>
                  <a:cubicBezTo>
                    <a:pt x="28205" y="11213"/>
                    <a:pt x="27861" y="10216"/>
                    <a:pt x="27552" y="9218"/>
                  </a:cubicBezTo>
                  <a:cubicBezTo>
                    <a:pt x="27208" y="8221"/>
                    <a:pt x="26898" y="7189"/>
                    <a:pt x="26623" y="6191"/>
                  </a:cubicBezTo>
                  <a:cubicBezTo>
                    <a:pt x="26348" y="5228"/>
                    <a:pt x="26073" y="4265"/>
                    <a:pt x="25797" y="3268"/>
                  </a:cubicBezTo>
                  <a:cubicBezTo>
                    <a:pt x="25797" y="3233"/>
                    <a:pt x="25797" y="3164"/>
                    <a:pt x="25763" y="3130"/>
                  </a:cubicBezTo>
                  <a:cubicBezTo>
                    <a:pt x="25488" y="2098"/>
                    <a:pt x="25247" y="1066"/>
                    <a:pt x="25006" y="0"/>
                  </a:cubicBezTo>
                  <a:lnTo>
                    <a:pt x="24215" y="0"/>
                  </a:lnTo>
                  <a:cubicBezTo>
                    <a:pt x="22977" y="0"/>
                    <a:pt x="21601" y="34"/>
                    <a:pt x="20122" y="69"/>
                  </a:cubicBezTo>
                  <a:cubicBezTo>
                    <a:pt x="18712" y="138"/>
                    <a:pt x="17198" y="172"/>
                    <a:pt x="15616" y="275"/>
                  </a:cubicBezTo>
                  <a:cubicBezTo>
                    <a:pt x="12211" y="447"/>
                    <a:pt x="8393" y="757"/>
                    <a:pt x="4231" y="1238"/>
                  </a:cubicBezTo>
                  <a:cubicBezTo>
                    <a:pt x="2855" y="1376"/>
                    <a:pt x="1445" y="1548"/>
                    <a:pt x="0" y="1754"/>
                  </a:cubicBezTo>
                  <a:cubicBezTo>
                    <a:pt x="791" y="2339"/>
                    <a:pt x="1720" y="3096"/>
                    <a:pt x="2683" y="4059"/>
                  </a:cubicBezTo>
                  <a:cubicBezTo>
                    <a:pt x="5538" y="6845"/>
                    <a:pt x="8909" y="11316"/>
                    <a:pt x="11385" y="18196"/>
                  </a:cubicBezTo>
                  <a:cubicBezTo>
                    <a:pt x="12176" y="20397"/>
                    <a:pt x="12864" y="22839"/>
                    <a:pt x="13380" y="25557"/>
                  </a:cubicBezTo>
                  <a:cubicBezTo>
                    <a:pt x="14997" y="33330"/>
                    <a:pt x="15444" y="43340"/>
                    <a:pt x="13587" y="56101"/>
                  </a:cubicBezTo>
                  <a:cubicBezTo>
                    <a:pt x="14894" y="56204"/>
                    <a:pt x="16166" y="56342"/>
                    <a:pt x="17439" y="56445"/>
                  </a:cubicBezTo>
                  <a:cubicBezTo>
                    <a:pt x="26485" y="57339"/>
                    <a:pt x="35085" y="58509"/>
                    <a:pt x="42858" y="59781"/>
                  </a:cubicBezTo>
                  <a:cubicBezTo>
                    <a:pt x="44337" y="60022"/>
                    <a:pt x="45782" y="60263"/>
                    <a:pt x="47192" y="60504"/>
                  </a:cubicBezTo>
                  <a:cubicBezTo>
                    <a:pt x="48602" y="60744"/>
                    <a:pt x="49978" y="60985"/>
                    <a:pt x="51320" y="61226"/>
                  </a:cubicBezTo>
                  <a:cubicBezTo>
                    <a:pt x="51388" y="61226"/>
                    <a:pt x="51457" y="61226"/>
                    <a:pt x="51526" y="61226"/>
                  </a:cubicBezTo>
                  <a:cubicBezTo>
                    <a:pt x="52799" y="61467"/>
                    <a:pt x="54037" y="61673"/>
                    <a:pt x="55241" y="61914"/>
                  </a:cubicBezTo>
                  <a:cubicBezTo>
                    <a:pt x="58440" y="62533"/>
                    <a:pt x="61398" y="63118"/>
                    <a:pt x="64115" y="63702"/>
                  </a:cubicBezTo>
                  <a:cubicBezTo>
                    <a:pt x="65113" y="63909"/>
                    <a:pt x="66110" y="64115"/>
                    <a:pt x="67039" y="64322"/>
                  </a:cubicBezTo>
                  <a:cubicBezTo>
                    <a:pt x="67108" y="64322"/>
                    <a:pt x="67142" y="64322"/>
                    <a:pt x="67211" y="64322"/>
                  </a:cubicBezTo>
                  <a:cubicBezTo>
                    <a:pt x="68105" y="64528"/>
                    <a:pt x="68931" y="64700"/>
                    <a:pt x="69756" y="64906"/>
                  </a:cubicBezTo>
                  <a:cubicBezTo>
                    <a:pt x="72130" y="65422"/>
                    <a:pt x="74159" y="65904"/>
                    <a:pt x="75844" y="66317"/>
                  </a:cubicBezTo>
                  <a:cubicBezTo>
                    <a:pt x="75844" y="66145"/>
                    <a:pt x="75844" y="65973"/>
                    <a:pt x="75879" y="65801"/>
                  </a:cubicBezTo>
                  <a:cubicBezTo>
                    <a:pt x="75500" y="65663"/>
                    <a:pt x="75157" y="65491"/>
                    <a:pt x="74778" y="65285"/>
                  </a:cubicBezTo>
                  <a:close/>
                  <a:moveTo>
                    <a:pt x="319475" y="199122"/>
                  </a:moveTo>
                  <a:cubicBezTo>
                    <a:pt x="313112" y="189215"/>
                    <a:pt x="305717" y="179275"/>
                    <a:pt x="297186" y="169334"/>
                  </a:cubicBezTo>
                  <a:cubicBezTo>
                    <a:pt x="251611" y="116364"/>
                    <a:pt x="175044" y="79525"/>
                    <a:pt x="135247" y="62877"/>
                  </a:cubicBezTo>
                  <a:cubicBezTo>
                    <a:pt x="134181" y="63427"/>
                    <a:pt x="133115" y="63943"/>
                    <a:pt x="132048" y="64425"/>
                  </a:cubicBezTo>
                  <a:cubicBezTo>
                    <a:pt x="131395" y="64734"/>
                    <a:pt x="130741" y="65044"/>
                    <a:pt x="130053" y="65319"/>
                  </a:cubicBezTo>
                  <a:cubicBezTo>
                    <a:pt x="129881" y="65422"/>
                    <a:pt x="129675" y="65491"/>
                    <a:pt x="129503" y="65560"/>
                  </a:cubicBezTo>
                  <a:cubicBezTo>
                    <a:pt x="129056" y="65766"/>
                    <a:pt x="128609" y="65938"/>
                    <a:pt x="128127" y="66110"/>
                  </a:cubicBezTo>
                  <a:cubicBezTo>
                    <a:pt x="127680" y="66317"/>
                    <a:pt x="127233" y="66454"/>
                    <a:pt x="126786" y="66626"/>
                  </a:cubicBezTo>
                  <a:cubicBezTo>
                    <a:pt x="125616" y="67073"/>
                    <a:pt x="124447" y="67486"/>
                    <a:pt x="123243" y="67864"/>
                  </a:cubicBezTo>
                  <a:cubicBezTo>
                    <a:pt x="123209" y="67864"/>
                    <a:pt x="123174" y="67899"/>
                    <a:pt x="123140" y="67899"/>
                  </a:cubicBezTo>
                  <a:cubicBezTo>
                    <a:pt x="122383" y="68140"/>
                    <a:pt x="121592" y="68380"/>
                    <a:pt x="120835" y="68552"/>
                  </a:cubicBezTo>
                  <a:cubicBezTo>
                    <a:pt x="120663" y="68621"/>
                    <a:pt x="120526" y="68656"/>
                    <a:pt x="120354" y="68690"/>
                  </a:cubicBezTo>
                  <a:cubicBezTo>
                    <a:pt x="120285" y="68690"/>
                    <a:pt x="120250" y="68724"/>
                    <a:pt x="120182" y="68724"/>
                  </a:cubicBezTo>
                  <a:cubicBezTo>
                    <a:pt x="119803" y="68862"/>
                    <a:pt x="119425" y="68965"/>
                    <a:pt x="119047" y="69034"/>
                  </a:cubicBezTo>
                  <a:cubicBezTo>
                    <a:pt x="118737" y="69137"/>
                    <a:pt x="118462" y="69206"/>
                    <a:pt x="118152" y="69240"/>
                  </a:cubicBezTo>
                  <a:cubicBezTo>
                    <a:pt x="117567" y="69378"/>
                    <a:pt x="117017" y="69515"/>
                    <a:pt x="116467" y="69619"/>
                  </a:cubicBezTo>
                  <a:cubicBezTo>
                    <a:pt x="116295" y="69653"/>
                    <a:pt x="116088" y="69687"/>
                    <a:pt x="115916" y="69722"/>
                  </a:cubicBezTo>
                  <a:cubicBezTo>
                    <a:pt x="115160" y="69894"/>
                    <a:pt x="114403" y="70031"/>
                    <a:pt x="113681" y="70135"/>
                  </a:cubicBezTo>
                  <a:cubicBezTo>
                    <a:pt x="112924" y="70272"/>
                    <a:pt x="112167" y="70375"/>
                    <a:pt x="111410" y="70479"/>
                  </a:cubicBezTo>
                  <a:cubicBezTo>
                    <a:pt x="110723" y="70582"/>
                    <a:pt x="110069" y="70651"/>
                    <a:pt x="109381" y="70719"/>
                  </a:cubicBezTo>
                  <a:cubicBezTo>
                    <a:pt x="108556" y="70822"/>
                    <a:pt x="107696" y="70891"/>
                    <a:pt x="106870" y="70960"/>
                  </a:cubicBezTo>
                  <a:cubicBezTo>
                    <a:pt x="106767" y="70960"/>
                    <a:pt x="106629" y="70960"/>
                    <a:pt x="106492" y="70960"/>
                  </a:cubicBezTo>
                  <a:cubicBezTo>
                    <a:pt x="105735" y="70994"/>
                    <a:pt x="104978" y="71029"/>
                    <a:pt x="104256" y="71029"/>
                  </a:cubicBezTo>
                  <a:cubicBezTo>
                    <a:pt x="102811" y="71063"/>
                    <a:pt x="101367" y="71063"/>
                    <a:pt x="99922" y="71029"/>
                  </a:cubicBezTo>
                  <a:cubicBezTo>
                    <a:pt x="98477" y="70994"/>
                    <a:pt x="96998" y="70891"/>
                    <a:pt x="95554" y="70754"/>
                  </a:cubicBezTo>
                  <a:cubicBezTo>
                    <a:pt x="93834" y="70582"/>
                    <a:pt x="92148" y="70375"/>
                    <a:pt x="90463" y="70031"/>
                  </a:cubicBezTo>
                  <a:lnTo>
                    <a:pt x="90463" y="70031"/>
                  </a:lnTo>
                  <a:cubicBezTo>
                    <a:pt x="90463" y="70031"/>
                    <a:pt x="184262" y="90773"/>
                    <a:pt x="270254" y="165000"/>
                  </a:cubicBezTo>
                  <a:cubicBezTo>
                    <a:pt x="284528" y="177349"/>
                    <a:pt x="294985" y="190213"/>
                    <a:pt x="302552" y="203352"/>
                  </a:cubicBezTo>
                  <a:cubicBezTo>
                    <a:pt x="333028" y="256082"/>
                    <a:pt x="317549" y="312699"/>
                    <a:pt x="320989" y="353321"/>
                  </a:cubicBezTo>
                  <a:cubicBezTo>
                    <a:pt x="321677" y="361405"/>
                    <a:pt x="323981" y="368181"/>
                    <a:pt x="327455" y="373719"/>
                  </a:cubicBezTo>
                  <a:cubicBezTo>
                    <a:pt x="340285" y="375404"/>
                    <a:pt x="354353" y="362677"/>
                    <a:pt x="356692" y="346442"/>
                  </a:cubicBezTo>
                  <a:cubicBezTo>
                    <a:pt x="360098" y="323121"/>
                    <a:pt x="360682" y="262824"/>
                    <a:pt x="319475" y="199087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061B6BA-3E82-648D-4B3E-FCBF6D11BA47}"/>
                </a:ext>
              </a:extLst>
            </p:cNvPr>
            <p:cNvSpPr/>
            <p:nvPr/>
          </p:nvSpPr>
          <p:spPr>
            <a:xfrm>
              <a:off x="9932811" y="970471"/>
              <a:ext cx="129399" cy="184021"/>
            </a:xfrm>
            <a:custGeom>
              <a:avLst/>
              <a:gdLst>
                <a:gd name="connsiteX0" fmla="*/ 129400 w 129399"/>
                <a:gd name="connsiteY0" fmla="*/ 92114 h 184021"/>
                <a:gd name="connsiteX1" fmla="*/ 87023 w 129399"/>
                <a:gd name="connsiteY1" fmla="*/ 177555 h 184021"/>
                <a:gd name="connsiteX2" fmla="*/ 86989 w 129399"/>
                <a:gd name="connsiteY2" fmla="*/ 177555 h 184021"/>
                <a:gd name="connsiteX3" fmla="*/ 66316 w 129399"/>
                <a:gd name="connsiteY3" fmla="*/ 184022 h 184021"/>
                <a:gd name="connsiteX4" fmla="*/ 27826 w 129399"/>
                <a:gd name="connsiteY4" fmla="*/ 161870 h 184021"/>
                <a:gd name="connsiteX5" fmla="*/ 26072 w 129399"/>
                <a:gd name="connsiteY5" fmla="*/ 159978 h 184021"/>
                <a:gd name="connsiteX6" fmla="*/ 20913 w 129399"/>
                <a:gd name="connsiteY6" fmla="*/ 153615 h 184021"/>
                <a:gd name="connsiteX7" fmla="*/ 19330 w 129399"/>
                <a:gd name="connsiteY7" fmla="*/ 151379 h 184021"/>
                <a:gd name="connsiteX8" fmla="*/ 619 w 129399"/>
                <a:gd name="connsiteY8" fmla="*/ 73781 h 184021"/>
                <a:gd name="connsiteX9" fmla="*/ 11007 w 129399"/>
                <a:gd name="connsiteY9" fmla="*/ 34500 h 184021"/>
                <a:gd name="connsiteX10" fmla="*/ 17267 w 129399"/>
                <a:gd name="connsiteY10" fmla="*/ 22530 h 184021"/>
                <a:gd name="connsiteX11" fmla="*/ 17336 w 129399"/>
                <a:gd name="connsiteY11" fmla="*/ 22427 h 184021"/>
                <a:gd name="connsiteX12" fmla="*/ 61673 w 129399"/>
                <a:gd name="connsiteY12" fmla="*/ 0 h 184021"/>
                <a:gd name="connsiteX13" fmla="*/ 123999 w 129399"/>
                <a:gd name="connsiteY13" fmla="*/ 56032 h 184021"/>
                <a:gd name="connsiteX14" fmla="*/ 129400 w 129399"/>
                <a:gd name="connsiteY14" fmla="*/ 92114 h 18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9399" h="184021">
                  <a:moveTo>
                    <a:pt x="129400" y="92114"/>
                  </a:moveTo>
                  <a:cubicBezTo>
                    <a:pt x="129400" y="130810"/>
                    <a:pt x="111892" y="163934"/>
                    <a:pt x="87023" y="177555"/>
                  </a:cubicBezTo>
                  <a:cubicBezTo>
                    <a:pt x="87023" y="177555"/>
                    <a:pt x="86989" y="177589"/>
                    <a:pt x="86989" y="177555"/>
                  </a:cubicBezTo>
                  <a:cubicBezTo>
                    <a:pt x="80522" y="181167"/>
                    <a:pt x="73574" y="183368"/>
                    <a:pt x="66316" y="184022"/>
                  </a:cubicBezTo>
                  <a:cubicBezTo>
                    <a:pt x="51560" y="180960"/>
                    <a:pt x="38421" y="173118"/>
                    <a:pt x="27826" y="161870"/>
                  </a:cubicBezTo>
                  <a:cubicBezTo>
                    <a:pt x="27242" y="161251"/>
                    <a:pt x="26623" y="160632"/>
                    <a:pt x="26072" y="159978"/>
                  </a:cubicBezTo>
                  <a:cubicBezTo>
                    <a:pt x="24284" y="157949"/>
                    <a:pt x="22564" y="155851"/>
                    <a:pt x="20913" y="153615"/>
                  </a:cubicBezTo>
                  <a:cubicBezTo>
                    <a:pt x="20362" y="152893"/>
                    <a:pt x="19812" y="152136"/>
                    <a:pt x="19330" y="151379"/>
                  </a:cubicBezTo>
                  <a:cubicBezTo>
                    <a:pt x="5125" y="130982"/>
                    <a:pt x="-2271" y="103327"/>
                    <a:pt x="619" y="73781"/>
                  </a:cubicBezTo>
                  <a:cubicBezTo>
                    <a:pt x="1995" y="59644"/>
                    <a:pt x="5641" y="46367"/>
                    <a:pt x="11007" y="34500"/>
                  </a:cubicBezTo>
                  <a:cubicBezTo>
                    <a:pt x="12898" y="30338"/>
                    <a:pt x="14997" y="26348"/>
                    <a:pt x="17267" y="22530"/>
                  </a:cubicBezTo>
                  <a:cubicBezTo>
                    <a:pt x="17301" y="22530"/>
                    <a:pt x="17336" y="22461"/>
                    <a:pt x="17336" y="22427"/>
                  </a:cubicBezTo>
                  <a:cubicBezTo>
                    <a:pt x="29237" y="8462"/>
                    <a:pt x="44715" y="0"/>
                    <a:pt x="61673" y="0"/>
                  </a:cubicBezTo>
                  <a:cubicBezTo>
                    <a:pt x="89671" y="0"/>
                    <a:pt x="113715" y="23115"/>
                    <a:pt x="123999" y="56032"/>
                  </a:cubicBezTo>
                  <a:cubicBezTo>
                    <a:pt x="127473" y="67108"/>
                    <a:pt x="129400" y="79318"/>
                    <a:pt x="129400" y="92114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D754518-F2B9-5753-3994-4861CC6E8129}"/>
                </a:ext>
              </a:extLst>
            </p:cNvPr>
            <p:cNvSpPr/>
            <p:nvPr/>
          </p:nvSpPr>
          <p:spPr>
            <a:xfrm>
              <a:off x="10139668" y="825593"/>
              <a:ext cx="170335" cy="382402"/>
            </a:xfrm>
            <a:custGeom>
              <a:avLst/>
              <a:gdLst>
                <a:gd name="connsiteX0" fmla="*/ 170336 w 170335"/>
                <a:gd name="connsiteY0" fmla="*/ 370107 h 382402"/>
                <a:gd name="connsiteX1" fmla="*/ 143059 w 170335"/>
                <a:gd name="connsiteY1" fmla="*/ 382215 h 382402"/>
                <a:gd name="connsiteX2" fmla="*/ 2893 w 170335"/>
                <a:gd name="connsiteY2" fmla="*/ 253227 h 382402"/>
                <a:gd name="connsiteX3" fmla="*/ 55933 w 170335"/>
                <a:gd name="connsiteY3" fmla="*/ 193033 h 382402"/>
                <a:gd name="connsiteX4" fmla="*/ 80010 w 170335"/>
                <a:gd name="connsiteY4" fmla="*/ 94419 h 382402"/>
                <a:gd name="connsiteX5" fmla="*/ 140239 w 170335"/>
                <a:gd name="connsiteY5" fmla="*/ 0 h 382402"/>
                <a:gd name="connsiteX6" fmla="*/ 118981 w 170335"/>
                <a:gd name="connsiteY6" fmla="*/ 37664 h 382402"/>
                <a:gd name="connsiteX7" fmla="*/ 99479 w 170335"/>
                <a:gd name="connsiteY7" fmla="*/ 196095 h 382402"/>
                <a:gd name="connsiteX8" fmla="*/ 27831 w 170335"/>
                <a:gd name="connsiteY8" fmla="*/ 262411 h 382402"/>
                <a:gd name="connsiteX9" fmla="*/ 112102 w 170335"/>
                <a:gd name="connsiteY9" fmla="*/ 358137 h 382402"/>
                <a:gd name="connsiteX10" fmla="*/ 170336 w 170335"/>
                <a:gd name="connsiteY10" fmla="*/ 370107 h 38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335" h="382402">
                  <a:moveTo>
                    <a:pt x="170336" y="370107"/>
                  </a:moveTo>
                  <a:cubicBezTo>
                    <a:pt x="161977" y="382627"/>
                    <a:pt x="153068" y="382834"/>
                    <a:pt x="143059" y="382215"/>
                  </a:cubicBezTo>
                  <a:cubicBezTo>
                    <a:pt x="89332" y="378912"/>
                    <a:pt x="-19052" y="295845"/>
                    <a:pt x="2893" y="253227"/>
                  </a:cubicBezTo>
                  <a:cubicBezTo>
                    <a:pt x="12799" y="234000"/>
                    <a:pt x="37565" y="218831"/>
                    <a:pt x="55933" y="193033"/>
                  </a:cubicBezTo>
                  <a:cubicBezTo>
                    <a:pt x="55933" y="193033"/>
                    <a:pt x="73131" y="172396"/>
                    <a:pt x="80010" y="94419"/>
                  </a:cubicBezTo>
                  <a:cubicBezTo>
                    <a:pt x="84241" y="46573"/>
                    <a:pt x="106599" y="10801"/>
                    <a:pt x="140239" y="0"/>
                  </a:cubicBezTo>
                  <a:cubicBezTo>
                    <a:pt x="131674" y="7464"/>
                    <a:pt x="123419" y="19193"/>
                    <a:pt x="118981" y="37664"/>
                  </a:cubicBezTo>
                  <a:cubicBezTo>
                    <a:pt x="107527" y="85269"/>
                    <a:pt x="125276" y="163074"/>
                    <a:pt x="99479" y="196095"/>
                  </a:cubicBezTo>
                  <a:cubicBezTo>
                    <a:pt x="73681" y="229150"/>
                    <a:pt x="32990" y="236029"/>
                    <a:pt x="27831" y="262411"/>
                  </a:cubicBezTo>
                  <a:cubicBezTo>
                    <a:pt x="22671" y="288759"/>
                    <a:pt x="81730" y="344963"/>
                    <a:pt x="112102" y="358137"/>
                  </a:cubicBezTo>
                  <a:cubicBezTo>
                    <a:pt x="133634" y="367493"/>
                    <a:pt x="157987" y="369625"/>
                    <a:pt x="170336" y="370107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624209A6-8074-282F-B4F9-B8E28A89108A}"/>
                </a:ext>
              </a:extLst>
            </p:cNvPr>
            <p:cNvSpPr/>
            <p:nvPr/>
          </p:nvSpPr>
          <p:spPr>
            <a:xfrm>
              <a:off x="10358407" y="1072388"/>
              <a:ext cx="194367" cy="155019"/>
            </a:xfrm>
            <a:custGeom>
              <a:avLst/>
              <a:gdLst>
                <a:gd name="connsiteX0" fmla="*/ 194368 w 194367"/>
                <a:gd name="connsiteY0" fmla="*/ 108074 h 155019"/>
                <a:gd name="connsiteX1" fmla="*/ 100602 w 194367"/>
                <a:gd name="connsiteY1" fmla="*/ 152790 h 155019"/>
                <a:gd name="connsiteX2" fmla="*/ 887 w 194367"/>
                <a:gd name="connsiteY2" fmla="*/ 116501 h 155019"/>
                <a:gd name="connsiteX3" fmla="*/ 59327 w 194367"/>
                <a:gd name="connsiteY3" fmla="*/ 1651 h 155019"/>
                <a:gd name="connsiteX4" fmla="*/ 62354 w 194367"/>
                <a:gd name="connsiteY4" fmla="*/ 0 h 155019"/>
                <a:gd name="connsiteX5" fmla="*/ 37347 w 194367"/>
                <a:gd name="connsiteY5" fmla="*/ 62327 h 155019"/>
                <a:gd name="connsiteX6" fmla="*/ 83404 w 194367"/>
                <a:gd name="connsiteY6" fmla="*/ 136692 h 155019"/>
                <a:gd name="connsiteX7" fmla="*/ 194368 w 194367"/>
                <a:gd name="connsiteY7" fmla="*/ 108074 h 15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367" h="155019">
                  <a:moveTo>
                    <a:pt x="194368" y="108074"/>
                  </a:moveTo>
                  <a:cubicBezTo>
                    <a:pt x="173764" y="131395"/>
                    <a:pt x="141328" y="148593"/>
                    <a:pt x="100602" y="152790"/>
                  </a:cubicBezTo>
                  <a:cubicBezTo>
                    <a:pt x="27510" y="160357"/>
                    <a:pt x="-6027" y="148765"/>
                    <a:pt x="887" y="116501"/>
                  </a:cubicBezTo>
                  <a:cubicBezTo>
                    <a:pt x="887" y="116501"/>
                    <a:pt x="12031" y="29547"/>
                    <a:pt x="59327" y="1651"/>
                  </a:cubicBezTo>
                  <a:cubicBezTo>
                    <a:pt x="60290" y="1066"/>
                    <a:pt x="61322" y="516"/>
                    <a:pt x="62354" y="0"/>
                  </a:cubicBezTo>
                  <a:cubicBezTo>
                    <a:pt x="52757" y="14481"/>
                    <a:pt x="42472" y="35360"/>
                    <a:pt x="37347" y="62327"/>
                  </a:cubicBezTo>
                  <a:cubicBezTo>
                    <a:pt x="26650" y="118221"/>
                    <a:pt x="39549" y="132805"/>
                    <a:pt x="83404" y="136692"/>
                  </a:cubicBezTo>
                  <a:cubicBezTo>
                    <a:pt x="126606" y="140510"/>
                    <a:pt x="192441" y="109003"/>
                    <a:pt x="194368" y="108074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54483B0-D1BA-0C42-CAF7-2E262F62AD3E}"/>
                </a:ext>
              </a:extLst>
            </p:cNvPr>
            <p:cNvSpPr/>
            <p:nvPr/>
          </p:nvSpPr>
          <p:spPr>
            <a:xfrm>
              <a:off x="10453024" y="1079872"/>
              <a:ext cx="102590" cy="72900"/>
            </a:xfrm>
            <a:custGeom>
              <a:avLst/>
              <a:gdLst>
                <a:gd name="connsiteX0" fmla="*/ 19193 w 102590"/>
                <a:gd name="connsiteY0" fmla="*/ 46759 h 72900"/>
                <a:gd name="connsiteX1" fmla="*/ 38387 w 102590"/>
                <a:gd name="connsiteY1" fmla="*/ 59830 h 72900"/>
                <a:gd name="connsiteX2" fmla="*/ 19193 w 102590"/>
                <a:gd name="connsiteY2" fmla="*/ 72900 h 72900"/>
                <a:gd name="connsiteX3" fmla="*/ 0 w 102590"/>
                <a:gd name="connsiteY3" fmla="*/ 59830 h 72900"/>
                <a:gd name="connsiteX4" fmla="*/ 19193 w 102590"/>
                <a:gd name="connsiteY4" fmla="*/ 46759 h 72900"/>
                <a:gd name="connsiteX5" fmla="*/ 73919 w 102590"/>
                <a:gd name="connsiteY5" fmla="*/ 1527 h 72900"/>
                <a:gd name="connsiteX6" fmla="*/ 102124 w 102590"/>
                <a:gd name="connsiteY6" fmla="*/ 32415 h 72900"/>
                <a:gd name="connsiteX7" fmla="*/ 62740 w 102590"/>
                <a:gd name="connsiteY7" fmla="*/ 46483 h 72900"/>
                <a:gd name="connsiteX8" fmla="*/ 34535 w 102590"/>
                <a:gd name="connsiteY8" fmla="*/ 15595 h 72900"/>
                <a:gd name="connsiteX9" fmla="*/ 73919 w 102590"/>
                <a:gd name="connsiteY9" fmla="*/ 1527 h 7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590" h="72900">
                  <a:moveTo>
                    <a:pt x="19193" y="46759"/>
                  </a:moveTo>
                  <a:cubicBezTo>
                    <a:pt x="29787" y="46759"/>
                    <a:pt x="38387" y="52606"/>
                    <a:pt x="38387" y="59830"/>
                  </a:cubicBezTo>
                  <a:cubicBezTo>
                    <a:pt x="38387" y="67053"/>
                    <a:pt x="29787" y="72900"/>
                    <a:pt x="19193" y="72900"/>
                  </a:cubicBezTo>
                  <a:cubicBezTo>
                    <a:pt x="8599" y="72900"/>
                    <a:pt x="0" y="67053"/>
                    <a:pt x="0" y="59830"/>
                  </a:cubicBezTo>
                  <a:cubicBezTo>
                    <a:pt x="0" y="52606"/>
                    <a:pt x="8599" y="46759"/>
                    <a:pt x="19193" y="46759"/>
                  </a:cubicBezTo>
                  <a:close/>
                  <a:moveTo>
                    <a:pt x="73919" y="1527"/>
                  </a:moveTo>
                  <a:cubicBezTo>
                    <a:pt x="92596" y="6171"/>
                    <a:pt x="105220" y="19998"/>
                    <a:pt x="102124" y="32415"/>
                  </a:cubicBezTo>
                  <a:cubicBezTo>
                    <a:pt x="99028" y="44832"/>
                    <a:pt x="81383" y="51127"/>
                    <a:pt x="62740" y="46483"/>
                  </a:cubicBezTo>
                  <a:cubicBezTo>
                    <a:pt x="44063" y="41840"/>
                    <a:pt x="31439" y="28012"/>
                    <a:pt x="34535" y="15595"/>
                  </a:cubicBezTo>
                  <a:cubicBezTo>
                    <a:pt x="37631" y="3178"/>
                    <a:pt x="55276" y="-3116"/>
                    <a:pt x="73919" y="1527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AFBC1B7-621B-8D08-D6FD-F7CB876839F1}"/>
                </a:ext>
              </a:extLst>
            </p:cNvPr>
            <p:cNvSpPr/>
            <p:nvPr/>
          </p:nvSpPr>
          <p:spPr>
            <a:xfrm>
              <a:off x="10269140" y="854594"/>
              <a:ext cx="109090" cy="312418"/>
            </a:xfrm>
            <a:custGeom>
              <a:avLst/>
              <a:gdLst>
                <a:gd name="connsiteX0" fmla="*/ 15822 w 109090"/>
                <a:gd name="connsiteY0" fmla="*/ 263506 h 312418"/>
                <a:gd name="connsiteX1" fmla="*/ 31645 w 109090"/>
                <a:gd name="connsiteY1" fmla="*/ 287962 h 312418"/>
                <a:gd name="connsiteX2" fmla="*/ 15822 w 109090"/>
                <a:gd name="connsiteY2" fmla="*/ 312418 h 312418"/>
                <a:gd name="connsiteX3" fmla="*/ 0 w 109090"/>
                <a:gd name="connsiteY3" fmla="*/ 287962 h 312418"/>
                <a:gd name="connsiteX4" fmla="*/ 15822 w 109090"/>
                <a:gd name="connsiteY4" fmla="*/ 263506 h 312418"/>
                <a:gd name="connsiteX5" fmla="*/ 75319 w 109090"/>
                <a:gd name="connsiteY5" fmla="*/ 161 h 312418"/>
                <a:gd name="connsiteX6" fmla="*/ 107836 w 109090"/>
                <a:gd name="connsiteY6" fmla="*/ 45441 h 312418"/>
                <a:gd name="connsiteX7" fmla="*/ 91181 w 109090"/>
                <a:gd name="connsiteY7" fmla="*/ 98641 h 312418"/>
                <a:gd name="connsiteX8" fmla="*/ 58664 w 109090"/>
                <a:gd name="connsiteY8" fmla="*/ 53361 h 312418"/>
                <a:gd name="connsiteX9" fmla="*/ 75319 w 109090"/>
                <a:gd name="connsiteY9" fmla="*/ 161 h 31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090" h="312418">
                  <a:moveTo>
                    <a:pt x="15822" y="263506"/>
                  </a:moveTo>
                  <a:cubicBezTo>
                    <a:pt x="24561" y="263506"/>
                    <a:pt x="31645" y="274455"/>
                    <a:pt x="31645" y="287962"/>
                  </a:cubicBezTo>
                  <a:cubicBezTo>
                    <a:pt x="31645" y="301469"/>
                    <a:pt x="24561" y="312418"/>
                    <a:pt x="15822" y="312418"/>
                  </a:cubicBezTo>
                  <a:cubicBezTo>
                    <a:pt x="7084" y="312418"/>
                    <a:pt x="0" y="301469"/>
                    <a:pt x="0" y="287962"/>
                  </a:cubicBezTo>
                  <a:cubicBezTo>
                    <a:pt x="0" y="274455"/>
                    <a:pt x="7084" y="263506"/>
                    <a:pt x="15822" y="263506"/>
                  </a:cubicBezTo>
                  <a:close/>
                  <a:moveTo>
                    <a:pt x="75319" y="161"/>
                  </a:moveTo>
                  <a:cubicBezTo>
                    <a:pt x="88898" y="-2027"/>
                    <a:pt x="103456" y="18246"/>
                    <a:pt x="107836" y="45441"/>
                  </a:cubicBezTo>
                  <a:cubicBezTo>
                    <a:pt x="112216" y="72635"/>
                    <a:pt x="104760" y="96454"/>
                    <a:pt x="91181" y="98641"/>
                  </a:cubicBezTo>
                  <a:cubicBezTo>
                    <a:pt x="77602" y="100828"/>
                    <a:pt x="63044" y="80556"/>
                    <a:pt x="58664" y="53361"/>
                  </a:cubicBezTo>
                  <a:cubicBezTo>
                    <a:pt x="54284" y="26167"/>
                    <a:pt x="61740" y="2348"/>
                    <a:pt x="75319" y="161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CD70F0D7-BC67-EC31-5815-44278EA4EEBC}"/>
                </a:ext>
              </a:extLst>
            </p:cNvPr>
            <p:cNvSpPr/>
            <p:nvPr/>
          </p:nvSpPr>
          <p:spPr>
            <a:xfrm>
              <a:off x="9831857" y="1022513"/>
              <a:ext cx="21188" cy="37285"/>
            </a:xfrm>
            <a:custGeom>
              <a:avLst/>
              <a:gdLst>
                <a:gd name="connsiteX0" fmla="*/ 21188 w 21188"/>
                <a:gd name="connsiteY0" fmla="*/ 18643 h 37285"/>
                <a:gd name="connsiteX1" fmla="*/ 10594 w 21188"/>
                <a:gd name="connsiteY1" fmla="*/ 37286 h 37285"/>
                <a:gd name="connsiteX2" fmla="*/ 0 w 21188"/>
                <a:gd name="connsiteY2" fmla="*/ 18643 h 37285"/>
                <a:gd name="connsiteX3" fmla="*/ 10594 w 21188"/>
                <a:gd name="connsiteY3" fmla="*/ 0 h 37285"/>
                <a:gd name="connsiteX4" fmla="*/ 21188 w 21188"/>
                <a:gd name="connsiteY4" fmla="*/ 18643 h 3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88" h="37285">
                  <a:moveTo>
                    <a:pt x="21188" y="18643"/>
                  </a:moveTo>
                  <a:cubicBezTo>
                    <a:pt x="21188" y="28928"/>
                    <a:pt x="16442" y="37286"/>
                    <a:pt x="10594" y="37286"/>
                  </a:cubicBezTo>
                  <a:cubicBezTo>
                    <a:pt x="4747" y="37286"/>
                    <a:pt x="0" y="28928"/>
                    <a:pt x="0" y="18643"/>
                  </a:cubicBezTo>
                  <a:cubicBezTo>
                    <a:pt x="0" y="8358"/>
                    <a:pt x="4747" y="0"/>
                    <a:pt x="10594" y="0"/>
                  </a:cubicBezTo>
                  <a:cubicBezTo>
                    <a:pt x="16442" y="0"/>
                    <a:pt x="21188" y="8358"/>
                    <a:pt x="21188" y="18643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51C4F6FB-9595-D985-3929-D706FFE69801}"/>
                </a:ext>
              </a:extLst>
            </p:cNvPr>
            <p:cNvSpPr/>
            <p:nvPr/>
          </p:nvSpPr>
          <p:spPr>
            <a:xfrm>
              <a:off x="9967276" y="1045181"/>
              <a:ext cx="21222" cy="37285"/>
            </a:xfrm>
            <a:custGeom>
              <a:avLst/>
              <a:gdLst>
                <a:gd name="connsiteX0" fmla="*/ 21223 w 21222"/>
                <a:gd name="connsiteY0" fmla="*/ 21360 h 37285"/>
                <a:gd name="connsiteX1" fmla="*/ 12314 w 21222"/>
                <a:gd name="connsiteY1" fmla="*/ 37286 h 37285"/>
                <a:gd name="connsiteX2" fmla="*/ 0 w 21222"/>
                <a:gd name="connsiteY2" fmla="*/ 18643 h 37285"/>
                <a:gd name="connsiteX3" fmla="*/ 12314 w 21222"/>
                <a:gd name="connsiteY3" fmla="*/ 0 h 37285"/>
                <a:gd name="connsiteX4" fmla="*/ 21223 w 21222"/>
                <a:gd name="connsiteY4" fmla="*/ 21360 h 3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2" h="37285">
                  <a:moveTo>
                    <a:pt x="21223" y="21360"/>
                  </a:moveTo>
                  <a:cubicBezTo>
                    <a:pt x="21223" y="31645"/>
                    <a:pt x="19124" y="37286"/>
                    <a:pt x="12314" y="37286"/>
                  </a:cubicBezTo>
                  <a:cubicBezTo>
                    <a:pt x="5503" y="37286"/>
                    <a:pt x="0" y="28927"/>
                    <a:pt x="0" y="18643"/>
                  </a:cubicBezTo>
                  <a:cubicBezTo>
                    <a:pt x="0" y="8358"/>
                    <a:pt x="5503" y="0"/>
                    <a:pt x="12314" y="0"/>
                  </a:cubicBezTo>
                  <a:cubicBezTo>
                    <a:pt x="19124" y="0"/>
                    <a:pt x="21223" y="11076"/>
                    <a:pt x="21223" y="21360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BFE42FF-4CD3-E03F-E34C-8AEF8810056A}"/>
                </a:ext>
              </a:extLst>
            </p:cNvPr>
            <p:cNvSpPr/>
            <p:nvPr/>
          </p:nvSpPr>
          <p:spPr>
            <a:xfrm>
              <a:off x="10407105" y="546947"/>
              <a:ext cx="1197001" cy="880345"/>
            </a:xfrm>
            <a:custGeom>
              <a:avLst/>
              <a:gdLst>
                <a:gd name="connsiteX0" fmla="*/ 326768 w 1197001"/>
                <a:gd name="connsiteY0" fmla="*/ 809282 h 880345"/>
                <a:gd name="connsiteX1" fmla="*/ 362299 w 1197001"/>
                <a:gd name="connsiteY1" fmla="*/ 844814 h 880345"/>
                <a:gd name="connsiteX2" fmla="*/ 326768 w 1197001"/>
                <a:gd name="connsiteY2" fmla="*/ 880345 h 880345"/>
                <a:gd name="connsiteX3" fmla="*/ 291236 w 1197001"/>
                <a:gd name="connsiteY3" fmla="*/ 844814 h 880345"/>
                <a:gd name="connsiteX4" fmla="*/ 326768 w 1197001"/>
                <a:gd name="connsiteY4" fmla="*/ 809282 h 880345"/>
                <a:gd name="connsiteX5" fmla="*/ 30957 w 1197001"/>
                <a:gd name="connsiteY5" fmla="*/ 788644 h 880345"/>
                <a:gd name="connsiteX6" fmla="*/ 61914 w 1197001"/>
                <a:gd name="connsiteY6" fmla="*/ 819601 h 880345"/>
                <a:gd name="connsiteX7" fmla="*/ 30957 w 1197001"/>
                <a:gd name="connsiteY7" fmla="*/ 850558 h 880345"/>
                <a:gd name="connsiteX8" fmla="*/ 0 w 1197001"/>
                <a:gd name="connsiteY8" fmla="*/ 819601 h 880345"/>
                <a:gd name="connsiteX9" fmla="*/ 30957 w 1197001"/>
                <a:gd name="connsiteY9" fmla="*/ 788644 h 880345"/>
                <a:gd name="connsiteX10" fmla="*/ 323122 w 1197001"/>
                <a:gd name="connsiteY10" fmla="*/ 620169 h 880345"/>
                <a:gd name="connsiteX11" fmla="*/ 343553 w 1197001"/>
                <a:gd name="connsiteY11" fmla="*/ 640601 h 880345"/>
                <a:gd name="connsiteX12" fmla="*/ 323122 w 1197001"/>
                <a:gd name="connsiteY12" fmla="*/ 661032 h 880345"/>
                <a:gd name="connsiteX13" fmla="*/ 302690 w 1197001"/>
                <a:gd name="connsiteY13" fmla="*/ 640601 h 880345"/>
                <a:gd name="connsiteX14" fmla="*/ 323122 w 1197001"/>
                <a:gd name="connsiteY14" fmla="*/ 620169 h 880345"/>
                <a:gd name="connsiteX15" fmla="*/ 660345 w 1197001"/>
                <a:gd name="connsiteY15" fmla="*/ 595748 h 880345"/>
                <a:gd name="connsiteX16" fmla="*/ 691302 w 1197001"/>
                <a:gd name="connsiteY16" fmla="*/ 626705 h 880345"/>
                <a:gd name="connsiteX17" fmla="*/ 660345 w 1197001"/>
                <a:gd name="connsiteY17" fmla="*/ 657662 h 880345"/>
                <a:gd name="connsiteX18" fmla="*/ 629388 w 1197001"/>
                <a:gd name="connsiteY18" fmla="*/ 626705 h 880345"/>
                <a:gd name="connsiteX19" fmla="*/ 660345 w 1197001"/>
                <a:gd name="connsiteY19" fmla="*/ 595748 h 880345"/>
                <a:gd name="connsiteX20" fmla="*/ 442788 w 1197001"/>
                <a:gd name="connsiteY20" fmla="*/ 454309 h 880345"/>
                <a:gd name="connsiteX21" fmla="*/ 463219 w 1197001"/>
                <a:gd name="connsiteY21" fmla="*/ 474741 h 880345"/>
                <a:gd name="connsiteX22" fmla="*/ 442788 w 1197001"/>
                <a:gd name="connsiteY22" fmla="*/ 495172 h 880345"/>
                <a:gd name="connsiteX23" fmla="*/ 422356 w 1197001"/>
                <a:gd name="connsiteY23" fmla="*/ 474741 h 880345"/>
                <a:gd name="connsiteX24" fmla="*/ 442788 w 1197001"/>
                <a:gd name="connsiteY24" fmla="*/ 454309 h 880345"/>
                <a:gd name="connsiteX25" fmla="*/ 711734 w 1197001"/>
                <a:gd name="connsiteY25" fmla="*/ 319750 h 880345"/>
                <a:gd name="connsiteX26" fmla="*/ 732165 w 1197001"/>
                <a:gd name="connsiteY26" fmla="*/ 340182 h 880345"/>
                <a:gd name="connsiteX27" fmla="*/ 711734 w 1197001"/>
                <a:gd name="connsiteY27" fmla="*/ 360613 h 880345"/>
                <a:gd name="connsiteX28" fmla="*/ 691302 w 1197001"/>
                <a:gd name="connsiteY28" fmla="*/ 340182 h 880345"/>
                <a:gd name="connsiteX29" fmla="*/ 711734 w 1197001"/>
                <a:gd name="connsiteY29" fmla="*/ 319750 h 880345"/>
                <a:gd name="connsiteX30" fmla="*/ 202080 w 1197001"/>
                <a:gd name="connsiteY30" fmla="*/ 288690 h 880345"/>
                <a:gd name="connsiteX31" fmla="*/ 237611 w 1197001"/>
                <a:gd name="connsiteY31" fmla="*/ 324222 h 880345"/>
                <a:gd name="connsiteX32" fmla="*/ 202080 w 1197001"/>
                <a:gd name="connsiteY32" fmla="*/ 359753 h 880345"/>
                <a:gd name="connsiteX33" fmla="*/ 166548 w 1197001"/>
                <a:gd name="connsiteY33" fmla="*/ 324222 h 880345"/>
                <a:gd name="connsiteX34" fmla="*/ 202080 w 1197001"/>
                <a:gd name="connsiteY34" fmla="*/ 288690 h 880345"/>
                <a:gd name="connsiteX35" fmla="*/ 1176570 w 1197001"/>
                <a:gd name="connsiteY35" fmla="*/ 143983 h 880345"/>
                <a:gd name="connsiteX36" fmla="*/ 1197001 w 1197001"/>
                <a:gd name="connsiteY36" fmla="*/ 164415 h 880345"/>
                <a:gd name="connsiteX37" fmla="*/ 1176570 w 1197001"/>
                <a:gd name="connsiteY37" fmla="*/ 184846 h 880345"/>
                <a:gd name="connsiteX38" fmla="*/ 1156138 w 1197001"/>
                <a:gd name="connsiteY38" fmla="*/ 164415 h 880345"/>
                <a:gd name="connsiteX39" fmla="*/ 1176570 w 1197001"/>
                <a:gd name="connsiteY39" fmla="*/ 143983 h 880345"/>
                <a:gd name="connsiteX40" fmla="*/ 732200 w 1197001"/>
                <a:gd name="connsiteY40" fmla="*/ 0 h 880345"/>
                <a:gd name="connsiteX41" fmla="*/ 752631 w 1197001"/>
                <a:gd name="connsiteY41" fmla="*/ 20432 h 880345"/>
                <a:gd name="connsiteX42" fmla="*/ 732200 w 1197001"/>
                <a:gd name="connsiteY42" fmla="*/ 40863 h 880345"/>
                <a:gd name="connsiteX43" fmla="*/ 711768 w 1197001"/>
                <a:gd name="connsiteY43" fmla="*/ 20432 h 880345"/>
                <a:gd name="connsiteX44" fmla="*/ 732200 w 1197001"/>
                <a:gd name="connsiteY44" fmla="*/ 0 h 88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97001" h="880345">
                  <a:moveTo>
                    <a:pt x="326768" y="809282"/>
                  </a:moveTo>
                  <a:cubicBezTo>
                    <a:pt x="346391" y="809282"/>
                    <a:pt x="362299" y="825190"/>
                    <a:pt x="362299" y="844814"/>
                  </a:cubicBezTo>
                  <a:cubicBezTo>
                    <a:pt x="362299" y="864437"/>
                    <a:pt x="346391" y="880345"/>
                    <a:pt x="326768" y="880345"/>
                  </a:cubicBezTo>
                  <a:cubicBezTo>
                    <a:pt x="307144" y="880345"/>
                    <a:pt x="291236" y="864437"/>
                    <a:pt x="291236" y="844814"/>
                  </a:cubicBezTo>
                  <a:cubicBezTo>
                    <a:pt x="291236" y="825190"/>
                    <a:pt x="307144" y="809282"/>
                    <a:pt x="326768" y="809282"/>
                  </a:cubicBezTo>
                  <a:close/>
                  <a:moveTo>
                    <a:pt x="30957" y="788644"/>
                  </a:moveTo>
                  <a:cubicBezTo>
                    <a:pt x="48054" y="788644"/>
                    <a:pt x="61914" y="802504"/>
                    <a:pt x="61914" y="819601"/>
                  </a:cubicBezTo>
                  <a:cubicBezTo>
                    <a:pt x="61914" y="836698"/>
                    <a:pt x="48054" y="850558"/>
                    <a:pt x="30957" y="850558"/>
                  </a:cubicBezTo>
                  <a:cubicBezTo>
                    <a:pt x="13860" y="850558"/>
                    <a:pt x="0" y="836698"/>
                    <a:pt x="0" y="819601"/>
                  </a:cubicBezTo>
                  <a:cubicBezTo>
                    <a:pt x="0" y="802504"/>
                    <a:pt x="13860" y="788644"/>
                    <a:pt x="30957" y="788644"/>
                  </a:cubicBezTo>
                  <a:close/>
                  <a:moveTo>
                    <a:pt x="323122" y="620169"/>
                  </a:moveTo>
                  <a:cubicBezTo>
                    <a:pt x="334406" y="620169"/>
                    <a:pt x="343553" y="629317"/>
                    <a:pt x="343553" y="640601"/>
                  </a:cubicBezTo>
                  <a:cubicBezTo>
                    <a:pt x="343553" y="651885"/>
                    <a:pt x="334406" y="661032"/>
                    <a:pt x="323122" y="661032"/>
                  </a:cubicBezTo>
                  <a:cubicBezTo>
                    <a:pt x="311837" y="661032"/>
                    <a:pt x="302690" y="651885"/>
                    <a:pt x="302690" y="640601"/>
                  </a:cubicBezTo>
                  <a:cubicBezTo>
                    <a:pt x="302690" y="629317"/>
                    <a:pt x="311837" y="620169"/>
                    <a:pt x="323122" y="620169"/>
                  </a:cubicBezTo>
                  <a:close/>
                  <a:moveTo>
                    <a:pt x="660345" y="595748"/>
                  </a:moveTo>
                  <a:cubicBezTo>
                    <a:pt x="677442" y="595748"/>
                    <a:pt x="691302" y="609608"/>
                    <a:pt x="691302" y="626705"/>
                  </a:cubicBezTo>
                  <a:cubicBezTo>
                    <a:pt x="691302" y="643802"/>
                    <a:pt x="677442" y="657662"/>
                    <a:pt x="660345" y="657662"/>
                  </a:cubicBezTo>
                  <a:cubicBezTo>
                    <a:pt x="643248" y="657662"/>
                    <a:pt x="629388" y="643802"/>
                    <a:pt x="629388" y="626705"/>
                  </a:cubicBezTo>
                  <a:cubicBezTo>
                    <a:pt x="629388" y="609608"/>
                    <a:pt x="643248" y="595748"/>
                    <a:pt x="660345" y="595748"/>
                  </a:cubicBezTo>
                  <a:close/>
                  <a:moveTo>
                    <a:pt x="442788" y="454309"/>
                  </a:moveTo>
                  <a:cubicBezTo>
                    <a:pt x="454072" y="454309"/>
                    <a:pt x="463219" y="463457"/>
                    <a:pt x="463219" y="474741"/>
                  </a:cubicBezTo>
                  <a:cubicBezTo>
                    <a:pt x="463219" y="486025"/>
                    <a:pt x="454072" y="495172"/>
                    <a:pt x="442788" y="495172"/>
                  </a:cubicBezTo>
                  <a:cubicBezTo>
                    <a:pt x="431503" y="495172"/>
                    <a:pt x="422356" y="486025"/>
                    <a:pt x="422356" y="474741"/>
                  </a:cubicBezTo>
                  <a:cubicBezTo>
                    <a:pt x="422356" y="463457"/>
                    <a:pt x="431503" y="454309"/>
                    <a:pt x="442788" y="454309"/>
                  </a:cubicBezTo>
                  <a:close/>
                  <a:moveTo>
                    <a:pt x="711734" y="319750"/>
                  </a:moveTo>
                  <a:cubicBezTo>
                    <a:pt x="723018" y="319750"/>
                    <a:pt x="732165" y="328898"/>
                    <a:pt x="732165" y="340182"/>
                  </a:cubicBezTo>
                  <a:cubicBezTo>
                    <a:pt x="732165" y="351466"/>
                    <a:pt x="723018" y="360613"/>
                    <a:pt x="711734" y="360613"/>
                  </a:cubicBezTo>
                  <a:cubicBezTo>
                    <a:pt x="700449" y="360613"/>
                    <a:pt x="691302" y="351466"/>
                    <a:pt x="691302" y="340182"/>
                  </a:cubicBezTo>
                  <a:cubicBezTo>
                    <a:pt x="691302" y="328898"/>
                    <a:pt x="700449" y="319750"/>
                    <a:pt x="711734" y="319750"/>
                  </a:cubicBezTo>
                  <a:close/>
                  <a:moveTo>
                    <a:pt x="202080" y="288690"/>
                  </a:moveTo>
                  <a:cubicBezTo>
                    <a:pt x="221703" y="288690"/>
                    <a:pt x="237611" y="304598"/>
                    <a:pt x="237611" y="324222"/>
                  </a:cubicBezTo>
                  <a:cubicBezTo>
                    <a:pt x="237611" y="343845"/>
                    <a:pt x="221703" y="359753"/>
                    <a:pt x="202080" y="359753"/>
                  </a:cubicBezTo>
                  <a:cubicBezTo>
                    <a:pt x="182456" y="359753"/>
                    <a:pt x="166548" y="343845"/>
                    <a:pt x="166548" y="324222"/>
                  </a:cubicBezTo>
                  <a:cubicBezTo>
                    <a:pt x="166548" y="304598"/>
                    <a:pt x="182456" y="288690"/>
                    <a:pt x="202080" y="288690"/>
                  </a:cubicBezTo>
                  <a:close/>
                  <a:moveTo>
                    <a:pt x="1176570" y="143983"/>
                  </a:moveTo>
                  <a:cubicBezTo>
                    <a:pt x="1187854" y="143983"/>
                    <a:pt x="1197001" y="153131"/>
                    <a:pt x="1197001" y="164415"/>
                  </a:cubicBezTo>
                  <a:cubicBezTo>
                    <a:pt x="1197001" y="175699"/>
                    <a:pt x="1187854" y="184846"/>
                    <a:pt x="1176570" y="184846"/>
                  </a:cubicBezTo>
                  <a:cubicBezTo>
                    <a:pt x="1165286" y="184846"/>
                    <a:pt x="1156138" y="175699"/>
                    <a:pt x="1156138" y="164415"/>
                  </a:cubicBezTo>
                  <a:cubicBezTo>
                    <a:pt x="1156138" y="153131"/>
                    <a:pt x="1165286" y="143983"/>
                    <a:pt x="1176570" y="143983"/>
                  </a:cubicBezTo>
                  <a:close/>
                  <a:moveTo>
                    <a:pt x="732200" y="0"/>
                  </a:moveTo>
                  <a:cubicBezTo>
                    <a:pt x="743484" y="0"/>
                    <a:pt x="752631" y="9148"/>
                    <a:pt x="752631" y="20432"/>
                  </a:cubicBezTo>
                  <a:cubicBezTo>
                    <a:pt x="752631" y="31716"/>
                    <a:pt x="743484" y="40863"/>
                    <a:pt x="732200" y="40863"/>
                  </a:cubicBezTo>
                  <a:cubicBezTo>
                    <a:pt x="720916" y="40863"/>
                    <a:pt x="711768" y="31716"/>
                    <a:pt x="711768" y="20432"/>
                  </a:cubicBezTo>
                  <a:cubicBezTo>
                    <a:pt x="711768" y="9148"/>
                    <a:pt x="720916" y="0"/>
                    <a:pt x="732200" y="0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63246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46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1" r:id="rId2"/>
    <p:sldLayoutId id="2147483682" r:id="rId3"/>
    <p:sldLayoutId id="2147483683" r:id="rId4"/>
    <p:sldLayoutId id="2147483685" r:id="rId5"/>
    <p:sldLayoutId id="2147483684" r:id="rId6"/>
    <p:sldLayoutId id="2147483680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2F0A05D-90C7-83FC-4C4A-B80574DBBCD1}"/>
              </a:ext>
            </a:extLst>
          </p:cNvPr>
          <p:cNvGrpSpPr/>
          <p:nvPr/>
        </p:nvGrpSpPr>
        <p:grpSpPr>
          <a:xfrm>
            <a:off x="8784297" y="0"/>
            <a:ext cx="3407703" cy="6858000"/>
            <a:chOff x="8784297" y="0"/>
            <a:chExt cx="3407703" cy="685800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9769BA5-E969-DD3B-C771-8082E4EB3840}"/>
                </a:ext>
              </a:extLst>
            </p:cNvPr>
            <p:cNvSpPr/>
            <p:nvPr/>
          </p:nvSpPr>
          <p:spPr>
            <a:xfrm flipH="1">
              <a:off x="8784297" y="0"/>
              <a:ext cx="3407703" cy="6858000"/>
            </a:xfrm>
            <a:custGeom>
              <a:avLst/>
              <a:gdLst>
                <a:gd name="connsiteX0" fmla="*/ 4142712 w 4142712"/>
                <a:gd name="connsiteY0" fmla="*/ 6858000 h 6858000"/>
                <a:gd name="connsiteX1" fmla="*/ 0 w 4142712"/>
                <a:gd name="connsiteY1" fmla="*/ 6858000 h 6858000"/>
                <a:gd name="connsiteX2" fmla="*/ 0 w 4142712"/>
                <a:gd name="connsiteY2" fmla="*/ 0 h 6858000"/>
                <a:gd name="connsiteX3" fmla="*/ 89565 w 4142712"/>
                <a:gd name="connsiteY3" fmla="*/ 0 h 6858000"/>
                <a:gd name="connsiteX4" fmla="*/ 93749 w 4142712"/>
                <a:gd name="connsiteY4" fmla="*/ 15499 h 6858000"/>
                <a:gd name="connsiteX5" fmla="*/ 95086 w 4142712"/>
                <a:gd name="connsiteY5" fmla="*/ 20471 h 6858000"/>
                <a:gd name="connsiteX6" fmla="*/ 103247 w 4142712"/>
                <a:gd name="connsiteY6" fmla="*/ 51264 h 6858000"/>
                <a:gd name="connsiteX7" fmla="*/ 105476 w 4142712"/>
                <a:gd name="connsiteY7" fmla="*/ 59802 h 6858000"/>
                <a:gd name="connsiteX8" fmla="*/ 114186 w 4142712"/>
                <a:gd name="connsiteY8" fmla="*/ 93543 h 6858000"/>
                <a:gd name="connsiteX9" fmla="*/ 117615 w 4142712"/>
                <a:gd name="connsiteY9" fmla="*/ 107156 h 6858000"/>
                <a:gd name="connsiteX10" fmla="*/ 121352 w 4142712"/>
                <a:gd name="connsiteY10" fmla="*/ 122244 h 6858000"/>
                <a:gd name="connsiteX11" fmla="*/ 123170 w 4142712"/>
                <a:gd name="connsiteY11" fmla="*/ 129719 h 6858000"/>
                <a:gd name="connsiteX12" fmla="*/ 125227 w 4142712"/>
                <a:gd name="connsiteY12" fmla="*/ 138257 h 6858000"/>
                <a:gd name="connsiteX13" fmla="*/ 133560 w 4142712"/>
                <a:gd name="connsiteY13" fmla="*/ 174605 h 6858000"/>
                <a:gd name="connsiteX14" fmla="*/ 135274 w 4142712"/>
                <a:gd name="connsiteY14" fmla="*/ 182594 h 6858000"/>
                <a:gd name="connsiteX15" fmla="*/ 136680 w 4142712"/>
                <a:gd name="connsiteY15" fmla="*/ 189452 h 6858000"/>
                <a:gd name="connsiteX16" fmla="*/ 137571 w 4142712"/>
                <a:gd name="connsiteY16" fmla="*/ 193841 h 6858000"/>
                <a:gd name="connsiteX17" fmla="*/ 138463 w 4142712"/>
                <a:gd name="connsiteY17" fmla="*/ 198402 h 6858000"/>
                <a:gd name="connsiteX18" fmla="*/ 139286 w 4142712"/>
                <a:gd name="connsiteY18" fmla="*/ 202791 h 6858000"/>
                <a:gd name="connsiteX19" fmla="*/ 140246 w 4142712"/>
                <a:gd name="connsiteY19" fmla="*/ 208072 h 6858000"/>
                <a:gd name="connsiteX20" fmla="*/ 141035 w 4142712"/>
                <a:gd name="connsiteY20" fmla="*/ 212735 h 6858000"/>
                <a:gd name="connsiteX21" fmla="*/ 141138 w 4142712"/>
                <a:gd name="connsiteY21" fmla="*/ 213352 h 6858000"/>
                <a:gd name="connsiteX22" fmla="*/ 141721 w 4142712"/>
                <a:gd name="connsiteY22" fmla="*/ 217227 h 6858000"/>
                <a:gd name="connsiteX23" fmla="*/ 142098 w 4142712"/>
                <a:gd name="connsiteY23" fmla="*/ 219867 h 6858000"/>
                <a:gd name="connsiteX24" fmla="*/ 142406 w 4142712"/>
                <a:gd name="connsiteY24" fmla="*/ 222371 h 6858000"/>
                <a:gd name="connsiteX25" fmla="*/ 142681 w 4142712"/>
                <a:gd name="connsiteY25" fmla="*/ 224737 h 6858000"/>
                <a:gd name="connsiteX26" fmla="*/ 142921 w 4142712"/>
                <a:gd name="connsiteY26" fmla="*/ 226966 h 6858000"/>
                <a:gd name="connsiteX27" fmla="*/ 143538 w 4142712"/>
                <a:gd name="connsiteY27" fmla="*/ 231560 h 6858000"/>
                <a:gd name="connsiteX28" fmla="*/ 143881 w 4142712"/>
                <a:gd name="connsiteY28" fmla="*/ 233481 h 6858000"/>
                <a:gd name="connsiteX29" fmla="*/ 144361 w 4142712"/>
                <a:gd name="connsiteY29" fmla="*/ 235915 h 6858000"/>
                <a:gd name="connsiteX30" fmla="*/ 145081 w 4142712"/>
                <a:gd name="connsiteY30" fmla="*/ 239138 h 6858000"/>
                <a:gd name="connsiteX31" fmla="*/ 162775 w 4142712"/>
                <a:gd name="connsiteY31" fmla="*/ 292768 h 6858000"/>
                <a:gd name="connsiteX32" fmla="*/ 165792 w 4142712"/>
                <a:gd name="connsiteY32" fmla="*/ 300552 h 6858000"/>
                <a:gd name="connsiteX33" fmla="*/ 170627 w 4142712"/>
                <a:gd name="connsiteY33" fmla="*/ 312691 h 6858000"/>
                <a:gd name="connsiteX34" fmla="*/ 172513 w 4142712"/>
                <a:gd name="connsiteY34" fmla="*/ 317285 h 6858000"/>
                <a:gd name="connsiteX35" fmla="*/ 182217 w 4142712"/>
                <a:gd name="connsiteY35" fmla="*/ 340637 h 6858000"/>
                <a:gd name="connsiteX36" fmla="*/ 200425 w 4142712"/>
                <a:gd name="connsiteY36" fmla="*/ 382471 h 6858000"/>
                <a:gd name="connsiteX37" fmla="*/ 203648 w 4142712"/>
                <a:gd name="connsiteY37" fmla="*/ 389706 h 6858000"/>
                <a:gd name="connsiteX38" fmla="*/ 203648 w 4142712"/>
                <a:gd name="connsiteY38" fmla="*/ 389809 h 6858000"/>
                <a:gd name="connsiteX39" fmla="*/ 210232 w 4142712"/>
                <a:gd name="connsiteY39" fmla="*/ 404451 h 6858000"/>
                <a:gd name="connsiteX40" fmla="*/ 224222 w 4142712"/>
                <a:gd name="connsiteY40" fmla="*/ 435140 h 6858000"/>
                <a:gd name="connsiteX41" fmla="*/ 228406 w 4142712"/>
                <a:gd name="connsiteY41" fmla="*/ 444124 h 6858000"/>
                <a:gd name="connsiteX42" fmla="*/ 234098 w 4142712"/>
                <a:gd name="connsiteY42" fmla="*/ 456400 h 6858000"/>
                <a:gd name="connsiteX43" fmla="*/ 249940 w 4142712"/>
                <a:gd name="connsiteY43" fmla="*/ 490004 h 6858000"/>
                <a:gd name="connsiteX44" fmla="*/ 253883 w 4142712"/>
                <a:gd name="connsiteY44" fmla="*/ 498302 h 6858000"/>
                <a:gd name="connsiteX45" fmla="*/ 281384 w 4142712"/>
                <a:gd name="connsiteY45" fmla="*/ 555464 h 6858000"/>
                <a:gd name="connsiteX46" fmla="*/ 287110 w 4142712"/>
                <a:gd name="connsiteY46" fmla="*/ 567294 h 6858000"/>
                <a:gd name="connsiteX47" fmla="*/ 290505 w 4142712"/>
                <a:gd name="connsiteY47" fmla="*/ 574255 h 6858000"/>
                <a:gd name="connsiteX48" fmla="*/ 296266 w 4142712"/>
                <a:gd name="connsiteY48" fmla="*/ 585948 h 6858000"/>
                <a:gd name="connsiteX49" fmla="*/ 320714 w 4142712"/>
                <a:gd name="connsiteY49" fmla="*/ 635462 h 6858000"/>
                <a:gd name="connsiteX50" fmla="*/ 323012 w 4142712"/>
                <a:gd name="connsiteY50" fmla="*/ 640057 h 6858000"/>
                <a:gd name="connsiteX51" fmla="*/ 323423 w 4142712"/>
                <a:gd name="connsiteY51" fmla="*/ 640846 h 6858000"/>
                <a:gd name="connsiteX52" fmla="*/ 326407 w 4142712"/>
                <a:gd name="connsiteY52" fmla="*/ 646847 h 6858000"/>
                <a:gd name="connsiteX53" fmla="*/ 329218 w 4142712"/>
                <a:gd name="connsiteY53" fmla="*/ 652470 h 6858000"/>
                <a:gd name="connsiteX54" fmla="*/ 329355 w 4142712"/>
                <a:gd name="connsiteY54" fmla="*/ 652779 h 6858000"/>
                <a:gd name="connsiteX55" fmla="*/ 335425 w 4142712"/>
                <a:gd name="connsiteY55" fmla="*/ 664815 h 6858000"/>
                <a:gd name="connsiteX56" fmla="*/ 337551 w 4142712"/>
                <a:gd name="connsiteY56" fmla="*/ 669032 h 6858000"/>
                <a:gd name="connsiteX57" fmla="*/ 339437 w 4142712"/>
                <a:gd name="connsiteY57" fmla="*/ 672804 h 6858000"/>
                <a:gd name="connsiteX58" fmla="*/ 344546 w 4142712"/>
                <a:gd name="connsiteY58" fmla="*/ 682885 h 6858000"/>
                <a:gd name="connsiteX59" fmla="*/ 345095 w 4142712"/>
                <a:gd name="connsiteY59" fmla="*/ 684017 h 6858000"/>
                <a:gd name="connsiteX60" fmla="*/ 345677 w 4142712"/>
                <a:gd name="connsiteY60" fmla="*/ 685114 h 6858000"/>
                <a:gd name="connsiteX61" fmla="*/ 345986 w 4142712"/>
                <a:gd name="connsiteY61" fmla="*/ 685731 h 6858000"/>
                <a:gd name="connsiteX62" fmla="*/ 368000 w 4142712"/>
                <a:gd name="connsiteY62" fmla="*/ 649967 h 6858000"/>
                <a:gd name="connsiteX63" fmla="*/ 531598 w 4142712"/>
                <a:gd name="connsiteY63" fmla="*/ 416761 h 6858000"/>
                <a:gd name="connsiteX64" fmla="*/ 654185 w 4142712"/>
                <a:gd name="connsiteY64" fmla="*/ 311010 h 6858000"/>
                <a:gd name="connsiteX65" fmla="*/ 738401 w 4142712"/>
                <a:gd name="connsiteY65" fmla="*/ 302746 h 6858000"/>
                <a:gd name="connsiteX66" fmla="*/ 1032403 w 4142712"/>
                <a:gd name="connsiteY66" fmla="*/ 272503 h 6858000"/>
                <a:gd name="connsiteX67" fmla="*/ 1361827 w 4142712"/>
                <a:gd name="connsiteY67" fmla="*/ 0 h 6858000"/>
                <a:gd name="connsiteX68" fmla="*/ 1589890 w 4142712"/>
                <a:gd name="connsiteY68" fmla="*/ 0 h 6858000"/>
                <a:gd name="connsiteX69" fmla="*/ 1586667 w 4142712"/>
                <a:gd name="connsiteY69" fmla="*/ 4046 h 6858000"/>
                <a:gd name="connsiteX70" fmla="*/ 1581832 w 4142712"/>
                <a:gd name="connsiteY70" fmla="*/ 10116 h 6858000"/>
                <a:gd name="connsiteX71" fmla="*/ 1522510 w 4142712"/>
                <a:gd name="connsiteY71" fmla="*/ 85005 h 6858000"/>
                <a:gd name="connsiteX72" fmla="*/ 1515412 w 4142712"/>
                <a:gd name="connsiteY72" fmla="*/ 94023 h 6858000"/>
                <a:gd name="connsiteX73" fmla="*/ 1472721 w 4142712"/>
                <a:gd name="connsiteY73" fmla="*/ 148270 h 6858000"/>
                <a:gd name="connsiteX74" fmla="*/ 1465692 w 4142712"/>
                <a:gd name="connsiteY74" fmla="*/ 157220 h 6858000"/>
                <a:gd name="connsiteX75" fmla="*/ 1458697 w 4142712"/>
                <a:gd name="connsiteY75" fmla="*/ 166169 h 6858000"/>
                <a:gd name="connsiteX76" fmla="*/ 1451736 w 4142712"/>
                <a:gd name="connsiteY76" fmla="*/ 175050 h 6858000"/>
                <a:gd name="connsiteX77" fmla="*/ 1446592 w 4142712"/>
                <a:gd name="connsiteY77" fmla="*/ 181668 h 6858000"/>
                <a:gd name="connsiteX78" fmla="*/ 1441449 w 4142712"/>
                <a:gd name="connsiteY78" fmla="*/ 188252 h 6858000"/>
                <a:gd name="connsiteX79" fmla="*/ 1434659 w 4142712"/>
                <a:gd name="connsiteY79" fmla="*/ 196962 h 6858000"/>
                <a:gd name="connsiteX80" fmla="*/ 1427939 w 4142712"/>
                <a:gd name="connsiteY80" fmla="*/ 205569 h 6858000"/>
                <a:gd name="connsiteX81" fmla="*/ 1395843 w 4142712"/>
                <a:gd name="connsiteY81" fmla="*/ 247025 h 6858000"/>
                <a:gd name="connsiteX82" fmla="*/ 1391660 w 4142712"/>
                <a:gd name="connsiteY82" fmla="*/ 252443 h 6858000"/>
                <a:gd name="connsiteX83" fmla="*/ 1370571 w 4142712"/>
                <a:gd name="connsiteY83" fmla="*/ 280046 h 6858000"/>
                <a:gd name="connsiteX84" fmla="*/ 1367382 w 4142712"/>
                <a:gd name="connsiteY84" fmla="*/ 284230 h 6858000"/>
                <a:gd name="connsiteX85" fmla="*/ 1349552 w 4142712"/>
                <a:gd name="connsiteY85" fmla="*/ 307856 h 6858000"/>
                <a:gd name="connsiteX86" fmla="*/ 1348797 w 4142712"/>
                <a:gd name="connsiteY86" fmla="*/ 308884 h 6858000"/>
                <a:gd name="connsiteX87" fmla="*/ 1344408 w 4142712"/>
                <a:gd name="connsiteY87" fmla="*/ 314714 h 6858000"/>
                <a:gd name="connsiteX88" fmla="*/ 1317799 w 4142712"/>
                <a:gd name="connsiteY88" fmla="*/ 351301 h 6858000"/>
                <a:gd name="connsiteX89" fmla="*/ 1306381 w 4142712"/>
                <a:gd name="connsiteY89" fmla="*/ 365977 h 6858000"/>
                <a:gd name="connsiteX90" fmla="*/ 1303089 w 4142712"/>
                <a:gd name="connsiteY90" fmla="*/ 369715 h 6858000"/>
                <a:gd name="connsiteX91" fmla="*/ 1299317 w 4142712"/>
                <a:gd name="connsiteY91" fmla="*/ 373692 h 6858000"/>
                <a:gd name="connsiteX92" fmla="*/ 1294516 w 4142712"/>
                <a:gd name="connsiteY92" fmla="*/ 378493 h 6858000"/>
                <a:gd name="connsiteX93" fmla="*/ 1289544 w 4142712"/>
                <a:gd name="connsiteY93" fmla="*/ 383088 h 6858000"/>
                <a:gd name="connsiteX94" fmla="*/ 1286938 w 4142712"/>
                <a:gd name="connsiteY94" fmla="*/ 385385 h 6858000"/>
                <a:gd name="connsiteX95" fmla="*/ 1282823 w 4142712"/>
                <a:gd name="connsiteY95" fmla="*/ 388814 h 6858000"/>
                <a:gd name="connsiteX96" fmla="*/ 1279669 w 4142712"/>
                <a:gd name="connsiteY96" fmla="*/ 391283 h 6858000"/>
                <a:gd name="connsiteX97" fmla="*/ 1274868 w 4142712"/>
                <a:gd name="connsiteY97" fmla="*/ 394884 h 6858000"/>
                <a:gd name="connsiteX98" fmla="*/ 1269964 w 4142712"/>
                <a:gd name="connsiteY98" fmla="*/ 398347 h 6858000"/>
                <a:gd name="connsiteX99" fmla="*/ 1265610 w 4142712"/>
                <a:gd name="connsiteY99" fmla="*/ 401227 h 6858000"/>
                <a:gd name="connsiteX100" fmla="*/ 1259986 w 4142712"/>
                <a:gd name="connsiteY100" fmla="*/ 404725 h 6858000"/>
                <a:gd name="connsiteX101" fmla="*/ 1257380 w 4142712"/>
                <a:gd name="connsiteY101" fmla="*/ 406268 h 6858000"/>
                <a:gd name="connsiteX102" fmla="*/ 1253608 w 4142712"/>
                <a:gd name="connsiteY102" fmla="*/ 408394 h 6858000"/>
                <a:gd name="connsiteX103" fmla="*/ 1248876 w 4142712"/>
                <a:gd name="connsiteY103" fmla="*/ 410966 h 6858000"/>
                <a:gd name="connsiteX104" fmla="*/ 1245001 w 4142712"/>
                <a:gd name="connsiteY104" fmla="*/ 412954 h 6858000"/>
                <a:gd name="connsiteX105" fmla="*/ 1240132 w 4142712"/>
                <a:gd name="connsiteY105" fmla="*/ 415355 h 6858000"/>
                <a:gd name="connsiteX106" fmla="*/ 1235332 w 4142712"/>
                <a:gd name="connsiteY106" fmla="*/ 417584 h 6858000"/>
                <a:gd name="connsiteX107" fmla="*/ 1219215 w 4142712"/>
                <a:gd name="connsiteY107" fmla="*/ 424270 h 6858000"/>
                <a:gd name="connsiteX108" fmla="*/ 1218564 w 4142712"/>
                <a:gd name="connsiteY108" fmla="*/ 424510 h 6858000"/>
                <a:gd name="connsiteX109" fmla="*/ 1214483 w 4142712"/>
                <a:gd name="connsiteY109" fmla="*/ 426053 h 6858000"/>
                <a:gd name="connsiteX110" fmla="*/ 1205877 w 4142712"/>
                <a:gd name="connsiteY110" fmla="*/ 429071 h 6858000"/>
                <a:gd name="connsiteX111" fmla="*/ 1200562 w 4142712"/>
                <a:gd name="connsiteY111" fmla="*/ 430785 h 6858000"/>
                <a:gd name="connsiteX112" fmla="*/ 1193738 w 4142712"/>
                <a:gd name="connsiteY112" fmla="*/ 432911 h 6858000"/>
                <a:gd name="connsiteX113" fmla="*/ 1186811 w 4142712"/>
                <a:gd name="connsiteY113" fmla="*/ 434934 h 6858000"/>
                <a:gd name="connsiteX114" fmla="*/ 1180913 w 4142712"/>
                <a:gd name="connsiteY114" fmla="*/ 436580 h 6858000"/>
                <a:gd name="connsiteX115" fmla="*/ 1171826 w 4142712"/>
                <a:gd name="connsiteY115" fmla="*/ 438981 h 6858000"/>
                <a:gd name="connsiteX116" fmla="*/ 1168740 w 4142712"/>
                <a:gd name="connsiteY116" fmla="*/ 439735 h 6858000"/>
                <a:gd name="connsiteX117" fmla="*/ 1159345 w 4142712"/>
                <a:gd name="connsiteY117" fmla="*/ 441998 h 6858000"/>
                <a:gd name="connsiteX118" fmla="*/ 1152007 w 4142712"/>
                <a:gd name="connsiteY118" fmla="*/ 443678 h 6858000"/>
                <a:gd name="connsiteX119" fmla="*/ 1142166 w 4142712"/>
                <a:gd name="connsiteY119" fmla="*/ 445839 h 6858000"/>
                <a:gd name="connsiteX120" fmla="*/ 1128553 w 4142712"/>
                <a:gd name="connsiteY120" fmla="*/ 448650 h 6858000"/>
                <a:gd name="connsiteX121" fmla="*/ 1096766 w 4142712"/>
                <a:gd name="connsiteY121" fmla="*/ 454857 h 6858000"/>
                <a:gd name="connsiteX122" fmla="*/ 1081267 w 4142712"/>
                <a:gd name="connsiteY122" fmla="*/ 457806 h 6858000"/>
                <a:gd name="connsiteX123" fmla="*/ 1064087 w 4142712"/>
                <a:gd name="connsiteY123" fmla="*/ 461132 h 6858000"/>
                <a:gd name="connsiteX124" fmla="*/ 1046771 w 4142712"/>
                <a:gd name="connsiteY124" fmla="*/ 464630 h 6858000"/>
                <a:gd name="connsiteX125" fmla="*/ 1046702 w 4142712"/>
                <a:gd name="connsiteY125" fmla="*/ 464664 h 6858000"/>
                <a:gd name="connsiteX126" fmla="*/ 1032986 w 4142712"/>
                <a:gd name="connsiteY126" fmla="*/ 467613 h 6858000"/>
                <a:gd name="connsiteX127" fmla="*/ 1019202 w 4142712"/>
                <a:gd name="connsiteY127" fmla="*/ 470767 h 6858000"/>
                <a:gd name="connsiteX128" fmla="*/ 1019065 w 4142712"/>
                <a:gd name="connsiteY128" fmla="*/ 470767 h 6858000"/>
                <a:gd name="connsiteX129" fmla="*/ 1013167 w 4142712"/>
                <a:gd name="connsiteY129" fmla="*/ 472173 h 6858000"/>
                <a:gd name="connsiteX130" fmla="*/ 1002674 w 4142712"/>
                <a:gd name="connsiteY130" fmla="*/ 474814 h 6858000"/>
                <a:gd name="connsiteX131" fmla="*/ 991667 w 4142712"/>
                <a:gd name="connsiteY131" fmla="*/ 477763 h 6858000"/>
                <a:gd name="connsiteX132" fmla="*/ 982580 w 4142712"/>
                <a:gd name="connsiteY132" fmla="*/ 480334 h 6858000"/>
                <a:gd name="connsiteX133" fmla="*/ 978739 w 4142712"/>
                <a:gd name="connsiteY133" fmla="*/ 481466 h 6858000"/>
                <a:gd name="connsiteX134" fmla="*/ 978191 w 4142712"/>
                <a:gd name="connsiteY134" fmla="*/ 481637 h 6858000"/>
                <a:gd name="connsiteX135" fmla="*/ 969653 w 4142712"/>
                <a:gd name="connsiteY135" fmla="*/ 484278 h 6858000"/>
                <a:gd name="connsiteX136" fmla="*/ 958680 w 4142712"/>
                <a:gd name="connsiteY136" fmla="*/ 487878 h 6858000"/>
                <a:gd name="connsiteX137" fmla="*/ 952748 w 4142712"/>
                <a:gd name="connsiteY137" fmla="*/ 490244 h 6858000"/>
                <a:gd name="connsiteX138" fmla="*/ 949730 w 4142712"/>
                <a:gd name="connsiteY138" fmla="*/ 491684 h 6858000"/>
                <a:gd name="connsiteX139" fmla="*/ 946678 w 4142712"/>
                <a:gd name="connsiteY139" fmla="*/ 493296 h 6858000"/>
                <a:gd name="connsiteX140" fmla="*/ 942529 w 4142712"/>
                <a:gd name="connsiteY140" fmla="*/ 495696 h 6858000"/>
                <a:gd name="connsiteX141" fmla="*/ 940678 w 4142712"/>
                <a:gd name="connsiteY141" fmla="*/ 496828 h 6858000"/>
                <a:gd name="connsiteX142" fmla="*/ 925350 w 4142712"/>
                <a:gd name="connsiteY142" fmla="*/ 508178 h 6858000"/>
                <a:gd name="connsiteX143" fmla="*/ 912697 w 4142712"/>
                <a:gd name="connsiteY143" fmla="*/ 519631 h 6858000"/>
                <a:gd name="connsiteX144" fmla="*/ 910331 w 4142712"/>
                <a:gd name="connsiteY144" fmla="*/ 521962 h 6858000"/>
                <a:gd name="connsiteX145" fmla="*/ 907965 w 4142712"/>
                <a:gd name="connsiteY145" fmla="*/ 524328 h 6858000"/>
                <a:gd name="connsiteX146" fmla="*/ 905599 w 4142712"/>
                <a:gd name="connsiteY146" fmla="*/ 526763 h 6858000"/>
                <a:gd name="connsiteX147" fmla="*/ 903199 w 4142712"/>
                <a:gd name="connsiteY147" fmla="*/ 529266 h 6858000"/>
                <a:gd name="connsiteX148" fmla="*/ 862119 w 4142712"/>
                <a:gd name="connsiteY148" fmla="*/ 579227 h 6858000"/>
                <a:gd name="connsiteX149" fmla="*/ 858484 w 4142712"/>
                <a:gd name="connsiteY149" fmla="*/ 584199 h 6858000"/>
                <a:gd name="connsiteX150" fmla="*/ 843808 w 4142712"/>
                <a:gd name="connsiteY150" fmla="*/ 605013 h 6858000"/>
                <a:gd name="connsiteX151" fmla="*/ 840482 w 4142712"/>
                <a:gd name="connsiteY151" fmla="*/ 609916 h 6858000"/>
                <a:gd name="connsiteX152" fmla="*/ 836402 w 4142712"/>
                <a:gd name="connsiteY152" fmla="*/ 615986 h 6858000"/>
                <a:gd name="connsiteX153" fmla="*/ 832321 w 4142712"/>
                <a:gd name="connsiteY153" fmla="*/ 622123 h 6858000"/>
                <a:gd name="connsiteX154" fmla="*/ 830264 w 4142712"/>
                <a:gd name="connsiteY154" fmla="*/ 625244 h 6858000"/>
                <a:gd name="connsiteX155" fmla="*/ 828206 w 4142712"/>
                <a:gd name="connsiteY155" fmla="*/ 628399 h 6858000"/>
                <a:gd name="connsiteX156" fmla="*/ 823063 w 4142712"/>
                <a:gd name="connsiteY156" fmla="*/ 636354 h 6858000"/>
                <a:gd name="connsiteX157" fmla="*/ 817919 w 4142712"/>
                <a:gd name="connsiteY157" fmla="*/ 644446 h 6858000"/>
                <a:gd name="connsiteX158" fmla="*/ 813530 w 4142712"/>
                <a:gd name="connsiteY158" fmla="*/ 651441 h 6858000"/>
                <a:gd name="connsiteX159" fmla="*/ 812776 w 4142712"/>
                <a:gd name="connsiteY159" fmla="*/ 652676 h 6858000"/>
                <a:gd name="connsiteX160" fmla="*/ 807598 w 4142712"/>
                <a:gd name="connsiteY160" fmla="*/ 661008 h 6858000"/>
                <a:gd name="connsiteX161" fmla="*/ 799334 w 4142712"/>
                <a:gd name="connsiteY161" fmla="*/ 674587 h 6858000"/>
                <a:gd name="connsiteX162" fmla="*/ 774508 w 4142712"/>
                <a:gd name="connsiteY162" fmla="*/ 716970 h 6858000"/>
                <a:gd name="connsiteX163" fmla="*/ 731303 w 4142712"/>
                <a:gd name="connsiteY163" fmla="*/ 795699 h 6858000"/>
                <a:gd name="connsiteX164" fmla="*/ 725782 w 4142712"/>
                <a:gd name="connsiteY164" fmla="*/ 806192 h 6858000"/>
                <a:gd name="connsiteX165" fmla="*/ 709974 w 4142712"/>
                <a:gd name="connsiteY165" fmla="*/ 836573 h 6858000"/>
                <a:gd name="connsiteX166" fmla="*/ 705963 w 4142712"/>
                <a:gd name="connsiteY166" fmla="*/ 844426 h 6858000"/>
                <a:gd name="connsiteX167" fmla="*/ 704900 w 4142712"/>
                <a:gd name="connsiteY167" fmla="*/ 846517 h 6858000"/>
                <a:gd name="connsiteX168" fmla="*/ 697527 w 4142712"/>
                <a:gd name="connsiteY168" fmla="*/ 861022 h 6858000"/>
                <a:gd name="connsiteX169" fmla="*/ 686211 w 4142712"/>
                <a:gd name="connsiteY169" fmla="*/ 883551 h 6858000"/>
                <a:gd name="connsiteX170" fmla="*/ 679525 w 4142712"/>
                <a:gd name="connsiteY170" fmla="*/ 897061 h 6858000"/>
                <a:gd name="connsiteX171" fmla="*/ 654905 w 4142712"/>
                <a:gd name="connsiteY171" fmla="*/ 947707 h 6858000"/>
                <a:gd name="connsiteX172" fmla="*/ 650173 w 4142712"/>
                <a:gd name="connsiteY172" fmla="*/ 957583 h 6858000"/>
                <a:gd name="connsiteX173" fmla="*/ 648938 w 4142712"/>
                <a:gd name="connsiteY173" fmla="*/ 960154 h 6858000"/>
                <a:gd name="connsiteX174" fmla="*/ 642492 w 4142712"/>
                <a:gd name="connsiteY174" fmla="*/ 973665 h 6858000"/>
                <a:gd name="connsiteX175" fmla="*/ 620855 w 4142712"/>
                <a:gd name="connsiteY175" fmla="*/ 1019922 h 6858000"/>
                <a:gd name="connsiteX176" fmla="*/ 617631 w 4142712"/>
                <a:gd name="connsiteY176" fmla="*/ 1026917 h 6858000"/>
                <a:gd name="connsiteX177" fmla="*/ 609985 w 4142712"/>
                <a:gd name="connsiteY177" fmla="*/ 1043513 h 6858000"/>
                <a:gd name="connsiteX178" fmla="*/ 604670 w 4142712"/>
                <a:gd name="connsiteY178" fmla="*/ 1055206 h 6858000"/>
                <a:gd name="connsiteX179" fmla="*/ 591605 w 4142712"/>
                <a:gd name="connsiteY179" fmla="*/ 1084078 h 6858000"/>
                <a:gd name="connsiteX180" fmla="*/ 588999 w 4142712"/>
                <a:gd name="connsiteY180" fmla="*/ 1089873 h 6858000"/>
                <a:gd name="connsiteX181" fmla="*/ 563590 w 4142712"/>
                <a:gd name="connsiteY181" fmla="*/ 1147549 h 6858000"/>
                <a:gd name="connsiteX182" fmla="*/ 561979 w 4142712"/>
                <a:gd name="connsiteY182" fmla="*/ 1151218 h 6858000"/>
                <a:gd name="connsiteX183" fmla="*/ 557007 w 4142712"/>
                <a:gd name="connsiteY183" fmla="*/ 1162740 h 6858000"/>
                <a:gd name="connsiteX184" fmla="*/ 555087 w 4142712"/>
                <a:gd name="connsiteY184" fmla="*/ 1167300 h 6858000"/>
                <a:gd name="connsiteX185" fmla="*/ 549977 w 4142712"/>
                <a:gd name="connsiteY185" fmla="*/ 1179233 h 6858000"/>
                <a:gd name="connsiteX186" fmla="*/ 549497 w 4142712"/>
                <a:gd name="connsiteY186" fmla="*/ 1180365 h 6858000"/>
                <a:gd name="connsiteX187" fmla="*/ 549120 w 4142712"/>
                <a:gd name="connsiteY187" fmla="*/ 1181256 h 6858000"/>
                <a:gd name="connsiteX188" fmla="*/ 549532 w 4142712"/>
                <a:gd name="connsiteY188" fmla="*/ 1182113 h 6858000"/>
                <a:gd name="connsiteX189" fmla="*/ 638411 w 4142712"/>
                <a:gd name="connsiteY189" fmla="*/ 1335356 h 6858000"/>
                <a:gd name="connsiteX190" fmla="*/ 611254 w 4142712"/>
                <a:gd name="connsiteY190" fmla="*/ 1447415 h 6858000"/>
                <a:gd name="connsiteX191" fmla="*/ 596406 w 4142712"/>
                <a:gd name="connsiteY191" fmla="*/ 1496416 h 6858000"/>
                <a:gd name="connsiteX192" fmla="*/ 614065 w 4142712"/>
                <a:gd name="connsiteY192" fmla="*/ 1838973 h 6858000"/>
                <a:gd name="connsiteX193" fmla="*/ 680451 w 4142712"/>
                <a:gd name="connsiteY193" fmla="*/ 2496415 h 6858000"/>
                <a:gd name="connsiteX194" fmla="*/ 684291 w 4142712"/>
                <a:gd name="connsiteY194" fmla="*/ 2935464 h 6858000"/>
                <a:gd name="connsiteX195" fmla="*/ 665637 w 4142712"/>
                <a:gd name="connsiteY195" fmla="*/ 3444671 h 6858000"/>
                <a:gd name="connsiteX196" fmla="*/ 1483248 w 4142712"/>
                <a:gd name="connsiteY196" fmla="*/ 4634122 h 6858000"/>
                <a:gd name="connsiteX197" fmla="*/ 2237045 w 4142712"/>
                <a:gd name="connsiteY197" fmla="*/ 5233717 h 6858000"/>
                <a:gd name="connsiteX198" fmla="*/ 2767615 w 4142712"/>
                <a:gd name="connsiteY198" fmla="*/ 6150529 h 6858000"/>
                <a:gd name="connsiteX199" fmla="*/ 3707881 w 4142712"/>
                <a:gd name="connsiteY199" fmla="*/ 6467917 h 6858000"/>
                <a:gd name="connsiteX200" fmla="*/ 4142678 w 4142712"/>
                <a:gd name="connsiteY200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</a:cxnLst>
              <a:rect l="l" t="t" r="r" b="b"/>
              <a:pathLst>
                <a:path w="4142712" h="6858000">
                  <a:moveTo>
                    <a:pt x="4142712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89565" y="0"/>
                  </a:lnTo>
                  <a:cubicBezTo>
                    <a:pt x="90971" y="5144"/>
                    <a:pt x="92343" y="10287"/>
                    <a:pt x="93749" y="15499"/>
                  </a:cubicBezTo>
                  <a:cubicBezTo>
                    <a:pt x="94195" y="17145"/>
                    <a:pt x="94640" y="18825"/>
                    <a:pt x="95086" y="20471"/>
                  </a:cubicBezTo>
                  <a:cubicBezTo>
                    <a:pt x="97829" y="30724"/>
                    <a:pt x="100573" y="41011"/>
                    <a:pt x="103247" y="51264"/>
                  </a:cubicBezTo>
                  <a:cubicBezTo>
                    <a:pt x="104002" y="54110"/>
                    <a:pt x="104722" y="56956"/>
                    <a:pt x="105476" y="59802"/>
                  </a:cubicBezTo>
                  <a:cubicBezTo>
                    <a:pt x="108459" y="71186"/>
                    <a:pt x="111374" y="82502"/>
                    <a:pt x="114186" y="93543"/>
                  </a:cubicBezTo>
                  <a:cubicBezTo>
                    <a:pt x="115352" y="98138"/>
                    <a:pt x="116483" y="102664"/>
                    <a:pt x="117615" y="107156"/>
                  </a:cubicBezTo>
                  <a:cubicBezTo>
                    <a:pt x="118883" y="112265"/>
                    <a:pt x="120118" y="117306"/>
                    <a:pt x="121352" y="122244"/>
                  </a:cubicBezTo>
                  <a:cubicBezTo>
                    <a:pt x="121970" y="124747"/>
                    <a:pt x="122552" y="127250"/>
                    <a:pt x="123170" y="129719"/>
                  </a:cubicBezTo>
                  <a:cubicBezTo>
                    <a:pt x="123855" y="132599"/>
                    <a:pt x="124541" y="135446"/>
                    <a:pt x="125227" y="138257"/>
                  </a:cubicBezTo>
                  <a:cubicBezTo>
                    <a:pt x="128313" y="151219"/>
                    <a:pt x="131125" y="163426"/>
                    <a:pt x="133560" y="174605"/>
                  </a:cubicBezTo>
                  <a:cubicBezTo>
                    <a:pt x="134142" y="177348"/>
                    <a:pt x="134725" y="180023"/>
                    <a:pt x="135274" y="182594"/>
                  </a:cubicBezTo>
                  <a:cubicBezTo>
                    <a:pt x="135788" y="184926"/>
                    <a:pt x="136234" y="187223"/>
                    <a:pt x="136680" y="189452"/>
                  </a:cubicBezTo>
                  <a:cubicBezTo>
                    <a:pt x="136989" y="190927"/>
                    <a:pt x="137297" y="192401"/>
                    <a:pt x="137571" y="193841"/>
                  </a:cubicBezTo>
                  <a:cubicBezTo>
                    <a:pt x="137880" y="195419"/>
                    <a:pt x="138189" y="196927"/>
                    <a:pt x="138463" y="198402"/>
                  </a:cubicBezTo>
                  <a:cubicBezTo>
                    <a:pt x="138737" y="199911"/>
                    <a:pt x="139012" y="201351"/>
                    <a:pt x="139286" y="202791"/>
                  </a:cubicBezTo>
                  <a:cubicBezTo>
                    <a:pt x="139629" y="204608"/>
                    <a:pt x="139938" y="206357"/>
                    <a:pt x="140246" y="208072"/>
                  </a:cubicBezTo>
                  <a:cubicBezTo>
                    <a:pt x="140520" y="209683"/>
                    <a:pt x="140760" y="211226"/>
                    <a:pt x="141035" y="212735"/>
                  </a:cubicBezTo>
                  <a:cubicBezTo>
                    <a:pt x="141035" y="212941"/>
                    <a:pt x="141069" y="213147"/>
                    <a:pt x="141138" y="213352"/>
                  </a:cubicBezTo>
                  <a:cubicBezTo>
                    <a:pt x="141343" y="214690"/>
                    <a:pt x="141549" y="215993"/>
                    <a:pt x="141721" y="217227"/>
                  </a:cubicBezTo>
                  <a:cubicBezTo>
                    <a:pt x="141858" y="218119"/>
                    <a:pt x="141961" y="219010"/>
                    <a:pt x="142098" y="219867"/>
                  </a:cubicBezTo>
                  <a:cubicBezTo>
                    <a:pt x="142201" y="220725"/>
                    <a:pt x="142304" y="221548"/>
                    <a:pt x="142406" y="222371"/>
                  </a:cubicBezTo>
                  <a:cubicBezTo>
                    <a:pt x="142509" y="223194"/>
                    <a:pt x="142612" y="223982"/>
                    <a:pt x="142681" y="224737"/>
                  </a:cubicBezTo>
                  <a:cubicBezTo>
                    <a:pt x="142784" y="225491"/>
                    <a:pt x="142852" y="226245"/>
                    <a:pt x="142921" y="226966"/>
                  </a:cubicBezTo>
                  <a:cubicBezTo>
                    <a:pt x="143058" y="228371"/>
                    <a:pt x="143264" y="229914"/>
                    <a:pt x="143538" y="231560"/>
                  </a:cubicBezTo>
                  <a:cubicBezTo>
                    <a:pt x="143641" y="232178"/>
                    <a:pt x="143744" y="232829"/>
                    <a:pt x="143881" y="233481"/>
                  </a:cubicBezTo>
                  <a:cubicBezTo>
                    <a:pt x="144018" y="234269"/>
                    <a:pt x="144189" y="235058"/>
                    <a:pt x="144361" y="235915"/>
                  </a:cubicBezTo>
                  <a:cubicBezTo>
                    <a:pt x="144567" y="236944"/>
                    <a:pt x="144807" y="238041"/>
                    <a:pt x="145081" y="239138"/>
                  </a:cubicBezTo>
                  <a:cubicBezTo>
                    <a:pt x="148236" y="252580"/>
                    <a:pt x="154442" y="271028"/>
                    <a:pt x="162775" y="292768"/>
                  </a:cubicBezTo>
                  <a:cubicBezTo>
                    <a:pt x="163769" y="295306"/>
                    <a:pt x="164763" y="297912"/>
                    <a:pt x="165792" y="300552"/>
                  </a:cubicBezTo>
                  <a:cubicBezTo>
                    <a:pt x="167335" y="304495"/>
                    <a:pt x="168947" y="308541"/>
                    <a:pt x="170627" y="312691"/>
                  </a:cubicBezTo>
                  <a:cubicBezTo>
                    <a:pt x="171244" y="314199"/>
                    <a:pt x="171861" y="315742"/>
                    <a:pt x="172513" y="317285"/>
                  </a:cubicBezTo>
                  <a:cubicBezTo>
                    <a:pt x="175565" y="324829"/>
                    <a:pt x="178822" y="332613"/>
                    <a:pt x="182217" y="340637"/>
                  </a:cubicBezTo>
                  <a:cubicBezTo>
                    <a:pt x="187909" y="354044"/>
                    <a:pt x="194013" y="368069"/>
                    <a:pt x="200425" y="382471"/>
                  </a:cubicBezTo>
                  <a:cubicBezTo>
                    <a:pt x="201488" y="384871"/>
                    <a:pt x="202551" y="387306"/>
                    <a:pt x="203648" y="389706"/>
                  </a:cubicBezTo>
                  <a:cubicBezTo>
                    <a:pt x="203648" y="389740"/>
                    <a:pt x="203648" y="389774"/>
                    <a:pt x="203648" y="389809"/>
                  </a:cubicBezTo>
                  <a:cubicBezTo>
                    <a:pt x="205809" y="394644"/>
                    <a:pt x="208003" y="399547"/>
                    <a:pt x="210232" y="404451"/>
                  </a:cubicBezTo>
                  <a:cubicBezTo>
                    <a:pt x="214793" y="414566"/>
                    <a:pt x="219490" y="424853"/>
                    <a:pt x="224222" y="435140"/>
                  </a:cubicBezTo>
                  <a:cubicBezTo>
                    <a:pt x="225628" y="438123"/>
                    <a:pt x="227000" y="441107"/>
                    <a:pt x="228406" y="444124"/>
                  </a:cubicBezTo>
                  <a:cubicBezTo>
                    <a:pt x="230292" y="448205"/>
                    <a:pt x="232212" y="452285"/>
                    <a:pt x="234098" y="456400"/>
                  </a:cubicBezTo>
                  <a:cubicBezTo>
                    <a:pt x="239378" y="467647"/>
                    <a:pt x="244659" y="478894"/>
                    <a:pt x="249940" y="490004"/>
                  </a:cubicBezTo>
                  <a:cubicBezTo>
                    <a:pt x="251243" y="492782"/>
                    <a:pt x="252546" y="495525"/>
                    <a:pt x="253883" y="498302"/>
                  </a:cubicBezTo>
                  <a:cubicBezTo>
                    <a:pt x="263244" y="518019"/>
                    <a:pt x="272537" y="537256"/>
                    <a:pt x="281384" y="555464"/>
                  </a:cubicBezTo>
                  <a:cubicBezTo>
                    <a:pt x="283304" y="559476"/>
                    <a:pt x="285224" y="563419"/>
                    <a:pt x="287110" y="567294"/>
                  </a:cubicBezTo>
                  <a:cubicBezTo>
                    <a:pt x="288276" y="569625"/>
                    <a:pt x="289408" y="571957"/>
                    <a:pt x="290505" y="574255"/>
                  </a:cubicBezTo>
                  <a:cubicBezTo>
                    <a:pt x="292425" y="578232"/>
                    <a:pt x="294380" y="582141"/>
                    <a:pt x="296266" y="585948"/>
                  </a:cubicBezTo>
                  <a:cubicBezTo>
                    <a:pt x="305318" y="604396"/>
                    <a:pt x="313616" y="621163"/>
                    <a:pt x="320714" y="635462"/>
                  </a:cubicBezTo>
                  <a:cubicBezTo>
                    <a:pt x="321503" y="637005"/>
                    <a:pt x="322257" y="638548"/>
                    <a:pt x="323012" y="640057"/>
                  </a:cubicBezTo>
                  <a:cubicBezTo>
                    <a:pt x="323149" y="640332"/>
                    <a:pt x="323286" y="640606"/>
                    <a:pt x="323423" y="640846"/>
                  </a:cubicBezTo>
                  <a:cubicBezTo>
                    <a:pt x="324418" y="642903"/>
                    <a:pt x="325412" y="644892"/>
                    <a:pt x="326407" y="646847"/>
                  </a:cubicBezTo>
                  <a:cubicBezTo>
                    <a:pt x="327367" y="648801"/>
                    <a:pt x="328292" y="650653"/>
                    <a:pt x="329218" y="652470"/>
                  </a:cubicBezTo>
                  <a:cubicBezTo>
                    <a:pt x="329287" y="652573"/>
                    <a:pt x="329321" y="652676"/>
                    <a:pt x="329355" y="652779"/>
                  </a:cubicBezTo>
                  <a:cubicBezTo>
                    <a:pt x="331584" y="657168"/>
                    <a:pt x="333607" y="661214"/>
                    <a:pt x="335425" y="664815"/>
                  </a:cubicBezTo>
                  <a:cubicBezTo>
                    <a:pt x="336145" y="666289"/>
                    <a:pt x="336865" y="667695"/>
                    <a:pt x="337551" y="669032"/>
                  </a:cubicBezTo>
                  <a:cubicBezTo>
                    <a:pt x="338202" y="670370"/>
                    <a:pt x="338854" y="671638"/>
                    <a:pt x="339437" y="672804"/>
                  </a:cubicBezTo>
                  <a:cubicBezTo>
                    <a:pt x="341700" y="677296"/>
                    <a:pt x="343449" y="680725"/>
                    <a:pt x="344546" y="682885"/>
                  </a:cubicBezTo>
                  <a:cubicBezTo>
                    <a:pt x="344752" y="683297"/>
                    <a:pt x="344957" y="683674"/>
                    <a:pt x="345095" y="684017"/>
                  </a:cubicBezTo>
                  <a:cubicBezTo>
                    <a:pt x="345335" y="684463"/>
                    <a:pt x="345506" y="684840"/>
                    <a:pt x="345677" y="685114"/>
                  </a:cubicBezTo>
                  <a:lnTo>
                    <a:pt x="345986" y="685731"/>
                  </a:lnTo>
                  <a:cubicBezTo>
                    <a:pt x="345986" y="685731"/>
                    <a:pt x="354147" y="672084"/>
                    <a:pt x="368000" y="649967"/>
                  </a:cubicBezTo>
                  <a:cubicBezTo>
                    <a:pt x="401262" y="596886"/>
                    <a:pt x="467270" y="495113"/>
                    <a:pt x="531598" y="416761"/>
                  </a:cubicBezTo>
                  <a:cubicBezTo>
                    <a:pt x="577478" y="360868"/>
                    <a:pt x="622501" y="316874"/>
                    <a:pt x="654185" y="311010"/>
                  </a:cubicBezTo>
                  <a:cubicBezTo>
                    <a:pt x="675204" y="307136"/>
                    <a:pt x="704831" y="304632"/>
                    <a:pt x="738401" y="302746"/>
                  </a:cubicBezTo>
                  <a:cubicBezTo>
                    <a:pt x="855913" y="296094"/>
                    <a:pt x="1021499" y="297020"/>
                    <a:pt x="1032403" y="272503"/>
                  </a:cubicBezTo>
                  <a:cubicBezTo>
                    <a:pt x="1043410" y="247677"/>
                    <a:pt x="1267153" y="73106"/>
                    <a:pt x="1361827" y="0"/>
                  </a:cubicBezTo>
                  <a:lnTo>
                    <a:pt x="1589890" y="0"/>
                  </a:lnTo>
                  <a:cubicBezTo>
                    <a:pt x="1588827" y="1337"/>
                    <a:pt x="1587764" y="2709"/>
                    <a:pt x="1586667" y="4046"/>
                  </a:cubicBezTo>
                  <a:cubicBezTo>
                    <a:pt x="1585090" y="6069"/>
                    <a:pt x="1583478" y="8092"/>
                    <a:pt x="1581832" y="10116"/>
                  </a:cubicBezTo>
                  <a:cubicBezTo>
                    <a:pt x="1562904" y="33947"/>
                    <a:pt x="1542844" y="59287"/>
                    <a:pt x="1522510" y="85005"/>
                  </a:cubicBezTo>
                  <a:cubicBezTo>
                    <a:pt x="1520144" y="88022"/>
                    <a:pt x="1517778" y="91006"/>
                    <a:pt x="1515412" y="94023"/>
                  </a:cubicBezTo>
                  <a:cubicBezTo>
                    <a:pt x="1501148" y="112060"/>
                    <a:pt x="1486814" y="130268"/>
                    <a:pt x="1472721" y="148270"/>
                  </a:cubicBezTo>
                  <a:cubicBezTo>
                    <a:pt x="1470355" y="151253"/>
                    <a:pt x="1468024" y="154236"/>
                    <a:pt x="1465692" y="157220"/>
                  </a:cubicBezTo>
                  <a:lnTo>
                    <a:pt x="1458697" y="166169"/>
                  </a:lnTo>
                  <a:cubicBezTo>
                    <a:pt x="1456365" y="169118"/>
                    <a:pt x="1454067" y="172102"/>
                    <a:pt x="1451736" y="175050"/>
                  </a:cubicBezTo>
                  <a:cubicBezTo>
                    <a:pt x="1450021" y="177245"/>
                    <a:pt x="1448272" y="179474"/>
                    <a:pt x="1446592" y="181668"/>
                  </a:cubicBezTo>
                  <a:cubicBezTo>
                    <a:pt x="1444843" y="183863"/>
                    <a:pt x="1443129" y="186058"/>
                    <a:pt x="1441449" y="188252"/>
                  </a:cubicBezTo>
                  <a:cubicBezTo>
                    <a:pt x="1439151" y="191167"/>
                    <a:pt x="1436888" y="194047"/>
                    <a:pt x="1434659" y="196962"/>
                  </a:cubicBezTo>
                  <a:cubicBezTo>
                    <a:pt x="1432396" y="199842"/>
                    <a:pt x="1430167" y="202722"/>
                    <a:pt x="1427939" y="205569"/>
                  </a:cubicBezTo>
                  <a:cubicBezTo>
                    <a:pt x="1416829" y="219867"/>
                    <a:pt x="1406096" y="233721"/>
                    <a:pt x="1395843" y="247025"/>
                  </a:cubicBezTo>
                  <a:cubicBezTo>
                    <a:pt x="1394437" y="248843"/>
                    <a:pt x="1393031" y="250660"/>
                    <a:pt x="1391660" y="252443"/>
                  </a:cubicBezTo>
                  <a:cubicBezTo>
                    <a:pt x="1384322" y="262010"/>
                    <a:pt x="1377258" y="271268"/>
                    <a:pt x="1370571" y="280046"/>
                  </a:cubicBezTo>
                  <a:cubicBezTo>
                    <a:pt x="1369474" y="281452"/>
                    <a:pt x="1368411" y="282858"/>
                    <a:pt x="1367382" y="284230"/>
                  </a:cubicBezTo>
                  <a:cubicBezTo>
                    <a:pt x="1361073" y="292528"/>
                    <a:pt x="1355107" y="300449"/>
                    <a:pt x="1349552" y="307856"/>
                  </a:cubicBezTo>
                  <a:cubicBezTo>
                    <a:pt x="1349277" y="308233"/>
                    <a:pt x="1349003" y="308576"/>
                    <a:pt x="1348797" y="308884"/>
                  </a:cubicBezTo>
                  <a:cubicBezTo>
                    <a:pt x="1347288" y="310873"/>
                    <a:pt x="1345848" y="312793"/>
                    <a:pt x="1344408" y="314714"/>
                  </a:cubicBezTo>
                  <a:cubicBezTo>
                    <a:pt x="1333744" y="329047"/>
                    <a:pt x="1324726" y="341426"/>
                    <a:pt x="1317799" y="351301"/>
                  </a:cubicBezTo>
                  <a:cubicBezTo>
                    <a:pt x="1314164" y="356479"/>
                    <a:pt x="1310358" y="361382"/>
                    <a:pt x="1306381" y="365977"/>
                  </a:cubicBezTo>
                  <a:cubicBezTo>
                    <a:pt x="1305283" y="367246"/>
                    <a:pt x="1304186" y="368480"/>
                    <a:pt x="1303089" y="369715"/>
                  </a:cubicBezTo>
                  <a:cubicBezTo>
                    <a:pt x="1301854" y="371052"/>
                    <a:pt x="1300620" y="372389"/>
                    <a:pt x="1299317" y="373692"/>
                  </a:cubicBezTo>
                  <a:cubicBezTo>
                    <a:pt x="1297774" y="375338"/>
                    <a:pt x="1296162" y="376950"/>
                    <a:pt x="1294516" y="378493"/>
                  </a:cubicBezTo>
                  <a:cubicBezTo>
                    <a:pt x="1292904" y="380070"/>
                    <a:pt x="1291224" y="381579"/>
                    <a:pt x="1289544" y="383088"/>
                  </a:cubicBezTo>
                  <a:cubicBezTo>
                    <a:pt x="1288687" y="383877"/>
                    <a:pt x="1287830" y="384631"/>
                    <a:pt x="1286938" y="385385"/>
                  </a:cubicBezTo>
                  <a:cubicBezTo>
                    <a:pt x="1285566" y="386551"/>
                    <a:pt x="1284229" y="387683"/>
                    <a:pt x="1282823" y="388814"/>
                  </a:cubicBezTo>
                  <a:cubicBezTo>
                    <a:pt x="1281795" y="389672"/>
                    <a:pt x="1280732" y="390495"/>
                    <a:pt x="1279669" y="391283"/>
                  </a:cubicBezTo>
                  <a:cubicBezTo>
                    <a:pt x="1278091" y="392518"/>
                    <a:pt x="1276514" y="393718"/>
                    <a:pt x="1274868" y="394884"/>
                  </a:cubicBezTo>
                  <a:cubicBezTo>
                    <a:pt x="1273256" y="396050"/>
                    <a:pt x="1271645" y="397215"/>
                    <a:pt x="1269964" y="398347"/>
                  </a:cubicBezTo>
                  <a:cubicBezTo>
                    <a:pt x="1268524" y="399341"/>
                    <a:pt x="1267084" y="400301"/>
                    <a:pt x="1265610" y="401227"/>
                  </a:cubicBezTo>
                  <a:cubicBezTo>
                    <a:pt x="1263758" y="402427"/>
                    <a:pt x="1261872" y="403593"/>
                    <a:pt x="1259986" y="404725"/>
                  </a:cubicBezTo>
                  <a:cubicBezTo>
                    <a:pt x="1259129" y="405239"/>
                    <a:pt x="1258272" y="405754"/>
                    <a:pt x="1257380" y="406268"/>
                  </a:cubicBezTo>
                  <a:cubicBezTo>
                    <a:pt x="1256146" y="406988"/>
                    <a:pt x="1254877" y="407708"/>
                    <a:pt x="1253608" y="408394"/>
                  </a:cubicBezTo>
                  <a:cubicBezTo>
                    <a:pt x="1252065" y="409285"/>
                    <a:pt x="1250488" y="410143"/>
                    <a:pt x="1248876" y="410966"/>
                  </a:cubicBezTo>
                  <a:cubicBezTo>
                    <a:pt x="1247607" y="411651"/>
                    <a:pt x="1246304" y="412303"/>
                    <a:pt x="1245001" y="412954"/>
                  </a:cubicBezTo>
                  <a:cubicBezTo>
                    <a:pt x="1243390" y="413777"/>
                    <a:pt x="1241778" y="414566"/>
                    <a:pt x="1240132" y="415355"/>
                  </a:cubicBezTo>
                  <a:cubicBezTo>
                    <a:pt x="1238521" y="416109"/>
                    <a:pt x="1236943" y="416864"/>
                    <a:pt x="1235332" y="417584"/>
                  </a:cubicBezTo>
                  <a:cubicBezTo>
                    <a:pt x="1230085" y="419950"/>
                    <a:pt x="1224702" y="422179"/>
                    <a:pt x="1219215" y="424270"/>
                  </a:cubicBezTo>
                  <a:cubicBezTo>
                    <a:pt x="1219010" y="424373"/>
                    <a:pt x="1218804" y="424442"/>
                    <a:pt x="1218564" y="424510"/>
                  </a:cubicBezTo>
                  <a:cubicBezTo>
                    <a:pt x="1217227" y="425025"/>
                    <a:pt x="1215855" y="425539"/>
                    <a:pt x="1214483" y="426053"/>
                  </a:cubicBezTo>
                  <a:cubicBezTo>
                    <a:pt x="1211637" y="427082"/>
                    <a:pt x="1208757" y="428076"/>
                    <a:pt x="1205877" y="429071"/>
                  </a:cubicBezTo>
                  <a:cubicBezTo>
                    <a:pt x="1204128" y="429654"/>
                    <a:pt x="1202345" y="430237"/>
                    <a:pt x="1200562" y="430785"/>
                  </a:cubicBezTo>
                  <a:cubicBezTo>
                    <a:pt x="1198298" y="431540"/>
                    <a:pt x="1196035" y="432225"/>
                    <a:pt x="1193738" y="432911"/>
                  </a:cubicBezTo>
                  <a:cubicBezTo>
                    <a:pt x="1191440" y="433631"/>
                    <a:pt x="1189143" y="434283"/>
                    <a:pt x="1186811" y="434934"/>
                  </a:cubicBezTo>
                  <a:cubicBezTo>
                    <a:pt x="1184857" y="435483"/>
                    <a:pt x="1182902" y="436032"/>
                    <a:pt x="1180913" y="436580"/>
                  </a:cubicBezTo>
                  <a:cubicBezTo>
                    <a:pt x="1177930" y="437403"/>
                    <a:pt x="1174878" y="438192"/>
                    <a:pt x="1171826" y="438981"/>
                  </a:cubicBezTo>
                  <a:cubicBezTo>
                    <a:pt x="1170798" y="439255"/>
                    <a:pt x="1169769" y="439495"/>
                    <a:pt x="1168740" y="439735"/>
                  </a:cubicBezTo>
                  <a:cubicBezTo>
                    <a:pt x="1165654" y="440524"/>
                    <a:pt x="1162500" y="441278"/>
                    <a:pt x="1159345" y="441998"/>
                  </a:cubicBezTo>
                  <a:cubicBezTo>
                    <a:pt x="1156910" y="442581"/>
                    <a:pt x="1154476" y="443130"/>
                    <a:pt x="1152007" y="443678"/>
                  </a:cubicBezTo>
                  <a:cubicBezTo>
                    <a:pt x="1148749" y="444433"/>
                    <a:pt x="1145457" y="445153"/>
                    <a:pt x="1142166" y="445839"/>
                  </a:cubicBezTo>
                  <a:cubicBezTo>
                    <a:pt x="1137674" y="446799"/>
                    <a:pt x="1133147" y="447725"/>
                    <a:pt x="1128553" y="448650"/>
                  </a:cubicBezTo>
                  <a:cubicBezTo>
                    <a:pt x="1118128" y="450776"/>
                    <a:pt x="1107499" y="452799"/>
                    <a:pt x="1096766" y="454857"/>
                  </a:cubicBezTo>
                  <a:cubicBezTo>
                    <a:pt x="1091622" y="455817"/>
                    <a:pt x="1086479" y="456811"/>
                    <a:pt x="1081267" y="457806"/>
                  </a:cubicBezTo>
                  <a:cubicBezTo>
                    <a:pt x="1075575" y="458869"/>
                    <a:pt x="1069848" y="460000"/>
                    <a:pt x="1064087" y="461132"/>
                  </a:cubicBezTo>
                  <a:cubicBezTo>
                    <a:pt x="1058327" y="462263"/>
                    <a:pt x="1052566" y="463429"/>
                    <a:pt x="1046771" y="464630"/>
                  </a:cubicBezTo>
                  <a:cubicBezTo>
                    <a:pt x="1046771" y="464630"/>
                    <a:pt x="1046771" y="464630"/>
                    <a:pt x="1046702" y="464664"/>
                  </a:cubicBezTo>
                  <a:cubicBezTo>
                    <a:pt x="1042142" y="465590"/>
                    <a:pt x="1037581" y="466584"/>
                    <a:pt x="1032986" y="467613"/>
                  </a:cubicBezTo>
                  <a:cubicBezTo>
                    <a:pt x="1028391" y="468607"/>
                    <a:pt x="1023797" y="469670"/>
                    <a:pt x="1019202" y="470767"/>
                  </a:cubicBezTo>
                  <a:cubicBezTo>
                    <a:pt x="1019167" y="470733"/>
                    <a:pt x="1019133" y="470767"/>
                    <a:pt x="1019065" y="470767"/>
                  </a:cubicBezTo>
                  <a:cubicBezTo>
                    <a:pt x="1017110" y="471213"/>
                    <a:pt x="1015121" y="471693"/>
                    <a:pt x="1013167" y="472173"/>
                  </a:cubicBezTo>
                  <a:cubicBezTo>
                    <a:pt x="1009669" y="473031"/>
                    <a:pt x="1006171" y="473922"/>
                    <a:pt x="1002674" y="474814"/>
                  </a:cubicBezTo>
                  <a:cubicBezTo>
                    <a:pt x="999005" y="475739"/>
                    <a:pt x="995336" y="476734"/>
                    <a:pt x="991667" y="477763"/>
                  </a:cubicBezTo>
                  <a:cubicBezTo>
                    <a:pt x="988649" y="478586"/>
                    <a:pt x="985632" y="479443"/>
                    <a:pt x="982580" y="480334"/>
                  </a:cubicBezTo>
                  <a:cubicBezTo>
                    <a:pt x="981311" y="480712"/>
                    <a:pt x="980008" y="481089"/>
                    <a:pt x="978739" y="481466"/>
                  </a:cubicBezTo>
                  <a:cubicBezTo>
                    <a:pt x="978534" y="481534"/>
                    <a:pt x="978362" y="481569"/>
                    <a:pt x="978191" y="481637"/>
                  </a:cubicBezTo>
                  <a:cubicBezTo>
                    <a:pt x="975345" y="482460"/>
                    <a:pt x="972499" y="483352"/>
                    <a:pt x="969653" y="484278"/>
                  </a:cubicBezTo>
                  <a:cubicBezTo>
                    <a:pt x="965984" y="485409"/>
                    <a:pt x="962349" y="486644"/>
                    <a:pt x="958680" y="487878"/>
                  </a:cubicBezTo>
                  <a:cubicBezTo>
                    <a:pt x="956725" y="488564"/>
                    <a:pt x="954736" y="489318"/>
                    <a:pt x="952748" y="490244"/>
                  </a:cubicBezTo>
                  <a:cubicBezTo>
                    <a:pt x="951753" y="490690"/>
                    <a:pt x="950759" y="491170"/>
                    <a:pt x="949730" y="491684"/>
                  </a:cubicBezTo>
                  <a:cubicBezTo>
                    <a:pt x="948702" y="492199"/>
                    <a:pt x="947707" y="492747"/>
                    <a:pt x="946678" y="493296"/>
                  </a:cubicBezTo>
                  <a:cubicBezTo>
                    <a:pt x="945307" y="494016"/>
                    <a:pt x="943935" y="494805"/>
                    <a:pt x="942529" y="495696"/>
                  </a:cubicBezTo>
                  <a:lnTo>
                    <a:pt x="940678" y="496828"/>
                  </a:lnTo>
                  <a:cubicBezTo>
                    <a:pt x="935671" y="500017"/>
                    <a:pt x="930596" y="503823"/>
                    <a:pt x="925350" y="508178"/>
                  </a:cubicBezTo>
                  <a:cubicBezTo>
                    <a:pt x="921201" y="511641"/>
                    <a:pt x="916983" y="515447"/>
                    <a:pt x="912697" y="519631"/>
                  </a:cubicBezTo>
                  <a:cubicBezTo>
                    <a:pt x="911908" y="520351"/>
                    <a:pt x="911120" y="521139"/>
                    <a:pt x="910331" y="521962"/>
                  </a:cubicBezTo>
                  <a:cubicBezTo>
                    <a:pt x="909542" y="522717"/>
                    <a:pt x="908754" y="523505"/>
                    <a:pt x="907965" y="524328"/>
                  </a:cubicBezTo>
                  <a:cubicBezTo>
                    <a:pt x="907176" y="525117"/>
                    <a:pt x="906388" y="525940"/>
                    <a:pt x="905599" y="526763"/>
                  </a:cubicBezTo>
                  <a:cubicBezTo>
                    <a:pt x="904776" y="527586"/>
                    <a:pt x="903987" y="528409"/>
                    <a:pt x="903199" y="529266"/>
                  </a:cubicBezTo>
                  <a:cubicBezTo>
                    <a:pt x="889963" y="543222"/>
                    <a:pt x="876178" y="560127"/>
                    <a:pt x="862119" y="579227"/>
                  </a:cubicBezTo>
                  <a:cubicBezTo>
                    <a:pt x="860885" y="580873"/>
                    <a:pt x="859685" y="582519"/>
                    <a:pt x="858484" y="584199"/>
                  </a:cubicBezTo>
                  <a:cubicBezTo>
                    <a:pt x="853615" y="590885"/>
                    <a:pt x="848712" y="597812"/>
                    <a:pt x="843808" y="605013"/>
                  </a:cubicBezTo>
                  <a:cubicBezTo>
                    <a:pt x="842711" y="606624"/>
                    <a:pt x="841579" y="608270"/>
                    <a:pt x="840482" y="609916"/>
                  </a:cubicBezTo>
                  <a:cubicBezTo>
                    <a:pt x="839111" y="611939"/>
                    <a:pt x="837739" y="613962"/>
                    <a:pt x="836402" y="615986"/>
                  </a:cubicBezTo>
                  <a:cubicBezTo>
                    <a:pt x="835030" y="618009"/>
                    <a:pt x="833658" y="620066"/>
                    <a:pt x="832321" y="622123"/>
                  </a:cubicBezTo>
                  <a:cubicBezTo>
                    <a:pt x="831635" y="623152"/>
                    <a:pt x="830950" y="624215"/>
                    <a:pt x="830264" y="625244"/>
                  </a:cubicBezTo>
                  <a:cubicBezTo>
                    <a:pt x="829578" y="626307"/>
                    <a:pt x="828892" y="627336"/>
                    <a:pt x="828206" y="628399"/>
                  </a:cubicBezTo>
                  <a:cubicBezTo>
                    <a:pt x="826492" y="631039"/>
                    <a:pt x="824777" y="633679"/>
                    <a:pt x="823063" y="636354"/>
                  </a:cubicBezTo>
                  <a:cubicBezTo>
                    <a:pt x="821348" y="639028"/>
                    <a:pt x="819634" y="641737"/>
                    <a:pt x="817919" y="644446"/>
                  </a:cubicBezTo>
                  <a:cubicBezTo>
                    <a:pt x="816445" y="646744"/>
                    <a:pt x="815005" y="649075"/>
                    <a:pt x="813530" y="651441"/>
                  </a:cubicBezTo>
                  <a:cubicBezTo>
                    <a:pt x="813256" y="651853"/>
                    <a:pt x="813016" y="652264"/>
                    <a:pt x="812776" y="652676"/>
                  </a:cubicBezTo>
                  <a:cubicBezTo>
                    <a:pt x="811027" y="655419"/>
                    <a:pt x="809313" y="658197"/>
                    <a:pt x="807598" y="661008"/>
                  </a:cubicBezTo>
                  <a:cubicBezTo>
                    <a:pt x="804821" y="665500"/>
                    <a:pt x="802077" y="670027"/>
                    <a:pt x="799334" y="674587"/>
                  </a:cubicBezTo>
                  <a:cubicBezTo>
                    <a:pt x="791070" y="688338"/>
                    <a:pt x="782772" y="702499"/>
                    <a:pt x="774508" y="716970"/>
                  </a:cubicBezTo>
                  <a:cubicBezTo>
                    <a:pt x="759969" y="742481"/>
                    <a:pt x="745465" y="768953"/>
                    <a:pt x="731303" y="795699"/>
                  </a:cubicBezTo>
                  <a:cubicBezTo>
                    <a:pt x="729451" y="799197"/>
                    <a:pt x="727600" y="802695"/>
                    <a:pt x="725782" y="806192"/>
                  </a:cubicBezTo>
                  <a:cubicBezTo>
                    <a:pt x="720467" y="816308"/>
                    <a:pt x="715187" y="826458"/>
                    <a:pt x="709974" y="836573"/>
                  </a:cubicBezTo>
                  <a:cubicBezTo>
                    <a:pt x="708637" y="839179"/>
                    <a:pt x="707300" y="841820"/>
                    <a:pt x="705963" y="844426"/>
                  </a:cubicBezTo>
                  <a:cubicBezTo>
                    <a:pt x="705620" y="845111"/>
                    <a:pt x="705277" y="845797"/>
                    <a:pt x="704900" y="846517"/>
                  </a:cubicBezTo>
                  <a:cubicBezTo>
                    <a:pt x="702431" y="851352"/>
                    <a:pt x="699996" y="856187"/>
                    <a:pt x="697527" y="861022"/>
                  </a:cubicBezTo>
                  <a:cubicBezTo>
                    <a:pt x="693721" y="868566"/>
                    <a:pt x="689949" y="876075"/>
                    <a:pt x="686211" y="883551"/>
                  </a:cubicBezTo>
                  <a:cubicBezTo>
                    <a:pt x="683983" y="888077"/>
                    <a:pt x="681754" y="892569"/>
                    <a:pt x="679525" y="897061"/>
                  </a:cubicBezTo>
                  <a:cubicBezTo>
                    <a:pt x="671055" y="914240"/>
                    <a:pt x="662826" y="931179"/>
                    <a:pt x="654905" y="947707"/>
                  </a:cubicBezTo>
                  <a:cubicBezTo>
                    <a:pt x="653293" y="950999"/>
                    <a:pt x="651716" y="954291"/>
                    <a:pt x="650173" y="957583"/>
                  </a:cubicBezTo>
                  <a:lnTo>
                    <a:pt x="648938" y="960154"/>
                  </a:lnTo>
                  <a:cubicBezTo>
                    <a:pt x="646778" y="964681"/>
                    <a:pt x="644618" y="969207"/>
                    <a:pt x="642492" y="973665"/>
                  </a:cubicBezTo>
                  <a:cubicBezTo>
                    <a:pt x="634948" y="989644"/>
                    <a:pt x="627713" y="1005108"/>
                    <a:pt x="620855" y="1019922"/>
                  </a:cubicBezTo>
                  <a:cubicBezTo>
                    <a:pt x="619758" y="1022288"/>
                    <a:pt x="618694" y="1024585"/>
                    <a:pt x="617631" y="1026917"/>
                  </a:cubicBezTo>
                  <a:cubicBezTo>
                    <a:pt x="615025" y="1032540"/>
                    <a:pt x="612488" y="1038095"/>
                    <a:pt x="609985" y="1043513"/>
                  </a:cubicBezTo>
                  <a:cubicBezTo>
                    <a:pt x="608167" y="1047491"/>
                    <a:pt x="606384" y="1051366"/>
                    <a:pt x="604670" y="1055206"/>
                  </a:cubicBezTo>
                  <a:cubicBezTo>
                    <a:pt x="600075" y="1065288"/>
                    <a:pt x="595720" y="1074923"/>
                    <a:pt x="591605" y="1084078"/>
                  </a:cubicBezTo>
                  <a:cubicBezTo>
                    <a:pt x="590714" y="1086033"/>
                    <a:pt x="589857" y="1087953"/>
                    <a:pt x="588999" y="1089873"/>
                  </a:cubicBezTo>
                  <a:cubicBezTo>
                    <a:pt x="578747" y="1112848"/>
                    <a:pt x="570140" y="1132462"/>
                    <a:pt x="563590" y="1147549"/>
                  </a:cubicBezTo>
                  <a:cubicBezTo>
                    <a:pt x="563042" y="1148784"/>
                    <a:pt x="562493" y="1150018"/>
                    <a:pt x="561979" y="1151218"/>
                  </a:cubicBezTo>
                  <a:cubicBezTo>
                    <a:pt x="560127" y="1155470"/>
                    <a:pt x="558481" y="1159345"/>
                    <a:pt x="557007" y="1162740"/>
                  </a:cubicBezTo>
                  <a:cubicBezTo>
                    <a:pt x="556321" y="1164351"/>
                    <a:pt x="555669" y="1165894"/>
                    <a:pt x="555087" y="1167300"/>
                  </a:cubicBezTo>
                  <a:cubicBezTo>
                    <a:pt x="552618" y="1172958"/>
                    <a:pt x="550903" y="1177004"/>
                    <a:pt x="549977" y="1179233"/>
                  </a:cubicBezTo>
                  <a:cubicBezTo>
                    <a:pt x="549772" y="1179679"/>
                    <a:pt x="549634" y="1180056"/>
                    <a:pt x="549497" y="1180365"/>
                  </a:cubicBezTo>
                  <a:cubicBezTo>
                    <a:pt x="549257" y="1180948"/>
                    <a:pt x="549120" y="1181256"/>
                    <a:pt x="549120" y="1181256"/>
                  </a:cubicBezTo>
                  <a:cubicBezTo>
                    <a:pt x="549120" y="1181256"/>
                    <a:pt x="549257" y="1181565"/>
                    <a:pt x="549532" y="1182113"/>
                  </a:cubicBezTo>
                  <a:cubicBezTo>
                    <a:pt x="555498" y="1193498"/>
                    <a:pt x="620032" y="1316976"/>
                    <a:pt x="638411" y="1335356"/>
                  </a:cubicBezTo>
                  <a:cubicBezTo>
                    <a:pt x="652367" y="1349277"/>
                    <a:pt x="628707" y="1400781"/>
                    <a:pt x="611254" y="1447415"/>
                  </a:cubicBezTo>
                  <a:cubicBezTo>
                    <a:pt x="604601" y="1465280"/>
                    <a:pt x="598841" y="1482391"/>
                    <a:pt x="596406" y="1496416"/>
                  </a:cubicBezTo>
                  <a:cubicBezTo>
                    <a:pt x="592771" y="1517504"/>
                    <a:pt x="600898" y="1663202"/>
                    <a:pt x="614065" y="1838973"/>
                  </a:cubicBezTo>
                  <a:cubicBezTo>
                    <a:pt x="632513" y="2086581"/>
                    <a:pt x="660974" y="2393888"/>
                    <a:pt x="680451" y="2496415"/>
                  </a:cubicBezTo>
                  <a:cubicBezTo>
                    <a:pt x="695161" y="2573979"/>
                    <a:pt x="691732" y="2753041"/>
                    <a:pt x="684291" y="2935464"/>
                  </a:cubicBezTo>
                  <a:cubicBezTo>
                    <a:pt x="674930" y="3165104"/>
                    <a:pt x="659260" y="3400128"/>
                    <a:pt x="665637" y="3444671"/>
                  </a:cubicBezTo>
                  <a:cubicBezTo>
                    <a:pt x="677090" y="3524635"/>
                    <a:pt x="1275759" y="4333022"/>
                    <a:pt x="1483248" y="4634122"/>
                  </a:cubicBezTo>
                  <a:cubicBezTo>
                    <a:pt x="1690771" y="4935223"/>
                    <a:pt x="2153001" y="5157731"/>
                    <a:pt x="2237045" y="5233717"/>
                  </a:cubicBezTo>
                  <a:cubicBezTo>
                    <a:pt x="2321090" y="5309738"/>
                    <a:pt x="2709836" y="6124263"/>
                    <a:pt x="2767615" y="6150529"/>
                  </a:cubicBezTo>
                  <a:cubicBezTo>
                    <a:pt x="2825393" y="6176795"/>
                    <a:pt x="3650102" y="6439456"/>
                    <a:pt x="3707881" y="6467917"/>
                  </a:cubicBezTo>
                  <a:cubicBezTo>
                    <a:pt x="3735724" y="6481633"/>
                    <a:pt x="3939270" y="6668274"/>
                    <a:pt x="4142678" y="6858000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11" name="Freeform: Shape 1310">
              <a:extLst>
                <a:ext uri="{FF2B5EF4-FFF2-40B4-BE49-F238E27FC236}">
                  <a16:creationId xmlns:a16="http://schemas.microsoft.com/office/drawing/2014/main" id="{887BC2D5-8DD7-DF99-CF42-E958F72BD15C}"/>
                </a:ext>
              </a:extLst>
            </p:cNvPr>
            <p:cNvSpPr/>
            <p:nvPr/>
          </p:nvSpPr>
          <p:spPr>
            <a:xfrm flipH="1">
              <a:off x="9110586" y="0"/>
              <a:ext cx="3081414" cy="6858000"/>
            </a:xfrm>
            <a:custGeom>
              <a:avLst/>
              <a:gdLst>
                <a:gd name="connsiteX0" fmla="*/ 156179 w 3746045"/>
                <a:gd name="connsiteY0" fmla="*/ 2838772 h 6858000"/>
                <a:gd name="connsiteX1" fmla="*/ 172924 w 3746045"/>
                <a:gd name="connsiteY1" fmla="*/ 2884476 h 6858000"/>
                <a:gd name="connsiteX2" fmla="*/ 331481 w 3746045"/>
                <a:gd name="connsiteY2" fmla="*/ 3640501 h 6858000"/>
                <a:gd name="connsiteX3" fmla="*/ 441518 w 3746045"/>
                <a:gd name="connsiteY3" fmla="*/ 4604427 h 6858000"/>
                <a:gd name="connsiteX4" fmla="*/ 721530 w 3746045"/>
                <a:gd name="connsiteY4" fmla="*/ 4841576 h 6858000"/>
                <a:gd name="connsiteX5" fmla="*/ 742481 w 3746045"/>
                <a:gd name="connsiteY5" fmla="*/ 4688472 h 6858000"/>
                <a:gd name="connsiteX6" fmla="*/ 1242532 w 3746045"/>
                <a:gd name="connsiteY6" fmla="*/ 5386410 h 6858000"/>
                <a:gd name="connsiteX7" fmla="*/ 955319 w 3746045"/>
                <a:gd name="connsiteY7" fmla="*/ 4911151 h 6858000"/>
                <a:gd name="connsiteX8" fmla="*/ 722525 w 3746045"/>
                <a:gd name="connsiteY8" fmla="*/ 4163149 h 6858000"/>
                <a:gd name="connsiteX9" fmla="*/ 1026643 w 3746045"/>
                <a:gd name="connsiteY9" fmla="*/ 4716487 h 6858000"/>
                <a:gd name="connsiteX10" fmla="*/ 1456674 w 3746045"/>
                <a:gd name="connsiteY10" fmla="*/ 5257103 h 6858000"/>
                <a:gd name="connsiteX11" fmla="*/ 1641531 w 3746045"/>
                <a:gd name="connsiteY11" fmla="*/ 5501008 h 6858000"/>
                <a:gd name="connsiteX12" fmla="*/ 1789424 w 3746045"/>
                <a:gd name="connsiteY12" fmla="*/ 5648112 h 6858000"/>
                <a:gd name="connsiteX13" fmla="*/ 2118025 w 3746045"/>
                <a:gd name="connsiteY13" fmla="*/ 6191231 h 6858000"/>
                <a:gd name="connsiteX14" fmla="*/ 2150153 w 3746045"/>
                <a:gd name="connsiteY14" fmla="*/ 6217976 h 6858000"/>
                <a:gd name="connsiteX15" fmla="*/ 2074916 w 3746045"/>
                <a:gd name="connsiteY15" fmla="*/ 6070443 h 6858000"/>
                <a:gd name="connsiteX16" fmla="*/ 1728902 w 3746045"/>
                <a:gd name="connsiteY16" fmla="*/ 5256074 h 6858000"/>
                <a:gd name="connsiteX17" fmla="*/ 2210813 w 3746045"/>
                <a:gd name="connsiteY17" fmla="*/ 6040046 h 6858000"/>
                <a:gd name="connsiteX18" fmla="*/ 2407844 w 3746045"/>
                <a:gd name="connsiteY18" fmla="*/ 6360658 h 6858000"/>
                <a:gd name="connsiteX19" fmla="*/ 2523333 w 3746045"/>
                <a:gd name="connsiteY19" fmla="*/ 6376911 h 6858000"/>
                <a:gd name="connsiteX20" fmla="*/ 2259642 w 3746045"/>
                <a:gd name="connsiteY20" fmla="*/ 5809652 h 6858000"/>
                <a:gd name="connsiteX21" fmla="*/ 2523333 w 3746045"/>
                <a:gd name="connsiteY21" fmla="*/ 6081537 h 6858000"/>
                <a:gd name="connsiteX22" fmla="*/ 3429000 w 3746045"/>
                <a:gd name="connsiteY22" fmla="*/ 6590298 h 6858000"/>
                <a:gd name="connsiteX23" fmla="*/ 3746045 w 3746045"/>
                <a:gd name="connsiteY23" fmla="*/ 6858000 h 6858000"/>
                <a:gd name="connsiteX24" fmla="*/ 2816238 w 3746045"/>
                <a:gd name="connsiteY24" fmla="*/ 6858000 h 6858000"/>
                <a:gd name="connsiteX25" fmla="*/ 2364913 w 3746045"/>
                <a:gd name="connsiteY25" fmla="*/ 6858000 h 6858000"/>
                <a:gd name="connsiteX26" fmla="*/ 0 w 3746045"/>
                <a:gd name="connsiteY26" fmla="*/ 6858000 h 6858000"/>
                <a:gd name="connsiteX27" fmla="*/ 0 w 3746045"/>
                <a:gd name="connsiteY27" fmla="*/ 6857999 h 6858000"/>
                <a:gd name="connsiteX28" fmla="*/ 0 w 3746045"/>
                <a:gd name="connsiteY28" fmla="*/ 5776047 h 6858000"/>
                <a:gd name="connsiteX29" fmla="*/ 0 w 3746045"/>
                <a:gd name="connsiteY29" fmla="*/ 3044850 h 6858000"/>
                <a:gd name="connsiteX30" fmla="*/ 164078 w 3746045"/>
                <a:gd name="connsiteY30" fmla="*/ 3494974 h 6858000"/>
                <a:gd name="connsiteX31" fmla="*/ 156179 w 3746045"/>
                <a:gd name="connsiteY31" fmla="*/ 2838772 h 6858000"/>
                <a:gd name="connsiteX32" fmla="*/ 219386 w 3746045"/>
                <a:gd name="connsiteY32" fmla="*/ 1550822 h 6858000"/>
                <a:gd name="connsiteX33" fmla="*/ 349792 w 3746045"/>
                <a:gd name="connsiteY33" fmla="*/ 2075264 h 6858000"/>
                <a:gd name="connsiteX34" fmla="*/ 439461 w 3746045"/>
                <a:gd name="connsiteY34" fmla="*/ 2671191 h 6858000"/>
                <a:gd name="connsiteX35" fmla="*/ 574255 w 3746045"/>
                <a:gd name="connsiteY35" fmla="*/ 2914718 h 6858000"/>
                <a:gd name="connsiteX36" fmla="*/ 543908 w 3746045"/>
                <a:gd name="connsiteY36" fmla="*/ 2607274 h 6858000"/>
                <a:gd name="connsiteX37" fmla="*/ 605184 w 3746045"/>
                <a:gd name="connsiteY37" fmla="*/ 2783799 h 6858000"/>
                <a:gd name="connsiteX38" fmla="*/ 684326 w 3746045"/>
                <a:gd name="connsiteY38" fmla="*/ 2935463 h 6858000"/>
                <a:gd name="connsiteX39" fmla="*/ 665672 w 3746045"/>
                <a:gd name="connsiteY39" fmla="*/ 3444670 h 6858000"/>
                <a:gd name="connsiteX40" fmla="*/ 397387 w 3746045"/>
                <a:gd name="connsiteY40" fmla="*/ 2869524 h 6858000"/>
                <a:gd name="connsiteX41" fmla="*/ 306415 w 3746045"/>
                <a:gd name="connsiteY41" fmla="*/ 2200320 h 6858000"/>
                <a:gd name="connsiteX42" fmla="*/ 214724 w 3746045"/>
                <a:gd name="connsiteY42" fmla="*/ 1573876 h 6858000"/>
                <a:gd name="connsiteX43" fmla="*/ 219386 w 3746045"/>
                <a:gd name="connsiteY43" fmla="*/ 1550822 h 6858000"/>
                <a:gd name="connsiteX44" fmla="*/ 1495318 w 3746045"/>
                <a:gd name="connsiteY44" fmla="*/ 0 h 6858000"/>
                <a:gd name="connsiteX45" fmla="*/ 1589924 w 3746045"/>
                <a:gd name="connsiteY45" fmla="*/ 0 h 6858000"/>
                <a:gd name="connsiteX46" fmla="*/ 1586701 w 3746045"/>
                <a:gd name="connsiteY46" fmla="*/ 4046 h 6858000"/>
                <a:gd name="connsiteX47" fmla="*/ 1581866 w 3746045"/>
                <a:gd name="connsiteY47" fmla="*/ 10116 h 6858000"/>
                <a:gd name="connsiteX48" fmla="*/ 1522544 w 3746045"/>
                <a:gd name="connsiteY48" fmla="*/ 85005 h 6858000"/>
                <a:gd name="connsiteX49" fmla="*/ 1515446 w 3746045"/>
                <a:gd name="connsiteY49" fmla="*/ 94023 h 6858000"/>
                <a:gd name="connsiteX50" fmla="*/ 1472755 w 3746045"/>
                <a:gd name="connsiteY50" fmla="*/ 148270 h 6858000"/>
                <a:gd name="connsiteX51" fmla="*/ 1465726 w 3746045"/>
                <a:gd name="connsiteY51" fmla="*/ 157220 h 6858000"/>
                <a:gd name="connsiteX52" fmla="*/ 1458730 w 3746045"/>
                <a:gd name="connsiteY52" fmla="*/ 166169 h 6858000"/>
                <a:gd name="connsiteX53" fmla="*/ 1451770 w 3746045"/>
                <a:gd name="connsiteY53" fmla="*/ 175050 h 6858000"/>
                <a:gd name="connsiteX54" fmla="*/ 1446626 w 3746045"/>
                <a:gd name="connsiteY54" fmla="*/ 181668 h 6858000"/>
                <a:gd name="connsiteX55" fmla="*/ 1441483 w 3746045"/>
                <a:gd name="connsiteY55" fmla="*/ 188252 h 6858000"/>
                <a:gd name="connsiteX56" fmla="*/ 1434693 w 3746045"/>
                <a:gd name="connsiteY56" fmla="*/ 196962 h 6858000"/>
                <a:gd name="connsiteX57" fmla="*/ 1427972 w 3746045"/>
                <a:gd name="connsiteY57" fmla="*/ 205569 h 6858000"/>
                <a:gd name="connsiteX58" fmla="*/ 1395877 w 3746045"/>
                <a:gd name="connsiteY58" fmla="*/ 247025 h 6858000"/>
                <a:gd name="connsiteX59" fmla="*/ 1391693 w 3746045"/>
                <a:gd name="connsiteY59" fmla="*/ 252443 h 6858000"/>
                <a:gd name="connsiteX60" fmla="*/ 1370605 w 3746045"/>
                <a:gd name="connsiteY60" fmla="*/ 280046 h 6858000"/>
                <a:gd name="connsiteX61" fmla="*/ 1367416 w 3746045"/>
                <a:gd name="connsiteY61" fmla="*/ 284230 h 6858000"/>
                <a:gd name="connsiteX62" fmla="*/ 1349585 w 3746045"/>
                <a:gd name="connsiteY62" fmla="*/ 307856 h 6858000"/>
                <a:gd name="connsiteX63" fmla="*/ 1348831 w 3746045"/>
                <a:gd name="connsiteY63" fmla="*/ 308884 h 6858000"/>
                <a:gd name="connsiteX64" fmla="*/ 1344442 w 3746045"/>
                <a:gd name="connsiteY64" fmla="*/ 314714 h 6858000"/>
                <a:gd name="connsiteX65" fmla="*/ 1317833 w 3746045"/>
                <a:gd name="connsiteY65" fmla="*/ 351301 h 6858000"/>
                <a:gd name="connsiteX66" fmla="*/ 1306414 w 3746045"/>
                <a:gd name="connsiteY66" fmla="*/ 365977 h 6858000"/>
                <a:gd name="connsiteX67" fmla="*/ 1303122 w 3746045"/>
                <a:gd name="connsiteY67" fmla="*/ 369715 h 6858000"/>
                <a:gd name="connsiteX68" fmla="*/ 1299350 w 3746045"/>
                <a:gd name="connsiteY68" fmla="*/ 373692 h 6858000"/>
                <a:gd name="connsiteX69" fmla="*/ 1294550 w 3746045"/>
                <a:gd name="connsiteY69" fmla="*/ 378493 h 6858000"/>
                <a:gd name="connsiteX70" fmla="*/ 1289578 w 3746045"/>
                <a:gd name="connsiteY70" fmla="*/ 383088 h 6858000"/>
                <a:gd name="connsiteX71" fmla="*/ 1286972 w 3746045"/>
                <a:gd name="connsiteY71" fmla="*/ 385385 h 6858000"/>
                <a:gd name="connsiteX72" fmla="*/ 1282857 w 3746045"/>
                <a:gd name="connsiteY72" fmla="*/ 388814 h 6858000"/>
                <a:gd name="connsiteX73" fmla="*/ 1279702 w 3746045"/>
                <a:gd name="connsiteY73" fmla="*/ 391283 h 6858000"/>
                <a:gd name="connsiteX74" fmla="*/ 1274902 w 3746045"/>
                <a:gd name="connsiteY74" fmla="*/ 394884 h 6858000"/>
                <a:gd name="connsiteX75" fmla="*/ 1269998 w 3746045"/>
                <a:gd name="connsiteY75" fmla="*/ 398347 h 6858000"/>
                <a:gd name="connsiteX76" fmla="*/ 1265643 w 3746045"/>
                <a:gd name="connsiteY76" fmla="*/ 401227 h 6858000"/>
                <a:gd name="connsiteX77" fmla="*/ 1260020 w 3746045"/>
                <a:gd name="connsiteY77" fmla="*/ 404725 h 6858000"/>
                <a:gd name="connsiteX78" fmla="*/ 1257414 w 3746045"/>
                <a:gd name="connsiteY78" fmla="*/ 406268 h 6858000"/>
                <a:gd name="connsiteX79" fmla="*/ 1253642 w 3746045"/>
                <a:gd name="connsiteY79" fmla="*/ 408394 h 6858000"/>
                <a:gd name="connsiteX80" fmla="*/ 1248910 w 3746045"/>
                <a:gd name="connsiteY80" fmla="*/ 410966 h 6858000"/>
                <a:gd name="connsiteX81" fmla="*/ 1245035 w 3746045"/>
                <a:gd name="connsiteY81" fmla="*/ 412954 h 6858000"/>
                <a:gd name="connsiteX82" fmla="*/ 1240166 w 3746045"/>
                <a:gd name="connsiteY82" fmla="*/ 415355 h 6858000"/>
                <a:gd name="connsiteX83" fmla="*/ 1235365 w 3746045"/>
                <a:gd name="connsiteY83" fmla="*/ 417584 h 6858000"/>
                <a:gd name="connsiteX84" fmla="*/ 1219249 w 3746045"/>
                <a:gd name="connsiteY84" fmla="*/ 424270 h 6858000"/>
                <a:gd name="connsiteX85" fmla="*/ 1218632 w 3746045"/>
                <a:gd name="connsiteY85" fmla="*/ 424544 h 6858000"/>
                <a:gd name="connsiteX86" fmla="*/ 1214517 w 3746045"/>
                <a:gd name="connsiteY86" fmla="*/ 426053 h 6858000"/>
                <a:gd name="connsiteX87" fmla="*/ 1205910 w 3746045"/>
                <a:gd name="connsiteY87" fmla="*/ 429071 h 6858000"/>
                <a:gd name="connsiteX88" fmla="*/ 1200595 w 3746045"/>
                <a:gd name="connsiteY88" fmla="*/ 430785 h 6858000"/>
                <a:gd name="connsiteX89" fmla="*/ 1193772 w 3746045"/>
                <a:gd name="connsiteY89" fmla="*/ 432911 h 6858000"/>
                <a:gd name="connsiteX90" fmla="*/ 1186845 w 3746045"/>
                <a:gd name="connsiteY90" fmla="*/ 434934 h 6858000"/>
                <a:gd name="connsiteX91" fmla="*/ 1180947 w 3746045"/>
                <a:gd name="connsiteY91" fmla="*/ 436580 h 6858000"/>
                <a:gd name="connsiteX92" fmla="*/ 1171860 w 3746045"/>
                <a:gd name="connsiteY92" fmla="*/ 438981 h 6858000"/>
                <a:gd name="connsiteX93" fmla="*/ 1168774 w 3746045"/>
                <a:gd name="connsiteY93" fmla="*/ 439735 h 6858000"/>
                <a:gd name="connsiteX94" fmla="*/ 1159379 w 3746045"/>
                <a:gd name="connsiteY94" fmla="*/ 441998 h 6858000"/>
                <a:gd name="connsiteX95" fmla="*/ 1152041 w 3746045"/>
                <a:gd name="connsiteY95" fmla="*/ 443678 h 6858000"/>
                <a:gd name="connsiteX96" fmla="*/ 1142199 w 3746045"/>
                <a:gd name="connsiteY96" fmla="*/ 445839 h 6858000"/>
                <a:gd name="connsiteX97" fmla="*/ 1128586 w 3746045"/>
                <a:gd name="connsiteY97" fmla="*/ 448650 h 6858000"/>
                <a:gd name="connsiteX98" fmla="*/ 1096799 w 3746045"/>
                <a:gd name="connsiteY98" fmla="*/ 454857 h 6858000"/>
                <a:gd name="connsiteX99" fmla="*/ 1081300 w 3746045"/>
                <a:gd name="connsiteY99" fmla="*/ 457806 h 6858000"/>
                <a:gd name="connsiteX100" fmla="*/ 1064121 w 3746045"/>
                <a:gd name="connsiteY100" fmla="*/ 461132 h 6858000"/>
                <a:gd name="connsiteX101" fmla="*/ 1046805 w 3746045"/>
                <a:gd name="connsiteY101" fmla="*/ 464630 h 6858000"/>
                <a:gd name="connsiteX102" fmla="*/ 1046736 w 3746045"/>
                <a:gd name="connsiteY102" fmla="*/ 464664 h 6858000"/>
                <a:gd name="connsiteX103" fmla="*/ 1046708 w 3746045"/>
                <a:gd name="connsiteY103" fmla="*/ 464670 h 6858000"/>
                <a:gd name="connsiteX104" fmla="*/ 958724 w 3746045"/>
                <a:gd name="connsiteY104" fmla="*/ 487875 h 6858000"/>
                <a:gd name="connsiteX105" fmla="*/ 958714 w 3746045"/>
                <a:gd name="connsiteY105" fmla="*/ 487878 h 6858000"/>
                <a:gd name="connsiteX106" fmla="*/ 958709 w 3746045"/>
                <a:gd name="connsiteY106" fmla="*/ 487880 h 6858000"/>
                <a:gd name="connsiteX107" fmla="*/ 925400 w 3746045"/>
                <a:gd name="connsiteY107" fmla="*/ 508167 h 6858000"/>
                <a:gd name="connsiteX108" fmla="*/ 925384 w 3746045"/>
                <a:gd name="connsiteY108" fmla="*/ 508178 h 6858000"/>
                <a:gd name="connsiteX109" fmla="*/ 912731 w 3746045"/>
                <a:gd name="connsiteY109" fmla="*/ 519631 h 6858000"/>
                <a:gd name="connsiteX110" fmla="*/ 910365 w 3746045"/>
                <a:gd name="connsiteY110" fmla="*/ 521962 h 6858000"/>
                <a:gd name="connsiteX111" fmla="*/ 907999 w 3746045"/>
                <a:gd name="connsiteY111" fmla="*/ 524328 h 6858000"/>
                <a:gd name="connsiteX112" fmla="*/ 905633 w 3746045"/>
                <a:gd name="connsiteY112" fmla="*/ 526763 h 6858000"/>
                <a:gd name="connsiteX113" fmla="*/ 903232 w 3746045"/>
                <a:gd name="connsiteY113" fmla="*/ 529266 h 6858000"/>
                <a:gd name="connsiteX114" fmla="*/ 862153 w 3746045"/>
                <a:gd name="connsiteY114" fmla="*/ 579227 h 6858000"/>
                <a:gd name="connsiteX115" fmla="*/ 858518 w 3746045"/>
                <a:gd name="connsiteY115" fmla="*/ 584199 h 6858000"/>
                <a:gd name="connsiteX116" fmla="*/ 843842 w 3746045"/>
                <a:gd name="connsiteY116" fmla="*/ 605013 h 6858000"/>
                <a:gd name="connsiteX117" fmla="*/ 840516 w 3746045"/>
                <a:gd name="connsiteY117" fmla="*/ 609916 h 6858000"/>
                <a:gd name="connsiteX118" fmla="*/ 836435 w 3746045"/>
                <a:gd name="connsiteY118" fmla="*/ 615986 h 6858000"/>
                <a:gd name="connsiteX119" fmla="*/ 832355 w 3746045"/>
                <a:gd name="connsiteY119" fmla="*/ 622123 h 6858000"/>
                <a:gd name="connsiteX120" fmla="*/ 830298 w 3746045"/>
                <a:gd name="connsiteY120" fmla="*/ 625244 h 6858000"/>
                <a:gd name="connsiteX121" fmla="*/ 828240 w 3746045"/>
                <a:gd name="connsiteY121" fmla="*/ 628399 h 6858000"/>
                <a:gd name="connsiteX122" fmla="*/ 823097 w 3746045"/>
                <a:gd name="connsiteY122" fmla="*/ 636354 h 6858000"/>
                <a:gd name="connsiteX123" fmla="*/ 817953 w 3746045"/>
                <a:gd name="connsiteY123" fmla="*/ 644446 h 6858000"/>
                <a:gd name="connsiteX124" fmla="*/ 813564 w 3746045"/>
                <a:gd name="connsiteY124" fmla="*/ 651441 h 6858000"/>
                <a:gd name="connsiteX125" fmla="*/ 812810 w 3746045"/>
                <a:gd name="connsiteY125" fmla="*/ 652676 h 6858000"/>
                <a:gd name="connsiteX126" fmla="*/ 807632 w 3746045"/>
                <a:gd name="connsiteY126" fmla="*/ 661008 h 6858000"/>
                <a:gd name="connsiteX127" fmla="*/ 799368 w 3746045"/>
                <a:gd name="connsiteY127" fmla="*/ 674587 h 6858000"/>
                <a:gd name="connsiteX128" fmla="*/ 774542 w 3746045"/>
                <a:gd name="connsiteY128" fmla="*/ 716970 h 6858000"/>
                <a:gd name="connsiteX129" fmla="*/ 731337 w 3746045"/>
                <a:gd name="connsiteY129" fmla="*/ 795699 h 6858000"/>
                <a:gd name="connsiteX130" fmla="*/ 725816 w 3746045"/>
                <a:gd name="connsiteY130" fmla="*/ 806192 h 6858000"/>
                <a:gd name="connsiteX131" fmla="*/ 710008 w 3746045"/>
                <a:gd name="connsiteY131" fmla="*/ 836573 h 6858000"/>
                <a:gd name="connsiteX132" fmla="*/ 705996 w 3746045"/>
                <a:gd name="connsiteY132" fmla="*/ 844426 h 6858000"/>
                <a:gd name="connsiteX133" fmla="*/ 704933 w 3746045"/>
                <a:gd name="connsiteY133" fmla="*/ 846517 h 6858000"/>
                <a:gd name="connsiteX134" fmla="*/ 697561 w 3746045"/>
                <a:gd name="connsiteY134" fmla="*/ 861022 h 6858000"/>
                <a:gd name="connsiteX135" fmla="*/ 686245 w 3746045"/>
                <a:gd name="connsiteY135" fmla="*/ 883551 h 6858000"/>
                <a:gd name="connsiteX136" fmla="*/ 679559 w 3746045"/>
                <a:gd name="connsiteY136" fmla="*/ 897061 h 6858000"/>
                <a:gd name="connsiteX137" fmla="*/ 654939 w 3746045"/>
                <a:gd name="connsiteY137" fmla="*/ 947707 h 6858000"/>
                <a:gd name="connsiteX138" fmla="*/ 650206 w 3746045"/>
                <a:gd name="connsiteY138" fmla="*/ 957583 h 6858000"/>
                <a:gd name="connsiteX139" fmla="*/ 648972 w 3746045"/>
                <a:gd name="connsiteY139" fmla="*/ 960154 h 6858000"/>
                <a:gd name="connsiteX140" fmla="*/ 642526 w 3746045"/>
                <a:gd name="connsiteY140" fmla="*/ 973665 h 6858000"/>
                <a:gd name="connsiteX141" fmla="*/ 620889 w 3746045"/>
                <a:gd name="connsiteY141" fmla="*/ 1019922 h 6858000"/>
                <a:gd name="connsiteX142" fmla="*/ 617665 w 3746045"/>
                <a:gd name="connsiteY142" fmla="*/ 1026917 h 6858000"/>
                <a:gd name="connsiteX143" fmla="*/ 610019 w 3746045"/>
                <a:gd name="connsiteY143" fmla="*/ 1043513 h 6858000"/>
                <a:gd name="connsiteX144" fmla="*/ 604704 w 3746045"/>
                <a:gd name="connsiteY144" fmla="*/ 1055206 h 6858000"/>
                <a:gd name="connsiteX145" fmla="*/ 591639 w 3746045"/>
                <a:gd name="connsiteY145" fmla="*/ 1084078 h 6858000"/>
                <a:gd name="connsiteX146" fmla="*/ 589033 w 3746045"/>
                <a:gd name="connsiteY146" fmla="*/ 1089873 h 6858000"/>
                <a:gd name="connsiteX147" fmla="*/ 563624 w 3746045"/>
                <a:gd name="connsiteY147" fmla="*/ 1147549 h 6858000"/>
                <a:gd name="connsiteX148" fmla="*/ 562013 w 3746045"/>
                <a:gd name="connsiteY148" fmla="*/ 1151218 h 6858000"/>
                <a:gd name="connsiteX149" fmla="*/ 557041 w 3746045"/>
                <a:gd name="connsiteY149" fmla="*/ 1162740 h 6858000"/>
                <a:gd name="connsiteX150" fmla="*/ 555120 w 3746045"/>
                <a:gd name="connsiteY150" fmla="*/ 1167300 h 6858000"/>
                <a:gd name="connsiteX151" fmla="*/ 550011 w 3746045"/>
                <a:gd name="connsiteY151" fmla="*/ 1179233 h 6858000"/>
                <a:gd name="connsiteX152" fmla="*/ 549531 w 3746045"/>
                <a:gd name="connsiteY152" fmla="*/ 1180365 h 6858000"/>
                <a:gd name="connsiteX153" fmla="*/ 549154 w 3746045"/>
                <a:gd name="connsiteY153" fmla="*/ 1181256 h 6858000"/>
                <a:gd name="connsiteX154" fmla="*/ 549149 w 3746045"/>
                <a:gd name="connsiteY154" fmla="*/ 1181253 h 6858000"/>
                <a:gd name="connsiteX155" fmla="*/ 558751 w 3746045"/>
                <a:gd name="connsiteY155" fmla="*/ 1203432 h 6858000"/>
                <a:gd name="connsiteX156" fmla="*/ 606007 w 3746045"/>
                <a:gd name="connsiteY156" fmla="*/ 1351917 h 6858000"/>
                <a:gd name="connsiteX157" fmla="*/ 508829 w 3746045"/>
                <a:gd name="connsiteY157" fmla="*/ 1328291 h 6858000"/>
                <a:gd name="connsiteX158" fmla="*/ 508829 w 3746045"/>
                <a:gd name="connsiteY158" fmla="*/ 1514760 h 6858000"/>
                <a:gd name="connsiteX159" fmla="*/ 553475 w 3746045"/>
                <a:gd name="connsiteY159" fmla="*/ 1772141 h 6858000"/>
                <a:gd name="connsiteX160" fmla="*/ 479923 w 3746045"/>
                <a:gd name="connsiteY160" fmla="*/ 1614544 h 6858000"/>
                <a:gd name="connsiteX161" fmla="*/ 460652 w 3746045"/>
                <a:gd name="connsiteY161" fmla="*/ 1761614 h 6858000"/>
                <a:gd name="connsiteX162" fmla="*/ 574220 w 3746045"/>
                <a:gd name="connsiteY162" fmla="*/ 2061034 h 6858000"/>
                <a:gd name="connsiteX163" fmla="*/ 615643 w 3746045"/>
                <a:gd name="connsiteY163" fmla="*/ 2284296 h 6858000"/>
                <a:gd name="connsiteX164" fmla="*/ 579741 w 3746045"/>
                <a:gd name="connsiteY164" fmla="*/ 2210744 h 6858000"/>
                <a:gd name="connsiteX165" fmla="*/ 579809 w 3746045"/>
                <a:gd name="connsiteY165" fmla="*/ 2210813 h 6858000"/>
                <a:gd name="connsiteX166" fmla="*/ 397387 w 3746045"/>
                <a:gd name="connsiteY166" fmla="*/ 1780062 h 6858000"/>
                <a:gd name="connsiteX167" fmla="*/ 430717 w 3746045"/>
                <a:gd name="connsiteY167" fmla="*/ 1278399 h 6858000"/>
                <a:gd name="connsiteX168" fmla="*/ 353907 w 3746045"/>
                <a:gd name="connsiteY168" fmla="*/ 1107669 h 6858000"/>
                <a:gd name="connsiteX169" fmla="*/ 340774 w 3746045"/>
                <a:gd name="connsiteY169" fmla="*/ 899872 h 6858000"/>
                <a:gd name="connsiteX170" fmla="*/ 367040 w 3746045"/>
                <a:gd name="connsiteY170" fmla="*/ 910673 h 6858000"/>
                <a:gd name="connsiteX171" fmla="*/ 397352 w 3746045"/>
                <a:gd name="connsiteY171" fmla="*/ 1084009 h 6858000"/>
                <a:gd name="connsiteX172" fmla="*/ 514110 w 3746045"/>
                <a:gd name="connsiteY172" fmla="*/ 1212700 h 6858000"/>
                <a:gd name="connsiteX173" fmla="*/ 540475 w 3746045"/>
                <a:gd name="connsiteY173" fmla="*/ 1197934 h 6858000"/>
                <a:gd name="connsiteX174" fmla="*/ 549100 w 3746045"/>
                <a:gd name="connsiteY174" fmla="*/ 1181227 h 6858000"/>
                <a:gd name="connsiteX175" fmla="*/ 506222 w 3746045"/>
                <a:gd name="connsiteY175" fmla="*/ 1157644 h 6858000"/>
                <a:gd name="connsiteX176" fmla="*/ 448787 w 3746045"/>
                <a:gd name="connsiteY176" fmla="*/ 1056921 h 6858000"/>
                <a:gd name="connsiteX177" fmla="*/ 573671 w 3746045"/>
                <a:gd name="connsiteY177" fmla="*/ 832801 h 6858000"/>
                <a:gd name="connsiteX178" fmla="*/ 642491 w 3746045"/>
                <a:gd name="connsiteY178" fmla="*/ 661214 h 6858000"/>
                <a:gd name="connsiteX179" fmla="*/ 797791 w 3746045"/>
                <a:gd name="connsiteY179" fmla="*/ 440592 h 6858000"/>
                <a:gd name="connsiteX180" fmla="*/ 886327 w 3746045"/>
                <a:gd name="connsiteY180" fmla="*/ 423001 h 6858000"/>
                <a:gd name="connsiteX181" fmla="*/ 886362 w 3746045"/>
                <a:gd name="connsiteY181" fmla="*/ 423001 h 6858000"/>
                <a:gd name="connsiteX182" fmla="*/ 1011417 w 3746045"/>
                <a:gd name="connsiteY182" fmla="*/ 433597 h 6858000"/>
                <a:gd name="connsiteX183" fmla="*/ 1178581 w 3746045"/>
                <a:gd name="connsiteY183" fmla="*/ 330624 h 6858000"/>
                <a:gd name="connsiteX184" fmla="*/ 1200527 w 3746045"/>
                <a:gd name="connsiteY184" fmla="*/ 311010 h 6858000"/>
                <a:gd name="connsiteX185" fmla="*/ 1473681 w 3746045"/>
                <a:gd name="connsiteY185" fmla="*/ 20368 h 6858000"/>
                <a:gd name="connsiteX186" fmla="*/ 1495318 w 3746045"/>
                <a:gd name="connsiteY186" fmla="*/ 0 h 6858000"/>
                <a:gd name="connsiteX187" fmla="*/ 2229 w 3746045"/>
                <a:gd name="connsiteY187" fmla="*/ 0 h 6858000"/>
                <a:gd name="connsiteX188" fmla="*/ 89565 w 3746045"/>
                <a:gd name="connsiteY188" fmla="*/ 0 h 6858000"/>
                <a:gd name="connsiteX189" fmla="*/ 93749 w 3746045"/>
                <a:gd name="connsiteY189" fmla="*/ 15499 h 6858000"/>
                <a:gd name="connsiteX190" fmla="*/ 95086 w 3746045"/>
                <a:gd name="connsiteY190" fmla="*/ 20471 h 6858000"/>
                <a:gd name="connsiteX191" fmla="*/ 103247 w 3746045"/>
                <a:gd name="connsiteY191" fmla="*/ 51264 h 6858000"/>
                <a:gd name="connsiteX192" fmla="*/ 105476 w 3746045"/>
                <a:gd name="connsiteY192" fmla="*/ 59802 h 6858000"/>
                <a:gd name="connsiteX193" fmla="*/ 114186 w 3746045"/>
                <a:gd name="connsiteY193" fmla="*/ 93543 h 6858000"/>
                <a:gd name="connsiteX194" fmla="*/ 117615 w 3746045"/>
                <a:gd name="connsiteY194" fmla="*/ 107156 h 6858000"/>
                <a:gd name="connsiteX195" fmla="*/ 121352 w 3746045"/>
                <a:gd name="connsiteY195" fmla="*/ 122244 h 6858000"/>
                <a:gd name="connsiteX196" fmla="*/ 123170 w 3746045"/>
                <a:gd name="connsiteY196" fmla="*/ 129719 h 6858000"/>
                <a:gd name="connsiteX197" fmla="*/ 125227 w 3746045"/>
                <a:gd name="connsiteY197" fmla="*/ 138257 h 6858000"/>
                <a:gd name="connsiteX198" fmla="*/ 133560 w 3746045"/>
                <a:gd name="connsiteY198" fmla="*/ 174605 h 6858000"/>
                <a:gd name="connsiteX199" fmla="*/ 135274 w 3746045"/>
                <a:gd name="connsiteY199" fmla="*/ 182594 h 6858000"/>
                <a:gd name="connsiteX200" fmla="*/ 136680 w 3746045"/>
                <a:gd name="connsiteY200" fmla="*/ 189452 h 6858000"/>
                <a:gd name="connsiteX201" fmla="*/ 137571 w 3746045"/>
                <a:gd name="connsiteY201" fmla="*/ 193841 h 6858000"/>
                <a:gd name="connsiteX202" fmla="*/ 138463 w 3746045"/>
                <a:gd name="connsiteY202" fmla="*/ 198402 h 6858000"/>
                <a:gd name="connsiteX203" fmla="*/ 139286 w 3746045"/>
                <a:gd name="connsiteY203" fmla="*/ 202791 h 6858000"/>
                <a:gd name="connsiteX204" fmla="*/ 140246 w 3746045"/>
                <a:gd name="connsiteY204" fmla="*/ 208072 h 6858000"/>
                <a:gd name="connsiteX205" fmla="*/ 141035 w 3746045"/>
                <a:gd name="connsiteY205" fmla="*/ 212735 h 6858000"/>
                <a:gd name="connsiteX206" fmla="*/ 141138 w 3746045"/>
                <a:gd name="connsiteY206" fmla="*/ 213352 h 6858000"/>
                <a:gd name="connsiteX207" fmla="*/ 141721 w 3746045"/>
                <a:gd name="connsiteY207" fmla="*/ 217227 h 6858000"/>
                <a:gd name="connsiteX208" fmla="*/ 142098 w 3746045"/>
                <a:gd name="connsiteY208" fmla="*/ 219867 h 6858000"/>
                <a:gd name="connsiteX209" fmla="*/ 142406 w 3746045"/>
                <a:gd name="connsiteY209" fmla="*/ 222371 h 6858000"/>
                <a:gd name="connsiteX210" fmla="*/ 142681 w 3746045"/>
                <a:gd name="connsiteY210" fmla="*/ 224737 h 6858000"/>
                <a:gd name="connsiteX211" fmla="*/ 142921 w 3746045"/>
                <a:gd name="connsiteY211" fmla="*/ 226966 h 6858000"/>
                <a:gd name="connsiteX212" fmla="*/ 143538 w 3746045"/>
                <a:gd name="connsiteY212" fmla="*/ 231560 h 6858000"/>
                <a:gd name="connsiteX213" fmla="*/ 143881 w 3746045"/>
                <a:gd name="connsiteY213" fmla="*/ 233481 h 6858000"/>
                <a:gd name="connsiteX214" fmla="*/ 144361 w 3746045"/>
                <a:gd name="connsiteY214" fmla="*/ 235915 h 6858000"/>
                <a:gd name="connsiteX215" fmla="*/ 145081 w 3746045"/>
                <a:gd name="connsiteY215" fmla="*/ 239138 h 6858000"/>
                <a:gd name="connsiteX216" fmla="*/ 162775 w 3746045"/>
                <a:gd name="connsiteY216" fmla="*/ 292768 h 6858000"/>
                <a:gd name="connsiteX217" fmla="*/ 165792 w 3746045"/>
                <a:gd name="connsiteY217" fmla="*/ 300552 h 6858000"/>
                <a:gd name="connsiteX218" fmla="*/ 170627 w 3746045"/>
                <a:gd name="connsiteY218" fmla="*/ 312691 h 6858000"/>
                <a:gd name="connsiteX219" fmla="*/ 172513 w 3746045"/>
                <a:gd name="connsiteY219" fmla="*/ 317285 h 6858000"/>
                <a:gd name="connsiteX220" fmla="*/ 182217 w 3746045"/>
                <a:gd name="connsiteY220" fmla="*/ 340637 h 6858000"/>
                <a:gd name="connsiteX221" fmla="*/ 200425 w 3746045"/>
                <a:gd name="connsiteY221" fmla="*/ 382471 h 6858000"/>
                <a:gd name="connsiteX222" fmla="*/ 203648 w 3746045"/>
                <a:gd name="connsiteY222" fmla="*/ 389706 h 6858000"/>
                <a:gd name="connsiteX223" fmla="*/ 203648 w 3746045"/>
                <a:gd name="connsiteY223" fmla="*/ 389809 h 6858000"/>
                <a:gd name="connsiteX224" fmla="*/ 210232 w 3746045"/>
                <a:gd name="connsiteY224" fmla="*/ 404451 h 6858000"/>
                <a:gd name="connsiteX225" fmla="*/ 224222 w 3746045"/>
                <a:gd name="connsiteY225" fmla="*/ 435140 h 6858000"/>
                <a:gd name="connsiteX226" fmla="*/ 228406 w 3746045"/>
                <a:gd name="connsiteY226" fmla="*/ 444124 h 6858000"/>
                <a:gd name="connsiteX227" fmla="*/ 234098 w 3746045"/>
                <a:gd name="connsiteY227" fmla="*/ 456400 h 6858000"/>
                <a:gd name="connsiteX228" fmla="*/ 249940 w 3746045"/>
                <a:gd name="connsiteY228" fmla="*/ 490004 h 6858000"/>
                <a:gd name="connsiteX229" fmla="*/ 253883 w 3746045"/>
                <a:gd name="connsiteY229" fmla="*/ 498302 h 6858000"/>
                <a:gd name="connsiteX230" fmla="*/ 281384 w 3746045"/>
                <a:gd name="connsiteY230" fmla="*/ 555464 h 6858000"/>
                <a:gd name="connsiteX231" fmla="*/ 287110 w 3746045"/>
                <a:gd name="connsiteY231" fmla="*/ 567294 h 6858000"/>
                <a:gd name="connsiteX232" fmla="*/ 290505 w 3746045"/>
                <a:gd name="connsiteY232" fmla="*/ 574255 h 6858000"/>
                <a:gd name="connsiteX233" fmla="*/ 296266 w 3746045"/>
                <a:gd name="connsiteY233" fmla="*/ 585948 h 6858000"/>
                <a:gd name="connsiteX234" fmla="*/ 320714 w 3746045"/>
                <a:gd name="connsiteY234" fmla="*/ 635462 h 6858000"/>
                <a:gd name="connsiteX235" fmla="*/ 323012 w 3746045"/>
                <a:gd name="connsiteY235" fmla="*/ 640057 h 6858000"/>
                <a:gd name="connsiteX236" fmla="*/ 323423 w 3746045"/>
                <a:gd name="connsiteY236" fmla="*/ 640846 h 6858000"/>
                <a:gd name="connsiteX237" fmla="*/ 326407 w 3746045"/>
                <a:gd name="connsiteY237" fmla="*/ 646847 h 6858000"/>
                <a:gd name="connsiteX238" fmla="*/ 329218 w 3746045"/>
                <a:gd name="connsiteY238" fmla="*/ 652470 h 6858000"/>
                <a:gd name="connsiteX239" fmla="*/ 329355 w 3746045"/>
                <a:gd name="connsiteY239" fmla="*/ 652779 h 6858000"/>
                <a:gd name="connsiteX240" fmla="*/ 335425 w 3746045"/>
                <a:gd name="connsiteY240" fmla="*/ 664815 h 6858000"/>
                <a:gd name="connsiteX241" fmla="*/ 337551 w 3746045"/>
                <a:gd name="connsiteY241" fmla="*/ 669032 h 6858000"/>
                <a:gd name="connsiteX242" fmla="*/ 339437 w 3746045"/>
                <a:gd name="connsiteY242" fmla="*/ 672804 h 6858000"/>
                <a:gd name="connsiteX243" fmla="*/ 344546 w 3746045"/>
                <a:gd name="connsiteY243" fmla="*/ 682885 h 6858000"/>
                <a:gd name="connsiteX244" fmla="*/ 345095 w 3746045"/>
                <a:gd name="connsiteY244" fmla="*/ 684017 h 6858000"/>
                <a:gd name="connsiteX245" fmla="*/ 345677 w 3746045"/>
                <a:gd name="connsiteY245" fmla="*/ 685114 h 6858000"/>
                <a:gd name="connsiteX246" fmla="*/ 345986 w 3746045"/>
                <a:gd name="connsiteY246" fmla="*/ 685731 h 6858000"/>
                <a:gd name="connsiteX247" fmla="*/ 346020 w 3746045"/>
                <a:gd name="connsiteY247" fmla="*/ 685731 h 6858000"/>
                <a:gd name="connsiteX248" fmla="*/ 192298 w 3746045"/>
                <a:gd name="connsiteY248" fmla="*/ 677056 h 6858000"/>
                <a:gd name="connsiteX249" fmla="*/ 192264 w 3746045"/>
                <a:gd name="connsiteY249" fmla="*/ 677056 h 6858000"/>
                <a:gd name="connsiteX250" fmla="*/ 165312 w 3746045"/>
                <a:gd name="connsiteY250" fmla="*/ 664609 h 6858000"/>
                <a:gd name="connsiteX251" fmla="*/ 125399 w 3746045"/>
                <a:gd name="connsiteY251" fmla="*/ 640194 h 6858000"/>
                <a:gd name="connsiteX252" fmla="*/ 0 w 3746045"/>
                <a:gd name="connsiteY252" fmla="*/ 316257 h 6858000"/>
                <a:gd name="connsiteX253" fmla="*/ 0 w 3746045"/>
                <a:gd name="connsiteY253" fmla="*/ 149847 h 6858000"/>
                <a:gd name="connsiteX254" fmla="*/ 1269 w 3746045"/>
                <a:gd name="connsiteY254" fmla="*/ 153242 h 6858000"/>
                <a:gd name="connsiteX255" fmla="*/ 40119 w 3746045"/>
                <a:gd name="connsiteY255" fmla="*/ 255392 h 6858000"/>
                <a:gd name="connsiteX256" fmla="*/ 135926 w 3746045"/>
                <a:gd name="connsiteY256" fmla="*/ 469464 h 6858000"/>
                <a:gd name="connsiteX257" fmla="*/ 145012 w 3746045"/>
                <a:gd name="connsiteY257" fmla="*/ 468264 h 6858000"/>
                <a:gd name="connsiteX258" fmla="*/ 98481 w 3746045"/>
                <a:gd name="connsiteY258" fmla="*/ 294997 h 6858000"/>
                <a:gd name="connsiteX259" fmla="*/ 49240 w 3746045"/>
                <a:gd name="connsiteY259" fmla="*/ 156945 h 6858000"/>
                <a:gd name="connsiteX260" fmla="*/ 45709 w 3746045"/>
                <a:gd name="connsiteY260" fmla="*/ 147893 h 6858000"/>
                <a:gd name="connsiteX261" fmla="*/ 2229 w 3746045"/>
                <a:gd name="connsiteY261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</a:cxnLst>
              <a:rect l="l" t="t" r="r" b="b"/>
              <a:pathLst>
                <a:path w="3746045" h="6858000">
                  <a:moveTo>
                    <a:pt x="156179" y="2838772"/>
                  </a:moveTo>
                  <a:cubicBezTo>
                    <a:pt x="160206" y="2838703"/>
                    <a:pt x="165672" y="2852581"/>
                    <a:pt x="172924" y="2884476"/>
                  </a:cubicBezTo>
                  <a:cubicBezTo>
                    <a:pt x="230943" y="3139627"/>
                    <a:pt x="212975" y="3364741"/>
                    <a:pt x="331481" y="3640501"/>
                  </a:cubicBezTo>
                  <a:cubicBezTo>
                    <a:pt x="449988" y="3916295"/>
                    <a:pt x="381065" y="4254223"/>
                    <a:pt x="441518" y="4604427"/>
                  </a:cubicBezTo>
                  <a:cubicBezTo>
                    <a:pt x="501971" y="4954597"/>
                    <a:pt x="728731" y="4953019"/>
                    <a:pt x="721530" y="4841576"/>
                  </a:cubicBezTo>
                  <a:cubicBezTo>
                    <a:pt x="714295" y="4730168"/>
                    <a:pt x="563145" y="4485338"/>
                    <a:pt x="742481" y="4688472"/>
                  </a:cubicBezTo>
                  <a:cubicBezTo>
                    <a:pt x="921784" y="4891571"/>
                    <a:pt x="1256558" y="5655004"/>
                    <a:pt x="1242532" y="5386410"/>
                  </a:cubicBezTo>
                  <a:cubicBezTo>
                    <a:pt x="1228542" y="5117783"/>
                    <a:pt x="1035935" y="5038710"/>
                    <a:pt x="955319" y="4911151"/>
                  </a:cubicBezTo>
                  <a:cubicBezTo>
                    <a:pt x="874738" y="4783627"/>
                    <a:pt x="668209" y="4093129"/>
                    <a:pt x="722525" y="4163149"/>
                  </a:cubicBezTo>
                  <a:cubicBezTo>
                    <a:pt x="776840" y="4233203"/>
                    <a:pt x="962383" y="4639437"/>
                    <a:pt x="1026643" y="4716487"/>
                  </a:cubicBezTo>
                  <a:cubicBezTo>
                    <a:pt x="1090936" y="4793536"/>
                    <a:pt x="1277543" y="4905596"/>
                    <a:pt x="1456674" y="5257103"/>
                  </a:cubicBezTo>
                  <a:cubicBezTo>
                    <a:pt x="1635771" y="5608610"/>
                    <a:pt x="1659259" y="5638373"/>
                    <a:pt x="1641531" y="5501008"/>
                  </a:cubicBezTo>
                  <a:cubicBezTo>
                    <a:pt x="1623769" y="5363607"/>
                    <a:pt x="1725816" y="5528920"/>
                    <a:pt x="1789424" y="5648112"/>
                  </a:cubicBezTo>
                  <a:cubicBezTo>
                    <a:pt x="1853066" y="5767270"/>
                    <a:pt x="1921920" y="6019198"/>
                    <a:pt x="2118025" y="6191231"/>
                  </a:cubicBezTo>
                  <a:lnTo>
                    <a:pt x="2150153" y="6217976"/>
                  </a:lnTo>
                  <a:lnTo>
                    <a:pt x="2074916" y="6070443"/>
                  </a:lnTo>
                  <a:cubicBezTo>
                    <a:pt x="1893289" y="5703801"/>
                    <a:pt x="1682757" y="5211879"/>
                    <a:pt x="1728902" y="5256074"/>
                  </a:cubicBezTo>
                  <a:cubicBezTo>
                    <a:pt x="1795013" y="5319408"/>
                    <a:pt x="1970955" y="5584949"/>
                    <a:pt x="2210813" y="6040046"/>
                  </a:cubicBezTo>
                  <a:cubicBezTo>
                    <a:pt x="2268798" y="6150049"/>
                    <a:pt x="2335869" y="6257616"/>
                    <a:pt x="2407844" y="6360658"/>
                  </a:cubicBezTo>
                  <a:cubicBezTo>
                    <a:pt x="2491443" y="6390696"/>
                    <a:pt x="2545004" y="6394365"/>
                    <a:pt x="2523333" y="6376911"/>
                  </a:cubicBezTo>
                  <a:cubicBezTo>
                    <a:pt x="2480402" y="6342381"/>
                    <a:pt x="2328154" y="5942149"/>
                    <a:pt x="2259642" y="5809652"/>
                  </a:cubicBezTo>
                  <a:cubicBezTo>
                    <a:pt x="2191131" y="5677155"/>
                    <a:pt x="2342144" y="5851108"/>
                    <a:pt x="2523333" y="6081537"/>
                  </a:cubicBezTo>
                  <a:cubicBezTo>
                    <a:pt x="2704555" y="6311932"/>
                    <a:pt x="3070567" y="6383426"/>
                    <a:pt x="3429000" y="6590298"/>
                  </a:cubicBezTo>
                  <a:cubicBezTo>
                    <a:pt x="3540854" y="6654866"/>
                    <a:pt x="3648971" y="6752421"/>
                    <a:pt x="3746045" y="6858000"/>
                  </a:cubicBezTo>
                  <a:lnTo>
                    <a:pt x="2816238" y="6858000"/>
                  </a:lnTo>
                  <a:lnTo>
                    <a:pt x="2364913" y="6858000"/>
                  </a:lnTo>
                  <a:lnTo>
                    <a:pt x="0" y="6858000"/>
                  </a:lnTo>
                  <a:lnTo>
                    <a:pt x="0" y="6857999"/>
                  </a:lnTo>
                  <a:lnTo>
                    <a:pt x="0" y="5776047"/>
                  </a:lnTo>
                  <a:lnTo>
                    <a:pt x="0" y="3044850"/>
                  </a:lnTo>
                  <a:cubicBezTo>
                    <a:pt x="74066" y="3277472"/>
                    <a:pt x="159277" y="3473371"/>
                    <a:pt x="164078" y="3494974"/>
                  </a:cubicBezTo>
                  <a:cubicBezTo>
                    <a:pt x="170319" y="3523147"/>
                    <a:pt x="127991" y="2839254"/>
                    <a:pt x="156179" y="2838772"/>
                  </a:cubicBezTo>
                  <a:close/>
                  <a:moveTo>
                    <a:pt x="219386" y="1550822"/>
                  </a:moveTo>
                  <a:cubicBezTo>
                    <a:pt x="232257" y="1544994"/>
                    <a:pt x="261162" y="1855548"/>
                    <a:pt x="349792" y="2075264"/>
                  </a:cubicBezTo>
                  <a:cubicBezTo>
                    <a:pt x="451085" y="2326404"/>
                    <a:pt x="412063" y="2522235"/>
                    <a:pt x="439461" y="2671191"/>
                  </a:cubicBezTo>
                  <a:cubicBezTo>
                    <a:pt x="466858" y="2820181"/>
                    <a:pt x="562630" y="2925245"/>
                    <a:pt x="574255" y="2914718"/>
                  </a:cubicBezTo>
                  <a:cubicBezTo>
                    <a:pt x="585913" y="2904225"/>
                    <a:pt x="512395" y="2718339"/>
                    <a:pt x="543908" y="2607274"/>
                  </a:cubicBezTo>
                  <a:cubicBezTo>
                    <a:pt x="575420" y="2496244"/>
                    <a:pt x="585913" y="2665121"/>
                    <a:pt x="605184" y="2783799"/>
                  </a:cubicBezTo>
                  <a:cubicBezTo>
                    <a:pt x="616431" y="2853100"/>
                    <a:pt x="654562" y="2904603"/>
                    <a:pt x="684326" y="2935463"/>
                  </a:cubicBezTo>
                  <a:cubicBezTo>
                    <a:pt x="674964" y="3165103"/>
                    <a:pt x="659294" y="3400128"/>
                    <a:pt x="665672" y="3444670"/>
                  </a:cubicBezTo>
                  <a:cubicBezTo>
                    <a:pt x="493124" y="3151114"/>
                    <a:pt x="459212" y="3129031"/>
                    <a:pt x="397387" y="2869524"/>
                  </a:cubicBezTo>
                  <a:cubicBezTo>
                    <a:pt x="335528" y="2610051"/>
                    <a:pt x="361314" y="2499740"/>
                    <a:pt x="306415" y="2200320"/>
                  </a:cubicBezTo>
                  <a:cubicBezTo>
                    <a:pt x="251483" y="1900901"/>
                    <a:pt x="204197" y="1693343"/>
                    <a:pt x="214724" y="1573876"/>
                  </a:cubicBezTo>
                  <a:cubicBezTo>
                    <a:pt x="216036" y="1558943"/>
                    <a:pt x="217547" y="1551654"/>
                    <a:pt x="219386" y="1550822"/>
                  </a:cubicBezTo>
                  <a:close/>
                  <a:moveTo>
                    <a:pt x="1495318" y="0"/>
                  </a:moveTo>
                  <a:lnTo>
                    <a:pt x="1589924" y="0"/>
                  </a:lnTo>
                  <a:cubicBezTo>
                    <a:pt x="1588861" y="1337"/>
                    <a:pt x="1587798" y="2709"/>
                    <a:pt x="1586701" y="4046"/>
                  </a:cubicBezTo>
                  <a:cubicBezTo>
                    <a:pt x="1585123" y="6069"/>
                    <a:pt x="1583512" y="8092"/>
                    <a:pt x="1581866" y="10116"/>
                  </a:cubicBezTo>
                  <a:cubicBezTo>
                    <a:pt x="1562938" y="33947"/>
                    <a:pt x="1542878" y="59287"/>
                    <a:pt x="1522544" y="85005"/>
                  </a:cubicBezTo>
                  <a:cubicBezTo>
                    <a:pt x="1520178" y="88022"/>
                    <a:pt x="1517812" y="91006"/>
                    <a:pt x="1515446" y="94023"/>
                  </a:cubicBezTo>
                  <a:cubicBezTo>
                    <a:pt x="1501181" y="112060"/>
                    <a:pt x="1486848" y="130268"/>
                    <a:pt x="1472755" y="148270"/>
                  </a:cubicBezTo>
                  <a:cubicBezTo>
                    <a:pt x="1470389" y="151253"/>
                    <a:pt x="1468057" y="154236"/>
                    <a:pt x="1465726" y="157220"/>
                  </a:cubicBezTo>
                  <a:lnTo>
                    <a:pt x="1458730" y="166169"/>
                  </a:lnTo>
                  <a:cubicBezTo>
                    <a:pt x="1456399" y="169118"/>
                    <a:pt x="1454101" y="172102"/>
                    <a:pt x="1451770" y="175050"/>
                  </a:cubicBezTo>
                  <a:cubicBezTo>
                    <a:pt x="1450055" y="177245"/>
                    <a:pt x="1448306" y="179474"/>
                    <a:pt x="1446626" y="181668"/>
                  </a:cubicBezTo>
                  <a:cubicBezTo>
                    <a:pt x="1444877" y="183863"/>
                    <a:pt x="1443163" y="186058"/>
                    <a:pt x="1441483" y="188252"/>
                  </a:cubicBezTo>
                  <a:cubicBezTo>
                    <a:pt x="1439185" y="191167"/>
                    <a:pt x="1436922" y="194047"/>
                    <a:pt x="1434693" y="196962"/>
                  </a:cubicBezTo>
                  <a:cubicBezTo>
                    <a:pt x="1432430" y="199842"/>
                    <a:pt x="1430201" y="202722"/>
                    <a:pt x="1427972" y="205569"/>
                  </a:cubicBezTo>
                  <a:cubicBezTo>
                    <a:pt x="1416862" y="219867"/>
                    <a:pt x="1406130" y="233721"/>
                    <a:pt x="1395877" y="247025"/>
                  </a:cubicBezTo>
                  <a:cubicBezTo>
                    <a:pt x="1394471" y="248843"/>
                    <a:pt x="1393065" y="250660"/>
                    <a:pt x="1391693" y="252443"/>
                  </a:cubicBezTo>
                  <a:cubicBezTo>
                    <a:pt x="1384355" y="262010"/>
                    <a:pt x="1377292" y="271268"/>
                    <a:pt x="1370605" y="280046"/>
                  </a:cubicBezTo>
                  <a:cubicBezTo>
                    <a:pt x="1369508" y="281452"/>
                    <a:pt x="1368445" y="282858"/>
                    <a:pt x="1367416" y="284230"/>
                  </a:cubicBezTo>
                  <a:cubicBezTo>
                    <a:pt x="1361107" y="292528"/>
                    <a:pt x="1355140" y="300449"/>
                    <a:pt x="1349585" y="307856"/>
                  </a:cubicBezTo>
                  <a:cubicBezTo>
                    <a:pt x="1349311" y="308233"/>
                    <a:pt x="1349037" y="308576"/>
                    <a:pt x="1348831" y="308884"/>
                  </a:cubicBezTo>
                  <a:cubicBezTo>
                    <a:pt x="1347322" y="310873"/>
                    <a:pt x="1345882" y="312793"/>
                    <a:pt x="1344442" y="314714"/>
                  </a:cubicBezTo>
                  <a:cubicBezTo>
                    <a:pt x="1333778" y="329047"/>
                    <a:pt x="1324759" y="341426"/>
                    <a:pt x="1317833" y="351301"/>
                  </a:cubicBezTo>
                  <a:cubicBezTo>
                    <a:pt x="1314198" y="356479"/>
                    <a:pt x="1310392" y="361382"/>
                    <a:pt x="1306414" y="365977"/>
                  </a:cubicBezTo>
                  <a:cubicBezTo>
                    <a:pt x="1305317" y="367246"/>
                    <a:pt x="1304220" y="368480"/>
                    <a:pt x="1303122" y="369715"/>
                  </a:cubicBezTo>
                  <a:cubicBezTo>
                    <a:pt x="1301888" y="371052"/>
                    <a:pt x="1300654" y="372389"/>
                    <a:pt x="1299350" y="373692"/>
                  </a:cubicBezTo>
                  <a:cubicBezTo>
                    <a:pt x="1297807" y="375338"/>
                    <a:pt x="1296196" y="376950"/>
                    <a:pt x="1294550" y="378493"/>
                  </a:cubicBezTo>
                  <a:cubicBezTo>
                    <a:pt x="1292938" y="380070"/>
                    <a:pt x="1291258" y="381579"/>
                    <a:pt x="1289578" y="383088"/>
                  </a:cubicBezTo>
                  <a:cubicBezTo>
                    <a:pt x="1288721" y="383877"/>
                    <a:pt x="1287863" y="384631"/>
                    <a:pt x="1286972" y="385385"/>
                  </a:cubicBezTo>
                  <a:cubicBezTo>
                    <a:pt x="1285600" y="386551"/>
                    <a:pt x="1284263" y="387683"/>
                    <a:pt x="1282857" y="388814"/>
                  </a:cubicBezTo>
                  <a:cubicBezTo>
                    <a:pt x="1281828" y="389672"/>
                    <a:pt x="1280765" y="390495"/>
                    <a:pt x="1279702" y="391283"/>
                  </a:cubicBezTo>
                  <a:cubicBezTo>
                    <a:pt x="1278125" y="392518"/>
                    <a:pt x="1276548" y="393718"/>
                    <a:pt x="1274902" y="394884"/>
                  </a:cubicBezTo>
                  <a:cubicBezTo>
                    <a:pt x="1273290" y="396050"/>
                    <a:pt x="1271678" y="397215"/>
                    <a:pt x="1269998" y="398347"/>
                  </a:cubicBezTo>
                  <a:cubicBezTo>
                    <a:pt x="1268558" y="399341"/>
                    <a:pt x="1267118" y="400301"/>
                    <a:pt x="1265643" y="401227"/>
                  </a:cubicBezTo>
                  <a:cubicBezTo>
                    <a:pt x="1263792" y="402427"/>
                    <a:pt x="1261906" y="403593"/>
                    <a:pt x="1260020" y="404725"/>
                  </a:cubicBezTo>
                  <a:cubicBezTo>
                    <a:pt x="1259163" y="405239"/>
                    <a:pt x="1258305" y="405754"/>
                    <a:pt x="1257414" y="406268"/>
                  </a:cubicBezTo>
                  <a:cubicBezTo>
                    <a:pt x="1256179" y="406988"/>
                    <a:pt x="1254911" y="407708"/>
                    <a:pt x="1253642" y="408394"/>
                  </a:cubicBezTo>
                  <a:cubicBezTo>
                    <a:pt x="1252099" y="409285"/>
                    <a:pt x="1250522" y="410143"/>
                    <a:pt x="1248910" y="410966"/>
                  </a:cubicBezTo>
                  <a:cubicBezTo>
                    <a:pt x="1247641" y="411651"/>
                    <a:pt x="1246338" y="412303"/>
                    <a:pt x="1245035" y="412954"/>
                  </a:cubicBezTo>
                  <a:cubicBezTo>
                    <a:pt x="1243423" y="413777"/>
                    <a:pt x="1241812" y="414566"/>
                    <a:pt x="1240166" y="415355"/>
                  </a:cubicBezTo>
                  <a:cubicBezTo>
                    <a:pt x="1238554" y="416109"/>
                    <a:pt x="1236977" y="416864"/>
                    <a:pt x="1235365" y="417584"/>
                  </a:cubicBezTo>
                  <a:cubicBezTo>
                    <a:pt x="1230119" y="419950"/>
                    <a:pt x="1224736" y="422179"/>
                    <a:pt x="1219249" y="424270"/>
                  </a:cubicBezTo>
                  <a:cubicBezTo>
                    <a:pt x="1219043" y="424373"/>
                    <a:pt x="1218838" y="424442"/>
                    <a:pt x="1218632" y="424544"/>
                  </a:cubicBezTo>
                  <a:cubicBezTo>
                    <a:pt x="1217260" y="425025"/>
                    <a:pt x="1215889" y="425539"/>
                    <a:pt x="1214517" y="426053"/>
                  </a:cubicBezTo>
                  <a:cubicBezTo>
                    <a:pt x="1211671" y="427082"/>
                    <a:pt x="1208791" y="428076"/>
                    <a:pt x="1205910" y="429071"/>
                  </a:cubicBezTo>
                  <a:cubicBezTo>
                    <a:pt x="1204162" y="429654"/>
                    <a:pt x="1202378" y="430237"/>
                    <a:pt x="1200595" y="430785"/>
                  </a:cubicBezTo>
                  <a:cubicBezTo>
                    <a:pt x="1198332" y="431540"/>
                    <a:pt x="1196069" y="432225"/>
                    <a:pt x="1193772" y="432911"/>
                  </a:cubicBezTo>
                  <a:cubicBezTo>
                    <a:pt x="1191474" y="433631"/>
                    <a:pt x="1189177" y="434283"/>
                    <a:pt x="1186845" y="434934"/>
                  </a:cubicBezTo>
                  <a:cubicBezTo>
                    <a:pt x="1184890" y="435483"/>
                    <a:pt x="1182936" y="436032"/>
                    <a:pt x="1180947" y="436580"/>
                  </a:cubicBezTo>
                  <a:cubicBezTo>
                    <a:pt x="1177964" y="437403"/>
                    <a:pt x="1174912" y="438192"/>
                    <a:pt x="1171860" y="438981"/>
                  </a:cubicBezTo>
                  <a:cubicBezTo>
                    <a:pt x="1170832" y="439255"/>
                    <a:pt x="1169803" y="439495"/>
                    <a:pt x="1168774" y="439735"/>
                  </a:cubicBezTo>
                  <a:cubicBezTo>
                    <a:pt x="1165688" y="440524"/>
                    <a:pt x="1162533" y="441278"/>
                    <a:pt x="1159379" y="441998"/>
                  </a:cubicBezTo>
                  <a:cubicBezTo>
                    <a:pt x="1156944" y="442581"/>
                    <a:pt x="1154510" y="443130"/>
                    <a:pt x="1152041" y="443678"/>
                  </a:cubicBezTo>
                  <a:cubicBezTo>
                    <a:pt x="1148783" y="444433"/>
                    <a:pt x="1145491" y="445153"/>
                    <a:pt x="1142199" y="445839"/>
                  </a:cubicBezTo>
                  <a:cubicBezTo>
                    <a:pt x="1137707" y="446799"/>
                    <a:pt x="1133181" y="447725"/>
                    <a:pt x="1128586" y="448650"/>
                  </a:cubicBezTo>
                  <a:cubicBezTo>
                    <a:pt x="1118162" y="450776"/>
                    <a:pt x="1107532" y="452799"/>
                    <a:pt x="1096799" y="454857"/>
                  </a:cubicBezTo>
                  <a:cubicBezTo>
                    <a:pt x="1091656" y="455817"/>
                    <a:pt x="1086512" y="456811"/>
                    <a:pt x="1081300" y="457806"/>
                  </a:cubicBezTo>
                  <a:cubicBezTo>
                    <a:pt x="1075608" y="458869"/>
                    <a:pt x="1069882" y="460000"/>
                    <a:pt x="1064121" y="461132"/>
                  </a:cubicBezTo>
                  <a:cubicBezTo>
                    <a:pt x="1058360" y="462263"/>
                    <a:pt x="1052600" y="463429"/>
                    <a:pt x="1046805" y="464630"/>
                  </a:cubicBezTo>
                  <a:cubicBezTo>
                    <a:pt x="1046805" y="464630"/>
                    <a:pt x="1046805" y="464630"/>
                    <a:pt x="1046736" y="464664"/>
                  </a:cubicBezTo>
                  <a:lnTo>
                    <a:pt x="1046708" y="464670"/>
                  </a:lnTo>
                  <a:lnTo>
                    <a:pt x="958724" y="487875"/>
                  </a:lnTo>
                  <a:lnTo>
                    <a:pt x="958714" y="487878"/>
                  </a:lnTo>
                  <a:lnTo>
                    <a:pt x="958709" y="487880"/>
                  </a:lnTo>
                  <a:lnTo>
                    <a:pt x="925400" y="508167"/>
                  </a:lnTo>
                  <a:lnTo>
                    <a:pt x="925384" y="508178"/>
                  </a:lnTo>
                  <a:cubicBezTo>
                    <a:pt x="921235" y="511641"/>
                    <a:pt x="917017" y="515447"/>
                    <a:pt x="912731" y="519631"/>
                  </a:cubicBezTo>
                  <a:cubicBezTo>
                    <a:pt x="911942" y="520351"/>
                    <a:pt x="911153" y="521139"/>
                    <a:pt x="910365" y="521962"/>
                  </a:cubicBezTo>
                  <a:cubicBezTo>
                    <a:pt x="909576" y="522717"/>
                    <a:pt x="908787" y="523505"/>
                    <a:pt x="907999" y="524328"/>
                  </a:cubicBezTo>
                  <a:cubicBezTo>
                    <a:pt x="907210" y="525117"/>
                    <a:pt x="906421" y="525940"/>
                    <a:pt x="905633" y="526763"/>
                  </a:cubicBezTo>
                  <a:cubicBezTo>
                    <a:pt x="904810" y="527586"/>
                    <a:pt x="904021" y="528409"/>
                    <a:pt x="903232" y="529266"/>
                  </a:cubicBezTo>
                  <a:cubicBezTo>
                    <a:pt x="889996" y="543222"/>
                    <a:pt x="876212" y="560127"/>
                    <a:pt x="862153" y="579227"/>
                  </a:cubicBezTo>
                  <a:cubicBezTo>
                    <a:pt x="860919" y="580873"/>
                    <a:pt x="859718" y="582519"/>
                    <a:pt x="858518" y="584199"/>
                  </a:cubicBezTo>
                  <a:cubicBezTo>
                    <a:pt x="853649" y="590885"/>
                    <a:pt x="848746" y="597812"/>
                    <a:pt x="843842" y="605013"/>
                  </a:cubicBezTo>
                  <a:cubicBezTo>
                    <a:pt x="842745" y="606624"/>
                    <a:pt x="841613" y="608270"/>
                    <a:pt x="840516" y="609916"/>
                  </a:cubicBezTo>
                  <a:cubicBezTo>
                    <a:pt x="839144" y="611939"/>
                    <a:pt x="837773" y="613962"/>
                    <a:pt x="836435" y="615986"/>
                  </a:cubicBezTo>
                  <a:cubicBezTo>
                    <a:pt x="835064" y="618009"/>
                    <a:pt x="833692" y="620066"/>
                    <a:pt x="832355" y="622123"/>
                  </a:cubicBezTo>
                  <a:cubicBezTo>
                    <a:pt x="831669" y="623152"/>
                    <a:pt x="830983" y="624215"/>
                    <a:pt x="830298" y="625244"/>
                  </a:cubicBezTo>
                  <a:cubicBezTo>
                    <a:pt x="829612" y="626307"/>
                    <a:pt x="828926" y="627336"/>
                    <a:pt x="828240" y="628399"/>
                  </a:cubicBezTo>
                  <a:cubicBezTo>
                    <a:pt x="826526" y="631039"/>
                    <a:pt x="824811" y="633679"/>
                    <a:pt x="823097" y="636354"/>
                  </a:cubicBezTo>
                  <a:cubicBezTo>
                    <a:pt x="821382" y="639028"/>
                    <a:pt x="819668" y="641737"/>
                    <a:pt x="817953" y="644446"/>
                  </a:cubicBezTo>
                  <a:cubicBezTo>
                    <a:pt x="816479" y="646744"/>
                    <a:pt x="815039" y="649075"/>
                    <a:pt x="813564" y="651441"/>
                  </a:cubicBezTo>
                  <a:cubicBezTo>
                    <a:pt x="813290" y="651853"/>
                    <a:pt x="813050" y="652264"/>
                    <a:pt x="812810" y="652676"/>
                  </a:cubicBezTo>
                  <a:cubicBezTo>
                    <a:pt x="811061" y="655419"/>
                    <a:pt x="809346" y="658197"/>
                    <a:pt x="807632" y="661008"/>
                  </a:cubicBezTo>
                  <a:cubicBezTo>
                    <a:pt x="804854" y="665500"/>
                    <a:pt x="802111" y="670027"/>
                    <a:pt x="799368" y="674587"/>
                  </a:cubicBezTo>
                  <a:cubicBezTo>
                    <a:pt x="791104" y="688338"/>
                    <a:pt x="782806" y="702499"/>
                    <a:pt x="774542" y="716970"/>
                  </a:cubicBezTo>
                  <a:cubicBezTo>
                    <a:pt x="760003" y="742481"/>
                    <a:pt x="745498" y="768953"/>
                    <a:pt x="731337" y="795699"/>
                  </a:cubicBezTo>
                  <a:cubicBezTo>
                    <a:pt x="729485" y="799197"/>
                    <a:pt x="727633" y="802695"/>
                    <a:pt x="725816" y="806192"/>
                  </a:cubicBezTo>
                  <a:cubicBezTo>
                    <a:pt x="720501" y="816308"/>
                    <a:pt x="715220" y="826458"/>
                    <a:pt x="710008" y="836573"/>
                  </a:cubicBezTo>
                  <a:cubicBezTo>
                    <a:pt x="708671" y="839179"/>
                    <a:pt x="707334" y="841820"/>
                    <a:pt x="705996" y="844426"/>
                  </a:cubicBezTo>
                  <a:cubicBezTo>
                    <a:pt x="705653" y="845111"/>
                    <a:pt x="705311" y="845797"/>
                    <a:pt x="704933" y="846517"/>
                  </a:cubicBezTo>
                  <a:cubicBezTo>
                    <a:pt x="702464" y="851352"/>
                    <a:pt x="700030" y="856187"/>
                    <a:pt x="697561" y="861022"/>
                  </a:cubicBezTo>
                  <a:cubicBezTo>
                    <a:pt x="693755" y="868566"/>
                    <a:pt x="689983" y="876075"/>
                    <a:pt x="686245" y="883551"/>
                  </a:cubicBezTo>
                  <a:cubicBezTo>
                    <a:pt x="684016" y="888077"/>
                    <a:pt x="681788" y="892569"/>
                    <a:pt x="679559" y="897061"/>
                  </a:cubicBezTo>
                  <a:cubicBezTo>
                    <a:pt x="671089" y="914240"/>
                    <a:pt x="662859" y="931179"/>
                    <a:pt x="654939" y="947707"/>
                  </a:cubicBezTo>
                  <a:cubicBezTo>
                    <a:pt x="653327" y="950999"/>
                    <a:pt x="651750" y="954291"/>
                    <a:pt x="650206" y="957583"/>
                  </a:cubicBezTo>
                  <a:lnTo>
                    <a:pt x="648972" y="960154"/>
                  </a:lnTo>
                  <a:cubicBezTo>
                    <a:pt x="646812" y="964681"/>
                    <a:pt x="644652" y="969207"/>
                    <a:pt x="642526" y="973665"/>
                  </a:cubicBezTo>
                  <a:cubicBezTo>
                    <a:pt x="634982" y="989644"/>
                    <a:pt x="627747" y="1005108"/>
                    <a:pt x="620889" y="1019922"/>
                  </a:cubicBezTo>
                  <a:cubicBezTo>
                    <a:pt x="619791" y="1022288"/>
                    <a:pt x="618728" y="1024585"/>
                    <a:pt x="617665" y="1026917"/>
                  </a:cubicBezTo>
                  <a:cubicBezTo>
                    <a:pt x="615059" y="1032540"/>
                    <a:pt x="612522" y="1038095"/>
                    <a:pt x="610019" y="1043513"/>
                  </a:cubicBezTo>
                  <a:cubicBezTo>
                    <a:pt x="608201" y="1047491"/>
                    <a:pt x="606418" y="1051366"/>
                    <a:pt x="604704" y="1055206"/>
                  </a:cubicBezTo>
                  <a:cubicBezTo>
                    <a:pt x="600109" y="1065288"/>
                    <a:pt x="595754" y="1074923"/>
                    <a:pt x="591639" y="1084078"/>
                  </a:cubicBezTo>
                  <a:cubicBezTo>
                    <a:pt x="590748" y="1086033"/>
                    <a:pt x="589890" y="1087953"/>
                    <a:pt x="589033" y="1089873"/>
                  </a:cubicBezTo>
                  <a:cubicBezTo>
                    <a:pt x="578780" y="1112848"/>
                    <a:pt x="570174" y="1132462"/>
                    <a:pt x="563624" y="1147549"/>
                  </a:cubicBezTo>
                  <a:cubicBezTo>
                    <a:pt x="563076" y="1148784"/>
                    <a:pt x="562527" y="1150018"/>
                    <a:pt x="562013" y="1151218"/>
                  </a:cubicBezTo>
                  <a:cubicBezTo>
                    <a:pt x="560161" y="1155470"/>
                    <a:pt x="558515" y="1159345"/>
                    <a:pt x="557041" y="1162740"/>
                  </a:cubicBezTo>
                  <a:cubicBezTo>
                    <a:pt x="556355" y="1164351"/>
                    <a:pt x="555703" y="1165894"/>
                    <a:pt x="555120" y="1167300"/>
                  </a:cubicBezTo>
                  <a:cubicBezTo>
                    <a:pt x="552651" y="1172958"/>
                    <a:pt x="550937" y="1177004"/>
                    <a:pt x="550011" y="1179233"/>
                  </a:cubicBezTo>
                  <a:cubicBezTo>
                    <a:pt x="549805" y="1179679"/>
                    <a:pt x="549668" y="1180056"/>
                    <a:pt x="549531" y="1180365"/>
                  </a:cubicBezTo>
                  <a:cubicBezTo>
                    <a:pt x="549291" y="1180948"/>
                    <a:pt x="549154" y="1181256"/>
                    <a:pt x="549154" y="1181256"/>
                  </a:cubicBezTo>
                  <a:lnTo>
                    <a:pt x="549149" y="1181253"/>
                  </a:lnTo>
                  <a:lnTo>
                    <a:pt x="558751" y="1203432"/>
                  </a:lnTo>
                  <a:cubicBezTo>
                    <a:pt x="575989" y="1244064"/>
                    <a:pt x="609968" y="1328283"/>
                    <a:pt x="606007" y="1351917"/>
                  </a:cubicBezTo>
                  <a:cubicBezTo>
                    <a:pt x="600726" y="1383430"/>
                    <a:pt x="516716" y="1359804"/>
                    <a:pt x="508829" y="1328291"/>
                  </a:cubicBezTo>
                  <a:cubicBezTo>
                    <a:pt x="500942" y="1296779"/>
                    <a:pt x="503583" y="1459622"/>
                    <a:pt x="508829" y="1514760"/>
                  </a:cubicBezTo>
                  <a:cubicBezTo>
                    <a:pt x="514076" y="1569933"/>
                    <a:pt x="550869" y="1711756"/>
                    <a:pt x="553475" y="1772141"/>
                  </a:cubicBezTo>
                  <a:cubicBezTo>
                    <a:pt x="556115" y="1832560"/>
                    <a:pt x="479923" y="1653943"/>
                    <a:pt x="479923" y="1614544"/>
                  </a:cubicBezTo>
                  <a:cubicBezTo>
                    <a:pt x="479923" y="1575145"/>
                    <a:pt x="441381" y="1685456"/>
                    <a:pt x="460652" y="1761614"/>
                  </a:cubicBezTo>
                  <a:cubicBezTo>
                    <a:pt x="479923" y="1837772"/>
                    <a:pt x="559338" y="1995335"/>
                    <a:pt x="574220" y="2061034"/>
                  </a:cubicBezTo>
                  <a:cubicBezTo>
                    <a:pt x="589102" y="2126700"/>
                    <a:pt x="620889" y="2205498"/>
                    <a:pt x="615643" y="2284296"/>
                  </a:cubicBezTo>
                  <a:cubicBezTo>
                    <a:pt x="610396" y="2363095"/>
                    <a:pt x="609505" y="2392859"/>
                    <a:pt x="579741" y="2210744"/>
                  </a:cubicBezTo>
                  <a:lnTo>
                    <a:pt x="579809" y="2210813"/>
                  </a:lnTo>
                  <a:cubicBezTo>
                    <a:pt x="566505" y="2129408"/>
                    <a:pt x="438226" y="1961285"/>
                    <a:pt x="397387" y="1780062"/>
                  </a:cubicBezTo>
                  <a:cubicBezTo>
                    <a:pt x="356547" y="1598839"/>
                    <a:pt x="441861" y="1307306"/>
                    <a:pt x="430717" y="1278399"/>
                  </a:cubicBezTo>
                  <a:cubicBezTo>
                    <a:pt x="419572" y="1249493"/>
                    <a:pt x="411686" y="1175975"/>
                    <a:pt x="353907" y="1107669"/>
                  </a:cubicBezTo>
                  <a:cubicBezTo>
                    <a:pt x="296128" y="1039398"/>
                    <a:pt x="340774" y="899872"/>
                    <a:pt x="340774" y="899872"/>
                  </a:cubicBezTo>
                  <a:cubicBezTo>
                    <a:pt x="340774" y="899872"/>
                    <a:pt x="359153" y="831875"/>
                    <a:pt x="367040" y="910673"/>
                  </a:cubicBezTo>
                  <a:cubicBezTo>
                    <a:pt x="374927" y="989472"/>
                    <a:pt x="364674" y="1039364"/>
                    <a:pt x="397352" y="1084009"/>
                  </a:cubicBezTo>
                  <a:cubicBezTo>
                    <a:pt x="430065" y="1128655"/>
                    <a:pt x="490484" y="1210094"/>
                    <a:pt x="514110" y="1212700"/>
                  </a:cubicBezTo>
                  <a:cubicBezTo>
                    <a:pt x="525923" y="1214020"/>
                    <a:pt x="534676" y="1206142"/>
                    <a:pt x="540475" y="1197934"/>
                  </a:cubicBezTo>
                  <a:lnTo>
                    <a:pt x="549100" y="1181227"/>
                  </a:lnTo>
                  <a:lnTo>
                    <a:pt x="506222" y="1157644"/>
                  </a:lnTo>
                  <a:cubicBezTo>
                    <a:pt x="469998" y="1128506"/>
                    <a:pt x="453133" y="1085828"/>
                    <a:pt x="448787" y="1056921"/>
                  </a:cubicBezTo>
                  <a:cubicBezTo>
                    <a:pt x="442958" y="1018413"/>
                    <a:pt x="549154" y="867846"/>
                    <a:pt x="573671" y="832801"/>
                  </a:cubicBezTo>
                  <a:cubicBezTo>
                    <a:pt x="584815" y="816891"/>
                    <a:pt x="608921" y="741761"/>
                    <a:pt x="642491" y="661214"/>
                  </a:cubicBezTo>
                  <a:cubicBezTo>
                    <a:pt x="682748" y="564379"/>
                    <a:pt x="736617" y="459692"/>
                    <a:pt x="797791" y="440592"/>
                  </a:cubicBezTo>
                  <a:cubicBezTo>
                    <a:pt x="831223" y="430134"/>
                    <a:pt x="860644" y="424990"/>
                    <a:pt x="886327" y="423001"/>
                  </a:cubicBezTo>
                  <a:lnTo>
                    <a:pt x="886362" y="423001"/>
                  </a:lnTo>
                  <a:cubicBezTo>
                    <a:pt x="946781" y="418338"/>
                    <a:pt x="986831" y="431128"/>
                    <a:pt x="1011417" y="433597"/>
                  </a:cubicBezTo>
                  <a:cubicBezTo>
                    <a:pt x="1042004" y="436649"/>
                    <a:pt x="1123477" y="378150"/>
                    <a:pt x="1178581" y="330624"/>
                  </a:cubicBezTo>
                  <a:cubicBezTo>
                    <a:pt x="1186536" y="323800"/>
                    <a:pt x="1193909" y="317183"/>
                    <a:pt x="1200527" y="311010"/>
                  </a:cubicBezTo>
                  <a:cubicBezTo>
                    <a:pt x="1253059" y="261976"/>
                    <a:pt x="1431641" y="72901"/>
                    <a:pt x="1473681" y="20368"/>
                  </a:cubicBezTo>
                  <a:cubicBezTo>
                    <a:pt x="1478173" y="14745"/>
                    <a:pt x="1485614" y="7852"/>
                    <a:pt x="1495318" y="0"/>
                  </a:cubicBezTo>
                  <a:close/>
                  <a:moveTo>
                    <a:pt x="2229" y="0"/>
                  </a:moveTo>
                  <a:lnTo>
                    <a:pt x="89565" y="0"/>
                  </a:lnTo>
                  <a:cubicBezTo>
                    <a:pt x="90971" y="5144"/>
                    <a:pt x="92343" y="10287"/>
                    <a:pt x="93749" y="15499"/>
                  </a:cubicBezTo>
                  <a:cubicBezTo>
                    <a:pt x="94195" y="17145"/>
                    <a:pt x="94640" y="18825"/>
                    <a:pt x="95086" y="20471"/>
                  </a:cubicBezTo>
                  <a:cubicBezTo>
                    <a:pt x="97829" y="30724"/>
                    <a:pt x="100573" y="41011"/>
                    <a:pt x="103247" y="51264"/>
                  </a:cubicBezTo>
                  <a:cubicBezTo>
                    <a:pt x="104002" y="54110"/>
                    <a:pt x="104722" y="56956"/>
                    <a:pt x="105476" y="59802"/>
                  </a:cubicBezTo>
                  <a:cubicBezTo>
                    <a:pt x="108459" y="71186"/>
                    <a:pt x="111374" y="82502"/>
                    <a:pt x="114186" y="93543"/>
                  </a:cubicBezTo>
                  <a:cubicBezTo>
                    <a:pt x="115352" y="98138"/>
                    <a:pt x="116483" y="102664"/>
                    <a:pt x="117615" y="107156"/>
                  </a:cubicBezTo>
                  <a:cubicBezTo>
                    <a:pt x="118883" y="112265"/>
                    <a:pt x="120118" y="117306"/>
                    <a:pt x="121352" y="122244"/>
                  </a:cubicBezTo>
                  <a:cubicBezTo>
                    <a:pt x="121970" y="124747"/>
                    <a:pt x="122552" y="127250"/>
                    <a:pt x="123170" y="129719"/>
                  </a:cubicBezTo>
                  <a:cubicBezTo>
                    <a:pt x="123855" y="132599"/>
                    <a:pt x="124541" y="135446"/>
                    <a:pt x="125227" y="138257"/>
                  </a:cubicBezTo>
                  <a:cubicBezTo>
                    <a:pt x="128313" y="151219"/>
                    <a:pt x="131125" y="163426"/>
                    <a:pt x="133560" y="174605"/>
                  </a:cubicBezTo>
                  <a:cubicBezTo>
                    <a:pt x="134142" y="177348"/>
                    <a:pt x="134725" y="180023"/>
                    <a:pt x="135274" y="182594"/>
                  </a:cubicBezTo>
                  <a:cubicBezTo>
                    <a:pt x="135788" y="184926"/>
                    <a:pt x="136234" y="187223"/>
                    <a:pt x="136680" y="189452"/>
                  </a:cubicBezTo>
                  <a:cubicBezTo>
                    <a:pt x="136989" y="190927"/>
                    <a:pt x="137297" y="192401"/>
                    <a:pt x="137571" y="193841"/>
                  </a:cubicBezTo>
                  <a:cubicBezTo>
                    <a:pt x="137880" y="195419"/>
                    <a:pt x="138189" y="196927"/>
                    <a:pt x="138463" y="198402"/>
                  </a:cubicBezTo>
                  <a:cubicBezTo>
                    <a:pt x="138737" y="199911"/>
                    <a:pt x="139012" y="201351"/>
                    <a:pt x="139286" y="202791"/>
                  </a:cubicBezTo>
                  <a:cubicBezTo>
                    <a:pt x="139629" y="204608"/>
                    <a:pt x="139938" y="206357"/>
                    <a:pt x="140246" y="208072"/>
                  </a:cubicBezTo>
                  <a:cubicBezTo>
                    <a:pt x="140520" y="209683"/>
                    <a:pt x="140760" y="211226"/>
                    <a:pt x="141035" y="212735"/>
                  </a:cubicBezTo>
                  <a:cubicBezTo>
                    <a:pt x="141035" y="212941"/>
                    <a:pt x="141069" y="213147"/>
                    <a:pt x="141138" y="213352"/>
                  </a:cubicBezTo>
                  <a:cubicBezTo>
                    <a:pt x="141343" y="214690"/>
                    <a:pt x="141515" y="215958"/>
                    <a:pt x="141721" y="217227"/>
                  </a:cubicBezTo>
                  <a:cubicBezTo>
                    <a:pt x="141858" y="218119"/>
                    <a:pt x="141961" y="219010"/>
                    <a:pt x="142098" y="219867"/>
                  </a:cubicBezTo>
                  <a:cubicBezTo>
                    <a:pt x="142201" y="220725"/>
                    <a:pt x="142304" y="221548"/>
                    <a:pt x="142406" y="222371"/>
                  </a:cubicBezTo>
                  <a:cubicBezTo>
                    <a:pt x="142509" y="223194"/>
                    <a:pt x="142612" y="223982"/>
                    <a:pt x="142681" y="224737"/>
                  </a:cubicBezTo>
                  <a:cubicBezTo>
                    <a:pt x="142784" y="225491"/>
                    <a:pt x="142852" y="226245"/>
                    <a:pt x="142921" y="226966"/>
                  </a:cubicBezTo>
                  <a:cubicBezTo>
                    <a:pt x="143058" y="228371"/>
                    <a:pt x="143264" y="229914"/>
                    <a:pt x="143538" y="231560"/>
                  </a:cubicBezTo>
                  <a:cubicBezTo>
                    <a:pt x="143641" y="232178"/>
                    <a:pt x="143744" y="232829"/>
                    <a:pt x="143881" y="233481"/>
                  </a:cubicBezTo>
                  <a:cubicBezTo>
                    <a:pt x="144018" y="234269"/>
                    <a:pt x="144189" y="235058"/>
                    <a:pt x="144361" y="235915"/>
                  </a:cubicBezTo>
                  <a:cubicBezTo>
                    <a:pt x="144567" y="236944"/>
                    <a:pt x="144807" y="238041"/>
                    <a:pt x="145081" y="239138"/>
                  </a:cubicBezTo>
                  <a:cubicBezTo>
                    <a:pt x="148236" y="252580"/>
                    <a:pt x="154442" y="271028"/>
                    <a:pt x="162775" y="292768"/>
                  </a:cubicBezTo>
                  <a:cubicBezTo>
                    <a:pt x="163769" y="295306"/>
                    <a:pt x="164763" y="297912"/>
                    <a:pt x="165792" y="300552"/>
                  </a:cubicBezTo>
                  <a:cubicBezTo>
                    <a:pt x="167335" y="304495"/>
                    <a:pt x="168947" y="308541"/>
                    <a:pt x="170627" y="312691"/>
                  </a:cubicBezTo>
                  <a:cubicBezTo>
                    <a:pt x="171244" y="314199"/>
                    <a:pt x="171861" y="315742"/>
                    <a:pt x="172513" y="317285"/>
                  </a:cubicBezTo>
                  <a:cubicBezTo>
                    <a:pt x="175565" y="324829"/>
                    <a:pt x="178822" y="332613"/>
                    <a:pt x="182217" y="340637"/>
                  </a:cubicBezTo>
                  <a:cubicBezTo>
                    <a:pt x="187909" y="354044"/>
                    <a:pt x="194013" y="368069"/>
                    <a:pt x="200425" y="382471"/>
                  </a:cubicBezTo>
                  <a:cubicBezTo>
                    <a:pt x="201488" y="384871"/>
                    <a:pt x="202551" y="387306"/>
                    <a:pt x="203648" y="389706"/>
                  </a:cubicBezTo>
                  <a:cubicBezTo>
                    <a:pt x="203648" y="389740"/>
                    <a:pt x="203648" y="389774"/>
                    <a:pt x="203648" y="389809"/>
                  </a:cubicBezTo>
                  <a:cubicBezTo>
                    <a:pt x="205809" y="394678"/>
                    <a:pt x="208003" y="399547"/>
                    <a:pt x="210232" y="404451"/>
                  </a:cubicBezTo>
                  <a:cubicBezTo>
                    <a:pt x="214793" y="414566"/>
                    <a:pt x="219490" y="424853"/>
                    <a:pt x="224222" y="435140"/>
                  </a:cubicBezTo>
                  <a:cubicBezTo>
                    <a:pt x="225628" y="438123"/>
                    <a:pt x="227000" y="441107"/>
                    <a:pt x="228406" y="444124"/>
                  </a:cubicBezTo>
                  <a:cubicBezTo>
                    <a:pt x="230292" y="448205"/>
                    <a:pt x="232212" y="452285"/>
                    <a:pt x="234098" y="456400"/>
                  </a:cubicBezTo>
                  <a:cubicBezTo>
                    <a:pt x="239378" y="467647"/>
                    <a:pt x="244659" y="478894"/>
                    <a:pt x="249940" y="490004"/>
                  </a:cubicBezTo>
                  <a:cubicBezTo>
                    <a:pt x="251243" y="492782"/>
                    <a:pt x="252546" y="495525"/>
                    <a:pt x="253883" y="498302"/>
                  </a:cubicBezTo>
                  <a:cubicBezTo>
                    <a:pt x="263244" y="518019"/>
                    <a:pt x="272537" y="537256"/>
                    <a:pt x="281384" y="555464"/>
                  </a:cubicBezTo>
                  <a:cubicBezTo>
                    <a:pt x="283304" y="559476"/>
                    <a:pt x="285224" y="563419"/>
                    <a:pt x="287110" y="567294"/>
                  </a:cubicBezTo>
                  <a:cubicBezTo>
                    <a:pt x="288276" y="569625"/>
                    <a:pt x="289408" y="571957"/>
                    <a:pt x="290505" y="574255"/>
                  </a:cubicBezTo>
                  <a:cubicBezTo>
                    <a:pt x="292425" y="578232"/>
                    <a:pt x="294380" y="582141"/>
                    <a:pt x="296266" y="585948"/>
                  </a:cubicBezTo>
                  <a:cubicBezTo>
                    <a:pt x="305318" y="604396"/>
                    <a:pt x="313616" y="621163"/>
                    <a:pt x="320714" y="635462"/>
                  </a:cubicBezTo>
                  <a:cubicBezTo>
                    <a:pt x="321503" y="637005"/>
                    <a:pt x="322257" y="638548"/>
                    <a:pt x="323012" y="640057"/>
                  </a:cubicBezTo>
                  <a:cubicBezTo>
                    <a:pt x="323149" y="640332"/>
                    <a:pt x="323286" y="640606"/>
                    <a:pt x="323423" y="640846"/>
                  </a:cubicBezTo>
                  <a:cubicBezTo>
                    <a:pt x="324452" y="642903"/>
                    <a:pt x="325446" y="644892"/>
                    <a:pt x="326407" y="646847"/>
                  </a:cubicBezTo>
                  <a:cubicBezTo>
                    <a:pt x="327367" y="648767"/>
                    <a:pt x="328327" y="650653"/>
                    <a:pt x="329218" y="652470"/>
                  </a:cubicBezTo>
                  <a:cubicBezTo>
                    <a:pt x="329287" y="652573"/>
                    <a:pt x="329321" y="652676"/>
                    <a:pt x="329355" y="652779"/>
                  </a:cubicBezTo>
                  <a:cubicBezTo>
                    <a:pt x="331584" y="657168"/>
                    <a:pt x="333607" y="661214"/>
                    <a:pt x="335425" y="664815"/>
                  </a:cubicBezTo>
                  <a:cubicBezTo>
                    <a:pt x="336179" y="666289"/>
                    <a:pt x="336865" y="667695"/>
                    <a:pt x="337551" y="669032"/>
                  </a:cubicBezTo>
                  <a:cubicBezTo>
                    <a:pt x="338202" y="670370"/>
                    <a:pt x="338854" y="671638"/>
                    <a:pt x="339437" y="672804"/>
                  </a:cubicBezTo>
                  <a:cubicBezTo>
                    <a:pt x="341700" y="677296"/>
                    <a:pt x="343449" y="680725"/>
                    <a:pt x="344546" y="682885"/>
                  </a:cubicBezTo>
                  <a:cubicBezTo>
                    <a:pt x="344752" y="683297"/>
                    <a:pt x="344957" y="683674"/>
                    <a:pt x="345095" y="684017"/>
                  </a:cubicBezTo>
                  <a:cubicBezTo>
                    <a:pt x="345335" y="684463"/>
                    <a:pt x="345540" y="684840"/>
                    <a:pt x="345677" y="685114"/>
                  </a:cubicBezTo>
                  <a:lnTo>
                    <a:pt x="345986" y="685731"/>
                  </a:lnTo>
                  <a:lnTo>
                    <a:pt x="346020" y="685731"/>
                  </a:lnTo>
                  <a:cubicBezTo>
                    <a:pt x="319206" y="719884"/>
                    <a:pt x="246922" y="700408"/>
                    <a:pt x="192298" y="677056"/>
                  </a:cubicBezTo>
                  <a:lnTo>
                    <a:pt x="192264" y="677056"/>
                  </a:lnTo>
                  <a:cubicBezTo>
                    <a:pt x="182594" y="672941"/>
                    <a:pt x="173507" y="668689"/>
                    <a:pt x="165312" y="664609"/>
                  </a:cubicBezTo>
                  <a:cubicBezTo>
                    <a:pt x="142681" y="653327"/>
                    <a:pt x="126942" y="643280"/>
                    <a:pt x="125399" y="640194"/>
                  </a:cubicBezTo>
                  <a:cubicBezTo>
                    <a:pt x="120186" y="629770"/>
                    <a:pt x="42142" y="429517"/>
                    <a:pt x="0" y="316257"/>
                  </a:cubicBezTo>
                  <a:lnTo>
                    <a:pt x="0" y="149847"/>
                  </a:lnTo>
                  <a:cubicBezTo>
                    <a:pt x="411" y="150979"/>
                    <a:pt x="857" y="152110"/>
                    <a:pt x="1269" y="153242"/>
                  </a:cubicBezTo>
                  <a:cubicBezTo>
                    <a:pt x="13099" y="185166"/>
                    <a:pt x="26438" y="220348"/>
                    <a:pt x="40119" y="255392"/>
                  </a:cubicBezTo>
                  <a:cubicBezTo>
                    <a:pt x="77495" y="351061"/>
                    <a:pt x="117375" y="445633"/>
                    <a:pt x="135926" y="469464"/>
                  </a:cubicBezTo>
                  <a:cubicBezTo>
                    <a:pt x="142372" y="477763"/>
                    <a:pt x="145115" y="476528"/>
                    <a:pt x="145012" y="468264"/>
                  </a:cubicBezTo>
                  <a:cubicBezTo>
                    <a:pt x="144738" y="445564"/>
                    <a:pt x="122964" y="369852"/>
                    <a:pt x="98481" y="294997"/>
                  </a:cubicBezTo>
                  <a:cubicBezTo>
                    <a:pt x="81267" y="242327"/>
                    <a:pt x="62648" y="190035"/>
                    <a:pt x="49240" y="156945"/>
                  </a:cubicBezTo>
                  <a:cubicBezTo>
                    <a:pt x="48075" y="154065"/>
                    <a:pt x="46909" y="151047"/>
                    <a:pt x="45709" y="147893"/>
                  </a:cubicBezTo>
                  <a:cubicBezTo>
                    <a:pt x="32061" y="111614"/>
                    <a:pt x="16596" y="56476"/>
                    <a:pt x="2229" y="0"/>
                  </a:cubicBezTo>
                  <a:close/>
                </a:path>
              </a:pathLst>
            </a:custGeom>
            <a:solidFill>
              <a:schemeClr val="accent5">
                <a:alpha val="5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E76440F-0AE9-471D-DCEF-2F23267704E8}"/>
              </a:ext>
            </a:extLst>
          </p:cNvPr>
          <p:cNvGrpSpPr/>
          <p:nvPr/>
        </p:nvGrpSpPr>
        <p:grpSpPr>
          <a:xfrm>
            <a:off x="9830293" y="3376356"/>
            <a:ext cx="2361707" cy="3481643"/>
            <a:chOff x="9830293" y="3376356"/>
            <a:chExt cx="2361707" cy="3481643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A30E853-7513-7335-E8F6-621381AB511F}"/>
                </a:ext>
              </a:extLst>
            </p:cNvPr>
            <p:cNvSpPr/>
            <p:nvPr/>
          </p:nvSpPr>
          <p:spPr>
            <a:xfrm flipH="1">
              <a:off x="10025201" y="4113358"/>
              <a:ext cx="2166799" cy="2744641"/>
            </a:xfrm>
            <a:custGeom>
              <a:avLst/>
              <a:gdLst>
                <a:gd name="connsiteX0" fmla="*/ 2634158 w 2634157"/>
                <a:gd name="connsiteY0" fmla="*/ 2744642 h 2744641"/>
                <a:gd name="connsiteX1" fmla="*/ 2512017 w 2634157"/>
                <a:gd name="connsiteY1" fmla="*/ 2744642 h 2744641"/>
                <a:gd name="connsiteX2" fmla="*/ 2493637 w 2634157"/>
                <a:gd name="connsiteY2" fmla="*/ 2717827 h 2744641"/>
                <a:gd name="connsiteX3" fmla="*/ 2401363 w 2634157"/>
                <a:gd name="connsiteY3" fmla="*/ 2571615 h 2744641"/>
                <a:gd name="connsiteX4" fmla="*/ 2330760 w 2634157"/>
                <a:gd name="connsiteY4" fmla="*/ 2414498 h 2744641"/>
                <a:gd name="connsiteX5" fmla="*/ 2300653 w 2634157"/>
                <a:gd name="connsiteY5" fmla="*/ 2266468 h 2744641"/>
                <a:gd name="connsiteX6" fmla="*/ 2282103 w 2634157"/>
                <a:gd name="connsiteY6" fmla="*/ 2171896 h 2744641"/>
                <a:gd name="connsiteX7" fmla="*/ 2116379 w 2634157"/>
                <a:gd name="connsiteY7" fmla="*/ 1606488 h 2744641"/>
                <a:gd name="connsiteX8" fmla="*/ 1227959 w 2634157"/>
                <a:gd name="connsiteY8" fmla="*/ 1378151 h 2744641"/>
                <a:gd name="connsiteX9" fmla="*/ 914377 w 2634157"/>
                <a:gd name="connsiteY9" fmla="*/ 806434 h 2744641"/>
                <a:gd name="connsiteX10" fmla="*/ 880739 w 2634157"/>
                <a:gd name="connsiteY10" fmla="*/ 709633 h 2744641"/>
                <a:gd name="connsiteX11" fmla="*/ 878921 w 2634157"/>
                <a:gd name="connsiteY11" fmla="*/ 704352 h 2744641"/>
                <a:gd name="connsiteX12" fmla="*/ 858622 w 2634157"/>
                <a:gd name="connsiteY12" fmla="*/ 643899 h 2744641"/>
                <a:gd name="connsiteX13" fmla="*/ 647190 w 2634157"/>
                <a:gd name="connsiteY13" fmla="*/ 130406 h 2744641"/>
                <a:gd name="connsiteX14" fmla="*/ 0 w 2634157"/>
                <a:gd name="connsiteY14" fmla="*/ 347051 h 2744641"/>
                <a:gd name="connsiteX15" fmla="*/ 0 w 2634157"/>
                <a:gd name="connsiteY15" fmla="*/ 50168 h 2744641"/>
                <a:gd name="connsiteX16" fmla="*/ 52121 w 2634157"/>
                <a:gd name="connsiteY16" fmla="*/ 33777 h 2744641"/>
                <a:gd name="connsiteX17" fmla="*/ 250591 w 2634157"/>
                <a:gd name="connsiteY17" fmla="*/ 1716 h 2744641"/>
                <a:gd name="connsiteX18" fmla="*/ 305935 w 2634157"/>
                <a:gd name="connsiteY18" fmla="*/ 104 h 2744641"/>
                <a:gd name="connsiteX19" fmla="*/ 305935 w 2634157"/>
                <a:gd name="connsiteY19" fmla="*/ 104 h 2744641"/>
                <a:gd name="connsiteX20" fmla="*/ 422384 w 2634157"/>
                <a:gd name="connsiteY20" fmla="*/ 3911 h 2744641"/>
                <a:gd name="connsiteX21" fmla="*/ 565854 w 2634157"/>
                <a:gd name="connsiteY21" fmla="*/ 27022 h 2744641"/>
                <a:gd name="connsiteX22" fmla="*/ 565888 w 2634157"/>
                <a:gd name="connsiteY22" fmla="*/ 27022 h 2744641"/>
                <a:gd name="connsiteX23" fmla="*/ 781126 w 2634157"/>
                <a:gd name="connsiteY23" fmla="*/ 167165 h 2744641"/>
                <a:gd name="connsiteX24" fmla="*/ 799060 w 2634157"/>
                <a:gd name="connsiteY24" fmla="*/ 214246 h 2744641"/>
                <a:gd name="connsiteX25" fmla="*/ 840894 w 2634157"/>
                <a:gd name="connsiteY25" fmla="*/ 321573 h 2744641"/>
                <a:gd name="connsiteX26" fmla="*/ 975002 w 2634157"/>
                <a:gd name="connsiteY26" fmla="*/ 652129 h 2744641"/>
                <a:gd name="connsiteX27" fmla="*/ 993141 w 2634157"/>
                <a:gd name="connsiteY27" fmla="*/ 695129 h 2744641"/>
                <a:gd name="connsiteX28" fmla="*/ 1062407 w 2634157"/>
                <a:gd name="connsiteY28" fmla="*/ 854645 h 2744641"/>
                <a:gd name="connsiteX29" fmla="*/ 1142646 w 2634157"/>
                <a:gd name="connsiteY29" fmla="*/ 1026541 h 2744641"/>
                <a:gd name="connsiteX30" fmla="*/ 1157973 w 2634157"/>
                <a:gd name="connsiteY30" fmla="*/ 1057059 h 2744641"/>
                <a:gd name="connsiteX31" fmla="*/ 1184000 w 2634157"/>
                <a:gd name="connsiteY31" fmla="*/ 1106506 h 2744641"/>
                <a:gd name="connsiteX32" fmla="*/ 1199464 w 2634157"/>
                <a:gd name="connsiteY32" fmla="*/ 1134075 h 2744641"/>
                <a:gd name="connsiteX33" fmla="*/ 1241538 w 2634157"/>
                <a:gd name="connsiteY33" fmla="*/ 1198437 h 2744641"/>
                <a:gd name="connsiteX34" fmla="*/ 1253883 w 2634157"/>
                <a:gd name="connsiteY34" fmla="*/ 1212496 h 2744641"/>
                <a:gd name="connsiteX35" fmla="*/ 1488632 w 2634157"/>
                <a:gd name="connsiteY35" fmla="*/ 1341289 h 2744641"/>
                <a:gd name="connsiteX36" fmla="*/ 1488632 w 2634157"/>
                <a:gd name="connsiteY36" fmla="*/ 1341289 h 2744641"/>
                <a:gd name="connsiteX37" fmla="*/ 1740115 w 2634157"/>
                <a:gd name="connsiteY37" fmla="*/ 1436032 h 2744641"/>
                <a:gd name="connsiteX38" fmla="*/ 1740149 w 2634157"/>
                <a:gd name="connsiteY38" fmla="*/ 1436032 h 2744641"/>
                <a:gd name="connsiteX39" fmla="*/ 1783217 w 2634157"/>
                <a:gd name="connsiteY39" fmla="*/ 1451189 h 2744641"/>
                <a:gd name="connsiteX40" fmla="*/ 1783217 w 2634157"/>
                <a:gd name="connsiteY40" fmla="*/ 1451189 h 2744641"/>
                <a:gd name="connsiteX41" fmla="*/ 1871445 w 2634157"/>
                <a:gd name="connsiteY41" fmla="*/ 1481981 h 2744641"/>
                <a:gd name="connsiteX42" fmla="*/ 2058394 w 2634157"/>
                <a:gd name="connsiteY42" fmla="*/ 1551178 h 2744641"/>
                <a:gd name="connsiteX43" fmla="*/ 2288309 w 2634157"/>
                <a:gd name="connsiteY43" fmla="*/ 1750849 h 2744641"/>
                <a:gd name="connsiteX44" fmla="*/ 2288309 w 2634157"/>
                <a:gd name="connsiteY44" fmla="*/ 1750849 h 2744641"/>
                <a:gd name="connsiteX45" fmla="*/ 2330657 w 2634157"/>
                <a:gd name="connsiteY45" fmla="*/ 1870864 h 2744641"/>
                <a:gd name="connsiteX46" fmla="*/ 2363781 w 2634157"/>
                <a:gd name="connsiteY46" fmla="*/ 2008127 h 2744641"/>
                <a:gd name="connsiteX47" fmla="*/ 2377840 w 2634157"/>
                <a:gd name="connsiteY47" fmla="*/ 2075541 h 2744641"/>
                <a:gd name="connsiteX48" fmla="*/ 2397591 w 2634157"/>
                <a:gd name="connsiteY48" fmla="*/ 2167541 h 2744641"/>
                <a:gd name="connsiteX49" fmla="*/ 2397797 w 2634157"/>
                <a:gd name="connsiteY49" fmla="*/ 2168467 h 2744641"/>
                <a:gd name="connsiteX50" fmla="*/ 2425195 w 2634157"/>
                <a:gd name="connsiteY50" fmla="*/ 2280527 h 2744641"/>
                <a:gd name="connsiteX51" fmla="*/ 2454684 w 2634157"/>
                <a:gd name="connsiteY51" fmla="*/ 2380379 h 2744641"/>
                <a:gd name="connsiteX52" fmla="*/ 2456844 w 2634157"/>
                <a:gd name="connsiteY52" fmla="*/ 2386963 h 2744641"/>
                <a:gd name="connsiteX53" fmla="*/ 2533722 w 2634157"/>
                <a:gd name="connsiteY53" fmla="*/ 2576621 h 2744641"/>
                <a:gd name="connsiteX54" fmla="*/ 2542981 w 2634157"/>
                <a:gd name="connsiteY54" fmla="*/ 2594966 h 2744641"/>
                <a:gd name="connsiteX55" fmla="*/ 2603571 w 2634157"/>
                <a:gd name="connsiteY55" fmla="*/ 2699585 h 2744641"/>
                <a:gd name="connsiteX56" fmla="*/ 2615916 w 2634157"/>
                <a:gd name="connsiteY56" fmla="*/ 2718170 h 2744641"/>
                <a:gd name="connsiteX57" fmla="*/ 2625688 w 2634157"/>
                <a:gd name="connsiteY57" fmla="*/ 2732366 h 2744641"/>
                <a:gd name="connsiteX58" fmla="*/ 2634055 w 2634157"/>
                <a:gd name="connsiteY58" fmla="*/ 2744642 h 2744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634157" h="2744641">
                  <a:moveTo>
                    <a:pt x="2634158" y="2744642"/>
                  </a:moveTo>
                  <a:lnTo>
                    <a:pt x="2512017" y="2744642"/>
                  </a:lnTo>
                  <a:cubicBezTo>
                    <a:pt x="2506051" y="2736001"/>
                    <a:pt x="2499913" y="2727017"/>
                    <a:pt x="2493637" y="2717827"/>
                  </a:cubicBezTo>
                  <a:cubicBezTo>
                    <a:pt x="2462948" y="2672599"/>
                    <a:pt x="2429927" y="2621404"/>
                    <a:pt x="2401363" y="2571615"/>
                  </a:cubicBezTo>
                  <a:cubicBezTo>
                    <a:pt x="2367930" y="2513287"/>
                    <a:pt x="2340704" y="2456949"/>
                    <a:pt x="2330760" y="2414498"/>
                  </a:cubicBezTo>
                  <a:cubicBezTo>
                    <a:pt x="2323490" y="2383431"/>
                    <a:pt x="2313169" y="2330659"/>
                    <a:pt x="2300653" y="2266468"/>
                  </a:cubicBezTo>
                  <a:cubicBezTo>
                    <a:pt x="2294927" y="2237013"/>
                    <a:pt x="2288721" y="2205192"/>
                    <a:pt x="2282103" y="2171896"/>
                  </a:cubicBezTo>
                  <a:cubicBezTo>
                    <a:pt x="2236634" y="1942564"/>
                    <a:pt x="2172752" y="1646024"/>
                    <a:pt x="2116379" y="1606488"/>
                  </a:cubicBezTo>
                  <a:cubicBezTo>
                    <a:pt x="2033980" y="1548675"/>
                    <a:pt x="1514589" y="1585777"/>
                    <a:pt x="1227959" y="1378151"/>
                  </a:cubicBezTo>
                  <a:cubicBezTo>
                    <a:pt x="1105407" y="1289340"/>
                    <a:pt x="1001645" y="1051196"/>
                    <a:pt x="914377" y="806434"/>
                  </a:cubicBezTo>
                  <a:cubicBezTo>
                    <a:pt x="902856" y="774167"/>
                    <a:pt x="891643" y="741797"/>
                    <a:pt x="880739" y="709633"/>
                  </a:cubicBezTo>
                  <a:cubicBezTo>
                    <a:pt x="880122" y="707884"/>
                    <a:pt x="879539" y="706101"/>
                    <a:pt x="878921" y="704352"/>
                  </a:cubicBezTo>
                  <a:cubicBezTo>
                    <a:pt x="872029" y="684087"/>
                    <a:pt x="865274" y="663890"/>
                    <a:pt x="858622" y="643899"/>
                  </a:cubicBezTo>
                  <a:cubicBezTo>
                    <a:pt x="769262" y="375271"/>
                    <a:pt x="699859" y="137916"/>
                    <a:pt x="647190" y="130406"/>
                  </a:cubicBezTo>
                  <a:cubicBezTo>
                    <a:pt x="576038" y="120222"/>
                    <a:pt x="233926" y="252102"/>
                    <a:pt x="0" y="347051"/>
                  </a:cubicBezTo>
                  <a:lnTo>
                    <a:pt x="0" y="50168"/>
                  </a:lnTo>
                  <a:cubicBezTo>
                    <a:pt x="16836" y="44304"/>
                    <a:pt x="34221" y="38818"/>
                    <a:pt x="52121" y="33777"/>
                  </a:cubicBezTo>
                  <a:cubicBezTo>
                    <a:pt x="112437" y="16804"/>
                    <a:pt x="178719" y="5077"/>
                    <a:pt x="250591" y="1716"/>
                  </a:cubicBezTo>
                  <a:cubicBezTo>
                    <a:pt x="269691" y="824"/>
                    <a:pt x="288105" y="310"/>
                    <a:pt x="305935" y="104"/>
                  </a:cubicBezTo>
                  <a:lnTo>
                    <a:pt x="305935" y="104"/>
                  </a:lnTo>
                  <a:cubicBezTo>
                    <a:pt x="348215" y="-410"/>
                    <a:pt x="386928" y="996"/>
                    <a:pt x="422384" y="3911"/>
                  </a:cubicBezTo>
                  <a:cubicBezTo>
                    <a:pt x="477865" y="8368"/>
                    <a:pt x="525323" y="16564"/>
                    <a:pt x="565854" y="27022"/>
                  </a:cubicBezTo>
                  <a:lnTo>
                    <a:pt x="565888" y="27022"/>
                  </a:lnTo>
                  <a:cubicBezTo>
                    <a:pt x="713918" y="65358"/>
                    <a:pt x="769022" y="134384"/>
                    <a:pt x="781126" y="167165"/>
                  </a:cubicBezTo>
                  <a:cubicBezTo>
                    <a:pt x="783218" y="172857"/>
                    <a:pt x="789459" y="189351"/>
                    <a:pt x="799060" y="214246"/>
                  </a:cubicBezTo>
                  <a:cubicBezTo>
                    <a:pt x="809415" y="241163"/>
                    <a:pt x="823680" y="277922"/>
                    <a:pt x="840894" y="321573"/>
                  </a:cubicBezTo>
                  <a:cubicBezTo>
                    <a:pt x="876212" y="411379"/>
                    <a:pt x="923841" y="530228"/>
                    <a:pt x="975002" y="652129"/>
                  </a:cubicBezTo>
                  <a:cubicBezTo>
                    <a:pt x="981003" y="666428"/>
                    <a:pt x="987038" y="680795"/>
                    <a:pt x="993141" y="695129"/>
                  </a:cubicBezTo>
                  <a:cubicBezTo>
                    <a:pt x="1015978" y="749032"/>
                    <a:pt x="1039330" y="802936"/>
                    <a:pt x="1062407" y="854645"/>
                  </a:cubicBezTo>
                  <a:cubicBezTo>
                    <a:pt x="1089976" y="916367"/>
                    <a:pt x="1117134" y="974935"/>
                    <a:pt x="1142646" y="1026541"/>
                  </a:cubicBezTo>
                  <a:cubicBezTo>
                    <a:pt x="1147823" y="1037000"/>
                    <a:pt x="1152933" y="1047218"/>
                    <a:pt x="1157973" y="1057059"/>
                  </a:cubicBezTo>
                  <a:cubicBezTo>
                    <a:pt x="1166923" y="1074616"/>
                    <a:pt x="1175598" y="1091178"/>
                    <a:pt x="1184000" y="1106506"/>
                  </a:cubicBezTo>
                  <a:cubicBezTo>
                    <a:pt x="1189280" y="1116210"/>
                    <a:pt x="1194424" y="1125400"/>
                    <a:pt x="1199464" y="1134075"/>
                  </a:cubicBezTo>
                  <a:cubicBezTo>
                    <a:pt x="1214963" y="1160890"/>
                    <a:pt x="1229125" y="1182801"/>
                    <a:pt x="1241538" y="1198437"/>
                  </a:cubicBezTo>
                  <a:cubicBezTo>
                    <a:pt x="1245893" y="1203889"/>
                    <a:pt x="1250008" y="1208621"/>
                    <a:pt x="1253883" y="1212496"/>
                  </a:cubicBezTo>
                  <a:cubicBezTo>
                    <a:pt x="1294619" y="1253233"/>
                    <a:pt x="1383224" y="1297638"/>
                    <a:pt x="1488632" y="1341289"/>
                  </a:cubicBezTo>
                  <a:cubicBezTo>
                    <a:pt x="1488632" y="1341255"/>
                    <a:pt x="1488632" y="1341289"/>
                    <a:pt x="1488632" y="1341289"/>
                  </a:cubicBezTo>
                  <a:cubicBezTo>
                    <a:pt x="1567396" y="1373933"/>
                    <a:pt x="1655556" y="1406132"/>
                    <a:pt x="1740115" y="1436032"/>
                  </a:cubicBezTo>
                  <a:lnTo>
                    <a:pt x="1740149" y="1436032"/>
                  </a:lnTo>
                  <a:cubicBezTo>
                    <a:pt x="1754654" y="1441142"/>
                    <a:pt x="1769021" y="1446217"/>
                    <a:pt x="1783217" y="1451189"/>
                  </a:cubicBezTo>
                  <a:lnTo>
                    <a:pt x="1783217" y="1451189"/>
                  </a:lnTo>
                  <a:cubicBezTo>
                    <a:pt x="1813632" y="1461819"/>
                    <a:pt x="1843259" y="1472106"/>
                    <a:pt x="1871445" y="1481981"/>
                  </a:cubicBezTo>
                  <a:cubicBezTo>
                    <a:pt x="1948941" y="1509036"/>
                    <a:pt x="2015704" y="1532730"/>
                    <a:pt x="2058394" y="1551178"/>
                  </a:cubicBezTo>
                  <a:cubicBezTo>
                    <a:pt x="2184102" y="1605460"/>
                    <a:pt x="2241366" y="1644824"/>
                    <a:pt x="2288309" y="1750849"/>
                  </a:cubicBezTo>
                  <a:lnTo>
                    <a:pt x="2288309" y="1750849"/>
                  </a:lnTo>
                  <a:cubicBezTo>
                    <a:pt x="2302848" y="1783699"/>
                    <a:pt x="2316393" y="1822858"/>
                    <a:pt x="2330657" y="1870864"/>
                  </a:cubicBezTo>
                  <a:cubicBezTo>
                    <a:pt x="2342659" y="1911189"/>
                    <a:pt x="2353083" y="1957480"/>
                    <a:pt x="2363781" y="2008127"/>
                  </a:cubicBezTo>
                  <a:cubicBezTo>
                    <a:pt x="2368376" y="2029833"/>
                    <a:pt x="2373005" y="2052327"/>
                    <a:pt x="2377840" y="2075541"/>
                  </a:cubicBezTo>
                  <a:cubicBezTo>
                    <a:pt x="2384012" y="2105168"/>
                    <a:pt x="2390493" y="2135926"/>
                    <a:pt x="2397591" y="2167541"/>
                  </a:cubicBezTo>
                  <a:lnTo>
                    <a:pt x="2397797" y="2168467"/>
                  </a:lnTo>
                  <a:cubicBezTo>
                    <a:pt x="2405992" y="2204814"/>
                    <a:pt x="2414976" y="2242328"/>
                    <a:pt x="2425195" y="2280527"/>
                  </a:cubicBezTo>
                  <a:cubicBezTo>
                    <a:pt x="2434007" y="2313342"/>
                    <a:pt x="2443711" y="2346706"/>
                    <a:pt x="2454684" y="2380379"/>
                  </a:cubicBezTo>
                  <a:cubicBezTo>
                    <a:pt x="2455404" y="2382574"/>
                    <a:pt x="2456124" y="2384768"/>
                    <a:pt x="2456844" y="2386963"/>
                  </a:cubicBezTo>
                  <a:cubicBezTo>
                    <a:pt x="2477556" y="2449748"/>
                    <a:pt x="2502553" y="2513493"/>
                    <a:pt x="2533722" y="2576621"/>
                  </a:cubicBezTo>
                  <a:cubicBezTo>
                    <a:pt x="2536740" y="2582725"/>
                    <a:pt x="2539826" y="2588862"/>
                    <a:pt x="2542981" y="2594966"/>
                  </a:cubicBezTo>
                  <a:cubicBezTo>
                    <a:pt x="2561086" y="2630182"/>
                    <a:pt x="2581180" y="2665157"/>
                    <a:pt x="2603571" y="2699585"/>
                  </a:cubicBezTo>
                  <a:cubicBezTo>
                    <a:pt x="2607618" y="2705826"/>
                    <a:pt x="2611732" y="2711998"/>
                    <a:pt x="2615916" y="2718170"/>
                  </a:cubicBezTo>
                  <a:cubicBezTo>
                    <a:pt x="2619139" y="2722936"/>
                    <a:pt x="2622397" y="2727634"/>
                    <a:pt x="2625688" y="2732366"/>
                  </a:cubicBezTo>
                  <a:cubicBezTo>
                    <a:pt x="2628603" y="2736515"/>
                    <a:pt x="2631380" y="2740595"/>
                    <a:pt x="2634055" y="2744642"/>
                  </a:cubicBezTo>
                  <a:close/>
                </a:path>
              </a:pathLst>
            </a:custGeom>
            <a:solidFill>
              <a:schemeClr val="accent2">
                <a:alpha val="36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75A0E48-60B1-9C90-6E27-B11118B78BA1}"/>
                </a:ext>
              </a:extLst>
            </p:cNvPr>
            <p:cNvSpPr/>
            <p:nvPr/>
          </p:nvSpPr>
          <p:spPr>
            <a:xfrm flipH="1">
              <a:off x="10609120" y="5035098"/>
              <a:ext cx="384653" cy="294192"/>
            </a:xfrm>
            <a:custGeom>
              <a:avLst/>
              <a:gdLst>
                <a:gd name="connsiteX0" fmla="*/ 0 w 467619"/>
                <a:gd name="connsiteY0" fmla="*/ 105522 h 294192"/>
                <a:gd name="connsiteX1" fmla="*/ 262559 w 467619"/>
                <a:gd name="connsiteY1" fmla="*/ 40028 h 294192"/>
                <a:gd name="connsiteX2" fmla="*/ 466927 w 467619"/>
                <a:gd name="connsiteY2" fmla="*/ 250568 h 294192"/>
                <a:gd name="connsiteX3" fmla="*/ 160066 w 467619"/>
                <a:gd name="connsiteY3" fmla="*/ 270422 h 294192"/>
                <a:gd name="connsiteX4" fmla="*/ 0 w 467619"/>
                <a:gd name="connsiteY4" fmla="*/ 105522 h 2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619" h="294192">
                  <a:moveTo>
                    <a:pt x="0" y="105522"/>
                  </a:moveTo>
                  <a:cubicBezTo>
                    <a:pt x="0" y="105522"/>
                    <a:pt x="109214" y="-79062"/>
                    <a:pt x="262559" y="40028"/>
                  </a:cubicBezTo>
                  <a:cubicBezTo>
                    <a:pt x="415869" y="159117"/>
                    <a:pt x="454137" y="232806"/>
                    <a:pt x="466927" y="250568"/>
                  </a:cubicBezTo>
                  <a:cubicBezTo>
                    <a:pt x="479751" y="268331"/>
                    <a:pt x="312039" y="326383"/>
                    <a:pt x="160066" y="270422"/>
                  </a:cubicBezTo>
                  <a:cubicBezTo>
                    <a:pt x="8127" y="214461"/>
                    <a:pt x="0" y="105522"/>
                    <a:pt x="0" y="105522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21" name="Freeform: Shape 1320">
              <a:extLst>
                <a:ext uri="{FF2B5EF4-FFF2-40B4-BE49-F238E27FC236}">
                  <a16:creationId xmlns:a16="http://schemas.microsoft.com/office/drawing/2014/main" id="{B0A6EDCA-48EF-8E54-D5CD-817CD3E326D3}"/>
                </a:ext>
              </a:extLst>
            </p:cNvPr>
            <p:cNvSpPr/>
            <p:nvPr/>
          </p:nvSpPr>
          <p:spPr>
            <a:xfrm flipH="1">
              <a:off x="10684493" y="5114398"/>
              <a:ext cx="309281" cy="145060"/>
            </a:xfrm>
            <a:custGeom>
              <a:avLst/>
              <a:gdLst>
                <a:gd name="connsiteX0" fmla="*/ 153916 w 375990"/>
                <a:gd name="connsiteY0" fmla="*/ 77853 h 145060"/>
                <a:gd name="connsiteX1" fmla="*/ 174708 w 375990"/>
                <a:gd name="connsiteY1" fmla="*/ 78203 h 145060"/>
                <a:gd name="connsiteX2" fmla="*/ 272228 w 375990"/>
                <a:gd name="connsiteY2" fmla="*/ 141674 h 145060"/>
                <a:gd name="connsiteX3" fmla="*/ 147310 w 375990"/>
                <a:gd name="connsiteY3" fmla="*/ 104813 h 145060"/>
                <a:gd name="connsiteX4" fmla="*/ 153916 w 375990"/>
                <a:gd name="connsiteY4" fmla="*/ 77853 h 145060"/>
                <a:gd name="connsiteX5" fmla="*/ 153153 w 375990"/>
                <a:gd name="connsiteY5" fmla="*/ 789 h 145060"/>
                <a:gd name="connsiteX6" fmla="*/ 222233 w 375990"/>
                <a:gd name="connsiteY6" fmla="*/ 22036 h 145060"/>
                <a:gd name="connsiteX7" fmla="*/ 274693 w 375990"/>
                <a:gd name="connsiteY7" fmla="*/ 58650 h 145060"/>
                <a:gd name="connsiteX8" fmla="*/ 268958 w 375990"/>
                <a:gd name="connsiteY8" fmla="*/ 43854 h 145060"/>
                <a:gd name="connsiteX9" fmla="*/ 310359 w 375990"/>
                <a:gd name="connsiteY9" fmla="*/ 52281 h 145060"/>
                <a:gd name="connsiteX10" fmla="*/ 321247 w 375990"/>
                <a:gd name="connsiteY10" fmla="*/ 93148 h 145060"/>
                <a:gd name="connsiteX11" fmla="*/ 317315 w 375990"/>
                <a:gd name="connsiteY11" fmla="*/ 92016 h 145060"/>
                <a:gd name="connsiteX12" fmla="*/ 329651 w 375990"/>
                <a:gd name="connsiteY12" fmla="*/ 101842 h 145060"/>
                <a:gd name="connsiteX13" fmla="*/ 375990 w 375990"/>
                <a:gd name="connsiteY13" fmla="*/ 142737 h 145060"/>
                <a:gd name="connsiteX14" fmla="*/ 202997 w 375990"/>
                <a:gd name="connsiteY14" fmla="*/ 29649 h 145060"/>
                <a:gd name="connsiteX15" fmla="*/ 34 w 375990"/>
                <a:gd name="connsiteY15" fmla="*/ 26254 h 145060"/>
                <a:gd name="connsiteX16" fmla="*/ 0 w 375990"/>
                <a:gd name="connsiteY16" fmla="*/ 26220 h 145060"/>
                <a:gd name="connsiteX17" fmla="*/ 153153 w 375990"/>
                <a:gd name="connsiteY17" fmla="*/ 789 h 145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5990" h="145060">
                  <a:moveTo>
                    <a:pt x="153916" y="77853"/>
                  </a:moveTo>
                  <a:cubicBezTo>
                    <a:pt x="159267" y="76763"/>
                    <a:pt x="166187" y="76738"/>
                    <a:pt x="174708" y="78203"/>
                  </a:cubicBezTo>
                  <a:cubicBezTo>
                    <a:pt x="226725" y="87119"/>
                    <a:pt x="290505" y="126964"/>
                    <a:pt x="272228" y="141674"/>
                  </a:cubicBezTo>
                  <a:cubicBezTo>
                    <a:pt x="253952" y="156385"/>
                    <a:pt x="162466" y="119283"/>
                    <a:pt x="147310" y="104813"/>
                  </a:cubicBezTo>
                  <a:cubicBezTo>
                    <a:pt x="135943" y="93960"/>
                    <a:pt x="137865" y="81121"/>
                    <a:pt x="153916" y="77853"/>
                  </a:cubicBezTo>
                  <a:close/>
                  <a:moveTo>
                    <a:pt x="153153" y="789"/>
                  </a:moveTo>
                  <a:cubicBezTo>
                    <a:pt x="177804" y="2830"/>
                    <a:pt x="201874" y="9058"/>
                    <a:pt x="222233" y="22036"/>
                  </a:cubicBezTo>
                  <a:lnTo>
                    <a:pt x="274693" y="58650"/>
                  </a:lnTo>
                  <a:lnTo>
                    <a:pt x="268958" y="43854"/>
                  </a:lnTo>
                  <a:cubicBezTo>
                    <a:pt x="268379" y="30901"/>
                    <a:pt x="279807" y="26529"/>
                    <a:pt x="310359" y="52281"/>
                  </a:cubicBezTo>
                  <a:cubicBezTo>
                    <a:pt x="338262" y="75812"/>
                    <a:pt x="337908" y="93172"/>
                    <a:pt x="321247" y="93148"/>
                  </a:cubicBezTo>
                  <a:lnTo>
                    <a:pt x="317315" y="92016"/>
                  </a:lnTo>
                  <a:lnTo>
                    <a:pt x="329651" y="101842"/>
                  </a:lnTo>
                  <a:cubicBezTo>
                    <a:pt x="357911" y="125532"/>
                    <a:pt x="375990" y="142737"/>
                    <a:pt x="375990" y="142737"/>
                  </a:cubicBezTo>
                  <a:cubicBezTo>
                    <a:pt x="375990" y="142737"/>
                    <a:pt x="220005" y="40313"/>
                    <a:pt x="202997" y="29649"/>
                  </a:cubicBezTo>
                  <a:cubicBezTo>
                    <a:pt x="185989" y="18985"/>
                    <a:pt x="22083" y="88422"/>
                    <a:pt x="34" y="26254"/>
                  </a:cubicBezTo>
                  <a:lnTo>
                    <a:pt x="0" y="26220"/>
                  </a:lnTo>
                  <a:cubicBezTo>
                    <a:pt x="0" y="26220"/>
                    <a:pt x="79197" y="-5335"/>
                    <a:pt x="153153" y="789"/>
                  </a:cubicBezTo>
                  <a:close/>
                </a:path>
              </a:pathLst>
            </a:custGeom>
            <a:solidFill>
              <a:schemeClr val="accent3">
                <a:alpha val="36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DFF7E4B9-0644-A438-5ED8-1341349384CC}"/>
                </a:ext>
              </a:extLst>
            </p:cNvPr>
            <p:cNvSpPr/>
            <p:nvPr/>
          </p:nvSpPr>
          <p:spPr>
            <a:xfrm flipH="1">
              <a:off x="11641839" y="4889035"/>
              <a:ext cx="550161" cy="1022492"/>
            </a:xfrm>
            <a:custGeom>
              <a:avLst/>
              <a:gdLst>
                <a:gd name="connsiteX0" fmla="*/ 526146 w 668826"/>
                <a:gd name="connsiteY0" fmla="*/ 1022492 h 1022492"/>
                <a:gd name="connsiteX1" fmla="*/ 535781 w 668826"/>
                <a:gd name="connsiteY1" fmla="*/ 556663 h 1022492"/>
                <a:gd name="connsiteX2" fmla="*/ 265850 w 668826"/>
                <a:gd name="connsiteY2" fmla="*/ 141205 h 1022492"/>
                <a:gd name="connsiteX3" fmla="*/ 0 w 668826"/>
                <a:gd name="connsiteY3" fmla="*/ 184719 h 1022492"/>
                <a:gd name="connsiteX4" fmla="*/ 0 w 668826"/>
                <a:gd name="connsiteY4" fmla="*/ 134038 h 1022492"/>
                <a:gd name="connsiteX5" fmla="*/ 59459 w 668826"/>
                <a:gd name="connsiteY5" fmla="*/ 102217 h 1022492"/>
                <a:gd name="connsiteX6" fmla="*/ 214930 w 668826"/>
                <a:gd name="connsiteY6" fmla="*/ 29111 h 1022492"/>
                <a:gd name="connsiteX7" fmla="*/ 338991 w 668826"/>
                <a:gd name="connsiteY7" fmla="*/ 1508 h 1022492"/>
                <a:gd name="connsiteX8" fmla="*/ 600829 w 668826"/>
                <a:gd name="connsiteY8" fmla="*/ 389122 h 1022492"/>
                <a:gd name="connsiteX9" fmla="*/ 601584 w 668826"/>
                <a:gd name="connsiteY9" fmla="*/ 396460 h 1022492"/>
                <a:gd name="connsiteX10" fmla="*/ 615163 w 668826"/>
                <a:gd name="connsiteY10" fmla="*/ 524739 h 1022492"/>
                <a:gd name="connsiteX11" fmla="*/ 621335 w 668826"/>
                <a:gd name="connsiteY11" fmla="*/ 581626 h 1022492"/>
                <a:gd name="connsiteX12" fmla="*/ 623529 w 668826"/>
                <a:gd name="connsiteY12" fmla="*/ 602063 h 1022492"/>
                <a:gd name="connsiteX13" fmla="*/ 627267 w 668826"/>
                <a:gd name="connsiteY13" fmla="*/ 636318 h 1022492"/>
                <a:gd name="connsiteX14" fmla="*/ 640332 w 668826"/>
                <a:gd name="connsiteY14" fmla="*/ 755613 h 1022492"/>
                <a:gd name="connsiteX15" fmla="*/ 668826 w 668826"/>
                <a:gd name="connsiteY15" fmla="*/ 1014057 h 1022492"/>
                <a:gd name="connsiteX16" fmla="*/ 526146 w 668826"/>
                <a:gd name="connsiteY16" fmla="*/ 1022492 h 102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68826" h="1022492">
                  <a:moveTo>
                    <a:pt x="526146" y="1022492"/>
                  </a:moveTo>
                  <a:cubicBezTo>
                    <a:pt x="526146" y="1022492"/>
                    <a:pt x="571580" y="671260"/>
                    <a:pt x="535781" y="556663"/>
                  </a:cubicBezTo>
                  <a:cubicBezTo>
                    <a:pt x="499982" y="442031"/>
                    <a:pt x="402427" y="187771"/>
                    <a:pt x="265850" y="141205"/>
                  </a:cubicBezTo>
                  <a:cubicBezTo>
                    <a:pt x="201625" y="119294"/>
                    <a:pt x="94983" y="148063"/>
                    <a:pt x="0" y="184719"/>
                  </a:cubicBezTo>
                  <a:lnTo>
                    <a:pt x="0" y="134038"/>
                  </a:lnTo>
                  <a:cubicBezTo>
                    <a:pt x="19580" y="123306"/>
                    <a:pt x="39502" y="112607"/>
                    <a:pt x="59459" y="102217"/>
                  </a:cubicBezTo>
                  <a:cubicBezTo>
                    <a:pt x="113568" y="73997"/>
                    <a:pt x="167747" y="47868"/>
                    <a:pt x="214930" y="29111"/>
                  </a:cubicBezTo>
                  <a:cubicBezTo>
                    <a:pt x="269211" y="7474"/>
                    <a:pt x="314165" y="-4390"/>
                    <a:pt x="338991" y="1508"/>
                  </a:cubicBezTo>
                  <a:cubicBezTo>
                    <a:pt x="444707" y="26574"/>
                    <a:pt x="587833" y="259402"/>
                    <a:pt x="600829" y="389122"/>
                  </a:cubicBezTo>
                  <a:cubicBezTo>
                    <a:pt x="601069" y="391419"/>
                    <a:pt x="601309" y="393888"/>
                    <a:pt x="601584" y="396460"/>
                  </a:cubicBezTo>
                  <a:cubicBezTo>
                    <a:pt x="604464" y="425023"/>
                    <a:pt x="609299" y="470389"/>
                    <a:pt x="615163" y="524739"/>
                  </a:cubicBezTo>
                  <a:cubicBezTo>
                    <a:pt x="617117" y="542809"/>
                    <a:pt x="619175" y="561875"/>
                    <a:pt x="621335" y="581626"/>
                  </a:cubicBezTo>
                  <a:cubicBezTo>
                    <a:pt x="622055" y="588347"/>
                    <a:pt x="622775" y="595170"/>
                    <a:pt x="623529" y="602063"/>
                  </a:cubicBezTo>
                  <a:cubicBezTo>
                    <a:pt x="624764" y="613310"/>
                    <a:pt x="625998" y="624763"/>
                    <a:pt x="627267" y="636318"/>
                  </a:cubicBezTo>
                  <a:cubicBezTo>
                    <a:pt x="631519" y="675169"/>
                    <a:pt x="635942" y="715562"/>
                    <a:pt x="640332" y="755613"/>
                  </a:cubicBezTo>
                  <a:cubicBezTo>
                    <a:pt x="650996" y="852654"/>
                    <a:pt x="661488" y="947706"/>
                    <a:pt x="668826" y="1014057"/>
                  </a:cubicBezTo>
                  <a:lnTo>
                    <a:pt x="526146" y="1022492"/>
                  </a:lnTo>
                  <a:close/>
                </a:path>
              </a:pathLst>
            </a:custGeom>
            <a:solidFill>
              <a:schemeClr val="accent2">
                <a:alpha val="36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id="{8F68B9A0-3930-16FA-F7EA-0C67CF899DCB}"/>
                </a:ext>
              </a:extLst>
            </p:cNvPr>
            <p:cNvSpPr/>
            <p:nvPr/>
          </p:nvSpPr>
          <p:spPr>
            <a:xfrm flipH="1">
              <a:off x="11367190" y="4757179"/>
              <a:ext cx="362500" cy="277895"/>
            </a:xfrm>
            <a:custGeom>
              <a:avLst/>
              <a:gdLst>
                <a:gd name="connsiteX0" fmla="*/ 7703 w 440688"/>
                <a:gd name="connsiteY0" fmla="*/ 246760 h 277895"/>
                <a:gd name="connsiteX1" fmla="*/ 143594 w 440688"/>
                <a:gd name="connsiteY1" fmla="*/ 12765 h 277895"/>
                <a:gd name="connsiteX2" fmla="*/ 437014 w 440688"/>
                <a:gd name="connsiteY2" fmla="*/ 12765 h 277895"/>
                <a:gd name="connsiteX3" fmla="*/ 237549 w 440688"/>
                <a:gd name="connsiteY3" fmla="*/ 246760 h 277895"/>
                <a:gd name="connsiteX4" fmla="*/ 7703 w 440688"/>
                <a:gd name="connsiteY4" fmla="*/ 246760 h 27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0688" h="277895">
                  <a:moveTo>
                    <a:pt x="7703" y="246760"/>
                  </a:moveTo>
                  <a:cubicBezTo>
                    <a:pt x="7703" y="246760"/>
                    <a:pt x="-48670" y="39819"/>
                    <a:pt x="143594" y="12765"/>
                  </a:cubicBezTo>
                  <a:cubicBezTo>
                    <a:pt x="335858" y="-14290"/>
                    <a:pt x="415342" y="9576"/>
                    <a:pt x="437014" y="12765"/>
                  </a:cubicBezTo>
                  <a:cubicBezTo>
                    <a:pt x="458685" y="15954"/>
                    <a:pt x="383521" y="176740"/>
                    <a:pt x="237549" y="246760"/>
                  </a:cubicBezTo>
                  <a:cubicBezTo>
                    <a:pt x="91542" y="316814"/>
                    <a:pt x="7703" y="246760"/>
                    <a:pt x="7703" y="246760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15" name="Freeform: Shape 1314">
              <a:extLst>
                <a:ext uri="{FF2B5EF4-FFF2-40B4-BE49-F238E27FC236}">
                  <a16:creationId xmlns:a16="http://schemas.microsoft.com/office/drawing/2014/main" id="{C4FBA036-CB6B-26EC-5479-7FE60092419D}"/>
                </a:ext>
              </a:extLst>
            </p:cNvPr>
            <p:cNvSpPr/>
            <p:nvPr/>
          </p:nvSpPr>
          <p:spPr>
            <a:xfrm flipH="1">
              <a:off x="11439178" y="4798756"/>
              <a:ext cx="284178" cy="208249"/>
            </a:xfrm>
            <a:custGeom>
              <a:avLst/>
              <a:gdLst>
                <a:gd name="connsiteX0" fmla="*/ 261644 w 345472"/>
                <a:gd name="connsiteY0" fmla="*/ 80096 h 208249"/>
                <a:gd name="connsiteX1" fmla="*/ 272468 w 345472"/>
                <a:gd name="connsiteY1" fmla="*/ 90312 h 208249"/>
                <a:gd name="connsiteX2" fmla="*/ 159002 w 345472"/>
                <a:gd name="connsiteY2" fmla="*/ 154262 h 208249"/>
                <a:gd name="connsiteX3" fmla="*/ 159002 w 345472"/>
                <a:gd name="connsiteY3" fmla="*/ 116064 h 208249"/>
                <a:gd name="connsiteX4" fmla="*/ 261644 w 345472"/>
                <a:gd name="connsiteY4" fmla="*/ 80096 h 208249"/>
                <a:gd name="connsiteX5" fmla="*/ 234886 w 345472"/>
                <a:gd name="connsiteY5" fmla="*/ 644 h 208249"/>
                <a:gd name="connsiteX6" fmla="*/ 271784 w 345472"/>
                <a:gd name="connsiteY6" fmla="*/ 21273 h 208249"/>
                <a:gd name="connsiteX7" fmla="*/ 268169 w 345472"/>
                <a:gd name="connsiteY7" fmla="*/ 23343 h 208249"/>
                <a:gd name="connsiteX8" fmla="*/ 283853 w 345472"/>
                <a:gd name="connsiteY8" fmla="*/ 21329 h 208249"/>
                <a:gd name="connsiteX9" fmla="*/ 345472 w 345472"/>
                <a:gd name="connsiteY9" fmla="*/ 16554 h 208249"/>
                <a:gd name="connsiteX10" fmla="*/ 143812 w 345472"/>
                <a:gd name="connsiteY10" fmla="*/ 61920 h 208249"/>
                <a:gd name="connsiteX11" fmla="*/ 0 w 345472"/>
                <a:gd name="connsiteY11" fmla="*/ 205183 h 208249"/>
                <a:gd name="connsiteX12" fmla="*/ 151768 w 345472"/>
                <a:gd name="connsiteY12" fmla="*/ 42820 h 208249"/>
                <a:gd name="connsiteX13" fmla="*/ 214668 w 345472"/>
                <a:gd name="connsiteY13" fmla="*/ 30666 h 208249"/>
                <a:gd name="connsiteX14" fmla="*/ 200022 w 345472"/>
                <a:gd name="connsiteY14" fmla="*/ 24463 h 208249"/>
                <a:gd name="connsiteX15" fmla="*/ 234886 w 345472"/>
                <a:gd name="connsiteY15" fmla="*/ 644 h 208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5472" h="208249">
                  <a:moveTo>
                    <a:pt x="261644" y="80096"/>
                  </a:moveTo>
                  <a:cubicBezTo>
                    <a:pt x="268850" y="81208"/>
                    <a:pt x="273008" y="84466"/>
                    <a:pt x="272468" y="90312"/>
                  </a:cubicBezTo>
                  <a:cubicBezTo>
                    <a:pt x="270308" y="113698"/>
                    <a:pt x="179954" y="153474"/>
                    <a:pt x="159002" y="154262"/>
                  </a:cubicBezTo>
                  <a:cubicBezTo>
                    <a:pt x="138051" y="155051"/>
                    <a:pt x="131056" y="136466"/>
                    <a:pt x="159002" y="116064"/>
                  </a:cubicBezTo>
                  <a:cubicBezTo>
                    <a:pt x="190969" y="92738"/>
                    <a:pt x="240025" y="76761"/>
                    <a:pt x="261644" y="80096"/>
                  </a:cubicBezTo>
                  <a:close/>
                  <a:moveTo>
                    <a:pt x="234886" y="644"/>
                  </a:moveTo>
                  <a:cubicBezTo>
                    <a:pt x="271200" y="-2982"/>
                    <a:pt x="283402" y="9343"/>
                    <a:pt x="271784" y="21273"/>
                  </a:cubicBezTo>
                  <a:lnTo>
                    <a:pt x="268169" y="23343"/>
                  </a:lnTo>
                  <a:lnTo>
                    <a:pt x="283853" y="21329"/>
                  </a:lnTo>
                  <a:cubicBezTo>
                    <a:pt x="320535" y="17549"/>
                    <a:pt x="345472" y="16554"/>
                    <a:pt x="345472" y="16554"/>
                  </a:cubicBezTo>
                  <a:cubicBezTo>
                    <a:pt x="345472" y="16554"/>
                    <a:pt x="163358" y="57153"/>
                    <a:pt x="143812" y="61920"/>
                  </a:cubicBezTo>
                  <a:cubicBezTo>
                    <a:pt x="124301" y="66686"/>
                    <a:pt x="59973" y="232650"/>
                    <a:pt x="0" y="205183"/>
                  </a:cubicBezTo>
                  <a:cubicBezTo>
                    <a:pt x="0" y="205183"/>
                    <a:pt x="57813" y="65108"/>
                    <a:pt x="151768" y="42820"/>
                  </a:cubicBezTo>
                  <a:lnTo>
                    <a:pt x="214668" y="30666"/>
                  </a:lnTo>
                  <a:lnTo>
                    <a:pt x="200022" y="24463"/>
                  </a:lnTo>
                  <a:cubicBezTo>
                    <a:pt x="190326" y="15860"/>
                    <a:pt x="195144" y="4621"/>
                    <a:pt x="234886" y="644"/>
                  </a:cubicBezTo>
                  <a:close/>
                </a:path>
              </a:pathLst>
            </a:custGeom>
            <a:solidFill>
              <a:schemeClr val="accent3">
                <a:alpha val="36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DDD4437-2053-4D7E-4230-8C62AC991494}"/>
                </a:ext>
              </a:extLst>
            </p:cNvPr>
            <p:cNvGrpSpPr/>
            <p:nvPr/>
          </p:nvGrpSpPr>
          <p:grpSpPr>
            <a:xfrm>
              <a:off x="9830293" y="3376356"/>
              <a:ext cx="2361707" cy="3481643"/>
              <a:chOff x="9830293" y="3376356"/>
              <a:chExt cx="2361707" cy="3481643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684E35B-085C-34EF-0A01-3E4DCF42EC74}"/>
                  </a:ext>
                </a:extLst>
              </p:cNvPr>
              <p:cNvSpPr/>
              <p:nvPr/>
            </p:nvSpPr>
            <p:spPr>
              <a:xfrm flipH="1">
                <a:off x="9830293" y="3851431"/>
                <a:ext cx="2361707" cy="3006568"/>
              </a:xfrm>
              <a:custGeom>
                <a:avLst/>
                <a:gdLst>
                  <a:gd name="connsiteX0" fmla="*/ 2866438 w 2871104"/>
                  <a:gd name="connsiteY0" fmla="*/ 3006569 h 3006568"/>
                  <a:gd name="connsiteX1" fmla="*/ 2512017 w 2871104"/>
                  <a:gd name="connsiteY1" fmla="*/ 3006569 h 3006568"/>
                  <a:gd name="connsiteX2" fmla="*/ 2493637 w 2871104"/>
                  <a:gd name="connsiteY2" fmla="*/ 2979754 h 3006568"/>
                  <a:gd name="connsiteX3" fmla="*/ 2401363 w 2871104"/>
                  <a:gd name="connsiteY3" fmla="*/ 2833542 h 3006568"/>
                  <a:gd name="connsiteX4" fmla="*/ 2330760 w 2871104"/>
                  <a:gd name="connsiteY4" fmla="*/ 2676425 h 3006568"/>
                  <a:gd name="connsiteX5" fmla="*/ 2300653 w 2871104"/>
                  <a:gd name="connsiteY5" fmla="*/ 2528395 h 3006568"/>
                  <a:gd name="connsiteX6" fmla="*/ 2282103 w 2871104"/>
                  <a:gd name="connsiteY6" fmla="*/ 2433823 h 3006568"/>
                  <a:gd name="connsiteX7" fmla="*/ 2116379 w 2871104"/>
                  <a:gd name="connsiteY7" fmla="*/ 1868415 h 3006568"/>
                  <a:gd name="connsiteX8" fmla="*/ 1227959 w 2871104"/>
                  <a:gd name="connsiteY8" fmla="*/ 1640078 h 3006568"/>
                  <a:gd name="connsiteX9" fmla="*/ 914377 w 2871104"/>
                  <a:gd name="connsiteY9" fmla="*/ 1068361 h 3006568"/>
                  <a:gd name="connsiteX10" fmla="*/ 880739 w 2871104"/>
                  <a:gd name="connsiteY10" fmla="*/ 971560 h 3006568"/>
                  <a:gd name="connsiteX11" fmla="*/ 878921 w 2871104"/>
                  <a:gd name="connsiteY11" fmla="*/ 966279 h 3006568"/>
                  <a:gd name="connsiteX12" fmla="*/ 858622 w 2871104"/>
                  <a:gd name="connsiteY12" fmla="*/ 905826 h 3006568"/>
                  <a:gd name="connsiteX13" fmla="*/ 647190 w 2871104"/>
                  <a:gd name="connsiteY13" fmla="*/ 392333 h 3006568"/>
                  <a:gd name="connsiteX14" fmla="*/ 0 w 2871104"/>
                  <a:gd name="connsiteY14" fmla="*/ 608978 h 3006568"/>
                  <a:gd name="connsiteX15" fmla="*/ 0 w 2871104"/>
                  <a:gd name="connsiteY15" fmla="*/ 120414 h 3006568"/>
                  <a:gd name="connsiteX16" fmla="*/ 715495 w 2871104"/>
                  <a:gd name="connsiteY16" fmla="*/ 24607 h 3006568"/>
                  <a:gd name="connsiteX17" fmla="*/ 754003 w 2871104"/>
                  <a:gd name="connsiteY17" fmla="*/ 35820 h 3006568"/>
                  <a:gd name="connsiteX18" fmla="*/ 827041 w 2871104"/>
                  <a:gd name="connsiteY18" fmla="*/ 68636 h 3006568"/>
                  <a:gd name="connsiteX19" fmla="*/ 1459657 w 2871104"/>
                  <a:gd name="connsiteY19" fmla="*/ 1304688 h 3006568"/>
                  <a:gd name="connsiteX20" fmla="*/ 1482425 w 2871104"/>
                  <a:gd name="connsiteY20" fmla="*/ 1337846 h 3006568"/>
                  <a:gd name="connsiteX21" fmla="*/ 1792270 w 2871104"/>
                  <a:gd name="connsiteY21" fmla="*/ 1476515 h 3006568"/>
                  <a:gd name="connsiteX22" fmla="*/ 2427938 w 2871104"/>
                  <a:gd name="connsiteY22" fmla="*/ 1863135 h 3006568"/>
                  <a:gd name="connsiteX23" fmla="*/ 2652640 w 2871104"/>
                  <a:gd name="connsiteY23" fmla="*/ 2653142 h 3006568"/>
                  <a:gd name="connsiteX24" fmla="*/ 2714877 w 2871104"/>
                  <a:gd name="connsiteY24" fmla="*/ 2777512 h 3006568"/>
                  <a:gd name="connsiteX25" fmla="*/ 2767615 w 2871104"/>
                  <a:gd name="connsiteY25" fmla="*/ 2847395 h 3006568"/>
                  <a:gd name="connsiteX26" fmla="*/ 2802076 w 2871104"/>
                  <a:gd name="connsiteY26" fmla="*/ 2879902 h 3006568"/>
                  <a:gd name="connsiteX27" fmla="*/ 2844733 w 2871104"/>
                  <a:gd name="connsiteY27" fmla="*/ 2921530 h 3006568"/>
                  <a:gd name="connsiteX28" fmla="*/ 2844767 w 2871104"/>
                  <a:gd name="connsiteY28" fmla="*/ 2921530 h 3006568"/>
                  <a:gd name="connsiteX29" fmla="*/ 2866438 w 2871104"/>
                  <a:gd name="connsiteY29" fmla="*/ 3006569 h 3006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871104" h="3006568">
                    <a:moveTo>
                      <a:pt x="2866438" y="3006569"/>
                    </a:moveTo>
                    <a:lnTo>
                      <a:pt x="2512017" y="3006569"/>
                    </a:lnTo>
                    <a:cubicBezTo>
                      <a:pt x="2506051" y="2997928"/>
                      <a:pt x="2499913" y="2988944"/>
                      <a:pt x="2493637" y="2979754"/>
                    </a:cubicBezTo>
                    <a:cubicBezTo>
                      <a:pt x="2462948" y="2934526"/>
                      <a:pt x="2429927" y="2883331"/>
                      <a:pt x="2401363" y="2833542"/>
                    </a:cubicBezTo>
                    <a:cubicBezTo>
                      <a:pt x="2367930" y="2775214"/>
                      <a:pt x="2340704" y="2718876"/>
                      <a:pt x="2330760" y="2676425"/>
                    </a:cubicBezTo>
                    <a:cubicBezTo>
                      <a:pt x="2323490" y="2645358"/>
                      <a:pt x="2313169" y="2592586"/>
                      <a:pt x="2300653" y="2528395"/>
                    </a:cubicBezTo>
                    <a:cubicBezTo>
                      <a:pt x="2294927" y="2498940"/>
                      <a:pt x="2288721" y="2467119"/>
                      <a:pt x="2282103" y="2433823"/>
                    </a:cubicBezTo>
                    <a:cubicBezTo>
                      <a:pt x="2236634" y="2204491"/>
                      <a:pt x="2172752" y="1907951"/>
                      <a:pt x="2116379" y="1868415"/>
                    </a:cubicBezTo>
                    <a:cubicBezTo>
                      <a:pt x="2033980" y="1810602"/>
                      <a:pt x="1514589" y="1847704"/>
                      <a:pt x="1227959" y="1640078"/>
                    </a:cubicBezTo>
                    <a:cubicBezTo>
                      <a:pt x="1105407" y="1551267"/>
                      <a:pt x="1001645" y="1313123"/>
                      <a:pt x="914377" y="1068361"/>
                    </a:cubicBezTo>
                    <a:cubicBezTo>
                      <a:pt x="902856" y="1036094"/>
                      <a:pt x="891643" y="1003724"/>
                      <a:pt x="880739" y="971560"/>
                    </a:cubicBezTo>
                    <a:cubicBezTo>
                      <a:pt x="880122" y="969811"/>
                      <a:pt x="879539" y="968028"/>
                      <a:pt x="878921" y="966279"/>
                    </a:cubicBezTo>
                    <a:cubicBezTo>
                      <a:pt x="872029" y="946014"/>
                      <a:pt x="865274" y="925817"/>
                      <a:pt x="858622" y="905826"/>
                    </a:cubicBezTo>
                    <a:cubicBezTo>
                      <a:pt x="769262" y="637198"/>
                      <a:pt x="699859" y="399843"/>
                      <a:pt x="647190" y="392333"/>
                    </a:cubicBezTo>
                    <a:cubicBezTo>
                      <a:pt x="576038" y="382149"/>
                      <a:pt x="233926" y="514029"/>
                      <a:pt x="0" y="608978"/>
                    </a:cubicBezTo>
                    <a:lnTo>
                      <a:pt x="0" y="120414"/>
                    </a:lnTo>
                    <a:cubicBezTo>
                      <a:pt x="187772" y="33454"/>
                      <a:pt x="446079" y="-40029"/>
                      <a:pt x="715495" y="24607"/>
                    </a:cubicBezTo>
                    <a:cubicBezTo>
                      <a:pt x="728560" y="27728"/>
                      <a:pt x="741418" y="31500"/>
                      <a:pt x="754003" y="35820"/>
                    </a:cubicBezTo>
                    <a:cubicBezTo>
                      <a:pt x="779240" y="44496"/>
                      <a:pt x="803586" y="55537"/>
                      <a:pt x="827041" y="68636"/>
                    </a:cubicBezTo>
                    <a:cubicBezTo>
                      <a:pt x="1226485" y="291898"/>
                      <a:pt x="1370983" y="1120550"/>
                      <a:pt x="1459657" y="1304688"/>
                    </a:cubicBezTo>
                    <a:cubicBezTo>
                      <a:pt x="1467646" y="1321284"/>
                      <a:pt x="1475190" y="1332634"/>
                      <a:pt x="1482425" y="1337846"/>
                    </a:cubicBezTo>
                    <a:cubicBezTo>
                      <a:pt x="1517710" y="1363358"/>
                      <a:pt x="1643177" y="1413044"/>
                      <a:pt x="1792270" y="1476515"/>
                    </a:cubicBezTo>
                    <a:cubicBezTo>
                      <a:pt x="2042312" y="1582985"/>
                      <a:pt x="2358843" y="1728237"/>
                      <a:pt x="2427938" y="1863135"/>
                    </a:cubicBezTo>
                    <a:cubicBezTo>
                      <a:pt x="2508862" y="2021143"/>
                      <a:pt x="2545793" y="2391475"/>
                      <a:pt x="2652640" y="2653142"/>
                    </a:cubicBezTo>
                    <a:cubicBezTo>
                      <a:pt x="2671088" y="2698405"/>
                      <a:pt x="2691662" y="2740410"/>
                      <a:pt x="2714877" y="2777512"/>
                    </a:cubicBezTo>
                    <a:cubicBezTo>
                      <a:pt x="2731096" y="2803401"/>
                      <a:pt x="2748584" y="2826855"/>
                      <a:pt x="2767615" y="2847395"/>
                    </a:cubicBezTo>
                    <a:cubicBezTo>
                      <a:pt x="2778587" y="2859259"/>
                      <a:pt x="2790074" y="2870129"/>
                      <a:pt x="2802076" y="2879902"/>
                    </a:cubicBezTo>
                    <a:cubicBezTo>
                      <a:pt x="2820113" y="2894578"/>
                      <a:pt x="2834172" y="2908465"/>
                      <a:pt x="2844733" y="2921530"/>
                    </a:cubicBezTo>
                    <a:lnTo>
                      <a:pt x="2844767" y="2921530"/>
                    </a:lnTo>
                    <a:cubicBezTo>
                      <a:pt x="2871616" y="2954688"/>
                      <a:pt x="2876108" y="2982840"/>
                      <a:pt x="2866438" y="300656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313" name="Freeform: Shape 1312">
                <a:extLst>
                  <a:ext uri="{FF2B5EF4-FFF2-40B4-BE49-F238E27FC236}">
                    <a16:creationId xmlns:a16="http://schemas.microsoft.com/office/drawing/2014/main" id="{4D503EE0-A9B7-271D-D528-DA76308D37D0}"/>
                  </a:ext>
                </a:extLst>
              </p:cNvPr>
              <p:cNvSpPr/>
              <p:nvPr/>
            </p:nvSpPr>
            <p:spPr>
              <a:xfrm flipH="1">
                <a:off x="10016314" y="3999736"/>
                <a:ext cx="2143244" cy="2838493"/>
              </a:xfrm>
              <a:custGeom>
                <a:avLst/>
                <a:gdLst>
                  <a:gd name="connsiteX0" fmla="*/ 2519537 w 2605521"/>
                  <a:gd name="connsiteY0" fmla="*/ 2708219 h 2838493"/>
                  <a:gd name="connsiteX1" fmla="*/ 2559949 w 2605521"/>
                  <a:gd name="connsiteY1" fmla="*/ 2723401 h 2838493"/>
                  <a:gd name="connsiteX2" fmla="*/ 2502341 w 2605521"/>
                  <a:gd name="connsiteY2" fmla="*/ 2801616 h 2838493"/>
                  <a:gd name="connsiteX3" fmla="*/ 2519537 w 2605521"/>
                  <a:gd name="connsiteY3" fmla="*/ 2708219 h 2838493"/>
                  <a:gd name="connsiteX4" fmla="*/ 2525504 w 2605521"/>
                  <a:gd name="connsiteY4" fmla="*/ 2522920 h 2838493"/>
                  <a:gd name="connsiteX5" fmla="*/ 2552507 w 2605521"/>
                  <a:gd name="connsiteY5" fmla="*/ 2551814 h 2838493"/>
                  <a:gd name="connsiteX6" fmla="*/ 2529156 w 2605521"/>
                  <a:gd name="connsiteY6" fmla="*/ 2558809 h 2838493"/>
                  <a:gd name="connsiteX7" fmla="*/ 2525504 w 2605521"/>
                  <a:gd name="connsiteY7" fmla="*/ 2522920 h 2838493"/>
                  <a:gd name="connsiteX8" fmla="*/ 2420853 w 2605521"/>
                  <a:gd name="connsiteY8" fmla="*/ 2379804 h 2838493"/>
                  <a:gd name="connsiteX9" fmla="*/ 2440448 w 2605521"/>
                  <a:gd name="connsiteY9" fmla="*/ 2395452 h 2838493"/>
                  <a:gd name="connsiteX10" fmla="*/ 2363398 w 2605521"/>
                  <a:gd name="connsiteY10" fmla="*/ 2464272 h 2838493"/>
                  <a:gd name="connsiteX11" fmla="*/ 2420853 w 2605521"/>
                  <a:gd name="connsiteY11" fmla="*/ 2379804 h 2838493"/>
                  <a:gd name="connsiteX12" fmla="*/ 2288819 w 2605521"/>
                  <a:gd name="connsiteY12" fmla="*/ 2348246 h 2838493"/>
                  <a:gd name="connsiteX13" fmla="*/ 2309734 w 2605521"/>
                  <a:gd name="connsiteY13" fmla="*/ 2363870 h 2838493"/>
                  <a:gd name="connsiteX14" fmla="*/ 2301573 w 2605521"/>
                  <a:gd name="connsiteY14" fmla="*/ 2418734 h 2838493"/>
                  <a:gd name="connsiteX15" fmla="*/ 2288819 w 2605521"/>
                  <a:gd name="connsiteY15" fmla="*/ 2348246 h 2838493"/>
                  <a:gd name="connsiteX16" fmla="*/ 2321137 w 2605521"/>
                  <a:gd name="connsiteY16" fmla="*/ 2184984 h 2838493"/>
                  <a:gd name="connsiteX17" fmla="*/ 2350985 w 2605521"/>
                  <a:gd name="connsiteY17" fmla="*/ 2198112 h 2838493"/>
                  <a:gd name="connsiteX18" fmla="*/ 2299207 w 2605521"/>
                  <a:gd name="connsiteY18" fmla="*/ 2276328 h 2838493"/>
                  <a:gd name="connsiteX19" fmla="*/ 2321137 w 2605521"/>
                  <a:gd name="connsiteY19" fmla="*/ 2184984 h 2838493"/>
                  <a:gd name="connsiteX20" fmla="*/ 2281032 w 2605521"/>
                  <a:gd name="connsiteY20" fmla="*/ 1856120 h 2838493"/>
                  <a:gd name="connsiteX21" fmla="*/ 2330720 w 2605521"/>
                  <a:gd name="connsiteY21" fmla="*/ 1949476 h 2838493"/>
                  <a:gd name="connsiteX22" fmla="*/ 2330754 w 2605521"/>
                  <a:gd name="connsiteY22" fmla="*/ 1949476 h 2838493"/>
                  <a:gd name="connsiteX23" fmla="*/ 2340081 w 2605521"/>
                  <a:gd name="connsiteY23" fmla="*/ 2116399 h 2838493"/>
                  <a:gd name="connsiteX24" fmla="*/ 2237348 w 2605521"/>
                  <a:gd name="connsiteY24" fmla="*/ 1877089 h 2838493"/>
                  <a:gd name="connsiteX25" fmla="*/ 2261456 w 2605521"/>
                  <a:gd name="connsiteY25" fmla="*/ 1856888 h 2838493"/>
                  <a:gd name="connsiteX26" fmla="*/ 2281032 w 2605521"/>
                  <a:gd name="connsiteY26" fmla="*/ 1856120 h 2838493"/>
                  <a:gd name="connsiteX27" fmla="*/ 1815138 w 2605521"/>
                  <a:gd name="connsiteY27" fmla="*/ 1552446 h 2838493"/>
                  <a:gd name="connsiteX28" fmla="*/ 1824702 w 2605521"/>
                  <a:gd name="connsiteY28" fmla="*/ 1555484 h 2838493"/>
                  <a:gd name="connsiteX29" fmla="*/ 1716140 w 2605521"/>
                  <a:gd name="connsiteY29" fmla="*/ 1620772 h 2838493"/>
                  <a:gd name="connsiteX30" fmla="*/ 1815138 w 2605521"/>
                  <a:gd name="connsiteY30" fmla="*/ 1552446 h 2838493"/>
                  <a:gd name="connsiteX31" fmla="*/ 1554744 w 2605521"/>
                  <a:gd name="connsiteY31" fmla="*/ 1426758 h 2838493"/>
                  <a:gd name="connsiteX32" fmla="*/ 1621568 w 2605521"/>
                  <a:gd name="connsiteY32" fmla="*/ 1429434 h 2838493"/>
                  <a:gd name="connsiteX33" fmla="*/ 1497232 w 2605521"/>
                  <a:gd name="connsiteY33" fmla="*/ 1560765 h 2838493"/>
                  <a:gd name="connsiteX34" fmla="*/ 1554744 w 2605521"/>
                  <a:gd name="connsiteY34" fmla="*/ 1426758 h 2838493"/>
                  <a:gd name="connsiteX35" fmla="*/ 1119838 w 2605521"/>
                  <a:gd name="connsiteY35" fmla="*/ 1233996 h 2838493"/>
                  <a:gd name="connsiteX36" fmla="*/ 1138456 w 2605521"/>
                  <a:gd name="connsiteY36" fmla="*/ 1238576 h 2838493"/>
                  <a:gd name="connsiteX37" fmla="*/ 1183856 w 2605521"/>
                  <a:gd name="connsiteY37" fmla="*/ 1310379 h 2838493"/>
                  <a:gd name="connsiteX38" fmla="*/ 1119838 w 2605521"/>
                  <a:gd name="connsiteY38" fmla="*/ 1233996 h 2838493"/>
                  <a:gd name="connsiteX39" fmla="*/ 1118358 w 2605521"/>
                  <a:gd name="connsiteY39" fmla="*/ 1170694 h 2838493"/>
                  <a:gd name="connsiteX40" fmla="*/ 1159339 w 2605521"/>
                  <a:gd name="connsiteY40" fmla="*/ 1186900 h 2838493"/>
                  <a:gd name="connsiteX41" fmla="*/ 1107801 w 2605521"/>
                  <a:gd name="connsiteY41" fmla="*/ 1198285 h 2838493"/>
                  <a:gd name="connsiteX42" fmla="*/ 1118358 w 2605521"/>
                  <a:gd name="connsiteY42" fmla="*/ 1170694 h 2838493"/>
                  <a:gd name="connsiteX43" fmla="*/ 1021514 w 2605521"/>
                  <a:gd name="connsiteY43" fmla="*/ 968465 h 2838493"/>
                  <a:gd name="connsiteX44" fmla="*/ 1094531 w 2605521"/>
                  <a:gd name="connsiteY44" fmla="*/ 1016205 h 2838493"/>
                  <a:gd name="connsiteX45" fmla="*/ 996461 w 2605521"/>
                  <a:gd name="connsiteY45" fmla="*/ 1038973 h 2838493"/>
                  <a:gd name="connsiteX46" fmla="*/ 1021514 w 2605521"/>
                  <a:gd name="connsiteY46" fmla="*/ 968465 h 2838493"/>
                  <a:gd name="connsiteX47" fmla="*/ 1050758 w 2605521"/>
                  <a:gd name="connsiteY47" fmla="*/ 513456 h 2838493"/>
                  <a:gd name="connsiteX48" fmla="*/ 1105058 w 2605521"/>
                  <a:gd name="connsiteY48" fmla="*/ 571463 h 2838493"/>
                  <a:gd name="connsiteX49" fmla="*/ 1005240 w 2605521"/>
                  <a:gd name="connsiteY49" fmla="*/ 674779 h 2838493"/>
                  <a:gd name="connsiteX50" fmla="*/ 1032675 w 2605521"/>
                  <a:gd name="connsiteY50" fmla="*/ 513864 h 2838493"/>
                  <a:gd name="connsiteX51" fmla="*/ 1050758 w 2605521"/>
                  <a:gd name="connsiteY51" fmla="*/ 513456 h 2838493"/>
                  <a:gd name="connsiteX52" fmla="*/ 804815 w 2605521"/>
                  <a:gd name="connsiteY52" fmla="*/ 315155 h 2838493"/>
                  <a:gd name="connsiteX53" fmla="*/ 898426 w 2605521"/>
                  <a:gd name="connsiteY53" fmla="*/ 373576 h 2838493"/>
                  <a:gd name="connsiteX54" fmla="*/ 744327 w 2605521"/>
                  <a:gd name="connsiteY54" fmla="*/ 363563 h 2838493"/>
                  <a:gd name="connsiteX55" fmla="*/ 804815 w 2605521"/>
                  <a:gd name="connsiteY55" fmla="*/ 315155 h 2838493"/>
                  <a:gd name="connsiteX56" fmla="*/ 488476 w 2605521"/>
                  <a:gd name="connsiteY56" fmla="*/ 60733 h 2838493"/>
                  <a:gd name="connsiteX57" fmla="*/ 534232 w 2605521"/>
                  <a:gd name="connsiteY57" fmla="*/ 72407 h 2838493"/>
                  <a:gd name="connsiteX58" fmla="*/ 383665 w 2605521"/>
                  <a:gd name="connsiteY58" fmla="*/ 142461 h 2838493"/>
                  <a:gd name="connsiteX59" fmla="*/ 488476 w 2605521"/>
                  <a:gd name="connsiteY59" fmla="*/ 60733 h 2838493"/>
                  <a:gd name="connsiteX60" fmla="*/ 188938 w 2605521"/>
                  <a:gd name="connsiteY60" fmla="*/ 50583 h 2838493"/>
                  <a:gd name="connsiteX61" fmla="*/ 217766 w 2605521"/>
                  <a:gd name="connsiteY61" fmla="*/ 52183 h 2838493"/>
                  <a:gd name="connsiteX62" fmla="*/ 98235 w 2605521"/>
                  <a:gd name="connsiteY62" fmla="*/ 275541 h 2838493"/>
                  <a:gd name="connsiteX63" fmla="*/ 152516 w 2605521"/>
                  <a:gd name="connsiteY63" fmla="*/ 54918 h 2838493"/>
                  <a:gd name="connsiteX64" fmla="*/ 188938 w 2605521"/>
                  <a:gd name="connsiteY64" fmla="*/ 50583 h 2838493"/>
                  <a:gd name="connsiteX65" fmla="*/ 328642 w 2605521"/>
                  <a:gd name="connsiteY65" fmla="*/ 354 h 2838493"/>
                  <a:gd name="connsiteX66" fmla="*/ 346803 w 2605521"/>
                  <a:gd name="connsiteY66" fmla="*/ 7633 h 2838493"/>
                  <a:gd name="connsiteX67" fmla="*/ 346803 w 2605521"/>
                  <a:gd name="connsiteY67" fmla="*/ 67160 h 2838493"/>
                  <a:gd name="connsiteX68" fmla="*/ 328642 w 2605521"/>
                  <a:gd name="connsiteY68" fmla="*/ 354 h 2838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2605521" h="2838493">
                    <a:moveTo>
                      <a:pt x="2519537" y="2708219"/>
                    </a:moveTo>
                    <a:cubicBezTo>
                      <a:pt x="2531201" y="2709842"/>
                      <a:pt x="2545033" y="2715043"/>
                      <a:pt x="2559949" y="2723401"/>
                    </a:cubicBezTo>
                    <a:cubicBezTo>
                      <a:pt x="2672454" y="2786426"/>
                      <a:pt x="2546713" y="2896154"/>
                      <a:pt x="2502341" y="2801616"/>
                    </a:cubicBezTo>
                    <a:cubicBezTo>
                      <a:pt x="2469063" y="2730687"/>
                      <a:pt x="2484545" y="2703350"/>
                      <a:pt x="2519537" y="2708219"/>
                    </a:cubicBezTo>
                    <a:close/>
                    <a:moveTo>
                      <a:pt x="2525504" y="2522920"/>
                    </a:moveTo>
                    <a:cubicBezTo>
                      <a:pt x="2531779" y="2519710"/>
                      <a:pt x="2543163" y="2527297"/>
                      <a:pt x="2552507" y="2551814"/>
                    </a:cubicBezTo>
                    <a:cubicBezTo>
                      <a:pt x="2571195" y="2600848"/>
                      <a:pt x="2551341" y="2596151"/>
                      <a:pt x="2529156" y="2558809"/>
                    </a:cubicBezTo>
                    <a:cubicBezTo>
                      <a:pt x="2518063" y="2540138"/>
                      <a:pt x="2519229" y="2526131"/>
                      <a:pt x="2525504" y="2522920"/>
                    </a:cubicBezTo>
                    <a:close/>
                    <a:moveTo>
                      <a:pt x="2420853" y="2379804"/>
                    </a:moveTo>
                    <a:cubicBezTo>
                      <a:pt x="2428770" y="2381539"/>
                      <a:pt x="2435776" y="2386811"/>
                      <a:pt x="2440448" y="2395452"/>
                    </a:cubicBezTo>
                    <a:cubicBezTo>
                      <a:pt x="2494146" y="2494756"/>
                      <a:pt x="2361067" y="2548317"/>
                      <a:pt x="2363398" y="2464272"/>
                    </a:cubicBezTo>
                    <a:cubicBezTo>
                      <a:pt x="2365147" y="2401238"/>
                      <a:pt x="2397101" y="2374601"/>
                      <a:pt x="2420853" y="2379804"/>
                    </a:cubicBezTo>
                    <a:close/>
                    <a:moveTo>
                      <a:pt x="2288819" y="2348246"/>
                    </a:moveTo>
                    <a:cubicBezTo>
                      <a:pt x="2293809" y="2348052"/>
                      <a:pt x="2300819" y="2352546"/>
                      <a:pt x="2309734" y="2363870"/>
                    </a:cubicBezTo>
                    <a:cubicBezTo>
                      <a:pt x="2352940" y="2418734"/>
                      <a:pt x="2334252" y="2454910"/>
                      <a:pt x="2301573" y="2418734"/>
                    </a:cubicBezTo>
                    <a:cubicBezTo>
                      <a:pt x="2277065" y="2391603"/>
                      <a:pt x="2273850" y="2348828"/>
                      <a:pt x="2288819" y="2348246"/>
                    </a:cubicBezTo>
                    <a:close/>
                    <a:moveTo>
                      <a:pt x="2321137" y="2184984"/>
                    </a:moveTo>
                    <a:cubicBezTo>
                      <a:pt x="2329869" y="2184334"/>
                      <a:pt x="2340038" y="2188245"/>
                      <a:pt x="2350985" y="2198112"/>
                    </a:cubicBezTo>
                    <a:cubicBezTo>
                      <a:pt x="2414456" y="2255308"/>
                      <a:pt x="2322558" y="2338187"/>
                      <a:pt x="2299207" y="2276328"/>
                    </a:cubicBezTo>
                    <a:cubicBezTo>
                      <a:pt x="2281693" y="2229934"/>
                      <a:pt x="2294944" y="2186934"/>
                      <a:pt x="2321137" y="2184984"/>
                    </a:cubicBezTo>
                    <a:close/>
                    <a:moveTo>
                      <a:pt x="2281032" y="1856120"/>
                    </a:moveTo>
                    <a:cubicBezTo>
                      <a:pt x="2300638" y="1862308"/>
                      <a:pt x="2319552" y="1890377"/>
                      <a:pt x="2330720" y="1949476"/>
                    </a:cubicBezTo>
                    <a:lnTo>
                      <a:pt x="2330754" y="1949476"/>
                    </a:lnTo>
                    <a:cubicBezTo>
                      <a:pt x="2330754" y="1949476"/>
                      <a:pt x="2369262" y="2065033"/>
                      <a:pt x="2340081" y="2116399"/>
                    </a:cubicBezTo>
                    <a:cubicBezTo>
                      <a:pt x="2310900" y="2167766"/>
                      <a:pt x="2208167" y="1916763"/>
                      <a:pt x="2237348" y="1877089"/>
                    </a:cubicBezTo>
                    <a:cubicBezTo>
                      <a:pt x="2244643" y="1867171"/>
                      <a:pt x="2252886" y="1860169"/>
                      <a:pt x="2261456" y="1856888"/>
                    </a:cubicBezTo>
                    <a:cubicBezTo>
                      <a:pt x="2267884" y="1854427"/>
                      <a:pt x="2274496" y="1854058"/>
                      <a:pt x="2281032" y="1856120"/>
                    </a:cubicBezTo>
                    <a:close/>
                    <a:moveTo>
                      <a:pt x="1815138" y="1552446"/>
                    </a:moveTo>
                    <a:cubicBezTo>
                      <a:pt x="1819902" y="1552947"/>
                      <a:pt x="1823288" y="1553963"/>
                      <a:pt x="1824702" y="1555484"/>
                    </a:cubicBezTo>
                    <a:cubicBezTo>
                      <a:pt x="1870239" y="1604484"/>
                      <a:pt x="1756396" y="1678036"/>
                      <a:pt x="1716140" y="1620772"/>
                    </a:cubicBezTo>
                    <a:cubicBezTo>
                      <a:pt x="1680916" y="1570666"/>
                      <a:pt x="1781789" y="1548940"/>
                      <a:pt x="1815138" y="1552446"/>
                    </a:cubicBezTo>
                    <a:close/>
                    <a:moveTo>
                      <a:pt x="1554744" y="1426758"/>
                    </a:moveTo>
                    <a:cubicBezTo>
                      <a:pt x="1574642" y="1426161"/>
                      <a:pt x="1596926" y="1426970"/>
                      <a:pt x="1621568" y="1429434"/>
                    </a:cubicBezTo>
                    <a:cubicBezTo>
                      <a:pt x="1971737" y="1464444"/>
                      <a:pt x="1616287" y="1625538"/>
                      <a:pt x="1497232" y="1560765"/>
                    </a:cubicBezTo>
                    <a:cubicBezTo>
                      <a:pt x="1393060" y="1504057"/>
                      <a:pt x="1415454" y="1430942"/>
                      <a:pt x="1554744" y="1426758"/>
                    </a:cubicBezTo>
                    <a:close/>
                    <a:moveTo>
                      <a:pt x="1119838" y="1233996"/>
                    </a:moveTo>
                    <a:cubicBezTo>
                      <a:pt x="1124534" y="1233995"/>
                      <a:pt x="1130689" y="1235396"/>
                      <a:pt x="1138456" y="1238576"/>
                    </a:cubicBezTo>
                    <a:cubicBezTo>
                      <a:pt x="1283949" y="1298137"/>
                      <a:pt x="1250379" y="1319123"/>
                      <a:pt x="1183856" y="1310379"/>
                    </a:cubicBezTo>
                    <a:cubicBezTo>
                      <a:pt x="1125619" y="1302698"/>
                      <a:pt x="1086967" y="1234004"/>
                      <a:pt x="1119838" y="1233996"/>
                    </a:cubicBezTo>
                    <a:close/>
                    <a:moveTo>
                      <a:pt x="1118358" y="1170694"/>
                    </a:moveTo>
                    <a:cubicBezTo>
                      <a:pt x="1131538" y="1169833"/>
                      <a:pt x="1149789" y="1176271"/>
                      <a:pt x="1159339" y="1186900"/>
                    </a:cubicBezTo>
                    <a:cubicBezTo>
                      <a:pt x="1189994" y="1221053"/>
                      <a:pt x="1129266" y="1235421"/>
                      <a:pt x="1107801" y="1198285"/>
                    </a:cubicBezTo>
                    <a:cubicBezTo>
                      <a:pt x="1097068" y="1179717"/>
                      <a:pt x="1105178" y="1171556"/>
                      <a:pt x="1118358" y="1170694"/>
                    </a:cubicBezTo>
                    <a:close/>
                    <a:moveTo>
                      <a:pt x="1021514" y="968465"/>
                    </a:moveTo>
                    <a:cubicBezTo>
                      <a:pt x="1045479" y="964950"/>
                      <a:pt x="1077437" y="981144"/>
                      <a:pt x="1094531" y="1016205"/>
                    </a:cubicBezTo>
                    <a:cubicBezTo>
                      <a:pt x="1196063" y="1224585"/>
                      <a:pt x="1026225" y="1126516"/>
                      <a:pt x="996461" y="1038973"/>
                    </a:cubicBezTo>
                    <a:cubicBezTo>
                      <a:pt x="981579" y="995202"/>
                      <a:pt x="997550" y="971980"/>
                      <a:pt x="1021514" y="968465"/>
                    </a:cubicBezTo>
                    <a:close/>
                    <a:moveTo>
                      <a:pt x="1050758" y="513456"/>
                    </a:moveTo>
                    <a:cubicBezTo>
                      <a:pt x="1069357" y="517467"/>
                      <a:pt x="1088991" y="535250"/>
                      <a:pt x="1105058" y="571463"/>
                    </a:cubicBezTo>
                    <a:cubicBezTo>
                      <a:pt x="1201345" y="788587"/>
                      <a:pt x="1064767" y="802612"/>
                      <a:pt x="1005240" y="674779"/>
                    </a:cubicBezTo>
                    <a:cubicBezTo>
                      <a:pt x="968036" y="594884"/>
                      <a:pt x="994013" y="524203"/>
                      <a:pt x="1032675" y="513864"/>
                    </a:cubicBezTo>
                    <a:cubicBezTo>
                      <a:pt x="1038474" y="512313"/>
                      <a:pt x="1044559" y="512119"/>
                      <a:pt x="1050758" y="513456"/>
                    </a:cubicBezTo>
                    <a:close/>
                    <a:moveTo>
                      <a:pt x="804815" y="315155"/>
                    </a:moveTo>
                    <a:cubicBezTo>
                      <a:pt x="842191" y="313749"/>
                      <a:pt x="885087" y="330148"/>
                      <a:pt x="898426" y="373576"/>
                    </a:cubicBezTo>
                    <a:cubicBezTo>
                      <a:pt x="966697" y="595981"/>
                      <a:pt x="761849" y="419113"/>
                      <a:pt x="744327" y="363563"/>
                    </a:cubicBezTo>
                    <a:cubicBezTo>
                      <a:pt x="735583" y="335771"/>
                      <a:pt x="767439" y="316561"/>
                      <a:pt x="804815" y="315155"/>
                    </a:cubicBezTo>
                    <a:close/>
                    <a:moveTo>
                      <a:pt x="488476" y="60733"/>
                    </a:moveTo>
                    <a:cubicBezTo>
                      <a:pt x="507143" y="58760"/>
                      <a:pt x="523834" y="61777"/>
                      <a:pt x="534232" y="72407"/>
                    </a:cubicBezTo>
                    <a:cubicBezTo>
                      <a:pt x="613030" y="152954"/>
                      <a:pt x="416926" y="175722"/>
                      <a:pt x="383665" y="142461"/>
                    </a:cubicBezTo>
                    <a:cubicBezTo>
                      <a:pt x="358693" y="117489"/>
                      <a:pt x="432477" y="66652"/>
                      <a:pt x="488476" y="60733"/>
                    </a:cubicBezTo>
                    <a:close/>
                    <a:moveTo>
                      <a:pt x="188938" y="50583"/>
                    </a:moveTo>
                    <a:cubicBezTo>
                      <a:pt x="199786" y="50169"/>
                      <a:pt x="209368" y="50744"/>
                      <a:pt x="217766" y="52183"/>
                    </a:cubicBezTo>
                    <a:cubicBezTo>
                      <a:pt x="335332" y="72329"/>
                      <a:pt x="220801" y="261739"/>
                      <a:pt x="98235" y="275541"/>
                    </a:cubicBezTo>
                    <a:cubicBezTo>
                      <a:pt x="-41840" y="291314"/>
                      <a:pt x="-39302" y="90786"/>
                      <a:pt x="152516" y="54918"/>
                    </a:cubicBezTo>
                    <a:cubicBezTo>
                      <a:pt x="165977" y="52400"/>
                      <a:pt x="178091" y="50997"/>
                      <a:pt x="188938" y="50583"/>
                    </a:cubicBezTo>
                    <a:close/>
                    <a:moveTo>
                      <a:pt x="328642" y="354"/>
                    </a:moveTo>
                    <a:cubicBezTo>
                      <a:pt x="333569" y="1178"/>
                      <a:pt x="339585" y="3475"/>
                      <a:pt x="346803" y="7633"/>
                    </a:cubicBezTo>
                    <a:cubicBezTo>
                      <a:pt x="404547" y="40894"/>
                      <a:pt x="385379" y="74155"/>
                      <a:pt x="346803" y="67160"/>
                    </a:cubicBezTo>
                    <a:cubicBezTo>
                      <a:pt x="313049" y="61040"/>
                      <a:pt x="294155" y="-5412"/>
                      <a:pt x="328642" y="354"/>
                    </a:cubicBezTo>
                    <a:close/>
                  </a:path>
                </a:pathLst>
              </a:custGeom>
              <a:solidFill>
                <a:schemeClr val="accent3">
                  <a:alpha val="36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FAF6C64C-6EDA-ECA8-53C6-8B53308ACC12}"/>
                  </a:ext>
                </a:extLst>
              </p:cNvPr>
              <p:cNvSpPr/>
              <p:nvPr/>
            </p:nvSpPr>
            <p:spPr>
              <a:xfrm flipH="1">
                <a:off x="11245165" y="3376356"/>
                <a:ext cx="352492" cy="544434"/>
              </a:xfrm>
              <a:custGeom>
                <a:avLst/>
                <a:gdLst>
                  <a:gd name="connsiteX0" fmla="*/ 19773 w 428521"/>
                  <a:gd name="connsiteY0" fmla="*/ 493956 h 544434"/>
                  <a:gd name="connsiteX1" fmla="*/ 16584 w 428521"/>
                  <a:gd name="connsiteY1" fmla="*/ 293051 h 544434"/>
                  <a:gd name="connsiteX2" fmla="*/ 345185 w 428521"/>
                  <a:gd name="connsiteY2" fmla="*/ 60187 h 544434"/>
                  <a:gd name="connsiteX3" fmla="*/ 418600 w 428521"/>
                  <a:gd name="connsiteY3" fmla="*/ 317 h 544434"/>
                  <a:gd name="connsiteX4" fmla="*/ 381155 w 428521"/>
                  <a:gd name="connsiteY4" fmla="*/ 415054 h 544434"/>
                  <a:gd name="connsiteX5" fmla="*/ 19773 w 428521"/>
                  <a:gd name="connsiteY5" fmla="*/ 493956 h 544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8521" h="544434">
                    <a:moveTo>
                      <a:pt x="19773" y="493956"/>
                    </a:moveTo>
                    <a:cubicBezTo>
                      <a:pt x="19773" y="493956"/>
                      <a:pt x="-22507" y="377918"/>
                      <a:pt x="16584" y="293051"/>
                    </a:cubicBezTo>
                    <a:cubicBezTo>
                      <a:pt x="55674" y="208149"/>
                      <a:pt x="325948" y="85459"/>
                      <a:pt x="345185" y="60187"/>
                    </a:cubicBezTo>
                    <a:cubicBezTo>
                      <a:pt x="364387" y="34916"/>
                      <a:pt x="412462" y="-3901"/>
                      <a:pt x="418600" y="317"/>
                    </a:cubicBezTo>
                    <a:cubicBezTo>
                      <a:pt x="424738" y="4569"/>
                      <a:pt x="450969" y="314825"/>
                      <a:pt x="381155" y="415054"/>
                    </a:cubicBezTo>
                    <a:cubicBezTo>
                      <a:pt x="311341" y="515284"/>
                      <a:pt x="77688" y="603410"/>
                      <a:pt x="19773" y="49395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316" name="Freeform: Shape 1315">
                <a:extLst>
                  <a:ext uri="{FF2B5EF4-FFF2-40B4-BE49-F238E27FC236}">
                    <a16:creationId xmlns:a16="http://schemas.microsoft.com/office/drawing/2014/main" id="{739B1574-7619-66CC-6048-F439A0035E91}"/>
                  </a:ext>
                </a:extLst>
              </p:cNvPr>
              <p:cNvSpPr/>
              <p:nvPr/>
            </p:nvSpPr>
            <p:spPr>
              <a:xfrm flipH="1">
                <a:off x="11319837" y="3525320"/>
                <a:ext cx="261556" cy="356641"/>
              </a:xfrm>
              <a:custGeom>
                <a:avLst/>
                <a:gdLst>
                  <a:gd name="connsiteX0" fmla="*/ 272791 w 317971"/>
                  <a:gd name="connsiteY0" fmla="*/ 158068 h 356641"/>
                  <a:gd name="connsiteX1" fmla="*/ 296712 w 317971"/>
                  <a:gd name="connsiteY1" fmla="*/ 168501 h 356641"/>
                  <a:gd name="connsiteX2" fmla="*/ 116587 w 317971"/>
                  <a:gd name="connsiteY2" fmla="*/ 338751 h 356641"/>
                  <a:gd name="connsiteX3" fmla="*/ 272791 w 317971"/>
                  <a:gd name="connsiteY3" fmla="*/ 158068 h 356641"/>
                  <a:gd name="connsiteX4" fmla="*/ 59768 w 317971"/>
                  <a:gd name="connsiteY4" fmla="*/ 125433 h 356641"/>
                  <a:gd name="connsiteX5" fmla="*/ 18380 w 317971"/>
                  <a:gd name="connsiteY5" fmla="*/ 176285 h 356641"/>
                  <a:gd name="connsiteX6" fmla="*/ 59768 w 317971"/>
                  <a:gd name="connsiteY6" fmla="*/ 125433 h 356641"/>
                  <a:gd name="connsiteX7" fmla="*/ 317971 w 317971"/>
                  <a:gd name="connsiteY7" fmla="*/ 0 h 356641"/>
                  <a:gd name="connsiteX8" fmla="*/ 248319 w 317971"/>
                  <a:gd name="connsiteY8" fmla="*/ 55673 h 356641"/>
                  <a:gd name="connsiteX9" fmla="*/ 210745 w 317971"/>
                  <a:gd name="connsiteY9" fmla="*/ 86101 h 356641"/>
                  <a:gd name="connsiteX10" fmla="*/ 215787 w 317971"/>
                  <a:gd name="connsiteY10" fmla="*/ 94092 h 356641"/>
                  <a:gd name="connsiteX11" fmla="*/ 164934 w 317971"/>
                  <a:gd name="connsiteY11" fmla="*/ 158997 h 356641"/>
                  <a:gd name="connsiteX12" fmla="*/ 136960 w 317971"/>
                  <a:gd name="connsiteY12" fmla="*/ 147218 h 356641"/>
                  <a:gd name="connsiteX13" fmla="*/ 127959 w 317971"/>
                  <a:gd name="connsiteY13" fmla="*/ 154788 h 356641"/>
                  <a:gd name="connsiteX14" fmla="*/ 85176 w 317971"/>
                  <a:gd name="connsiteY14" fmla="*/ 194699 h 356641"/>
                  <a:gd name="connsiteX15" fmla="*/ 0 w 317971"/>
                  <a:gd name="connsiteY15" fmla="*/ 344992 h 356641"/>
                  <a:gd name="connsiteX16" fmla="*/ 53218 w 317971"/>
                  <a:gd name="connsiteY16" fmla="*/ 197922 h 356641"/>
                  <a:gd name="connsiteX17" fmla="*/ 106925 w 317971"/>
                  <a:gd name="connsiteY17" fmla="*/ 144733 h 356641"/>
                  <a:gd name="connsiteX18" fmla="*/ 131798 w 317971"/>
                  <a:gd name="connsiteY18" fmla="*/ 125824 h 356641"/>
                  <a:gd name="connsiteX19" fmla="*/ 133509 w 317971"/>
                  <a:gd name="connsiteY19" fmla="*/ 118834 h 356641"/>
                  <a:gd name="connsiteX20" fmla="*/ 160748 w 317971"/>
                  <a:gd name="connsiteY20" fmla="*/ 92793 h 356641"/>
                  <a:gd name="connsiteX21" fmla="*/ 193144 w 317971"/>
                  <a:gd name="connsiteY21" fmla="*/ 81582 h 356641"/>
                  <a:gd name="connsiteX22" fmla="*/ 196563 w 317971"/>
                  <a:gd name="connsiteY22" fmla="*/ 79171 h 356641"/>
                  <a:gd name="connsiteX23" fmla="*/ 317971 w 317971"/>
                  <a:gd name="connsiteY23" fmla="*/ 0 h 356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17971" h="356641">
                    <a:moveTo>
                      <a:pt x="272791" y="158068"/>
                    </a:moveTo>
                    <a:cubicBezTo>
                      <a:pt x="282471" y="158883"/>
                      <a:pt x="290698" y="162196"/>
                      <a:pt x="296712" y="168501"/>
                    </a:cubicBezTo>
                    <a:cubicBezTo>
                      <a:pt x="344787" y="218942"/>
                      <a:pt x="172960" y="416453"/>
                      <a:pt x="116587" y="338751"/>
                    </a:cubicBezTo>
                    <a:cubicBezTo>
                      <a:pt x="66060" y="269053"/>
                      <a:pt x="205030" y="152361"/>
                      <a:pt x="272791" y="158068"/>
                    </a:cubicBezTo>
                    <a:close/>
                    <a:moveTo>
                      <a:pt x="59768" y="125433"/>
                    </a:moveTo>
                    <a:cubicBezTo>
                      <a:pt x="68820" y="137332"/>
                      <a:pt x="31890" y="187738"/>
                      <a:pt x="18380" y="176285"/>
                    </a:cubicBezTo>
                    <a:cubicBezTo>
                      <a:pt x="2366" y="162672"/>
                      <a:pt x="50715" y="113535"/>
                      <a:pt x="59768" y="125433"/>
                    </a:cubicBezTo>
                    <a:close/>
                    <a:moveTo>
                      <a:pt x="317971" y="0"/>
                    </a:moveTo>
                    <a:cubicBezTo>
                      <a:pt x="317971" y="0"/>
                      <a:pt x="287370" y="24216"/>
                      <a:pt x="248319" y="55673"/>
                    </a:cubicBezTo>
                    <a:lnTo>
                      <a:pt x="210745" y="86101"/>
                    </a:lnTo>
                    <a:lnTo>
                      <a:pt x="215787" y="94092"/>
                    </a:lnTo>
                    <a:cubicBezTo>
                      <a:pt x="220700" y="124156"/>
                      <a:pt x="193613" y="158289"/>
                      <a:pt x="164934" y="158997"/>
                    </a:cubicBezTo>
                    <a:lnTo>
                      <a:pt x="136960" y="147218"/>
                    </a:lnTo>
                    <a:lnTo>
                      <a:pt x="127959" y="154788"/>
                    </a:lnTo>
                    <a:cubicBezTo>
                      <a:pt x="105422" y="174095"/>
                      <a:pt x="88974" y="189076"/>
                      <a:pt x="85176" y="194699"/>
                    </a:cubicBezTo>
                    <a:cubicBezTo>
                      <a:pt x="69986" y="217159"/>
                      <a:pt x="53835" y="321023"/>
                      <a:pt x="0" y="344992"/>
                    </a:cubicBezTo>
                    <a:cubicBezTo>
                      <a:pt x="0" y="344992"/>
                      <a:pt x="23969" y="250660"/>
                      <a:pt x="53218" y="197922"/>
                    </a:cubicBezTo>
                    <a:cubicBezTo>
                      <a:pt x="60530" y="184729"/>
                      <a:pt x="80733" y="165763"/>
                      <a:pt x="106925" y="144733"/>
                    </a:cubicBezTo>
                    <a:lnTo>
                      <a:pt x="131798" y="125824"/>
                    </a:lnTo>
                    <a:lnTo>
                      <a:pt x="133509" y="118834"/>
                    </a:lnTo>
                    <a:cubicBezTo>
                      <a:pt x="138758" y="109125"/>
                      <a:pt x="149104" y="99799"/>
                      <a:pt x="160748" y="92793"/>
                    </a:cubicBezTo>
                    <a:lnTo>
                      <a:pt x="193144" y="81582"/>
                    </a:lnTo>
                    <a:lnTo>
                      <a:pt x="196563" y="79171"/>
                    </a:lnTo>
                    <a:cubicBezTo>
                      <a:pt x="259095" y="36287"/>
                      <a:pt x="317971" y="0"/>
                      <a:pt x="317971" y="0"/>
                    </a:cubicBezTo>
                    <a:close/>
                  </a:path>
                </a:pathLst>
              </a:custGeom>
              <a:solidFill>
                <a:schemeClr val="accent2">
                  <a:alpha val="36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43" name="Freeform: Shape 1042">
                <a:extLst>
                  <a:ext uri="{FF2B5EF4-FFF2-40B4-BE49-F238E27FC236}">
                    <a16:creationId xmlns:a16="http://schemas.microsoft.com/office/drawing/2014/main" id="{1FCE8745-40F3-864E-F7D3-C26DE5903522}"/>
                  </a:ext>
                </a:extLst>
              </p:cNvPr>
              <p:cNvSpPr/>
              <p:nvPr/>
            </p:nvSpPr>
            <p:spPr>
              <a:xfrm flipH="1">
                <a:off x="11406176" y="4644794"/>
                <a:ext cx="785824" cy="1266732"/>
              </a:xfrm>
              <a:custGeom>
                <a:avLst/>
                <a:gdLst>
                  <a:gd name="connsiteX0" fmla="*/ 955319 w 955319"/>
                  <a:gd name="connsiteY0" fmla="*/ 1241427 h 1266732"/>
                  <a:gd name="connsiteX1" fmla="*/ 668826 w 955319"/>
                  <a:gd name="connsiteY1" fmla="*/ 1258297 h 1266732"/>
                  <a:gd name="connsiteX2" fmla="*/ 526146 w 955319"/>
                  <a:gd name="connsiteY2" fmla="*/ 1266733 h 1266732"/>
                  <a:gd name="connsiteX3" fmla="*/ 535781 w 955319"/>
                  <a:gd name="connsiteY3" fmla="*/ 800903 h 1266732"/>
                  <a:gd name="connsiteX4" fmla="*/ 265850 w 955319"/>
                  <a:gd name="connsiteY4" fmla="*/ 385445 h 1266732"/>
                  <a:gd name="connsiteX5" fmla="*/ 0 w 955319"/>
                  <a:gd name="connsiteY5" fmla="*/ 428959 h 1266732"/>
                  <a:gd name="connsiteX6" fmla="*/ 0 w 955319"/>
                  <a:gd name="connsiteY6" fmla="*/ 14462 h 1266732"/>
                  <a:gd name="connsiteX7" fmla="*/ 256078 w 955319"/>
                  <a:gd name="connsiteY7" fmla="*/ 2186 h 1266732"/>
                  <a:gd name="connsiteX8" fmla="*/ 569111 w 955319"/>
                  <a:gd name="connsiteY8" fmla="*/ 236524 h 1266732"/>
                  <a:gd name="connsiteX9" fmla="*/ 611151 w 955319"/>
                  <a:gd name="connsiteY9" fmla="*/ 285250 h 1266732"/>
                  <a:gd name="connsiteX10" fmla="*/ 640572 w 955319"/>
                  <a:gd name="connsiteY10" fmla="*/ 322077 h 1266732"/>
                  <a:gd name="connsiteX11" fmla="*/ 669101 w 955319"/>
                  <a:gd name="connsiteY11" fmla="*/ 360379 h 1266732"/>
                  <a:gd name="connsiteX12" fmla="*/ 687274 w 955319"/>
                  <a:gd name="connsiteY12" fmla="*/ 389937 h 1266732"/>
                  <a:gd name="connsiteX13" fmla="*/ 955319 w 955319"/>
                  <a:gd name="connsiteY13" fmla="*/ 1241427 h 1266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55319" h="1266732">
                    <a:moveTo>
                      <a:pt x="955319" y="1241427"/>
                    </a:moveTo>
                    <a:lnTo>
                      <a:pt x="668826" y="1258297"/>
                    </a:lnTo>
                    <a:lnTo>
                      <a:pt x="526146" y="1266733"/>
                    </a:lnTo>
                    <a:cubicBezTo>
                      <a:pt x="526146" y="1266733"/>
                      <a:pt x="571580" y="915500"/>
                      <a:pt x="535781" y="800903"/>
                    </a:cubicBezTo>
                    <a:cubicBezTo>
                      <a:pt x="499982" y="686271"/>
                      <a:pt x="402427" y="432011"/>
                      <a:pt x="265850" y="385445"/>
                    </a:cubicBezTo>
                    <a:cubicBezTo>
                      <a:pt x="201625" y="363534"/>
                      <a:pt x="94983" y="392303"/>
                      <a:pt x="0" y="428959"/>
                    </a:cubicBezTo>
                    <a:lnTo>
                      <a:pt x="0" y="14462"/>
                    </a:lnTo>
                    <a:cubicBezTo>
                      <a:pt x="104139" y="3695"/>
                      <a:pt x="208723" y="-3952"/>
                      <a:pt x="256078" y="2186"/>
                    </a:cubicBezTo>
                    <a:cubicBezTo>
                      <a:pt x="337516" y="12713"/>
                      <a:pt x="464801" y="120418"/>
                      <a:pt x="569111" y="236524"/>
                    </a:cubicBezTo>
                    <a:cubicBezTo>
                      <a:pt x="583616" y="252674"/>
                      <a:pt x="597675" y="268997"/>
                      <a:pt x="611151" y="285250"/>
                    </a:cubicBezTo>
                    <a:cubicBezTo>
                      <a:pt x="621335" y="297594"/>
                      <a:pt x="631210" y="309904"/>
                      <a:pt x="640572" y="322077"/>
                    </a:cubicBezTo>
                    <a:cubicBezTo>
                      <a:pt x="650653" y="335073"/>
                      <a:pt x="660185" y="347864"/>
                      <a:pt x="669101" y="360379"/>
                    </a:cubicBezTo>
                    <a:cubicBezTo>
                      <a:pt x="674964" y="368575"/>
                      <a:pt x="681034" y="378519"/>
                      <a:pt x="687274" y="389937"/>
                    </a:cubicBezTo>
                    <a:cubicBezTo>
                      <a:pt x="795391" y="588305"/>
                      <a:pt x="955319" y="1241427"/>
                      <a:pt x="955319" y="12414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314" name="Freeform: Shape 1313">
                <a:extLst>
                  <a:ext uri="{FF2B5EF4-FFF2-40B4-BE49-F238E27FC236}">
                    <a16:creationId xmlns:a16="http://schemas.microsoft.com/office/drawing/2014/main" id="{63197941-A206-6022-8EAB-508355738AEA}"/>
                  </a:ext>
                </a:extLst>
              </p:cNvPr>
              <p:cNvSpPr/>
              <p:nvPr/>
            </p:nvSpPr>
            <p:spPr>
              <a:xfrm flipH="1">
                <a:off x="11642268" y="4795700"/>
                <a:ext cx="536644" cy="852396"/>
              </a:xfrm>
              <a:custGeom>
                <a:avLst/>
                <a:gdLst>
                  <a:gd name="connsiteX0" fmla="*/ 625586 w 652393"/>
                  <a:gd name="connsiteY0" fmla="*/ 721937 h 852396"/>
                  <a:gd name="connsiteX1" fmla="*/ 625620 w 652393"/>
                  <a:gd name="connsiteY1" fmla="*/ 721937 h 852396"/>
                  <a:gd name="connsiteX2" fmla="*/ 647395 w 652393"/>
                  <a:gd name="connsiteY2" fmla="*/ 740522 h 852396"/>
                  <a:gd name="connsiteX3" fmla="*/ 648560 w 652393"/>
                  <a:gd name="connsiteY3" fmla="*/ 772652 h 852396"/>
                  <a:gd name="connsiteX4" fmla="*/ 638891 w 652393"/>
                  <a:gd name="connsiteY4" fmla="*/ 822269 h 852396"/>
                  <a:gd name="connsiteX5" fmla="*/ 631347 w 652393"/>
                  <a:gd name="connsiteY5" fmla="*/ 841506 h 852396"/>
                  <a:gd name="connsiteX6" fmla="*/ 615642 w 652393"/>
                  <a:gd name="connsiteY6" fmla="*/ 852342 h 852396"/>
                  <a:gd name="connsiteX7" fmla="*/ 595514 w 652393"/>
                  <a:gd name="connsiteY7" fmla="*/ 838352 h 852396"/>
                  <a:gd name="connsiteX8" fmla="*/ 594965 w 652393"/>
                  <a:gd name="connsiteY8" fmla="*/ 770354 h 852396"/>
                  <a:gd name="connsiteX9" fmla="*/ 625586 w 652393"/>
                  <a:gd name="connsiteY9" fmla="*/ 721937 h 852396"/>
                  <a:gd name="connsiteX10" fmla="*/ 594088 w 652393"/>
                  <a:gd name="connsiteY10" fmla="*/ 673611 h 852396"/>
                  <a:gd name="connsiteX11" fmla="*/ 609264 w 652393"/>
                  <a:gd name="connsiteY11" fmla="*/ 694196 h 852396"/>
                  <a:gd name="connsiteX12" fmla="*/ 609264 w 652393"/>
                  <a:gd name="connsiteY12" fmla="*/ 694162 h 852396"/>
                  <a:gd name="connsiteX13" fmla="*/ 587284 w 652393"/>
                  <a:gd name="connsiteY13" fmla="*/ 708769 h 852396"/>
                  <a:gd name="connsiteX14" fmla="*/ 581351 w 652393"/>
                  <a:gd name="connsiteY14" fmla="*/ 676537 h 852396"/>
                  <a:gd name="connsiteX15" fmla="*/ 594088 w 652393"/>
                  <a:gd name="connsiteY15" fmla="*/ 673611 h 852396"/>
                  <a:gd name="connsiteX16" fmla="*/ 589855 w 652393"/>
                  <a:gd name="connsiteY16" fmla="*/ 487599 h 852396"/>
                  <a:gd name="connsiteX17" fmla="*/ 635804 w 652393"/>
                  <a:gd name="connsiteY17" fmla="*/ 529501 h 852396"/>
                  <a:gd name="connsiteX18" fmla="*/ 651612 w 652393"/>
                  <a:gd name="connsiteY18" fmla="*/ 591497 h 852396"/>
                  <a:gd name="connsiteX19" fmla="*/ 634261 w 652393"/>
                  <a:gd name="connsiteY19" fmla="*/ 621467 h 852396"/>
                  <a:gd name="connsiteX20" fmla="*/ 595273 w 652393"/>
                  <a:gd name="connsiteY20" fmla="*/ 615706 h 852396"/>
                  <a:gd name="connsiteX21" fmla="*/ 557006 w 652393"/>
                  <a:gd name="connsiteY21" fmla="*/ 546063 h 852396"/>
                  <a:gd name="connsiteX22" fmla="*/ 563829 w 652393"/>
                  <a:gd name="connsiteY22" fmla="*/ 520586 h 852396"/>
                  <a:gd name="connsiteX23" fmla="*/ 589855 w 652393"/>
                  <a:gd name="connsiteY23" fmla="*/ 487599 h 852396"/>
                  <a:gd name="connsiteX24" fmla="*/ 309946 w 652393"/>
                  <a:gd name="connsiteY24" fmla="*/ 163391 h 852396"/>
                  <a:gd name="connsiteX25" fmla="*/ 331789 w 652393"/>
                  <a:gd name="connsiteY25" fmla="*/ 164930 h 852396"/>
                  <a:gd name="connsiteX26" fmla="*/ 331789 w 652393"/>
                  <a:gd name="connsiteY26" fmla="*/ 164964 h 852396"/>
                  <a:gd name="connsiteX27" fmla="*/ 365256 w 652393"/>
                  <a:gd name="connsiteY27" fmla="*/ 179812 h 852396"/>
                  <a:gd name="connsiteX28" fmla="*/ 372423 w 652393"/>
                  <a:gd name="connsiteY28" fmla="*/ 195139 h 852396"/>
                  <a:gd name="connsiteX29" fmla="*/ 359975 w 652393"/>
                  <a:gd name="connsiteY29" fmla="*/ 210227 h 852396"/>
                  <a:gd name="connsiteX30" fmla="*/ 312244 w 652393"/>
                  <a:gd name="connsiteY30" fmla="*/ 217771 h 852396"/>
                  <a:gd name="connsiteX31" fmla="*/ 292047 w 652393"/>
                  <a:gd name="connsiteY31" fmla="*/ 209130 h 852396"/>
                  <a:gd name="connsiteX32" fmla="*/ 289029 w 652393"/>
                  <a:gd name="connsiteY32" fmla="*/ 168976 h 852396"/>
                  <a:gd name="connsiteX33" fmla="*/ 309946 w 652393"/>
                  <a:gd name="connsiteY33" fmla="*/ 163391 h 852396"/>
                  <a:gd name="connsiteX34" fmla="*/ 96285 w 652393"/>
                  <a:gd name="connsiteY34" fmla="*/ 79822 h 852396"/>
                  <a:gd name="connsiteX35" fmla="*/ 170557 w 652393"/>
                  <a:gd name="connsiteY35" fmla="*/ 92989 h 852396"/>
                  <a:gd name="connsiteX36" fmla="*/ 199327 w 652393"/>
                  <a:gd name="connsiteY36" fmla="*/ 123679 h 852396"/>
                  <a:gd name="connsiteX37" fmla="*/ 190788 w 652393"/>
                  <a:gd name="connsiteY37" fmla="*/ 159443 h 852396"/>
                  <a:gd name="connsiteX38" fmla="*/ 152624 w 652393"/>
                  <a:gd name="connsiteY38" fmla="*/ 185093 h 852396"/>
                  <a:gd name="connsiteX39" fmla="*/ 107635 w 652393"/>
                  <a:gd name="connsiteY39" fmla="*/ 191471 h 852396"/>
                  <a:gd name="connsiteX40" fmla="*/ 35969 w 652393"/>
                  <a:gd name="connsiteY40" fmla="*/ 196065 h 852396"/>
                  <a:gd name="connsiteX41" fmla="*/ 21464 w 652393"/>
                  <a:gd name="connsiteY41" fmla="*/ 194523 h 852396"/>
                  <a:gd name="connsiteX42" fmla="*/ 8537 w 652393"/>
                  <a:gd name="connsiteY42" fmla="*/ 177275 h 852396"/>
                  <a:gd name="connsiteX43" fmla="*/ 33 w 652393"/>
                  <a:gd name="connsiteY43" fmla="*/ 128034 h 852396"/>
                  <a:gd name="connsiteX44" fmla="*/ 9223 w 652393"/>
                  <a:gd name="connsiteY44" fmla="*/ 88121 h 852396"/>
                  <a:gd name="connsiteX45" fmla="*/ 42587 w 652393"/>
                  <a:gd name="connsiteY45" fmla="*/ 80714 h 852396"/>
                  <a:gd name="connsiteX46" fmla="*/ 96285 w 652393"/>
                  <a:gd name="connsiteY46" fmla="*/ 79891 h 852396"/>
                  <a:gd name="connsiteX47" fmla="*/ 214239 w 652393"/>
                  <a:gd name="connsiteY47" fmla="*/ 768 h 852396"/>
                  <a:gd name="connsiteX48" fmla="*/ 228885 w 652393"/>
                  <a:gd name="connsiteY48" fmla="*/ 8431 h 852396"/>
                  <a:gd name="connsiteX49" fmla="*/ 283851 w 652393"/>
                  <a:gd name="connsiteY49" fmla="*/ 71524 h 852396"/>
                  <a:gd name="connsiteX50" fmla="*/ 283886 w 652393"/>
                  <a:gd name="connsiteY50" fmla="*/ 71490 h 852396"/>
                  <a:gd name="connsiteX51" fmla="*/ 287075 w 652393"/>
                  <a:gd name="connsiteY51" fmla="*/ 80028 h 852396"/>
                  <a:gd name="connsiteX52" fmla="*/ 275862 w 652393"/>
                  <a:gd name="connsiteY52" fmla="*/ 89732 h 852396"/>
                  <a:gd name="connsiteX53" fmla="*/ 166683 w 652393"/>
                  <a:gd name="connsiteY53" fmla="*/ 71902 h 852396"/>
                  <a:gd name="connsiteX54" fmla="*/ 148235 w 652393"/>
                  <a:gd name="connsiteY54" fmla="*/ 47658 h 852396"/>
                  <a:gd name="connsiteX55" fmla="*/ 170180 w 652393"/>
                  <a:gd name="connsiteY55" fmla="*/ 15494 h 852396"/>
                  <a:gd name="connsiteX56" fmla="*/ 214239 w 652393"/>
                  <a:gd name="connsiteY56" fmla="*/ 768 h 852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652393" h="852396">
                    <a:moveTo>
                      <a:pt x="625586" y="721937"/>
                    </a:moveTo>
                    <a:lnTo>
                      <a:pt x="625620" y="721937"/>
                    </a:lnTo>
                    <a:cubicBezTo>
                      <a:pt x="635427" y="721525"/>
                      <a:pt x="644068" y="730372"/>
                      <a:pt x="647395" y="740522"/>
                    </a:cubicBezTo>
                    <a:cubicBezTo>
                      <a:pt x="650721" y="750672"/>
                      <a:pt x="649898" y="761919"/>
                      <a:pt x="648560" y="772652"/>
                    </a:cubicBezTo>
                    <a:cubicBezTo>
                      <a:pt x="646469" y="789420"/>
                      <a:pt x="643246" y="806016"/>
                      <a:pt x="638891" y="822269"/>
                    </a:cubicBezTo>
                    <a:cubicBezTo>
                      <a:pt x="637108" y="828990"/>
                      <a:pt x="635050" y="835814"/>
                      <a:pt x="631347" y="841506"/>
                    </a:cubicBezTo>
                    <a:cubicBezTo>
                      <a:pt x="627644" y="847233"/>
                      <a:pt x="622020" y="851793"/>
                      <a:pt x="615642" y="852342"/>
                    </a:cubicBezTo>
                    <a:cubicBezTo>
                      <a:pt x="607275" y="853062"/>
                      <a:pt x="599457" y="846512"/>
                      <a:pt x="595514" y="838352"/>
                    </a:cubicBezTo>
                    <a:cubicBezTo>
                      <a:pt x="586530" y="819732"/>
                      <a:pt x="588587" y="789797"/>
                      <a:pt x="594965" y="770354"/>
                    </a:cubicBezTo>
                    <a:cubicBezTo>
                      <a:pt x="600314" y="753998"/>
                      <a:pt x="605869" y="722725"/>
                      <a:pt x="625586" y="721937"/>
                    </a:cubicBezTo>
                    <a:close/>
                    <a:moveTo>
                      <a:pt x="594088" y="673611"/>
                    </a:moveTo>
                    <a:cubicBezTo>
                      <a:pt x="608897" y="673365"/>
                      <a:pt x="625928" y="680926"/>
                      <a:pt x="609264" y="694196"/>
                    </a:cubicBezTo>
                    <a:lnTo>
                      <a:pt x="609264" y="694162"/>
                    </a:lnTo>
                    <a:cubicBezTo>
                      <a:pt x="602337" y="699682"/>
                      <a:pt x="594965" y="704586"/>
                      <a:pt x="587284" y="708769"/>
                    </a:cubicBezTo>
                    <a:cubicBezTo>
                      <a:pt x="564755" y="721045"/>
                      <a:pt x="566812" y="685349"/>
                      <a:pt x="581351" y="676537"/>
                    </a:cubicBezTo>
                    <a:cubicBezTo>
                      <a:pt x="584463" y="674643"/>
                      <a:pt x="589152" y="673693"/>
                      <a:pt x="594088" y="673611"/>
                    </a:cubicBezTo>
                    <a:close/>
                    <a:moveTo>
                      <a:pt x="589855" y="487599"/>
                    </a:moveTo>
                    <a:cubicBezTo>
                      <a:pt x="607240" y="498571"/>
                      <a:pt x="623802" y="511841"/>
                      <a:pt x="635804" y="529501"/>
                    </a:cubicBezTo>
                    <a:cubicBezTo>
                      <a:pt x="647805" y="547160"/>
                      <a:pt x="654835" y="569723"/>
                      <a:pt x="651612" y="591497"/>
                    </a:cubicBezTo>
                    <a:cubicBezTo>
                      <a:pt x="649829" y="603636"/>
                      <a:pt x="644239" y="615912"/>
                      <a:pt x="634261" y="621467"/>
                    </a:cubicBezTo>
                    <a:cubicBezTo>
                      <a:pt x="622054" y="628256"/>
                      <a:pt x="607172" y="623147"/>
                      <a:pt x="595273" y="615706"/>
                    </a:cubicBezTo>
                    <a:cubicBezTo>
                      <a:pt x="571030" y="600515"/>
                      <a:pt x="557486" y="576958"/>
                      <a:pt x="557006" y="546063"/>
                    </a:cubicBezTo>
                    <a:cubicBezTo>
                      <a:pt x="556834" y="536428"/>
                      <a:pt x="559234" y="528712"/>
                      <a:pt x="563829" y="520586"/>
                    </a:cubicBezTo>
                    <a:cubicBezTo>
                      <a:pt x="566161" y="516471"/>
                      <a:pt x="585809" y="485061"/>
                      <a:pt x="589855" y="487599"/>
                    </a:cubicBezTo>
                    <a:close/>
                    <a:moveTo>
                      <a:pt x="309946" y="163391"/>
                    </a:moveTo>
                    <a:cubicBezTo>
                      <a:pt x="318030" y="163224"/>
                      <a:pt x="326269" y="164244"/>
                      <a:pt x="331789" y="164930"/>
                    </a:cubicBezTo>
                    <a:lnTo>
                      <a:pt x="331789" y="164964"/>
                    </a:lnTo>
                    <a:cubicBezTo>
                      <a:pt x="343928" y="166473"/>
                      <a:pt x="356101" y="170931"/>
                      <a:pt x="365256" y="179812"/>
                    </a:cubicBezTo>
                    <a:cubicBezTo>
                      <a:pt x="369337" y="183755"/>
                      <a:pt x="372937" y="189207"/>
                      <a:pt x="372423" y="195139"/>
                    </a:cubicBezTo>
                    <a:cubicBezTo>
                      <a:pt x="371840" y="202238"/>
                      <a:pt x="365770" y="207107"/>
                      <a:pt x="359975" y="210227"/>
                    </a:cubicBezTo>
                    <a:cubicBezTo>
                      <a:pt x="345265" y="218080"/>
                      <a:pt x="328326" y="220754"/>
                      <a:pt x="312244" y="217771"/>
                    </a:cubicBezTo>
                    <a:cubicBezTo>
                      <a:pt x="305043" y="216433"/>
                      <a:pt x="297876" y="213930"/>
                      <a:pt x="292047" y="209130"/>
                    </a:cubicBezTo>
                    <a:cubicBezTo>
                      <a:pt x="280937" y="200009"/>
                      <a:pt x="276479" y="179366"/>
                      <a:pt x="289029" y="168976"/>
                    </a:cubicBezTo>
                    <a:cubicBezTo>
                      <a:pt x="293933" y="164913"/>
                      <a:pt x="301862" y="163558"/>
                      <a:pt x="309946" y="163391"/>
                    </a:cubicBezTo>
                    <a:close/>
                    <a:moveTo>
                      <a:pt x="96285" y="79822"/>
                    </a:moveTo>
                    <a:cubicBezTo>
                      <a:pt x="121523" y="80268"/>
                      <a:pt x="147343" y="82085"/>
                      <a:pt x="170557" y="92989"/>
                    </a:cubicBezTo>
                    <a:cubicBezTo>
                      <a:pt x="183279" y="98956"/>
                      <a:pt x="195863" y="108934"/>
                      <a:pt x="199327" y="123679"/>
                    </a:cubicBezTo>
                    <a:cubicBezTo>
                      <a:pt x="202241" y="136058"/>
                      <a:pt x="198024" y="149431"/>
                      <a:pt x="190788" y="159443"/>
                    </a:cubicBezTo>
                    <a:cubicBezTo>
                      <a:pt x="181359" y="172508"/>
                      <a:pt x="167231" y="180669"/>
                      <a:pt x="152624" y="185093"/>
                    </a:cubicBezTo>
                    <a:cubicBezTo>
                      <a:pt x="138016" y="189516"/>
                      <a:pt x="122757" y="190510"/>
                      <a:pt x="107635" y="191471"/>
                    </a:cubicBezTo>
                    <a:cubicBezTo>
                      <a:pt x="83735" y="193014"/>
                      <a:pt x="59869" y="194523"/>
                      <a:pt x="35969" y="196065"/>
                    </a:cubicBezTo>
                    <a:cubicBezTo>
                      <a:pt x="31066" y="196374"/>
                      <a:pt x="25956" y="196648"/>
                      <a:pt x="21464" y="194523"/>
                    </a:cubicBezTo>
                    <a:cubicBezTo>
                      <a:pt x="15086" y="191505"/>
                      <a:pt x="11280" y="184304"/>
                      <a:pt x="8537" y="177275"/>
                    </a:cubicBezTo>
                    <a:cubicBezTo>
                      <a:pt x="2502" y="161810"/>
                      <a:pt x="-344" y="144870"/>
                      <a:pt x="33" y="128034"/>
                    </a:cubicBezTo>
                    <a:cubicBezTo>
                      <a:pt x="307" y="116238"/>
                      <a:pt x="959" y="97173"/>
                      <a:pt x="9223" y="88121"/>
                    </a:cubicBezTo>
                    <a:cubicBezTo>
                      <a:pt x="17178" y="79376"/>
                      <a:pt x="32506" y="81194"/>
                      <a:pt x="42587" y="80714"/>
                    </a:cubicBezTo>
                    <a:cubicBezTo>
                      <a:pt x="60486" y="79822"/>
                      <a:pt x="78386" y="79548"/>
                      <a:pt x="96285" y="79891"/>
                    </a:cubicBezTo>
                    <a:close/>
                    <a:moveTo>
                      <a:pt x="214239" y="768"/>
                    </a:moveTo>
                    <a:cubicBezTo>
                      <a:pt x="219177" y="1896"/>
                      <a:pt x="224076" y="4325"/>
                      <a:pt x="228885" y="8431"/>
                    </a:cubicBezTo>
                    <a:cubicBezTo>
                      <a:pt x="249767" y="26261"/>
                      <a:pt x="268352" y="48035"/>
                      <a:pt x="283851" y="71524"/>
                    </a:cubicBezTo>
                    <a:lnTo>
                      <a:pt x="283886" y="71490"/>
                    </a:lnTo>
                    <a:cubicBezTo>
                      <a:pt x="285566" y="74028"/>
                      <a:pt x="287280" y="76873"/>
                      <a:pt x="287075" y="80028"/>
                    </a:cubicBezTo>
                    <a:cubicBezTo>
                      <a:pt x="286732" y="85652"/>
                      <a:pt x="280834" y="88429"/>
                      <a:pt x="275862" y="89732"/>
                    </a:cubicBezTo>
                    <a:cubicBezTo>
                      <a:pt x="239172" y="99196"/>
                      <a:pt x="199292" y="92681"/>
                      <a:pt x="166683" y="71902"/>
                    </a:cubicBezTo>
                    <a:cubicBezTo>
                      <a:pt x="158076" y="66415"/>
                      <a:pt x="149195" y="58597"/>
                      <a:pt x="148235" y="47658"/>
                    </a:cubicBezTo>
                    <a:cubicBezTo>
                      <a:pt x="147034" y="33565"/>
                      <a:pt x="159310" y="23038"/>
                      <a:pt x="170180" y="15494"/>
                    </a:cubicBezTo>
                    <a:cubicBezTo>
                      <a:pt x="184273" y="5696"/>
                      <a:pt x="199427" y="-2617"/>
                      <a:pt x="214239" y="768"/>
                    </a:cubicBezTo>
                    <a:close/>
                  </a:path>
                </a:pathLst>
              </a:custGeom>
              <a:solidFill>
                <a:schemeClr val="accent3">
                  <a:alpha val="36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1353" name="Group 1352">
              <a:extLst>
                <a:ext uri="{FF2B5EF4-FFF2-40B4-BE49-F238E27FC236}">
                  <a16:creationId xmlns:a16="http://schemas.microsoft.com/office/drawing/2014/main" id="{B8A47702-012F-BF37-6FA5-A0D2B1886789}"/>
                </a:ext>
              </a:extLst>
            </p:cNvPr>
            <p:cNvGrpSpPr/>
            <p:nvPr/>
          </p:nvGrpSpPr>
          <p:grpSpPr>
            <a:xfrm flipH="1">
              <a:off x="10672037" y="5683458"/>
              <a:ext cx="177843" cy="216202"/>
              <a:chOff x="358714" y="3542335"/>
              <a:chExt cx="274731" cy="274731"/>
            </a:xfrm>
          </p:grpSpPr>
          <p:sp>
            <p:nvSpPr>
              <p:cNvPr id="1354" name="Freeform: Shape 1353">
                <a:extLst>
                  <a:ext uri="{FF2B5EF4-FFF2-40B4-BE49-F238E27FC236}">
                    <a16:creationId xmlns:a16="http://schemas.microsoft.com/office/drawing/2014/main" id="{642AC37A-FF2C-0DCD-E0DE-58C339630E6C}"/>
                  </a:ext>
                </a:extLst>
              </p:cNvPr>
              <p:cNvSpPr/>
              <p:nvPr/>
            </p:nvSpPr>
            <p:spPr>
              <a:xfrm>
                <a:off x="358714" y="3542335"/>
                <a:ext cx="274731" cy="274731"/>
              </a:xfrm>
              <a:custGeom>
                <a:avLst/>
                <a:gdLst>
                  <a:gd name="connsiteX0" fmla="*/ 274731 w 274731"/>
                  <a:gd name="connsiteY0" fmla="*/ 137366 h 274731"/>
                  <a:gd name="connsiteX1" fmla="*/ 137366 w 274731"/>
                  <a:gd name="connsiteY1" fmla="*/ 274732 h 274731"/>
                  <a:gd name="connsiteX2" fmla="*/ 0 w 274731"/>
                  <a:gd name="connsiteY2" fmla="*/ 137366 h 274731"/>
                  <a:gd name="connsiteX3" fmla="*/ 137366 w 274731"/>
                  <a:gd name="connsiteY3" fmla="*/ 0 h 274731"/>
                  <a:gd name="connsiteX4" fmla="*/ 274731 w 274731"/>
                  <a:gd name="connsiteY4" fmla="*/ 137366 h 274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731" h="274731">
                    <a:moveTo>
                      <a:pt x="274731" y="137366"/>
                    </a:moveTo>
                    <a:cubicBezTo>
                      <a:pt x="274731" y="213231"/>
                      <a:pt x="213231" y="274732"/>
                      <a:pt x="137366" y="274732"/>
                    </a:cubicBezTo>
                    <a:cubicBezTo>
                      <a:pt x="61501" y="274732"/>
                      <a:pt x="0" y="213231"/>
                      <a:pt x="0" y="137366"/>
                    </a:cubicBezTo>
                    <a:cubicBezTo>
                      <a:pt x="0" y="61501"/>
                      <a:pt x="61501" y="0"/>
                      <a:pt x="137366" y="0"/>
                    </a:cubicBezTo>
                    <a:cubicBezTo>
                      <a:pt x="213231" y="0"/>
                      <a:pt x="274731" y="61501"/>
                      <a:pt x="274731" y="137366"/>
                    </a:cubicBezTo>
                    <a:close/>
                  </a:path>
                </a:pathLst>
              </a:custGeom>
              <a:solidFill>
                <a:schemeClr val="bg1">
                  <a:alpha val="10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355" name="Freeform: Shape 1354">
                <a:extLst>
                  <a:ext uri="{FF2B5EF4-FFF2-40B4-BE49-F238E27FC236}">
                    <a16:creationId xmlns:a16="http://schemas.microsoft.com/office/drawing/2014/main" id="{F4B4F6F3-D189-DD80-ABE2-F16E3B4EBECD}"/>
                  </a:ext>
                </a:extLst>
              </p:cNvPr>
              <p:cNvSpPr/>
              <p:nvPr/>
            </p:nvSpPr>
            <p:spPr>
              <a:xfrm>
                <a:off x="384466" y="3568087"/>
                <a:ext cx="223227" cy="223227"/>
              </a:xfrm>
              <a:custGeom>
                <a:avLst/>
                <a:gdLst>
                  <a:gd name="connsiteX0" fmla="*/ 223228 w 223227"/>
                  <a:gd name="connsiteY0" fmla="*/ 111614 h 223227"/>
                  <a:gd name="connsiteX1" fmla="*/ 111614 w 223227"/>
                  <a:gd name="connsiteY1" fmla="*/ 223228 h 223227"/>
                  <a:gd name="connsiteX2" fmla="*/ 0 w 223227"/>
                  <a:gd name="connsiteY2" fmla="*/ 111614 h 223227"/>
                  <a:gd name="connsiteX3" fmla="*/ 111614 w 223227"/>
                  <a:gd name="connsiteY3" fmla="*/ 0 h 223227"/>
                  <a:gd name="connsiteX4" fmla="*/ 223228 w 223227"/>
                  <a:gd name="connsiteY4" fmla="*/ 111614 h 22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227" h="223227">
                    <a:moveTo>
                      <a:pt x="223228" y="111614"/>
                    </a:moveTo>
                    <a:cubicBezTo>
                      <a:pt x="223228" y="173257"/>
                      <a:pt x="173257" y="223228"/>
                      <a:pt x="111614" y="223228"/>
                    </a:cubicBezTo>
                    <a:cubicBezTo>
                      <a:pt x="49971" y="223228"/>
                      <a:pt x="0" y="173257"/>
                      <a:pt x="0" y="111614"/>
                    </a:cubicBezTo>
                    <a:cubicBezTo>
                      <a:pt x="0" y="49971"/>
                      <a:pt x="49971" y="0"/>
                      <a:pt x="111614" y="0"/>
                    </a:cubicBezTo>
                    <a:cubicBezTo>
                      <a:pt x="173257" y="0"/>
                      <a:pt x="223228" y="49971"/>
                      <a:pt x="223228" y="111614"/>
                    </a:cubicBezTo>
                    <a:close/>
                  </a:path>
                </a:pathLst>
              </a:custGeom>
              <a:solidFill>
                <a:schemeClr val="bg1">
                  <a:alpha val="10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356" name="Freeform: Shape 1355">
                <a:extLst>
                  <a:ext uri="{FF2B5EF4-FFF2-40B4-BE49-F238E27FC236}">
                    <a16:creationId xmlns:a16="http://schemas.microsoft.com/office/drawing/2014/main" id="{10C3C406-8620-D26D-AC8C-8D49662FCABE}"/>
                  </a:ext>
                </a:extLst>
              </p:cNvPr>
              <p:cNvSpPr/>
              <p:nvPr/>
            </p:nvSpPr>
            <p:spPr>
              <a:xfrm>
                <a:off x="404320" y="3587940"/>
                <a:ext cx="183520" cy="183520"/>
              </a:xfrm>
              <a:custGeom>
                <a:avLst/>
                <a:gdLst>
                  <a:gd name="connsiteX0" fmla="*/ 183520 w 183520"/>
                  <a:gd name="connsiteY0" fmla="*/ 91760 h 183520"/>
                  <a:gd name="connsiteX1" fmla="*/ 91760 w 183520"/>
                  <a:gd name="connsiteY1" fmla="*/ 183520 h 183520"/>
                  <a:gd name="connsiteX2" fmla="*/ 0 w 183520"/>
                  <a:gd name="connsiteY2" fmla="*/ 91760 h 183520"/>
                  <a:gd name="connsiteX3" fmla="*/ 91760 w 183520"/>
                  <a:gd name="connsiteY3" fmla="*/ 0 h 183520"/>
                  <a:gd name="connsiteX4" fmla="*/ 183520 w 183520"/>
                  <a:gd name="connsiteY4" fmla="*/ 91760 h 183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520" h="183520">
                    <a:moveTo>
                      <a:pt x="183520" y="91760"/>
                    </a:moveTo>
                    <a:cubicBezTo>
                      <a:pt x="183520" y="142438"/>
                      <a:pt x="142438" y="183520"/>
                      <a:pt x="91760" y="183520"/>
                    </a:cubicBezTo>
                    <a:cubicBezTo>
                      <a:pt x="41082" y="183520"/>
                      <a:pt x="0" y="142438"/>
                      <a:pt x="0" y="91760"/>
                    </a:cubicBezTo>
                    <a:cubicBezTo>
                      <a:pt x="0" y="41082"/>
                      <a:pt x="41082" y="0"/>
                      <a:pt x="91760" y="0"/>
                    </a:cubicBezTo>
                    <a:cubicBezTo>
                      <a:pt x="142438" y="0"/>
                      <a:pt x="183520" y="41082"/>
                      <a:pt x="183520" y="91760"/>
                    </a:cubicBezTo>
                    <a:close/>
                  </a:path>
                </a:pathLst>
              </a:custGeom>
              <a:solidFill>
                <a:schemeClr val="bg1">
                  <a:alpha val="10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357" name="Freeform: Shape 1356">
                <a:extLst>
                  <a:ext uri="{FF2B5EF4-FFF2-40B4-BE49-F238E27FC236}">
                    <a16:creationId xmlns:a16="http://schemas.microsoft.com/office/drawing/2014/main" id="{EFAF7018-8A90-1B3F-8BEE-75D6E646B2B7}"/>
                  </a:ext>
                </a:extLst>
              </p:cNvPr>
              <p:cNvSpPr/>
              <p:nvPr/>
            </p:nvSpPr>
            <p:spPr>
              <a:xfrm>
                <a:off x="423660" y="3607280"/>
                <a:ext cx="144840" cy="144840"/>
              </a:xfrm>
              <a:custGeom>
                <a:avLst/>
                <a:gdLst>
                  <a:gd name="connsiteX0" fmla="*/ 144841 w 144840"/>
                  <a:gd name="connsiteY0" fmla="*/ 72421 h 144840"/>
                  <a:gd name="connsiteX1" fmla="*/ 72420 w 144840"/>
                  <a:gd name="connsiteY1" fmla="*/ 144841 h 144840"/>
                  <a:gd name="connsiteX2" fmla="*/ 0 w 144840"/>
                  <a:gd name="connsiteY2" fmla="*/ 72421 h 144840"/>
                  <a:gd name="connsiteX3" fmla="*/ 72420 w 144840"/>
                  <a:gd name="connsiteY3" fmla="*/ 0 h 144840"/>
                  <a:gd name="connsiteX4" fmla="*/ 144841 w 144840"/>
                  <a:gd name="connsiteY4" fmla="*/ 72421 h 1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840" h="144840">
                    <a:moveTo>
                      <a:pt x="144841" y="72421"/>
                    </a:moveTo>
                    <a:cubicBezTo>
                      <a:pt x="144841" y="112418"/>
                      <a:pt x="112417" y="144841"/>
                      <a:pt x="72420" y="144841"/>
                    </a:cubicBezTo>
                    <a:cubicBezTo>
                      <a:pt x="32424" y="144841"/>
                      <a:pt x="0" y="112418"/>
                      <a:pt x="0" y="72421"/>
                    </a:cubicBezTo>
                    <a:cubicBezTo>
                      <a:pt x="0" y="32424"/>
                      <a:pt x="32424" y="0"/>
                      <a:pt x="72420" y="0"/>
                    </a:cubicBezTo>
                    <a:cubicBezTo>
                      <a:pt x="112417" y="0"/>
                      <a:pt x="144841" y="32424"/>
                      <a:pt x="144841" y="72421"/>
                    </a:cubicBezTo>
                    <a:close/>
                  </a:path>
                </a:pathLst>
              </a:custGeom>
              <a:solidFill>
                <a:schemeClr val="bg1">
                  <a:alpha val="10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</p:grpSp>
      <p:grpSp>
        <p:nvGrpSpPr>
          <p:cNvPr id="1706" name="Group 1705">
            <a:extLst>
              <a:ext uri="{FF2B5EF4-FFF2-40B4-BE49-F238E27FC236}">
                <a16:creationId xmlns:a16="http://schemas.microsoft.com/office/drawing/2014/main" id="{50F82168-5701-C133-D99B-ADE4989CC6EF}"/>
              </a:ext>
            </a:extLst>
          </p:cNvPr>
          <p:cNvGrpSpPr/>
          <p:nvPr/>
        </p:nvGrpSpPr>
        <p:grpSpPr>
          <a:xfrm>
            <a:off x="7686907" y="0"/>
            <a:ext cx="4505093" cy="1867490"/>
            <a:chOff x="7686907" y="0"/>
            <a:chExt cx="4505093" cy="186749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8B0412C-380D-7D3A-930D-DA204A7A1065}"/>
                </a:ext>
              </a:extLst>
            </p:cNvPr>
            <p:cNvSpPr/>
            <p:nvPr/>
          </p:nvSpPr>
          <p:spPr>
            <a:xfrm flipH="1">
              <a:off x="9394196" y="0"/>
              <a:ext cx="2797804" cy="1867490"/>
            </a:xfrm>
            <a:custGeom>
              <a:avLst/>
              <a:gdLst>
                <a:gd name="connsiteX0" fmla="*/ 3401259 w 3401263"/>
                <a:gd name="connsiteY0" fmla="*/ 122758 h 1867490"/>
                <a:gd name="connsiteX1" fmla="*/ 3382229 w 3401263"/>
                <a:gd name="connsiteY1" fmla="*/ 243596 h 1867490"/>
                <a:gd name="connsiteX2" fmla="*/ 3337069 w 3401263"/>
                <a:gd name="connsiteY2" fmla="*/ 344340 h 1867490"/>
                <a:gd name="connsiteX3" fmla="*/ 3046049 w 3401263"/>
                <a:gd name="connsiteY3" fmla="*/ 452834 h 1867490"/>
                <a:gd name="connsiteX4" fmla="*/ 2883206 w 3401263"/>
                <a:gd name="connsiteY4" fmla="*/ 622706 h 1867490"/>
                <a:gd name="connsiteX5" fmla="*/ 2653875 w 3401263"/>
                <a:gd name="connsiteY5" fmla="*/ 645475 h 1867490"/>
                <a:gd name="connsiteX6" fmla="*/ 2678358 w 3401263"/>
                <a:gd name="connsiteY6" fmla="*/ 761032 h 1867490"/>
                <a:gd name="connsiteX7" fmla="*/ 2578368 w 3401263"/>
                <a:gd name="connsiteY7" fmla="*/ 722490 h 1867490"/>
                <a:gd name="connsiteX8" fmla="*/ 2489248 w 3401263"/>
                <a:gd name="connsiteY8" fmla="*/ 916846 h 1867490"/>
                <a:gd name="connsiteX9" fmla="*/ 2461234 w 3401263"/>
                <a:gd name="connsiteY9" fmla="*/ 731269 h 1867490"/>
                <a:gd name="connsiteX10" fmla="*/ 2174055 w 3401263"/>
                <a:gd name="connsiteY10" fmla="*/ 852655 h 1867490"/>
                <a:gd name="connsiteX11" fmla="*/ 2198572 w 3401263"/>
                <a:gd name="connsiteY11" fmla="*/ 939615 h 1867490"/>
                <a:gd name="connsiteX12" fmla="*/ 2063778 w 3401263"/>
                <a:gd name="connsiteY12" fmla="*/ 911634 h 1867490"/>
                <a:gd name="connsiteX13" fmla="*/ 2072488 w 3401263"/>
                <a:gd name="connsiteY13" fmla="*/ 1076192 h 1867490"/>
                <a:gd name="connsiteX14" fmla="*/ 1864142 w 3401263"/>
                <a:gd name="connsiteY14" fmla="*/ 1007920 h 1867490"/>
                <a:gd name="connsiteX15" fmla="*/ 1573843 w 3401263"/>
                <a:gd name="connsiteY15" fmla="*/ 1133970 h 1867490"/>
                <a:gd name="connsiteX16" fmla="*/ 1652778 w 3401263"/>
                <a:gd name="connsiteY16" fmla="*/ 1317833 h 1867490"/>
                <a:gd name="connsiteX17" fmla="*/ 1207077 w 3401263"/>
                <a:gd name="connsiteY17" fmla="*/ 1375612 h 1867490"/>
                <a:gd name="connsiteX18" fmla="*/ 1365119 w 3401263"/>
                <a:gd name="connsiteY18" fmla="*/ 1501113 h 1867490"/>
                <a:gd name="connsiteX19" fmla="*/ 1108904 w 3401263"/>
                <a:gd name="connsiteY19" fmla="*/ 1466652 h 1867490"/>
                <a:gd name="connsiteX20" fmla="*/ 1108904 w 3401263"/>
                <a:gd name="connsiteY20" fmla="*/ 1716695 h 1867490"/>
                <a:gd name="connsiteX21" fmla="*/ 997393 w 3401263"/>
                <a:gd name="connsiteY21" fmla="*/ 1565887 h 1867490"/>
                <a:gd name="connsiteX22" fmla="*/ 614100 w 3401263"/>
                <a:gd name="connsiteY22" fmla="*/ 1838973 h 1867490"/>
                <a:gd name="connsiteX23" fmla="*/ 496142 w 3401263"/>
                <a:gd name="connsiteY23" fmla="*/ 1860370 h 1867490"/>
                <a:gd name="connsiteX24" fmla="*/ 496142 w 3401263"/>
                <a:gd name="connsiteY24" fmla="*/ 1860370 h 1867490"/>
                <a:gd name="connsiteX25" fmla="*/ 423104 w 3401263"/>
                <a:gd name="connsiteY25" fmla="*/ 1866268 h 1867490"/>
                <a:gd name="connsiteX26" fmla="*/ 423070 w 3401263"/>
                <a:gd name="connsiteY26" fmla="*/ 1866268 h 1867490"/>
                <a:gd name="connsiteX27" fmla="*/ 285087 w 3401263"/>
                <a:gd name="connsiteY27" fmla="*/ 1864313 h 1867490"/>
                <a:gd name="connsiteX28" fmla="*/ 243048 w 3401263"/>
                <a:gd name="connsiteY28" fmla="*/ 1860267 h 1867490"/>
                <a:gd name="connsiteX29" fmla="*/ 213284 w 3401263"/>
                <a:gd name="connsiteY29" fmla="*/ 1856083 h 1867490"/>
                <a:gd name="connsiteX30" fmla="*/ 0 w 3401263"/>
                <a:gd name="connsiteY30" fmla="*/ 1345060 h 1867490"/>
                <a:gd name="connsiteX31" fmla="*/ 0 w 3401263"/>
                <a:gd name="connsiteY31" fmla="*/ 153413 h 1867490"/>
                <a:gd name="connsiteX32" fmla="*/ 1269 w 3401263"/>
                <a:gd name="connsiteY32" fmla="*/ 153242 h 1867490"/>
                <a:gd name="connsiteX33" fmla="*/ 45709 w 3401263"/>
                <a:gd name="connsiteY33" fmla="*/ 147893 h 1867490"/>
                <a:gd name="connsiteX34" fmla="*/ 125227 w 3401263"/>
                <a:gd name="connsiteY34" fmla="*/ 138257 h 1867490"/>
                <a:gd name="connsiteX35" fmla="*/ 1269553 w 3401263"/>
                <a:gd name="connsiteY35" fmla="*/ 0 h 1867490"/>
                <a:gd name="connsiteX36" fmla="*/ 3378834 w 3401263"/>
                <a:gd name="connsiteY36" fmla="*/ 0 h 1867490"/>
                <a:gd name="connsiteX37" fmla="*/ 3401259 w 3401263"/>
                <a:gd name="connsiteY37" fmla="*/ 122758 h 186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401263" h="1867490">
                  <a:moveTo>
                    <a:pt x="3401259" y="122758"/>
                  </a:moveTo>
                  <a:cubicBezTo>
                    <a:pt x="3401431" y="160374"/>
                    <a:pt x="3395773" y="200734"/>
                    <a:pt x="3382229" y="243596"/>
                  </a:cubicBezTo>
                  <a:cubicBezTo>
                    <a:pt x="3369541" y="283818"/>
                    <a:pt x="3354179" y="317011"/>
                    <a:pt x="3337069" y="344340"/>
                  </a:cubicBezTo>
                  <a:cubicBezTo>
                    <a:pt x="3227135" y="520419"/>
                    <a:pt x="3046049" y="452834"/>
                    <a:pt x="3046049" y="452834"/>
                  </a:cubicBezTo>
                  <a:cubicBezTo>
                    <a:pt x="3046049" y="452834"/>
                    <a:pt x="2953261" y="578918"/>
                    <a:pt x="2883206" y="622706"/>
                  </a:cubicBezTo>
                  <a:cubicBezTo>
                    <a:pt x="2813837" y="666049"/>
                    <a:pt x="2656892" y="645852"/>
                    <a:pt x="2653875" y="645475"/>
                  </a:cubicBezTo>
                  <a:cubicBezTo>
                    <a:pt x="2655349" y="647807"/>
                    <a:pt x="2716420" y="745465"/>
                    <a:pt x="2678358" y="761032"/>
                  </a:cubicBezTo>
                  <a:cubicBezTo>
                    <a:pt x="2639816" y="776771"/>
                    <a:pt x="2578368" y="722490"/>
                    <a:pt x="2578368" y="722490"/>
                  </a:cubicBezTo>
                  <a:cubicBezTo>
                    <a:pt x="2578368" y="722490"/>
                    <a:pt x="2539998" y="890580"/>
                    <a:pt x="2489248" y="916846"/>
                  </a:cubicBezTo>
                  <a:cubicBezTo>
                    <a:pt x="2438465" y="943112"/>
                    <a:pt x="2461234" y="731269"/>
                    <a:pt x="2461234" y="731269"/>
                  </a:cubicBezTo>
                  <a:cubicBezTo>
                    <a:pt x="2328154" y="895861"/>
                    <a:pt x="2174055" y="852655"/>
                    <a:pt x="2174055" y="852655"/>
                  </a:cubicBezTo>
                  <a:cubicBezTo>
                    <a:pt x="2174055" y="852655"/>
                    <a:pt x="2240612" y="925624"/>
                    <a:pt x="2198572" y="939615"/>
                  </a:cubicBezTo>
                  <a:cubicBezTo>
                    <a:pt x="2157081" y="953468"/>
                    <a:pt x="2066213" y="912731"/>
                    <a:pt x="2063778" y="911634"/>
                  </a:cubicBezTo>
                  <a:cubicBezTo>
                    <a:pt x="2065664" y="914720"/>
                    <a:pt x="2174912" y="1093577"/>
                    <a:pt x="2072488" y="1076192"/>
                  </a:cubicBezTo>
                  <a:cubicBezTo>
                    <a:pt x="1969206" y="1058669"/>
                    <a:pt x="1864142" y="1007920"/>
                    <a:pt x="1864142" y="1007920"/>
                  </a:cubicBezTo>
                  <a:cubicBezTo>
                    <a:pt x="1690806" y="1128724"/>
                    <a:pt x="1573843" y="1133970"/>
                    <a:pt x="1573843" y="1133970"/>
                  </a:cubicBezTo>
                  <a:cubicBezTo>
                    <a:pt x="1573843" y="1133970"/>
                    <a:pt x="1774850" y="1254808"/>
                    <a:pt x="1652778" y="1317833"/>
                  </a:cubicBezTo>
                  <a:cubicBezTo>
                    <a:pt x="1530740" y="1380858"/>
                    <a:pt x="1207077" y="1375612"/>
                    <a:pt x="1207077" y="1375612"/>
                  </a:cubicBezTo>
                  <a:cubicBezTo>
                    <a:pt x="1207077" y="1375612"/>
                    <a:pt x="1323080" y="1449164"/>
                    <a:pt x="1365119" y="1501113"/>
                  </a:cubicBezTo>
                  <a:cubicBezTo>
                    <a:pt x="1407124" y="1553028"/>
                    <a:pt x="1108904" y="1466652"/>
                    <a:pt x="1108904" y="1466652"/>
                  </a:cubicBezTo>
                  <a:cubicBezTo>
                    <a:pt x="1108904" y="1466652"/>
                    <a:pt x="1186503" y="1690806"/>
                    <a:pt x="1108904" y="1716695"/>
                  </a:cubicBezTo>
                  <a:cubicBezTo>
                    <a:pt x="1031272" y="1742584"/>
                    <a:pt x="997393" y="1565887"/>
                    <a:pt x="997393" y="1565887"/>
                  </a:cubicBezTo>
                  <a:cubicBezTo>
                    <a:pt x="904947" y="1725439"/>
                    <a:pt x="756849" y="1803003"/>
                    <a:pt x="614100" y="1838973"/>
                  </a:cubicBezTo>
                  <a:cubicBezTo>
                    <a:pt x="573877" y="1849123"/>
                    <a:pt x="534135" y="1855946"/>
                    <a:pt x="496142" y="1860370"/>
                  </a:cubicBezTo>
                  <a:lnTo>
                    <a:pt x="496142" y="1860370"/>
                  </a:lnTo>
                  <a:cubicBezTo>
                    <a:pt x="470836" y="1863319"/>
                    <a:pt x="446387" y="1865205"/>
                    <a:pt x="423104" y="1866268"/>
                  </a:cubicBezTo>
                  <a:lnTo>
                    <a:pt x="423070" y="1866268"/>
                  </a:lnTo>
                  <a:cubicBezTo>
                    <a:pt x="368926" y="1868805"/>
                    <a:pt x="321229" y="1867022"/>
                    <a:pt x="285087" y="1864313"/>
                  </a:cubicBezTo>
                  <a:cubicBezTo>
                    <a:pt x="268491" y="1863044"/>
                    <a:pt x="254295" y="1861604"/>
                    <a:pt x="243048" y="1860267"/>
                  </a:cubicBezTo>
                  <a:cubicBezTo>
                    <a:pt x="223982" y="1858004"/>
                    <a:pt x="213284" y="1856083"/>
                    <a:pt x="213284" y="1856083"/>
                  </a:cubicBezTo>
                  <a:lnTo>
                    <a:pt x="0" y="1345060"/>
                  </a:lnTo>
                  <a:lnTo>
                    <a:pt x="0" y="153413"/>
                  </a:lnTo>
                  <a:lnTo>
                    <a:pt x="1269" y="153242"/>
                  </a:lnTo>
                  <a:lnTo>
                    <a:pt x="45709" y="147893"/>
                  </a:lnTo>
                  <a:lnTo>
                    <a:pt x="125227" y="138257"/>
                  </a:lnTo>
                  <a:lnTo>
                    <a:pt x="1269553" y="0"/>
                  </a:lnTo>
                  <a:lnTo>
                    <a:pt x="3378834" y="0"/>
                  </a:lnTo>
                  <a:cubicBezTo>
                    <a:pt x="3392413" y="36930"/>
                    <a:pt x="3401020" y="77941"/>
                    <a:pt x="3401259" y="122758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799134F-2352-165A-C731-7C5D04A69C57}"/>
                </a:ext>
              </a:extLst>
            </p:cNvPr>
            <p:cNvSpPr/>
            <p:nvPr/>
          </p:nvSpPr>
          <p:spPr>
            <a:xfrm flipH="1">
              <a:off x="9432899" y="62373"/>
              <a:ext cx="2647292" cy="1390409"/>
            </a:xfrm>
            <a:custGeom>
              <a:avLst/>
              <a:gdLst>
                <a:gd name="connsiteX0" fmla="*/ 224119 w 3218287"/>
                <a:gd name="connsiteY0" fmla="*/ 1232691 h 1390409"/>
                <a:gd name="connsiteX1" fmla="*/ 524946 w 3218287"/>
                <a:gd name="connsiteY1" fmla="*/ 1390288 h 1390409"/>
                <a:gd name="connsiteX2" fmla="*/ 672358 w 3218287"/>
                <a:gd name="connsiteY2" fmla="*/ 1099612 h 1390409"/>
                <a:gd name="connsiteX3" fmla="*/ 910880 w 3218287"/>
                <a:gd name="connsiteY3" fmla="*/ 1191372 h 1390409"/>
                <a:gd name="connsiteX4" fmla="*/ 826458 w 3218287"/>
                <a:gd name="connsiteY4" fmla="*/ 1057607 h 1390409"/>
                <a:gd name="connsiteX5" fmla="*/ 1103109 w 3218287"/>
                <a:gd name="connsiteY5" fmla="*/ 1078626 h 1390409"/>
                <a:gd name="connsiteX6" fmla="*/ 931728 w 3218287"/>
                <a:gd name="connsiteY6" fmla="*/ 973562 h 1390409"/>
                <a:gd name="connsiteX7" fmla="*/ 1327983 w 3218287"/>
                <a:gd name="connsiteY7" fmla="*/ 973562 h 1390409"/>
                <a:gd name="connsiteX8" fmla="*/ 1463806 w 3218287"/>
                <a:gd name="connsiteY8" fmla="*/ 810307 h 1390409"/>
                <a:gd name="connsiteX9" fmla="*/ 1621163 w 3218287"/>
                <a:gd name="connsiteY9" fmla="*/ 914034 h 1390409"/>
                <a:gd name="connsiteX10" fmla="*/ 1698452 w 3218287"/>
                <a:gd name="connsiteY10" fmla="*/ 840482 h 1390409"/>
                <a:gd name="connsiteX11" fmla="*/ 1757980 w 3218287"/>
                <a:gd name="connsiteY11" fmla="*/ 886019 h 1390409"/>
                <a:gd name="connsiteX12" fmla="*/ 1785995 w 3218287"/>
                <a:gd name="connsiteY12" fmla="*/ 790282 h 1390409"/>
                <a:gd name="connsiteX13" fmla="*/ 1926069 w 3218287"/>
                <a:gd name="connsiteY13" fmla="*/ 686383 h 1390409"/>
                <a:gd name="connsiteX14" fmla="*/ 2251756 w 3218287"/>
                <a:gd name="connsiteY14" fmla="*/ 535816 h 1390409"/>
                <a:gd name="connsiteX15" fmla="*/ 2346293 w 3218287"/>
                <a:gd name="connsiteY15" fmla="*/ 556835 h 1390409"/>
                <a:gd name="connsiteX16" fmla="*/ 2327022 w 3218287"/>
                <a:gd name="connsiteY16" fmla="*/ 441347 h 1390409"/>
                <a:gd name="connsiteX17" fmla="*/ 2474092 w 3218287"/>
                <a:gd name="connsiteY17" fmla="*/ 523574 h 1390409"/>
                <a:gd name="connsiteX18" fmla="*/ 2498610 w 3218287"/>
                <a:gd name="connsiteY18" fmla="*/ 415012 h 1390409"/>
                <a:gd name="connsiteX19" fmla="*/ 2713985 w 3218287"/>
                <a:gd name="connsiteY19" fmla="*/ 487158 h 1390409"/>
                <a:gd name="connsiteX20" fmla="*/ 2838321 w 3218287"/>
                <a:gd name="connsiteY20" fmla="*/ 367726 h 1390409"/>
                <a:gd name="connsiteX21" fmla="*/ 2946883 w 3218287"/>
                <a:gd name="connsiteY21" fmla="*/ 341460 h 1390409"/>
                <a:gd name="connsiteX22" fmla="*/ 3013405 w 3218287"/>
                <a:gd name="connsiteY22" fmla="*/ 217124 h 1390409"/>
                <a:gd name="connsiteX23" fmla="*/ 3088706 w 3218287"/>
                <a:gd name="connsiteY23" fmla="*/ 323938 h 1390409"/>
                <a:gd name="connsiteX24" fmla="*/ 3218288 w 3218287"/>
                <a:gd name="connsiteY24" fmla="*/ 129582 h 1390409"/>
                <a:gd name="connsiteX25" fmla="*/ 3057194 w 3218287"/>
                <a:gd name="connsiteY25" fmla="*/ 0 h 1390409"/>
                <a:gd name="connsiteX26" fmla="*/ 0 w 3218287"/>
                <a:gd name="connsiteY26" fmla="*/ 407091 h 1390409"/>
                <a:gd name="connsiteX27" fmla="*/ 224119 w 3218287"/>
                <a:gd name="connsiteY27" fmla="*/ 1232691 h 1390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218287" h="1390409">
                  <a:moveTo>
                    <a:pt x="224119" y="1232691"/>
                  </a:moveTo>
                  <a:cubicBezTo>
                    <a:pt x="224119" y="1232691"/>
                    <a:pt x="335493" y="1383259"/>
                    <a:pt x="524946" y="1390288"/>
                  </a:cubicBezTo>
                  <a:cubicBezTo>
                    <a:pt x="714398" y="1397283"/>
                    <a:pt x="672358" y="1099612"/>
                    <a:pt x="672358" y="1099612"/>
                  </a:cubicBezTo>
                  <a:cubicBezTo>
                    <a:pt x="672358" y="1099612"/>
                    <a:pt x="865720" y="1181565"/>
                    <a:pt x="910880" y="1191372"/>
                  </a:cubicBezTo>
                  <a:cubicBezTo>
                    <a:pt x="956040" y="1201179"/>
                    <a:pt x="826458" y="1057607"/>
                    <a:pt x="826458" y="1057607"/>
                  </a:cubicBezTo>
                  <a:cubicBezTo>
                    <a:pt x="826458" y="1057607"/>
                    <a:pt x="1061104" y="1092617"/>
                    <a:pt x="1103109" y="1078626"/>
                  </a:cubicBezTo>
                  <a:cubicBezTo>
                    <a:pt x="1145115" y="1064636"/>
                    <a:pt x="931728" y="973562"/>
                    <a:pt x="931728" y="973562"/>
                  </a:cubicBezTo>
                  <a:cubicBezTo>
                    <a:pt x="931728" y="973562"/>
                    <a:pt x="1223673" y="1026094"/>
                    <a:pt x="1327983" y="973562"/>
                  </a:cubicBezTo>
                  <a:cubicBezTo>
                    <a:pt x="1432293" y="921029"/>
                    <a:pt x="1463806" y="810307"/>
                    <a:pt x="1463806" y="810307"/>
                  </a:cubicBezTo>
                  <a:cubicBezTo>
                    <a:pt x="1463806" y="810307"/>
                    <a:pt x="1575386" y="931522"/>
                    <a:pt x="1621163" y="914034"/>
                  </a:cubicBezTo>
                  <a:cubicBezTo>
                    <a:pt x="1666940" y="896512"/>
                    <a:pt x="1698452" y="840482"/>
                    <a:pt x="1698452" y="840482"/>
                  </a:cubicBezTo>
                  <a:cubicBezTo>
                    <a:pt x="1698452" y="840482"/>
                    <a:pt x="1729965" y="903507"/>
                    <a:pt x="1757980" y="886019"/>
                  </a:cubicBezTo>
                  <a:cubicBezTo>
                    <a:pt x="1785995" y="868497"/>
                    <a:pt x="1785995" y="790282"/>
                    <a:pt x="1785995" y="790282"/>
                  </a:cubicBezTo>
                  <a:cubicBezTo>
                    <a:pt x="1785995" y="790282"/>
                    <a:pt x="2073139" y="780955"/>
                    <a:pt x="1926069" y="686383"/>
                  </a:cubicBezTo>
                  <a:cubicBezTo>
                    <a:pt x="1926069" y="686383"/>
                    <a:pt x="2223569" y="719781"/>
                    <a:pt x="2251756" y="535816"/>
                  </a:cubicBezTo>
                  <a:cubicBezTo>
                    <a:pt x="2251756" y="535816"/>
                    <a:pt x="2314781" y="605870"/>
                    <a:pt x="2346293" y="556835"/>
                  </a:cubicBezTo>
                  <a:cubicBezTo>
                    <a:pt x="2377806" y="507801"/>
                    <a:pt x="2327022" y="441347"/>
                    <a:pt x="2327022" y="441347"/>
                  </a:cubicBezTo>
                  <a:cubicBezTo>
                    <a:pt x="2327022" y="441347"/>
                    <a:pt x="2440831" y="530569"/>
                    <a:pt x="2474092" y="523574"/>
                  </a:cubicBezTo>
                  <a:cubicBezTo>
                    <a:pt x="2507353" y="516579"/>
                    <a:pt x="2498610" y="415012"/>
                    <a:pt x="2498610" y="415012"/>
                  </a:cubicBezTo>
                  <a:cubicBezTo>
                    <a:pt x="2498610" y="415012"/>
                    <a:pt x="2626443" y="503274"/>
                    <a:pt x="2713985" y="487158"/>
                  </a:cubicBezTo>
                  <a:cubicBezTo>
                    <a:pt x="2801528" y="471042"/>
                    <a:pt x="2838321" y="367726"/>
                    <a:pt x="2838321" y="367726"/>
                  </a:cubicBezTo>
                  <a:cubicBezTo>
                    <a:pt x="2838321" y="367726"/>
                    <a:pt x="2913622" y="371224"/>
                    <a:pt x="2946883" y="341460"/>
                  </a:cubicBezTo>
                  <a:cubicBezTo>
                    <a:pt x="2980144" y="311696"/>
                    <a:pt x="3013405" y="217124"/>
                    <a:pt x="3013405" y="217124"/>
                  </a:cubicBezTo>
                  <a:cubicBezTo>
                    <a:pt x="3013405" y="217124"/>
                    <a:pt x="3053662" y="332682"/>
                    <a:pt x="3088706" y="323938"/>
                  </a:cubicBezTo>
                  <a:cubicBezTo>
                    <a:pt x="3123716" y="315194"/>
                    <a:pt x="3218288" y="129582"/>
                    <a:pt x="3218288" y="129582"/>
                  </a:cubicBezTo>
                  <a:lnTo>
                    <a:pt x="3057194" y="0"/>
                  </a:lnTo>
                  <a:lnTo>
                    <a:pt x="0" y="407091"/>
                  </a:lnTo>
                  <a:lnTo>
                    <a:pt x="224119" y="1232691"/>
                  </a:lnTo>
                  <a:close/>
                </a:path>
              </a:pathLst>
            </a:custGeom>
            <a:solidFill>
              <a:schemeClr val="accent2">
                <a:alpha val="36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CBE9EEC-3E89-7670-F438-325BDE9B887E}"/>
                </a:ext>
              </a:extLst>
            </p:cNvPr>
            <p:cNvSpPr/>
            <p:nvPr/>
          </p:nvSpPr>
          <p:spPr>
            <a:xfrm flipH="1">
              <a:off x="7686907" y="0"/>
              <a:ext cx="4505093" cy="852660"/>
            </a:xfrm>
            <a:custGeom>
              <a:avLst/>
              <a:gdLst>
                <a:gd name="connsiteX0" fmla="*/ 4580115 w 5476798"/>
                <a:gd name="connsiteY0" fmla="*/ 73038 h 852660"/>
                <a:gd name="connsiteX1" fmla="*/ 4642935 w 5476798"/>
                <a:gd name="connsiteY1" fmla="*/ 163941 h 852660"/>
                <a:gd name="connsiteX2" fmla="*/ 4418816 w 5476798"/>
                <a:gd name="connsiteY2" fmla="*/ 114906 h 852660"/>
                <a:gd name="connsiteX3" fmla="*/ 4457323 w 5476798"/>
                <a:gd name="connsiteY3" fmla="*/ 269005 h 852660"/>
                <a:gd name="connsiteX4" fmla="*/ 4299760 w 5476798"/>
                <a:gd name="connsiteY4" fmla="*/ 160443 h 852660"/>
                <a:gd name="connsiteX5" fmla="*/ 3970576 w 5476798"/>
                <a:gd name="connsiteY5" fmla="*/ 202448 h 852660"/>
                <a:gd name="connsiteX6" fmla="*/ 3865512 w 5476798"/>
                <a:gd name="connsiteY6" fmla="*/ 282995 h 852660"/>
                <a:gd name="connsiteX7" fmla="*/ 3606382 w 5476798"/>
                <a:gd name="connsiteY7" fmla="*/ 227000 h 852660"/>
                <a:gd name="connsiteX8" fmla="*/ 3606348 w 5476798"/>
                <a:gd name="connsiteY8" fmla="*/ 398553 h 852660"/>
                <a:gd name="connsiteX9" fmla="*/ 3462776 w 5476798"/>
                <a:gd name="connsiteY9" fmla="*/ 226966 h 852660"/>
                <a:gd name="connsiteX10" fmla="*/ 3399751 w 5476798"/>
                <a:gd name="connsiteY10" fmla="*/ 464630 h 852660"/>
                <a:gd name="connsiteX11" fmla="*/ 3337069 w 5476798"/>
                <a:gd name="connsiteY11" fmla="*/ 344340 h 852660"/>
                <a:gd name="connsiteX12" fmla="*/ 3314506 w 5476798"/>
                <a:gd name="connsiteY12" fmla="*/ 265233 h 852660"/>
                <a:gd name="connsiteX13" fmla="*/ 3305179 w 5476798"/>
                <a:gd name="connsiteY13" fmla="*/ 226966 h 852660"/>
                <a:gd name="connsiteX14" fmla="*/ 3171619 w 5476798"/>
                <a:gd name="connsiteY14" fmla="*/ 331824 h 852660"/>
                <a:gd name="connsiteX15" fmla="*/ 3111818 w 5476798"/>
                <a:gd name="connsiteY15" fmla="*/ 363954 h 852660"/>
                <a:gd name="connsiteX16" fmla="*/ 3111783 w 5476798"/>
                <a:gd name="connsiteY16" fmla="*/ 363954 h 852660"/>
                <a:gd name="connsiteX17" fmla="*/ 2926994 w 5476798"/>
                <a:gd name="connsiteY17" fmla="*/ 416075 h 852660"/>
                <a:gd name="connsiteX18" fmla="*/ 2598085 w 5476798"/>
                <a:gd name="connsiteY18" fmla="*/ 342797 h 852660"/>
                <a:gd name="connsiteX19" fmla="*/ 2683604 w 5476798"/>
                <a:gd name="connsiteY19" fmla="*/ 506566 h 852660"/>
                <a:gd name="connsiteX20" fmla="*/ 2635495 w 5476798"/>
                <a:gd name="connsiteY20" fmla="*/ 514487 h 852660"/>
                <a:gd name="connsiteX21" fmla="*/ 2632821 w 5476798"/>
                <a:gd name="connsiteY21" fmla="*/ 514041 h 852660"/>
                <a:gd name="connsiteX22" fmla="*/ 2321124 w 5476798"/>
                <a:gd name="connsiteY22" fmla="*/ 342523 h 852660"/>
                <a:gd name="connsiteX23" fmla="*/ 1951272 w 5476798"/>
                <a:gd name="connsiteY23" fmla="*/ 622706 h 852660"/>
                <a:gd name="connsiteX24" fmla="*/ 2005965 w 5476798"/>
                <a:gd name="connsiteY24" fmla="*/ 678736 h 852660"/>
                <a:gd name="connsiteX25" fmla="*/ 1785412 w 5476798"/>
                <a:gd name="connsiteY25" fmla="*/ 704214 h 852660"/>
                <a:gd name="connsiteX26" fmla="*/ 1858895 w 5476798"/>
                <a:gd name="connsiteY26" fmla="*/ 815313 h 852660"/>
                <a:gd name="connsiteX27" fmla="*/ 1571716 w 5476798"/>
                <a:gd name="connsiteY27" fmla="*/ 745259 h 852660"/>
                <a:gd name="connsiteX28" fmla="*/ 1256557 w 5476798"/>
                <a:gd name="connsiteY28" fmla="*/ 850289 h 852660"/>
                <a:gd name="connsiteX29" fmla="*/ 774543 w 5476798"/>
                <a:gd name="connsiteY29" fmla="*/ 716970 h 852660"/>
                <a:gd name="connsiteX30" fmla="*/ 642492 w 5476798"/>
                <a:gd name="connsiteY30" fmla="*/ 661214 h 852660"/>
                <a:gd name="connsiteX31" fmla="*/ 584164 w 5476798"/>
                <a:gd name="connsiteY31" fmla="*/ 634365 h 852660"/>
                <a:gd name="connsiteX32" fmla="*/ 368035 w 5476798"/>
                <a:gd name="connsiteY32" fmla="*/ 649967 h 852660"/>
                <a:gd name="connsiteX33" fmla="*/ 329390 w 5476798"/>
                <a:gd name="connsiteY33" fmla="*/ 652779 h 852660"/>
                <a:gd name="connsiteX34" fmla="*/ 188458 w 5476798"/>
                <a:gd name="connsiteY34" fmla="*/ 662963 h 852660"/>
                <a:gd name="connsiteX35" fmla="*/ 165312 w 5476798"/>
                <a:gd name="connsiteY35" fmla="*/ 664609 h 852660"/>
                <a:gd name="connsiteX36" fmla="*/ 0 w 5476798"/>
                <a:gd name="connsiteY36" fmla="*/ 676576 h 852660"/>
                <a:gd name="connsiteX37" fmla="*/ 0 w 5476798"/>
                <a:gd name="connsiteY37" fmla="*/ 0 h 852660"/>
                <a:gd name="connsiteX38" fmla="*/ 5476799 w 5476798"/>
                <a:gd name="connsiteY38" fmla="*/ 0 h 852660"/>
                <a:gd name="connsiteX39" fmla="*/ 4580115 w 5476798"/>
                <a:gd name="connsiteY39" fmla="*/ 73038 h 852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476798" h="852660">
                  <a:moveTo>
                    <a:pt x="4580115" y="73038"/>
                  </a:moveTo>
                  <a:cubicBezTo>
                    <a:pt x="4585430" y="76295"/>
                    <a:pt x="4687306" y="140040"/>
                    <a:pt x="4642935" y="163941"/>
                  </a:cubicBezTo>
                  <a:cubicBezTo>
                    <a:pt x="4597398" y="188458"/>
                    <a:pt x="4418816" y="114906"/>
                    <a:pt x="4418816" y="114906"/>
                  </a:cubicBezTo>
                  <a:cubicBezTo>
                    <a:pt x="4418816" y="114906"/>
                    <a:pt x="4502860" y="272503"/>
                    <a:pt x="4457323" y="269005"/>
                  </a:cubicBezTo>
                  <a:cubicBezTo>
                    <a:pt x="4411820" y="265507"/>
                    <a:pt x="4299760" y="160443"/>
                    <a:pt x="4299760" y="160443"/>
                  </a:cubicBezTo>
                  <a:cubicBezTo>
                    <a:pt x="4124641" y="279498"/>
                    <a:pt x="3970576" y="202448"/>
                    <a:pt x="3970576" y="202448"/>
                  </a:cubicBezTo>
                  <a:cubicBezTo>
                    <a:pt x="3970576" y="202448"/>
                    <a:pt x="3974074" y="300518"/>
                    <a:pt x="3865512" y="282995"/>
                  </a:cubicBezTo>
                  <a:cubicBezTo>
                    <a:pt x="3758013" y="265679"/>
                    <a:pt x="3609331" y="227720"/>
                    <a:pt x="3606382" y="227000"/>
                  </a:cubicBezTo>
                  <a:cubicBezTo>
                    <a:pt x="3607274" y="229640"/>
                    <a:pt x="3651405" y="356993"/>
                    <a:pt x="3606348" y="398553"/>
                  </a:cubicBezTo>
                  <a:cubicBezTo>
                    <a:pt x="3560845" y="440592"/>
                    <a:pt x="3462776" y="226966"/>
                    <a:pt x="3462776" y="226966"/>
                  </a:cubicBezTo>
                  <a:cubicBezTo>
                    <a:pt x="3462776" y="226966"/>
                    <a:pt x="3445254" y="482597"/>
                    <a:pt x="3399751" y="464630"/>
                  </a:cubicBezTo>
                  <a:cubicBezTo>
                    <a:pt x="3377668" y="455920"/>
                    <a:pt x="3354797" y="399856"/>
                    <a:pt x="3337069" y="344340"/>
                  </a:cubicBezTo>
                  <a:cubicBezTo>
                    <a:pt x="3327879" y="315605"/>
                    <a:pt x="3320061" y="287007"/>
                    <a:pt x="3314506" y="265233"/>
                  </a:cubicBezTo>
                  <a:cubicBezTo>
                    <a:pt x="3308608" y="242327"/>
                    <a:pt x="3305179" y="226966"/>
                    <a:pt x="3305179" y="226966"/>
                  </a:cubicBezTo>
                  <a:cubicBezTo>
                    <a:pt x="3305179" y="226966"/>
                    <a:pt x="3255527" y="281144"/>
                    <a:pt x="3171619" y="331824"/>
                  </a:cubicBezTo>
                  <a:cubicBezTo>
                    <a:pt x="3153274" y="342900"/>
                    <a:pt x="3133283" y="353839"/>
                    <a:pt x="3111818" y="363954"/>
                  </a:cubicBezTo>
                  <a:lnTo>
                    <a:pt x="3111783" y="363954"/>
                  </a:lnTo>
                  <a:cubicBezTo>
                    <a:pt x="3058462" y="389157"/>
                    <a:pt x="2996055" y="409594"/>
                    <a:pt x="2926994" y="416075"/>
                  </a:cubicBezTo>
                  <a:cubicBezTo>
                    <a:pt x="2709459" y="436477"/>
                    <a:pt x="2604120" y="348009"/>
                    <a:pt x="2598085" y="342797"/>
                  </a:cubicBezTo>
                  <a:cubicBezTo>
                    <a:pt x="2604086" y="349449"/>
                    <a:pt x="2713162" y="471110"/>
                    <a:pt x="2683604" y="506566"/>
                  </a:cubicBezTo>
                  <a:cubicBezTo>
                    <a:pt x="2676540" y="515036"/>
                    <a:pt x="2661624" y="518568"/>
                    <a:pt x="2635495" y="514487"/>
                  </a:cubicBezTo>
                  <a:cubicBezTo>
                    <a:pt x="2634638" y="514350"/>
                    <a:pt x="2633712" y="514213"/>
                    <a:pt x="2632821" y="514041"/>
                  </a:cubicBezTo>
                  <a:cubicBezTo>
                    <a:pt x="2489248" y="489455"/>
                    <a:pt x="2321124" y="342523"/>
                    <a:pt x="2321124" y="342523"/>
                  </a:cubicBezTo>
                  <a:cubicBezTo>
                    <a:pt x="2247607" y="468607"/>
                    <a:pt x="1951272" y="622706"/>
                    <a:pt x="1951272" y="622706"/>
                  </a:cubicBezTo>
                  <a:cubicBezTo>
                    <a:pt x="1951272" y="622706"/>
                    <a:pt x="2097005" y="605184"/>
                    <a:pt x="2005965" y="678736"/>
                  </a:cubicBezTo>
                  <a:cubicBezTo>
                    <a:pt x="1916228" y="751191"/>
                    <a:pt x="1789081" y="705551"/>
                    <a:pt x="1785412" y="704214"/>
                  </a:cubicBezTo>
                  <a:cubicBezTo>
                    <a:pt x="1790178" y="706545"/>
                    <a:pt x="1990363" y="804924"/>
                    <a:pt x="1858895" y="815313"/>
                  </a:cubicBezTo>
                  <a:cubicBezTo>
                    <a:pt x="1725816" y="825806"/>
                    <a:pt x="1571716" y="745259"/>
                    <a:pt x="1571716" y="745259"/>
                  </a:cubicBezTo>
                  <a:cubicBezTo>
                    <a:pt x="1571716" y="745259"/>
                    <a:pt x="1526214" y="871343"/>
                    <a:pt x="1256557" y="850289"/>
                  </a:cubicBezTo>
                  <a:cubicBezTo>
                    <a:pt x="1106298" y="838562"/>
                    <a:pt x="914720" y="772862"/>
                    <a:pt x="774543" y="716970"/>
                  </a:cubicBezTo>
                  <a:cubicBezTo>
                    <a:pt x="721496" y="695847"/>
                    <a:pt x="675787" y="676096"/>
                    <a:pt x="642492" y="661214"/>
                  </a:cubicBezTo>
                  <a:cubicBezTo>
                    <a:pt x="605836" y="644858"/>
                    <a:pt x="584164" y="634365"/>
                    <a:pt x="584164" y="634365"/>
                  </a:cubicBezTo>
                  <a:lnTo>
                    <a:pt x="368035" y="649967"/>
                  </a:lnTo>
                  <a:lnTo>
                    <a:pt x="329390" y="652779"/>
                  </a:lnTo>
                  <a:lnTo>
                    <a:pt x="188458" y="662963"/>
                  </a:lnTo>
                  <a:lnTo>
                    <a:pt x="165312" y="664609"/>
                  </a:lnTo>
                  <a:lnTo>
                    <a:pt x="0" y="676576"/>
                  </a:lnTo>
                  <a:lnTo>
                    <a:pt x="0" y="0"/>
                  </a:lnTo>
                  <a:lnTo>
                    <a:pt x="5476799" y="0"/>
                  </a:lnTo>
                  <a:cubicBezTo>
                    <a:pt x="5005449" y="295134"/>
                    <a:pt x="4590677" y="78627"/>
                    <a:pt x="4580115" y="73038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8D2DE5F-107F-E860-FB19-5EDFFA4B4E07}"/>
                </a:ext>
              </a:extLst>
            </p:cNvPr>
            <p:cNvSpPr/>
            <p:nvPr/>
          </p:nvSpPr>
          <p:spPr>
            <a:xfrm flipH="1">
              <a:off x="8568576" y="0"/>
              <a:ext cx="3623424" cy="503683"/>
            </a:xfrm>
            <a:custGeom>
              <a:avLst/>
              <a:gdLst>
                <a:gd name="connsiteX0" fmla="*/ 4404962 w 4404961"/>
                <a:gd name="connsiteY0" fmla="*/ 0 h 503683"/>
                <a:gd name="connsiteX1" fmla="*/ 4107154 w 4404961"/>
                <a:gd name="connsiteY1" fmla="*/ 65871 h 503683"/>
                <a:gd name="connsiteX2" fmla="*/ 3784965 w 4404961"/>
                <a:gd name="connsiteY2" fmla="*/ 153413 h 503683"/>
                <a:gd name="connsiteX3" fmla="*/ 3487293 w 4404961"/>
                <a:gd name="connsiteY3" fmla="*/ 86891 h 503683"/>
                <a:gd name="connsiteX4" fmla="*/ 3401259 w 4404961"/>
                <a:gd name="connsiteY4" fmla="*/ 122758 h 503683"/>
                <a:gd name="connsiteX5" fmla="*/ 3293109 w 4404961"/>
                <a:gd name="connsiteY5" fmla="*/ 142818 h 503683"/>
                <a:gd name="connsiteX6" fmla="*/ 3091586 w 4404961"/>
                <a:gd name="connsiteY6" fmla="*/ 125399 h 503683"/>
                <a:gd name="connsiteX7" fmla="*/ 3011039 w 4404961"/>
                <a:gd name="connsiteY7" fmla="*/ 265953 h 503683"/>
                <a:gd name="connsiteX8" fmla="*/ 2986522 w 4404961"/>
                <a:gd name="connsiteY8" fmla="*/ 170936 h 503683"/>
                <a:gd name="connsiteX9" fmla="*/ 2912970 w 4404961"/>
                <a:gd name="connsiteY9" fmla="*/ 265953 h 503683"/>
                <a:gd name="connsiteX10" fmla="*/ 2933955 w 4404961"/>
                <a:gd name="connsiteY10" fmla="*/ 128965 h 503683"/>
                <a:gd name="connsiteX11" fmla="*/ 2769398 w 4404961"/>
                <a:gd name="connsiteY11" fmla="*/ 195453 h 503683"/>
                <a:gd name="connsiteX12" fmla="*/ 2469874 w 4404961"/>
                <a:gd name="connsiteY12" fmla="*/ 158694 h 503683"/>
                <a:gd name="connsiteX13" fmla="*/ 2469806 w 4404961"/>
                <a:gd name="connsiteY13" fmla="*/ 158694 h 503683"/>
                <a:gd name="connsiteX14" fmla="*/ 2454204 w 4404961"/>
                <a:gd name="connsiteY14" fmla="*/ 153413 h 503683"/>
                <a:gd name="connsiteX15" fmla="*/ 2453004 w 4404961"/>
                <a:gd name="connsiteY15" fmla="*/ 160923 h 503683"/>
                <a:gd name="connsiteX16" fmla="*/ 2419194 w 4404961"/>
                <a:gd name="connsiteY16" fmla="*/ 242773 h 503683"/>
                <a:gd name="connsiteX17" fmla="*/ 2273153 w 4404961"/>
                <a:gd name="connsiteY17" fmla="*/ 184892 h 503683"/>
                <a:gd name="connsiteX18" fmla="*/ 2273118 w 4404961"/>
                <a:gd name="connsiteY18" fmla="*/ 184892 h 503683"/>
                <a:gd name="connsiteX19" fmla="*/ 2244109 w 4404961"/>
                <a:gd name="connsiteY19" fmla="*/ 163941 h 503683"/>
                <a:gd name="connsiteX20" fmla="*/ 2234576 w 4404961"/>
                <a:gd name="connsiteY20" fmla="*/ 190001 h 503683"/>
                <a:gd name="connsiteX21" fmla="*/ 2186330 w 4404961"/>
                <a:gd name="connsiteY21" fmla="*/ 265953 h 503683"/>
                <a:gd name="connsiteX22" fmla="*/ 2167300 w 4404961"/>
                <a:gd name="connsiteY22" fmla="*/ 198985 h 503683"/>
                <a:gd name="connsiteX23" fmla="*/ 2167059 w 4404961"/>
                <a:gd name="connsiteY23" fmla="*/ 163941 h 503683"/>
                <a:gd name="connsiteX24" fmla="*/ 2131398 w 4404961"/>
                <a:gd name="connsiteY24" fmla="*/ 203751 h 503683"/>
                <a:gd name="connsiteX25" fmla="*/ 1942940 w 4404961"/>
                <a:gd name="connsiteY25" fmla="*/ 289991 h 503683"/>
                <a:gd name="connsiteX26" fmla="*/ 1816822 w 4404961"/>
                <a:gd name="connsiteY26" fmla="*/ 245654 h 503683"/>
                <a:gd name="connsiteX27" fmla="*/ 1813358 w 4404961"/>
                <a:gd name="connsiteY27" fmla="*/ 242773 h 503683"/>
                <a:gd name="connsiteX28" fmla="*/ 1809758 w 4404961"/>
                <a:gd name="connsiteY28" fmla="*/ 246579 h 503683"/>
                <a:gd name="connsiteX29" fmla="*/ 1617254 w 4404961"/>
                <a:gd name="connsiteY29" fmla="*/ 416075 h 503683"/>
                <a:gd name="connsiteX30" fmla="*/ 1361622 w 4404961"/>
                <a:gd name="connsiteY30" fmla="*/ 370538 h 503683"/>
                <a:gd name="connsiteX31" fmla="*/ 1344100 w 4404961"/>
                <a:gd name="connsiteY31" fmla="*/ 503617 h 503683"/>
                <a:gd name="connsiteX32" fmla="*/ 1218632 w 4404961"/>
                <a:gd name="connsiteY32" fmla="*/ 424544 h 503683"/>
                <a:gd name="connsiteX33" fmla="*/ 1218598 w 4404961"/>
                <a:gd name="connsiteY33" fmla="*/ 424544 h 503683"/>
                <a:gd name="connsiteX34" fmla="*/ 1141446 w 4404961"/>
                <a:gd name="connsiteY34" fmla="*/ 361177 h 503683"/>
                <a:gd name="connsiteX35" fmla="*/ 1142200 w 4404961"/>
                <a:gd name="connsiteY35" fmla="*/ 445839 h 503683"/>
                <a:gd name="connsiteX36" fmla="*/ 1019236 w 4404961"/>
                <a:gd name="connsiteY36" fmla="*/ 470767 h 503683"/>
                <a:gd name="connsiteX37" fmla="*/ 1019099 w 4404961"/>
                <a:gd name="connsiteY37" fmla="*/ 470767 h 503683"/>
                <a:gd name="connsiteX38" fmla="*/ 997359 w 4404961"/>
                <a:gd name="connsiteY38" fmla="*/ 467236 h 503683"/>
                <a:gd name="connsiteX39" fmla="*/ 997256 w 4404961"/>
                <a:gd name="connsiteY39" fmla="*/ 467236 h 503683"/>
                <a:gd name="connsiteX40" fmla="*/ 886362 w 4404961"/>
                <a:gd name="connsiteY40" fmla="*/ 423001 h 503683"/>
                <a:gd name="connsiteX41" fmla="*/ 886328 w 4404961"/>
                <a:gd name="connsiteY41" fmla="*/ 423001 h 503683"/>
                <a:gd name="connsiteX42" fmla="*/ 821074 w 4404961"/>
                <a:gd name="connsiteY42" fmla="*/ 378219 h 503683"/>
                <a:gd name="connsiteX43" fmla="*/ 738435 w 4404961"/>
                <a:gd name="connsiteY43" fmla="*/ 302746 h 503683"/>
                <a:gd name="connsiteX44" fmla="*/ 660871 w 4404961"/>
                <a:gd name="connsiteY44" fmla="*/ 210609 h 503683"/>
                <a:gd name="connsiteX45" fmla="*/ 300518 w 4404961"/>
                <a:gd name="connsiteY45" fmla="*/ 377567 h 503683"/>
                <a:gd name="connsiteX46" fmla="*/ 182217 w 4404961"/>
                <a:gd name="connsiteY46" fmla="*/ 340637 h 503683"/>
                <a:gd name="connsiteX47" fmla="*/ 98481 w 4404961"/>
                <a:gd name="connsiteY47" fmla="*/ 294997 h 503683"/>
                <a:gd name="connsiteX48" fmla="*/ 40119 w 4404961"/>
                <a:gd name="connsiteY48" fmla="*/ 255392 h 503683"/>
                <a:gd name="connsiteX49" fmla="*/ 0 w 4404961"/>
                <a:gd name="connsiteY49" fmla="*/ 224840 h 503683"/>
                <a:gd name="connsiteX50" fmla="*/ 0 w 4404961"/>
                <a:gd name="connsiteY50" fmla="*/ 0 h 503683"/>
                <a:gd name="connsiteX51" fmla="*/ 4404962 w 4404961"/>
                <a:gd name="connsiteY51" fmla="*/ 0 h 50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404961" h="503683">
                  <a:moveTo>
                    <a:pt x="4404962" y="0"/>
                  </a:moveTo>
                  <a:cubicBezTo>
                    <a:pt x="4255663" y="134177"/>
                    <a:pt x="4107154" y="65871"/>
                    <a:pt x="4107154" y="65871"/>
                  </a:cubicBezTo>
                  <a:cubicBezTo>
                    <a:pt x="4107154" y="65871"/>
                    <a:pt x="3939030" y="125399"/>
                    <a:pt x="3784965" y="153413"/>
                  </a:cubicBezTo>
                  <a:cubicBezTo>
                    <a:pt x="3630865" y="181428"/>
                    <a:pt x="3487293" y="86891"/>
                    <a:pt x="3487293" y="86891"/>
                  </a:cubicBezTo>
                  <a:cubicBezTo>
                    <a:pt x="3458901" y="102424"/>
                    <a:pt x="3429960" y="114083"/>
                    <a:pt x="3401259" y="122758"/>
                  </a:cubicBezTo>
                  <a:cubicBezTo>
                    <a:pt x="3364158" y="133937"/>
                    <a:pt x="3327502" y="140040"/>
                    <a:pt x="3293109" y="142818"/>
                  </a:cubicBezTo>
                  <a:cubicBezTo>
                    <a:pt x="3180158" y="151973"/>
                    <a:pt x="3091586" y="125399"/>
                    <a:pt x="3091586" y="125399"/>
                  </a:cubicBezTo>
                  <a:cubicBezTo>
                    <a:pt x="3091586" y="125399"/>
                    <a:pt x="3039054" y="265507"/>
                    <a:pt x="3011039" y="265953"/>
                  </a:cubicBezTo>
                  <a:cubicBezTo>
                    <a:pt x="2983024" y="266433"/>
                    <a:pt x="2986522" y="170936"/>
                    <a:pt x="2986522" y="170936"/>
                  </a:cubicBezTo>
                  <a:cubicBezTo>
                    <a:pt x="2986522" y="170936"/>
                    <a:pt x="2944482" y="265507"/>
                    <a:pt x="2912970" y="265953"/>
                  </a:cubicBezTo>
                  <a:cubicBezTo>
                    <a:pt x="2881766" y="266433"/>
                    <a:pt x="2932961" y="131639"/>
                    <a:pt x="2933955" y="128965"/>
                  </a:cubicBezTo>
                  <a:cubicBezTo>
                    <a:pt x="2932241" y="130028"/>
                    <a:pt x="2876280" y="164421"/>
                    <a:pt x="2769398" y="195453"/>
                  </a:cubicBezTo>
                  <a:cubicBezTo>
                    <a:pt x="2678838" y="221753"/>
                    <a:pt x="2520075" y="174913"/>
                    <a:pt x="2469874" y="158694"/>
                  </a:cubicBezTo>
                  <a:lnTo>
                    <a:pt x="2469806" y="158694"/>
                  </a:lnTo>
                  <a:cubicBezTo>
                    <a:pt x="2459896" y="155437"/>
                    <a:pt x="2454204" y="153413"/>
                    <a:pt x="2454204" y="153413"/>
                  </a:cubicBezTo>
                  <a:cubicBezTo>
                    <a:pt x="2454204" y="153413"/>
                    <a:pt x="2453861" y="156191"/>
                    <a:pt x="2453004" y="160923"/>
                  </a:cubicBezTo>
                  <a:cubicBezTo>
                    <a:pt x="2450021" y="177279"/>
                    <a:pt x="2440968" y="216919"/>
                    <a:pt x="2419194" y="242773"/>
                  </a:cubicBezTo>
                  <a:cubicBezTo>
                    <a:pt x="2399066" y="266708"/>
                    <a:pt x="2317490" y="215547"/>
                    <a:pt x="2273153" y="184892"/>
                  </a:cubicBezTo>
                  <a:lnTo>
                    <a:pt x="2273118" y="184892"/>
                  </a:lnTo>
                  <a:cubicBezTo>
                    <a:pt x="2255768" y="172822"/>
                    <a:pt x="2244109" y="163941"/>
                    <a:pt x="2244109" y="163941"/>
                  </a:cubicBezTo>
                  <a:cubicBezTo>
                    <a:pt x="2244109" y="163941"/>
                    <a:pt x="2240406" y="175085"/>
                    <a:pt x="2234576" y="190001"/>
                  </a:cubicBezTo>
                  <a:cubicBezTo>
                    <a:pt x="2222575" y="220896"/>
                    <a:pt x="2201658" y="268011"/>
                    <a:pt x="2186330" y="265953"/>
                  </a:cubicBezTo>
                  <a:cubicBezTo>
                    <a:pt x="2172683" y="264136"/>
                    <a:pt x="2168465" y="227788"/>
                    <a:pt x="2167300" y="198985"/>
                  </a:cubicBezTo>
                  <a:cubicBezTo>
                    <a:pt x="2166511" y="179782"/>
                    <a:pt x="2167059" y="163941"/>
                    <a:pt x="2167059" y="163941"/>
                  </a:cubicBezTo>
                  <a:cubicBezTo>
                    <a:pt x="2167059" y="163941"/>
                    <a:pt x="2153549" y="181566"/>
                    <a:pt x="2131398" y="203751"/>
                  </a:cubicBezTo>
                  <a:cubicBezTo>
                    <a:pt x="2088844" y="246442"/>
                    <a:pt x="2014366" y="306107"/>
                    <a:pt x="1942940" y="289991"/>
                  </a:cubicBezTo>
                  <a:cubicBezTo>
                    <a:pt x="1857386" y="270685"/>
                    <a:pt x="1826183" y="252477"/>
                    <a:pt x="1816822" y="245654"/>
                  </a:cubicBezTo>
                  <a:cubicBezTo>
                    <a:pt x="1814284" y="243802"/>
                    <a:pt x="1813358" y="242773"/>
                    <a:pt x="1813358" y="242773"/>
                  </a:cubicBezTo>
                  <a:cubicBezTo>
                    <a:pt x="1813358" y="242773"/>
                    <a:pt x="1812089" y="244111"/>
                    <a:pt x="1809758" y="246579"/>
                  </a:cubicBezTo>
                  <a:cubicBezTo>
                    <a:pt x="1786235" y="271131"/>
                    <a:pt x="1655453" y="406542"/>
                    <a:pt x="1617254" y="416075"/>
                  </a:cubicBezTo>
                  <a:cubicBezTo>
                    <a:pt x="1575214" y="426568"/>
                    <a:pt x="1361622" y="370538"/>
                    <a:pt x="1361622" y="370538"/>
                  </a:cubicBezTo>
                  <a:cubicBezTo>
                    <a:pt x="1361622" y="370538"/>
                    <a:pt x="1386105" y="507115"/>
                    <a:pt x="1344100" y="503617"/>
                  </a:cubicBezTo>
                  <a:cubicBezTo>
                    <a:pt x="1321777" y="501766"/>
                    <a:pt x="1266021" y="461681"/>
                    <a:pt x="1218632" y="424544"/>
                  </a:cubicBezTo>
                  <a:lnTo>
                    <a:pt x="1218598" y="424544"/>
                  </a:lnTo>
                  <a:cubicBezTo>
                    <a:pt x="1177553" y="392312"/>
                    <a:pt x="1142852" y="362342"/>
                    <a:pt x="1141446" y="361177"/>
                  </a:cubicBezTo>
                  <a:cubicBezTo>
                    <a:pt x="1142543" y="363268"/>
                    <a:pt x="1168020" y="413332"/>
                    <a:pt x="1142200" y="445839"/>
                  </a:cubicBezTo>
                  <a:cubicBezTo>
                    <a:pt x="1126358" y="465795"/>
                    <a:pt x="1091211" y="479168"/>
                    <a:pt x="1019236" y="470767"/>
                  </a:cubicBezTo>
                  <a:cubicBezTo>
                    <a:pt x="1019202" y="470733"/>
                    <a:pt x="1019167" y="470767"/>
                    <a:pt x="1019099" y="470767"/>
                  </a:cubicBezTo>
                  <a:cubicBezTo>
                    <a:pt x="1011795" y="469876"/>
                    <a:pt x="1004594" y="468710"/>
                    <a:pt x="997359" y="467236"/>
                  </a:cubicBezTo>
                  <a:cubicBezTo>
                    <a:pt x="997359" y="467270"/>
                    <a:pt x="997290" y="467270"/>
                    <a:pt x="997256" y="467236"/>
                  </a:cubicBezTo>
                  <a:cubicBezTo>
                    <a:pt x="958611" y="459452"/>
                    <a:pt x="921270" y="443438"/>
                    <a:pt x="886362" y="423001"/>
                  </a:cubicBezTo>
                  <a:lnTo>
                    <a:pt x="886328" y="423001"/>
                  </a:lnTo>
                  <a:cubicBezTo>
                    <a:pt x="863388" y="409628"/>
                    <a:pt x="841511" y="394301"/>
                    <a:pt x="821074" y="378219"/>
                  </a:cubicBezTo>
                  <a:cubicBezTo>
                    <a:pt x="789836" y="353633"/>
                    <a:pt x="761890" y="327195"/>
                    <a:pt x="738435" y="302746"/>
                  </a:cubicBezTo>
                  <a:cubicBezTo>
                    <a:pt x="690223" y="252512"/>
                    <a:pt x="660871" y="210609"/>
                    <a:pt x="660871" y="210609"/>
                  </a:cubicBezTo>
                  <a:cubicBezTo>
                    <a:pt x="660871" y="210609"/>
                    <a:pt x="559647" y="416075"/>
                    <a:pt x="300518" y="377567"/>
                  </a:cubicBezTo>
                  <a:cubicBezTo>
                    <a:pt x="261393" y="371738"/>
                    <a:pt x="221582" y="358673"/>
                    <a:pt x="182217" y="340637"/>
                  </a:cubicBezTo>
                  <a:cubicBezTo>
                    <a:pt x="153962" y="327675"/>
                    <a:pt x="125913" y="312176"/>
                    <a:pt x="98481" y="294997"/>
                  </a:cubicBezTo>
                  <a:cubicBezTo>
                    <a:pt x="78661" y="282584"/>
                    <a:pt x="59150" y="269245"/>
                    <a:pt x="40119" y="255392"/>
                  </a:cubicBezTo>
                  <a:cubicBezTo>
                    <a:pt x="26472" y="245448"/>
                    <a:pt x="13099" y="235229"/>
                    <a:pt x="0" y="224840"/>
                  </a:cubicBezTo>
                  <a:lnTo>
                    <a:pt x="0" y="0"/>
                  </a:lnTo>
                  <a:lnTo>
                    <a:pt x="4404962" y="0"/>
                  </a:lnTo>
                  <a:close/>
                </a:path>
              </a:pathLst>
            </a:custGeom>
            <a:solidFill>
              <a:schemeClr val="accent2">
                <a:alpha val="36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1338" name="Group 1337">
              <a:extLst>
                <a:ext uri="{FF2B5EF4-FFF2-40B4-BE49-F238E27FC236}">
                  <a16:creationId xmlns:a16="http://schemas.microsoft.com/office/drawing/2014/main" id="{060057E7-36B0-9F6A-47DF-63D5D3F88042}"/>
                </a:ext>
              </a:extLst>
            </p:cNvPr>
            <p:cNvGrpSpPr/>
            <p:nvPr/>
          </p:nvGrpSpPr>
          <p:grpSpPr>
            <a:xfrm flipH="1">
              <a:off x="11729691" y="209072"/>
              <a:ext cx="177843" cy="216202"/>
              <a:chOff x="358714" y="3542335"/>
              <a:chExt cx="274731" cy="274731"/>
            </a:xfrm>
          </p:grpSpPr>
          <p:sp>
            <p:nvSpPr>
              <p:cNvPr id="1339" name="Freeform: Shape 1338">
                <a:extLst>
                  <a:ext uri="{FF2B5EF4-FFF2-40B4-BE49-F238E27FC236}">
                    <a16:creationId xmlns:a16="http://schemas.microsoft.com/office/drawing/2014/main" id="{84622CA3-0D8E-1B7A-2B0D-6A462D55D5D4}"/>
                  </a:ext>
                </a:extLst>
              </p:cNvPr>
              <p:cNvSpPr/>
              <p:nvPr/>
            </p:nvSpPr>
            <p:spPr>
              <a:xfrm>
                <a:off x="358714" y="3542335"/>
                <a:ext cx="274731" cy="274731"/>
              </a:xfrm>
              <a:custGeom>
                <a:avLst/>
                <a:gdLst>
                  <a:gd name="connsiteX0" fmla="*/ 274731 w 274731"/>
                  <a:gd name="connsiteY0" fmla="*/ 137366 h 274731"/>
                  <a:gd name="connsiteX1" fmla="*/ 137366 w 274731"/>
                  <a:gd name="connsiteY1" fmla="*/ 274732 h 274731"/>
                  <a:gd name="connsiteX2" fmla="*/ 0 w 274731"/>
                  <a:gd name="connsiteY2" fmla="*/ 137366 h 274731"/>
                  <a:gd name="connsiteX3" fmla="*/ 137366 w 274731"/>
                  <a:gd name="connsiteY3" fmla="*/ 0 h 274731"/>
                  <a:gd name="connsiteX4" fmla="*/ 274731 w 274731"/>
                  <a:gd name="connsiteY4" fmla="*/ 137366 h 274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731" h="274731">
                    <a:moveTo>
                      <a:pt x="274731" y="137366"/>
                    </a:moveTo>
                    <a:cubicBezTo>
                      <a:pt x="274731" y="213231"/>
                      <a:pt x="213231" y="274732"/>
                      <a:pt x="137366" y="274732"/>
                    </a:cubicBezTo>
                    <a:cubicBezTo>
                      <a:pt x="61501" y="274732"/>
                      <a:pt x="0" y="213231"/>
                      <a:pt x="0" y="137366"/>
                    </a:cubicBezTo>
                    <a:cubicBezTo>
                      <a:pt x="0" y="61501"/>
                      <a:pt x="61501" y="0"/>
                      <a:pt x="137366" y="0"/>
                    </a:cubicBezTo>
                    <a:cubicBezTo>
                      <a:pt x="213231" y="0"/>
                      <a:pt x="274731" y="61501"/>
                      <a:pt x="274731" y="137366"/>
                    </a:cubicBezTo>
                    <a:close/>
                  </a:path>
                </a:pathLst>
              </a:custGeom>
              <a:solidFill>
                <a:schemeClr val="bg1">
                  <a:alpha val="10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340" name="Freeform: Shape 1339">
                <a:extLst>
                  <a:ext uri="{FF2B5EF4-FFF2-40B4-BE49-F238E27FC236}">
                    <a16:creationId xmlns:a16="http://schemas.microsoft.com/office/drawing/2014/main" id="{FEF927F0-1CE1-5552-78B4-FADC6B9A859D}"/>
                  </a:ext>
                </a:extLst>
              </p:cNvPr>
              <p:cNvSpPr/>
              <p:nvPr/>
            </p:nvSpPr>
            <p:spPr>
              <a:xfrm>
                <a:off x="384466" y="3568087"/>
                <a:ext cx="223227" cy="223227"/>
              </a:xfrm>
              <a:custGeom>
                <a:avLst/>
                <a:gdLst>
                  <a:gd name="connsiteX0" fmla="*/ 223228 w 223227"/>
                  <a:gd name="connsiteY0" fmla="*/ 111614 h 223227"/>
                  <a:gd name="connsiteX1" fmla="*/ 111614 w 223227"/>
                  <a:gd name="connsiteY1" fmla="*/ 223228 h 223227"/>
                  <a:gd name="connsiteX2" fmla="*/ 0 w 223227"/>
                  <a:gd name="connsiteY2" fmla="*/ 111614 h 223227"/>
                  <a:gd name="connsiteX3" fmla="*/ 111614 w 223227"/>
                  <a:gd name="connsiteY3" fmla="*/ 0 h 223227"/>
                  <a:gd name="connsiteX4" fmla="*/ 223228 w 223227"/>
                  <a:gd name="connsiteY4" fmla="*/ 111614 h 22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227" h="223227">
                    <a:moveTo>
                      <a:pt x="223228" y="111614"/>
                    </a:moveTo>
                    <a:cubicBezTo>
                      <a:pt x="223228" y="173257"/>
                      <a:pt x="173257" y="223228"/>
                      <a:pt x="111614" y="223228"/>
                    </a:cubicBezTo>
                    <a:cubicBezTo>
                      <a:pt x="49971" y="223228"/>
                      <a:pt x="0" y="173257"/>
                      <a:pt x="0" y="111614"/>
                    </a:cubicBezTo>
                    <a:cubicBezTo>
                      <a:pt x="0" y="49971"/>
                      <a:pt x="49971" y="0"/>
                      <a:pt x="111614" y="0"/>
                    </a:cubicBezTo>
                    <a:cubicBezTo>
                      <a:pt x="173257" y="0"/>
                      <a:pt x="223228" y="49971"/>
                      <a:pt x="223228" y="111614"/>
                    </a:cubicBezTo>
                    <a:close/>
                  </a:path>
                </a:pathLst>
              </a:custGeom>
              <a:solidFill>
                <a:schemeClr val="bg1">
                  <a:alpha val="10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341" name="Freeform: Shape 1340">
                <a:extLst>
                  <a:ext uri="{FF2B5EF4-FFF2-40B4-BE49-F238E27FC236}">
                    <a16:creationId xmlns:a16="http://schemas.microsoft.com/office/drawing/2014/main" id="{FB2362A9-F53B-CB85-F521-77B58E1C00DF}"/>
                  </a:ext>
                </a:extLst>
              </p:cNvPr>
              <p:cNvSpPr/>
              <p:nvPr/>
            </p:nvSpPr>
            <p:spPr>
              <a:xfrm>
                <a:off x="404320" y="3587940"/>
                <a:ext cx="183520" cy="183520"/>
              </a:xfrm>
              <a:custGeom>
                <a:avLst/>
                <a:gdLst>
                  <a:gd name="connsiteX0" fmla="*/ 183520 w 183520"/>
                  <a:gd name="connsiteY0" fmla="*/ 91760 h 183520"/>
                  <a:gd name="connsiteX1" fmla="*/ 91760 w 183520"/>
                  <a:gd name="connsiteY1" fmla="*/ 183520 h 183520"/>
                  <a:gd name="connsiteX2" fmla="*/ 0 w 183520"/>
                  <a:gd name="connsiteY2" fmla="*/ 91760 h 183520"/>
                  <a:gd name="connsiteX3" fmla="*/ 91760 w 183520"/>
                  <a:gd name="connsiteY3" fmla="*/ 0 h 183520"/>
                  <a:gd name="connsiteX4" fmla="*/ 183520 w 183520"/>
                  <a:gd name="connsiteY4" fmla="*/ 91760 h 183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520" h="183520">
                    <a:moveTo>
                      <a:pt x="183520" y="91760"/>
                    </a:moveTo>
                    <a:cubicBezTo>
                      <a:pt x="183520" y="142438"/>
                      <a:pt x="142438" y="183520"/>
                      <a:pt x="91760" y="183520"/>
                    </a:cubicBezTo>
                    <a:cubicBezTo>
                      <a:pt x="41082" y="183520"/>
                      <a:pt x="0" y="142438"/>
                      <a:pt x="0" y="91760"/>
                    </a:cubicBezTo>
                    <a:cubicBezTo>
                      <a:pt x="0" y="41082"/>
                      <a:pt x="41082" y="0"/>
                      <a:pt x="91760" y="0"/>
                    </a:cubicBezTo>
                    <a:cubicBezTo>
                      <a:pt x="142438" y="0"/>
                      <a:pt x="183520" y="41082"/>
                      <a:pt x="183520" y="91760"/>
                    </a:cubicBezTo>
                    <a:close/>
                  </a:path>
                </a:pathLst>
              </a:custGeom>
              <a:solidFill>
                <a:schemeClr val="bg1">
                  <a:alpha val="10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342" name="Freeform: Shape 1341">
                <a:extLst>
                  <a:ext uri="{FF2B5EF4-FFF2-40B4-BE49-F238E27FC236}">
                    <a16:creationId xmlns:a16="http://schemas.microsoft.com/office/drawing/2014/main" id="{2F85F8D3-CB99-E6E1-5B0F-C7D5BEC3B0A2}"/>
                  </a:ext>
                </a:extLst>
              </p:cNvPr>
              <p:cNvSpPr/>
              <p:nvPr/>
            </p:nvSpPr>
            <p:spPr>
              <a:xfrm>
                <a:off x="423660" y="3607280"/>
                <a:ext cx="144840" cy="144840"/>
              </a:xfrm>
              <a:custGeom>
                <a:avLst/>
                <a:gdLst>
                  <a:gd name="connsiteX0" fmla="*/ 144841 w 144840"/>
                  <a:gd name="connsiteY0" fmla="*/ 72421 h 144840"/>
                  <a:gd name="connsiteX1" fmla="*/ 72420 w 144840"/>
                  <a:gd name="connsiteY1" fmla="*/ 144841 h 144840"/>
                  <a:gd name="connsiteX2" fmla="*/ 0 w 144840"/>
                  <a:gd name="connsiteY2" fmla="*/ 72421 h 144840"/>
                  <a:gd name="connsiteX3" fmla="*/ 72420 w 144840"/>
                  <a:gd name="connsiteY3" fmla="*/ 0 h 144840"/>
                  <a:gd name="connsiteX4" fmla="*/ 144841 w 144840"/>
                  <a:gd name="connsiteY4" fmla="*/ 72421 h 1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840" h="144840">
                    <a:moveTo>
                      <a:pt x="144841" y="72421"/>
                    </a:moveTo>
                    <a:cubicBezTo>
                      <a:pt x="144841" y="112418"/>
                      <a:pt x="112417" y="144841"/>
                      <a:pt x="72420" y="144841"/>
                    </a:cubicBezTo>
                    <a:cubicBezTo>
                      <a:pt x="32424" y="144841"/>
                      <a:pt x="0" y="112418"/>
                      <a:pt x="0" y="72421"/>
                    </a:cubicBezTo>
                    <a:cubicBezTo>
                      <a:pt x="0" y="32424"/>
                      <a:pt x="32424" y="0"/>
                      <a:pt x="72420" y="0"/>
                    </a:cubicBezTo>
                    <a:cubicBezTo>
                      <a:pt x="112417" y="0"/>
                      <a:pt x="144841" y="32424"/>
                      <a:pt x="144841" y="72421"/>
                    </a:cubicBezTo>
                    <a:close/>
                  </a:path>
                </a:pathLst>
              </a:custGeom>
              <a:solidFill>
                <a:schemeClr val="bg1">
                  <a:alpha val="10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</p:grpSp>
      </p:grpSp>
      <p:grpSp>
        <p:nvGrpSpPr>
          <p:cNvPr id="1320" name="Group 1319">
            <a:extLst>
              <a:ext uri="{FF2B5EF4-FFF2-40B4-BE49-F238E27FC236}">
                <a16:creationId xmlns:a16="http://schemas.microsoft.com/office/drawing/2014/main" id="{96F82C86-39DD-132C-D68F-718611020E31}"/>
              </a:ext>
            </a:extLst>
          </p:cNvPr>
          <p:cNvGrpSpPr/>
          <p:nvPr/>
        </p:nvGrpSpPr>
        <p:grpSpPr>
          <a:xfrm flipH="1">
            <a:off x="9912484" y="4699962"/>
            <a:ext cx="1974344" cy="1755508"/>
            <a:chOff x="370994" y="4699962"/>
            <a:chExt cx="2400191" cy="1755508"/>
          </a:xfrm>
        </p:grpSpPr>
        <p:sp>
          <p:nvSpPr>
            <p:cNvPr id="1108" name="Freeform: Shape 1107">
              <a:extLst>
                <a:ext uri="{FF2B5EF4-FFF2-40B4-BE49-F238E27FC236}">
                  <a16:creationId xmlns:a16="http://schemas.microsoft.com/office/drawing/2014/main" id="{F499F6B1-39F1-7681-A943-C6ACBAFF14E4}"/>
                </a:ext>
              </a:extLst>
            </p:cNvPr>
            <p:cNvSpPr/>
            <p:nvPr/>
          </p:nvSpPr>
          <p:spPr>
            <a:xfrm>
              <a:off x="370994" y="4699962"/>
              <a:ext cx="2400191" cy="1755508"/>
            </a:xfrm>
            <a:custGeom>
              <a:avLst/>
              <a:gdLst>
                <a:gd name="connsiteX0" fmla="*/ 2400191 w 2400191"/>
                <a:gd name="connsiteY0" fmla="*/ 1286973 h 1755508"/>
                <a:gd name="connsiteX1" fmla="*/ 2015080 w 2400191"/>
                <a:gd name="connsiteY1" fmla="*/ 1571613 h 1755508"/>
                <a:gd name="connsiteX2" fmla="*/ 1501930 w 2400191"/>
                <a:gd name="connsiteY2" fmla="*/ 1731714 h 1755508"/>
                <a:gd name="connsiteX3" fmla="*/ 393575 w 2400191"/>
                <a:gd name="connsiteY3" fmla="*/ 1494461 h 1755508"/>
                <a:gd name="connsiteX4" fmla="*/ 119323 w 2400191"/>
                <a:gd name="connsiteY4" fmla="*/ 1156259 h 1755508"/>
                <a:gd name="connsiteX5" fmla="*/ 10110 w 2400191"/>
                <a:gd name="connsiteY5" fmla="*/ 504269 h 1755508"/>
                <a:gd name="connsiteX6" fmla="*/ 472236 w 2400191"/>
                <a:gd name="connsiteY6" fmla="*/ 1012961 h 1755508"/>
                <a:gd name="connsiteX7" fmla="*/ 592731 w 2400191"/>
                <a:gd name="connsiteY7" fmla="*/ 1282960 h 1755508"/>
                <a:gd name="connsiteX8" fmla="*/ 523739 w 2400191"/>
                <a:gd name="connsiteY8" fmla="*/ 921750 h 1755508"/>
                <a:gd name="connsiteX9" fmla="*/ 763907 w 2400191"/>
                <a:gd name="connsiteY9" fmla="*/ 0 h 1755508"/>
                <a:gd name="connsiteX10" fmla="*/ 948455 w 2400191"/>
                <a:gd name="connsiteY10" fmla="*/ 1189074 h 1755508"/>
                <a:gd name="connsiteX11" fmla="*/ 910976 w 2400191"/>
                <a:gd name="connsiteY11" fmla="*/ 1397283 h 1755508"/>
                <a:gd name="connsiteX12" fmla="*/ 1104544 w 2400191"/>
                <a:gd name="connsiteY12" fmla="*/ 1176867 h 1755508"/>
                <a:gd name="connsiteX13" fmla="*/ 1675266 w 2400191"/>
                <a:gd name="connsiteY13" fmla="*/ 845729 h 1755508"/>
                <a:gd name="connsiteX14" fmla="*/ 1335898 w 2400191"/>
                <a:gd name="connsiteY14" fmla="*/ 1390391 h 1755508"/>
                <a:gd name="connsiteX15" fmla="*/ 1126798 w 2400191"/>
                <a:gd name="connsiteY15" fmla="*/ 1553474 h 1755508"/>
                <a:gd name="connsiteX16" fmla="*/ 1591667 w 2400191"/>
                <a:gd name="connsiteY16" fmla="*/ 1382161 h 1755508"/>
                <a:gd name="connsiteX17" fmla="*/ 2400191 w 2400191"/>
                <a:gd name="connsiteY17" fmla="*/ 1286973 h 1755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00191" h="1755508">
                  <a:moveTo>
                    <a:pt x="2400191" y="1286973"/>
                  </a:moveTo>
                  <a:cubicBezTo>
                    <a:pt x="2400191" y="1286973"/>
                    <a:pt x="2292383" y="1437985"/>
                    <a:pt x="2015080" y="1571613"/>
                  </a:cubicBezTo>
                  <a:cubicBezTo>
                    <a:pt x="1884058" y="1634776"/>
                    <a:pt x="1715146" y="1694063"/>
                    <a:pt x="1501930" y="1731714"/>
                  </a:cubicBezTo>
                  <a:cubicBezTo>
                    <a:pt x="837424" y="1849020"/>
                    <a:pt x="393575" y="1494461"/>
                    <a:pt x="393575" y="1494461"/>
                  </a:cubicBezTo>
                  <a:cubicBezTo>
                    <a:pt x="393575" y="1494461"/>
                    <a:pt x="235121" y="1380515"/>
                    <a:pt x="119323" y="1156259"/>
                  </a:cubicBezTo>
                  <a:cubicBezTo>
                    <a:pt x="36170" y="995336"/>
                    <a:pt x="-25003" y="777526"/>
                    <a:pt x="10110" y="504269"/>
                  </a:cubicBezTo>
                  <a:cubicBezTo>
                    <a:pt x="10110" y="504269"/>
                    <a:pt x="276371" y="666803"/>
                    <a:pt x="472236" y="1012961"/>
                  </a:cubicBezTo>
                  <a:cubicBezTo>
                    <a:pt x="517567" y="1093028"/>
                    <a:pt x="559127" y="1182971"/>
                    <a:pt x="592731" y="1282960"/>
                  </a:cubicBezTo>
                  <a:cubicBezTo>
                    <a:pt x="587965" y="1267427"/>
                    <a:pt x="543525" y="1120460"/>
                    <a:pt x="523739" y="921750"/>
                  </a:cubicBezTo>
                  <a:cubicBezTo>
                    <a:pt x="495965" y="642835"/>
                    <a:pt x="516779" y="262079"/>
                    <a:pt x="763907" y="0"/>
                  </a:cubicBezTo>
                  <a:cubicBezTo>
                    <a:pt x="763907" y="0"/>
                    <a:pt x="1061201" y="395672"/>
                    <a:pt x="948455" y="1189074"/>
                  </a:cubicBezTo>
                  <a:cubicBezTo>
                    <a:pt x="938991" y="1255666"/>
                    <a:pt x="926647" y="1325069"/>
                    <a:pt x="910976" y="1397283"/>
                  </a:cubicBezTo>
                  <a:cubicBezTo>
                    <a:pt x="910976" y="1397283"/>
                    <a:pt x="983054" y="1294619"/>
                    <a:pt x="1104544" y="1176867"/>
                  </a:cubicBezTo>
                  <a:cubicBezTo>
                    <a:pt x="1242321" y="1043342"/>
                    <a:pt x="1443569" y="890374"/>
                    <a:pt x="1675266" y="845729"/>
                  </a:cubicBezTo>
                  <a:cubicBezTo>
                    <a:pt x="1675266" y="845729"/>
                    <a:pt x="1656990" y="1098823"/>
                    <a:pt x="1335898" y="1390391"/>
                  </a:cubicBezTo>
                  <a:cubicBezTo>
                    <a:pt x="1276988" y="1443883"/>
                    <a:pt x="1207859" y="1498679"/>
                    <a:pt x="1126798" y="1553474"/>
                  </a:cubicBezTo>
                  <a:cubicBezTo>
                    <a:pt x="1132627" y="1550628"/>
                    <a:pt x="1321668" y="1458491"/>
                    <a:pt x="1591667" y="1382161"/>
                  </a:cubicBezTo>
                  <a:cubicBezTo>
                    <a:pt x="1823125" y="1316736"/>
                    <a:pt x="2114110" y="1262935"/>
                    <a:pt x="2400191" y="1286973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19" name="Freeform: Shape 1318">
              <a:extLst>
                <a:ext uri="{FF2B5EF4-FFF2-40B4-BE49-F238E27FC236}">
                  <a16:creationId xmlns:a16="http://schemas.microsoft.com/office/drawing/2014/main" id="{6553A145-F592-70A4-D7BF-95761F94D1A7}"/>
                </a:ext>
              </a:extLst>
            </p:cNvPr>
            <p:cNvSpPr/>
            <p:nvPr/>
          </p:nvSpPr>
          <p:spPr>
            <a:xfrm>
              <a:off x="456473" y="4910091"/>
              <a:ext cx="2143982" cy="1434042"/>
            </a:xfrm>
            <a:custGeom>
              <a:avLst/>
              <a:gdLst>
                <a:gd name="connsiteX0" fmla="*/ 2143982 w 2143982"/>
                <a:gd name="connsiteY0" fmla="*/ 1137262 h 1434042"/>
                <a:gd name="connsiteX1" fmla="*/ 1250968 w 2143982"/>
                <a:gd name="connsiteY1" fmla="*/ 1434042 h 1434042"/>
                <a:gd name="connsiteX2" fmla="*/ 1426978 w 2143982"/>
                <a:gd name="connsiteY2" fmla="*/ 790556 h 1434042"/>
                <a:gd name="connsiteX3" fmla="*/ 904296 w 2143982"/>
                <a:gd name="connsiteY3" fmla="*/ 1302712 h 1434042"/>
                <a:gd name="connsiteX4" fmla="*/ 0 w 2143982"/>
                <a:gd name="connsiteY4" fmla="*/ 451736 h 1434042"/>
                <a:gd name="connsiteX5" fmla="*/ 418407 w 2143982"/>
                <a:gd name="connsiteY5" fmla="*/ 1271198 h 1434042"/>
                <a:gd name="connsiteX6" fmla="*/ 0 w 2143982"/>
                <a:gd name="connsiteY6" fmla="*/ 451736 h 1434042"/>
                <a:gd name="connsiteX7" fmla="*/ 681034 w 2143982"/>
                <a:gd name="connsiteY7" fmla="*/ 0 h 1434042"/>
                <a:gd name="connsiteX8" fmla="*/ 628502 w 2143982"/>
                <a:gd name="connsiteY8" fmla="*/ 1233720 h 143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43982" h="1434042">
                  <a:moveTo>
                    <a:pt x="2143982" y="1137262"/>
                  </a:moveTo>
                  <a:cubicBezTo>
                    <a:pt x="2143982" y="1137262"/>
                    <a:pt x="1701299" y="1363370"/>
                    <a:pt x="1250968" y="1434042"/>
                  </a:cubicBezTo>
                  <a:close/>
                  <a:moveTo>
                    <a:pt x="1426978" y="790556"/>
                  </a:moveTo>
                  <a:cubicBezTo>
                    <a:pt x="1426978" y="790556"/>
                    <a:pt x="1134553" y="1171381"/>
                    <a:pt x="904296" y="1302712"/>
                  </a:cubicBezTo>
                  <a:close/>
                  <a:moveTo>
                    <a:pt x="0" y="451736"/>
                  </a:moveTo>
                  <a:lnTo>
                    <a:pt x="418407" y="1271198"/>
                  </a:lnTo>
                  <a:cubicBezTo>
                    <a:pt x="176765" y="1045330"/>
                    <a:pt x="0" y="451736"/>
                    <a:pt x="0" y="451736"/>
                  </a:cubicBezTo>
                  <a:close/>
                  <a:moveTo>
                    <a:pt x="681034" y="0"/>
                  </a:moveTo>
                  <a:cubicBezTo>
                    <a:pt x="681034" y="0"/>
                    <a:pt x="759833" y="933580"/>
                    <a:pt x="628502" y="1233720"/>
                  </a:cubicBezTo>
                  <a:close/>
                </a:path>
              </a:pathLst>
            </a:custGeom>
            <a:solidFill>
              <a:schemeClr val="accent6">
                <a:alpha val="39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13" name="Freeform: Shape 1112">
              <a:extLst>
                <a:ext uri="{FF2B5EF4-FFF2-40B4-BE49-F238E27FC236}">
                  <a16:creationId xmlns:a16="http://schemas.microsoft.com/office/drawing/2014/main" id="{B007E478-1724-592B-F9A8-CF941984DDA5}"/>
                </a:ext>
              </a:extLst>
            </p:cNvPr>
            <p:cNvSpPr/>
            <p:nvPr/>
          </p:nvSpPr>
          <p:spPr>
            <a:xfrm>
              <a:off x="490317" y="5621711"/>
              <a:ext cx="1895756" cy="833758"/>
            </a:xfrm>
            <a:custGeom>
              <a:avLst/>
              <a:gdLst>
                <a:gd name="connsiteX0" fmla="*/ 1895757 w 1895756"/>
                <a:gd name="connsiteY0" fmla="*/ 649864 h 833758"/>
                <a:gd name="connsiteX1" fmla="*/ 1382607 w 1895756"/>
                <a:gd name="connsiteY1" fmla="*/ 809964 h 833758"/>
                <a:gd name="connsiteX2" fmla="*/ 274251 w 1895756"/>
                <a:gd name="connsiteY2" fmla="*/ 572711 h 833758"/>
                <a:gd name="connsiteX3" fmla="*/ 0 w 1895756"/>
                <a:gd name="connsiteY3" fmla="*/ 234509 h 833758"/>
                <a:gd name="connsiteX4" fmla="*/ 274251 w 1895756"/>
                <a:gd name="connsiteY4" fmla="*/ 343517 h 833758"/>
                <a:gd name="connsiteX5" fmla="*/ 352913 w 1895756"/>
                <a:gd name="connsiteY5" fmla="*/ 91211 h 833758"/>
                <a:gd name="connsiteX6" fmla="*/ 473408 w 1895756"/>
                <a:gd name="connsiteY6" fmla="*/ 361211 h 833758"/>
                <a:gd name="connsiteX7" fmla="*/ 404416 w 1895756"/>
                <a:gd name="connsiteY7" fmla="*/ 0 h 833758"/>
                <a:gd name="connsiteX8" fmla="*/ 670644 w 1895756"/>
                <a:gd name="connsiteY8" fmla="*/ 344649 h 833758"/>
                <a:gd name="connsiteX9" fmla="*/ 829132 w 1895756"/>
                <a:gd name="connsiteY9" fmla="*/ 267325 h 833758"/>
                <a:gd name="connsiteX10" fmla="*/ 791653 w 1895756"/>
                <a:gd name="connsiteY10" fmla="*/ 475534 h 833758"/>
                <a:gd name="connsiteX11" fmla="*/ 985220 w 1895756"/>
                <a:gd name="connsiteY11" fmla="*/ 255117 h 833758"/>
                <a:gd name="connsiteX12" fmla="*/ 1070054 w 1895756"/>
                <a:gd name="connsiteY12" fmla="*/ 465007 h 833758"/>
                <a:gd name="connsiteX13" fmla="*/ 1216575 w 1895756"/>
                <a:gd name="connsiteY13" fmla="*/ 468641 h 833758"/>
                <a:gd name="connsiteX14" fmla="*/ 1007474 w 1895756"/>
                <a:gd name="connsiteY14" fmla="*/ 631725 h 833758"/>
                <a:gd name="connsiteX15" fmla="*/ 1472344 w 1895756"/>
                <a:gd name="connsiteY15" fmla="*/ 460411 h 833758"/>
                <a:gd name="connsiteX16" fmla="*/ 1548948 w 1895756"/>
                <a:gd name="connsiteY16" fmla="*/ 612145 h 833758"/>
                <a:gd name="connsiteX17" fmla="*/ 1895757 w 1895756"/>
                <a:gd name="connsiteY17" fmla="*/ 649864 h 833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95756" h="833758">
                  <a:moveTo>
                    <a:pt x="1895757" y="649864"/>
                  </a:moveTo>
                  <a:cubicBezTo>
                    <a:pt x="1764735" y="713026"/>
                    <a:pt x="1595822" y="772314"/>
                    <a:pt x="1382607" y="809964"/>
                  </a:cubicBezTo>
                  <a:cubicBezTo>
                    <a:pt x="718101" y="927270"/>
                    <a:pt x="274251" y="572711"/>
                    <a:pt x="274251" y="572711"/>
                  </a:cubicBezTo>
                  <a:cubicBezTo>
                    <a:pt x="274251" y="572711"/>
                    <a:pt x="115797" y="458766"/>
                    <a:pt x="0" y="234509"/>
                  </a:cubicBezTo>
                  <a:cubicBezTo>
                    <a:pt x="89291" y="276412"/>
                    <a:pt x="207112" y="328224"/>
                    <a:pt x="274251" y="343517"/>
                  </a:cubicBezTo>
                  <a:cubicBezTo>
                    <a:pt x="340877" y="358708"/>
                    <a:pt x="354079" y="217398"/>
                    <a:pt x="352913" y="91211"/>
                  </a:cubicBezTo>
                  <a:cubicBezTo>
                    <a:pt x="398244" y="171278"/>
                    <a:pt x="439804" y="261221"/>
                    <a:pt x="473408" y="361211"/>
                  </a:cubicBezTo>
                  <a:cubicBezTo>
                    <a:pt x="468641" y="345677"/>
                    <a:pt x="424202" y="198710"/>
                    <a:pt x="404416" y="0"/>
                  </a:cubicBezTo>
                  <a:cubicBezTo>
                    <a:pt x="481946" y="116552"/>
                    <a:pt x="611734" y="303981"/>
                    <a:pt x="670644" y="344649"/>
                  </a:cubicBezTo>
                  <a:cubicBezTo>
                    <a:pt x="707437" y="370057"/>
                    <a:pt x="769639" y="326235"/>
                    <a:pt x="829132" y="267325"/>
                  </a:cubicBezTo>
                  <a:cubicBezTo>
                    <a:pt x="819668" y="333916"/>
                    <a:pt x="807324" y="403319"/>
                    <a:pt x="791653" y="475534"/>
                  </a:cubicBezTo>
                  <a:cubicBezTo>
                    <a:pt x="791653" y="475534"/>
                    <a:pt x="863731" y="372869"/>
                    <a:pt x="985220" y="255117"/>
                  </a:cubicBezTo>
                  <a:cubicBezTo>
                    <a:pt x="992353" y="341837"/>
                    <a:pt x="1013750" y="434317"/>
                    <a:pt x="1070054" y="465007"/>
                  </a:cubicBezTo>
                  <a:cubicBezTo>
                    <a:pt x="1106093" y="484689"/>
                    <a:pt x="1159756" y="481843"/>
                    <a:pt x="1216575" y="468641"/>
                  </a:cubicBezTo>
                  <a:cubicBezTo>
                    <a:pt x="1157665" y="522133"/>
                    <a:pt x="1088536" y="576929"/>
                    <a:pt x="1007474" y="631725"/>
                  </a:cubicBezTo>
                  <a:cubicBezTo>
                    <a:pt x="1013304" y="628878"/>
                    <a:pt x="1202345" y="536741"/>
                    <a:pt x="1472344" y="460411"/>
                  </a:cubicBezTo>
                  <a:cubicBezTo>
                    <a:pt x="1476185" y="509207"/>
                    <a:pt x="1494393" y="566951"/>
                    <a:pt x="1548948" y="612145"/>
                  </a:cubicBezTo>
                  <a:cubicBezTo>
                    <a:pt x="1605458" y="658951"/>
                    <a:pt x="1755477" y="660665"/>
                    <a:pt x="1895757" y="649864"/>
                  </a:cubicBezTo>
                  <a:close/>
                </a:path>
              </a:pathLst>
            </a:custGeom>
            <a:solidFill>
              <a:schemeClr val="accent5">
                <a:alpha val="39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1115" name="Freeform: Shape 1114">
            <a:extLst>
              <a:ext uri="{FF2B5EF4-FFF2-40B4-BE49-F238E27FC236}">
                <a16:creationId xmlns:a16="http://schemas.microsoft.com/office/drawing/2014/main" id="{977FB1BC-9987-009F-54FD-8E43A5434B1A}"/>
              </a:ext>
            </a:extLst>
          </p:cNvPr>
          <p:cNvSpPr/>
          <p:nvPr/>
        </p:nvSpPr>
        <p:spPr>
          <a:xfrm flipH="1">
            <a:off x="9329918" y="5854436"/>
            <a:ext cx="2862082" cy="871307"/>
          </a:xfrm>
          <a:custGeom>
            <a:avLst/>
            <a:gdLst>
              <a:gd name="connsiteX0" fmla="*/ 3479406 w 3479406"/>
              <a:gd name="connsiteY0" fmla="*/ 871308 h 871307"/>
              <a:gd name="connsiteX1" fmla="*/ 3194594 w 3479406"/>
              <a:gd name="connsiteY1" fmla="*/ 860541 h 871307"/>
              <a:gd name="connsiteX2" fmla="*/ 2767615 w 3479406"/>
              <a:gd name="connsiteY2" fmla="*/ 844390 h 871307"/>
              <a:gd name="connsiteX3" fmla="*/ 2533825 w 3479406"/>
              <a:gd name="connsiteY3" fmla="*/ 835543 h 871307"/>
              <a:gd name="connsiteX4" fmla="*/ 2401363 w 3479406"/>
              <a:gd name="connsiteY4" fmla="*/ 830537 h 871307"/>
              <a:gd name="connsiteX5" fmla="*/ 1876383 w 3479406"/>
              <a:gd name="connsiteY5" fmla="*/ 810683 h 871307"/>
              <a:gd name="connsiteX6" fmla="*/ 1151458 w 3479406"/>
              <a:gd name="connsiteY6" fmla="*/ 754756 h 871307"/>
              <a:gd name="connsiteX7" fmla="*/ 0 w 3479406"/>
              <a:gd name="connsiteY7" fmla="*/ 665945 h 871307"/>
              <a:gd name="connsiteX8" fmla="*/ 0 w 3479406"/>
              <a:gd name="connsiteY8" fmla="*/ 1027 h 871307"/>
              <a:gd name="connsiteX9" fmla="*/ 419572 w 3479406"/>
              <a:gd name="connsiteY9" fmla="*/ 290846 h 871307"/>
              <a:gd name="connsiteX10" fmla="*/ 657717 w 3479406"/>
              <a:gd name="connsiteY10" fmla="*/ 90764 h 871307"/>
              <a:gd name="connsiteX11" fmla="*/ 710283 w 3479406"/>
              <a:gd name="connsiteY11" fmla="*/ 251173 h 871307"/>
              <a:gd name="connsiteX12" fmla="*/ 836813 w 3479406"/>
              <a:gd name="connsiteY12" fmla="*/ 129752 h 871307"/>
              <a:gd name="connsiteX13" fmla="*/ 811816 w 3479406"/>
              <a:gd name="connsiteY13" fmla="*/ 227787 h 871307"/>
              <a:gd name="connsiteX14" fmla="*/ 1190000 w 3479406"/>
              <a:gd name="connsiteY14" fmla="*/ 145422 h 871307"/>
              <a:gd name="connsiteX15" fmla="*/ 1386105 w 3479406"/>
              <a:gd name="connsiteY15" fmla="*/ 441414 h 871307"/>
              <a:gd name="connsiteX16" fmla="*/ 1444021 w 3479406"/>
              <a:gd name="connsiteY16" fmla="*/ 220723 h 871307"/>
              <a:gd name="connsiteX17" fmla="*/ 1494667 w 3479406"/>
              <a:gd name="connsiteY17" fmla="*/ 336795 h 871307"/>
              <a:gd name="connsiteX18" fmla="*/ 1648766 w 3479406"/>
              <a:gd name="connsiteY18" fmla="*/ 175289 h 871307"/>
              <a:gd name="connsiteX19" fmla="*/ 1683810 w 3479406"/>
              <a:gd name="connsiteY19" fmla="*/ 441311 h 871307"/>
              <a:gd name="connsiteX20" fmla="*/ 1869388 w 3479406"/>
              <a:gd name="connsiteY20" fmla="*/ 280353 h 871307"/>
              <a:gd name="connsiteX21" fmla="*/ 2107532 w 3479406"/>
              <a:gd name="connsiteY21" fmla="*/ 507971 h 871307"/>
              <a:gd name="connsiteX22" fmla="*/ 2282103 w 3479406"/>
              <a:gd name="connsiteY22" fmla="*/ 430818 h 871307"/>
              <a:gd name="connsiteX23" fmla="*/ 2339950 w 3479406"/>
              <a:gd name="connsiteY23" fmla="*/ 424714 h 871307"/>
              <a:gd name="connsiteX24" fmla="*/ 2396974 w 3479406"/>
              <a:gd name="connsiteY24" fmla="*/ 427286 h 871307"/>
              <a:gd name="connsiteX25" fmla="*/ 2397900 w 3479406"/>
              <a:gd name="connsiteY25" fmla="*/ 427389 h 871307"/>
              <a:gd name="connsiteX26" fmla="*/ 2398174 w 3479406"/>
              <a:gd name="connsiteY26" fmla="*/ 427423 h 871307"/>
              <a:gd name="connsiteX27" fmla="*/ 2646811 w 3479406"/>
              <a:gd name="connsiteY27" fmla="*/ 662790 h 871307"/>
              <a:gd name="connsiteX28" fmla="*/ 2652640 w 3479406"/>
              <a:gd name="connsiteY28" fmla="*/ 650137 h 871307"/>
              <a:gd name="connsiteX29" fmla="*/ 2797413 w 3479406"/>
              <a:gd name="connsiteY29" fmla="*/ 522475 h 871307"/>
              <a:gd name="connsiteX30" fmla="*/ 2877994 w 3479406"/>
              <a:gd name="connsiteY30" fmla="*/ 620888 h 871307"/>
              <a:gd name="connsiteX31" fmla="*/ 3014537 w 3479406"/>
              <a:gd name="connsiteY31" fmla="*/ 592015 h 871307"/>
              <a:gd name="connsiteX32" fmla="*/ 2951546 w 3479406"/>
              <a:gd name="connsiteY32" fmla="*/ 683021 h 871307"/>
              <a:gd name="connsiteX33" fmla="*/ 3245652 w 3479406"/>
              <a:gd name="connsiteY33" fmla="*/ 683055 h 871307"/>
              <a:gd name="connsiteX34" fmla="*/ 3479406 w 3479406"/>
              <a:gd name="connsiteY34" fmla="*/ 871308 h 87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479406" h="871307">
                <a:moveTo>
                  <a:pt x="3479406" y="871308"/>
                </a:moveTo>
                <a:lnTo>
                  <a:pt x="3194594" y="860541"/>
                </a:lnTo>
                <a:lnTo>
                  <a:pt x="2767615" y="844390"/>
                </a:lnTo>
                <a:lnTo>
                  <a:pt x="2533825" y="835543"/>
                </a:lnTo>
                <a:lnTo>
                  <a:pt x="2401363" y="830537"/>
                </a:lnTo>
                <a:lnTo>
                  <a:pt x="1876383" y="810683"/>
                </a:lnTo>
                <a:lnTo>
                  <a:pt x="1151458" y="754756"/>
                </a:lnTo>
                <a:lnTo>
                  <a:pt x="0" y="665945"/>
                </a:lnTo>
                <a:lnTo>
                  <a:pt x="0" y="1027"/>
                </a:lnTo>
                <a:cubicBezTo>
                  <a:pt x="107602" y="-7580"/>
                  <a:pt x="271062" y="33568"/>
                  <a:pt x="419572" y="290846"/>
                </a:cubicBezTo>
                <a:cubicBezTo>
                  <a:pt x="419572" y="290846"/>
                  <a:pt x="549154" y="118299"/>
                  <a:pt x="657717" y="90764"/>
                </a:cubicBezTo>
                <a:cubicBezTo>
                  <a:pt x="765010" y="63538"/>
                  <a:pt x="711552" y="246886"/>
                  <a:pt x="710283" y="251173"/>
                </a:cubicBezTo>
                <a:cubicBezTo>
                  <a:pt x="712238" y="247812"/>
                  <a:pt x="775263" y="140073"/>
                  <a:pt x="836813" y="129752"/>
                </a:cubicBezTo>
                <a:cubicBezTo>
                  <a:pt x="898638" y="119396"/>
                  <a:pt x="813770" y="225353"/>
                  <a:pt x="811816" y="227787"/>
                </a:cubicBezTo>
                <a:cubicBezTo>
                  <a:pt x="815245" y="225901"/>
                  <a:pt x="1061344" y="91416"/>
                  <a:pt x="1190000" y="145422"/>
                </a:cubicBezTo>
                <a:cubicBezTo>
                  <a:pt x="1319582" y="199806"/>
                  <a:pt x="1386105" y="441414"/>
                  <a:pt x="1386105" y="441414"/>
                </a:cubicBezTo>
                <a:cubicBezTo>
                  <a:pt x="1386105" y="441414"/>
                  <a:pt x="1389877" y="241640"/>
                  <a:pt x="1444021" y="220723"/>
                </a:cubicBezTo>
                <a:cubicBezTo>
                  <a:pt x="1498164" y="199806"/>
                  <a:pt x="1494667" y="336795"/>
                  <a:pt x="1494667" y="336795"/>
                </a:cubicBezTo>
                <a:cubicBezTo>
                  <a:pt x="1494667" y="336795"/>
                  <a:pt x="1564721" y="192777"/>
                  <a:pt x="1648766" y="175289"/>
                </a:cubicBezTo>
                <a:cubicBezTo>
                  <a:pt x="1731885" y="157973"/>
                  <a:pt x="1684839" y="435173"/>
                  <a:pt x="1683810" y="441311"/>
                </a:cubicBezTo>
                <a:cubicBezTo>
                  <a:pt x="1685868" y="436956"/>
                  <a:pt x="1752185" y="297567"/>
                  <a:pt x="1869388" y="280353"/>
                </a:cubicBezTo>
                <a:cubicBezTo>
                  <a:pt x="1988443" y="262831"/>
                  <a:pt x="2107532" y="507971"/>
                  <a:pt x="2107532" y="507971"/>
                </a:cubicBezTo>
                <a:cubicBezTo>
                  <a:pt x="2107532" y="507971"/>
                  <a:pt x="2175221" y="450192"/>
                  <a:pt x="2282103" y="430818"/>
                </a:cubicBezTo>
                <a:cubicBezTo>
                  <a:pt x="2300276" y="427492"/>
                  <a:pt x="2319616" y="425332"/>
                  <a:pt x="2339950" y="424714"/>
                </a:cubicBezTo>
                <a:cubicBezTo>
                  <a:pt x="2358192" y="424200"/>
                  <a:pt x="2377223" y="424920"/>
                  <a:pt x="2396974" y="427286"/>
                </a:cubicBezTo>
                <a:cubicBezTo>
                  <a:pt x="2397283" y="427320"/>
                  <a:pt x="2397591" y="427355"/>
                  <a:pt x="2397900" y="427389"/>
                </a:cubicBezTo>
                <a:cubicBezTo>
                  <a:pt x="2398003" y="427389"/>
                  <a:pt x="2398071" y="427423"/>
                  <a:pt x="2398174" y="427423"/>
                </a:cubicBezTo>
                <a:cubicBezTo>
                  <a:pt x="2569796" y="448443"/>
                  <a:pt x="2646811" y="662790"/>
                  <a:pt x="2646811" y="662790"/>
                </a:cubicBezTo>
                <a:cubicBezTo>
                  <a:pt x="2646811" y="662790"/>
                  <a:pt x="2648766" y="657989"/>
                  <a:pt x="2652640" y="650137"/>
                </a:cubicBezTo>
                <a:cubicBezTo>
                  <a:pt x="2668756" y="617321"/>
                  <a:pt x="2718237" y="531357"/>
                  <a:pt x="2797413" y="522475"/>
                </a:cubicBezTo>
                <a:cubicBezTo>
                  <a:pt x="2894248" y="511605"/>
                  <a:pt x="2878371" y="618247"/>
                  <a:pt x="2877994" y="620888"/>
                </a:cubicBezTo>
                <a:cubicBezTo>
                  <a:pt x="2880360" y="619722"/>
                  <a:pt x="2969583" y="574733"/>
                  <a:pt x="3014537" y="592015"/>
                </a:cubicBezTo>
                <a:cubicBezTo>
                  <a:pt x="3059457" y="609298"/>
                  <a:pt x="2954255" y="681169"/>
                  <a:pt x="2951546" y="683021"/>
                </a:cubicBezTo>
                <a:cubicBezTo>
                  <a:pt x="2955627" y="681752"/>
                  <a:pt x="3152108" y="620682"/>
                  <a:pt x="3245652" y="683055"/>
                </a:cubicBezTo>
                <a:cubicBezTo>
                  <a:pt x="3340223" y="746081"/>
                  <a:pt x="3479406" y="871308"/>
                  <a:pt x="3479406" y="871308"/>
                </a:cubicBezTo>
                <a:close/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131" name="Freeform: Shape 1130">
            <a:extLst>
              <a:ext uri="{FF2B5EF4-FFF2-40B4-BE49-F238E27FC236}">
                <a16:creationId xmlns:a16="http://schemas.microsoft.com/office/drawing/2014/main" id="{0D21826F-6EFE-EB00-5FAA-173C258EBCAF}"/>
              </a:ext>
            </a:extLst>
          </p:cNvPr>
          <p:cNvSpPr/>
          <p:nvPr/>
        </p:nvSpPr>
        <p:spPr>
          <a:xfrm flipH="1">
            <a:off x="10742997" y="2406057"/>
            <a:ext cx="1449003" cy="1257760"/>
          </a:xfrm>
          <a:custGeom>
            <a:avLst/>
            <a:gdLst>
              <a:gd name="connsiteX0" fmla="*/ 1757088 w 1761539"/>
              <a:gd name="connsiteY0" fmla="*/ 810688 h 1257760"/>
              <a:gd name="connsiteX1" fmla="*/ 1755442 w 1761539"/>
              <a:gd name="connsiteY1" fmla="*/ 831742 h 1257760"/>
              <a:gd name="connsiteX2" fmla="*/ 1688063 w 1761539"/>
              <a:gd name="connsiteY2" fmla="*/ 1230912 h 1257760"/>
              <a:gd name="connsiteX3" fmla="*/ 1681067 w 1761539"/>
              <a:gd name="connsiteY3" fmla="*/ 1257761 h 1257760"/>
              <a:gd name="connsiteX4" fmla="*/ 1671157 w 1761539"/>
              <a:gd name="connsiteY4" fmla="*/ 1234855 h 1257760"/>
              <a:gd name="connsiteX5" fmla="*/ 1502656 w 1761539"/>
              <a:gd name="connsiteY5" fmla="*/ 970102 h 1257760"/>
              <a:gd name="connsiteX6" fmla="*/ 1482460 w 1761539"/>
              <a:gd name="connsiteY6" fmla="*/ 949425 h 1257760"/>
              <a:gd name="connsiteX7" fmla="*/ 1331686 w 1761539"/>
              <a:gd name="connsiteY7" fmla="*/ 860134 h 1257760"/>
              <a:gd name="connsiteX8" fmla="*/ 1190583 w 1761539"/>
              <a:gd name="connsiteY8" fmla="*/ 833182 h 1257760"/>
              <a:gd name="connsiteX9" fmla="*/ 1172581 w 1761539"/>
              <a:gd name="connsiteY9" fmla="*/ 829959 h 1257760"/>
              <a:gd name="connsiteX10" fmla="*/ 477077 w 1761539"/>
              <a:gd name="connsiteY10" fmla="*/ 661938 h 1257760"/>
              <a:gd name="connsiteX11" fmla="*/ 460720 w 1761539"/>
              <a:gd name="connsiteY11" fmla="*/ 655354 h 1257760"/>
              <a:gd name="connsiteX12" fmla="*/ 318074 w 1761539"/>
              <a:gd name="connsiteY12" fmla="*/ 578030 h 1257760"/>
              <a:gd name="connsiteX13" fmla="*/ 0 w 1761539"/>
              <a:gd name="connsiteY13" fmla="*/ 200188 h 1257760"/>
              <a:gd name="connsiteX14" fmla="*/ 0 w 1761539"/>
              <a:gd name="connsiteY14" fmla="*/ 3638 h 1257760"/>
              <a:gd name="connsiteX15" fmla="*/ 2435 w 1761539"/>
              <a:gd name="connsiteY15" fmla="*/ 2952 h 1257760"/>
              <a:gd name="connsiteX16" fmla="*/ 274594 w 1761539"/>
              <a:gd name="connsiteY16" fmla="*/ 137609 h 1257760"/>
              <a:gd name="connsiteX17" fmla="*/ 395021 w 1761539"/>
              <a:gd name="connsiteY17" fmla="*/ 240342 h 1257760"/>
              <a:gd name="connsiteX18" fmla="*/ 432843 w 1761539"/>
              <a:gd name="connsiteY18" fmla="*/ 273535 h 1257760"/>
              <a:gd name="connsiteX19" fmla="*/ 556047 w 1761539"/>
              <a:gd name="connsiteY19" fmla="*/ 380520 h 1257760"/>
              <a:gd name="connsiteX20" fmla="*/ 571066 w 1761539"/>
              <a:gd name="connsiteY20" fmla="*/ 393138 h 1257760"/>
              <a:gd name="connsiteX21" fmla="*/ 847477 w 1761539"/>
              <a:gd name="connsiteY21" fmla="*/ 582248 h 1257760"/>
              <a:gd name="connsiteX22" fmla="*/ 860816 w 1761539"/>
              <a:gd name="connsiteY22" fmla="*/ 587940 h 1257760"/>
              <a:gd name="connsiteX23" fmla="*/ 1147515 w 1761539"/>
              <a:gd name="connsiteY23" fmla="*/ 689164 h 1257760"/>
              <a:gd name="connsiteX24" fmla="*/ 1165997 w 1761539"/>
              <a:gd name="connsiteY24" fmla="*/ 695130 h 1257760"/>
              <a:gd name="connsiteX25" fmla="*/ 1460857 w 1761539"/>
              <a:gd name="connsiteY25" fmla="*/ 795189 h 1257760"/>
              <a:gd name="connsiteX26" fmla="*/ 1479202 w 1761539"/>
              <a:gd name="connsiteY26" fmla="*/ 802732 h 1257760"/>
              <a:gd name="connsiteX27" fmla="*/ 1599526 w 1761539"/>
              <a:gd name="connsiteY27" fmla="*/ 878719 h 1257760"/>
              <a:gd name="connsiteX28" fmla="*/ 1620340 w 1761539"/>
              <a:gd name="connsiteY28" fmla="*/ 888903 h 1257760"/>
              <a:gd name="connsiteX29" fmla="*/ 1633404 w 1761539"/>
              <a:gd name="connsiteY29" fmla="*/ 872238 h 1257760"/>
              <a:gd name="connsiteX30" fmla="*/ 1659979 w 1761539"/>
              <a:gd name="connsiteY30" fmla="*/ 765631 h 1257760"/>
              <a:gd name="connsiteX31" fmla="*/ 1661762 w 1761539"/>
              <a:gd name="connsiteY31" fmla="*/ 752840 h 1257760"/>
              <a:gd name="connsiteX32" fmla="*/ 1664197 w 1761539"/>
              <a:gd name="connsiteY32" fmla="*/ 732472 h 1257760"/>
              <a:gd name="connsiteX33" fmla="*/ 1672975 w 1761539"/>
              <a:gd name="connsiteY33" fmla="*/ 568909 h 1257760"/>
              <a:gd name="connsiteX34" fmla="*/ 1650446 w 1761539"/>
              <a:gd name="connsiteY34" fmla="*/ 282142 h 1257760"/>
              <a:gd name="connsiteX35" fmla="*/ 1723930 w 1761539"/>
              <a:gd name="connsiteY35" fmla="*/ 417484 h 1257760"/>
              <a:gd name="connsiteX36" fmla="*/ 1757088 w 1761539"/>
              <a:gd name="connsiteY36" fmla="*/ 810688 h 125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61539" h="1257760">
                <a:moveTo>
                  <a:pt x="1757088" y="810688"/>
                </a:moveTo>
                <a:cubicBezTo>
                  <a:pt x="1756574" y="817751"/>
                  <a:pt x="1756025" y="824747"/>
                  <a:pt x="1755442" y="831742"/>
                </a:cubicBezTo>
                <a:cubicBezTo>
                  <a:pt x="1740766" y="1008301"/>
                  <a:pt x="1703630" y="1169087"/>
                  <a:pt x="1688063" y="1230912"/>
                </a:cubicBezTo>
                <a:cubicBezTo>
                  <a:pt x="1683708" y="1248194"/>
                  <a:pt x="1681067" y="1257761"/>
                  <a:pt x="1681067" y="1257761"/>
                </a:cubicBezTo>
                <a:cubicBezTo>
                  <a:pt x="1681067" y="1257761"/>
                  <a:pt x="1677673" y="1249291"/>
                  <a:pt x="1671157" y="1234855"/>
                </a:cubicBezTo>
                <a:cubicBezTo>
                  <a:pt x="1648629" y="1184723"/>
                  <a:pt x="1588622" y="1062445"/>
                  <a:pt x="1502656" y="970102"/>
                </a:cubicBezTo>
                <a:cubicBezTo>
                  <a:pt x="1496107" y="963004"/>
                  <a:pt x="1489352" y="956077"/>
                  <a:pt x="1482460" y="949425"/>
                </a:cubicBezTo>
                <a:cubicBezTo>
                  <a:pt x="1437883" y="906185"/>
                  <a:pt x="1387168" y="872272"/>
                  <a:pt x="1331686" y="860134"/>
                </a:cubicBezTo>
                <a:cubicBezTo>
                  <a:pt x="1295099" y="852110"/>
                  <a:pt x="1246682" y="843229"/>
                  <a:pt x="1190583" y="833182"/>
                </a:cubicBezTo>
                <a:cubicBezTo>
                  <a:pt x="1184685" y="832119"/>
                  <a:pt x="1178684" y="831056"/>
                  <a:pt x="1172581" y="829959"/>
                </a:cubicBezTo>
                <a:cubicBezTo>
                  <a:pt x="970956" y="793817"/>
                  <a:pt x="680588" y="742656"/>
                  <a:pt x="477077" y="661938"/>
                </a:cubicBezTo>
                <a:cubicBezTo>
                  <a:pt x="471556" y="659777"/>
                  <a:pt x="466104" y="657583"/>
                  <a:pt x="460720" y="655354"/>
                </a:cubicBezTo>
                <a:cubicBezTo>
                  <a:pt x="404519" y="632071"/>
                  <a:pt x="355656" y="606422"/>
                  <a:pt x="318074" y="578030"/>
                </a:cubicBezTo>
                <a:cubicBezTo>
                  <a:pt x="173267" y="468645"/>
                  <a:pt x="73243" y="303127"/>
                  <a:pt x="0" y="200188"/>
                </a:cubicBezTo>
                <a:lnTo>
                  <a:pt x="0" y="3638"/>
                </a:lnTo>
                <a:cubicBezTo>
                  <a:pt x="789" y="3398"/>
                  <a:pt x="1612" y="3158"/>
                  <a:pt x="2435" y="2952"/>
                </a:cubicBezTo>
                <a:cubicBezTo>
                  <a:pt x="67243" y="-14501"/>
                  <a:pt x="163872" y="47358"/>
                  <a:pt x="274594" y="137609"/>
                </a:cubicBezTo>
                <a:cubicBezTo>
                  <a:pt x="313273" y="169087"/>
                  <a:pt x="353667" y="204063"/>
                  <a:pt x="395021" y="240342"/>
                </a:cubicBezTo>
                <a:cubicBezTo>
                  <a:pt x="407537" y="251315"/>
                  <a:pt x="420155" y="262391"/>
                  <a:pt x="432843" y="273535"/>
                </a:cubicBezTo>
                <a:cubicBezTo>
                  <a:pt x="473442" y="309265"/>
                  <a:pt x="514727" y="345578"/>
                  <a:pt x="556047" y="380520"/>
                </a:cubicBezTo>
                <a:cubicBezTo>
                  <a:pt x="561053" y="384737"/>
                  <a:pt x="566059" y="388955"/>
                  <a:pt x="571066" y="393138"/>
                </a:cubicBezTo>
                <a:cubicBezTo>
                  <a:pt x="666392" y="472931"/>
                  <a:pt x="761341" y="544049"/>
                  <a:pt x="847477" y="582248"/>
                </a:cubicBezTo>
                <a:cubicBezTo>
                  <a:pt x="851935" y="584236"/>
                  <a:pt x="856393" y="586122"/>
                  <a:pt x="860816" y="587940"/>
                </a:cubicBezTo>
                <a:cubicBezTo>
                  <a:pt x="950827" y="624630"/>
                  <a:pt x="1050817" y="657960"/>
                  <a:pt x="1147515" y="689164"/>
                </a:cubicBezTo>
                <a:cubicBezTo>
                  <a:pt x="1153687" y="691153"/>
                  <a:pt x="1159859" y="693142"/>
                  <a:pt x="1165997" y="695130"/>
                </a:cubicBezTo>
                <a:cubicBezTo>
                  <a:pt x="1276240" y="730552"/>
                  <a:pt x="1381133" y="763299"/>
                  <a:pt x="1460857" y="795189"/>
                </a:cubicBezTo>
                <a:cubicBezTo>
                  <a:pt x="1467132" y="797726"/>
                  <a:pt x="1473270" y="800229"/>
                  <a:pt x="1479202" y="802732"/>
                </a:cubicBezTo>
                <a:cubicBezTo>
                  <a:pt x="1539895" y="828210"/>
                  <a:pt x="1583409" y="853242"/>
                  <a:pt x="1599526" y="878719"/>
                </a:cubicBezTo>
                <a:cubicBezTo>
                  <a:pt x="1606555" y="889829"/>
                  <a:pt x="1613585" y="892846"/>
                  <a:pt x="1620340" y="888903"/>
                </a:cubicBezTo>
                <a:cubicBezTo>
                  <a:pt x="1624832" y="886297"/>
                  <a:pt x="1629221" y="880639"/>
                  <a:pt x="1633404" y="872238"/>
                </a:cubicBezTo>
                <a:cubicBezTo>
                  <a:pt x="1643863" y="851458"/>
                  <a:pt x="1653087" y="814048"/>
                  <a:pt x="1659979" y="765631"/>
                </a:cubicBezTo>
                <a:cubicBezTo>
                  <a:pt x="1660631" y="761447"/>
                  <a:pt x="1661179" y="757195"/>
                  <a:pt x="1661762" y="752840"/>
                </a:cubicBezTo>
                <a:cubicBezTo>
                  <a:pt x="1662619" y="746222"/>
                  <a:pt x="1663442" y="739433"/>
                  <a:pt x="1664197" y="732472"/>
                </a:cubicBezTo>
                <a:cubicBezTo>
                  <a:pt x="1669512" y="684569"/>
                  <a:pt x="1672735" y="628642"/>
                  <a:pt x="1672975" y="568909"/>
                </a:cubicBezTo>
                <a:cubicBezTo>
                  <a:pt x="1673386" y="477320"/>
                  <a:pt x="1666906" y="376713"/>
                  <a:pt x="1650446" y="282142"/>
                </a:cubicBezTo>
                <a:cubicBezTo>
                  <a:pt x="1684153" y="329736"/>
                  <a:pt x="1709597" y="375410"/>
                  <a:pt x="1723930" y="417484"/>
                </a:cubicBezTo>
                <a:cubicBezTo>
                  <a:pt x="1762437" y="530984"/>
                  <a:pt x="1766895" y="674522"/>
                  <a:pt x="1757088" y="810688"/>
                </a:cubicBezTo>
                <a:close/>
              </a:path>
            </a:pathLst>
          </a:custGeom>
          <a:solidFill>
            <a:schemeClr val="accent6">
              <a:alpha val="39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6098C24-BB26-28FA-0397-4B62A376F1CD}"/>
              </a:ext>
            </a:extLst>
          </p:cNvPr>
          <p:cNvGrpSpPr/>
          <p:nvPr/>
        </p:nvGrpSpPr>
        <p:grpSpPr>
          <a:xfrm>
            <a:off x="10742997" y="1965098"/>
            <a:ext cx="1449003" cy="1698719"/>
            <a:chOff x="10742997" y="1965098"/>
            <a:chExt cx="1449003" cy="1698719"/>
          </a:xfrm>
        </p:grpSpPr>
        <p:sp>
          <p:nvSpPr>
            <p:cNvPr id="1129" name="Freeform: Shape 1128">
              <a:extLst>
                <a:ext uri="{FF2B5EF4-FFF2-40B4-BE49-F238E27FC236}">
                  <a16:creationId xmlns:a16="http://schemas.microsoft.com/office/drawing/2014/main" id="{874A9C03-4071-85F2-FE4B-77DE4B8A730D}"/>
                </a:ext>
              </a:extLst>
            </p:cNvPr>
            <p:cNvSpPr/>
            <p:nvPr/>
          </p:nvSpPr>
          <p:spPr>
            <a:xfrm flipH="1">
              <a:off x="10742997" y="1965098"/>
              <a:ext cx="1449003" cy="1698719"/>
            </a:xfrm>
            <a:custGeom>
              <a:avLst/>
              <a:gdLst>
                <a:gd name="connsiteX0" fmla="*/ 1757088 w 1761539"/>
                <a:gd name="connsiteY0" fmla="*/ 1251647 h 1698719"/>
                <a:gd name="connsiteX1" fmla="*/ 1755442 w 1761539"/>
                <a:gd name="connsiteY1" fmla="*/ 1272701 h 1698719"/>
                <a:gd name="connsiteX2" fmla="*/ 1688063 w 1761539"/>
                <a:gd name="connsiteY2" fmla="*/ 1671871 h 1698719"/>
                <a:gd name="connsiteX3" fmla="*/ 1681067 w 1761539"/>
                <a:gd name="connsiteY3" fmla="*/ 1698720 h 1698719"/>
                <a:gd name="connsiteX4" fmla="*/ 1671157 w 1761539"/>
                <a:gd name="connsiteY4" fmla="*/ 1675814 h 1698719"/>
                <a:gd name="connsiteX5" fmla="*/ 1502656 w 1761539"/>
                <a:gd name="connsiteY5" fmla="*/ 1411061 h 1698719"/>
                <a:gd name="connsiteX6" fmla="*/ 1482460 w 1761539"/>
                <a:gd name="connsiteY6" fmla="*/ 1390384 h 1698719"/>
                <a:gd name="connsiteX7" fmla="*/ 1331686 w 1761539"/>
                <a:gd name="connsiteY7" fmla="*/ 1301093 h 1698719"/>
                <a:gd name="connsiteX8" fmla="*/ 1190583 w 1761539"/>
                <a:gd name="connsiteY8" fmla="*/ 1274141 h 1698719"/>
                <a:gd name="connsiteX9" fmla="*/ 1172581 w 1761539"/>
                <a:gd name="connsiteY9" fmla="*/ 1270918 h 1698719"/>
                <a:gd name="connsiteX10" fmla="*/ 477077 w 1761539"/>
                <a:gd name="connsiteY10" fmla="*/ 1102897 h 1698719"/>
                <a:gd name="connsiteX11" fmla="*/ 460720 w 1761539"/>
                <a:gd name="connsiteY11" fmla="*/ 1096313 h 1698719"/>
                <a:gd name="connsiteX12" fmla="*/ 318074 w 1761539"/>
                <a:gd name="connsiteY12" fmla="*/ 1018989 h 1698719"/>
                <a:gd name="connsiteX13" fmla="*/ 0 w 1761539"/>
                <a:gd name="connsiteY13" fmla="*/ 641148 h 1698719"/>
                <a:gd name="connsiteX14" fmla="*/ 0 w 1761539"/>
                <a:gd name="connsiteY14" fmla="*/ 130398 h 1698719"/>
                <a:gd name="connsiteX15" fmla="*/ 504063 w 1761539"/>
                <a:gd name="connsiteY15" fmla="*/ 114556 h 1698719"/>
                <a:gd name="connsiteX16" fmla="*/ 522888 w 1761539"/>
                <a:gd name="connsiteY16" fmla="*/ 118911 h 1698719"/>
                <a:gd name="connsiteX17" fmla="*/ 531872 w 1761539"/>
                <a:gd name="connsiteY17" fmla="*/ 110167 h 1698719"/>
                <a:gd name="connsiteX18" fmla="*/ 791208 w 1761539"/>
                <a:gd name="connsiteY18" fmla="*/ 6783 h 1698719"/>
                <a:gd name="connsiteX19" fmla="*/ 1137399 w 1761539"/>
                <a:gd name="connsiteY19" fmla="*/ 232342 h 1698719"/>
                <a:gd name="connsiteX20" fmla="*/ 1161642 w 1761539"/>
                <a:gd name="connsiteY20" fmla="*/ 250962 h 1698719"/>
                <a:gd name="connsiteX21" fmla="*/ 1610704 w 1761539"/>
                <a:gd name="connsiteY21" fmla="*/ 670569 h 1698719"/>
                <a:gd name="connsiteX22" fmla="*/ 1627232 w 1761539"/>
                <a:gd name="connsiteY22" fmla="*/ 691588 h 1698719"/>
                <a:gd name="connsiteX23" fmla="*/ 1650446 w 1761539"/>
                <a:gd name="connsiteY23" fmla="*/ 723101 h 1698719"/>
                <a:gd name="connsiteX24" fmla="*/ 1723930 w 1761539"/>
                <a:gd name="connsiteY24" fmla="*/ 858443 h 1698719"/>
                <a:gd name="connsiteX25" fmla="*/ 1757088 w 1761539"/>
                <a:gd name="connsiteY25" fmla="*/ 1251647 h 169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61539" h="1698719">
                  <a:moveTo>
                    <a:pt x="1757088" y="1251647"/>
                  </a:moveTo>
                  <a:cubicBezTo>
                    <a:pt x="1756574" y="1258711"/>
                    <a:pt x="1756025" y="1265706"/>
                    <a:pt x="1755442" y="1272701"/>
                  </a:cubicBezTo>
                  <a:cubicBezTo>
                    <a:pt x="1740766" y="1449260"/>
                    <a:pt x="1703630" y="1610046"/>
                    <a:pt x="1688063" y="1671871"/>
                  </a:cubicBezTo>
                  <a:cubicBezTo>
                    <a:pt x="1683708" y="1689153"/>
                    <a:pt x="1681067" y="1698720"/>
                    <a:pt x="1681067" y="1698720"/>
                  </a:cubicBezTo>
                  <a:cubicBezTo>
                    <a:pt x="1681067" y="1698720"/>
                    <a:pt x="1677673" y="1690250"/>
                    <a:pt x="1671157" y="1675814"/>
                  </a:cubicBezTo>
                  <a:cubicBezTo>
                    <a:pt x="1648629" y="1625682"/>
                    <a:pt x="1588622" y="1503404"/>
                    <a:pt x="1502656" y="1411061"/>
                  </a:cubicBezTo>
                  <a:cubicBezTo>
                    <a:pt x="1496107" y="1403963"/>
                    <a:pt x="1489352" y="1397036"/>
                    <a:pt x="1482460" y="1390384"/>
                  </a:cubicBezTo>
                  <a:cubicBezTo>
                    <a:pt x="1437883" y="1347145"/>
                    <a:pt x="1387168" y="1313232"/>
                    <a:pt x="1331686" y="1301093"/>
                  </a:cubicBezTo>
                  <a:cubicBezTo>
                    <a:pt x="1295099" y="1293069"/>
                    <a:pt x="1246682" y="1284188"/>
                    <a:pt x="1190583" y="1274141"/>
                  </a:cubicBezTo>
                  <a:cubicBezTo>
                    <a:pt x="1184685" y="1273078"/>
                    <a:pt x="1178684" y="1272015"/>
                    <a:pt x="1172581" y="1270918"/>
                  </a:cubicBezTo>
                  <a:cubicBezTo>
                    <a:pt x="970956" y="1234776"/>
                    <a:pt x="680588" y="1183616"/>
                    <a:pt x="477077" y="1102897"/>
                  </a:cubicBezTo>
                  <a:cubicBezTo>
                    <a:pt x="471556" y="1100737"/>
                    <a:pt x="466104" y="1098542"/>
                    <a:pt x="460720" y="1096313"/>
                  </a:cubicBezTo>
                  <a:cubicBezTo>
                    <a:pt x="404519" y="1073030"/>
                    <a:pt x="355656" y="1047381"/>
                    <a:pt x="318074" y="1018989"/>
                  </a:cubicBezTo>
                  <a:cubicBezTo>
                    <a:pt x="173267" y="909604"/>
                    <a:pt x="73243" y="744086"/>
                    <a:pt x="0" y="641148"/>
                  </a:cubicBezTo>
                  <a:lnTo>
                    <a:pt x="0" y="130398"/>
                  </a:lnTo>
                  <a:cubicBezTo>
                    <a:pt x="134348" y="40558"/>
                    <a:pt x="427151" y="97480"/>
                    <a:pt x="504063" y="114556"/>
                  </a:cubicBezTo>
                  <a:cubicBezTo>
                    <a:pt x="516133" y="117231"/>
                    <a:pt x="522888" y="118911"/>
                    <a:pt x="522888" y="118911"/>
                  </a:cubicBezTo>
                  <a:cubicBezTo>
                    <a:pt x="522888" y="118911"/>
                    <a:pt x="526077" y="115653"/>
                    <a:pt x="531872" y="110167"/>
                  </a:cubicBezTo>
                  <a:cubicBezTo>
                    <a:pt x="565785" y="78380"/>
                    <a:pt x="689092" y="-27610"/>
                    <a:pt x="791208" y="6783"/>
                  </a:cubicBezTo>
                  <a:cubicBezTo>
                    <a:pt x="838699" y="22830"/>
                    <a:pt x="978945" y="111676"/>
                    <a:pt x="1137399" y="232342"/>
                  </a:cubicBezTo>
                  <a:cubicBezTo>
                    <a:pt x="1145457" y="238446"/>
                    <a:pt x="1153516" y="244652"/>
                    <a:pt x="1161642" y="250962"/>
                  </a:cubicBezTo>
                  <a:cubicBezTo>
                    <a:pt x="1321811" y="374783"/>
                    <a:pt x="1496416" y="528299"/>
                    <a:pt x="1610704" y="670569"/>
                  </a:cubicBezTo>
                  <a:cubicBezTo>
                    <a:pt x="1616362" y="677598"/>
                    <a:pt x="1621883" y="684627"/>
                    <a:pt x="1627232" y="691588"/>
                  </a:cubicBezTo>
                  <a:cubicBezTo>
                    <a:pt x="1635393" y="702184"/>
                    <a:pt x="1643108" y="712677"/>
                    <a:pt x="1650446" y="723101"/>
                  </a:cubicBezTo>
                  <a:cubicBezTo>
                    <a:pt x="1684153" y="770695"/>
                    <a:pt x="1709597" y="816370"/>
                    <a:pt x="1723930" y="858443"/>
                  </a:cubicBezTo>
                  <a:cubicBezTo>
                    <a:pt x="1762437" y="971943"/>
                    <a:pt x="1766895" y="1115481"/>
                    <a:pt x="1757088" y="1251647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30" name="Freeform: Shape 1129">
              <a:extLst>
                <a:ext uri="{FF2B5EF4-FFF2-40B4-BE49-F238E27FC236}">
                  <a16:creationId xmlns:a16="http://schemas.microsoft.com/office/drawing/2014/main" id="{58E63791-5FEC-A1B1-CA2B-F44A722CC41C}"/>
                </a:ext>
              </a:extLst>
            </p:cNvPr>
            <p:cNvSpPr/>
            <p:nvPr/>
          </p:nvSpPr>
          <p:spPr>
            <a:xfrm flipH="1">
              <a:off x="10746659" y="2075230"/>
              <a:ext cx="1066391" cy="1588587"/>
            </a:xfrm>
            <a:custGeom>
              <a:avLst/>
              <a:gdLst>
                <a:gd name="connsiteX0" fmla="*/ 1071940 w 1296401"/>
                <a:gd name="connsiteY0" fmla="*/ 952508 h 1588587"/>
                <a:gd name="connsiteX1" fmla="*/ 1296402 w 1296401"/>
                <a:gd name="connsiteY1" fmla="*/ 1141480 h 1588587"/>
                <a:gd name="connsiteX2" fmla="*/ 1294756 w 1296401"/>
                <a:gd name="connsiteY2" fmla="*/ 1162568 h 1588587"/>
                <a:gd name="connsiteX3" fmla="*/ 1089393 w 1296401"/>
                <a:gd name="connsiteY3" fmla="*/ 989644 h 1588587"/>
                <a:gd name="connsiteX4" fmla="*/ 1176833 w 1296401"/>
                <a:gd name="connsiteY4" fmla="*/ 1217432 h 1588587"/>
                <a:gd name="connsiteX5" fmla="*/ 1227411 w 1296401"/>
                <a:gd name="connsiteY5" fmla="*/ 1561738 h 1588587"/>
                <a:gd name="connsiteX6" fmla="*/ 1220381 w 1296401"/>
                <a:gd name="connsiteY6" fmla="*/ 1588587 h 1588587"/>
                <a:gd name="connsiteX7" fmla="*/ 1210506 w 1296401"/>
                <a:gd name="connsiteY7" fmla="*/ 1565682 h 1588587"/>
                <a:gd name="connsiteX8" fmla="*/ 1160271 w 1296401"/>
                <a:gd name="connsiteY8" fmla="*/ 1221924 h 1588587"/>
                <a:gd name="connsiteX9" fmla="*/ 971607 w 1296401"/>
                <a:gd name="connsiteY9" fmla="*/ 798546 h 1588587"/>
                <a:gd name="connsiteX10" fmla="*/ 1041970 w 1296401"/>
                <a:gd name="connsiteY10" fmla="*/ 1300928 h 1588587"/>
                <a:gd name="connsiteX11" fmla="*/ 1021773 w 1296401"/>
                <a:gd name="connsiteY11" fmla="*/ 1280251 h 1588587"/>
                <a:gd name="connsiteX12" fmla="*/ 948907 w 1296401"/>
                <a:gd name="connsiteY12" fmla="*/ 759935 h 1588587"/>
                <a:gd name="connsiteX13" fmla="*/ 682440 w 1296401"/>
                <a:gd name="connsiteY13" fmla="*/ 423379 h 1588587"/>
                <a:gd name="connsiteX14" fmla="*/ 583822 w 1296401"/>
                <a:gd name="connsiteY14" fmla="*/ 343517 h 1588587"/>
                <a:gd name="connsiteX15" fmla="*/ 729863 w 1296401"/>
                <a:gd name="connsiteY15" fmla="*/ 1163974 h 1588587"/>
                <a:gd name="connsiteX16" fmla="*/ 711895 w 1296401"/>
                <a:gd name="connsiteY16" fmla="*/ 1160751 h 1588587"/>
                <a:gd name="connsiteX17" fmla="*/ 563728 w 1296401"/>
                <a:gd name="connsiteY17" fmla="*/ 328498 h 1588587"/>
                <a:gd name="connsiteX18" fmla="*/ 128450 w 1296401"/>
                <a:gd name="connsiteY18" fmla="*/ 51538 h 1588587"/>
                <a:gd name="connsiteX19" fmla="*/ 148236 w 1296401"/>
                <a:gd name="connsiteY19" fmla="*/ 478140 h 1588587"/>
                <a:gd name="connsiteX20" fmla="*/ 59836 w 1296401"/>
                <a:gd name="connsiteY20" fmla="*/ 890340 h 1588587"/>
                <a:gd name="connsiteX21" fmla="*/ 16356 w 1296401"/>
                <a:gd name="connsiteY21" fmla="*/ 992730 h 1588587"/>
                <a:gd name="connsiteX22" fmla="*/ 0 w 1296401"/>
                <a:gd name="connsiteY22" fmla="*/ 986112 h 1588587"/>
                <a:gd name="connsiteX23" fmla="*/ 131091 w 1296401"/>
                <a:gd name="connsiteY23" fmla="*/ 477351 h 1588587"/>
                <a:gd name="connsiteX24" fmla="*/ 108768 w 1296401"/>
                <a:gd name="connsiteY24" fmla="*/ 40428 h 1588587"/>
                <a:gd name="connsiteX25" fmla="*/ 43308 w 1296401"/>
                <a:gd name="connsiteY25" fmla="*/ 4355 h 1588587"/>
                <a:gd name="connsiteX26" fmla="*/ 62133 w 1296401"/>
                <a:gd name="connsiteY26" fmla="*/ 8744 h 1588587"/>
                <a:gd name="connsiteX27" fmla="*/ 71152 w 1296401"/>
                <a:gd name="connsiteY27" fmla="*/ 0 h 1588587"/>
                <a:gd name="connsiteX28" fmla="*/ 239721 w 1296401"/>
                <a:gd name="connsiteY28" fmla="*/ 96149 h 1588587"/>
                <a:gd name="connsiteX29" fmla="*/ 676679 w 1296401"/>
                <a:gd name="connsiteY29" fmla="*/ 122141 h 1588587"/>
                <a:gd name="connsiteX30" fmla="*/ 700922 w 1296401"/>
                <a:gd name="connsiteY30" fmla="*/ 140760 h 1588587"/>
                <a:gd name="connsiteX31" fmla="*/ 271645 w 1296401"/>
                <a:gd name="connsiteY31" fmla="*/ 115214 h 1588587"/>
                <a:gd name="connsiteX32" fmla="*/ 693687 w 1296401"/>
                <a:gd name="connsiteY32" fmla="*/ 410451 h 1588587"/>
                <a:gd name="connsiteX33" fmla="*/ 762644 w 1296401"/>
                <a:gd name="connsiteY33" fmla="*/ 477763 h 1588587"/>
                <a:gd name="connsiteX34" fmla="*/ 1149949 w 1296401"/>
                <a:gd name="connsiteY34" fmla="*/ 560367 h 1588587"/>
                <a:gd name="connsiteX35" fmla="*/ 1166477 w 1296401"/>
                <a:gd name="connsiteY35" fmla="*/ 581421 h 1588587"/>
                <a:gd name="connsiteX36" fmla="*/ 782395 w 1296401"/>
                <a:gd name="connsiteY36" fmla="*/ 499502 h 1588587"/>
                <a:gd name="connsiteX37" fmla="*/ 1071837 w 1296401"/>
                <a:gd name="connsiteY37" fmla="*/ 952473 h 158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6401" h="1588587">
                  <a:moveTo>
                    <a:pt x="1071940" y="952508"/>
                  </a:moveTo>
                  <a:lnTo>
                    <a:pt x="1296402" y="1141480"/>
                  </a:lnTo>
                  <a:cubicBezTo>
                    <a:pt x="1295888" y="1148544"/>
                    <a:pt x="1295373" y="1155539"/>
                    <a:pt x="1294756" y="1162568"/>
                  </a:cubicBezTo>
                  <a:lnTo>
                    <a:pt x="1089393" y="989644"/>
                  </a:lnTo>
                  <a:cubicBezTo>
                    <a:pt x="1131707" y="1081575"/>
                    <a:pt x="1161985" y="1162705"/>
                    <a:pt x="1176833" y="1217432"/>
                  </a:cubicBezTo>
                  <a:cubicBezTo>
                    <a:pt x="1210026" y="1339813"/>
                    <a:pt x="1223261" y="1499502"/>
                    <a:pt x="1227411" y="1561738"/>
                  </a:cubicBezTo>
                  <a:cubicBezTo>
                    <a:pt x="1223056" y="1579020"/>
                    <a:pt x="1220381" y="1588587"/>
                    <a:pt x="1220381" y="1588587"/>
                  </a:cubicBezTo>
                  <a:cubicBezTo>
                    <a:pt x="1220381" y="1588587"/>
                    <a:pt x="1216986" y="1580118"/>
                    <a:pt x="1210506" y="1565682"/>
                  </a:cubicBezTo>
                  <a:cubicBezTo>
                    <a:pt x="1206631" y="1506257"/>
                    <a:pt x="1193635" y="1344888"/>
                    <a:pt x="1160271" y="1221924"/>
                  </a:cubicBezTo>
                  <a:cubicBezTo>
                    <a:pt x="1135479" y="1130507"/>
                    <a:pt x="1067208" y="964646"/>
                    <a:pt x="971607" y="798546"/>
                  </a:cubicBezTo>
                  <a:lnTo>
                    <a:pt x="1041970" y="1300928"/>
                  </a:lnTo>
                  <a:cubicBezTo>
                    <a:pt x="1035421" y="1293865"/>
                    <a:pt x="1028666" y="1286938"/>
                    <a:pt x="1021773" y="1280251"/>
                  </a:cubicBezTo>
                  <a:lnTo>
                    <a:pt x="948907" y="759935"/>
                  </a:lnTo>
                  <a:cubicBezTo>
                    <a:pt x="872852" y="633542"/>
                    <a:pt x="781641" y="510372"/>
                    <a:pt x="682440" y="423379"/>
                  </a:cubicBezTo>
                  <a:cubicBezTo>
                    <a:pt x="652162" y="396838"/>
                    <a:pt x="618866" y="370023"/>
                    <a:pt x="583822" y="343517"/>
                  </a:cubicBezTo>
                  <a:lnTo>
                    <a:pt x="729863" y="1163974"/>
                  </a:lnTo>
                  <a:cubicBezTo>
                    <a:pt x="723965" y="1162945"/>
                    <a:pt x="717964" y="1161848"/>
                    <a:pt x="711895" y="1160751"/>
                  </a:cubicBezTo>
                  <a:lnTo>
                    <a:pt x="563728" y="328498"/>
                  </a:lnTo>
                  <a:cubicBezTo>
                    <a:pt x="416795" y="219696"/>
                    <a:pt x="243699" y="116689"/>
                    <a:pt x="128450" y="51538"/>
                  </a:cubicBezTo>
                  <a:cubicBezTo>
                    <a:pt x="137846" y="102150"/>
                    <a:pt x="164249" y="269314"/>
                    <a:pt x="148236" y="478140"/>
                  </a:cubicBezTo>
                  <a:cubicBezTo>
                    <a:pt x="136989" y="625141"/>
                    <a:pt x="107259" y="763810"/>
                    <a:pt x="59836" y="890340"/>
                  </a:cubicBezTo>
                  <a:cubicBezTo>
                    <a:pt x="46703" y="925419"/>
                    <a:pt x="32198" y="959537"/>
                    <a:pt x="16356" y="992730"/>
                  </a:cubicBezTo>
                  <a:cubicBezTo>
                    <a:pt x="10836" y="990570"/>
                    <a:pt x="5384" y="988375"/>
                    <a:pt x="0" y="986112"/>
                  </a:cubicBezTo>
                  <a:cubicBezTo>
                    <a:pt x="86548" y="804786"/>
                    <a:pt x="120015" y="621403"/>
                    <a:pt x="131091" y="477351"/>
                  </a:cubicBezTo>
                  <a:cubicBezTo>
                    <a:pt x="149436" y="238864"/>
                    <a:pt x="111957" y="55447"/>
                    <a:pt x="108768" y="40428"/>
                  </a:cubicBezTo>
                  <a:cubicBezTo>
                    <a:pt x="83016" y="26026"/>
                    <a:pt x="60796" y="13853"/>
                    <a:pt x="43308" y="4355"/>
                  </a:cubicBezTo>
                  <a:cubicBezTo>
                    <a:pt x="55378" y="7029"/>
                    <a:pt x="62133" y="8744"/>
                    <a:pt x="62133" y="8744"/>
                  </a:cubicBezTo>
                  <a:cubicBezTo>
                    <a:pt x="62133" y="8744"/>
                    <a:pt x="65322" y="5452"/>
                    <a:pt x="71152" y="0"/>
                  </a:cubicBezTo>
                  <a:cubicBezTo>
                    <a:pt x="112883" y="22906"/>
                    <a:pt x="172204" y="56098"/>
                    <a:pt x="239721" y="96149"/>
                  </a:cubicBezTo>
                  <a:lnTo>
                    <a:pt x="676679" y="122141"/>
                  </a:lnTo>
                  <a:cubicBezTo>
                    <a:pt x="684737" y="128244"/>
                    <a:pt x="692795" y="134451"/>
                    <a:pt x="700922" y="140760"/>
                  </a:cubicBezTo>
                  <a:lnTo>
                    <a:pt x="271645" y="115214"/>
                  </a:lnTo>
                  <a:cubicBezTo>
                    <a:pt x="409766" y="198333"/>
                    <a:pt x="574495" y="305935"/>
                    <a:pt x="693687" y="410451"/>
                  </a:cubicBezTo>
                  <a:cubicBezTo>
                    <a:pt x="717141" y="431025"/>
                    <a:pt x="740184" y="453622"/>
                    <a:pt x="762644" y="477763"/>
                  </a:cubicBezTo>
                  <a:lnTo>
                    <a:pt x="1149949" y="560367"/>
                  </a:lnTo>
                  <a:cubicBezTo>
                    <a:pt x="1155607" y="567397"/>
                    <a:pt x="1161128" y="574426"/>
                    <a:pt x="1166477" y="581421"/>
                  </a:cubicBezTo>
                  <a:lnTo>
                    <a:pt x="782395" y="499502"/>
                  </a:lnTo>
                  <a:cubicBezTo>
                    <a:pt x="898878" y="631142"/>
                    <a:pt x="999862" y="802797"/>
                    <a:pt x="1071837" y="952473"/>
                  </a:cubicBezTo>
                  <a:close/>
                </a:path>
              </a:pathLst>
            </a:custGeom>
            <a:solidFill>
              <a:srgbClr val="0E4740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12" name="Freeform: Shape 1311">
              <a:extLst>
                <a:ext uri="{FF2B5EF4-FFF2-40B4-BE49-F238E27FC236}">
                  <a16:creationId xmlns:a16="http://schemas.microsoft.com/office/drawing/2014/main" id="{D654991C-66DB-CBB9-1B4F-05DE841B8952}"/>
                </a:ext>
              </a:extLst>
            </p:cNvPr>
            <p:cNvSpPr/>
            <p:nvPr/>
          </p:nvSpPr>
          <p:spPr>
            <a:xfrm flipH="1">
              <a:off x="10790521" y="2521560"/>
              <a:ext cx="1183022" cy="654349"/>
            </a:xfrm>
            <a:custGeom>
              <a:avLst/>
              <a:gdLst>
                <a:gd name="connsiteX0" fmla="*/ 1353583 w 1438188"/>
                <a:gd name="connsiteY0" fmla="*/ 379536 h 654349"/>
                <a:gd name="connsiteX1" fmla="*/ 1372011 w 1438188"/>
                <a:gd name="connsiteY1" fmla="*/ 392130 h 654349"/>
                <a:gd name="connsiteX2" fmla="*/ 1394436 w 1438188"/>
                <a:gd name="connsiteY2" fmla="*/ 650128 h 654349"/>
                <a:gd name="connsiteX3" fmla="*/ 1353583 w 1438188"/>
                <a:gd name="connsiteY3" fmla="*/ 379536 h 654349"/>
                <a:gd name="connsiteX4" fmla="*/ 161174 w 1438188"/>
                <a:gd name="connsiteY4" fmla="*/ 342990 h 654349"/>
                <a:gd name="connsiteX5" fmla="*/ 182388 w 1438188"/>
                <a:gd name="connsiteY5" fmla="*/ 349027 h 654349"/>
                <a:gd name="connsiteX6" fmla="*/ 251037 w 1438188"/>
                <a:gd name="connsiteY6" fmla="*/ 469694 h 654349"/>
                <a:gd name="connsiteX7" fmla="*/ 161174 w 1438188"/>
                <a:gd name="connsiteY7" fmla="*/ 342990 h 654349"/>
                <a:gd name="connsiteX8" fmla="*/ 1285669 w 1438188"/>
                <a:gd name="connsiteY8" fmla="*/ 207275 h 654349"/>
                <a:gd name="connsiteX9" fmla="*/ 1303843 w 1438188"/>
                <a:gd name="connsiteY9" fmla="*/ 221845 h 654349"/>
                <a:gd name="connsiteX10" fmla="*/ 1316942 w 1438188"/>
                <a:gd name="connsiteY10" fmla="*/ 315526 h 654349"/>
                <a:gd name="connsiteX11" fmla="*/ 1285669 w 1438188"/>
                <a:gd name="connsiteY11" fmla="*/ 207275 h 654349"/>
                <a:gd name="connsiteX12" fmla="*/ 299225 w 1438188"/>
                <a:gd name="connsiteY12" fmla="*/ 70474 h 654349"/>
                <a:gd name="connsiteX13" fmla="*/ 600520 w 1438188"/>
                <a:gd name="connsiteY13" fmla="*/ 217148 h 654349"/>
                <a:gd name="connsiteX14" fmla="*/ 618591 w 1438188"/>
                <a:gd name="connsiteY14" fmla="*/ 451623 h 654349"/>
                <a:gd name="connsiteX15" fmla="*/ 168569 w 1438188"/>
                <a:gd name="connsiteY15" fmla="*/ 122542 h 654349"/>
                <a:gd name="connsiteX16" fmla="*/ 299225 w 1438188"/>
                <a:gd name="connsiteY16" fmla="*/ 70474 h 654349"/>
                <a:gd name="connsiteX17" fmla="*/ 42333 w 1438188"/>
                <a:gd name="connsiteY17" fmla="*/ 224 h 654349"/>
                <a:gd name="connsiteX18" fmla="*/ 70157 w 1438188"/>
                <a:gd name="connsiteY18" fmla="*/ 12951 h 654349"/>
                <a:gd name="connsiteX19" fmla="*/ 40873 w 1438188"/>
                <a:gd name="connsiteY19" fmla="*/ 164684 h 654349"/>
                <a:gd name="connsiteX20" fmla="*/ 42333 w 1438188"/>
                <a:gd name="connsiteY20" fmla="*/ 224 h 654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38188" h="654349">
                  <a:moveTo>
                    <a:pt x="1353583" y="379536"/>
                  </a:moveTo>
                  <a:cubicBezTo>
                    <a:pt x="1358579" y="378657"/>
                    <a:pt x="1364703" y="382435"/>
                    <a:pt x="1372011" y="392130"/>
                  </a:cubicBezTo>
                  <a:cubicBezTo>
                    <a:pt x="1453827" y="500692"/>
                    <a:pt x="1457976" y="684520"/>
                    <a:pt x="1394436" y="650128"/>
                  </a:cubicBezTo>
                  <a:cubicBezTo>
                    <a:pt x="1338839" y="620034"/>
                    <a:pt x="1318605" y="385690"/>
                    <a:pt x="1353583" y="379536"/>
                  </a:cubicBezTo>
                  <a:close/>
                  <a:moveTo>
                    <a:pt x="161174" y="342990"/>
                  </a:moveTo>
                  <a:cubicBezTo>
                    <a:pt x="166773" y="342936"/>
                    <a:pt x="173837" y="344797"/>
                    <a:pt x="182388" y="349027"/>
                  </a:cubicBezTo>
                  <a:cubicBezTo>
                    <a:pt x="299523" y="406943"/>
                    <a:pt x="361313" y="506384"/>
                    <a:pt x="251037" y="469694"/>
                  </a:cubicBezTo>
                  <a:cubicBezTo>
                    <a:pt x="154545" y="437590"/>
                    <a:pt x="121980" y="343370"/>
                    <a:pt x="161174" y="342990"/>
                  </a:cubicBezTo>
                  <a:close/>
                  <a:moveTo>
                    <a:pt x="1285669" y="207275"/>
                  </a:moveTo>
                  <a:cubicBezTo>
                    <a:pt x="1290410" y="209406"/>
                    <a:pt x="1296415" y="214053"/>
                    <a:pt x="1303843" y="221845"/>
                  </a:cubicBezTo>
                  <a:cubicBezTo>
                    <a:pt x="1356067" y="276641"/>
                    <a:pt x="1357781" y="332533"/>
                    <a:pt x="1316942" y="315526"/>
                  </a:cubicBezTo>
                  <a:cubicBezTo>
                    <a:pt x="1281207" y="300644"/>
                    <a:pt x="1252482" y="192353"/>
                    <a:pt x="1285669" y="207275"/>
                  </a:cubicBezTo>
                  <a:close/>
                  <a:moveTo>
                    <a:pt x="299225" y="70474"/>
                  </a:moveTo>
                  <a:cubicBezTo>
                    <a:pt x="404164" y="75051"/>
                    <a:pt x="541113" y="131144"/>
                    <a:pt x="600520" y="217148"/>
                  </a:cubicBezTo>
                  <a:cubicBezTo>
                    <a:pt x="600520" y="217148"/>
                    <a:pt x="731919" y="360686"/>
                    <a:pt x="618591" y="451623"/>
                  </a:cubicBezTo>
                  <a:cubicBezTo>
                    <a:pt x="505262" y="542594"/>
                    <a:pt x="125261" y="226578"/>
                    <a:pt x="168569" y="122542"/>
                  </a:cubicBezTo>
                  <a:cubicBezTo>
                    <a:pt x="184822" y="83529"/>
                    <a:pt x="236262" y="67728"/>
                    <a:pt x="299225" y="70474"/>
                  </a:cubicBezTo>
                  <a:close/>
                  <a:moveTo>
                    <a:pt x="42333" y="224"/>
                  </a:moveTo>
                  <a:cubicBezTo>
                    <a:pt x="50428" y="1171"/>
                    <a:pt x="59698" y="5158"/>
                    <a:pt x="70157" y="12951"/>
                  </a:cubicBezTo>
                  <a:cubicBezTo>
                    <a:pt x="194150" y="105294"/>
                    <a:pt x="102904" y="197568"/>
                    <a:pt x="40873" y="164684"/>
                  </a:cubicBezTo>
                  <a:cubicBezTo>
                    <a:pt x="-13403" y="135911"/>
                    <a:pt x="-14334" y="-6409"/>
                    <a:pt x="42333" y="224"/>
                  </a:cubicBezTo>
                  <a:close/>
                </a:path>
              </a:pathLst>
            </a:custGeom>
            <a:solidFill>
              <a:schemeClr val="accent6">
                <a:alpha val="39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1139" name="Graphic 7">
            <a:extLst>
              <a:ext uri="{FF2B5EF4-FFF2-40B4-BE49-F238E27FC236}">
                <a16:creationId xmlns:a16="http://schemas.microsoft.com/office/drawing/2014/main" id="{E14E28CC-D950-BE9A-425B-1E14DA17F0D0}"/>
              </a:ext>
            </a:extLst>
          </p:cNvPr>
          <p:cNvGrpSpPr/>
          <p:nvPr/>
        </p:nvGrpSpPr>
        <p:grpSpPr>
          <a:xfrm flipH="1">
            <a:off x="11465238" y="526369"/>
            <a:ext cx="287549" cy="603401"/>
            <a:chOff x="5371659" y="817850"/>
            <a:chExt cx="349571" cy="603401"/>
          </a:xfrm>
        </p:grpSpPr>
        <p:sp>
          <p:nvSpPr>
            <p:cNvPr id="1140" name="Freeform: Shape 1139">
              <a:extLst>
                <a:ext uri="{FF2B5EF4-FFF2-40B4-BE49-F238E27FC236}">
                  <a16:creationId xmlns:a16="http://schemas.microsoft.com/office/drawing/2014/main" id="{61FB97DB-375D-7EFE-F1CF-D72C2A11FC47}"/>
                </a:ext>
              </a:extLst>
            </p:cNvPr>
            <p:cNvSpPr/>
            <p:nvPr/>
          </p:nvSpPr>
          <p:spPr>
            <a:xfrm>
              <a:off x="5371659" y="817885"/>
              <a:ext cx="349571" cy="603332"/>
            </a:xfrm>
            <a:custGeom>
              <a:avLst/>
              <a:gdLst>
                <a:gd name="connsiteX0" fmla="*/ 323181 w 349571"/>
                <a:gd name="connsiteY0" fmla="*/ 279155 h 603332"/>
                <a:gd name="connsiteX1" fmla="*/ 326165 w 349571"/>
                <a:gd name="connsiteY1" fmla="*/ 288207 h 603332"/>
                <a:gd name="connsiteX2" fmla="*/ 347150 w 349571"/>
                <a:gd name="connsiteY2" fmla="*/ 394644 h 603332"/>
                <a:gd name="connsiteX3" fmla="*/ 347939 w 349571"/>
                <a:gd name="connsiteY3" fmla="*/ 403353 h 603332"/>
                <a:gd name="connsiteX4" fmla="*/ 346910 w 349571"/>
                <a:gd name="connsiteY4" fmla="*/ 505880 h 603332"/>
                <a:gd name="connsiteX5" fmla="*/ 346087 w 349571"/>
                <a:gd name="connsiteY5" fmla="*/ 514281 h 603332"/>
                <a:gd name="connsiteX6" fmla="*/ 331583 w 349571"/>
                <a:gd name="connsiteY6" fmla="*/ 597263 h 603332"/>
                <a:gd name="connsiteX7" fmla="*/ 329902 w 349571"/>
                <a:gd name="connsiteY7" fmla="*/ 603333 h 603332"/>
                <a:gd name="connsiteX8" fmla="*/ 324039 w 349571"/>
                <a:gd name="connsiteY8" fmla="*/ 601035 h 603332"/>
                <a:gd name="connsiteX9" fmla="*/ 202686 w 349571"/>
                <a:gd name="connsiteY9" fmla="*/ 532901 h 603332"/>
                <a:gd name="connsiteX10" fmla="*/ 195794 w 349571"/>
                <a:gd name="connsiteY10" fmla="*/ 527826 h 603332"/>
                <a:gd name="connsiteX11" fmla="*/ 117579 w 349571"/>
                <a:gd name="connsiteY11" fmla="*/ 458354 h 603332"/>
                <a:gd name="connsiteX12" fmla="*/ 111475 w 349571"/>
                <a:gd name="connsiteY12" fmla="*/ 451634 h 603332"/>
                <a:gd name="connsiteX13" fmla="*/ 45810 w 349571"/>
                <a:gd name="connsiteY13" fmla="*/ 357062 h 603332"/>
                <a:gd name="connsiteX14" fmla="*/ 41078 w 349571"/>
                <a:gd name="connsiteY14" fmla="*/ 347632 h 603332"/>
                <a:gd name="connsiteX15" fmla="*/ 1438 w 349571"/>
                <a:gd name="connsiteY15" fmla="*/ 201214 h 603332"/>
                <a:gd name="connsiteX16" fmla="*/ 410 w 349571"/>
                <a:gd name="connsiteY16" fmla="*/ 184480 h 603332"/>
                <a:gd name="connsiteX17" fmla="*/ 25407 w 349571"/>
                <a:gd name="connsiteY17" fmla="*/ 5795 h 603332"/>
                <a:gd name="connsiteX18" fmla="*/ 27224 w 349571"/>
                <a:gd name="connsiteY18" fmla="*/ 0 h 603332"/>
                <a:gd name="connsiteX19" fmla="*/ 32951 w 349571"/>
                <a:gd name="connsiteY19" fmla="*/ 2023 h 603332"/>
                <a:gd name="connsiteX20" fmla="*/ 257379 w 349571"/>
                <a:gd name="connsiteY20" fmla="*/ 156260 h 603332"/>
                <a:gd name="connsiteX21" fmla="*/ 264888 w 349571"/>
                <a:gd name="connsiteY21" fmla="*/ 166135 h 603332"/>
                <a:gd name="connsiteX22" fmla="*/ 323216 w 349571"/>
                <a:gd name="connsiteY22" fmla="*/ 279224 h 60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9571" h="603332">
                  <a:moveTo>
                    <a:pt x="323181" y="279155"/>
                  </a:moveTo>
                  <a:cubicBezTo>
                    <a:pt x="324210" y="282172"/>
                    <a:pt x="325239" y="285190"/>
                    <a:pt x="326165" y="288207"/>
                  </a:cubicBezTo>
                  <a:cubicBezTo>
                    <a:pt x="337652" y="324486"/>
                    <a:pt x="344098" y="360559"/>
                    <a:pt x="347150" y="394644"/>
                  </a:cubicBezTo>
                  <a:cubicBezTo>
                    <a:pt x="347459" y="397558"/>
                    <a:pt x="347733" y="400473"/>
                    <a:pt x="347939" y="403353"/>
                  </a:cubicBezTo>
                  <a:cubicBezTo>
                    <a:pt x="350751" y="441038"/>
                    <a:pt x="349619" y="476048"/>
                    <a:pt x="346910" y="505880"/>
                  </a:cubicBezTo>
                  <a:cubicBezTo>
                    <a:pt x="346636" y="508761"/>
                    <a:pt x="346396" y="511504"/>
                    <a:pt x="346087" y="514281"/>
                  </a:cubicBezTo>
                  <a:cubicBezTo>
                    <a:pt x="341835" y="555052"/>
                    <a:pt x="334737" y="585090"/>
                    <a:pt x="331583" y="597263"/>
                  </a:cubicBezTo>
                  <a:cubicBezTo>
                    <a:pt x="330554" y="601241"/>
                    <a:pt x="329902" y="603333"/>
                    <a:pt x="329902" y="603333"/>
                  </a:cubicBezTo>
                  <a:cubicBezTo>
                    <a:pt x="329902" y="603333"/>
                    <a:pt x="327811" y="602578"/>
                    <a:pt x="324039" y="601035"/>
                  </a:cubicBezTo>
                  <a:cubicBezTo>
                    <a:pt x="307580" y="594349"/>
                    <a:pt x="258133" y="572677"/>
                    <a:pt x="202686" y="532901"/>
                  </a:cubicBezTo>
                  <a:cubicBezTo>
                    <a:pt x="200389" y="531255"/>
                    <a:pt x="198092" y="529541"/>
                    <a:pt x="195794" y="527826"/>
                  </a:cubicBezTo>
                  <a:cubicBezTo>
                    <a:pt x="169871" y="508692"/>
                    <a:pt x="142919" y="485649"/>
                    <a:pt x="117579" y="458354"/>
                  </a:cubicBezTo>
                  <a:cubicBezTo>
                    <a:pt x="115556" y="456160"/>
                    <a:pt x="113532" y="453931"/>
                    <a:pt x="111475" y="451634"/>
                  </a:cubicBezTo>
                  <a:cubicBezTo>
                    <a:pt x="86992" y="424270"/>
                    <a:pt x="64258" y="392861"/>
                    <a:pt x="45810" y="357062"/>
                  </a:cubicBezTo>
                  <a:cubicBezTo>
                    <a:pt x="44164" y="353976"/>
                    <a:pt x="42586" y="350855"/>
                    <a:pt x="41078" y="347632"/>
                  </a:cubicBezTo>
                  <a:cubicBezTo>
                    <a:pt x="20435" y="304975"/>
                    <a:pt x="5896" y="256318"/>
                    <a:pt x="1438" y="201214"/>
                  </a:cubicBezTo>
                  <a:cubicBezTo>
                    <a:pt x="993" y="195693"/>
                    <a:pt x="615" y="190104"/>
                    <a:pt x="410" y="184480"/>
                  </a:cubicBezTo>
                  <a:cubicBezTo>
                    <a:pt x="-1888" y="130919"/>
                    <a:pt x="5347" y="71460"/>
                    <a:pt x="25407" y="5795"/>
                  </a:cubicBezTo>
                  <a:cubicBezTo>
                    <a:pt x="25990" y="3840"/>
                    <a:pt x="26573" y="1955"/>
                    <a:pt x="27224" y="0"/>
                  </a:cubicBezTo>
                  <a:cubicBezTo>
                    <a:pt x="29179" y="686"/>
                    <a:pt x="31065" y="1337"/>
                    <a:pt x="32951" y="2023"/>
                  </a:cubicBezTo>
                  <a:cubicBezTo>
                    <a:pt x="137947" y="39674"/>
                    <a:pt x="209373" y="94640"/>
                    <a:pt x="257379" y="156260"/>
                  </a:cubicBezTo>
                  <a:cubicBezTo>
                    <a:pt x="259951" y="159551"/>
                    <a:pt x="262419" y="162843"/>
                    <a:pt x="264888" y="166135"/>
                  </a:cubicBezTo>
                  <a:cubicBezTo>
                    <a:pt x="291463" y="202482"/>
                    <a:pt x="310254" y="240853"/>
                    <a:pt x="323216" y="279224"/>
                  </a:cubicBez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41" name="Freeform: Shape 1140">
              <a:extLst>
                <a:ext uri="{FF2B5EF4-FFF2-40B4-BE49-F238E27FC236}">
                  <a16:creationId xmlns:a16="http://schemas.microsoft.com/office/drawing/2014/main" id="{442E8AE1-BF07-56E2-A5C6-80EAE483B010}"/>
                </a:ext>
              </a:extLst>
            </p:cNvPr>
            <p:cNvSpPr/>
            <p:nvPr/>
          </p:nvSpPr>
          <p:spPr>
            <a:xfrm>
              <a:off x="5372069" y="817850"/>
              <a:ext cx="347529" cy="603401"/>
            </a:xfrm>
            <a:custGeom>
              <a:avLst/>
              <a:gdLst>
                <a:gd name="connsiteX0" fmla="*/ 161472 w 347529"/>
                <a:gd name="connsiteY0" fmla="*/ 259061 h 603401"/>
                <a:gd name="connsiteX1" fmla="*/ 218016 w 347529"/>
                <a:gd name="connsiteY1" fmla="*/ 371807 h 603401"/>
                <a:gd name="connsiteX2" fmla="*/ 346740 w 347529"/>
                <a:gd name="connsiteY2" fmla="*/ 394712 h 603401"/>
                <a:gd name="connsiteX3" fmla="*/ 347529 w 347529"/>
                <a:gd name="connsiteY3" fmla="*/ 403422 h 603401"/>
                <a:gd name="connsiteX4" fmla="*/ 222748 w 347529"/>
                <a:gd name="connsiteY4" fmla="*/ 381236 h 603401"/>
                <a:gd name="connsiteX5" fmla="*/ 279292 w 347529"/>
                <a:gd name="connsiteY5" fmla="*/ 493982 h 603401"/>
                <a:gd name="connsiteX6" fmla="*/ 346466 w 347529"/>
                <a:gd name="connsiteY6" fmla="*/ 505949 h 603401"/>
                <a:gd name="connsiteX7" fmla="*/ 345643 w 347529"/>
                <a:gd name="connsiteY7" fmla="*/ 514350 h 603401"/>
                <a:gd name="connsiteX8" fmla="*/ 283990 w 347529"/>
                <a:gd name="connsiteY8" fmla="*/ 503377 h 603401"/>
                <a:gd name="connsiteX9" fmla="*/ 331139 w 347529"/>
                <a:gd name="connsiteY9" fmla="*/ 597332 h 603401"/>
                <a:gd name="connsiteX10" fmla="*/ 329458 w 347529"/>
                <a:gd name="connsiteY10" fmla="*/ 603401 h 603401"/>
                <a:gd name="connsiteX11" fmla="*/ 323595 w 347529"/>
                <a:gd name="connsiteY11" fmla="*/ 601104 h 603401"/>
                <a:gd name="connsiteX12" fmla="*/ 245825 w 347529"/>
                <a:gd name="connsiteY12" fmla="*/ 446079 h 603401"/>
                <a:gd name="connsiteX13" fmla="*/ 202208 w 347529"/>
                <a:gd name="connsiteY13" fmla="*/ 532970 h 603401"/>
                <a:gd name="connsiteX14" fmla="*/ 195316 w 347529"/>
                <a:gd name="connsiteY14" fmla="*/ 527895 h 603401"/>
                <a:gd name="connsiteX15" fmla="*/ 241093 w 347529"/>
                <a:gd name="connsiteY15" fmla="*/ 436683 h 603401"/>
                <a:gd name="connsiteX16" fmla="*/ 184549 w 347529"/>
                <a:gd name="connsiteY16" fmla="*/ 323972 h 603401"/>
                <a:gd name="connsiteX17" fmla="*/ 117100 w 347529"/>
                <a:gd name="connsiteY17" fmla="*/ 458423 h 603401"/>
                <a:gd name="connsiteX18" fmla="*/ 110997 w 347529"/>
                <a:gd name="connsiteY18" fmla="*/ 451702 h 603401"/>
                <a:gd name="connsiteX19" fmla="*/ 179817 w 347529"/>
                <a:gd name="connsiteY19" fmla="*/ 314542 h 603401"/>
                <a:gd name="connsiteX20" fmla="*/ 123273 w 347529"/>
                <a:gd name="connsiteY20" fmla="*/ 201797 h 603401"/>
                <a:gd name="connsiteX21" fmla="*/ 45366 w 347529"/>
                <a:gd name="connsiteY21" fmla="*/ 357130 h 603401"/>
                <a:gd name="connsiteX22" fmla="*/ 40634 w 347529"/>
                <a:gd name="connsiteY22" fmla="*/ 347701 h 603401"/>
                <a:gd name="connsiteX23" fmla="*/ 118575 w 347529"/>
                <a:gd name="connsiteY23" fmla="*/ 192401 h 603401"/>
                <a:gd name="connsiteX24" fmla="*/ 62030 w 347529"/>
                <a:gd name="connsiteY24" fmla="*/ 79656 h 603401"/>
                <a:gd name="connsiteX25" fmla="*/ 1029 w 347529"/>
                <a:gd name="connsiteY25" fmla="*/ 201248 h 603401"/>
                <a:gd name="connsiteX26" fmla="*/ 0 w 347529"/>
                <a:gd name="connsiteY26" fmla="*/ 184515 h 603401"/>
                <a:gd name="connsiteX27" fmla="*/ 57299 w 347529"/>
                <a:gd name="connsiteY27" fmla="*/ 70226 h 603401"/>
                <a:gd name="connsiteX28" fmla="*/ 24997 w 347529"/>
                <a:gd name="connsiteY28" fmla="*/ 5795 h 603401"/>
                <a:gd name="connsiteX29" fmla="*/ 26815 w 347529"/>
                <a:gd name="connsiteY29" fmla="*/ 0 h 603401"/>
                <a:gd name="connsiteX30" fmla="*/ 32541 w 347529"/>
                <a:gd name="connsiteY30" fmla="*/ 2023 h 603401"/>
                <a:gd name="connsiteX31" fmla="*/ 95498 w 347529"/>
                <a:gd name="connsiteY31" fmla="*/ 127559 h 603401"/>
                <a:gd name="connsiteX32" fmla="*/ 256935 w 347529"/>
                <a:gd name="connsiteY32" fmla="*/ 156260 h 603401"/>
                <a:gd name="connsiteX33" fmla="*/ 264444 w 347529"/>
                <a:gd name="connsiteY33" fmla="*/ 166135 h 603401"/>
                <a:gd name="connsiteX34" fmla="*/ 100195 w 347529"/>
                <a:gd name="connsiteY34" fmla="*/ 136954 h 603401"/>
                <a:gd name="connsiteX35" fmla="*/ 156740 w 347529"/>
                <a:gd name="connsiteY35" fmla="*/ 249700 h 603401"/>
                <a:gd name="connsiteX36" fmla="*/ 322737 w 347529"/>
                <a:gd name="connsiteY36" fmla="*/ 279224 h 603401"/>
                <a:gd name="connsiteX37" fmla="*/ 325721 w 347529"/>
                <a:gd name="connsiteY37" fmla="*/ 288276 h 603401"/>
                <a:gd name="connsiteX38" fmla="*/ 161437 w 347529"/>
                <a:gd name="connsiteY38" fmla="*/ 259061 h 603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47529" h="603401">
                  <a:moveTo>
                    <a:pt x="161472" y="259061"/>
                  </a:moveTo>
                  <a:lnTo>
                    <a:pt x="218016" y="371807"/>
                  </a:lnTo>
                  <a:lnTo>
                    <a:pt x="346740" y="394712"/>
                  </a:lnTo>
                  <a:cubicBezTo>
                    <a:pt x="347049" y="397627"/>
                    <a:pt x="347323" y="400542"/>
                    <a:pt x="347529" y="403422"/>
                  </a:cubicBezTo>
                  <a:lnTo>
                    <a:pt x="222748" y="381236"/>
                  </a:lnTo>
                  <a:lnTo>
                    <a:pt x="279292" y="493982"/>
                  </a:lnTo>
                  <a:lnTo>
                    <a:pt x="346466" y="505949"/>
                  </a:lnTo>
                  <a:cubicBezTo>
                    <a:pt x="346192" y="508829"/>
                    <a:pt x="345952" y="511573"/>
                    <a:pt x="345643" y="514350"/>
                  </a:cubicBezTo>
                  <a:lnTo>
                    <a:pt x="283990" y="503377"/>
                  </a:lnTo>
                  <a:lnTo>
                    <a:pt x="331139" y="597332"/>
                  </a:lnTo>
                  <a:cubicBezTo>
                    <a:pt x="330110" y="601309"/>
                    <a:pt x="329458" y="603401"/>
                    <a:pt x="329458" y="603401"/>
                  </a:cubicBezTo>
                  <a:cubicBezTo>
                    <a:pt x="329458" y="603401"/>
                    <a:pt x="327367" y="602647"/>
                    <a:pt x="323595" y="601104"/>
                  </a:cubicBezTo>
                  <a:lnTo>
                    <a:pt x="245825" y="446079"/>
                  </a:lnTo>
                  <a:lnTo>
                    <a:pt x="202208" y="532970"/>
                  </a:lnTo>
                  <a:cubicBezTo>
                    <a:pt x="199911" y="531324"/>
                    <a:pt x="197613" y="529609"/>
                    <a:pt x="195316" y="527895"/>
                  </a:cubicBezTo>
                  <a:lnTo>
                    <a:pt x="241093" y="436683"/>
                  </a:lnTo>
                  <a:lnTo>
                    <a:pt x="184549" y="323972"/>
                  </a:lnTo>
                  <a:lnTo>
                    <a:pt x="117100" y="458423"/>
                  </a:lnTo>
                  <a:cubicBezTo>
                    <a:pt x="115077" y="456228"/>
                    <a:pt x="113054" y="454000"/>
                    <a:pt x="110997" y="451702"/>
                  </a:cubicBezTo>
                  <a:lnTo>
                    <a:pt x="179817" y="314542"/>
                  </a:lnTo>
                  <a:lnTo>
                    <a:pt x="123273" y="201797"/>
                  </a:lnTo>
                  <a:lnTo>
                    <a:pt x="45366" y="357130"/>
                  </a:lnTo>
                  <a:cubicBezTo>
                    <a:pt x="43720" y="354044"/>
                    <a:pt x="42142" y="350924"/>
                    <a:pt x="40634" y="347701"/>
                  </a:cubicBezTo>
                  <a:lnTo>
                    <a:pt x="118575" y="192401"/>
                  </a:lnTo>
                  <a:lnTo>
                    <a:pt x="62030" y="79656"/>
                  </a:lnTo>
                  <a:lnTo>
                    <a:pt x="1029" y="201248"/>
                  </a:lnTo>
                  <a:cubicBezTo>
                    <a:pt x="583" y="195727"/>
                    <a:pt x="206" y="190138"/>
                    <a:pt x="0" y="184515"/>
                  </a:cubicBezTo>
                  <a:lnTo>
                    <a:pt x="57299" y="70226"/>
                  </a:lnTo>
                  <a:lnTo>
                    <a:pt x="24997" y="5795"/>
                  </a:lnTo>
                  <a:cubicBezTo>
                    <a:pt x="25580" y="3841"/>
                    <a:pt x="26163" y="1955"/>
                    <a:pt x="26815" y="0"/>
                  </a:cubicBezTo>
                  <a:cubicBezTo>
                    <a:pt x="28769" y="686"/>
                    <a:pt x="30655" y="1337"/>
                    <a:pt x="32541" y="2023"/>
                  </a:cubicBezTo>
                  <a:lnTo>
                    <a:pt x="95498" y="127559"/>
                  </a:lnTo>
                  <a:lnTo>
                    <a:pt x="256935" y="156260"/>
                  </a:lnTo>
                  <a:cubicBezTo>
                    <a:pt x="259507" y="159551"/>
                    <a:pt x="261976" y="162843"/>
                    <a:pt x="264444" y="166135"/>
                  </a:cubicBezTo>
                  <a:lnTo>
                    <a:pt x="100195" y="136954"/>
                  </a:lnTo>
                  <a:lnTo>
                    <a:pt x="156740" y="249700"/>
                  </a:lnTo>
                  <a:lnTo>
                    <a:pt x="322737" y="279224"/>
                  </a:lnTo>
                  <a:cubicBezTo>
                    <a:pt x="323766" y="282241"/>
                    <a:pt x="324795" y="285259"/>
                    <a:pt x="325721" y="288276"/>
                  </a:cubicBezTo>
                  <a:lnTo>
                    <a:pt x="161437" y="259061"/>
                  </a:lnTo>
                  <a:close/>
                </a:path>
              </a:pathLst>
            </a:custGeom>
            <a:solidFill>
              <a:schemeClr val="accent6">
                <a:alpha val="36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1336" name="Group 1335">
            <a:extLst>
              <a:ext uri="{FF2B5EF4-FFF2-40B4-BE49-F238E27FC236}">
                <a16:creationId xmlns:a16="http://schemas.microsoft.com/office/drawing/2014/main" id="{98CE9194-6FD4-2A90-3DAC-849E820588F8}"/>
              </a:ext>
            </a:extLst>
          </p:cNvPr>
          <p:cNvGrpSpPr/>
          <p:nvPr/>
        </p:nvGrpSpPr>
        <p:grpSpPr>
          <a:xfrm flipH="1">
            <a:off x="12037409" y="3591195"/>
            <a:ext cx="152708" cy="182281"/>
            <a:chOff x="2289" y="3591195"/>
            <a:chExt cx="185646" cy="182281"/>
          </a:xfrm>
        </p:grpSpPr>
        <p:sp>
          <p:nvSpPr>
            <p:cNvPr id="1149" name="Freeform: Shape 1148">
              <a:extLst>
                <a:ext uri="{FF2B5EF4-FFF2-40B4-BE49-F238E27FC236}">
                  <a16:creationId xmlns:a16="http://schemas.microsoft.com/office/drawing/2014/main" id="{3AB3F99C-7FE4-8584-287C-82B1C36ED47C}"/>
                </a:ext>
              </a:extLst>
            </p:cNvPr>
            <p:cNvSpPr/>
            <p:nvPr/>
          </p:nvSpPr>
          <p:spPr>
            <a:xfrm>
              <a:off x="2289" y="3591195"/>
              <a:ext cx="185646" cy="182281"/>
            </a:xfrm>
            <a:custGeom>
              <a:avLst/>
              <a:gdLst>
                <a:gd name="connsiteX0" fmla="*/ 185646 w 185646"/>
                <a:gd name="connsiteY0" fmla="*/ 8569 h 182281"/>
                <a:gd name="connsiteX1" fmla="*/ 184823 w 185646"/>
                <a:gd name="connsiteY1" fmla="*/ 11517 h 182281"/>
                <a:gd name="connsiteX2" fmla="*/ 115077 w 185646"/>
                <a:gd name="connsiteY2" fmla="*/ 129372 h 182281"/>
                <a:gd name="connsiteX3" fmla="*/ 110380 w 185646"/>
                <a:gd name="connsiteY3" fmla="*/ 133453 h 182281"/>
                <a:gd name="connsiteX4" fmla="*/ 55653 w 185646"/>
                <a:gd name="connsiteY4" fmla="*/ 166577 h 182281"/>
                <a:gd name="connsiteX5" fmla="*/ 51195 w 185646"/>
                <a:gd name="connsiteY5" fmla="*/ 168394 h 182281"/>
                <a:gd name="connsiteX6" fmla="*/ 0 w 185646"/>
                <a:gd name="connsiteY6" fmla="*/ 182281 h 182281"/>
                <a:gd name="connsiteX7" fmla="*/ 0 w 185646"/>
                <a:gd name="connsiteY7" fmla="*/ 34526 h 182281"/>
                <a:gd name="connsiteX8" fmla="*/ 7098 w 185646"/>
                <a:gd name="connsiteY8" fmla="*/ 30034 h 182281"/>
                <a:gd name="connsiteX9" fmla="*/ 11693 w 185646"/>
                <a:gd name="connsiteY9" fmla="*/ 27359 h 182281"/>
                <a:gd name="connsiteX10" fmla="*/ 83805 w 185646"/>
                <a:gd name="connsiteY10" fmla="*/ 2499 h 182281"/>
                <a:gd name="connsiteX11" fmla="*/ 92172 w 185646"/>
                <a:gd name="connsiteY11" fmla="*/ 1402 h 182281"/>
                <a:gd name="connsiteX12" fmla="*/ 182663 w 185646"/>
                <a:gd name="connsiteY12" fmla="*/ 7848 h 182281"/>
                <a:gd name="connsiteX13" fmla="*/ 185646 w 185646"/>
                <a:gd name="connsiteY13" fmla="*/ 8569 h 182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5646" h="182281">
                  <a:moveTo>
                    <a:pt x="185646" y="8569"/>
                  </a:moveTo>
                  <a:cubicBezTo>
                    <a:pt x="185372" y="9563"/>
                    <a:pt x="185132" y="10523"/>
                    <a:pt x="184823" y="11517"/>
                  </a:cubicBezTo>
                  <a:cubicBezTo>
                    <a:pt x="169530" y="65456"/>
                    <a:pt x="144361" y="103175"/>
                    <a:pt x="115077" y="129372"/>
                  </a:cubicBezTo>
                  <a:cubicBezTo>
                    <a:pt x="113534" y="130778"/>
                    <a:pt x="111957" y="132115"/>
                    <a:pt x="110380" y="133453"/>
                  </a:cubicBezTo>
                  <a:cubicBezTo>
                    <a:pt x="93063" y="148026"/>
                    <a:pt x="74444" y="158759"/>
                    <a:pt x="55653" y="166577"/>
                  </a:cubicBezTo>
                  <a:cubicBezTo>
                    <a:pt x="54178" y="167194"/>
                    <a:pt x="52669" y="167811"/>
                    <a:pt x="51195" y="168394"/>
                  </a:cubicBezTo>
                  <a:cubicBezTo>
                    <a:pt x="33913" y="175184"/>
                    <a:pt x="16528" y="179573"/>
                    <a:pt x="0" y="182281"/>
                  </a:cubicBezTo>
                  <a:lnTo>
                    <a:pt x="0" y="34526"/>
                  </a:lnTo>
                  <a:cubicBezTo>
                    <a:pt x="2332" y="32983"/>
                    <a:pt x="4698" y="31508"/>
                    <a:pt x="7098" y="30034"/>
                  </a:cubicBezTo>
                  <a:cubicBezTo>
                    <a:pt x="8607" y="29108"/>
                    <a:pt x="10116" y="28217"/>
                    <a:pt x="11693" y="27359"/>
                  </a:cubicBezTo>
                  <a:cubicBezTo>
                    <a:pt x="32404" y="15529"/>
                    <a:pt x="56304" y="6580"/>
                    <a:pt x="83805" y="2499"/>
                  </a:cubicBezTo>
                  <a:cubicBezTo>
                    <a:pt x="86548" y="2088"/>
                    <a:pt x="89360" y="1711"/>
                    <a:pt x="92172" y="1402"/>
                  </a:cubicBezTo>
                  <a:cubicBezTo>
                    <a:pt x="118952" y="-1582"/>
                    <a:pt x="149024" y="30"/>
                    <a:pt x="182663" y="7848"/>
                  </a:cubicBezTo>
                  <a:cubicBezTo>
                    <a:pt x="183657" y="8088"/>
                    <a:pt x="184652" y="8328"/>
                    <a:pt x="185646" y="8569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50" name="Freeform: Shape 1149">
              <a:extLst>
                <a:ext uri="{FF2B5EF4-FFF2-40B4-BE49-F238E27FC236}">
                  <a16:creationId xmlns:a16="http://schemas.microsoft.com/office/drawing/2014/main" id="{467EB949-A951-19C3-2B89-B31277410FD4}"/>
                </a:ext>
              </a:extLst>
            </p:cNvPr>
            <p:cNvSpPr/>
            <p:nvPr/>
          </p:nvSpPr>
          <p:spPr>
            <a:xfrm>
              <a:off x="2289" y="3592597"/>
              <a:ext cx="185646" cy="167540"/>
            </a:xfrm>
            <a:custGeom>
              <a:avLst/>
              <a:gdLst>
                <a:gd name="connsiteX0" fmla="*/ 185646 w 185646"/>
                <a:gd name="connsiteY0" fmla="*/ 7167 h 167540"/>
                <a:gd name="connsiteX1" fmla="*/ 184823 w 185646"/>
                <a:gd name="connsiteY1" fmla="*/ 10116 h 167540"/>
                <a:gd name="connsiteX2" fmla="*/ 123993 w 185646"/>
                <a:gd name="connsiteY2" fmla="*/ 45983 h 167540"/>
                <a:gd name="connsiteX3" fmla="*/ 115077 w 185646"/>
                <a:gd name="connsiteY3" fmla="*/ 127971 h 167540"/>
                <a:gd name="connsiteX4" fmla="*/ 110380 w 185646"/>
                <a:gd name="connsiteY4" fmla="*/ 132051 h 167540"/>
                <a:gd name="connsiteX5" fmla="*/ 119432 w 185646"/>
                <a:gd name="connsiteY5" fmla="*/ 48658 h 167540"/>
                <a:gd name="connsiteX6" fmla="*/ 64808 w 185646"/>
                <a:gd name="connsiteY6" fmla="*/ 80856 h 167540"/>
                <a:gd name="connsiteX7" fmla="*/ 55653 w 185646"/>
                <a:gd name="connsiteY7" fmla="*/ 165175 h 167540"/>
                <a:gd name="connsiteX8" fmla="*/ 51195 w 185646"/>
                <a:gd name="connsiteY8" fmla="*/ 166993 h 167540"/>
                <a:gd name="connsiteX9" fmla="*/ 60248 w 185646"/>
                <a:gd name="connsiteY9" fmla="*/ 83565 h 167540"/>
                <a:gd name="connsiteX10" fmla="*/ 5624 w 185646"/>
                <a:gd name="connsiteY10" fmla="*/ 115763 h 167540"/>
                <a:gd name="connsiteX11" fmla="*/ 0 w 185646"/>
                <a:gd name="connsiteY11" fmla="*/ 167541 h 167540"/>
                <a:gd name="connsiteX12" fmla="*/ 0 w 185646"/>
                <a:gd name="connsiteY12" fmla="*/ 128245 h 167540"/>
                <a:gd name="connsiteX13" fmla="*/ 1063 w 185646"/>
                <a:gd name="connsiteY13" fmla="*/ 118472 h 167540"/>
                <a:gd name="connsiteX14" fmla="*/ 0 w 185646"/>
                <a:gd name="connsiteY14" fmla="*/ 119089 h 167540"/>
                <a:gd name="connsiteX15" fmla="*/ 0 w 185646"/>
                <a:gd name="connsiteY15" fmla="*/ 114152 h 167540"/>
                <a:gd name="connsiteX16" fmla="*/ 28495 w 185646"/>
                <a:gd name="connsiteY16" fmla="*/ 97349 h 167540"/>
                <a:gd name="connsiteX17" fmla="*/ 0 w 185646"/>
                <a:gd name="connsiteY17" fmla="*/ 85417 h 167540"/>
                <a:gd name="connsiteX18" fmla="*/ 0 w 185646"/>
                <a:gd name="connsiteY18" fmla="*/ 80787 h 167540"/>
                <a:gd name="connsiteX19" fmla="*/ 33056 w 185646"/>
                <a:gd name="connsiteY19" fmla="*/ 94675 h 167540"/>
                <a:gd name="connsiteX20" fmla="*/ 87714 w 185646"/>
                <a:gd name="connsiteY20" fmla="*/ 62442 h 167540"/>
                <a:gd name="connsiteX21" fmla="*/ 7098 w 185646"/>
                <a:gd name="connsiteY21" fmla="*/ 28632 h 167540"/>
                <a:gd name="connsiteX22" fmla="*/ 11693 w 185646"/>
                <a:gd name="connsiteY22" fmla="*/ 25958 h 167540"/>
                <a:gd name="connsiteX23" fmla="*/ 92240 w 185646"/>
                <a:gd name="connsiteY23" fmla="*/ 59768 h 167540"/>
                <a:gd name="connsiteX24" fmla="*/ 146898 w 185646"/>
                <a:gd name="connsiteY24" fmla="*/ 27569 h 167540"/>
                <a:gd name="connsiteX25" fmla="*/ 83805 w 185646"/>
                <a:gd name="connsiteY25" fmla="*/ 1098 h 167540"/>
                <a:gd name="connsiteX26" fmla="*/ 92172 w 185646"/>
                <a:gd name="connsiteY26" fmla="*/ 0 h 167540"/>
                <a:gd name="connsiteX27" fmla="*/ 151459 w 185646"/>
                <a:gd name="connsiteY27" fmla="*/ 24860 h 167540"/>
                <a:gd name="connsiteX28" fmla="*/ 182663 w 185646"/>
                <a:gd name="connsiteY28" fmla="*/ 6447 h 167540"/>
                <a:gd name="connsiteX29" fmla="*/ 185646 w 185646"/>
                <a:gd name="connsiteY29" fmla="*/ 7167 h 167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5646" h="167540">
                  <a:moveTo>
                    <a:pt x="185646" y="7167"/>
                  </a:moveTo>
                  <a:cubicBezTo>
                    <a:pt x="185372" y="8161"/>
                    <a:pt x="185132" y="9121"/>
                    <a:pt x="184823" y="10116"/>
                  </a:cubicBezTo>
                  <a:lnTo>
                    <a:pt x="123993" y="45983"/>
                  </a:lnTo>
                  <a:lnTo>
                    <a:pt x="115077" y="127971"/>
                  </a:lnTo>
                  <a:cubicBezTo>
                    <a:pt x="113534" y="129376"/>
                    <a:pt x="111957" y="130713"/>
                    <a:pt x="110380" y="132051"/>
                  </a:cubicBezTo>
                  <a:lnTo>
                    <a:pt x="119432" y="48658"/>
                  </a:lnTo>
                  <a:lnTo>
                    <a:pt x="64808" y="80856"/>
                  </a:lnTo>
                  <a:lnTo>
                    <a:pt x="55653" y="165175"/>
                  </a:lnTo>
                  <a:cubicBezTo>
                    <a:pt x="54178" y="165792"/>
                    <a:pt x="52669" y="166409"/>
                    <a:pt x="51195" y="166993"/>
                  </a:cubicBezTo>
                  <a:lnTo>
                    <a:pt x="60248" y="83565"/>
                  </a:lnTo>
                  <a:lnTo>
                    <a:pt x="5624" y="115763"/>
                  </a:lnTo>
                  <a:lnTo>
                    <a:pt x="0" y="167541"/>
                  </a:lnTo>
                  <a:lnTo>
                    <a:pt x="0" y="128245"/>
                  </a:lnTo>
                  <a:lnTo>
                    <a:pt x="1063" y="118472"/>
                  </a:lnTo>
                  <a:lnTo>
                    <a:pt x="0" y="119089"/>
                  </a:lnTo>
                  <a:lnTo>
                    <a:pt x="0" y="114152"/>
                  </a:lnTo>
                  <a:lnTo>
                    <a:pt x="28495" y="97349"/>
                  </a:lnTo>
                  <a:lnTo>
                    <a:pt x="0" y="85417"/>
                  </a:lnTo>
                  <a:lnTo>
                    <a:pt x="0" y="80787"/>
                  </a:lnTo>
                  <a:lnTo>
                    <a:pt x="33056" y="94675"/>
                  </a:lnTo>
                  <a:lnTo>
                    <a:pt x="87714" y="62442"/>
                  </a:lnTo>
                  <a:lnTo>
                    <a:pt x="7098" y="28632"/>
                  </a:lnTo>
                  <a:cubicBezTo>
                    <a:pt x="8607" y="27707"/>
                    <a:pt x="10116" y="26815"/>
                    <a:pt x="11693" y="25958"/>
                  </a:cubicBezTo>
                  <a:lnTo>
                    <a:pt x="92240" y="59768"/>
                  </a:lnTo>
                  <a:lnTo>
                    <a:pt x="146898" y="27569"/>
                  </a:lnTo>
                  <a:lnTo>
                    <a:pt x="83805" y="1098"/>
                  </a:lnTo>
                  <a:cubicBezTo>
                    <a:pt x="86548" y="686"/>
                    <a:pt x="89360" y="309"/>
                    <a:pt x="92172" y="0"/>
                  </a:cubicBezTo>
                  <a:lnTo>
                    <a:pt x="151459" y="24860"/>
                  </a:lnTo>
                  <a:lnTo>
                    <a:pt x="182663" y="6447"/>
                  </a:lnTo>
                  <a:cubicBezTo>
                    <a:pt x="183657" y="6687"/>
                    <a:pt x="184652" y="6927"/>
                    <a:pt x="185646" y="7167"/>
                  </a:cubicBezTo>
                  <a:close/>
                </a:path>
              </a:pathLst>
            </a:custGeom>
            <a:solidFill>
              <a:schemeClr val="accent6">
                <a:alpha val="36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1334" name="Group 1333">
            <a:extLst>
              <a:ext uri="{FF2B5EF4-FFF2-40B4-BE49-F238E27FC236}">
                <a16:creationId xmlns:a16="http://schemas.microsoft.com/office/drawing/2014/main" id="{F9537E40-961E-5EE6-7302-6167315E90D3}"/>
              </a:ext>
            </a:extLst>
          </p:cNvPr>
          <p:cNvGrpSpPr/>
          <p:nvPr/>
        </p:nvGrpSpPr>
        <p:grpSpPr>
          <a:xfrm flipH="1">
            <a:off x="11965511" y="1293583"/>
            <a:ext cx="224606" cy="230583"/>
            <a:chOff x="2289" y="1293583"/>
            <a:chExt cx="273051" cy="230583"/>
          </a:xfrm>
        </p:grpSpPr>
        <p:sp>
          <p:nvSpPr>
            <p:cNvPr id="1164" name="Freeform: Shape 1163">
              <a:extLst>
                <a:ext uri="{FF2B5EF4-FFF2-40B4-BE49-F238E27FC236}">
                  <a16:creationId xmlns:a16="http://schemas.microsoft.com/office/drawing/2014/main" id="{B491EE5A-64C1-F141-BFAB-92190F683B4B}"/>
                </a:ext>
              </a:extLst>
            </p:cNvPr>
            <p:cNvSpPr/>
            <p:nvPr/>
          </p:nvSpPr>
          <p:spPr>
            <a:xfrm>
              <a:off x="2289" y="1293583"/>
              <a:ext cx="273051" cy="230583"/>
            </a:xfrm>
            <a:custGeom>
              <a:avLst/>
              <a:gdLst>
                <a:gd name="connsiteX0" fmla="*/ 273051 w 273051"/>
                <a:gd name="connsiteY0" fmla="*/ 932 h 230583"/>
                <a:gd name="connsiteX1" fmla="*/ 272708 w 273051"/>
                <a:gd name="connsiteY1" fmla="*/ 4156 h 230583"/>
                <a:gd name="connsiteX2" fmla="*/ 220485 w 273051"/>
                <a:gd name="connsiteY2" fmla="*/ 138607 h 230583"/>
                <a:gd name="connsiteX3" fmla="*/ 216336 w 273051"/>
                <a:gd name="connsiteY3" fmla="*/ 143682 h 230583"/>
                <a:gd name="connsiteX4" fmla="*/ 165141 w 273051"/>
                <a:gd name="connsiteY4" fmla="*/ 187504 h 230583"/>
                <a:gd name="connsiteX5" fmla="*/ 160820 w 273051"/>
                <a:gd name="connsiteY5" fmla="*/ 190145 h 230583"/>
                <a:gd name="connsiteX6" fmla="*/ 108494 w 273051"/>
                <a:gd name="connsiteY6" fmla="*/ 213908 h 230583"/>
                <a:gd name="connsiteX7" fmla="*/ 104104 w 273051"/>
                <a:gd name="connsiteY7" fmla="*/ 215382 h 230583"/>
                <a:gd name="connsiteX8" fmla="*/ 51126 w 273051"/>
                <a:gd name="connsiteY8" fmla="*/ 227315 h 230583"/>
                <a:gd name="connsiteX9" fmla="*/ 46703 w 273051"/>
                <a:gd name="connsiteY9" fmla="*/ 227932 h 230583"/>
                <a:gd name="connsiteX10" fmla="*/ 2126 w 273051"/>
                <a:gd name="connsiteY10" fmla="*/ 230538 h 230583"/>
                <a:gd name="connsiteX11" fmla="*/ 0 w 273051"/>
                <a:gd name="connsiteY11" fmla="*/ 230470 h 230583"/>
                <a:gd name="connsiteX12" fmla="*/ 0 w 273051"/>
                <a:gd name="connsiteY12" fmla="*/ 222754 h 230583"/>
                <a:gd name="connsiteX13" fmla="*/ 19648 w 273051"/>
                <a:gd name="connsiteY13" fmla="*/ 156232 h 230583"/>
                <a:gd name="connsiteX14" fmla="*/ 21431 w 273051"/>
                <a:gd name="connsiteY14" fmla="*/ 152083 h 230583"/>
                <a:gd name="connsiteX15" fmla="*/ 47732 w 273051"/>
                <a:gd name="connsiteY15" fmla="*/ 103322 h 230583"/>
                <a:gd name="connsiteX16" fmla="*/ 50441 w 273051"/>
                <a:gd name="connsiteY16" fmla="*/ 99345 h 230583"/>
                <a:gd name="connsiteX17" fmla="*/ 91211 w 273051"/>
                <a:gd name="connsiteY17" fmla="*/ 53979 h 230583"/>
                <a:gd name="connsiteX18" fmla="*/ 95498 w 273051"/>
                <a:gd name="connsiteY18" fmla="*/ 50413 h 230583"/>
                <a:gd name="connsiteX19" fmla="*/ 166169 w 273051"/>
                <a:gd name="connsiteY19" fmla="*/ 12145 h 230583"/>
                <a:gd name="connsiteX20" fmla="*/ 174673 w 273051"/>
                <a:gd name="connsiteY20" fmla="*/ 9574 h 230583"/>
                <a:gd name="connsiteX21" fmla="*/ 269828 w 273051"/>
                <a:gd name="connsiteY21" fmla="*/ 727 h 230583"/>
                <a:gd name="connsiteX22" fmla="*/ 273051 w 273051"/>
                <a:gd name="connsiteY22" fmla="*/ 932 h 23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73051" h="230583">
                  <a:moveTo>
                    <a:pt x="273051" y="932"/>
                  </a:moveTo>
                  <a:cubicBezTo>
                    <a:pt x="272948" y="2030"/>
                    <a:pt x="272811" y="3093"/>
                    <a:pt x="272708" y="4156"/>
                  </a:cubicBezTo>
                  <a:cubicBezTo>
                    <a:pt x="266056" y="62860"/>
                    <a:pt x="246408" y="106374"/>
                    <a:pt x="220485" y="138607"/>
                  </a:cubicBezTo>
                  <a:cubicBezTo>
                    <a:pt x="219113" y="140356"/>
                    <a:pt x="217742" y="142002"/>
                    <a:pt x="216336" y="143682"/>
                  </a:cubicBezTo>
                  <a:cubicBezTo>
                    <a:pt x="200837" y="161821"/>
                    <a:pt x="183314" y="176154"/>
                    <a:pt x="165141" y="187504"/>
                  </a:cubicBezTo>
                  <a:cubicBezTo>
                    <a:pt x="163700" y="188430"/>
                    <a:pt x="162260" y="189287"/>
                    <a:pt x="160820" y="190145"/>
                  </a:cubicBezTo>
                  <a:cubicBezTo>
                    <a:pt x="143504" y="200500"/>
                    <a:pt x="125707" y="208215"/>
                    <a:pt x="108494" y="213908"/>
                  </a:cubicBezTo>
                  <a:cubicBezTo>
                    <a:pt x="107053" y="214456"/>
                    <a:pt x="105545" y="214936"/>
                    <a:pt x="104104" y="215382"/>
                  </a:cubicBezTo>
                  <a:cubicBezTo>
                    <a:pt x="85005" y="221417"/>
                    <a:pt x="66831" y="225120"/>
                    <a:pt x="51126" y="227315"/>
                  </a:cubicBezTo>
                  <a:cubicBezTo>
                    <a:pt x="49618" y="227555"/>
                    <a:pt x="48143" y="227761"/>
                    <a:pt x="46703" y="227932"/>
                  </a:cubicBezTo>
                  <a:cubicBezTo>
                    <a:pt x="25169" y="230675"/>
                    <a:pt x="8813" y="230675"/>
                    <a:pt x="2126" y="230538"/>
                  </a:cubicBezTo>
                  <a:cubicBezTo>
                    <a:pt x="1234" y="230538"/>
                    <a:pt x="549" y="230538"/>
                    <a:pt x="0" y="230470"/>
                  </a:cubicBezTo>
                  <a:lnTo>
                    <a:pt x="0" y="222754"/>
                  </a:lnTo>
                  <a:cubicBezTo>
                    <a:pt x="2160" y="210719"/>
                    <a:pt x="7612" y="185516"/>
                    <a:pt x="19648" y="156232"/>
                  </a:cubicBezTo>
                  <a:cubicBezTo>
                    <a:pt x="20197" y="154860"/>
                    <a:pt x="20814" y="153454"/>
                    <a:pt x="21431" y="152083"/>
                  </a:cubicBezTo>
                  <a:cubicBezTo>
                    <a:pt x="28118" y="136378"/>
                    <a:pt x="36725" y="119679"/>
                    <a:pt x="47732" y="103322"/>
                  </a:cubicBezTo>
                  <a:cubicBezTo>
                    <a:pt x="48589" y="101985"/>
                    <a:pt x="49515" y="100682"/>
                    <a:pt x="50441" y="99345"/>
                  </a:cubicBezTo>
                  <a:cubicBezTo>
                    <a:pt x="61551" y="83400"/>
                    <a:pt x="74992" y="67832"/>
                    <a:pt x="91211" y="53979"/>
                  </a:cubicBezTo>
                  <a:cubicBezTo>
                    <a:pt x="92583" y="52779"/>
                    <a:pt x="94023" y="51579"/>
                    <a:pt x="95498" y="50413"/>
                  </a:cubicBezTo>
                  <a:cubicBezTo>
                    <a:pt x="114974" y="34571"/>
                    <a:pt x="138292" y="21129"/>
                    <a:pt x="166169" y="12145"/>
                  </a:cubicBezTo>
                  <a:cubicBezTo>
                    <a:pt x="168947" y="11254"/>
                    <a:pt x="171793" y="10396"/>
                    <a:pt x="174673" y="9574"/>
                  </a:cubicBezTo>
                  <a:cubicBezTo>
                    <a:pt x="202002" y="1893"/>
                    <a:pt x="233515" y="-1639"/>
                    <a:pt x="269828" y="727"/>
                  </a:cubicBezTo>
                  <a:cubicBezTo>
                    <a:pt x="270891" y="795"/>
                    <a:pt x="271954" y="864"/>
                    <a:pt x="273051" y="932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65" name="Freeform: Shape 1164">
              <a:extLst>
                <a:ext uri="{FF2B5EF4-FFF2-40B4-BE49-F238E27FC236}">
                  <a16:creationId xmlns:a16="http://schemas.microsoft.com/office/drawing/2014/main" id="{7A80975A-9041-678B-FC7D-4919EEB05E45}"/>
                </a:ext>
              </a:extLst>
            </p:cNvPr>
            <p:cNvSpPr/>
            <p:nvPr/>
          </p:nvSpPr>
          <p:spPr>
            <a:xfrm>
              <a:off x="2289" y="1294310"/>
              <a:ext cx="273051" cy="229811"/>
            </a:xfrm>
            <a:custGeom>
              <a:avLst/>
              <a:gdLst>
                <a:gd name="connsiteX0" fmla="*/ 272708 w 273051"/>
                <a:gd name="connsiteY0" fmla="*/ 3429 h 229811"/>
                <a:gd name="connsiteX1" fmla="*/ 215650 w 273051"/>
                <a:gd name="connsiteY1" fmla="*/ 51161 h 229811"/>
                <a:gd name="connsiteX2" fmla="*/ 220485 w 273051"/>
                <a:gd name="connsiteY2" fmla="*/ 137880 h 229811"/>
                <a:gd name="connsiteX3" fmla="*/ 216336 w 273051"/>
                <a:gd name="connsiteY3" fmla="*/ 142955 h 229811"/>
                <a:gd name="connsiteX4" fmla="*/ 211398 w 273051"/>
                <a:gd name="connsiteY4" fmla="*/ 54727 h 229811"/>
                <a:gd name="connsiteX5" fmla="*/ 160134 w 273051"/>
                <a:gd name="connsiteY5" fmla="*/ 97589 h 229811"/>
                <a:gd name="connsiteX6" fmla="*/ 165141 w 273051"/>
                <a:gd name="connsiteY6" fmla="*/ 186778 h 229811"/>
                <a:gd name="connsiteX7" fmla="*/ 160820 w 273051"/>
                <a:gd name="connsiteY7" fmla="*/ 189418 h 229811"/>
                <a:gd name="connsiteX8" fmla="*/ 155882 w 273051"/>
                <a:gd name="connsiteY8" fmla="*/ 101156 h 229811"/>
                <a:gd name="connsiteX9" fmla="*/ 104653 w 273051"/>
                <a:gd name="connsiteY9" fmla="*/ 144052 h 229811"/>
                <a:gd name="connsiteX10" fmla="*/ 108494 w 273051"/>
                <a:gd name="connsiteY10" fmla="*/ 213181 h 229811"/>
                <a:gd name="connsiteX11" fmla="*/ 104104 w 273051"/>
                <a:gd name="connsiteY11" fmla="*/ 214655 h 229811"/>
                <a:gd name="connsiteX12" fmla="*/ 100367 w 273051"/>
                <a:gd name="connsiteY12" fmla="*/ 147619 h 229811"/>
                <a:gd name="connsiteX13" fmla="*/ 49103 w 273051"/>
                <a:gd name="connsiteY13" fmla="*/ 190515 h 229811"/>
                <a:gd name="connsiteX14" fmla="*/ 51126 w 273051"/>
                <a:gd name="connsiteY14" fmla="*/ 226588 h 229811"/>
                <a:gd name="connsiteX15" fmla="*/ 46703 w 273051"/>
                <a:gd name="connsiteY15" fmla="*/ 227206 h 229811"/>
                <a:gd name="connsiteX16" fmla="*/ 44851 w 273051"/>
                <a:gd name="connsiteY16" fmla="*/ 194081 h 229811"/>
                <a:gd name="connsiteX17" fmla="*/ 2126 w 273051"/>
                <a:gd name="connsiteY17" fmla="*/ 229812 h 229811"/>
                <a:gd name="connsiteX18" fmla="*/ 0 w 273051"/>
                <a:gd name="connsiteY18" fmla="*/ 229743 h 229811"/>
                <a:gd name="connsiteX19" fmla="*/ 0 w 273051"/>
                <a:gd name="connsiteY19" fmla="*/ 225765 h 229811"/>
                <a:gd name="connsiteX20" fmla="*/ 69746 w 273051"/>
                <a:gd name="connsiteY20" fmla="*/ 167438 h 229811"/>
                <a:gd name="connsiteX21" fmla="*/ 19648 w 273051"/>
                <a:gd name="connsiteY21" fmla="*/ 155505 h 229811"/>
                <a:gd name="connsiteX22" fmla="*/ 21431 w 273051"/>
                <a:gd name="connsiteY22" fmla="*/ 151356 h 229811"/>
                <a:gd name="connsiteX23" fmla="*/ 74032 w 273051"/>
                <a:gd name="connsiteY23" fmla="*/ 163838 h 229811"/>
                <a:gd name="connsiteX24" fmla="*/ 125227 w 273051"/>
                <a:gd name="connsiteY24" fmla="*/ 120975 h 229811"/>
                <a:gd name="connsiteX25" fmla="*/ 47732 w 273051"/>
                <a:gd name="connsiteY25" fmla="*/ 102596 h 229811"/>
                <a:gd name="connsiteX26" fmla="*/ 50441 w 273051"/>
                <a:gd name="connsiteY26" fmla="*/ 98618 h 229811"/>
                <a:gd name="connsiteX27" fmla="*/ 129513 w 273051"/>
                <a:gd name="connsiteY27" fmla="*/ 117409 h 229811"/>
                <a:gd name="connsiteX28" fmla="*/ 180777 w 273051"/>
                <a:gd name="connsiteY28" fmla="*/ 74512 h 229811"/>
                <a:gd name="connsiteX29" fmla="*/ 91211 w 273051"/>
                <a:gd name="connsiteY29" fmla="*/ 53252 h 229811"/>
                <a:gd name="connsiteX30" fmla="*/ 95498 w 273051"/>
                <a:gd name="connsiteY30" fmla="*/ 49686 h 229811"/>
                <a:gd name="connsiteX31" fmla="*/ 185029 w 273051"/>
                <a:gd name="connsiteY31" fmla="*/ 70946 h 229811"/>
                <a:gd name="connsiteX32" fmla="*/ 236258 w 273051"/>
                <a:gd name="connsiteY32" fmla="*/ 28084 h 229811"/>
                <a:gd name="connsiteX33" fmla="*/ 166169 w 273051"/>
                <a:gd name="connsiteY33" fmla="*/ 11419 h 229811"/>
                <a:gd name="connsiteX34" fmla="*/ 174673 w 273051"/>
                <a:gd name="connsiteY34" fmla="*/ 8847 h 229811"/>
                <a:gd name="connsiteX35" fmla="*/ 240544 w 273051"/>
                <a:gd name="connsiteY35" fmla="*/ 24483 h 229811"/>
                <a:gd name="connsiteX36" fmla="*/ 269828 w 273051"/>
                <a:gd name="connsiteY36" fmla="*/ 0 h 229811"/>
                <a:gd name="connsiteX37" fmla="*/ 273051 w 273051"/>
                <a:gd name="connsiteY37" fmla="*/ 206 h 229811"/>
                <a:gd name="connsiteX38" fmla="*/ 272708 w 273051"/>
                <a:gd name="connsiteY38" fmla="*/ 3429 h 22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73051" h="229811">
                  <a:moveTo>
                    <a:pt x="272708" y="3429"/>
                  </a:moveTo>
                  <a:lnTo>
                    <a:pt x="215650" y="51161"/>
                  </a:lnTo>
                  <a:lnTo>
                    <a:pt x="220485" y="137880"/>
                  </a:lnTo>
                  <a:cubicBezTo>
                    <a:pt x="219113" y="139629"/>
                    <a:pt x="217742" y="141275"/>
                    <a:pt x="216336" y="142955"/>
                  </a:cubicBezTo>
                  <a:lnTo>
                    <a:pt x="211398" y="54727"/>
                  </a:lnTo>
                  <a:lnTo>
                    <a:pt x="160134" y="97589"/>
                  </a:lnTo>
                  <a:lnTo>
                    <a:pt x="165141" y="186778"/>
                  </a:lnTo>
                  <a:cubicBezTo>
                    <a:pt x="163700" y="187704"/>
                    <a:pt x="162260" y="188561"/>
                    <a:pt x="160820" y="189418"/>
                  </a:cubicBezTo>
                  <a:lnTo>
                    <a:pt x="155882" y="101156"/>
                  </a:lnTo>
                  <a:lnTo>
                    <a:pt x="104653" y="144052"/>
                  </a:lnTo>
                  <a:lnTo>
                    <a:pt x="108494" y="213181"/>
                  </a:lnTo>
                  <a:cubicBezTo>
                    <a:pt x="107053" y="213730"/>
                    <a:pt x="105545" y="214210"/>
                    <a:pt x="104104" y="214655"/>
                  </a:cubicBezTo>
                  <a:lnTo>
                    <a:pt x="100367" y="147619"/>
                  </a:lnTo>
                  <a:lnTo>
                    <a:pt x="49103" y="190515"/>
                  </a:lnTo>
                  <a:lnTo>
                    <a:pt x="51126" y="226588"/>
                  </a:lnTo>
                  <a:cubicBezTo>
                    <a:pt x="49618" y="226828"/>
                    <a:pt x="48143" y="227034"/>
                    <a:pt x="46703" y="227206"/>
                  </a:cubicBezTo>
                  <a:lnTo>
                    <a:pt x="44851" y="194081"/>
                  </a:lnTo>
                  <a:lnTo>
                    <a:pt x="2126" y="229812"/>
                  </a:lnTo>
                  <a:cubicBezTo>
                    <a:pt x="1234" y="229812"/>
                    <a:pt x="549" y="229812"/>
                    <a:pt x="0" y="229743"/>
                  </a:cubicBezTo>
                  <a:lnTo>
                    <a:pt x="0" y="225765"/>
                  </a:lnTo>
                  <a:lnTo>
                    <a:pt x="69746" y="167438"/>
                  </a:lnTo>
                  <a:lnTo>
                    <a:pt x="19648" y="155505"/>
                  </a:lnTo>
                  <a:cubicBezTo>
                    <a:pt x="20197" y="154134"/>
                    <a:pt x="20814" y="152728"/>
                    <a:pt x="21431" y="151356"/>
                  </a:cubicBezTo>
                  <a:lnTo>
                    <a:pt x="74032" y="163838"/>
                  </a:lnTo>
                  <a:lnTo>
                    <a:pt x="125227" y="120975"/>
                  </a:lnTo>
                  <a:lnTo>
                    <a:pt x="47732" y="102596"/>
                  </a:lnTo>
                  <a:cubicBezTo>
                    <a:pt x="48589" y="101258"/>
                    <a:pt x="49515" y="99955"/>
                    <a:pt x="50441" y="98618"/>
                  </a:cubicBezTo>
                  <a:lnTo>
                    <a:pt x="129513" y="117409"/>
                  </a:lnTo>
                  <a:lnTo>
                    <a:pt x="180777" y="74512"/>
                  </a:lnTo>
                  <a:lnTo>
                    <a:pt x="91211" y="53252"/>
                  </a:lnTo>
                  <a:cubicBezTo>
                    <a:pt x="92583" y="52052"/>
                    <a:pt x="94023" y="50852"/>
                    <a:pt x="95498" y="49686"/>
                  </a:cubicBezTo>
                  <a:lnTo>
                    <a:pt x="185029" y="70946"/>
                  </a:lnTo>
                  <a:lnTo>
                    <a:pt x="236258" y="28084"/>
                  </a:lnTo>
                  <a:lnTo>
                    <a:pt x="166169" y="11419"/>
                  </a:lnTo>
                  <a:cubicBezTo>
                    <a:pt x="168947" y="10527"/>
                    <a:pt x="171793" y="9670"/>
                    <a:pt x="174673" y="8847"/>
                  </a:cubicBezTo>
                  <a:lnTo>
                    <a:pt x="240544" y="24483"/>
                  </a:lnTo>
                  <a:lnTo>
                    <a:pt x="269828" y="0"/>
                  </a:lnTo>
                  <a:cubicBezTo>
                    <a:pt x="270891" y="69"/>
                    <a:pt x="271954" y="137"/>
                    <a:pt x="273051" y="206"/>
                  </a:cubicBezTo>
                  <a:cubicBezTo>
                    <a:pt x="272948" y="1303"/>
                    <a:pt x="272811" y="2366"/>
                    <a:pt x="272708" y="3429"/>
                  </a:cubicBezTo>
                  <a:close/>
                </a:path>
              </a:pathLst>
            </a:custGeom>
            <a:solidFill>
              <a:schemeClr val="accent6">
                <a:alpha val="36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1335" name="Group 1334">
            <a:extLst>
              <a:ext uri="{FF2B5EF4-FFF2-40B4-BE49-F238E27FC236}">
                <a16:creationId xmlns:a16="http://schemas.microsoft.com/office/drawing/2014/main" id="{69DABFA5-7A53-61D7-4414-F5C407508279}"/>
              </a:ext>
            </a:extLst>
          </p:cNvPr>
          <p:cNvGrpSpPr/>
          <p:nvPr/>
        </p:nvGrpSpPr>
        <p:grpSpPr>
          <a:xfrm flipH="1">
            <a:off x="11543180" y="3273142"/>
            <a:ext cx="267733" cy="179735"/>
            <a:chOff x="463283" y="3273142"/>
            <a:chExt cx="325481" cy="179735"/>
          </a:xfrm>
        </p:grpSpPr>
        <p:sp>
          <p:nvSpPr>
            <p:cNvPr id="1167" name="Freeform: Shape 1166">
              <a:extLst>
                <a:ext uri="{FF2B5EF4-FFF2-40B4-BE49-F238E27FC236}">
                  <a16:creationId xmlns:a16="http://schemas.microsoft.com/office/drawing/2014/main" id="{36168754-34CD-BE0B-E37C-7EB5114733A5}"/>
                </a:ext>
              </a:extLst>
            </p:cNvPr>
            <p:cNvSpPr/>
            <p:nvPr/>
          </p:nvSpPr>
          <p:spPr>
            <a:xfrm>
              <a:off x="463352" y="3273142"/>
              <a:ext cx="325412" cy="179735"/>
            </a:xfrm>
            <a:custGeom>
              <a:avLst/>
              <a:gdLst>
                <a:gd name="connsiteX0" fmla="*/ 214861 w 325412"/>
                <a:gd name="connsiteY0" fmla="*/ 34573 h 179735"/>
                <a:gd name="connsiteX1" fmla="*/ 219113 w 325412"/>
                <a:gd name="connsiteY1" fmla="*/ 37317 h 179735"/>
                <a:gd name="connsiteX2" fmla="*/ 263141 w 325412"/>
                <a:gd name="connsiteY2" fmla="*/ 74213 h 179735"/>
                <a:gd name="connsiteX3" fmla="*/ 266365 w 325412"/>
                <a:gd name="connsiteY3" fmla="*/ 77539 h 179735"/>
                <a:gd name="connsiteX4" fmla="*/ 300038 w 325412"/>
                <a:gd name="connsiteY4" fmla="*/ 120161 h 179735"/>
                <a:gd name="connsiteX5" fmla="*/ 302472 w 325412"/>
                <a:gd name="connsiteY5" fmla="*/ 123899 h 179735"/>
                <a:gd name="connsiteX6" fmla="*/ 324075 w 325412"/>
                <a:gd name="connsiteY6" fmla="*/ 162955 h 179735"/>
                <a:gd name="connsiteX7" fmla="*/ 325412 w 325412"/>
                <a:gd name="connsiteY7" fmla="*/ 166007 h 179735"/>
                <a:gd name="connsiteX8" fmla="*/ 322223 w 325412"/>
                <a:gd name="connsiteY8" fmla="*/ 167001 h 179735"/>
                <a:gd name="connsiteX9" fmla="*/ 249528 w 325412"/>
                <a:gd name="connsiteY9" fmla="*/ 179243 h 179735"/>
                <a:gd name="connsiteX10" fmla="*/ 245002 w 325412"/>
                <a:gd name="connsiteY10" fmla="*/ 179449 h 179735"/>
                <a:gd name="connsiteX11" fmla="*/ 189658 w 325412"/>
                <a:gd name="connsiteY11" fmla="*/ 176808 h 179735"/>
                <a:gd name="connsiteX12" fmla="*/ 184926 w 325412"/>
                <a:gd name="connsiteY12" fmla="*/ 176088 h 179735"/>
                <a:gd name="connsiteX13" fmla="*/ 126393 w 325412"/>
                <a:gd name="connsiteY13" fmla="*/ 158909 h 179735"/>
                <a:gd name="connsiteX14" fmla="*/ 121318 w 325412"/>
                <a:gd name="connsiteY14" fmla="*/ 156611 h 179735"/>
                <a:gd name="connsiteX15" fmla="*/ 56304 w 325412"/>
                <a:gd name="connsiteY15" fmla="*/ 109394 h 179735"/>
                <a:gd name="connsiteX16" fmla="*/ 50303 w 325412"/>
                <a:gd name="connsiteY16" fmla="*/ 102845 h 179735"/>
                <a:gd name="connsiteX17" fmla="*/ 1200 w 325412"/>
                <a:gd name="connsiteY17" fmla="*/ 20857 h 179735"/>
                <a:gd name="connsiteX18" fmla="*/ 0 w 325412"/>
                <a:gd name="connsiteY18" fmla="*/ 17874 h 179735"/>
                <a:gd name="connsiteX19" fmla="*/ 3052 w 325412"/>
                <a:gd name="connsiteY19" fmla="*/ 16811 h 179735"/>
                <a:gd name="connsiteX20" fmla="*/ 146864 w 325412"/>
                <a:gd name="connsiteY20" fmla="*/ 5770 h 179735"/>
                <a:gd name="connsiteX21" fmla="*/ 153242 w 325412"/>
                <a:gd name="connsiteY21" fmla="*/ 7347 h 179735"/>
                <a:gd name="connsiteX22" fmla="*/ 214895 w 325412"/>
                <a:gd name="connsiteY22" fmla="*/ 34573 h 17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5412" h="179735">
                  <a:moveTo>
                    <a:pt x="214861" y="34573"/>
                  </a:moveTo>
                  <a:cubicBezTo>
                    <a:pt x="216301" y="35465"/>
                    <a:pt x="217707" y="36391"/>
                    <a:pt x="219113" y="37317"/>
                  </a:cubicBezTo>
                  <a:cubicBezTo>
                    <a:pt x="235915" y="48461"/>
                    <a:pt x="250557" y="61182"/>
                    <a:pt x="263141" y="74213"/>
                  </a:cubicBezTo>
                  <a:cubicBezTo>
                    <a:pt x="264239" y="75310"/>
                    <a:pt x="265336" y="76442"/>
                    <a:pt x="266365" y="77539"/>
                  </a:cubicBezTo>
                  <a:cubicBezTo>
                    <a:pt x="280046" y="92146"/>
                    <a:pt x="291225" y="106960"/>
                    <a:pt x="300038" y="120161"/>
                  </a:cubicBezTo>
                  <a:cubicBezTo>
                    <a:pt x="300895" y="121430"/>
                    <a:pt x="301683" y="122664"/>
                    <a:pt x="302472" y="123899"/>
                  </a:cubicBezTo>
                  <a:cubicBezTo>
                    <a:pt x="314268" y="142141"/>
                    <a:pt x="321332" y="156851"/>
                    <a:pt x="324075" y="162955"/>
                  </a:cubicBezTo>
                  <a:cubicBezTo>
                    <a:pt x="324966" y="164944"/>
                    <a:pt x="325412" y="166007"/>
                    <a:pt x="325412" y="166007"/>
                  </a:cubicBezTo>
                  <a:cubicBezTo>
                    <a:pt x="325412" y="166007"/>
                    <a:pt x="324315" y="166384"/>
                    <a:pt x="322223" y="167001"/>
                  </a:cubicBezTo>
                  <a:cubicBezTo>
                    <a:pt x="313205" y="169710"/>
                    <a:pt x="285636" y="177220"/>
                    <a:pt x="249528" y="179243"/>
                  </a:cubicBezTo>
                  <a:cubicBezTo>
                    <a:pt x="248054" y="179312"/>
                    <a:pt x="246511" y="179380"/>
                    <a:pt x="245002" y="179449"/>
                  </a:cubicBezTo>
                  <a:cubicBezTo>
                    <a:pt x="227960" y="180169"/>
                    <a:pt x="209169" y="179620"/>
                    <a:pt x="189658" y="176808"/>
                  </a:cubicBezTo>
                  <a:cubicBezTo>
                    <a:pt x="188081" y="176568"/>
                    <a:pt x="186503" y="176328"/>
                    <a:pt x="184926" y="176088"/>
                  </a:cubicBezTo>
                  <a:cubicBezTo>
                    <a:pt x="165724" y="172933"/>
                    <a:pt x="145904" y="167550"/>
                    <a:pt x="126393" y="158909"/>
                  </a:cubicBezTo>
                  <a:cubicBezTo>
                    <a:pt x="124678" y="158189"/>
                    <a:pt x="122998" y="157400"/>
                    <a:pt x="121318" y="156611"/>
                  </a:cubicBezTo>
                  <a:cubicBezTo>
                    <a:pt x="98618" y="145879"/>
                    <a:pt x="76432" y="130654"/>
                    <a:pt x="56304" y="109394"/>
                  </a:cubicBezTo>
                  <a:cubicBezTo>
                    <a:pt x="54281" y="107268"/>
                    <a:pt x="52292" y="105074"/>
                    <a:pt x="50303" y="102845"/>
                  </a:cubicBezTo>
                  <a:cubicBezTo>
                    <a:pt x="31547" y="81516"/>
                    <a:pt x="14745" y="54599"/>
                    <a:pt x="1200" y="20857"/>
                  </a:cubicBezTo>
                  <a:cubicBezTo>
                    <a:pt x="789" y="19863"/>
                    <a:pt x="411" y="18869"/>
                    <a:pt x="0" y="17874"/>
                  </a:cubicBezTo>
                  <a:cubicBezTo>
                    <a:pt x="1029" y="17497"/>
                    <a:pt x="2023" y="17154"/>
                    <a:pt x="3052" y="16811"/>
                  </a:cubicBezTo>
                  <a:cubicBezTo>
                    <a:pt x="58842" y="-2563"/>
                    <a:pt x="106608" y="-3660"/>
                    <a:pt x="146864" y="5770"/>
                  </a:cubicBezTo>
                  <a:cubicBezTo>
                    <a:pt x="149024" y="6250"/>
                    <a:pt x="151116" y="6799"/>
                    <a:pt x="153242" y="7347"/>
                  </a:cubicBezTo>
                  <a:cubicBezTo>
                    <a:pt x="176285" y="13485"/>
                    <a:pt x="196790" y="23086"/>
                    <a:pt x="214895" y="34573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68" name="Freeform: Shape 1167">
              <a:extLst>
                <a:ext uri="{FF2B5EF4-FFF2-40B4-BE49-F238E27FC236}">
                  <a16:creationId xmlns:a16="http://schemas.microsoft.com/office/drawing/2014/main" id="{419B65E8-0C8A-F56C-5111-D78F3B3064B4}"/>
                </a:ext>
              </a:extLst>
            </p:cNvPr>
            <p:cNvSpPr/>
            <p:nvPr/>
          </p:nvSpPr>
          <p:spPr>
            <a:xfrm>
              <a:off x="463283" y="3278981"/>
              <a:ext cx="325446" cy="173610"/>
            </a:xfrm>
            <a:custGeom>
              <a:avLst/>
              <a:gdLst>
                <a:gd name="connsiteX0" fmla="*/ 141721 w 325446"/>
                <a:gd name="connsiteY0" fmla="*/ 74066 h 173610"/>
                <a:gd name="connsiteX1" fmla="*/ 202517 w 325446"/>
                <a:gd name="connsiteY1" fmla="*/ 101738 h 173610"/>
                <a:gd name="connsiteX2" fmla="*/ 263210 w 325446"/>
                <a:gd name="connsiteY2" fmla="*/ 68374 h 173610"/>
                <a:gd name="connsiteX3" fmla="*/ 266433 w 325446"/>
                <a:gd name="connsiteY3" fmla="*/ 71700 h 173610"/>
                <a:gd name="connsiteX4" fmla="*/ 207592 w 325446"/>
                <a:gd name="connsiteY4" fmla="*/ 104036 h 173610"/>
                <a:gd name="connsiteX5" fmla="*/ 268388 w 325446"/>
                <a:gd name="connsiteY5" fmla="*/ 131708 h 173610"/>
                <a:gd name="connsiteX6" fmla="*/ 300072 w 325446"/>
                <a:gd name="connsiteY6" fmla="*/ 114289 h 173610"/>
                <a:gd name="connsiteX7" fmla="*/ 302506 w 325446"/>
                <a:gd name="connsiteY7" fmla="*/ 118026 h 173610"/>
                <a:gd name="connsiteX8" fmla="*/ 273428 w 325446"/>
                <a:gd name="connsiteY8" fmla="*/ 134005 h 173610"/>
                <a:gd name="connsiteX9" fmla="*/ 324109 w 325446"/>
                <a:gd name="connsiteY9" fmla="*/ 157082 h 173610"/>
                <a:gd name="connsiteX10" fmla="*/ 325446 w 325446"/>
                <a:gd name="connsiteY10" fmla="*/ 160134 h 173610"/>
                <a:gd name="connsiteX11" fmla="*/ 322257 w 325446"/>
                <a:gd name="connsiteY11" fmla="*/ 161129 h 173610"/>
                <a:gd name="connsiteX12" fmla="*/ 238624 w 325446"/>
                <a:gd name="connsiteY12" fmla="*/ 123067 h 173610"/>
                <a:gd name="connsiteX13" fmla="*/ 249528 w 325446"/>
                <a:gd name="connsiteY13" fmla="*/ 173405 h 173610"/>
                <a:gd name="connsiteX14" fmla="*/ 245002 w 325446"/>
                <a:gd name="connsiteY14" fmla="*/ 173610 h 173610"/>
                <a:gd name="connsiteX15" fmla="*/ 233549 w 325446"/>
                <a:gd name="connsiteY15" fmla="*/ 120769 h 173610"/>
                <a:gd name="connsiteX16" fmla="*/ 172753 w 325446"/>
                <a:gd name="connsiteY16" fmla="*/ 93097 h 173610"/>
                <a:gd name="connsiteX17" fmla="*/ 189658 w 325446"/>
                <a:gd name="connsiteY17" fmla="*/ 170970 h 173610"/>
                <a:gd name="connsiteX18" fmla="*/ 184926 w 325446"/>
                <a:gd name="connsiteY18" fmla="*/ 170250 h 173610"/>
                <a:gd name="connsiteX19" fmla="*/ 167678 w 325446"/>
                <a:gd name="connsiteY19" fmla="*/ 90800 h 173610"/>
                <a:gd name="connsiteX20" fmla="*/ 106882 w 325446"/>
                <a:gd name="connsiteY20" fmla="*/ 63128 h 173610"/>
                <a:gd name="connsiteX21" fmla="*/ 126393 w 325446"/>
                <a:gd name="connsiteY21" fmla="*/ 153071 h 173610"/>
                <a:gd name="connsiteX22" fmla="*/ 121318 w 325446"/>
                <a:gd name="connsiteY22" fmla="*/ 150773 h 173610"/>
                <a:gd name="connsiteX23" fmla="*/ 101807 w 325446"/>
                <a:gd name="connsiteY23" fmla="*/ 60830 h 173610"/>
                <a:gd name="connsiteX24" fmla="*/ 41011 w 325446"/>
                <a:gd name="connsiteY24" fmla="*/ 33158 h 173610"/>
                <a:gd name="connsiteX25" fmla="*/ 56304 w 325446"/>
                <a:gd name="connsiteY25" fmla="*/ 103590 h 173610"/>
                <a:gd name="connsiteX26" fmla="*/ 50303 w 325446"/>
                <a:gd name="connsiteY26" fmla="*/ 97041 h 173610"/>
                <a:gd name="connsiteX27" fmla="*/ 35936 w 325446"/>
                <a:gd name="connsiteY27" fmla="*/ 30861 h 173610"/>
                <a:gd name="connsiteX28" fmla="*/ 1200 w 325446"/>
                <a:gd name="connsiteY28" fmla="*/ 15053 h 173610"/>
                <a:gd name="connsiteX29" fmla="*/ 0 w 325446"/>
                <a:gd name="connsiteY29" fmla="*/ 12070 h 173610"/>
                <a:gd name="connsiteX30" fmla="*/ 3052 w 325446"/>
                <a:gd name="connsiteY30" fmla="*/ 11007 h 173610"/>
                <a:gd name="connsiteX31" fmla="*/ 70740 w 325446"/>
                <a:gd name="connsiteY31" fmla="*/ 41834 h 173610"/>
                <a:gd name="connsiteX32" fmla="*/ 146864 w 325446"/>
                <a:gd name="connsiteY32" fmla="*/ 0 h 173610"/>
                <a:gd name="connsiteX33" fmla="*/ 153242 w 325446"/>
                <a:gd name="connsiteY33" fmla="*/ 1577 h 173610"/>
                <a:gd name="connsiteX34" fmla="*/ 75815 w 325446"/>
                <a:gd name="connsiteY34" fmla="*/ 44166 h 173610"/>
                <a:gd name="connsiteX35" fmla="*/ 136611 w 325446"/>
                <a:gd name="connsiteY35" fmla="*/ 71838 h 173610"/>
                <a:gd name="connsiteX36" fmla="*/ 214895 w 325446"/>
                <a:gd name="connsiteY36" fmla="*/ 28804 h 173610"/>
                <a:gd name="connsiteX37" fmla="*/ 219147 w 325446"/>
                <a:gd name="connsiteY37" fmla="*/ 31547 h 173610"/>
                <a:gd name="connsiteX38" fmla="*/ 141686 w 325446"/>
                <a:gd name="connsiteY38" fmla="*/ 74135 h 17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25446" h="173610">
                  <a:moveTo>
                    <a:pt x="141721" y="74066"/>
                  </a:moveTo>
                  <a:lnTo>
                    <a:pt x="202517" y="101738"/>
                  </a:lnTo>
                  <a:lnTo>
                    <a:pt x="263210" y="68374"/>
                  </a:lnTo>
                  <a:cubicBezTo>
                    <a:pt x="264307" y="69472"/>
                    <a:pt x="265405" y="70603"/>
                    <a:pt x="266433" y="71700"/>
                  </a:cubicBezTo>
                  <a:lnTo>
                    <a:pt x="207592" y="104036"/>
                  </a:lnTo>
                  <a:lnTo>
                    <a:pt x="268388" y="131708"/>
                  </a:lnTo>
                  <a:lnTo>
                    <a:pt x="300072" y="114289"/>
                  </a:lnTo>
                  <a:cubicBezTo>
                    <a:pt x="300929" y="115557"/>
                    <a:pt x="301718" y="116792"/>
                    <a:pt x="302506" y="118026"/>
                  </a:cubicBezTo>
                  <a:lnTo>
                    <a:pt x="273428" y="134005"/>
                  </a:lnTo>
                  <a:lnTo>
                    <a:pt x="324109" y="157082"/>
                  </a:lnTo>
                  <a:cubicBezTo>
                    <a:pt x="325001" y="159071"/>
                    <a:pt x="325446" y="160134"/>
                    <a:pt x="325446" y="160134"/>
                  </a:cubicBezTo>
                  <a:cubicBezTo>
                    <a:pt x="325446" y="160134"/>
                    <a:pt x="324349" y="160511"/>
                    <a:pt x="322257" y="161129"/>
                  </a:cubicBezTo>
                  <a:lnTo>
                    <a:pt x="238624" y="123067"/>
                  </a:lnTo>
                  <a:lnTo>
                    <a:pt x="249528" y="173405"/>
                  </a:lnTo>
                  <a:cubicBezTo>
                    <a:pt x="248054" y="173473"/>
                    <a:pt x="246511" y="173542"/>
                    <a:pt x="245002" y="173610"/>
                  </a:cubicBezTo>
                  <a:lnTo>
                    <a:pt x="233549" y="120769"/>
                  </a:lnTo>
                  <a:lnTo>
                    <a:pt x="172753" y="93097"/>
                  </a:lnTo>
                  <a:lnTo>
                    <a:pt x="189658" y="170970"/>
                  </a:lnTo>
                  <a:cubicBezTo>
                    <a:pt x="188081" y="170730"/>
                    <a:pt x="186503" y="170490"/>
                    <a:pt x="184926" y="170250"/>
                  </a:cubicBezTo>
                  <a:lnTo>
                    <a:pt x="167678" y="90800"/>
                  </a:lnTo>
                  <a:lnTo>
                    <a:pt x="106882" y="63128"/>
                  </a:lnTo>
                  <a:lnTo>
                    <a:pt x="126393" y="153071"/>
                  </a:lnTo>
                  <a:cubicBezTo>
                    <a:pt x="124678" y="152350"/>
                    <a:pt x="122998" y="151562"/>
                    <a:pt x="121318" y="150773"/>
                  </a:cubicBezTo>
                  <a:lnTo>
                    <a:pt x="101807" y="60830"/>
                  </a:lnTo>
                  <a:lnTo>
                    <a:pt x="41011" y="33158"/>
                  </a:lnTo>
                  <a:lnTo>
                    <a:pt x="56304" y="103590"/>
                  </a:lnTo>
                  <a:cubicBezTo>
                    <a:pt x="54281" y="101464"/>
                    <a:pt x="52292" y="99270"/>
                    <a:pt x="50303" y="97041"/>
                  </a:cubicBezTo>
                  <a:lnTo>
                    <a:pt x="35936" y="30861"/>
                  </a:lnTo>
                  <a:lnTo>
                    <a:pt x="1200" y="15053"/>
                  </a:lnTo>
                  <a:cubicBezTo>
                    <a:pt x="789" y="14059"/>
                    <a:pt x="411" y="13064"/>
                    <a:pt x="0" y="12070"/>
                  </a:cubicBezTo>
                  <a:cubicBezTo>
                    <a:pt x="1029" y="11693"/>
                    <a:pt x="2023" y="11350"/>
                    <a:pt x="3052" y="11007"/>
                  </a:cubicBezTo>
                  <a:lnTo>
                    <a:pt x="70740" y="41834"/>
                  </a:lnTo>
                  <a:lnTo>
                    <a:pt x="146864" y="0"/>
                  </a:lnTo>
                  <a:cubicBezTo>
                    <a:pt x="149024" y="480"/>
                    <a:pt x="151116" y="1029"/>
                    <a:pt x="153242" y="1577"/>
                  </a:cubicBezTo>
                  <a:lnTo>
                    <a:pt x="75815" y="44166"/>
                  </a:lnTo>
                  <a:lnTo>
                    <a:pt x="136611" y="71838"/>
                  </a:lnTo>
                  <a:lnTo>
                    <a:pt x="214895" y="28804"/>
                  </a:lnTo>
                  <a:cubicBezTo>
                    <a:pt x="216336" y="29695"/>
                    <a:pt x="217742" y="30621"/>
                    <a:pt x="219147" y="31547"/>
                  </a:cubicBezTo>
                  <a:lnTo>
                    <a:pt x="141686" y="74135"/>
                  </a:lnTo>
                  <a:close/>
                </a:path>
              </a:pathLst>
            </a:custGeom>
            <a:solidFill>
              <a:srgbClr val="2A2F40">
                <a:alpha val="36000"/>
              </a:srgbClr>
            </a:solidFill>
            <a:ln w="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1318" name="Group 1317">
            <a:extLst>
              <a:ext uri="{FF2B5EF4-FFF2-40B4-BE49-F238E27FC236}">
                <a16:creationId xmlns:a16="http://schemas.microsoft.com/office/drawing/2014/main" id="{AAFA3A62-DA92-D28D-C6B3-046EB92B5ECB}"/>
              </a:ext>
            </a:extLst>
          </p:cNvPr>
          <p:cNvGrpSpPr/>
          <p:nvPr/>
        </p:nvGrpSpPr>
        <p:grpSpPr>
          <a:xfrm flipH="1">
            <a:off x="11670942" y="3542335"/>
            <a:ext cx="225988" cy="274731"/>
            <a:chOff x="358714" y="3542335"/>
            <a:chExt cx="274731" cy="274731"/>
          </a:xfrm>
        </p:grpSpPr>
        <p:sp>
          <p:nvSpPr>
            <p:cNvPr id="1307" name="Freeform: Shape 1306">
              <a:extLst>
                <a:ext uri="{FF2B5EF4-FFF2-40B4-BE49-F238E27FC236}">
                  <a16:creationId xmlns:a16="http://schemas.microsoft.com/office/drawing/2014/main" id="{EA253BAA-84CC-37A8-323F-5928A6AD4096}"/>
                </a:ext>
              </a:extLst>
            </p:cNvPr>
            <p:cNvSpPr/>
            <p:nvPr/>
          </p:nvSpPr>
          <p:spPr>
            <a:xfrm>
              <a:off x="358714" y="3542335"/>
              <a:ext cx="274731" cy="274731"/>
            </a:xfrm>
            <a:custGeom>
              <a:avLst/>
              <a:gdLst>
                <a:gd name="connsiteX0" fmla="*/ 274731 w 274731"/>
                <a:gd name="connsiteY0" fmla="*/ 137366 h 274731"/>
                <a:gd name="connsiteX1" fmla="*/ 137366 w 274731"/>
                <a:gd name="connsiteY1" fmla="*/ 274732 h 274731"/>
                <a:gd name="connsiteX2" fmla="*/ 0 w 274731"/>
                <a:gd name="connsiteY2" fmla="*/ 137366 h 274731"/>
                <a:gd name="connsiteX3" fmla="*/ 137366 w 274731"/>
                <a:gd name="connsiteY3" fmla="*/ 0 h 274731"/>
                <a:gd name="connsiteX4" fmla="*/ 274731 w 274731"/>
                <a:gd name="connsiteY4" fmla="*/ 137366 h 274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731" h="274731">
                  <a:moveTo>
                    <a:pt x="274731" y="137366"/>
                  </a:moveTo>
                  <a:cubicBezTo>
                    <a:pt x="274731" y="213231"/>
                    <a:pt x="213231" y="274732"/>
                    <a:pt x="137366" y="274732"/>
                  </a:cubicBezTo>
                  <a:cubicBezTo>
                    <a:pt x="61501" y="274732"/>
                    <a:pt x="0" y="213231"/>
                    <a:pt x="0" y="137366"/>
                  </a:cubicBezTo>
                  <a:cubicBezTo>
                    <a:pt x="0" y="61501"/>
                    <a:pt x="61501" y="0"/>
                    <a:pt x="137366" y="0"/>
                  </a:cubicBezTo>
                  <a:cubicBezTo>
                    <a:pt x="213231" y="0"/>
                    <a:pt x="274731" y="61501"/>
                    <a:pt x="274731" y="13736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08" name="Freeform: Shape 1307">
              <a:extLst>
                <a:ext uri="{FF2B5EF4-FFF2-40B4-BE49-F238E27FC236}">
                  <a16:creationId xmlns:a16="http://schemas.microsoft.com/office/drawing/2014/main" id="{2AFA7990-F49C-2F91-8C8E-90473144E107}"/>
                </a:ext>
              </a:extLst>
            </p:cNvPr>
            <p:cNvSpPr/>
            <p:nvPr/>
          </p:nvSpPr>
          <p:spPr>
            <a:xfrm>
              <a:off x="384466" y="3568087"/>
              <a:ext cx="223227" cy="223227"/>
            </a:xfrm>
            <a:custGeom>
              <a:avLst/>
              <a:gdLst>
                <a:gd name="connsiteX0" fmla="*/ 223228 w 223227"/>
                <a:gd name="connsiteY0" fmla="*/ 111614 h 223227"/>
                <a:gd name="connsiteX1" fmla="*/ 111614 w 223227"/>
                <a:gd name="connsiteY1" fmla="*/ 223228 h 223227"/>
                <a:gd name="connsiteX2" fmla="*/ 0 w 223227"/>
                <a:gd name="connsiteY2" fmla="*/ 111614 h 223227"/>
                <a:gd name="connsiteX3" fmla="*/ 111614 w 223227"/>
                <a:gd name="connsiteY3" fmla="*/ 0 h 223227"/>
                <a:gd name="connsiteX4" fmla="*/ 223228 w 223227"/>
                <a:gd name="connsiteY4" fmla="*/ 111614 h 223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227" h="223227">
                  <a:moveTo>
                    <a:pt x="223228" y="111614"/>
                  </a:moveTo>
                  <a:cubicBezTo>
                    <a:pt x="223228" y="173257"/>
                    <a:pt x="173257" y="223228"/>
                    <a:pt x="111614" y="223228"/>
                  </a:cubicBezTo>
                  <a:cubicBezTo>
                    <a:pt x="49971" y="223228"/>
                    <a:pt x="0" y="173257"/>
                    <a:pt x="0" y="111614"/>
                  </a:cubicBezTo>
                  <a:cubicBezTo>
                    <a:pt x="0" y="49971"/>
                    <a:pt x="49971" y="0"/>
                    <a:pt x="111614" y="0"/>
                  </a:cubicBezTo>
                  <a:cubicBezTo>
                    <a:pt x="173257" y="0"/>
                    <a:pt x="223228" y="49971"/>
                    <a:pt x="223228" y="111614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09" name="Freeform: Shape 1308">
              <a:extLst>
                <a:ext uri="{FF2B5EF4-FFF2-40B4-BE49-F238E27FC236}">
                  <a16:creationId xmlns:a16="http://schemas.microsoft.com/office/drawing/2014/main" id="{6C333619-E520-66FA-DDE3-7ED2E616DA39}"/>
                </a:ext>
              </a:extLst>
            </p:cNvPr>
            <p:cNvSpPr/>
            <p:nvPr/>
          </p:nvSpPr>
          <p:spPr>
            <a:xfrm>
              <a:off x="404320" y="3587940"/>
              <a:ext cx="183520" cy="183520"/>
            </a:xfrm>
            <a:custGeom>
              <a:avLst/>
              <a:gdLst>
                <a:gd name="connsiteX0" fmla="*/ 183520 w 183520"/>
                <a:gd name="connsiteY0" fmla="*/ 91760 h 183520"/>
                <a:gd name="connsiteX1" fmla="*/ 91760 w 183520"/>
                <a:gd name="connsiteY1" fmla="*/ 183520 h 183520"/>
                <a:gd name="connsiteX2" fmla="*/ 0 w 183520"/>
                <a:gd name="connsiteY2" fmla="*/ 91760 h 183520"/>
                <a:gd name="connsiteX3" fmla="*/ 91760 w 183520"/>
                <a:gd name="connsiteY3" fmla="*/ 0 h 183520"/>
                <a:gd name="connsiteX4" fmla="*/ 183520 w 183520"/>
                <a:gd name="connsiteY4" fmla="*/ 91760 h 18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520" h="183520">
                  <a:moveTo>
                    <a:pt x="183520" y="91760"/>
                  </a:moveTo>
                  <a:cubicBezTo>
                    <a:pt x="183520" y="142438"/>
                    <a:pt x="142438" y="183520"/>
                    <a:pt x="91760" y="183520"/>
                  </a:cubicBezTo>
                  <a:cubicBezTo>
                    <a:pt x="41082" y="183520"/>
                    <a:pt x="0" y="142438"/>
                    <a:pt x="0" y="91760"/>
                  </a:cubicBezTo>
                  <a:cubicBezTo>
                    <a:pt x="0" y="41082"/>
                    <a:pt x="41082" y="0"/>
                    <a:pt x="91760" y="0"/>
                  </a:cubicBezTo>
                  <a:cubicBezTo>
                    <a:pt x="142438" y="0"/>
                    <a:pt x="183520" y="41082"/>
                    <a:pt x="183520" y="91760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10" name="Freeform: Shape 1309">
              <a:extLst>
                <a:ext uri="{FF2B5EF4-FFF2-40B4-BE49-F238E27FC236}">
                  <a16:creationId xmlns:a16="http://schemas.microsoft.com/office/drawing/2014/main" id="{1A27014D-FB35-BD46-1D0C-EEE21D30D3AF}"/>
                </a:ext>
              </a:extLst>
            </p:cNvPr>
            <p:cNvSpPr/>
            <p:nvPr/>
          </p:nvSpPr>
          <p:spPr>
            <a:xfrm>
              <a:off x="423660" y="3607280"/>
              <a:ext cx="144840" cy="144840"/>
            </a:xfrm>
            <a:custGeom>
              <a:avLst/>
              <a:gdLst>
                <a:gd name="connsiteX0" fmla="*/ 144841 w 144840"/>
                <a:gd name="connsiteY0" fmla="*/ 72421 h 144840"/>
                <a:gd name="connsiteX1" fmla="*/ 72420 w 144840"/>
                <a:gd name="connsiteY1" fmla="*/ 144841 h 144840"/>
                <a:gd name="connsiteX2" fmla="*/ 0 w 144840"/>
                <a:gd name="connsiteY2" fmla="*/ 72421 h 144840"/>
                <a:gd name="connsiteX3" fmla="*/ 72420 w 144840"/>
                <a:gd name="connsiteY3" fmla="*/ 0 h 144840"/>
                <a:gd name="connsiteX4" fmla="*/ 144841 w 144840"/>
                <a:gd name="connsiteY4" fmla="*/ 72421 h 1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40" h="144840">
                  <a:moveTo>
                    <a:pt x="144841" y="72421"/>
                  </a:moveTo>
                  <a:cubicBezTo>
                    <a:pt x="144841" y="112418"/>
                    <a:pt x="112417" y="144841"/>
                    <a:pt x="72420" y="144841"/>
                  </a:cubicBezTo>
                  <a:cubicBezTo>
                    <a:pt x="32424" y="144841"/>
                    <a:pt x="0" y="112418"/>
                    <a:pt x="0" y="72421"/>
                  </a:cubicBezTo>
                  <a:cubicBezTo>
                    <a:pt x="0" y="32424"/>
                    <a:pt x="32424" y="0"/>
                    <a:pt x="72420" y="0"/>
                  </a:cubicBezTo>
                  <a:cubicBezTo>
                    <a:pt x="112417" y="0"/>
                    <a:pt x="144841" y="32424"/>
                    <a:pt x="144841" y="72421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1322" name="Group 1321">
            <a:extLst>
              <a:ext uri="{FF2B5EF4-FFF2-40B4-BE49-F238E27FC236}">
                <a16:creationId xmlns:a16="http://schemas.microsoft.com/office/drawing/2014/main" id="{EE528500-9EE2-8E12-DB4D-DD3205DD2217}"/>
              </a:ext>
            </a:extLst>
          </p:cNvPr>
          <p:cNvGrpSpPr/>
          <p:nvPr/>
        </p:nvGrpSpPr>
        <p:grpSpPr>
          <a:xfrm flipH="1">
            <a:off x="11501178" y="2817876"/>
            <a:ext cx="177843" cy="216202"/>
            <a:chOff x="358714" y="3542335"/>
            <a:chExt cx="274731" cy="274731"/>
          </a:xfrm>
        </p:grpSpPr>
        <p:sp>
          <p:nvSpPr>
            <p:cNvPr id="1323" name="Freeform: Shape 1322">
              <a:extLst>
                <a:ext uri="{FF2B5EF4-FFF2-40B4-BE49-F238E27FC236}">
                  <a16:creationId xmlns:a16="http://schemas.microsoft.com/office/drawing/2014/main" id="{339A8D4D-C66B-ED36-6F88-E515556645EB}"/>
                </a:ext>
              </a:extLst>
            </p:cNvPr>
            <p:cNvSpPr/>
            <p:nvPr/>
          </p:nvSpPr>
          <p:spPr>
            <a:xfrm>
              <a:off x="358714" y="3542335"/>
              <a:ext cx="274731" cy="274731"/>
            </a:xfrm>
            <a:custGeom>
              <a:avLst/>
              <a:gdLst>
                <a:gd name="connsiteX0" fmla="*/ 274731 w 274731"/>
                <a:gd name="connsiteY0" fmla="*/ 137366 h 274731"/>
                <a:gd name="connsiteX1" fmla="*/ 137366 w 274731"/>
                <a:gd name="connsiteY1" fmla="*/ 274732 h 274731"/>
                <a:gd name="connsiteX2" fmla="*/ 0 w 274731"/>
                <a:gd name="connsiteY2" fmla="*/ 137366 h 274731"/>
                <a:gd name="connsiteX3" fmla="*/ 137366 w 274731"/>
                <a:gd name="connsiteY3" fmla="*/ 0 h 274731"/>
                <a:gd name="connsiteX4" fmla="*/ 274731 w 274731"/>
                <a:gd name="connsiteY4" fmla="*/ 137366 h 274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731" h="274731">
                  <a:moveTo>
                    <a:pt x="274731" y="137366"/>
                  </a:moveTo>
                  <a:cubicBezTo>
                    <a:pt x="274731" y="213231"/>
                    <a:pt x="213231" y="274732"/>
                    <a:pt x="137366" y="274732"/>
                  </a:cubicBezTo>
                  <a:cubicBezTo>
                    <a:pt x="61501" y="274732"/>
                    <a:pt x="0" y="213231"/>
                    <a:pt x="0" y="137366"/>
                  </a:cubicBezTo>
                  <a:cubicBezTo>
                    <a:pt x="0" y="61501"/>
                    <a:pt x="61501" y="0"/>
                    <a:pt x="137366" y="0"/>
                  </a:cubicBezTo>
                  <a:cubicBezTo>
                    <a:pt x="213231" y="0"/>
                    <a:pt x="274731" y="61501"/>
                    <a:pt x="274731" y="13736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24" name="Freeform: Shape 1323">
              <a:extLst>
                <a:ext uri="{FF2B5EF4-FFF2-40B4-BE49-F238E27FC236}">
                  <a16:creationId xmlns:a16="http://schemas.microsoft.com/office/drawing/2014/main" id="{9D431647-AC97-D79B-3451-FCAACA6537FE}"/>
                </a:ext>
              </a:extLst>
            </p:cNvPr>
            <p:cNvSpPr/>
            <p:nvPr/>
          </p:nvSpPr>
          <p:spPr>
            <a:xfrm>
              <a:off x="384466" y="3568087"/>
              <a:ext cx="223227" cy="223227"/>
            </a:xfrm>
            <a:custGeom>
              <a:avLst/>
              <a:gdLst>
                <a:gd name="connsiteX0" fmla="*/ 223228 w 223227"/>
                <a:gd name="connsiteY0" fmla="*/ 111614 h 223227"/>
                <a:gd name="connsiteX1" fmla="*/ 111614 w 223227"/>
                <a:gd name="connsiteY1" fmla="*/ 223228 h 223227"/>
                <a:gd name="connsiteX2" fmla="*/ 0 w 223227"/>
                <a:gd name="connsiteY2" fmla="*/ 111614 h 223227"/>
                <a:gd name="connsiteX3" fmla="*/ 111614 w 223227"/>
                <a:gd name="connsiteY3" fmla="*/ 0 h 223227"/>
                <a:gd name="connsiteX4" fmla="*/ 223228 w 223227"/>
                <a:gd name="connsiteY4" fmla="*/ 111614 h 223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227" h="223227">
                  <a:moveTo>
                    <a:pt x="223228" y="111614"/>
                  </a:moveTo>
                  <a:cubicBezTo>
                    <a:pt x="223228" y="173257"/>
                    <a:pt x="173257" y="223228"/>
                    <a:pt x="111614" y="223228"/>
                  </a:cubicBezTo>
                  <a:cubicBezTo>
                    <a:pt x="49971" y="223228"/>
                    <a:pt x="0" y="173257"/>
                    <a:pt x="0" y="111614"/>
                  </a:cubicBezTo>
                  <a:cubicBezTo>
                    <a:pt x="0" y="49971"/>
                    <a:pt x="49971" y="0"/>
                    <a:pt x="111614" y="0"/>
                  </a:cubicBezTo>
                  <a:cubicBezTo>
                    <a:pt x="173257" y="0"/>
                    <a:pt x="223228" y="49971"/>
                    <a:pt x="223228" y="111614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25" name="Freeform: Shape 1324">
              <a:extLst>
                <a:ext uri="{FF2B5EF4-FFF2-40B4-BE49-F238E27FC236}">
                  <a16:creationId xmlns:a16="http://schemas.microsoft.com/office/drawing/2014/main" id="{FB15F584-8ED6-8827-75A9-66A1D1862DC3}"/>
                </a:ext>
              </a:extLst>
            </p:cNvPr>
            <p:cNvSpPr/>
            <p:nvPr/>
          </p:nvSpPr>
          <p:spPr>
            <a:xfrm>
              <a:off x="404320" y="3587940"/>
              <a:ext cx="183520" cy="183520"/>
            </a:xfrm>
            <a:custGeom>
              <a:avLst/>
              <a:gdLst>
                <a:gd name="connsiteX0" fmla="*/ 183520 w 183520"/>
                <a:gd name="connsiteY0" fmla="*/ 91760 h 183520"/>
                <a:gd name="connsiteX1" fmla="*/ 91760 w 183520"/>
                <a:gd name="connsiteY1" fmla="*/ 183520 h 183520"/>
                <a:gd name="connsiteX2" fmla="*/ 0 w 183520"/>
                <a:gd name="connsiteY2" fmla="*/ 91760 h 183520"/>
                <a:gd name="connsiteX3" fmla="*/ 91760 w 183520"/>
                <a:gd name="connsiteY3" fmla="*/ 0 h 183520"/>
                <a:gd name="connsiteX4" fmla="*/ 183520 w 183520"/>
                <a:gd name="connsiteY4" fmla="*/ 91760 h 18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520" h="183520">
                  <a:moveTo>
                    <a:pt x="183520" y="91760"/>
                  </a:moveTo>
                  <a:cubicBezTo>
                    <a:pt x="183520" y="142438"/>
                    <a:pt x="142438" y="183520"/>
                    <a:pt x="91760" y="183520"/>
                  </a:cubicBezTo>
                  <a:cubicBezTo>
                    <a:pt x="41082" y="183520"/>
                    <a:pt x="0" y="142438"/>
                    <a:pt x="0" y="91760"/>
                  </a:cubicBezTo>
                  <a:cubicBezTo>
                    <a:pt x="0" y="41082"/>
                    <a:pt x="41082" y="0"/>
                    <a:pt x="91760" y="0"/>
                  </a:cubicBezTo>
                  <a:cubicBezTo>
                    <a:pt x="142438" y="0"/>
                    <a:pt x="183520" y="41082"/>
                    <a:pt x="183520" y="91760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26" name="Freeform: Shape 1325">
              <a:extLst>
                <a:ext uri="{FF2B5EF4-FFF2-40B4-BE49-F238E27FC236}">
                  <a16:creationId xmlns:a16="http://schemas.microsoft.com/office/drawing/2014/main" id="{470B5E88-9D42-CA92-9649-B31D2C6419D0}"/>
                </a:ext>
              </a:extLst>
            </p:cNvPr>
            <p:cNvSpPr/>
            <p:nvPr/>
          </p:nvSpPr>
          <p:spPr>
            <a:xfrm>
              <a:off x="423660" y="3607280"/>
              <a:ext cx="144840" cy="144840"/>
            </a:xfrm>
            <a:custGeom>
              <a:avLst/>
              <a:gdLst>
                <a:gd name="connsiteX0" fmla="*/ 144841 w 144840"/>
                <a:gd name="connsiteY0" fmla="*/ 72421 h 144840"/>
                <a:gd name="connsiteX1" fmla="*/ 72420 w 144840"/>
                <a:gd name="connsiteY1" fmla="*/ 144841 h 144840"/>
                <a:gd name="connsiteX2" fmla="*/ 0 w 144840"/>
                <a:gd name="connsiteY2" fmla="*/ 72421 h 144840"/>
                <a:gd name="connsiteX3" fmla="*/ 72420 w 144840"/>
                <a:gd name="connsiteY3" fmla="*/ 0 h 144840"/>
                <a:gd name="connsiteX4" fmla="*/ 144841 w 144840"/>
                <a:gd name="connsiteY4" fmla="*/ 72421 h 1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40" h="144840">
                  <a:moveTo>
                    <a:pt x="144841" y="72421"/>
                  </a:moveTo>
                  <a:cubicBezTo>
                    <a:pt x="144841" y="112418"/>
                    <a:pt x="112417" y="144841"/>
                    <a:pt x="72420" y="144841"/>
                  </a:cubicBezTo>
                  <a:cubicBezTo>
                    <a:pt x="32424" y="144841"/>
                    <a:pt x="0" y="112418"/>
                    <a:pt x="0" y="72421"/>
                  </a:cubicBezTo>
                  <a:cubicBezTo>
                    <a:pt x="0" y="32424"/>
                    <a:pt x="32424" y="0"/>
                    <a:pt x="72420" y="0"/>
                  </a:cubicBezTo>
                  <a:cubicBezTo>
                    <a:pt x="112417" y="0"/>
                    <a:pt x="144841" y="32424"/>
                    <a:pt x="144841" y="72421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1327" name="Group 1326">
            <a:extLst>
              <a:ext uri="{FF2B5EF4-FFF2-40B4-BE49-F238E27FC236}">
                <a16:creationId xmlns:a16="http://schemas.microsoft.com/office/drawing/2014/main" id="{50A93DFE-4AD6-71ED-7401-0E55B9B7A8D8}"/>
              </a:ext>
            </a:extLst>
          </p:cNvPr>
          <p:cNvGrpSpPr/>
          <p:nvPr/>
        </p:nvGrpSpPr>
        <p:grpSpPr>
          <a:xfrm flipH="1">
            <a:off x="11766039" y="2264098"/>
            <a:ext cx="100441" cy="122105"/>
            <a:chOff x="358714" y="3542335"/>
            <a:chExt cx="274731" cy="274731"/>
          </a:xfrm>
        </p:grpSpPr>
        <p:sp>
          <p:nvSpPr>
            <p:cNvPr id="1328" name="Freeform: Shape 1327">
              <a:extLst>
                <a:ext uri="{FF2B5EF4-FFF2-40B4-BE49-F238E27FC236}">
                  <a16:creationId xmlns:a16="http://schemas.microsoft.com/office/drawing/2014/main" id="{029225CC-BB63-2450-5A50-0866546C7D58}"/>
                </a:ext>
              </a:extLst>
            </p:cNvPr>
            <p:cNvSpPr/>
            <p:nvPr/>
          </p:nvSpPr>
          <p:spPr>
            <a:xfrm>
              <a:off x="358714" y="3542335"/>
              <a:ext cx="274731" cy="274731"/>
            </a:xfrm>
            <a:custGeom>
              <a:avLst/>
              <a:gdLst>
                <a:gd name="connsiteX0" fmla="*/ 274731 w 274731"/>
                <a:gd name="connsiteY0" fmla="*/ 137366 h 274731"/>
                <a:gd name="connsiteX1" fmla="*/ 137366 w 274731"/>
                <a:gd name="connsiteY1" fmla="*/ 274732 h 274731"/>
                <a:gd name="connsiteX2" fmla="*/ 0 w 274731"/>
                <a:gd name="connsiteY2" fmla="*/ 137366 h 274731"/>
                <a:gd name="connsiteX3" fmla="*/ 137366 w 274731"/>
                <a:gd name="connsiteY3" fmla="*/ 0 h 274731"/>
                <a:gd name="connsiteX4" fmla="*/ 274731 w 274731"/>
                <a:gd name="connsiteY4" fmla="*/ 137366 h 274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731" h="274731">
                  <a:moveTo>
                    <a:pt x="274731" y="137366"/>
                  </a:moveTo>
                  <a:cubicBezTo>
                    <a:pt x="274731" y="213231"/>
                    <a:pt x="213231" y="274732"/>
                    <a:pt x="137366" y="274732"/>
                  </a:cubicBezTo>
                  <a:cubicBezTo>
                    <a:pt x="61501" y="274732"/>
                    <a:pt x="0" y="213231"/>
                    <a:pt x="0" y="137366"/>
                  </a:cubicBezTo>
                  <a:cubicBezTo>
                    <a:pt x="0" y="61501"/>
                    <a:pt x="61501" y="0"/>
                    <a:pt x="137366" y="0"/>
                  </a:cubicBezTo>
                  <a:cubicBezTo>
                    <a:pt x="213231" y="0"/>
                    <a:pt x="274731" y="61501"/>
                    <a:pt x="274731" y="13736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29" name="Freeform: Shape 1328">
              <a:extLst>
                <a:ext uri="{FF2B5EF4-FFF2-40B4-BE49-F238E27FC236}">
                  <a16:creationId xmlns:a16="http://schemas.microsoft.com/office/drawing/2014/main" id="{B54E2CDC-037A-0E90-032A-3D4E04B19197}"/>
                </a:ext>
              </a:extLst>
            </p:cNvPr>
            <p:cNvSpPr/>
            <p:nvPr/>
          </p:nvSpPr>
          <p:spPr>
            <a:xfrm>
              <a:off x="384466" y="3568087"/>
              <a:ext cx="223227" cy="223227"/>
            </a:xfrm>
            <a:custGeom>
              <a:avLst/>
              <a:gdLst>
                <a:gd name="connsiteX0" fmla="*/ 223228 w 223227"/>
                <a:gd name="connsiteY0" fmla="*/ 111614 h 223227"/>
                <a:gd name="connsiteX1" fmla="*/ 111614 w 223227"/>
                <a:gd name="connsiteY1" fmla="*/ 223228 h 223227"/>
                <a:gd name="connsiteX2" fmla="*/ 0 w 223227"/>
                <a:gd name="connsiteY2" fmla="*/ 111614 h 223227"/>
                <a:gd name="connsiteX3" fmla="*/ 111614 w 223227"/>
                <a:gd name="connsiteY3" fmla="*/ 0 h 223227"/>
                <a:gd name="connsiteX4" fmla="*/ 223228 w 223227"/>
                <a:gd name="connsiteY4" fmla="*/ 111614 h 223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227" h="223227">
                  <a:moveTo>
                    <a:pt x="223228" y="111614"/>
                  </a:moveTo>
                  <a:cubicBezTo>
                    <a:pt x="223228" y="173257"/>
                    <a:pt x="173257" y="223228"/>
                    <a:pt x="111614" y="223228"/>
                  </a:cubicBezTo>
                  <a:cubicBezTo>
                    <a:pt x="49971" y="223228"/>
                    <a:pt x="0" y="173257"/>
                    <a:pt x="0" y="111614"/>
                  </a:cubicBezTo>
                  <a:cubicBezTo>
                    <a:pt x="0" y="49971"/>
                    <a:pt x="49971" y="0"/>
                    <a:pt x="111614" y="0"/>
                  </a:cubicBezTo>
                  <a:cubicBezTo>
                    <a:pt x="173257" y="0"/>
                    <a:pt x="223228" y="49971"/>
                    <a:pt x="223228" y="111614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30" name="Freeform: Shape 1329">
              <a:extLst>
                <a:ext uri="{FF2B5EF4-FFF2-40B4-BE49-F238E27FC236}">
                  <a16:creationId xmlns:a16="http://schemas.microsoft.com/office/drawing/2014/main" id="{92DC6F0B-6EDD-8144-D036-484C023EE010}"/>
                </a:ext>
              </a:extLst>
            </p:cNvPr>
            <p:cNvSpPr/>
            <p:nvPr/>
          </p:nvSpPr>
          <p:spPr>
            <a:xfrm>
              <a:off x="404320" y="3587940"/>
              <a:ext cx="183520" cy="183520"/>
            </a:xfrm>
            <a:custGeom>
              <a:avLst/>
              <a:gdLst>
                <a:gd name="connsiteX0" fmla="*/ 183520 w 183520"/>
                <a:gd name="connsiteY0" fmla="*/ 91760 h 183520"/>
                <a:gd name="connsiteX1" fmla="*/ 91760 w 183520"/>
                <a:gd name="connsiteY1" fmla="*/ 183520 h 183520"/>
                <a:gd name="connsiteX2" fmla="*/ 0 w 183520"/>
                <a:gd name="connsiteY2" fmla="*/ 91760 h 183520"/>
                <a:gd name="connsiteX3" fmla="*/ 91760 w 183520"/>
                <a:gd name="connsiteY3" fmla="*/ 0 h 183520"/>
                <a:gd name="connsiteX4" fmla="*/ 183520 w 183520"/>
                <a:gd name="connsiteY4" fmla="*/ 91760 h 18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520" h="183520">
                  <a:moveTo>
                    <a:pt x="183520" y="91760"/>
                  </a:moveTo>
                  <a:cubicBezTo>
                    <a:pt x="183520" y="142438"/>
                    <a:pt x="142438" y="183520"/>
                    <a:pt x="91760" y="183520"/>
                  </a:cubicBezTo>
                  <a:cubicBezTo>
                    <a:pt x="41082" y="183520"/>
                    <a:pt x="0" y="142438"/>
                    <a:pt x="0" y="91760"/>
                  </a:cubicBezTo>
                  <a:cubicBezTo>
                    <a:pt x="0" y="41082"/>
                    <a:pt x="41082" y="0"/>
                    <a:pt x="91760" y="0"/>
                  </a:cubicBezTo>
                  <a:cubicBezTo>
                    <a:pt x="142438" y="0"/>
                    <a:pt x="183520" y="41082"/>
                    <a:pt x="183520" y="91760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31" name="Freeform: Shape 1330">
              <a:extLst>
                <a:ext uri="{FF2B5EF4-FFF2-40B4-BE49-F238E27FC236}">
                  <a16:creationId xmlns:a16="http://schemas.microsoft.com/office/drawing/2014/main" id="{04FF179F-A644-24B2-BA67-72260294693F}"/>
                </a:ext>
              </a:extLst>
            </p:cNvPr>
            <p:cNvSpPr/>
            <p:nvPr/>
          </p:nvSpPr>
          <p:spPr>
            <a:xfrm>
              <a:off x="423660" y="3607280"/>
              <a:ext cx="144840" cy="144840"/>
            </a:xfrm>
            <a:custGeom>
              <a:avLst/>
              <a:gdLst>
                <a:gd name="connsiteX0" fmla="*/ 144841 w 144840"/>
                <a:gd name="connsiteY0" fmla="*/ 72421 h 144840"/>
                <a:gd name="connsiteX1" fmla="*/ 72420 w 144840"/>
                <a:gd name="connsiteY1" fmla="*/ 144841 h 144840"/>
                <a:gd name="connsiteX2" fmla="*/ 0 w 144840"/>
                <a:gd name="connsiteY2" fmla="*/ 72421 h 144840"/>
                <a:gd name="connsiteX3" fmla="*/ 72420 w 144840"/>
                <a:gd name="connsiteY3" fmla="*/ 0 h 144840"/>
                <a:gd name="connsiteX4" fmla="*/ 144841 w 144840"/>
                <a:gd name="connsiteY4" fmla="*/ 72421 h 1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40" h="144840">
                  <a:moveTo>
                    <a:pt x="144841" y="72421"/>
                  </a:moveTo>
                  <a:cubicBezTo>
                    <a:pt x="144841" y="112418"/>
                    <a:pt x="112417" y="144841"/>
                    <a:pt x="72420" y="144841"/>
                  </a:cubicBezTo>
                  <a:cubicBezTo>
                    <a:pt x="32424" y="144841"/>
                    <a:pt x="0" y="112418"/>
                    <a:pt x="0" y="72421"/>
                  </a:cubicBezTo>
                  <a:cubicBezTo>
                    <a:pt x="0" y="32424"/>
                    <a:pt x="32424" y="0"/>
                    <a:pt x="72420" y="0"/>
                  </a:cubicBezTo>
                  <a:cubicBezTo>
                    <a:pt x="112417" y="0"/>
                    <a:pt x="144841" y="32424"/>
                    <a:pt x="144841" y="72421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1348" name="Group 1347">
            <a:extLst>
              <a:ext uri="{FF2B5EF4-FFF2-40B4-BE49-F238E27FC236}">
                <a16:creationId xmlns:a16="http://schemas.microsoft.com/office/drawing/2014/main" id="{02BC8C99-FAF7-EA17-6B2E-D4AD1DDBCA40}"/>
              </a:ext>
            </a:extLst>
          </p:cNvPr>
          <p:cNvGrpSpPr/>
          <p:nvPr/>
        </p:nvGrpSpPr>
        <p:grpSpPr>
          <a:xfrm flipH="1">
            <a:off x="11791258" y="5605169"/>
            <a:ext cx="225988" cy="274731"/>
            <a:chOff x="358714" y="3542335"/>
            <a:chExt cx="274731" cy="274731"/>
          </a:xfrm>
        </p:grpSpPr>
        <p:sp>
          <p:nvSpPr>
            <p:cNvPr id="1349" name="Freeform: Shape 1348">
              <a:extLst>
                <a:ext uri="{FF2B5EF4-FFF2-40B4-BE49-F238E27FC236}">
                  <a16:creationId xmlns:a16="http://schemas.microsoft.com/office/drawing/2014/main" id="{91EF3304-8DD9-4565-0607-EE4FC7B7A4D9}"/>
                </a:ext>
              </a:extLst>
            </p:cNvPr>
            <p:cNvSpPr/>
            <p:nvPr/>
          </p:nvSpPr>
          <p:spPr>
            <a:xfrm>
              <a:off x="358714" y="3542335"/>
              <a:ext cx="274731" cy="274731"/>
            </a:xfrm>
            <a:custGeom>
              <a:avLst/>
              <a:gdLst>
                <a:gd name="connsiteX0" fmla="*/ 274731 w 274731"/>
                <a:gd name="connsiteY0" fmla="*/ 137366 h 274731"/>
                <a:gd name="connsiteX1" fmla="*/ 137366 w 274731"/>
                <a:gd name="connsiteY1" fmla="*/ 274732 h 274731"/>
                <a:gd name="connsiteX2" fmla="*/ 0 w 274731"/>
                <a:gd name="connsiteY2" fmla="*/ 137366 h 274731"/>
                <a:gd name="connsiteX3" fmla="*/ 137366 w 274731"/>
                <a:gd name="connsiteY3" fmla="*/ 0 h 274731"/>
                <a:gd name="connsiteX4" fmla="*/ 274731 w 274731"/>
                <a:gd name="connsiteY4" fmla="*/ 137366 h 274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731" h="274731">
                  <a:moveTo>
                    <a:pt x="274731" y="137366"/>
                  </a:moveTo>
                  <a:cubicBezTo>
                    <a:pt x="274731" y="213231"/>
                    <a:pt x="213231" y="274732"/>
                    <a:pt x="137366" y="274732"/>
                  </a:cubicBezTo>
                  <a:cubicBezTo>
                    <a:pt x="61501" y="274732"/>
                    <a:pt x="0" y="213231"/>
                    <a:pt x="0" y="137366"/>
                  </a:cubicBezTo>
                  <a:cubicBezTo>
                    <a:pt x="0" y="61501"/>
                    <a:pt x="61501" y="0"/>
                    <a:pt x="137366" y="0"/>
                  </a:cubicBezTo>
                  <a:cubicBezTo>
                    <a:pt x="213231" y="0"/>
                    <a:pt x="274731" y="61501"/>
                    <a:pt x="274731" y="13736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50" name="Freeform: Shape 1349">
              <a:extLst>
                <a:ext uri="{FF2B5EF4-FFF2-40B4-BE49-F238E27FC236}">
                  <a16:creationId xmlns:a16="http://schemas.microsoft.com/office/drawing/2014/main" id="{4D88DA03-EAEC-1B0C-6502-2CFDB8559EC4}"/>
                </a:ext>
              </a:extLst>
            </p:cNvPr>
            <p:cNvSpPr/>
            <p:nvPr/>
          </p:nvSpPr>
          <p:spPr>
            <a:xfrm>
              <a:off x="384466" y="3568087"/>
              <a:ext cx="223227" cy="223227"/>
            </a:xfrm>
            <a:custGeom>
              <a:avLst/>
              <a:gdLst>
                <a:gd name="connsiteX0" fmla="*/ 223228 w 223227"/>
                <a:gd name="connsiteY0" fmla="*/ 111614 h 223227"/>
                <a:gd name="connsiteX1" fmla="*/ 111614 w 223227"/>
                <a:gd name="connsiteY1" fmla="*/ 223228 h 223227"/>
                <a:gd name="connsiteX2" fmla="*/ 0 w 223227"/>
                <a:gd name="connsiteY2" fmla="*/ 111614 h 223227"/>
                <a:gd name="connsiteX3" fmla="*/ 111614 w 223227"/>
                <a:gd name="connsiteY3" fmla="*/ 0 h 223227"/>
                <a:gd name="connsiteX4" fmla="*/ 223228 w 223227"/>
                <a:gd name="connsiteY4" fmla="*/ 111614 h 223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227" h="223227">
                  <a:moveTo>
                    <a:pt x="223228" y="111614"/>
                  </a:moveTo>
                  <a:cubicBezTo>
                    <a:pt x="223228" y="173257"/>
                    <a:pt x="173257" y="223228"/>
                    <a:pt x="111614" y="223228"/>
                  </a:cubicBezTo>
                  <a:cubicBezTo>
                    <a:pt x="49971" y="223228"/>
                    <a:pt x="0" y="173257"/>
                    <a:pt x="0" y="111614"/>
                  </a:cubicBezTo>
                  <a:cubicBezTo>
                    <a:pt x="0" y="49971"/>
                    <a:pt x="49971" y="0"/>
                    <a:pt x="111614" y="0"/>
                  </a:cubicBezTo>
                  <a:cubicBezTo>
                    <a:pt x="173257" y="0"/>
                    <a:pt x="223228" y="49971"/>
                    <a:pt x="223228" y="111614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51" name="Freeform: Shape 1350">
              <a:extLst>
                <a:ext uri="{FF2B5EF4-FFF2-40B4-BE49-F238E27FC236}">
                  <a16:creationId xmlns:a16="http://schemas.microsoft.com/office/drawing/2014/main" id="{801D2F58-9245-1E5C-1860-D40D095CAB72}"/>
                </a:ext>
              </a:extLst>
            </p:cNvPr>
            <p:cNvSpPr/>
            <p:nvPr/>
          </p:nvSpPr>
          <p:spPr>
            <a:xfrm>
              <a:off x="404320" y="3587940"/>
              <a:ext cx="183520" cy="183520"/>
            </a:xfrm>
            <a:custGeom>
              <a:avLst/>
              <a:gdLst>
                <a:gd name="connsiteX0" fmla="*/ 183520 w 183520"/>
                <a:gd name="connsiteY0" fmla="*/ 91760 h 183520"/>
                <a:gd name="connsiteX1" fmla="*/ 91760 w 183520"/>
                <a:gd name="connsiteY1" fmla="*/ 183520 h 183520"/>
                <a:gd name="connsiteX2" fmla="*/ 0 w 183520"/>
                <a:gd name="connsiteY2" fmla="*/ 91760 h 183520"/>
                <a:gd name="connsiteX3" fmla="*/ 91760 w 183520"/>
                <a:gd name="connsiteY3" fmla="*/ 0 h 183520"/>
                <a:gd name="connsiteX4" fmla="*/ 183520 w 183520"/>
                <a:gd name="connsiteY4" fmla="*/ 91760 h 18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520" h="183520">
                  <a:moveTo>
                    <a:pt x="183520" y="91760"/>
                  </a:moveTo>
                  <a:cubicBezTo>
                    <a:pt x="183520" y="142438"/>
                    <a:pt x="142438" y="183520"/>
                    <a:pt x="91760" y="183520"/>
                  </a:cubicBezTo>
                  <a:cubicBezTo>
                    <a:pt x="41082" y="183520"/>
                    <a:pt x="0" y="142438"/>
                    <a:pt x="0" y="91760"/>
                  </a:cubicBezTo>
                  <a:cubicBezTo>
                    <a:pt x="0" y="41082"/>
                    <a:pt x="41082" y="0"/>
                    <a:pt x="91760" y="0"/>
                  </a:cubicBezTo>
                  <a:cubicBezTo>
                    <a:pt x="142438" y="0"/>
                    <a:pt x="183520" y="41082"/>
                    <a:pt x="183520" y="91760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52" name="Freeform: Shape 1351">
              <a:extLst>
                <a:ext uri="{FF2B5EF4-FFF2-40B4-BE49-F238E27FC236}">
                  <a16:creationId xmlns:a16="http://schemas.microsoft.com/office/drawing/2014/main" id="{40ACE3BB-7D9F-4F76-484C-630F2D445E8D}"/>
                </a:ext>
              </a:extLst>
            </p:cNvPr>
            <p:cNvSpPr/>
            <p:nvPr/>
          </p:nvSpPr>
          <p:spPr>
            <a:xfrm>
              <a:off x="423660" y="3607280"/>
              <a:ext cx="144840" cy="144840"/>
            </a:xfrm>
            <a:custGeom>
              <a:avLst/>
              <a:gdLst>
                <a:gd name="connsiteX0" fmla="*/ 144841 w 144840"/>
                <a:gd name="connsiteY0" fmla="*/ 72421 h 144840"/>
                <a:gd name="connsiteX1" fmla="*/ 72420 w 144840"/>
                <a:gd name="connsiteY1" fmla="*/ 144841 h 144840"/>
                <a:gd name="connsiteX2" fmla="*/ 0 w 144840"/>
                <a:gd name="connsiteY2" fmla="*/ 72421 h 144840"/>
                <a:gd name="connsiteX3" fmla="*/ 72420 w 144840"/>
                <a:gd name="connsiteY3" fmla="*/ 0 h 144840"/>
                <a:gd name="connsiteX4" fmla="*/ 144841 w 144840"/>
                <a:gd name="connsiteY4" fmla="*/ 72421 h 1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40" h="144840">
                  <a:moveTo>
                    <a:pt x="144841" y="72421"/>
                  </a:moveTo>
                  <a:cubicBezTo>
                    <a:pt x="144841" y="112418"/>
                    <a:pt x="112417" y="144841"/>
                    <a:pt x="72420" y="144841"/>
                  </a:cubicBezTo>
                  <a:cubicBezTo>
                    <a:pt x="32424" y="144841"/>
                    <a:pt x="0" y="112418"/>
                    <a:pt x="0" y="72421"/>
                  </a:cubicBezTo>
                  <a:cubicBezTo>
                    <a:pt x="0" y="32424"/>
                    <a:pt x="32424" y="0"/>
                    <a:pt x="72420" y="0"/>
                  </a:cubicBezTo>
                  <a:cubicBezTo>
                    <a:pt x="112417" y="0"/>
                    <a:pt x="144841" y="32424"/>
                    <a:pt x="144841" y="72421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1666" name="Group 1665">
            <a:extLst>
              <a:ext uri="{FF2B5EF4-FFF2-40B4-BE49-F238E27FC236}">
                <a16:creationId xmlns:a16="http://schemas.microsoft.com/office/drawing/2014/main" id="{90E2AE58-8446-A8F9-C1DE-0123EAE5D16D}"/>
              </a:ext>
            </a:extLst>
          </p:cNvPr>
          <p:cNvGrpSpPr/>
          <p:nvPr/>
        </p:nvGrpSpPr>
        <p:grpSpPr>
          <a:xfrm flipH="1">
            <a:off x="23405" y="0"/>
            <a:ext cx="2429420" cy="6857941"/>
            <a:chOff x="8308087" y="0"/>
            <a:chExt cx="3759667" cy="6857941"/>
          </a:xfrm>
        </p:grpSpPr>
        <p:sp>
          <p:nvSpPr>
            <p:cNvPr id="1588" name="Freeform: Shape 1587">
              <a:extLst>
                <a:ext uri="{FF2B5EF4-FFF2-40B4-BE49-F238E27FC236}">
                  <a16:creationId xmlns:a16="http://schemas.microsoft.com/office/drawing/2014/main" id="{701B64C3-28C3-F497-0A7B-88FFD2EA3A55}"/>
                </a:ext>
              </a:extLst>
            </p:cNvPr>
            <p:cNvSpPr/>
            <p:nvPr/>
          </p:nvSpPr>
          <p:spPr>
            <a:xfrm flipH="1">
              <a:off x="8308087" y="0"/>
              <a:ext cx="3759667" cy="6857941"/>
            </a:xfrm>
            <a:custGeom>
              <a:avLst/>
              <a:gdLst>
                <a:gd name="connsiteX0" fmla="*/ 43 w 3759667"/>
                <a:gd name="connsiteY0" fmla="*/ 5789089 h 6857941"/>
                <a:gd name="connsiteX1" fmla="*/ 792943 w 3759667"/>
                <a:gd name="connsiteY1" fmla="*/ 3720021 h 6857941"/>
                <a:gd name="connsiteX2" fmla="*/ 43 w 3759667"/>
                <a:gd name="connsiteY2" fmla="*/ 1146340 h 6857941"/>
                <a:gd name="connsiteX3" fmla="*/ 43 w 3759667"/>
                <a:gd name="connsiteY3" fmla="*/ 0 h 6857941"/>
                <a:gd name="connsiteX4" fmla="*/ 682503 w 3759667"/>
                <a:gd name="connsiteY4" fmla="*/ 0 h 6857941"/>
                <a:gd name="connsiteX5" fmla="*/ 497541 w 3759667"/>
                <a:gd name="connsiteY5" fmla="*/ 478802 h 6857941"/>
                <a:gd name="connsiteX6" fmla="*/ 568897 w 3759667"/>
                <a:gd name="connsiteY6" fmla="*/ 939776 h 6857941"/>
                <a:gd name="connsiteX7" fmla="*/ 896138 w 3759667"/>
                <a:gd name="connsiteY7" fmla="*/ 470777 h 6857941"/>
                <a:gd name="connsiteX8" fmla="*/ 1096629 w 3759667"/>
                <a:gd name="connsiteY8" fmla="*/ 0 h 6857941"/>
                <a:gd name="connsiteX9" fmla="*/ 1254394 w 3759667"/>
                <a:gd name="connsiteY9" fmla="*/ 0 h 6857941"/>
                <a:gd name="connsiteX10" fmla="*/ 1038894 w 3759667"/>
                <a:gd name="connsiteY10" fmla="*/ 581087 h 6857941"/>
                <a:gd name="connsiteX11" fmla="*/ 568941 w 3759667"/>
                <a:gd name="connsiteY11" fmla="*/ 1247800 h 6857941"/>
                <a:gd name="connsiteX12" fmla="*/ 1456447 w 3759667"/>
                <a:gd name="connsiteY12" fmla="*/ 2403553 h 6857941"/>
                <a:gd name="connsiteX13" fmla="*/ 2419300 w 3759667"/>
                <a:gd name="connsiteY13" fmla="*/ 2259930 h 6857941"/>
                <a:gd name="connsiteX14" fmla="*/ 2932283 w 3759667"/>
                <a:gd name="connsiteY14" fmla="*/ 1798089 h 6857941"/>
                <a:gd name="connsiteX15" fmla="*/ 3049533 w 3759667"/>
                <a:gd name="connsiteY15" fmla="*/ 959252 h 6857941"/>
                <a:gd name="connsiteX16" fmla="*/ 2951066 w 3759667"/>
                <a:gd name="connsiteY16" fmla="*/ 0 h 6857941"/>
                <a:gd name="connsiteX17" fmla="*/ 3101890 w 3759667"/>
                <a:gd name="connsiteY17" fmla="*/ 0 h 6857941"/>
                <a:gd name="connsiteX18" fmla="*/ 3225906 w 3759667"/>
                <a:gd name="connsiteY18" fmla="*/ 494461 h 6857941"/>
                <a:gd name="connsiteX19" fmla="*/ 3521959 w 3759667"/>
                <a:gd name="connsiteY19" fmla="*/ 0 h 6857941"/>
                <a:gd name="connsiteX20" fmla="*/ 3759668 w 3759667"/>
                <a:gd name="connsiteY20" fmla="*/ 0 h 6857941"/>
                <a:gd name="connsiteX21" fmla="*/ 3456242 w 3759667"/>
                <a:gd name="connsiteY21" fmla="*/ 883775 h 6857941"/>
                <a:gd name="connsiteX22" fmla="*/ 3301904 w 3759667"/>
                <a:gd name="connsiteY22" fmla="*/ 1964312 h 6857941"/>
                <a:gd name="connsiteX23" fmla="*/ 2822538 w 3759667"/>
                <a:gd name="connsiteY23" fmla="*/ 2882312 h 6857941"/>
                <a:gd name="connsiteX24" fmla="*/ 2441943 w 3759667"/>
                <a:gd name="connsiteY24" fmla="*/ 3816579 h 6857941"/>
                <a:gd name="connsiteX25" fmla="*/ 3053350 w 3759667"/>
                <a:gd name="connsiteY25" fmla="*/ 6837266 h 6857941"/>
                <a:gd name="connsiteX26" fmla="*/ 0 w 3759667"/>
                <a:gd name="connsiteY26" fmla="*/ 5789089 h 6857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759667" h="6857941">
                  <a:moveTo>
                    <a:pt x="43" y="5789089"/>
                  </a:moveTo>
                  <a:cubicBezTo>
                    <a:pt x="43" y="5789089"/>
                    <a:pt x="1064660" y="4517388"/>
                    <a:pt x="792943" y="3720021"/>
                  </a:cubicBezTo>
                  <a:cubicBezTo>
                    <a:pt x="521225" y="2922697"/>
                    <a:pt x="325028" y="3038255"/>
                    <a:pt x="43" y="1146340"/>
                  </a:cubicBezTo>
                  <a:lnTo>
                    <a:pt x="43" y="0"/>
                  </a:lnTo>
                  <a:lnTo>
                    <a:pt x="682503" y="0"/>
                  </a:lnTo>
                  <a:cubicBezTo>
                    <a:pt x="682503" y="0"/>
                    <a:pt x="501445" y="262912"/>
                    <a:pt x="497541" y="478802"/>
                  </a:cubicBezTo>
                  <a:cubicBezTo>
                    <a:pt x="493637" y="694692"/>
                    <a:pt x="568897" y="939776"/>
                    <a:pt x="568897" y="939776"/>
                  </a:cubicBezTo>
                  <a:cubicBezTo>
                    <a:pt x="568897" y="939776"/>
                    <a:pt x="771211" y="548206"/>
                    <a:pt x="896138" y="470777"/>
                  </a:cubicBezTo>
                  <a:cubicBezTo>
                    <a:pt x="1021066" y="393348"/>
                    <a:pt x="1104004" y="101851"/>
                    <a:pt x="1096629" y="0"/>
                  </a:cubicBezTo>
                  <a:lnTo>
                    <a:pt x="1254394" y="0"/>
                  </a:lnTo>
                  <a:cubicBezTo>
                    <a:pt x="1254394" y="0"/>
                    <a:pt x="1198393" y="456983"/>
                    <a:pt x="1038894" y="581087"/>
                  </a:cubicBezTo>
                  <a:cubicBezTo>
                    <a:pt x="879394" y="705146"/>
                    <a:pt x="644158" y="1012303"/>
                    <a:pt x="568941" y="1247800"/>
                  </a:cubicBezTo>
                  <a:cubicBezTo>
                    <a:pt x="568941" y="1247800"/>
                    <a:pt x="697989" y="2314803"/>
                    <a:pt x="1456447" y="2403553"/>
                  </a:cubicBezTo>
                  <a:cubicBezTo>
                    <a:pt x="1456447" y="2403553"/>
                    <a:pt x="2108673" y="2437518"/>
                    <a:pt x="2419300" y="2259930"/>
                  </a:cubicBezTo>
                  <a:cubicBezTo>
                    <a:pt x="2729927" y="2082342"/>
                    <a:pt x="2877107" y="1852961"/>
                    <a:pt x="2932283" y="1798089"/>
                  </a:cubicBezTo>
                  <a:cubicBezTo>
                    <a:pt x="2987460" y="1743216"/>
                    <a:pt x="3040641" y="1069779"/>
                    <a:pt x="3049533" y="959252"/>
                  </a:cubicBezTo>
                  <a:cubicBezTo>
                    <a:pt x="3058425" y="848726"/>
                    <a:pt x="2884785" y="153774"/>
                    <a:pt x="2951066" y="0"/>
                  </a:cubicBezTo>
                  <a:lnTo>
                    <a:pt x="3101890" y="0"/>
                  </a:lnTo>
                  <a:lnTo>
                    <a:pt x="3225906" y="494461"/>
                  </a:lnTo>
                  <a:lnTo>
                    <a:pt x="3521959" y="0"/>
                  </a:lnTo>
                  <a:lnTo>
                    <a:pt x="3759668" y="0"/>
                  </a:lnTo>
                  <a:cubicBezTo>
                    <a:pt x="3759668" y="0"/>
                    <a:pt x="3507037" y="359731"/>
                    <a:pt x="3456242" y="883775"/>
                  </a:cubicBezTo>
                  <a:cubicBezTo>
                    <a:pt x="3456242" y="883775"/>
                    <a:pt x="3343113" y="1759916"/>
                    <a:pt x="3301904" y="1964312"/>
                  </a:cubicBezTo>
                  <a:cubicBezTo>
                    <a:pt x="3260695" y="2168664"/>
                    <a:pt x="3008281" y="2630722"/>
                    <a:pt x="2822538" y="2882312"/>
                  </a:cubicBezTo>
                  <a:cubicBezTo>
                    <a:pt x="2636795" y="3133902"/>
                    <a:pt x="2482067" y="3595483"/>
                    <a:pt x="2441943" y="3816579"/>
                  </a:cubicBezTo>
                  <a:cubicBezTo>
                    <a:pt x="2401862" y="4037675"/>
                    <a:pt x="2078438" y="6115592"/>
                    <a:pt x="3053350" y="6837266"/>
                  </a:cubicBezTo>
                  <a:cubicBezTo>
                    <a:pt x="3053350" y="6837266"/>
                    <a:pt x="444404" y="7095189"/>
                    <a:pt x="0" y="5789089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65" name="Freeform: Shape 1664">
              <a:extLst>
                <a:ext uri="{FF2B5EF4-FFF2-40B4-BE49-F238E27FC236}">
                  <a16:creationId xmlns:a16="http://schemas.microsoft.com/office/drawing/2014/main" id="{AE02139E-DC1C-7D4D-CDA1-58C519A5637E}"/>
                </a:ext>
              </a:extLst>
            </p:cNvPr>
            <p:cNvSpPr/>
            <p:nvPr/>
          </p:nvSpPr>
          <p:spPr>
            <a:xfrm flipH="1">
              <a:off x="8517770" y="0"/>
              <a:ext cx="3549936" cy="6693426"/>
            </a:xfrm>
            <a:custGeom>
              <a:avLst/>
              <a:gdLst>
                <a:gd name="connsiteX0" fmla="*/ 1929125 w 3549937"/>
                <a:gd name="connsiteY0" fmla="*/ 3381961 h 6693426"/>
                <a:gd name="connsiteX1" fmla="*/ 1879811 w 3549937"/>
                <a:gd name="connsiteY1" fmla="*/ 3428912 h 6693426"/>
                <a:gd name="connsiteX2" fmla="*/ 1879811 w 3549937"/>
                <a:gd name="connsiteY2" fmla="*/ 3428956 h 6693426"/>
                <a:gd name="connsiteX3" fmla="*/ 1646483 w 3549937"/>
                <a:gd name="connsiteY3" fmla="*/ 4694281 h 6693426"/>
                <a:gd name="connsiteX4" fmla="*/ 2212561 w 3549937"/>
                <a:gd name="connsiteY4" fmla="*/ 5810951 h 6693426"/>
                <a:gd name="connsiteX5" fmla="*/ 1929125 w 3549937"/>
                <a:gd name="connsiteY5" fmla="*/ 3381961 h 6693426"/>
                <a:gd name="connsiteX6" fmla="*/ 2374837 w 3549937"/>
                <a:gd name="connsiteY6" fmla="*/ 2293634 h 6693426"/>
                <a:gd name="connsiteX7" fmla="*/ 2374833 w 3549937"/>
                <a:gd name="connsiteY7" fmla="*/ 2293694 h 6693426"/>
                <a:gd name="connsiteX8" fmla="*/ 2374881 w 3549937"/>
                <a:gd name="connsiteY8" fmla="*/ 2293678 h 6693426"/>
                <a:gd name="connsiteX9" fmla="*/ 3376513 w 3549937"/>
                <a:gd name="connsiteY9" fmla="*/ 1532834 h 6693426"/>
                <a:gd name="connsiteX10" fmla="*/ 2769226 w 3549937"/>
                <a:gd name="connsiteY10" fmla="*/ 2551687 h 6693426"/>
                <a:gd name="connsiteX11" fmla="*/ 2291812 w 3549937"/>
                <a:gd name="connsiteY11" fmla="*/ 2925082 h 6693426"/>
                <a:gd name="connsiteX12" fmla="*/ 2219285 w 3549937"/>
                <a:gd name="connsiteY12" fmla="*/ 3139584 h 6693426"/>
                <a:gd name="connsiteX13" fmla="*/ 2293634 w 3549937"/>
                <a:gd name="connsiteY13" fmla="*/ 3582600 h 6693426"/>
                <a:gd name="connsiteX14" fmla="*/ 2371367 w 3549937"/>
                <a:gd name="connsiteY14" fmla="*/ 5244916 h 6693426"/>
                <a:gd name="connsiteX15" fmla="*/ 2698781 w 3549937"/>
                <a:gd name="connsiteY15" fmla="*/ 3108352 h 6693426"/>
                <a:gd name="connsiteX16" fmla="*/ 3297566 w 3549937"/>
                <a:gd name="connsiteY16" fmla="*/ 2084684 h 6693426"/>
                <a:gd name="connsiteX17" fmla="*/ 3376513 w 3549937"/>
                <a:gd name="connsiteY17" fmla="*/ 1532964 h 6693426"/>
                <a:gd name="connsiteX18" fmla="*/ 0 w 3549937"/>
                <a:gd name="connsiteY18" fmla="*/ 1032647 h 6693426"/>
                <a:gd name="connsiteX19" fmla="*/ 0 w 3549937"/>
                <a:gd name="connsiteY19" fmla="*/ 1146340 h 6693426"/>
                <a:gd name="connsiteX20" fmla="*/ 792899 w 3549937"/>
                <a:gd name="connsiteY20" fmla="*/ 3720020 h 6693426"/>
                <a:gd name="connsiteX21" fmla="*/ 86842 w 3549937"/>
                <a:gd name="connsiteY21" fmla="*/ 5679083 h 6693426"/>
                <a:gd name="connsiteX22" fmla="*/ 1388648 w 3549937"/>
                <a:gd name="connsiteY22" fmla="*/ 6543816 h 6693426"/>
                <a:gd name="connsiteX23" fmla="*/ 2470832 w 3549937"/>
                <a:gd name="connsiteY23" fmla="*/ 6693426 h 6693426"/>
                <a:gd name="connsiteX24" fmla="*/ 1647872 w 3549937"/>
                <a:gd name="connsiteY24" fmla="*/ 5741504 h 6693426"/>
                <a:gd name="connsiteX25" fmla="*/ 1374246 w 3549937"/>
                <a:gd name="connsiteY25" fmla="*/ 4942141 h 6693426"/>
                <a:gd name="connsiteX26" fmla="*/ 1425743 w 3549937"/>
                <a:gd name="connsiteY26" fmla="*/ 3979652 h 6693426"/>
                <a:gd name="connsiteX27" fmla="*/ 1430770 w 3549937"/>
                <a:gd name="connsiteY27" fmla="*/ 3885646 h 6693426"/>
                <a:gd name="connsiteX28" fmla="*/ 1430806 w 3549937"/>
                <a:gd name="connsiteY28" fmla="*/ 3885558 h 6693426"/>
                <a:gd name="connsiteX29" fmla="*/ 1445342 w 3549937"/>
                <a:gd name="connsiteY29" fmla="*/ 3793892 h 6693426"/>
                <a:gd name="connsiteX30" fmla="*/ 1445472 w 3549937"/>
                <a:gd name="connsiteY30" fmla="*/ 3793892 h 6693426"/>
                <a:gd name="connsiteX31" fmla="*/ 2145326 w 3549937"/>
                <a:gd name="connsiteY31" fmla="*/ 2590120 h 6693426"/>
                <a:gd name="connsiteX32" fmla="*/ 2372092 w 3549937"/>
                <a:gd name="connsiteY32" fmla="*/ 2332262 h 6693426"/>
                <a:gd name="connsiteX33" fmla="*/ 2374833 w 3549937"/>
                <a:gd name="connsiteY33" fmla="*/ 2293694 h 6693426"/>
                <a:gd name="connsiteX34" fmla="*/ 2368655 w 3549937"/>
                <a:gd name="connsiteY34" fmla="*/ 2295731 h 6693426"/>
                <a:gd name="connsiteX35" fmla="*/ 1437534 w 3549937"/>
                <a:gd name="connsiteY35" fmla="*/ 2385768 h 6693426"/>
                <a:gd name="connsiteX36" fmla="*/ 559961 w 3549937"/>
                <a:gd name="connsiteY36" fmla="*/ 1264674 h 6693426"/>
                <a:gd name="connsiteX37" fmla="*/ 515294 w 3549937"/>
                <a:gd name="connsiteY37" fmla="*/ 2294677 h 6693426"/>
                <a:gd name="connsiteX38" fmla="*/ 3549937 w 3549937"/>
                <a:gd name="connsiteY38" fmla="*/ 0 h 6693426"/>
                <a:gd name="connsiteX39" fmla="*/ 3211505 w 3549937"/>
                <a:gd name="connsiteY39" fmla="*/ 508212 h 6693426"/>
                <a:gd name="connsiteX40" fmla="*/ 3203046 w 3549937"/>
                <a:gd name="connsiteY40" fmla="*/ 883212 h 669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549937" h="6693426">
                  <a:moveTo>
                    <a:pt x="1929125" y="3381961"/>
                  </a:moveTo>
                  <a:cubicBezTo>
                    <a:pt x="1913555" y="3386453"/>
                    <a:pt x="1897132" y="3401649"/>
                    <a:pt x="1879811" y="3428912"/>
                  </a:cubicBezTo>
                  <a:lnTo>
                    <a:pt x="1879811" y="3428956"/>
                  </a:lnTo>
                  <a:cubicBezTo>
                    <a:pt x="1879811" y="3428956"/>
                    <a:pt x="1541249" y="3666492"/>
                    <a:pt x="1646483" y="4694281"/>
                  </a:cubicBezTo>
                  <a:cubicBezTo>
                    <a:pt x="1751674" y="5722027"/>
                    <a:pt x="2222625" y="6005152"/>
                    <a:pt x="2212561" y="5810951"/>
                  </a:cubicBezTo>
                  <a:cubicBezTo>
                    <a:pt x="2204509" y="5655808"/>
                    <a:pt x="2162678" y="3314586"/>
                    <a:pt x="1929125" y="3381961"/>
                  </a:cubicBezTo>
                  <a:close/>
                  <a:moveTo>
                    <a:pt x="2374837" y="2293634"/>
                  </a:moveTo>
                  <a:lnTo>
                    <a:pt x="2374833" y="2293694"/>
                  </a:lnTo>
                  <a:lnTo>
                    <a:pt x="2374881" y="2293678"/>
                  </a:lnTo>
                  <a:close/>
                  <a:moveTo>
                    <a:pt x="3376513" y="1532834"/>
                  </a:moveTo>
                  <a:lnTo>
                    <a:pt x="2769226" y="2551687"/>
                  </a:lnTo>
                  <a:cubicBezTo>
                    <a:pt x="2769226" y="2551687"/>
                    <a:pt x="2461071" y="2792693"/>
                    <a:pt x="2291812" y="2925082"/>
                  </a:cubicBezTo>
                  <a:cubicBezTo>
                    <a:pt x="2227006" y="2975747"/>
                    <a:pt x="2198507" y="3060030"/>
                    <a:pt x="2219285" y="3139584"/>
                  </a:cubicBezTo>
                  <a:cubicBezTo>
                    <a:pt x="2254204" y="3273794"/>
                    <a:pt x="2301051" y="3478060"/>
                    <a:pt x="2293634" y="3582600"/>
                  </a:cubicBezTo>
                  <a:cubicBezTo>
                    <a:pt x="2259886" y="4059450"/>
                    <a:pt x="2371367" y="5244916"/>
                    <a:pt x="2371367" y="5244916"/>
                  </a:cubicBezTo>
                  <a:cubicBezTo>
                    <a:pt x="2371367" y="5244916"/>
                    <a:pt x="2308252" y="3707310"/>
                    <a:pt x="2698781" y="3108352"/>
                  </a:cubicBezTo>
                  <a:cubicBezTo>
                    <a:pt x="3089310" y="2509394"/>
                    <a:pt x="3209596" y="2264788"/>
                    <a:pt x="3297566" y="2084684"/>
                  </a:cubicBezTo>
                  <a:cubicBezTo>
                    <a:pt x="3385535" y="1904537"/>
                    <a:pt x="3376513" y="1532964"/>
                    <a:pt x="3376513" y="1532964"/>
                  </a:cubicBezTo>
                  <a:close/>
                  <a:moveTo>
                    <a:pt x="0" y="1032647"/>
                  </a:moveTo>
                  <a:lnTo>
                    <a:pt x="0" y="1146340"/>
                  </a:lnTo>
                  <a:cubicBezTo>
                    <a:pt x="324985" y="3038254"/>
                    <a:pt x="521182" y="2922696"/>
                    <a:pt x="792899" y="3720020"/>
                  </a:cubicBezTo>
                  <a:cubicBezTo>
                    <a:pt x="1016468" y="4376150"/>
                    <a:pt x="335179" y="5353534"/>
                    <a:pt x="86842" y="5679083"/>
                  </a:cubicBezTo>
                  <a:lnTo>
                    <a:pt x="1388648" y="6543816"/>
                  </a:lnTo>
                  <a:cubicBezTo>
                    <a:pt x="1222598" y="6414767"/>
                    <a:pt x="2470832" y="6693426"/>
                    <a:pt x="2470832" y="6693426"/>
                  </a:cubicBezTo>
                  <a:cubicBezTo>
                    <a:pt x="2470832" y="6693426"/>
                    <a:pt x="1979928" y="6125612"/>
                    <a:pt x="1647872" y="5741504"/>
                  </a:cubicBezTo>
                  <a:cubicBezTo>
                    <a:pt x="1456707" y="5520321"/>
                    <a:pt x="1358630" y="5233899"/>
                    <a:pt x="1374246" y="4942141"/>
                  </a:cubicBezTo>
                  <a:cubicBezTo>
                    <a:pt x="1390811" y="4632750"/>
                    <a:pt x="1412103" y="4234689"/>
                    <a:pt x="1425743" y="3979652"/>
                  </a:cubicBezTo>
                  <a:lnTo>
                    <a:pt x="1430770" y="3885646"/>
                  </a:lnTo>
                  <a:lnTo>
                    <a:pt x="1430806" y="3885558"/>
                  </a:lnTo>
                  <a:cubicBezTo>
                    <a:pt x="1438458" y="3859154"/>
                    <a:pt x="1443921" y="3828822"/>
                    <a:pt x="1445342" y="3793892"/>
                  </a:cubicBezTo>
                  <a:lnTo>
                    <a:pt x="1445472" y="3793892"/>
                  </a:lnTo>
                  <a:cubicBezTo>
                    <a:pt x="1465469" y="3301860"/>
                    <a:pt x="1727340" y="2851427"/>
                    <a:pt x="2145326" y="2590120"/>
                  </a:cubicBezTo>
                  <a:cubicBezTo>
                    <a:pt x="2269782" y="2512198"/>
                    <a:pt x="2355580" y="2422419"/>
                    <a:pt x="2372092" y="2332262"/>
                  </a:cubicBezTo>
                  <a:lnTo>
                    <a:pt x="2374833" y="2293694"/>
                  </a:lnTo>
                  <a:lnTo>
                    <a:pt x="2368655" y="2295731"/>
                  </a:lnTo>
                  <a:cubicBezTo>
                    <a:pt x="2307246" y="2315693"/>
                    <a:pt x="1804508" y="2472673"/>
                    <a:pt x="1437534" y="2385768"/>
                  </a:cubicBezTo>
                  <a:cubicBezTo>
                    <a:pt x="991916" y="2280274"/>
                    <a:pt x="559961" y="1264674"/>
                    <a:pt x="559961" y="1264674"/>
                  </a:cubicBezTo>
                  <a:lnTo>
                    <a:pt x="515294" y="2294677"/>
                  </a:lnTo>
                  <a:close/>
                  <a:moveTo>
                    <a:pt x="3549937" y="0"/>
                  </a:moveTo>
                  <a:lnTo>
                    <a:pt x="3211505" y="508212"/>
                  </a:lnTo>
                  <a:lnTo>
                    <a:pt x="3203046" y="883212"/>
                  </a:ln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3524046-D26A-5CE9-06F3-7FA5CD86F4DD}"/>
              </a:ext>
            </a:extLst>
          </p:cNvPr>
          <p:cNvGrpSpPr/>
          <p:nvPr/>
        </p:nvGrpSpPr>
        <p:grpSpPr>
          <a:xfrm>
            <a:off x="163334" y="0"/>
            <a:ext cx="492704" cy="951010"/>
            <a:chOff x="163334" y="0"/>
            <a:chExt cx="492704" cy="951010"/>
          </a:xfrm>
        </p:grpSpPr>
        <p:sp>
          <p:nvSpPr>
            <p:cNvPr id="1591" name="Freeform: Shape 1590">
              <a:extLst>
                <a:ext uri="{FF2B5EF4-FFF2-40B4-BE49-F238E27FC236}">
                  <a16:creationId xmlns:a16="http://schemas.microsoft.com/office/drawing/2014/main" id="{22D09CCB-26FC-2938-9B3E-84569A0D6B2E}"/>
                </a:ext>
              </a:extLst>
            </p:cNvPr>
            <p:cNvSpPr/>
            <p:nvPr/>
          </p:nvSpPr>
          <p:spPr>
            <a:xfrm>
              <a:off x="333081" y="0"/>
              <a:ext cx="322957" cy="951010"/>
            </a:xfrm>
            <a:custGeom>
              <a:avLst/>
              <a:gdLst>
                <a:gd name="connsiteX0" fmla="*/ 82375 w 401591"/>
                <a:gd name="connsiteY0" fmla="*/ 0 h 951010"/>
                <a:gd name="connsiteX1" fmla="*/ 10021 w 401591"/>
                <a:gd name="connsiteY1" fmla="*/ 409962 h 951010"/>
                <a:gd name="connsiteX2" fmla="*/ 271198 w 401591"/>
                <a:gd name="connsiteY2" fmla="*/ 951011 h 951010"/>
                <a:gd name="connsiteX3" fmla="*/ 211944 w 401591"/>
                <a:gd name="connsiteY3" fmla="*/ 337521 h 951010"/>
                <a:gd name="connsiteX4" fmla="*/ 401591 w 401591"/>
                <a:gd name="connsiteY4" fmla="*/ 0 h 951010"/>
                <a:gd name="connsiteX5" fmla="*/ 82419 w 401591"/>
                <a:gd name="connsiteY5" fmla="*/ 0 h 95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591" h="951010">
                  <a:moveTo>
                    <a:pt x="82375" y="0"/>
                  </a:moveTo>
                  <a:cubicBezTo>
                    <a:pt x="82375" y="0"/>
                    <a:pt x="-34224" y="275361"/>
                    <a:pt x="10021" y="409962"/>
                  </a:cubicBezTo>
                  <a:cubicBezTo>
                    <a:pt x="54267" y="544563"/>
                    <a:pt x="271198" y="951011"/>
                    <a:pt x="271198" y="951011"/>
                  </a:cubicBezTo>
                  <a:cubicBezTo>
                    <a:pt x="271198" y="951011"/>
                    <a:pt x="146964" y="481839"/>
                    <a:pt x="211944" y="337521"/>
                  </a:cubicBezTo>
                  <a:cubicBezTo>
                    <a:pt x="276924" y="193204"/>
                    <a:pt x="401591" y="0"/>
                    <a:pt x="401591" y="0"/>
                  </a:cubicBezTo>
                  <a:lnTo>
                    <a:pt x="82419" y="0"/>
                  </a:lnTo>
                  <a:close/>
                </a:path>
              </a:pathLst>
            </a:custGeom>
            <a:solidFill>
              <a:srgbClr val="BC59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95" name="Freeform: Shape 1594">
              <a:extLst>
                <a:ext uri="{FF2B5EF4-FFF2-40B4-BE49-F238E27FC236}">
                  <a16:creationId xmlns:a16="http://schemas.microsoft.com/office/drawing/2014/main" id="{76D4D4FF-5E6B-37CB-8700-7249B4D9C474}"/>
                </a:ext>
              </a:extLst>
            </p:cNvPr>
            <p:cNvSpPr/>
            <p:nvPr/>
          </p:nvSpPr>
          <p:spPr>
            <a:xfrm>
              <a:off x="163334" y="732547"/>
              <a:ext cx="203030" cy="217704"/>
            </a:xfrm>
            <a:custGeom>
              <a:avLst/>
              <a:gdLst>
                <a:gd name="connsiteX0" fmla="*/ 18352 w 252464"/>
                <a:gd name="connsiteY0" fmla="*/ 794 h 217704"/>
                <a:gd name="connsiteX1" fmla="*/ 3343 w 252464"/>
                <a:gd name="connsiteY1" fmla="*/ 4828 h 217704"/>
                <a:gd name="connsiteX2" fmla="*/ 1695 w 252464"/>
                <a:gd name="connsiteY2" fmla="*/ 20314 h 217704"/>
                <a:gd name="connsiteX3" fmla="*/ 58476 w 252464"/>
                <a:gd name="connsiteY3" fmla="*/ 100085 h 217704"/>
                <a:gd name="connsiteX4" fmla="*/ 238623 w 252464"/>
                <a:gd name="connsiteY4" fmla="*/ 216467 h 217704"/>
                <a:gd name="connsiteX5" fmla="*/ 250075 w 252464"/>
                <a:gd name="connsiteY5" fmla="*/ 214689 h 217704"/>
                <a:gd name="connsiteX6" fmla="*/ 250812 w 252464"/>
                <a:gd name="connsiteY6" fmla="*/ 203151 h 217704"/>
                <a:gd name="connsiteX7" fmla="*/ 106582 w 252464"/>
                <a:gd name="connsiteY7" fmla="*/ 51849 h 217704"/>
                <a:gd name="connsiteX8" fmla="*/ 18352 w 252464"/>
                <a:gd name="connsiteY8" fmla="*/ 837 h 21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64" h="217704">
                  <a:moveTo>
                    <a:pt x="18352" y="794"/>
                  </a:moveTo>
                  <a:cubicBezTo>
                    <a:pt x="12973" y="-1115"/>
                    <a:pt x="6943" y="490"/>
                    <a:pt x="3343" y="4828"/>
                  </a:cubicBezTo>
                  <a:cubicBezTo>
                    <a:pt x="-388" y="9166"/>
                    <a:pt x="-1082" y="15282"/>
                    <a:pt x="1695" y="20314"/>
                  </a:cubicBezTo>
                  <a:cubicBezTo>
                    <a:pt x="14404" y="43564"/>
                    <a:pt x="33924" y="75100"/>
                    <a:pt x="58476" y="100085"/>
                  </a:cubicBezTo>
                  <a:cubicBezTo>
                    <a:pt x="90489" y="132792"/>
                    <a:pt x="187134" y="188099"/>
                    <a:pt x="238623" y="216467"/>
                  </a:cubicBezTo>
                  <a:cubicBezTo>
                    <a:pt x="242397" y="218636"/>
                    <a:pt x="247082" y="217899"/>
                    <a:pt x="250075" y="214689"/>
                  </a:cubicBezTo>
                  <a:cubicBezTo>
                    <a:pt x="252938" y="211479"/>
                    <a:pt x="253285" y="206708"/>
                    <a:pt x="250812" y="203151"/>
                  </a:cubicBezTo>
                  <a:cubicBezTo>
                    <a:pt x="221966" y="162159"/>
                    <a:pt x="166660" y="90889"/>
                    <a:pt x="106582" y="51849"/>
                  </a:cubicBezTo>
                  <a:cubicBezTo>
                    <a:pt x="66414" y="25693"/>
                    <a:pt x="37655" y="10033"/>
                    <a:pt x="18352" y="837"/>
                  </a:cubicBezTo>
                  <a:close/>
                </a:path>
              </a:pathLst>
            </a:custGeom>
            <a:solidFill>
              <a:srgbClr val="D77E6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1372" name="Group 1371">
            <a:extLst>
              <a:ext uri="{FF2B5EF4-FFF2-40B4-BE49-F238E27FC236}">
                <a16:creationId xmlns:a16="http://schemas.microsoft.com/office/drawing/2014/main" id="{0F082D68-90C7-935C-68A1-FFD239D49870}"/>
              </a:ext>
            </a:extLst>
          </p:cNvPr>
          <p:cNvGrpSpPr/>
          <p:nvPr/>
        </p:nvGrpSpPr>
        <p:grpSpPr>
          <a:xfrm flipH="1">
            <a:off x="-9278" y="2405200"/>
            <a:ext cx="1306553" cy="3027109"/>
            <a:chOff x="10997456" y="2817876"/>
            <a:chExt cx="1192041" cy="2221020"/>
          </a:xfrm>
        </p:grpSpPr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id="{C622898D-4426-39E4-E86A-D53FDB33F198}"/>
                </a:ext>
              </a:extLst>
            </p:cNvPr>
            <p:cNvSpPr/>
            <p:nvPr/>
          </p:nvSpPr>
          <p:spPr>
            <a:xfrm>
              <a:off x="11527882" y="4130957"/>
              <a:ext cx="661583" cy="852816"/>
            </a:xfrm>
            <a:custGeom>
              <a:avLst/>
              <a:gdLst>
                <a:gd name="connsiteX0" fmla="*/ 597641 w 720604"/>
                <a:gd name="connsiteY0" fmla="*/ 201332 h 928897"/>
                <a:gd name="connsiteX1" fmla="*/ 604533 w 720604"/>
                <a:gd name="connsiteY1" fmla="*/ 227530 h 928897"/>
                <a:gd name="connsiteX2" fmla="*/ 635360 w 720604"/>
                <a:gd name="connsiteY2" fmla="*/ 246355 h 928897"/>
                <a:gd name="connsiteX3" fmla="*/ 671707 w 720604"/>
                <a:gd name="connsiteY3" fmla="*/ 251019 h 928897"/>
                <a:gd name="connsiteX4" fmla="*/ 720604 w 720604"/>
                <a:gd name="connsiteY4" fmla="*/ 253899 h 928897"/>
                <a:gd name="connsiteX5" fmla="*/ 720604 w 720604"/>
                <a:gd name="connsiteY5" fmla="*/ 298133 h 928897"/>
                <a:gd name="connsiteX6" fmla="*/ 556801 w 720604"/>
                <a:gd name="connsiteY6" fmla="*/ 282634 h 928897"/>
                <a:gd name="connsiteX7" fmla="*/ 338820 w 720604"/>
                <a:gd name="connsiteY7" fmla="*/ 587301 h 928897"/>
                <a:gd name="connsiteX8" fmla="*/ 332064 w 720604"/>
                <a:gd name="connsiteY8" fmla="*/ 792115 h 928897"/>
                <a:gd name="connsiteX9" fmla="*/ 343895 w 720604"/>
                <a:gd name="connsiteY9" fmla="*/ 908564 h 928897"/>
                <a:gd name="connsiteX10" fmla="*/ 346604 w 720604"/>
                <a:gd name="connsiteY10" fmla="*/ 928898 h 928897"/>
                <a:gd name="connsiteX11" fmla="*/ 231355 w 720604"/>
                <a:gd name="connsiteY11" fmla="*/ 922726 h 928897"/>
                <a:gd name="connsiteX12" fmla="*/ 0 w 720604"/>
                <a:gd name="connsiteY12" fmla="*/ 910347 h 928897"/>
                <a:gd name="connsiteX13" fmla="*/ 17934 w 720604"/>
                <a:gd name="connsiteY13" fmla="*/ 845848 h 928897"/>
                <a:gd name="connsiteX14" fmla="*/ 17968 w 720604"/>
                <a:gd name="connsiteY14" fmla="*/ 845848 h 928897"/>
                <a:gd name="connsiteX15" fmla="*/ 36896 w 720604"/>
                <a:gd name="connsiteY15" fmla="*/ 780148 h 928897"/>
                <a:gd name="connsiteX16" fmla="*/ 41800 w 720604"/>
                <a:gd name="connsiteY16" fmla="*/ 763517 h 928897"/>
                <a:gd name="connsiteX17" fmla="*/ 51366 w 720604"/>
                <a:gd name="connsiteY17" fmla="*/ 731319 h 928897"/>
                <a:gd name="connsiteX18" fmla="*/ 54487 w 720604"/>
                <a:gd name="connsiteY18" fmla="*/ 721032 h 928897"/>
                <a:gd name="connsiteX19" fmla="*/ 216473 w 720604"/>
                <a:gd name="connsiteY19" fmla="*/ 285960 h 928897"/>
                <a:gd name="connsiteX20" fmla="*/ 231149 w 720604"/>
                <a:gd name="connsiteY20" fmla="*/ 264255 h 928897"/>
                <a:gd name="connsiteX21" fmla="*/ 254192 w 720604"/>
                <a:gd name="connsiteY21" fmla="*/ 236137 h 928897"/>
                <a:gd name="connsiteX22" fmla="*/ 277955 w 720604"/>
                <a:gd name="connsiteY22" fmla="*/ 209219 h 928897"/>
                <a:gd name="connsiteX23" fmla="*/ 311936 w 720604"/>
                <a:gd name="connsiteY23" fmla="*/ 173455 h 928897"/>
                <a:gd name="connsiteX24" fmla="*/ 564688 w 720604"/>
                <a:gd name="connsiteY24" fmla="*/ 1593 h 928897"/>
                <a:gd name="connsiteX25" fmla="*/ 720604 w 720604"/>
                <a:gd name="connsiteY25" fmla="*/ 6154 h 928897"/>
                <a:gd name="connsiteX26" fmla="*/ 720604 w 720604"/>
                <a:gd name="connsiteY26" fmla="*/ 169649 h 928897"/>
                <a:gd name="connsiteX27" fmla="*/ 680862 w 720604"/>
                <a:gd name="connsiteY27" fmla="*/ 169168 h 928897"/>
                <a:gd name="connsiteX28" fmla="*/ 620889 w 720604"/>
                <a:gd name="connsiteY28" fmla="*/ 178838 h 928897"/>
                <a:gd name="connsiteX29" fmla="*/ 597915 w 720604"/>
                <a:gd name="connsiteY29" fmla="*/ 200441 h 928897"/>
                <a:gd name="connsiteX30" fmla="*/ 597641 w 720604"/>
                <a:gd name="connsiteY30" fmla="*/ 201332 h 928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20604" h="928897">
                  <a:moveTo>
                    <a:pt x="597641" y="201332"/>
                  </a:moveTo>
                  <a:cubicBezTo>
                    <a:pt x="595274" y="210385"/>
                    <a:pt x="598703" y="220226"/>
                    <a:pt x="604533" y="227530"/>
                  </a:cubicBezTo>
                  <a:cubicBezTo>
                    <a:pt x="612180" y="237097"/>
                    <a:pt x="623564" y="243098"/>
                    <a:pt x="635360" y="246355"/>
                  </a:cubicBezTo>
                  <a:cubicBezTo>
                    <a:pt x="647155" y="249578"/>
                    <a:pt x="659500" y="250333"/>
                    <a:pt x="671707" y="251019"/>
                  </a:cubicBezTo>
                  <a:cubicBezTo>
                    <a:pt x="688029" y="251979"/>
                    <a:pt x="704317" y="252939"/>
                    <a:pt x="720604" y="253899"/>
                  </a:cubicBezTo>
                  <a:lnTo>
                    <a:pt x="720604" y="298133"/>
                  </a:lnTo>
                  <a:cubicBezTo>
                    <a:pt x="658985" y="280268"/>
                    <a:pt x="597400" y="270050"/>
                    <a:pt x="556801" y="282634"/>
                  </a:cubicBezTo>
                  <a:cubicBezTo>
                    <a:pt x="446490" y="316787"/>
                    <a:pt x="367726" y="503256"/>
                    <a:pt x="338820" y="587301"/>
                  </a:cubicBezTo>
                  <a:cubicBezTo>
                    <a:pt x="324212" y="629786"/>
                    <a:pt x="326372" y="716643"/>
                    <a:pt x="332064" y="792115"/>
                  </a:cubicBezTo>
                  <a:cubicBezTo>
                    <a:pt x="335699" y="840464"/>
                    <a:pt x="340808" y="884184"/>
                    <a:pt x="343895" y="908564"/>
                  </a:cubicBezTo>
                  <a:cubicBezTo>
                    <a:pt x="345540" y="921422"/>
                    <a:pt x="346604" y="928898"/>
                    <a:pt x="346604" y="928898"/>
                  </a:cubicBezTo>
                  <a:lnTo>
                    <a:pt x="231355" y="922726"/>
                  </a:lnTo>
                  <a:lnTo>
                    <a:pt x="0" y="910347"/>
                  </a:lnTo>
                  <a:cubicBezTo>
                    <a:pt x="0" y="910347"/>
                    <a:pt x="6652" y="885693"/>
                    <a:pt x="17934" y="845848"/>
                  </a:cubicBezTo>
                  <a:lnTo>
                    <a:pt x="17968" y="845848"/>
                  </a:lnTo>
                  <a:cubicBezTo>
                    <a:pt x="23283" y="827022"/>
                    <a:pt x="29695" y="804768"/>
                    <a:pt x="36896" y="780148"/>
                  </a:cubicBezTo>
                  <a:cubicBezTo>
                    <a:pt x="38508" y="774730"/>
                    <a:pt x="40120" y="769175"/>
                    <a:pt x="41800" y="763517"/>
                  </a:cubicBezTo>
                  <a:cubicBezTo>
                    <a:pt x="44885" y="753127"/>
                    <a:pt x="48075" y="742360"/>
                    <a:pt x="51366" y="731319"/>
                  </a:cubicBezTo>
                  <a:cubicBezTo>
                    <a:pt x="52395" y="727924"/>
                    <a:pt x="53458" y="724495"/>
                    <a:pt x="54487" y="721032"/>
                  </a:cubicBezTo>
                  <a:cubicBezTo>
                    <a:pt x="99955" y="570327"/>
                    <a:pt x="165381" y="371068"/>
                    <a:pt x="216473" y="285960"/>
                  </a:cubicBezTo>
                  <a:cubicBezTo>
                    <a:pt x="221513" y="277559"/>
                    <a:pt x="226417" y="270290"/>
                    <a:pt x="231149" y="264255"/>
                  </a:cubicBezTo>
                  <a:cubicBezTo>
                    <a:pt x="238350" y="255065"/>
                    <a:pt x="246065" y="245670"/>
                    <a:pt x="254192" y="236137"/>
                  </a:cubicBezTo>
                  <a:cubicBezTo>
                    <a:pt x="261770" y="227256"/>
                    <a:pt x="269691" y="218238"/>
                    <a:pt x="277955" y="209219"/>
                  </a:cubicBezTo>
                  <a:cubicBezTo>
                    <a:pt x="288790" y="197286"/>
                    <a:pt x="300175" y="185285"/>
                    <a:pt x="311936" y="173455"/>
                  </a:cubicBezTo>
                  <a:cubicBezTo>
                    <a:pt x="396118" y="88278"/>
                    <a:pt x="498920" y="9308"/>
                    <a:pt x="564688" y="1593"/>
                  </a:cubicBezTo>
                  <a:cubicBezTo>
                    <a:pt x="595172" y="-1973"/>
                    <a:pt x="655008" y="839"/>
                    <a:pt x="720604" y="6154"/>
                  </a:cubicBezTo>
                  <a:lnTo>
                    <a:pt x="720604" y="169649"/>
                  </a:lnTo>
                  <a:cubicBezTo>
                    <a:pt x="707369" y="169100"/>
                    <a:pt x="694133" y="168963"/>
                    <a:pt x="680862" y="169168"/>
                  </a:cubicBezTo>
                  <a:cubicBezTo>
                    <a:pt x="660494" y="169511"/>
                    <a:pt x="639646" y="170849"/>
                    <a:pt x="620889" y="178838"/>
                  </a:cubicBezTo>
                  <a:cubicBezTo>
                    <a:pt x="610876" y="183090"/>
                    <a:pt x="601070" y="190120"/>
                    <a:pt x="597915" y="200441"/>
                  </a:cubicBezTo>
                  <a:cubicBezTo>
                    <a:pt x="597812" y="200715"/>
                    <a:pt x="597709" y="201024"/>
                    <a:pt x="597641" y="201332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F870206D-3157-8F8B-DAEE-DA9D228694FD}"/>
                </a:ext>
              </a:extLst>
            </p:cNvPr>
            <p:cNvSpPr/>
            <p:nvPr/>
          </p:nvSpPr>
          <p:spPr>
            <a:xfrm>
              <a:off x="11740288" y="4295394"/>
              <a:ext cx="449177" cy="688379"/>
            </a:xfrm>
            <a:custGeom>
              <a:avLst/>
              <a:gdLst>
                <a:gd name="connsiteX0" fmla="*/ 489250 w 489249"/>
                <a:gd name="connsiteY0" fmla="*/ 73626 h 749790"/>
                <a:gd name="connsiteX1" fmla="*/ 489250 w 489249"/>
                <a:gd name="connsiteY1" fmla="*/ 119026 h 749790"/>
                <a:gd name="connsiteX2" fmla="*/ 325447 w 489249"/>
                <a:gd name="connsiteY2" fmla="*/ 103527 h 749790"/>
                <a:gd name="connsiteX3" fmla="*/ 107465 w 489249"/>
                <a:gd name="connsiteY3" fmla="*/ 408194 h 749790"/>
                <a:gd name="connsiteX4" fmla="*/ 100710 w 489249"/>
                <a:gd name="connsiteY4" fmla="*/ 613008 h 749790"/>
                <a:gd name="connsiteX5" fmla="*/ 112540 w 489249"/>
                <a:gd name="connsiteY5" fmla="*/ 729457 h 749790"/>
                <a:gd name="connsiteX6" fmla="*/ 115249 w 489249"/>
                <a:gd name="connsiteY6" fmla="*/ 749791 h 749790"/>
                <a:gd name="connsiteX7" fmla="*/ 0 w 489249"/>
                <a:gd name="connsiteY7" fmla="*/ 743619 h 749790"/>
                <a:gd name="connsiteX8" fmla="*/ 5658 w 489249"/>
                <a:gd name="connsiteY8" fmla="*/ 697156 h 749790"/>
                <a:gd name="connsiteX9" fmla="*/ 7853 w 489249"/>
                <a:gd name="connsiteY9" fmla="*/ 679188 h 749790"/>
                <a:gd name="connsiteX10" fmla="*/ 18243 w 489249"/>
                <a:gd name="connsiteY10" fmla="*/ 593668 h 749790"/>
                <a:gd name="connsiteX11" fmla="*/ 23009 w 489249"/>
                <a:gd name="connsiteY11" fmla="*/ 554063 h 749790"/>
                <a:gd name="connsiteX12" fmla="*/ 33570 w 489249"/>
                <a:gd name="connsiteY12" fmla="*/ 466624 h 749790"/>
                <a:gd name="connsiteX13" fmla="*/ 36588 w 489249"/>
                <a:gd name="connsiteY13" fmla="*/ 441455 h 749790"/>
                <a:gd name="connsiteX14" fmla="*/ 38371 w 489249"/>
                <a:gd name="connsiteY14" fmla="*/ 426470 h 749790"/>
                <a:gd name="connsiteX15" fmla="*/ 43377 w 489249"/>
                <a:gd name="connsiteY15" fmla="*/ 384740 h 749790"/>
                <a:gd name="connsiteX16" fmla="*/ 54350 w 489249"/>
                <a:gd name="connsiteY16" fmla="*/ 290785 h 749790"/>
                <a:gd name="connsiteX17" fmla="*/ 54350 w 489249"/>
                <a:gd name="connsiteY17" fmla="*/ 290785 h 749790"/>
                <a:gd name="connsiteX18" fmla="*/ 54933 w 489249"/>
                <a:gd name="connsiteY18" fmla="*/ 285333 h 749790"/>
                <a:gd name="connsiteX19" fmla="*/ 266365 w 489249"/>
                <a:gd name="connsiteY19" fmla="*/ 1103 h 749790"/>
                <a:gd name="connsiteX20" fmla="*/ 366560 w 489249"/>
                <a:gd name="connsiteY20" fmla="*/ 21334 h 749790"/>
                <a:gd name="connsiteX21" fmla="*/ 489250 w 489249"/>
                <a:gd name="connsiteY21" fmla="*/ 73626 h 749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9249" h="749790">
                  <a:moveTo>
                    <a:pt x="489250" y="73626"/>
                  </a:moveTo>
                  <a:lnTo>
                    <a:pt x="489250" y="119026"/>
                  </a:lnTo>
                  <a:cubicBezTo>
                    <a:pt x="427631" y="101161"/>
                    <a:pt x="366046" y="90943"/>
                    <a:pt x="325447" y="103527"/>
                  </a:cubicBezTo>
                  <a:cubicBezTo>
                    <a:pt x="215136" y="137680"/>
                    <a:pt x="136371" y="324149"/>
                    <a:pt x="107465" y="408194"/>
                  </a:cubicBezTo>
                  <a:cubicBezTo>
                    <a:pt x="92858" y="450679"/>
                    <a:pt x="95018" y="537536"/>
                    <a:pt x="100710" y="613008"/>
                  </a:cubicBezTo>
                  <a:cubicBezTo>
                    <a:pt x="104345" y="661357"/>
                    <a:pt x="109454" y="705077"/>
                    <a:pt x="112540" y="729457"/>
                  </a:cubicBezTo>
                  <a:cubicBezTo>
                    <a:pt x="114186" y="742316"/>
                    <a:pt x="115249" y="749791"/>
                    <a:pt x="115249" y="749791"/>
                  </a:cubicBezTo>
                  <a:lnTo>
                    <a:pt x="0" y="743619"/>
                  </a:lnTo>
                  <a:cubicBezTo>
                    <a:pt x="1715" y="729697"/>
                    <a:pt x="3601" y="714061"/>
                    <a:pt x="5658" y="697156"/>
                  </a:cubicBezTo>
                  <a:cubicBezTo>
                    <a:pt x="6378" y="691326"/>
                    <a:pt x="7098" y="685326"/>
                    <a:pt x="7853" y="679188"/>
                  </a:cubicBezTo>
                  <a:cubicBezTo>
                    <a:pt x="11076" y="652647"/>
                    <a:pt x="14608" y="623638"/>
                    <a:pt x="18243" y="593668"/>
                  </a:cubicBezTo>
                  <a:cubicBezTo>
                    <a:pt x="19820" y="580604"/>
                    <a:pt x="21431" y="567368"/>
                    <a:pt x="23009" y="554063"/>
                  </a:cubicBezTo>
                  <a:cubicBezTo>
                    <a:pt x="26575" y="524711"/>
                    <a:pt x="30141" y="495119"/>
                    <a:pt x="33570" y="466624"/>
                  </a:cubicBezTo>
                  <a:cubicBezTo>
                    <a:pt x="34599" y="458120"/>
                    <a:pt x="35593" y="449719"/>
                    <a:pt x="36588" y="441455"/>
                  </a:cubicBezTo>
                  <a:cubicBezTo>
                    <a:pt x="37205" y="436415"/>
                    <a:pt x="37788" y="431408"/>
                    <a:pt x="38371" y="426470"/>
                  </a:cubicBezTo>
                  <a:cubicBezTo>
                    <a:pt x="40120" y="411966"/>
                    <a:pt x="41800" y="397975"/>
                    <a:pt x="43377" y="384740"/>
                  </a:cubicBezTo>
                  <a:cubicBezTo>
                    <a:pt x="48075" y="344963"/>
                    <a:pt x="51984" y="311736"/>
                    <a:pt x="54350" y="290785"/>
                  </a:cubicBezTo>
                  <a:lnTo>
                    <a:pt x="54350" y="290785"/>
                  </a:lnTo>
                  <a:cubicBezTo>
                    <a:pt x="54556" y="288830"/>
                    <a:pt x="54727" y="287047"/>
                    <a:pt x="54933" y="285333"/>
                  </a:cubicBezTo>
                  <a:cubicBezTo>
                    <a:pt x="65426" y="190212"/>
                    <a:pt x="181017" y="19482"/>
                    <a:pt x="266365" y="1103"/>
                  </a:cubicBezTo>
                  <a:cubicBezTo>
                    <a:pt x="286390" y="-3218"/>
                    <a:pt x="322704" y="5492"/>
                    <a:pt x="366560" y="21334"/>
                  </a:cubicBezTo>
                  <a:cubicBezTo>
                    <a:pt x="403799" y="34810"/>
                    <a:pt x="446490" y="53430"/>
                    <a:pt x="489250" y="73626"/>
                  </a:cubicBezTo>
                  <a:close/>
                </a:path>
              </a:pathLst>
            </a:custGeom>
            <a:solidFill>
              <a:schemeClr val="accent3">
                <a:alpha val="29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id="{A4C7AF1B-5CCA-00CA-9285-FBA06F0CEEFE}"/>
                </a:ext>
              </a:extLst>
            </p:cNvPr>
            <p:cNvSpPr/>
            <p:nvPr/>
          </p:nvSpPr>
          <p:spPr>
            <a:xfrm>
              <a:off x="11492726" y="4206617"/>
              <a:ext cx="326753" cy="187091"/>
            </a:xfrm>
            <a:custGeom>
              <a:avLst/>
              <a:gdLst>
                <a:gd name="connsiteX0" fmla="*/ 349679 w 355903"/>
                <a:gd name="connsiteY0" fmla="*/ 180953 h 203782"/>
                <a:gd name="connsiteX1" fmla="*/ 239951 w 355903"/>
                <a:gd name="connsiteY1" fmla="*/ 9365 h 203782"/>
                <a:gd name="connsiteX2" fmla="*/ 2973 w 355903"/>
                <a:gd name="connsiteY2" fmla="*/ 9365 h 203782"/>
                <a:gd name="connsiteX3" fmla="*/ 164068 w 355903"/>
                <a:gd name="connsiteY3" fmla="*/ 180953 h 203782"/>
                <a:gd name="connsiteX4" fmla="*/ 349679 w 355903"/>
                <a:gd name="connsiteY4" fmla="*/ 180953 h 20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903" h="203782">
                  <a:moveTo>
                    <a:pt x="349679" y="180953"/>
                  </a:moveTo>
                  <a:cubicBezTo>
                    <a:pt x="349679" y="180953"/>
                    <a:pt x="395216" y="29185"/>
                    <a:pt x="239951" y="9365"/>
                  </a:cubicBezTo>
                  <a:cubicBezTo>
                    <a:pt x="84686" y="-10489"/>
                    <a:pt x="20495" y="7034"/>
                    <a:pt x="2973" y="9365"/>
                  </a:cubicBezTo>
                  <a:cubicBezTo>
                    <a:pt x="-14549" y="11697"/>
                    <a:pt x="46178" y="129586"/>
                    <a:pt x="164068" y="180953"/>
                  </a:cubicBezTo>
                  <a:cubicBezTo>
                    <a:pt x="281957" y="232319"/>
                    <a:pt x="349679" y="180953"/>
                    <a:pt x="349679" y="180953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62" name="Freeform: Shape 1361">
              <a:extLst>
                <a:ext uri="{FF2B5EF4-FFF2-40B4-BE49-F238E27FC236}">
                  <a16:creationId xmlns:a16="http://schemas.microsoft.com/office/drawing/2014/main" id="{FE24FA30-7AEA-F54D-F343-5AF060801778}"/>
                </a:ext>
              </a:extLst>
            </p:cNvPr>
            <p:cNvSpPr/>
            <p:nvPr/>
          </p:nvSpPr>
          <p:spPr>
            <a:xfrm>
              <a:off x="11557632" y="4234611"/>
              <a:ext cx="256133" cy="140200"/>
            </a:xfrm>
            <a:custGeom>
              <a:avLst/>
              <a:gdLst>
                <a:gd name="connsiteX0" fmla="*/ 67682 w 278983"/>
                <a:gd name="connsiteY0" fmla="*/ 58724 h 152707"/>
                <a:gd name="connsiteX1" fmla="*/ 150568 w 278983"/>
                <a:gd name="connsiteY1" fmla="*/ 85105 h 152707"/>
                <a:gd name="connsiteX2" fmla="*/ 150568 w 278983"/>
                <a:gd name="connsiteY2" fmla="*/ 113120 h 152707"/>
                <a:gd name="connsiteX3" fmla="*/ 58945 w 278983"/>
                <a:gd name="connsiteY3" fmla="*/ 66211 h 152707"/>
                <a:gd name="connsiteX4" fmla="*/ 67682 w 278983"/>
                <a:gd name="connsiteY4" fmla="*/ 58724 h 152707"/>
                <a:gd name="connsiteX5" fmla="*/ 89291 w 278983"/>
                <a:gd name="connsiteY5" fmla="*/ 477 h 152707"/>
                <a:gd name="connsiteX6" fmla="*/ 117448 w 278983"/>
                <a:gd name="connsiteY6" fmla="*/ 17952 h 152707"/>
                <a:gd name="connsiteX7" fmla="*/ 105652 w 278983"/>
                <a:gd name="connsiteY7" fmla="*/ 22492 h 152707"/>
                <a:gd name="connsiteX8" fmla="*/ 156431 w 278983"/>
                <a:gd name="connsiteY8" fmla="*/ 31407 h 152707"/>
                <a:gd name="connsiteX9" fmla="*/ 278983 w 278983"/>
                <a:gd name="connsiteY9" fmla="*/ 150462 h 152707"/>
                <a:gd name="connsiteX10" fmla="*/ 162843 w 278983"/>
                <a:gd name="connsiteY10" fmla="*/ 45397 h 152707"/>
                <a:gd name="connsiteX11" fmla="*/ 0 w 278983"/>
                <a:gd name="connsiteY11" fmla="*/ 12136 h 152707"/>
                <a:gd name="connsiteX12" fmla="*/ 49759 w 278983"/>
                <a:gd name="connsiteY12" fmla="*/ 15638 h 152707"/>
                <a:gd name="connsiteX13" fmla="*/ 68501 w 278983"/>
                <a:gd name="connsiteY13" fmla="*/ 17824 h 152707"/>
                <a:gd name="connsiteX14" fmla="*/ 56535 w 278983"/>
                <a:gd name="connsiteY14" fmla="*/ 7202 h 152707"/>
                <a:gd name="connsiteX15" fmla="*/ 89291 w 278983"/>
                <a:gd name="connsiteY15" fmla="*/ 477 h 15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8983" h="152707">
                  <a:moveTo>
                    <a:pt x="67682" y="58724"/>
                  </a:moveTo>
                  <a:cubicBezTo>
                    <a:pt x="85136" y="56282"/>
                    <a:pt x="124748" y="68003"/>
                    <a:pt x="150568" y="85105"/>
                  </a:cubicBezTo>
                  <a:cubicBezTo>
                    <a:pt x="173131" y="100055"/>
                    <a:pt x="167507" y="113703"/>
                    <a:pt x="150568" y="113120"/>
                  </a:cubicBezTo>
                  <a:cubicBezTo>
                    <a:pt x="133663" y="112537"/>
                    <a:pt x="60694" y="83356"/>
                    <a:pt x="58945" y="66211"/>
                  </a:cubicBezTo>
                  <a:cubicBezTo>
                    <a:pt x="58508" y="61925"/>
                    <a:pt x="61864" y="59537"/>
                    <a:pt x="67682" y="58724"/>
                  </a:cubicBezTo>
                  <a:close/>
                  <a:moveTo>
                    <a:pt x="89291" y="477"/>
                  </a:moveTo>
                  <a:cubicBezTo>
                    <a:pt x="121387" y="3391"/>
                    <a:pt x="125279" y="11638"/>
                    <a:pt x="117448" y="17952"/>
                  </a:cubicBezTo>
                  <a:lnTo>
                    <a:pt x="105652" y="22492"/>
                  </a:lnTo>
                  <a:lnTo>
                    <a:pt x="156431" y="31407"/>
                  </a:lnTo>
                  <a:cubicBezTo>
                    <a:pt x="232280" y="47729"/>
                    <a:pt x="278983" y="150462"/>
                    <a:pt x="278983" y="150462"/>
                  </a:cubicBezTo>
                  <a:cubicBezTo>
                    <a:pt x="230532" y="170590"/>
                    <a:pt x="178617" y="48895"/>
                    <a:pt x="162843" y="45397"/>
                  </a:cubicBezTo>
                  <a:cubicBezTo>
                    <a:pt x="147069" y="41900"/>
                    <a:pt x="0" y="12136"/>
                    <a:pt x="0" y="12136"/>
                  </a:cubicBezTo>
                  <a:cubicBezTo>
                    <a:pt x="0" y="12136"/>
                    <a:pt x="20137" y="12865"/>
                    <a:pt x="49759" y="15638"/>
                  </a:cubicBezTo>
                  <a:lnTo>
                    <a:pt x="68501" y="17824"/>
                  </a:lnTo>
                  <a:lnTo>
                    <a:pt x="56535" y="7202"/>
                  </a:lnTo>
                  <a:cubicBezTo>
                    <a:pt x="58850" y="2123"/>
                    <a:pt x="69746" y="-1306"/>
                    <a:pt x="89291" y="477"/>
                  </a:cubicBezTo>
                  <a:close/>
                </a:path>
              </a:pathLst>
            </a:custGeom>
            <a:solidFill>
              <a:schemeClr val="accent3">
                <a:alpha val="36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61" name="Freeform: Shape 1360">
              <a:extLst>
                <a:ext uri="{FF2B5EF4-FFF2-40B4-BE49-F238E27FC236}">
                  <a16:creationId xmlns:a16="http://schemas.microsoft.com/office/drawing/2014/main" id="{40ACAB18-F75A-D226-7866-EAA382A552F3}"/>
                </a:ext>
              </a:extLst>
            </p:cNvPr>
            <p:cNvSpPr/>
            <p:nvPr/>
          </p:nvSpPr>
          <p:spPr>
            <a:xfrm>
              <a:off x="11740681" y="4232482"/>
              <a:ext cx="373822" cy="420607"/>
            </a:xfrm>
            <a:custGeom>
              <a:avLst/>
              <a:gdLst>
                <a:gd name="connsiteX0" fmla="*/ 50492 w 407171"/>
                <a:gd name="connsiteY0" fmla="*/ 357630 h 458130"/>
                <a:gd name="connsiteX1" fmla="*/ 50526 w 407171"/>
                <a:gd name="connsiteY1" fmla="*/ 357630 h 458130"/>
                <a:gd name="connsiteX2" fmla="*/ 71546 w 407171"/>
                <a:gd name="connsiteY2" fmla="*/ 381804 h 458130"/>
                <a:gd name="connsiteX3" fmla="*/ 77067 w 407171"/>
                <a:gd name="connsiteY3" fmla="*/ 400492 h 458130"/>
                <a:gd name="connsiteX4" fmla="*/ 46137 w 407171"/>
                <a:gd name="connsiteY4" fmla="*/ 451584 h 458130"/>
                <a:gd name="connsiteX5" fmla="*/ 14658 w 407171"/>
                <a:gd name="connsiteY5" fmla="*/ 455802 h 458130"/>
                <a:gd name="connsiteX6" fmla="*/ 634 w 407171"/>
                <a:gd name="connsiteY6" fmla="*/ 433822 h 458130"/>
                <a:gd name="connsiteX7" fmla="*/ 13390 w 407171"/>
                <a:gd name="connsiteY7" fmla="*/ 388353 h 458130"/>
                <a:gd name="connsiteX8" fmla="*/ 50492 w 407171"/>
                <a:gd name="connsiteY8" fmla="*/ 357630 h 458130"/>
                <a:gd name="connsiteX9" fmla="*/ 276578 w 407171"/>
                <a:gd name="connsiteY9" fmla="*/ 119910 h 458130"/>
                <a:gd name="connsiteX10" fmla="*/ 293471 w 407171"/>
                <a:gd name="connsiteY10" fmla="*/ 124012 h 458130"/>
                <a:gd name="connsiteX11" fmla="*/ 291036 w 407171"/>
                <a:gd name="connsiteY11" fmla="*/ 153433 h 458130"/>
                <a:gd name="connsiteX12" fmla="*/ 274714 w 407171"/>
                <a:gd name="connsiteY12" fmla="*/ 159776 h 458130"/>
                <a:gd name="connsiteX13" fmla="*/ 236172 w 407171"/>
                <a:gd name="connsiteY13" fmla="*/ 154255 h 458130"/>
                <a:gd name="connsiteX14" fmla="*/ 226125 w 407171"/>
                <a:gd name="connsiteY14" fmla="*/ 143180 h 458130"/>
                <a:gd name="connsiteX15" fmla="*/ 231920 w 407171"/>
                <a:gd name="connsiteY15" fmla="*/ 131933 h 458130"/>
                <a:gd name="connsiteX16" fmla="*/ 258940 w 407171"/>
                <a:gd name="connsiteY16" fmla="*/ 121028 h 458130"/>
                <a:gd name="connsiteX17" fmla="*/ 276578 w 407171"/>
                <a:gd name="connsiteY17" fmla="*/ 119910 h 458130"/>
                <a:gd name="connsiteX18" fmla="*/ 365809 w 407171"/>
                <a:gd name="connsiteY18" fmla="*/ 666 h 458130"/>
                <a:gd name="connsiteX19" fmla="*/ 389379 w 407171"/>
                <a:gd name="connsiteY19" fmla="*/ 11369 h 458130"/>
                <a:gd name="connsiteX20" fmla="*/ 407107 w 407171"/>
                <a:gd name="connsiteY20" fmla="*/ 34961 h 458130"/>
                <a:gd name="connsiteX21" fmla="*/ 392225 w 407171"/>
                <a:gd name="connsiteY21" fmla="*/ 52723 h 458130"/>
                <a:gd name="connsiteX22" fmla="*/ 304066 w 407171"/>
                <a:gd name="connsiteY22" fmla="*/ 65822 h 458130"/>
                <a:gd name="connsiteX23" fmla="*/ 295013 w 407171"/>
                <a:gd name="connsiteY23" fmla="*/ 58724 h 458130"/>
                <a:gd name="connsiteX24" fmla="*/ 297585 w 407171"/>
                <a:gd name="connsiteY24" fmla="*/ 52483 h 458130"/>
                <a:gd name="connsiteX25" fmla="*/ 341956 w 407171"/>
                <a:gd name="connsiteY25" fmla="*/ 6192 h 458130"/>
                <a:gd name="connsiteX26" fmla="*/ 365809 w 407171"/>
                <a:gd name="connsiteY26" fmla="*/ 666 h 45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07171" h="458130">
                  <a:moveTo>
                    <a:pt x="50492" y="357630"/>
                  </a:moveTo>
                  <a:lnTo>
                    <a:pt x="50526" y="357630"/>
                  </a:lnTo>
                  <a:cubicBezTo>
                    <a:pt x="53783" y="355744"/>
                    <a:pt x="69660" y="378786"/>
                    <a:pt x="71546" y="381804"/>
                  </a:cubicBezTo>
                  <a:cubicBezTo>
                    <a:pt x="75249" y="387770"/>
                    <a:pt x="77203" y="393428"/>
                    <a:pt x="77067" y="400492"/>
                  </a:cubicBezTo>
                  <a:cubicBezTo>
                    <a:pt x="76655" y="423158"/>
                    <a:pt x="65716" y="440440"/>
                    <a:pt x="46137" y="451584"/>
                  </a:cubicBezTo>
                  <a:cubicBezTo>
                    <a:pt x="36536" y="457036"/>
                    <a:pt x="24500" y="460774"/>
                    <a:pt x="14658" y="455802"/>
                  </a:cubicBezTo>
                  <a:cubicBezTo>
                    <a:pt x="6600" y="451721"/>
                    <a:pt x="2074" y="442737"/>
                    <a:pt x="634" y="433822"/>
                  </a:cubicBezTo>
                  <a:cubicBezTo>
                    <a:pt x="-1972" y="417843"/>
                    <a:pt x="3686" y="401315"/>
                    <a:pt x="13390" y="388353"/>
                  </a:cubicBezTo>
                  <a:cubicBezTo>
                    <a:pt x="23060" y="375392"/>
                    <a:pt x="36467" y="365688"/>
                    <a:pt x="50492" y="357630"/>
                  </a:cubicBezTo>
                  <a:close/>
                  <a:moveTo>
                    <a:pt x="276578" y="119910"/>
                  </a:moveTo>
                  <a:cubicBezTo>
                    <a:pt x="283106" y="120034"/>
                    <a:pt x="289510" y="121028"/>
                    <a:pt x="293471" y="124012"/>
                  </a:cubicBezTo>
                  <a:cubicBezTo>
                    <a:pt x="303586" y="131624"/>
                    <a:pt x="300020" y="146746"/>
                    <a:pt x="291036" y="153433"/>
                  </a:cubicBezTo>
                  <a:cubicBezTo>
                    <a:pt x="286304" y="156964"/>
                    <a:pt x="280509" y="158782"/>
                    <a:pt x="274714" y="159776"/>
                  </a:cubicBezTo>
                  <a:cubicBezTo>
                    <a:pt x="261718" y="161971"/>
                    <a:pt x="248036" y="160016"/>
                    <a:pt x="236172" y="154255"/>
                  </a:cubicBezTo>
                  <a:cubicBezTo>
                    <a:pt x="231474" y="151958"/>
                    <a:pt x="226605" y="148392"/>
                    <a:pt x="226125" y="143180"/>
                  </a:cubicBezTo>
                  <a:cubicBezTo>
                    <a:pt x="225713" y="138825"/>
                    <a:pt x="228628" y="134847"/>
                    <a:pt x="231920" y="131933"/>
                  </a:cubicBezTo>
                  <a:cubicBezTo>
                    <a:pt x="239326" y="125383"/>
                    <a:pt x="249133" y="122126"/>
                    <a:pt x="258940" y="121028"/>
                  </a:cubicBezTo>
                  <a:cubicBezTo>
                    <a:pt x="263398" y="120531"/>
                    <a:pt x="270050" y="119785"/>
                    <a:pt x="276578" y="119910"/>
                  </a:cubicBezTo>
                  <a:close/>
                  <a:moveTo>
                    <a:pt x="365809" y="666"/>
                  </a:moveTo>
                  <a:cubicBezTo>
                    <a:pt x="373828" y="2273"/>
                    <a:pt x="381801" y="6585"/>
                    <a:pt x="389379" y="11369"/>
                  </a:cubicBezTo>
                  <a:cubicBezTo>
                    <a:pt x="398158" y="16924"/>
                    <a:pt x="408067" y="24605"/>
                    <a:pt x="407107" y="34961"/>
                  </a:cubicBezTo>
                  <a:cubicBezTo>
                    <a:pt x="406353" y="42950"/>
                    <a:pt x="399186" y="48711"/>
                    <a:pt x="392225" y="52723"/>
                  </a:cubicBezTo>
                  <a:cubicBezTo>
                    <a:pt x="365891" y="67982"/>
                    <a:pt x="333692" y="72748"/>
                    <a:pt x="304066" y="65822"/>
                  </a:cubicBezTo>
                  <a:cubicBezTo>
                    <a:pt x="300054" y="64896"/>
                    <a:pt x="295288" y="62839"/>
                    <a:pt x="295013" y="58724"/>
                  </a:cubicBezTo>
                  <a:cubicBezTo>
                    <a:pt x="294842" y="56427"/>
                    <a:pt x="296248" y="54335"/>
                    <a:pt x="297585" y="52483"/>
                  </a:cubicBezTo>
                  <a:cubicBezTo>
                    <a:pt x="310067" y="35235"/>
                    <a:pt x="325086" y="19256"/>
                    <a:pt x="341956" y="6192"/>
                  </a:cubicBezTo>
                  <a:cubicBezTo>
                    <a:pt x="349722" y="156"/>
                    <a:pt x="357789" y="-941"/>
                    <a:pt x="365809" y="666"/>
                  </a:cubicBezTo>
                  <a:close/>
                </a:path>
              </a:pathLst>
            </a:custGeom>
            <a:solidFill>
              <a:schemeClr val="accent3">
                <a:alpha val="36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1DF29974-5392-1E88-CE00-F0FFCD650253}"/>
                </a:ext>
              </a:extLst>
            </p:cNvPr>
            <p:cNvSpPr/>
            <p:nvPr/>
          </p:nvSpPr>
          <p:spPr>
            <a:xfrm>
              <a:off x="11767593" y="4686030"/>
              <a:ext cx="33935" cy="25372"/>
            </a:xfrm>
            <a:custGeom>
              <a:avLst/>
              <a:gdLst>
                <a:gd name="connsiteX0" fmla="*/ 5543 w 36962"/>
                <a:gd name="connsiteY0" fmla="*/ 15078 h 27635"/>
                <a:gd name="connsiteX1" fmla="*/ 23306 w 36962"/>
                <a:gd name="connsiteY1" fmla="*/ 25777 h 27635"/>
                <a:gd name="connsiteX2" fmla="*/ 28106 w 36962"/>
                <a:gd name="connsiteY2" fmla="*/ 2151 h 27635"/>
                <a:gd name="connsiteX3" fmla="*/ 5543 w 36962"/>
                <a:gd name="connsiteY3" fmla="*/ 15078 h 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62" h="27635">
                  <a:moveTo>
                    <a:pt x="5543" y="15078"/>
                  </a:moveTo>
                  <a:cubicBezTo>
                    <a:pt x="11133" y="19125"/>
                    <a:pt x="17099" y="22725"/>
                    <a:pt x="23306" y="25777"/>
                  </a:cubicBezTo>
                  <a:cubicBezTo>
                    <a:pt x="41514" y="34761"/>
                    <a:pt x="39833" y="8597"/>
                    <a:pt x="28106" y="2151"/>
                  </a:cubicBezTo>
                  <a:cubicBezTo>
                    <a:pt x="18059" y="-3404"/>
                    <a:pt x="-12390" y="2116"/>
                    <a:pt x="5543" y="15078"/>
                  </a:cubicBezTo>
                  <a:close/>
                </a:path>
              </a:pathLst>
            </a:custGeom>
            <a:solidFill>
              <a:srgbClr val="232736">
                <a:alpha val="36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57" name="Freeform: Shape 1056">
              <a:extLst>
                <a:ext uri="{FF2B5EF4-FFF2-40B4-BE49-F238E27FC236}">
                  <a16:creationId xmlns:a16="http://schemas.microsoft.com/office/drawing/2014/main" id="{703567F8-E44A-9E2C-A508-CBD0408BDE5C}"/>
                </a:ext>
              </a:extLst>
            </p:cNvPr>
            <p:cNvSpPr/>
            <p:nvPr/>
          </p:nvSpPr>
          <p:spPr>
            <a:xfrm>
              <a:off x="10997456" y="3147972"/>
              <a:ext cx="1192041" cy="1890924"/>
            </a:xfrm>
            <a:custGeom>
              <a:avLst/>
              <a:gdLst>
                <a:gd name="connsiteX0" fmla="*/ 1298351 w 1298385"/>
                <a:gd name="connsiteY0" fmla="*/ 187999 h 2059616"/>
                <a:gd name="connsiteX1" fmla="*/ 1298351 w 1298385"/>
                <a:gd name="connsiteY1" fmla="*/ 616590 h 2059616"/>
                <a:gd name="connsiteX2" fmla="*/ 972939 w 1298385"/>
                <a:gd name="connsiteY2" fmla="*/ 470618 h 2059616"/>
                <a:gd name="connsiteX3" fmla="*/ 972939 w 1298385"/>
                <a:gd name="connsiteY3" fmla="*/ 470618 h 2059616"/>
                <a:gd name="connsiteX4" fmla="*/ 965978 w 1298385"/>
                <a:gd name="connsiteY4" fmla="*/ 467943 h 2059616"/>
                <a:gd name="connsiteX5" fmla="*/ 945987 w 1298385"/>
                <a:gd name="connsiteY5" fmla="*/ 460468 h 2059616"/>
                <a:gd name="connsiteX6" fmla="*/ 945918 w 1298385"/>
                <a:gd name="connsiteY6" fmla="*/ 460468 h 2059616"/>
                <a:gd name="connsiteX7" fmla="*/ 848295 w 1298385"/>
                <a:gd name="connsiteY7" fmla="*/ 434716 h 2059616"/>
                <a:gd name="connsiteX8" fmla="*/ 379036 w 1298385"/>
                <a:gd name="connsiteY8" fmla="*/ 728856 h 2059616"/>
                <a:gd name="connsiteX9" fmla="*/ 424573 w 1298385"/>
                <a:gd name="connsiteY9" fmla="*/ 1478298 h 2059616"/>
                <a:gd name="connsiteX10" fmla="*/ 632268 w 1298385"/>
                <a:gd name="connsiteY10" fmla="*/ 1890430 h 2059616"/>
                <a:gd name="connsiteX11" fmla="*/ 638749 w 1298385"/>
                <a:gd name="connsiteY11" fmla="*/ 1902534 h 2059616"/>
                <a:gd name="connsiteX12" fmla="*/ 667346 w 1298385"/>
                <a:gd name="connsiteY12" fmla="*/ 1955820 h 2059616"/>
                <a:gd name="connsiteX13" fmla="*/ 667346 w 1298385"/>
                <a:gd name="connsiteY13" fmla="*/ 1955820 h 2059616"/>
                <a:gd name="connsiteX14" fmla="*/ 681200 w 1298385"/>
                <a:gd name="connsiteY14" fmla="*/ 1981504 h 2059616"/>
                <a:gd name="connsiteX15" fmla="*/ 723582 w 1298385"/>
                <a:gd name="connsiteY15" fmla="*/ 2059616 h 2059616"/>
                <a:gd name="connsiteX16" fmla="*/ 595749 w 1298385"/>
                <a:gd name="connsiteY16" fmla="*/ 2015245 h 2059616"/>
                <a:gd name="connsiteX17" fmla="*/ 595714 w 1298385"/>
                <a:gd name="connsiteY17" fmla="*/ 2015245 h 2059616"/>
                <a:gd name="connsiteX18" fmla="*/ 579358 w 1298385"/>
                <a:gd name="connsiteY18" fmla="*/ 2009553 h 2059616"/>
                <a:gd name="connsiteX19" fmla="*/ 330036 w 1298385"/>
                <a:gd name="connsiteY19" fmla="*/ 1923039 h 2059616"/>
                <a:gd name="connsiteX20" fmla="*/ 293791 w 1298385"/>
                <a:gd name="connsiteY20" fmla="*/ 1848664 h 2059616"/>
                <a:gd name="connsiteX21" fmla="*/ 4349 w 1298385"/>
                <a:gd name="connsiteY21" fmla="*/ 928492 h 2059616"/>
                <a:gd name="connsiteX22" fmla="*/ 386168 w 1298385"/>
                <a:gd name="connsiteY22" fmla="*/ 107452 h 2059616"/>
                <a:gd name="connsiteX23" fmla="*/ 386409 w 1298385"/>
                <a:gd name="connsiteY23" fmla="*/ 107281 h 2059616"/>
                <a:gd name="connsiteX24" fmla="*/ 406983 w 1298385"/>
                <a:gd name="connsiteY24" fmla="*/ 92605 h 2059616"/>
                <a:gd name="connsiteX25" fmla="*/ 593452 w 1298385"/>
                <a:gd name="connsiteY25" fmla="*/ 7463 h 2059616"/>
                <a:gd name="connsiteX26" fmla="*/ 1298385 w 1298385"/>
                <a:gd name="connsiteY26" fmla="*/ 188034 h 2059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98385" h="2059616">
                  <a:moveTo>
                    <a:pt x="1298351" y="187999"/>
                  </a:moveTo>
                  <a:lnTo>
                    <a:pt x="1298351" y="616590"/>
                  </a:lnTo>
                  <a:cubicBezTo>
                    <a:pt x="1199424" y="568687"/>
                    <a:pt x="1070288" y="508337"/>
                    <a:pt x="972939" y="470618"/>
                  </a:cubicBezTo>
                  <a:lnTo>
                    <a:pt x="972939" y="470618"/>
                  </a:lnTo>
                  <a:cubicBezTo>
                    <a:pt x="970573" y="469692"/>
                    <a:pt x="968275" y="468800"/>
                    <a:pt x="965978" y="467943"/>
                  </a:cubicBezTo>
                  <a:cubicBezTo>
                    <a:pt x="959120" y="465303"/>
                    <a:pt x="952468" y="462800"/>
                    <a:pt x="945987" y="460468"/>
                  </a:cubicBezTo>
                  <a:cubicBezTo>
                    <a:pt x="945987" y="460468"/>
                    <a:pt x="945953" y="460468"/>
                    <a:pt x="945918" y="460468"/>
                  </a:cubicBezTo>
                  <a:cubicBezTo>
                    <a:pt x="902404" y="444592"/>
                    <a:pt x="867566" y="434716"/>
                    <a:pt x="848295" y="434716"/>
                  </a:cubicBezTo>
                  <a:cubicBezTo>
                    <a:pt x="750260" y="434716"/>
                    <a:pt x="494628" y="546776"/>
                    <a:pt x="379036" y="728856"/>
                  </a:cubicBezTo>
                  <a:cubicBezTo>
                    <a:pt x="263479" y="910970"/>
                    <a:pt x="389563" y="1380229"/>
                    <a:pt x="424573" y="1478298"/>
                  </a:cubicBezTo>
                  <a:cubicBezTo>
                    <a:pt x="445936" y="1538065"/>
                    <a:pt x="552406" y="1741096"/>
                    <a:pt x="632268" y="1890430"/>
                  </a:cubicBezTo>
                  <a:cubicBezTo>
                    <a:pt x="634428" y="1894510"/>
                    <a:pt x="636588" y="1898556"/>
                    <a:pt x="638749" y="1902534"/>
                  </a:cubicBezTo>
                  <a:cubicBezTo>
                    <a:pt x="648864" y="1921427"/>
                    <a:pt x="658500" y="1939327"/>
                    <a:pt x="667346" y="1955820"/>
                  </a:cubicBezTo>
                  <a:lnTo>
                    <a:pt x="667346" y="1955820"/>
                  </a:lnTo>
                  <a:cubicBezTo>
                    <a:pt x="672216" y="1964839"/>
                    <a:pt x="676845" y="1973411"/>
                    <a:pt x="681200" y="1981504"/>
                  </a:cubicBezTo>
                  <a:cubicBezTo>
                    <a:pt x="706814" y="2028961"/>
                    <a:pt x="723582" y="2059616"/>
                    <a:pt x="723582" y="2059616"/>
                  </a:cubicBezTo>
                  <a:lnTo>
                    <a:pt x="595749" y="2015245"/>
                  </a:lnTo>
                  <a:lnTo>
                    <a:pt x="595714" y="2015245"/>
                  </a:lnTo>
                  <a:lnTo>
                    <a:pt x="579358" y="2009553"/>
                  </a:lnTo>
                  <a:lnTo>
                    <a:pt x="330036" y="1923039"/>
                  </a:lnTo>
                  <a:cubicBezTo>
                    <a:pt x="330036" y="1923039"/>
                    <a:pt x="316045" y="1895916"/>
                    <a:pt x="293791" y="1848664"/>
                  </a:cubicBezTo>
                  <a:cubicBezTo>
                    <a:pt x="217084" y="1685855"/>
                    <a:pt x="42342" y="1284011"/>
                    <a:pt x="4349" y="928492"/>
                  </a:cubicBezTo>
                  <a:cubicBezTo>
                    <a:pt x="-32547" y="583260"/>
                    <a:pt x="171376" y="265804"/>
                    <a:pt x="386168" y="107452"/>
                  </a:cubicBezTo>
                  <a:cubicBezTo>
                    <a:pt x="386237" y="107349"/>
                    <a:pt x="386306" y="107315"/>
                    <a:pt x="386409" y="107281"/>
                  </a:cubicBezTo>
                  <a:cubicBezTo>
                    <a:pt x="393267" y="102206"/>
                    <a:pt x="400125" y="97302"/>
                    <a:pt x="406983" y="92605"/>
                  </a:cubicBezTo>
                  <a:cubicBezTo>
                    <a:pt x="470830" y="48714"/>
                    <a:pt x="534987" y="19190"/>
                    <a:pt x="593452" y="7463"/>
                  </a:cubicBezTo>
                  <a:cubicBezTo>
                    <a:pt x="818291" y="-37629"/>
                    <a:pt x="1190852" y="134130"/>
                    <a:pt x="1298385" y="188034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58" name="Freeform: Shape 1057">
              <a:extLst>
                <a:ext uri="{FF2B5EF4-FFF2-40B4-BE49-F238E27FC236}">
                  <a16:creationId xmlns:a16="http://schemas.microsoft.com/office/drawing/2014/main" id="{EBE5BA4A-D94F-9BFB-F1FD-35BF49751D04}"/>
                </a:ext>
              </a:extLst>
            </p:cNvPr>
            <p:cNvSpPr/>
            <p:nvPr/>
          </p:nvSpPr>
          <p:spPr>
            <a:xfrm>
              <a:off x="11175221" y="3360586"/>
              <a:ext cx="1014244" cy="1678310"/>
            </a:xfrm>
            <a:custGeom>
              <a:avLst/>
              <a:gdLst>
                <a:gd name="connsiteX0" fmla="*/ 986769 w 1104726"/>
                <a:gd name="connsiteY0" fmla="*/ 188835 h 1828034"/>
                <a:gd name="connsiteX1" fmla="*/ 1104727 w 1104726"/>
                <a:gd name="connsiteY1" fmla="*/ 270274 h 1828034"/>
                <a:gd name="connsiteX2" fmla="*/ 1104727 w 1104726"/>
                <a:gd name="connsiteY2" fmla="*/ 385008 h 1828034"/>
                <a:gd name="connsiteX3" fmla="*/ 779314 w 1104726"/>
                <a:gd name="connsiteY3" fmla="*/ 239035 h 1828034"/>
                <a:gd name="connsiteX4" fmla="*/ 779314 w 1104726"/>
                <a:gd name="connsiteY4" fmla="*/ 239035 h 1828034"/>
                <a:gd name="connsiteX5" fmla="*/ 772353 w 1104726"/>
                <a:gd name="connsiteY5" fmla="*/ 236361 h 1828034"/>
                <a:gd name="connsiteX6" fmla="*/ 752362 w 1104726"/>
                <a:gd name="connsiteY6" fmla="*/ 228886 h 1828034"/>
                <a:gd name="connsiteX7" fmla="*/ 752294 w 1104726"/>
                <a:gd name="connsiteY7" fmla="*/ 228886 h 1828034"/>
                <a:gd name="connsiteX8" fmla="*/ 654670 w 1104726"/>
                <a:gd name="connsiteY8" fmla="*/ 203134 h 1828034"/>
                <a:gd name="connsiteX9" fmla="*/ 185412 w 1104726"/>
                <a:gd name="connsiteY9" fmla="*/ 497273 h 1828034"/>
                <a:gd name="connsiteX10" fmla="*/ 230949 w 1104726"/>
                <a:gd name="connsiteY10" fmla="*/ 1246716 h 1828034"/>
                <a:gd name="connsiteX11" fmla="*/ 438643 w 1104726"/>
                <a:gd name="connsiteY11" fmla="*/ 1658847 h 1828034"/>
                <a:gd name="connsiteX12" fmla="*/ 445124 w 1104726"/>
                <a:gd name="connsiteY12" fmla="*/ 1670952 h 1828034"/>
                <a:gd name="connsiteX13" fmla="*/ 473722 w 1104726"/>
                <a:gd name="connsiteY13" fmla="*/ 1724238 h 1828034"/>
                <a:gd name="connsiteX14" fmla="*/ 473722 w 1104726"/>
                <a:gd name="connsiteY14" fmla="*/ 1724238 h 1828034"/>
                <a:gd name="connsiteX15" fmla="*/ 487575 w 1104726"/>
                <a:gd name="connsiteY15" fmla="*/ 1749921 h 1828034"/>
                <a:gd name="connsiteX16" fmla="*/ 529958 w 1104726"/>
                <a:gd name="connsiteY16" fmla="*/ 1828034 h 1828034"/>
                <a:gd name="connsiteX17" fmla="*/ 402124 w 1104726"/>
                <a:gd name="connsiteY17" fmla="*/ 1783663 h 1828034"/>
                <a:gd name="connsiteX18" fmla="*/ 402090 w 1104726"/>
                <a:gd name="connsiteY18" fmla="*/ 1783663 h 1828034"/>
                <a:gd name="connsiteX19" fmla="*/ 385734 w 1104726"/>
                <a:gd name="connsiteY19" fmla="*/ 1777971 h 1828034"/>
                <a:gd name="connsiteX20" fmla="*/ 337762 w 1104726"/>
                <a:gd name="connsiteY20" fmla="*/ 1677981 h 1828034"/>
                <a:gd name="connsiteX21" fmla="*/ 326069 w 1104726"/>
                <a:gd name="connsiteY21" fmla="*/ 1653361 h 1828034"/>
                <a:gd name="connsiteX22" fmla="*/ 324046 w 1104726"/>
                <a:gd name="connsiteY22" fmla="*/ 1649109 h 1828034"/>
                <a:gd name="connsiteX23" fmla="*/ 169947 w 1104726"/>
                <a:gd name="connsiteY23" fmla="*/ 1314541 h 1828034"/>
                <a:gd name="connsiteX24" fmla="*/ 132433 w 1104726"/>
                <a:gd name="connsiteY24" fmla="*/ 1229022 h 1828034"/>
                <a:gd name="connsiteX25" fmla="*/ 17425 w 1104726"/>
                <a:gd name="connsiteY25" fmla="*/ 931179 h 1828034"/>
                <a:gd name="connsiteX26" fmla="*/ 17425 w 1104726"/>
                <a:gd name="connsiteY26" fmla="*/ 931179 h 1828034"/>
                <a:gd name="connsiteX27" fmla="*/ 10327 w 1104726"/>
                <a:gd name="connsiteY27" fmla="*/ 903507 h 1828034"/>
                <a:gd name="connsiteX28" fmla="*/ 4155 w 1104726"/>
                <a:gd name="connsiteY28" fmla="*/ 866234 h 1828034"/>
                <a:gd name="connsiteX29" fmla="*/ 4155 w 1104726"/>
                <a:gd name="connsiteY29" fmla="*/ 866234 h 1828034"/>
                <a:gd name="connsiteX30" fmla="*/ 520 w 1104726"/>
                <a:gd name="connsiteY30" fmla="*/ 759661 h 1828034"/>
                <a:gd name="connsiteX31" fmla="*/ 17562 w 1104726"/>
                <a:gd name="connsiteY31" fmla="*/ 589479 h 1828034"/>
                <a:gd name="connsiteX32" fmla="*/ 94372 w 1104726"/>
                <a:gd name="connsiteY32" fmla="*/ 290676 h 1828034"/>
                <a:gd name="connsiteX33" fmla="*/ 236572 w 1104726"/>
                <a:gd name="connsiteY33" fmla="*/ 189521 h 1828034"/>
                <a:gd name="connsiteX34" fmla="*/ 329498 w 1104726"/>
                <a:gd name="connsiteY34" fmla="*/ 133868 h 1828034"/>
                <a:gd name="connsiteX35" fmla="*/ 433397 w 1104726"/>
                <a:gd name="connsiteY35" fmla="*/ 77187 h 1828034"/>
                <a:gd name="connsiteX36" fmla="*/ 640680 w 1104726"/>
                <a:gd name="connsiteY36" fmla="*/ 0 h 1828034"/>
                <a:gd name="connsiteX37" fmla="*/ 744373 w 1104726"/>
                <a:gd name="connsiteY37" fmla="*/ 38850 h 1828034"/>
                <a:gd name="connsiteX38" fmla="*/ 770468 w 1104726"/>
                <a:gd name="connsiteY38" fmla="*/ 52978 h 1828034"/>
                <a:gd name="connsiteX39" fmla="*/ 877075 w 1104726"/>
                <a:gd name="connsiteY39" fmla="*/ 116894 h 1828034"/>
                <a:gd name="connsiteX40" fmla="*/ 986803 w 1104726"/>
                <a:gd name="connsiteY40" fmla="*/ 188869 h 182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04726" h="1828034">
                  <a:moveTo>
                    <a:pt x="986769" y="188835"/>
                  </a:moveTo>
                  <a:cubicBezTo>
                    <a:pt x="1026820" y="215855"/>
                    <a:pt x="1066768" y="243527"/>
                    <a:pt x="1104727" y="270274"/>
                  </a:cubicBezTo>
                  <a:lnTo>
                    <a:pt x="1104727" y="385008"/>
                  </a:lnTo>
                  <a:cubicBezTo>
                    <a:pt x="1005800" y="337105"/>
                    <a:pt x="876664" y="276754"/>
                    <a:pt x="779314" y="239035"/>
                  </a:cubicBezTo>
                  <a:lnTo>
                    <a:pt x="779314" y="239035"/>
                  </a:lnTo>
                  <a:cubicBezTo>
                    <a:pt x="776949" y="238110"/>
                    <a:pt x="774651" y="237218"/>
                    <a:pt x="772353" y="236361"/>
                  </a:cubicBezTo>
                  <a:cubicBezTo>
                    <a:pt x="765495" y="233721"/>
                    <a:pt x="758843" y="231217"/>
                    <a:pt x="752362" y="228886"/>
                  </a:cubicBezTo>
                  <a:cubicBezTo>
                    <a:pt x="752362" y="228886"/>
                    <a:pt x="752328" y="228886"/>
                    <a:pt x="752294" y="228886"/>
                  </a:cubicBezTo>
                  <a:cubicBezTo>
                    <a:pt x="708780" y="213009"/>
                    <a:pt x="673941" y="203134"/>
                    <a:pt x="654670" y="203134"/>
                  </a:cubicBezTo>
                  <a:cubicBezTo>
                    <a:pt x="556635" y="203134"/>
                    <a:pt x="301003" y="315194"/>
                    <a:pt x="185412" y="497273"/>
                  </a:cubicBezTo>
                  <a:cubicBezTo>
                    <a:pt x="69854" y="679388"/>
                    <a:pt x="195939" y="1148646"/>
                    <a:pt x="230949" y="1246716"/>
                  </a:cubicBezTo>
                  <a:cubicBezTo>
                    <a:pt x="252312" y="1306483"/>
                    <a:pt x="358782" y="1509514"/>
                    <a:pt x="438643" y="1658847"/>
                  </a:cubicBezTo>
                  <a:cubicBezTo>
                    <a:pt x="440804" y="1662928"/>
                    <a:pt x="442964" y="1666974"/>
                    <a:pt x="445124" y="1670952"/>
                  </a:cubicBezTo>
                  <a:cubicBezTo>
                    <a:pt x="455240" y="1689845"/>
                    <a:pt x="464875" y="1707745"/>
                    <a:pt x="473722" y="1724238"/>
                  </a:cubicBezTo>
                  <a:lnTo>
                    <a:pt x="473722" y="1724238"/>
                  </a:lnTo>
                  <a:cubicBezTo>
                    <a:pt x="478591" y="1733257"/>
                    <a:pt x="483220" y="1741829"/>
                    <a:pt x="487575" y="1749921"/>
                  </a:cubicBezTo>
                  <a:cubicBezTo>
                    <a:pt x="513190" y="1797379"/>
                    <a:pt x="529958" y="1828034"/>
                    <a:pt x="529958" y="1828034"/>
                  </a:cubicBezTo>
                  <a:lnTo>
                    <a:pt x="402124" y="1783663"/>
                  </a:lnTo>
                  <a:lnTo>
                    <a:pt x="402090" y="1783663"/>
                  </a:lnTo>
                  <a:lnTo>
                    <a:pt x="385734" y="1777971"/>
                  </a:lnTo>
                  <a:cubicBezTo>
                    <a:pt x="374830" y="1755408"/>
                    <a:pt x="358165" y="1720809"/>
                    <a:pt x="337762" y="1677981"/>
                  </a:cubicBezTo>
                  <a:cubicBezTo>
                    <a:pt x="333990" y="1670060"/>
                    <a:pt x="330081" y="1661831"/>
                    <a:pt x="326069" y="1653361"/>
                  </a:cubicBezTo>
                  <a:cubicBezTo>
                    <a:pt x="325418" y="1651955"/>
                    <a:pt x="324732" y="1650549"/>
                    <a:pt x="324046" y="1649109"/>
                  </a:cubicBezTo>
                  <a:cubicBezTo>
                    <a:pt x="280258" y="1556732"/>
                    <a:pt x="223439" y="1434899"/>
                    <a:pt x="169947" y="1314541"/>
                  </a:cubicBezTo>
                  <a:cubicBezTo>
                    <a:pt x="157191" y="1285806"/>
                    <a:pt x="144607" y="1257174"/>
                    <a:pt x="132433" y="1229022"/>
                  </a:cubicBezTo>
                  <a:cubicBezTo>
                    <a:pt x="81136" y="1110276"/>
                    <a:pt x="37210" y="1000479"/>
                    <a:pt x="17425" y="931179"/>
                  </a:cubicBezTo>
                  <a:lnTo>
                    <a:pt x="17425" y="931179"/>
                  </a:lnTo>
                  <a:cubicBezTo>
                    <a:pt x="14510" y="921029"/>
                    <a:pt x="12144" y="911805"/>
                    <a:pt x="10327" y="903507"/>
                  </a:cubicBezTo>
                  <a:cubicBezTo>
                    <a:pt x="7755" y="891746"/>
                    <a:pt x="5732" y="879298"/>
                    <a:pt x="4155" y="866234"/>
                  </a:cubicBezTo>
                  <a:lnTo>
                    <a:pt x="4155" y="866234"/>
                  </a:lnTo>
                  <a:cubicBezTo>
                    <a:pt x="246" y="833693"/>
                    <a:pt x="-749" y="797551"/>
                    <a:pt x="520" y="759661"/>
                  </a:cubicBezTo>
                  <a:cubicBezTo>
                    <a:pt x="2303" y="704694"/>
                    <a:pt x="8750" y="646058"/>
                    <a:pt x="17562" y="589479"/>
                  </a:cubicBezTo>
                  <a:cubicBezTo>
                    <a:pt x="40194" y="444261"/>
                    <a:pt x="78495" y="312485"/>
                    <a:pt x="94372" y="290676"/>
                  </a:cubicBezTo>
                  <a:cubicBezTo>
                    <a:pt x="104316" y="276960"/>
                    <a:pt x="161614" y="236292"/>
                    <a:pt x="236572" y="189521"/>
                  </a:cubicBezTo>
                  <a:cubicBezTo>
                    <a:pt x="265479" y="171484"/>
                    <a:pt x="297025" y="152522"/>
                    <a:pt x="329498" y="133868"/>
                  </a:cubicBezTo>
                  <a:cubicBezTo>
                    <a:pt x="363788" y="114186"/>
                    <a:pt x="399072" y="94812"/>
                    <a:pt x="433397" y="77187"/>
                  </a:cubicBezTo>
                  <a:cubicBezTo>
                    <a:pt x="519190" y="33124"/>
                    <a:pt x="598812" y="0"/>
                    <a:pt x="640680" y="0"/>
                  </a:cubicBezTo>
                  <a:cubicBezTo>
                    <a:pt x="661700" y="0"/>
                    <a:pt x="698390" y="14745"/>
                    <a:pt x="744373" y="38850"/>
                  </a:cubicBezTo>
                  <a:cubicBezTo>
                    <a:pt x="752774" y="43240"/>
                    <a:pt x="761484" y="47972"/>
                    <a:pt x="770468" y="52978"/>
                  </a:cubicBezTo>
                  <a:cubicBezTo>
                    <a:pt x="803078" y="71117"/>
                    <a:pt x="839219" y="92960"/>
                    <a:pt x="877075" y="116894"/>
                  </a:cubicBezTo>
                  <a:cubicBezTo>
                    <a:pt x="912668" y="139457"/>
                    <a:pt x="949770" y="163872"/>
                    <a:pt x="986803" y="188869"/>
                  </a:cubicBezTo>
                  <a:close/>
                </a:path>
              </a:pathLst>
            </a:custGeom>
            <a:solidFill>
              <a:schemeClr val="accent3">
                <a:alpha val="29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60" name="Freeform: Shape 1059">
              <a:extLst>
                <a:ext uri="{FF2B5EF4-FFF2-40B4-BE49-F238E27FC236}">
                  <a16:creationId xmlns:a16="http://schemas.microsoft.com/office/drawing/2014/main" id="{6207C914-097E-3D33-41E6-5C1F0DFBD1D3}"/>
                </a:ext>
              </a:extLst>
            </p:cNvPr>
            <p:cNvSpPr/>
            <p:nvPr/>
          </p:nvSpPr>
          <p:spPr>
            <a:xfrm>
              <a:off x="11000485" y="2817876"/>
              <a:ext cx="351698" cy="429283"/>
            </a:xfrm>
            <a:custGeom>
              <a:avLst/>
              <a:gdLst>
                <a:gd name="connsiteX0" fmla="*/ 383074 w 383074"/>
                <a:gd name="connsiteY0" fmla="*/ 466927 h 467580"/>
                <a:gd name="connsiteX1" fmla="*/ 72681 w 383074"/>
                <a:gd name="connsiteY1" fmla="*/ 362857 h 467580"/>
                <a:gd name="connsiteX2" fmla="*/ 7255 w 383074"/>
                <a:gd name="connsiteY2" fmla="*/ 0 h 467580"/>
                <a:gd name="connsiteX3" fmla="*/ 323718 w 383074"/>
                <a:gd name="connsiteY3" fmla="*/ 170181 h 467580"/>
                <a:gd name="connsiteX4" fmla="*/ 383074 w 383074"/>
                <a:gd name="connsiteY4" fmla="*/ 466927 h 46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3074" h="467580">
                  <a:moveTo>
                    <a:pt x="383074" y="466927"/>
                  </a:moveTo>
                  <a:cubicBezTo>
                    <a:pt x="383074" y="466927"/>
                    <a:pt x="177505" y="482392"/>
                    <a:pt x="72681" y="362857"/>
                  </a:cubicBezTo>
                  <a:cubicBezTo>
                    <a:pt x="-32144" y="243322"/>
                    <a:pt x="7255" y="0"/>
                    <a:pt x="7255" y="0"/>
                  </a:cubicBezTo>
                  <a:cubicBezTo>
                    <a:pt x="7255" y="0"/>
                    <a:pt x="281507" y="66111"/>
                    <a:pt x="323718" y="170181"/>
                  </a:cubicBezTo>
                  <a:cubicBezTo>
                    <a:pt x="365929" y="274251"/>
                    <a:pt x="383074" y="466927"/>
                    <a:pt x="383074" y="466927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59" name="Freeform: Shape 1358">
              <a:extLst>
                <a:ext uri="{FF2B5EF4-FFF2-40B4-BE49-F238E27FC236}">
                  <a16:creationId xmlns:a16="http://schemas.microsoft.com/office/drawing/2014/main" id="{E27486CF-2567-6B85-345C-FD9A2A6CF289}"/>
                </a:ext>
              </a:extLst>
            </p:cNvPr>
            <p:cNvSpPr/>
            <p:nvPr/>
          </p:nvSpPr>
          <p:spPr>
            <a:xfrm>
              <a:off x="11080750" y="2931052"/>
              <a:ext cx="264758" cy="309561"/>
            </a:xfrm>
            <a:custGeom>
              <a:avLst/>
              <a:gdLst>
                <a:gd name="connsiteX0" fmla="*/ 187110 w 288377"/>
                <a:gd name="connsiteY0" fmla="*/ 153553 h 337177"/>
                <a:gd name="connsiteX1" fmla="*/ 209802 w 288377"/>
                <a:gd name="connsiteY1" fmla="*/ 190265 h 337177"/>
                <a:gd name="connsiteX2" fmla="*/ 173090 w 288377"/>
                <a:gd name="connsiteY2" fmla="*/ 212957 h 337177"/>
                <a:gd name="connsiteX3" fmla="*/ 150398 w 288377"/>
                <a:gd name="connsiteY3" fmla="*/ 176245 h 337177"/>
                <a:gd name="connsiteX4" fmla="*/ 187110 w 288377"/>
                <a:gd name="connsiteY4" fmla="*/ 153553 h 337177"/>
                <a:gd name="connsiteX5" fmla="*/ 27192 w 288377"/>
                <a:gd name="connsiteY5" fmla="*/ 124713 h 337177"/>
                <a:gd name="connsiteX6" fmla="*/ 54384 w 288377"/>
                <a:gd name="connsiteY6" fmla="*/ 170662 h 337177"/>
                <a:gd name="connsiteX7" fmla="*/ 27192 w 288377"/>
                <a:gd name="connsiteY7" fmla="*/ 216610 h 337177"/>
                <a:gd name="connsiteX8" fmla="*/ 0 w 288377"/>
                <a:gd name="connsiteY8" fmla="*/ 170662 h 337177"/>
                <a:gd name="connsiteX9" fmla="*/ 27192 w 288377"/>
                <a:gd name="connsiteY9" fmla="*/ 124713 h 337177"/>
                <a:gd name="connsiteX10" fmla="*/ 11282 w 288377"/>
                <a:gd name="connsiteY10" fmla="*/ 24414 h 337177"/>
                <a:gd name="connsiteX11" fmla="*/ 149814 w 288377"/>
                <a:gd name="connsiteY11" fmla="*/ 225525 h 337177"/>
                <a:gd name="connsiteX12" fmla="*/ 288345 w 288377"/>
                <a:gd name="connsiteY12" fmla="*/ 336625 h 337177"/>
                <a:gd name="connsiteX13" fmla="*/ 116758 w 288377"/>
                <a:gd name="connsiteY13" fmla="*/ 219901 h 337177"/>
                <a:gd name="connsiteX14" fmla="*/ 11282 w 288377"/>
                <a:gd name="connsiteY14" fmla="*/ 24414 h 337177"/>
                <a:gd name="connsiteX15" fmla="*/ 127045 w 288377"/>
                <a:gd name="connsiteY15" fmla="*/ 0 h 337177"/>
                <a:gd name="connsiteX16" fmla="*/ 184720 w 288377"/>
                <a:gd name="connsiteY16" fmla="*/ 52052 h 337177"/>
                <a:gd name="connsiteX17" fmla="*/ 127045 w 288377"/>
                <a:gd name="connsiteY17" fmla="*/ 104104 h 337177"/>
                <a:gd name="connsiteX18" fmla="*/ 69369 w 288377"/>
                <a:gd name="connsiteY18" fmla="*/ 52052 h 337177"/>
                <a:gd name="connsiteX19" fmla="*/ 127045 w 288377"/>
                <a:gd name="connsiteY19" fmla="*/ 0 h 337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8377" h="337177">
                  <a:moveTo>
                    <a:pt x="187110" y="153553"/>
                  </a:moveTo>
                  <a:cubicBezTo>
                    <a:pt x="203515" y="157425"/>
                    <a:pt x="213674" y="173861"/>
                    <a:pt x="209802" y="190265"/>
                  </a:cubicBezTo>
                  <a:cubicBezTo>
                    <a:pt x="205930" y="206669"/>
                    <a:pt x="189494" y="216829"/>
                    <a:pt x="173090" y="212957"/>
                  </a:cubicBezTo>
                  <a:cubicBezTo>
                    <a:pt x="156685" y="209085"/>
                    <a:pt x="146526" y="192649"/>
                    <a:pt x="150398" y="176245"/>
                  </a:cubicBezTo>
                  <a:cubicBezTo>
                    <a:pt x="154270" y="159841"/>
                    <a:pt x="170706" y="149681"/>
                    <a:pt x="187110" y="153553"/>
                  </a:cubicBezTo>
                  <a:close/>
                  <a:moveTo>
                    <a:pt x="27192" y="124713"/>
                  </a:moveTo>
                  <a:cubicBezTo>
                    <a:pt x="42210" y="124713"/>
                    <a:pt x="54384" y="145285"/>
                    <a:pt x="54384" y="170662"/>
                  </a:cubicBezTo>
                  <a:cubicBezTo>
                    <a:pt x="54384" y="196038"/>
                    <a:pt x="42210" y="216610"/>
                    <a:pt x="27192" y="216610"/>
                  </a:cubicBezTo>
                  <a:cubicBezTo>
                    <a:pt x="12174" y="216610"/>
                    <a:pt x="0" y="196038"/>
                    <a:pt x="0" y="170662"/>
                  </a:cubicBezTo>
                  <a:cubicBezTo>
                    <a:pt x="0" y="145285"/>
                    <a:pt x="12174" y="124713"/>
                    <a:pt x="27192" y="124713"/>
                  </a:cubicBezTo>
                  <a:close/>
                  <a:moveTo>
                    <a:pt x="11282" y="24414"/>
                  </a:moveTo>
                  <a:cubicBezTo>
                    <a:pt x="11282" y="24414"/>
                    <a:pt x="125193" y="207248"/>
                    <a:pt x="149814" y="225525"/>
                  </a:cubicBezTo>
                  <a:cubicBezTo>
                    <a:pt x="174434" y="243801"/>
                    <a:pt x="275692" y="300071"/>
                    <a:pt x="288345" y="336625"/>
                  </a:cubicBezTo>
                  <a:cubicBezTo>
                    <a:pt x="290608" y="343208"/>
                    <a:pt x="175840" y="290196"/>
                    <a:pt x="116758" y="219901"/>
                  </a:cubicBezTo>
                  <a:cubicBezTo>
                    <a:pt x="57676" y="149573"/>
                    <a:pt x="11282" y="24414"/>
                    <a:pt x="11282" y="24414"/>
                  </a:cubicBezTo>
                  <a:close/>
                  <a:moveTo>
                    <a:pt x="127045" y="0"/>
                  </a:moveTo>
                  <a:cubicBezTo>
                    <a:pt x="158898" y="0"/>
                    <a:pt x="184720" y="23305"/>
                    <a:pt x="184720" y="52052"/>
                  </a:cubicBezTo>
                  <a:cubicBezTo>
                    <a:pt x="184720" y="80800"/>
                    <a:pt x="158898" y="104104"/>
                    <a:pt x="127045" y="104104"/>
                  </a:cubicBezTo>
                  <a:cubicBezTo>
                    <a:pt x="95191" y="104104"/>
                    <a:pt x="69369" y="80800"/>
                    <a:pt x="69369" y="52052"/>
                  </a:cubicBezTo>
                  <a:cubicBezTo>
                    <a:pt x="69369" y="23305"/>
                    <a:pt x="95191" y="0"/>
                    <a:pt x="127045" y="0"/>
                  </a:cubicBezTo>
                  <a:close/>
                </a:path>
              </a:pathLst>
            </a:custGeom>
            <a:solidFill>
              <a:schemeClr val="accent3">
                <a:alpha val="36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66" name="Freeform: Shape 1065">
              <a:extLst>
                <a:ext uri="{FF2B5EF4-FFF2-40B4-BE49-F238E27FC236}">
                  <a16:creationId xmlns:a16="http://schemas.microsoft.com/office/drawing/2014/main" id="{37FD295E-3253-7071-5826-ECC613DC8D12}"/>
                </a:ext>
              </a:extLst>
            </p:cNvPr>
            <p:cNvSpPr/>
            <p:nvPr/>
          </p:nvSpPr>
          <p:spPr>
            <a:xfrm>
              <a:off x="11536418" y="3570469"/>
              <a:ext cx="410511" cy="481574"/>
            </a:xfrm>
            <a:custGeom>
              <a:avLst/>
              <a:gdLst>
                <a:gd name="connsiteX0" fmla="*/ 358839 w 447133"/>
                <a:gd name="connsiteY0" fmla="*/ 244 h 524536"/>
                <a:gd name="connsiteX1" fmla="*/ 165512 w 447133"/>
                <a:gd name="connsiteY1" fmla="*/ 55040 h 524536"/>
                <a:gd name="connsiteX2" fmla="*/ 37096 w 447133"/>
                <a:gd name="connsiteY2" fmla="*/ 436756 h 524536"/>
                <a:gd name="connsiteX3" fmla="*/ 920 w 447133"/>
                <a:gd name="connsiteY3" fmla="*/ 524298 h 524536"/>
                <a:gd name="connsiteX4" fmla="*/ 387300 w 447133"/>
                <a:gd name="connsiteY4" fmla="*/ 369033 h 524536"/>
                <a:gd name="connsiteX5" fmla="*/ 358839 w 447133"/>
                <a:gd name="connsiteY5" fmla="*/ 244 h 52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133" h="524536">
                  <a:moveTo>
                    <a:pt x="358839" y="244"/>
                  </a:moveTo>
                  <a:cubicBezTo>
                    <a:pt x="358839" y="244"/>
                    <a:pt x="235567" y="-6820"/>
                    <a:pt x="165512" y="55040"/>
                  </a:cubicBezTo>
                  <a:cubicBezTo>
                    <a:pt x="95458" y="116899"/>
                    <a:pt x="55784" y="411073"/>
                    <a:pt x="37096" y="436756"/>
                  </a:cubicBezTo>
                  <a:cubicBezTo>
                    <a:pt x="18408" y="462439"/>
                    <a:pt x="-4943" y="519635"/>
                    <a:pt x="920" y="524298"/>
                  </a:cubicBezTo>
                  <a:cubicBezTo>
                    <a:pt x="6784" y="528962"/>
                    <a:pt x="311416" y="464771"/>
                    <a:pt x="387300" y="369033"/>
                  </a:cubicBezTo>
                  <a:cubicBezTo>
                    <a:pt x="463184" y="273330"/>
                    <a:pt x="480295" y="24179"/>
                    <a:pt x="358839" y="244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63" name="Freeform: Shape 1362">
              <a:extLst>
                <a:ext uri="{FF2B5EF4-FFF2-40B4-BE49-F238E27FC236}">
                  <a16:creationId xmlns:a16="http://schemas.microsoft.com/office/drawing/2014/main" id="{1E61A053-2580-F4D8-AE03-6D73FFB990FC}"/>
                </a:ext>
              </a:extLst>
            </p:cNvPr>
            <p:cNvSpPr/>
            <p:nvPr/>
          </p:nvSpPr>
          <p:spPr>
            <a:xfrm>
              <a:off x="11646567" y="3570693"/>
              <a:ext cx="271942" cy="370726"/>
            </a:xfrm>
            <a:custGeom>
              <a:avLst/>
              <a:gdLst>
                <a:gd name="connsiteX0" fmla="*/ 232470 w 296202"/>
                <a:gd name="connsiteY0" fmla="*/ 112362 h 403799"/>
                <a:gd name="connsiteX1" fmla="*/ 266467 w 296202"/>
                <a:gd name="connsiteY1" fmla="*/ 113431 h 403799"/>
                <a:gd name="connsiteX2" fmla="*/ 155264 w 296202"/>
                <a:gd name="connsiteY2" fmla="*/ 334945 h 403799"/>
                <a:gd name="connsiteX3" fmla="*/ 232470 w 296202"/>
                <a:gd name="connsiteY3" fmla="*/ 112362 h 403799"/>
                <a:gd name="connsiteX4" fmla="*/ 82604 w 296202"/>
                <a:gd name="connsiteY4" fmla="*/ 66180 h 403799"/>
                <a:gd name="connsiteX5" fmla="*/ 45845 w 296202"/>
                <a:gd name="connsiteY5" fmla="*/ 120461 h 403799"/>
                <a:gd name="connsiteX6" fmla="*/ 82604 w 296202"/>
                <a:gd name="connsiteY6" fmla="*/ 66180 h 403799"/>
                <a:gd name="connsiteX7" fmla="*/ 238864 w 296202"/>
                <a:gd name="connsiteY7" fmla="*/ 0 h 403799"/>
                <a:gd name="connsiteX8" fmla="*/ 119432 w 296202"/>
                <a:gd name="connsiteY8" fmla="*/ 124815 h 403799"/>
                <a:gd name="connsiteX9" fmla="*/ 93538 w 296202"/>
                <a:gd name="connsiteY9" fmla="*/ 177274 h 403799"/>
                <a:gd name="connsiteX10" fmla="*/ 88874 w 296202"/>
                <a:gd name="connsiteY10" fmla="*/ 188088 h 403799"/>
                <a:gd name="connsiteX11" fmla="*/ 108219 w 296202"/>
                <a:gd name="connsiteY11" fmla="*/ 211517 h 403799"/>
                <a:gd name="connsiteX12" fmla="*/ 60693 w 296202"/>
                <a:gd name="connsiteY12" fmla="*/ 278914 h 403799"/>
                <a:gd name="connsiteX13" fmla="*/ 51573 w 296202"/>
                <a:gd name="connsiteY13" fmla="*/ 276375 h 403799"/>
                <a:gd name="connsiteX14" fmla="*/ 33268 w 296202"/>
                <a:gd name="connsiteY14" fmla="*/ 321069 h 403799"/>
                <a:gd name="connsiteX15" fmla="*/ 0 w 296202"/>
                <a:gd name="connsiteY15" fmla="*/ 403799 h 403799"/>
                <a:gd name="connsiteX16" fmla="*/ 40874 w 296202"/>
                <a:gd name="connsiteY16" fmla="*/ 264753 h 403799"/>
                <a:gd name="connsiteX17" fmla="*/ 42197 w 296202"/>
                <a:gd name="connsiteY17" fmla="*/ 261005 h 403799"/>
                <a:gd name="connsiteX18" fmla="*/ 43621 w 296202"/>
                <a:gd name="connsiteY18" fmla="*/ 226558 h 403799"/>
                <a:gd name="connsiteX19" fmla="*/ 60717 w 296202"/>
                <a:gd name="connsiteY19" fmla="*/ 192972 h 403799"/>
                <a:gd name="connsiteX20" fmla="*/ 67674 w 296202"/>
                <a:gd name="connsiteY20" fmla="*/ 188875 h 403799"/>
                <a:gd name="connsiteX21" fmla="*/ 77856 w 296202"/>
                <a:gd name="connsiteY21" fmla="*/ 160045 h 403799"/>
                <a:gd name="connsiteX22" fmla="*/ 113328 w 296202"/>
                <a:gd name="connsiteY22" fmla="*/ 93303 h 403799"/>
                <a:gd name="connsiteX23" fmla="*/ 238864 w 296202"/>
                <a:gd name="connsiteY23" fmla="*/ 0 h 40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6202" h="403799">
                  <a:moveTo>
                    <a:pt x="232470" y="112362"/>
                  </a:moveTo>
                  <a:cubicBezTo>
                    <a:pt x="243439" y="109319"/>
                    <a:pt x="254856" y="109385"/>
                    <a:pt x="266467" y="113431"/>
                  </a:cubicBezTo>
                  <a:cubicBezTo>
                    <a:pt x="357095" y="145047"/>
                    <a:pt x="217432" y="366457"/>
                    <a:pt x="155264" y="334945"/>
                  </a:cubicBezTo>
                  <a:cubicBezTo>
                    <a:pt x="100898" y="307341"/>
                    <a:pt x="155692" y="133665"/>
                    <a:pt x="232470" y="112362"/>
                  </a:cubicBezTo>
                  <a:close/>
                  <a:moveTo>
                    <a:pt x="82604" y="66180"/>
                  </a:moveTo>
                  <a:cubicBezTo>
                    <a:pt x="97485" y="75816"/>
                    <a:pt x="59869" y="125708"/>
                    <a:pt x="45845" y="120461"/>
                  </a:cubicBezTo>
                  <a:cubicBezTo>
                    <a:pt x="31820" y="115215"/>
                    <a:pt x="64979" y="54762"/>
                    <a:pt x="82604" y="66180"/>
                  </a:cubicBezTo>
                  <a:close/>
                  <a:moveTo>
                    <a:pt x="238864" y="0"/>
                  </a:moveTo>
                  <a:cubicBezTo>
                    <a:pt x="231389" y="58430"/>
                    <a:pt x="136577" y="103796"/>
                    <a:pt x="119432" y="124815"/>
                  </a:cubicBezTo>
                  <a:cubicBezTo>
                    <a:pt x="115146" y="130070"/>
                    <a:pt x="105538" y="150134"/>
                    <a:pt x="93538" y="177274"/>
                  </a:cubicBezTo>
                  <a:lnTo>
                    <a:pt x="88874" y="188088"/>
                  </a:lnTo>
                  <a:lnTo>
                    <a:pt x="108219" y="211517"/>
                  </a:lnTo>
                  <a:cubicBezTo>
                    <a:pt x="115792" y="239200"/>
                    <a:pt x="90885" y="274980"/>
                    <a:pt x="60693" y="278914"/>
                  </a:cubicBezTo>
                  <a:lnTo>
                    <a:pt x="51573" y="276375"/>
                  </a:lnTo>
                  <a:lnTo>
                    <a:pt x="33268" y="321069"/>
                  </a:lnTo>
                  <a:cubicBezTo>
                    <a:pt x="14384" y="367523"/>
                    <a:pt x="0" y="403799"/>
                    <a:pt x="0" y="403799"/>
                  </a:cubicBezTo>
                  <a:cubicBezTo>
                    <a:pt x="0" y="403799"/>
                    <a:pt x="17805" y="336976"/>
                    <a:pt x="40874" y="264753"/>
                  </a:cubicBezTo>
                  <a:lnTo>
                    <a:pt x="42197" y="261005"/>
                  </a:lnTo>
                  <a:lnTo>
                    <a:pt x="43621" y="226558"/>
                  </a:lnTo>
                  <a:cubicBezTo>
                    <a:pt x="46979" y="213389"/>
                    <a:pt x="52932" y="200795"/>
                    <a:pt x="60717" y="192972"/>
                  </a:cubicBezTo>
                  <a:lnTo>
                    <a:pt x="67674" y="188875"/>
                  </a:lnTo>
                  <a:lnTo>
                    <a:pt x="77856" y="160045"/>
                  </a:lnTo>
                  <a:cubicBezTo>
                    <a:pt x="90455" y="128911"/>
                    <a:pt x="102801" y="104104"/>
                    <a:pt x="113328" y="93303"/>
                  </a:cubicBezTo>
                  <a:cubicBezTo>
                    <a:pt x="155436" y="50132"/>
                    <a:pt x="238864" y="0"/>
                    <a:pt x="238864" y="0"/>
                  </a:cubicBezTo>
                  <a:close/>
                </a:path>
              </a:pathLst>
            </a:custGeom>
            <a:solidFill>
              <a:schemeClr val="accent3">
                <a:alpha val="36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60" name="Freeform: Shape 1359">
              <a:extLst>
                <a:ext uri="{FF2B5EF4-FFF2-40B4-BE49-F238E27FC236}">
                  <a16:creationId xmlns:a16="http://schemas.microsoft.com/office/drawing/2014/main" id="{16C5FBCF-7E94-41E8-F747-B2ACE06F80AC}"/>
                </a:ext>
              </a:extLst>
            </p:cNvPr>
            <p:cNvSpPr/>
            <p:nvPr/>
          </p:nvSpPr>
          <p:spPr>
            <a:xfrm>
              <a:off x="11096180" y="3266706"/>
              <a:ext cx="1058012" cy="1590203"/>
            </a:xfrm>
            <a:custGeom>
              <a:avLst/>
              <a:gdLst>
                <a:gd name="connsiteX0" fmla="*/ 219581 w 1152399"/>
                <a:gd name="connsiteY0" fmla="*/ 1494243 h 1732067"/>
                <a:gd name="connsiteX1" fmla="*/ 255147 w 1152399"/>
                <a:gd name="connsiteY1" fmla="*/ 1542778 h 1732067"/>
                <a:gd name="connsiteX2" fmla="*/ 200283 w 1152399"/>
                <a:gd name="connsiteY2" fmla="*/ 1645442 h 1732067"/>
                <a:gd name="connsiteX3" fmla="*/ 219581 w 1152399"/>
                <a:gd name="connsiteY3" fmla="*/ 1494243 h 1732067"/>
                <a:gd name="connsiteX4" fmla="*/ 230630 w 1152399"/>
                <a:gd name="connsiteY4" fmla="*/ 1331414 h 1732067"/>
                <a:gd name="connsiteX5" fmla="*/ 239237 w 1152399"/>
                <a:gd name="connsiteY5" fmla="*/ 1465660 h 1732067"/>
                <a:gd name="connsiteX6" fmla="*/ 230630 w 1152399"/>
                <a:gd name="connsiteY6" fmla="*/ 1331414 h 1732067"/>
                <a:gd name="connsiteX7" fmla="*/ 107769 w 1152399"/>
                <a:gd name="connsiteY7" fmla="*/ 960225 h 1732067"/>
                <a:gd name="connsiteX8" fmla="*/ 114764 w 1152399"/>
                <a:gd name="connsiteY8" fmla="*/ 1035525 h 1732067"/>
                <a:gd name="connsiteX9" fmla="*/ 107769 w 1152399"/>
                <a:gd name="connsiteY9" fmla="*/ 960225 h 1732067"/>
                <a:gd name="connsiteX10" fmla="*/ 98723 w 1152399"/>
                <a:gd name="connsiteY10" fmla="*/ 692162 h 1732067"/>
                <a:gd name="connsiteX11" fmla="*/ 121759 w 1152399"/>
                <a:gd name="connsiteY11" fmla="*/ 695815 h 1732067"/>
                <a:gd name="connsiteX12" fmla="*/ 22833 w 1152399"/>
                <a:gd name="connsiteY12" fmla="*/ 868293 h 1732067"/>
                <a:gd name="connsiteX13" fmla="*/ 98723 w 1152399"/>
                <a:gd name="connsiteY13" fmla="*/ 692162 h 1732067"/>
                <a:gd name="connsiteX14" fmla="*/ 1126893 w 1152399"/>
                <a:gd name="connsiteY14" fmla="*/ 220609 h 1732067"/>
                <a:gd name="connsiteX15" fmla="*/ 1145796 w 1152399"/>
                <a:gd name="connsiteY15" fmla="*/ 223641 h 1732067"/>
                <a:gd name="connsiteX16" fmla="*/ 1114284 w 1152399"/>
                <a:gd name="connsiteY16" fmla="*/ 268183 h 1732067"/>
                <a:gd name="connsiteX17" fmla="*/ 1126893 w 1152399"/>
                <a:gd name="connsiteY17" fmla="*/ 220609 h 1732067"/>
                <a:gd name="connsiteX18" fmla="*/ 408746 w 1152399"/>
                <a:gd name="connsiteY18" fmla="*/ 202678 h 1732067"/>
                <a:gd name="connsiteX19" fmla="*/ 355548 w 1152399"/>
                <a:gd name="connsiteY19" fmla="*/ 300657 h 1732067"/>
                <a:gd name="connsiteX20" fmla="*/ 391724 w 1152399"/>
                <a:gd name="connsiteY20" fmla="*/ 207285 h 1732067"/>
                <a:gd name="connsiteX21" fmla="*/ 408746 w 1152399"/>
                <a:gd name="connsiteY21" fmla="*/ 202678 h 1732067"/>
                <a:gd name="connsiteX22" fmla="*/ 516290 w 1152399"/>
                <a:gd name="connsiteY22" fmla="*/ 199642 h 1732067"/>
                <a:gd name="connsiteX23" fmla="*/ 545789 w 1152399"/>
                <a:gd name="connsiteY23" fmla="*/ 202655 h 1732067"/>
                <a:gd name="connsiteX24" fmla="*/ 495589 w 1152399"/>
                <a:gd name="connsiteY24" fmla="*/ 265646 h 1732067"/>
                <a:gd name="connsiteX25" fmla="*/ 516290 w 1152399"/>
                <a:gd name="connsiteY25" fmla="*/ 199642 h 1732067"/>
                <a:gd name="connsiteX26" fmla="*/ 996287 w 1152399"/>
                <a:gd name="connsiteY26" fmla="*/ 198514 h 1732067"/>
                <a:gd name="connsiteX27" fmla="*/ 1059420 w 1152399"/>
                <a:gd name="connsiteY27" fmla="*/ 217811 h 1732067"/>
                <a:gd name="connsiteX28" fmla="*/ 1066414 w 1152399"/>
                <a:gd name="connsiteY28" fmla="*/ 319378 h 1732067"/>
                <a:gd name="connsiteX29" fmla="*/ 960184 w 1152399"/>
                <a:gd name="connsiteY29" fmla="*/ 242329 h 1732067"/>
                <a:gd name="connsiteX30" fmla="*/ 996287 w 1152399"/>
                <a:gd name="connsiteY30" fmla="*/ 198514 h 1732067"/>
                <a:gd name="connsiteX31" fmla="*/ 528434 w 1152399"/>
                <a:gd name="connsiteY31" fmla="*/ 245 h 1732067"/>
                <a:gd name="connsiteX32" fmla="*/ 552819 w 1152399"/>
                <a:gd name="connsiteY32" fmla="*/ 3019 h 1732067"/>
                <a:gd name="connsiteX33" fmla="*/ 578502 w 1152399"/>
                <a:gd name="connsiteY33" fmla="*/ 131435 h 1732067"/>
                <a:gd name="connsiteX34" fmla="*/ 360212 w 1152399"/>
                <a:gd name="connsiteY34" fmla="*/ 115079 h 1732067"/>
                <a:gd name="connsiteX35" fmla="*/ 528434 w 1152399"/>
                <a:gd name="connsiteY35" fmla="*/ 245 h 173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52399" h="1732067">
                  <a:moveTo>
                    <a:pt x="219581" y="1494243"/>
                  </a:moveTo>
                  <a:cubicBezTo>
                    <a:pt x="230861" y="1499309"/>
                    <a:pt x="243334" y="1514532"/>
                    <a:pt x="255147" y="1542778"/>
                  </a:cubicBezTo>
                  <a:cubicBezTo>
                    <a:pt x="356714" y="1785654"/>
                    <a:pt x="250484" y="1765663"/>
                    <a:pt x="200283" y="1645442"/>
                  </a:cubicBezTo>
                  <a:cubicBezTo>
                    <a:pt x="162633" y="1555251"/>
                    <a:pt x="185740" y="1479043"/>
                    <a:pt x="219581" y="1494243"/>
                  </a:cubicBezTo>
                  <a:close/>
                  <a:moveTo>
                    <a:pt x="230630" y="1331414"/>
                  </a:moveTo>
                  <a:cubicBezTo>
                    <a:pt x="260977" y="1344273"/>
                    <a:pt x="264474" y="1467991"/>
                    <a:pt x="239237" y="1465660"/>
                  </a:cubicBezTo>
                  <a:cubicBezTo>
                    <a:pt x="214000" y="1463328"/>
                    <a:pt x="187356" y="1313103"/>
                    <a:pt x="230630" y="1331414"/>
                  </a:cubicBezTo>
                  <a:close/>
                  <a:moveTo>
                    <a:pt x="107769" y="960225"/>
                  </a:moveTo>
                  <a:cubicBezTo>
                    <a:pt x="126148" y="959299"/>
                    <a:pt x="136641" y="1025890"/>
                    <a:pt x="114764" y="1035525"/>
                  </a:cubicBezTo>
                  <a:cubicBezTo>
                    <a:pt x="92887" y="1045161"/>
                    <a:pt x="62883" y="962522"/>
                    <a:pt x="107769" y="960225"/>
                  </a:cubicBezTo>
                  <a:close/>
                  <a:moveTo>
                    <a:pt x="98723" y="692162"/>
                  </a:moveTo>
                  <a:cubicBezTo>
                    <a:pt x="107022" y="690942"/>
                    <a:pt x="114863" y="691983"/>
                    <a:pt x="121759" y="695815"/>
                  </a:cubicBezTo>
                  <a:cubicBezTo>
                    <a:pt x="176932" y="726470"/>
                    <a:pt x="96008" y="924495"/>
                    <a:pt x="22833" y="868293"/>
                  </a:cubicBezTo>
                  <a:cubicBezTo>
                    <a:pt x="-39995" y="820017"/>
                    <a:pt x="40625" y="700700"/>
                    <a:pt x="98723" y="692162"/>
                  </a:cubicBezTo>
                  <a:close/>
                  <a:moveTo>
                    <a:pt x="1126893" y="220609"/>
                  </a:moveTo>
                  <a:cubicBezTo>
                    <a:pt x="1132277" y="218332"/>
                    <a:pt x="1138681" y="218772"/>
                    <a:pt x="1145796" y="223641"/>
                  </a:cubicBezTo>
                  <a:cubicBezTo>
                    <a:pt x="1167982" y="238797"/>
                    <a:pt x="1128308" y="280837"/>
                    <a:pt x="1114284" y="268183"/>
                  </a:cubicBezTo>
                  <a:cubicBezTo>
                    <a:pt x="1103765" y="258719"/>
                    <a:pt x="1110741" y="227440"/>
                    <a:pt x="1126893" y="220609"/>
                  </a:cubicBezTo>
                  <a:close/>
                  <a:moveTo>
                    <a:pt x="408746" y="202678"/>
                  </a:moveTo>
                  <a:cubicBezTo>
                    <a:pt x="438527" y="204652"/>
                    <a:pt x="401514" y="288385"/>
                    <a:pt x="355548" y="300657"/>
                  </a:cubicBezTo>
                  <a:cubicBezTo>
                    <a:pt x="303015" y="314681"/>
                    <a:pt x="306787" y="248879"/>
                    <a:pt x="391724" y="207285"/>
                  </a:cubicBezTo>
                  <a:cubicBezTo>
                    <a:pt x="398874" y="203783"/>
                    <a:pt x="404491" y="202396"/>
                    <a:pt x="408746" y="202678"/>
                  </a:cubicBezTo>
                  <a:close/>
                  <a:moveTo>
                    <a:pt x="516290" y="199642"/>
                  </a:moveTo>
                  <a:cubicBezTo>
                    <a:pt x="525080" y="195966"/>
                    <a:pt x="535194" y="196106"/>
                    <a:pt x="545789" y="202655"/>
                  </a:cubicBezTo>
                  <a:cubicBezTo>
                    <a:pt x="606482" y="240169"/>
                    <a:pt x="522438" y="278470"/>
                    <a:pt x="495589" y="265646"/>
                  </a:cubicBezTo>
                  <a:cubicBezTo>
                    <a:pt x="475452" y="256028"/>
                    <a:pt x="489918" y="210669"/>
                    <a:pt x="516290" y="199642"/>
                  </a:cubicBezTo>
                  <a:close/>
                  <a:moveTo>
                    <a:pt x="996287" y="198514"/>
                  </a:moveTo>
                  <a:cubicBezTo>
                    <a:pt x="1018049" y="196457"/>
                    <a:pt x="1044315" y="204918"/>
                    <a:pt x="1059420" y="217811"/>
                  </a:cubicBezTo>
                  <a:cubicBezTo>
                    <a:pt x="1082222" y="237288"/>
                    <a:pt x="1072244" y="318213"/>
                    <a:pt x="1066414" y="319378"/>
                  </a:cubicBezTo>
                  <a:cubicBezTo>
                    <a:pt x="1060585" y="320544"/>
                    <a:pt x="966013" y="300690"/>
                    <a:pt x="960184" y="242329"/>
                  </a:cubicBezTo>
                  <a:cubicBezTo>
                    <a:pt x="957269" y="213148"/>
                    <a:pt x="974526" y="200572"/>
                    <a:pt x="996287" y="198514"/>
                  </a:cubicBezTo>
                  <a:close/>
                  <a:moveTo>
                    <a:pt x="528434" y="245"/>
                  </a:moveTo>
                  <a:cubicBezTo>
                    <a:pt x="537627" y="-465"/>
                    <a:pt x="545910" y="340"/>
                    <a:pt x="552819" y="3019"/>
                  </a:cubicBezTo>
                  <a:cubicBezTo>
                    <a:pt x="610014" y="25205"/>
                    <a:pt x="660215" y="63747"/>
                    <a:pt x="578502" y="131435"/>
                  </a:cubicBezTo>
                  <a:cubicBezTo>
                    <a:pt x="496789" y="199124"/>
                    <a:pt x="366041" y="150089"/>
                    <a:pt x="360212" y="115079"/>
                  </a:cubicBezTo>
                  <a:cubicBezTo>
                    <a:pt x="355111" y="84445"/>
                    <a:pt x="464081" y="5216"/>
                    <a:pt x="528434" y="245"/>
                  </a:cubicBezTo>
                  <a:close/>
                </a:path>
              </a:pathLst>
            </a:custGeom>
            <a:solidFill>
              <a:schemeClr val="accent3">
                <a:alpha val="36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1371" name="Group 1370">
            <a:extLst>
              <a:ext uri="{FF2B5EF4-FFF2-40B4-BE49-F238E27FC236}">
                <a16:creationId xmlns:a16="http://schemas.microsoft.com/office/drawing/2014/main" id="{A9AC73C7-0932-3E8B-2A09-93A667222CF8}"/>
              </a:ext>
            </a:extLst>
          </p:cNvPr>
          <p:cNvGrpSpPr/>
          <p:nvPr/>
        </p:nvGrpSpPr>
        <p:grpSpPr>
          <a:xfrm flipH="1">
            <a:off x="-11989" y="5054544"/>
            <a:ext cx="1864214" cy="1443583"/>
            <a:chOff x="9218073" y="4647726"/>
            <a:chExt cx="2971391" cy="1850401"/>
          </a:xfrm>
        </p:grpSpPr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4E4F95E4-63A4-2DF0-B9ED-40C5A9766315}"/>
                </a:ext>
              </a:extLst>
            </p:cNvPr>
            <p:cNvSpPr/>
            <p:nvPr/>
          </p:nvSpPr>
          <p:spPr>
            <a:xfrm>
              <a:off x="11742639" y="4718596"/>
              <a:ext cx="44699" cy="87877"/>
            </a:xfrm>
            <a:custGeom>
              <a:avLst/>
              <a:gdLst>
                <a:gd name="connsiteX0" fmla="*/ 19487 w 48687"/>
                <a:gd name="connsiteY0" fmla="*/ 11 h 95717"/>
                <a:gd name="connsiteX1" fmla="*/ 1896 w 48687"/>
                <a:gd name="connsiteY1" fmla="*/ 13658 h 95717"/>
                <a:gd name="connsiteX2" fmla="*/ 936 w 48687"/>
                <a:gd name="connsiteY2" fmla="*/ 37215 h 95717"/>
                <a:gd name="connsiteX3" fmla="*/ 8754 w 48687"/>
                <a:gd name="connsiteY3" fmla="*/ 73597 h 95717"/>
                <a:gd name="connsiteX4" fmla="*/ 14858 w 48687"/>
                <a:gd name="connsiteY4" fmla="*/ 87724 h 95717"/>
                <a:gd name="connsiteX5" fmla="*/ 27545 w 48687"/>
                <a:gd name="connsiteY5" fmla="*/ 95679 h 95717"/>
                <a:gd name="connsiteX6" fmla="*/ 43799 w 48687"/>
                <a:gd name="connsiteY6" fmla="*/ 85427 h 95717"/>
                <a:gd name="connsiteX7" fmla="*/ 44244 w 48687"/>
                <a:gd name="connsiteY7" fmla="*/ 35569 h 95717"/>
                <a:gd name="connsiteX8" fmla="*/ 19522 w 48687"/>
                <a:gd name="connsiteY8" fmla="*/ 45 h 9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687" h="95717">
                  <a:moveTo>
                    <a:pt x="19487" y="11"/>
                  </a:moveTo>
                  <a:cubicBezTo>
                    <a:pt x="11566" y="-298"/>
                    <a:pt x="4605" y="6183"/>
                    <a:pt x="1896" y="13658"/>
                  </a:cubicBezTo>
                  <a:cubicBezTo>
                    <a:pt x="-813" y="21133"/>
                    <a:pt x="-127" y="29363"/>
                    <a:pt x="936" y="37215"/>
                  </a:cubicBezTo>
                  <a:cubicBezTo>
                    <a:pt x="2616" y="49525"/>
                    <a:pt x="5222" y="61698"/>
                    <a:pt x="8754" y="73597"/>
                  </a:cubicBezTo>
                  <a:cubicBezTo>
                    <a:pt x="10195" y="78534"/>
                    <a:pt x="11841" y="83507"/>
                    <a:pt x="14858" y="87724"/>
                  </a:cubicBezTo>
                  <a:cubicBezTo>
                    <a:pt x="17841" y="91908"/>
                    <a:pt x="22402" y="95268"/>
                    <a:pt x="27545" y="95679"/>
                  </a:cubicBezTo>
                  <a:cubicBezTo>
                    <a:pt x="34300" y="96194"/>
                    <a:pt x="40610" y="91393"/>
                    <a:pt x="43799" y="85427"/>
                  </a:cubicBezTo>
                  <a:cubicBezTo>
                    <a:pt x="51068" y="71779"/>
                    <a:pt x="49388" y="49799"/>
                    <a:pt x="44244" y="35569"/>
                  </a:cubicBezTo>
                  <a:cubicBezTo>
                    <a:pt x="39924" y="23568"/>
                    <a:pt x="35432" y="662"/>
                    <a:pt x="19522" y="45"/>
                  </a:cubicBezTo>
                  <a:close/>
                </a:path>
              </a:pathLst>
            </a:custGeom>
            <a:solidFill>
              <a:srgbClr val="232736">
                <a:alpha val="36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82" name="Freeform: Shape 1081">
              <a:extLst>
                <a:ext uri="{FF2B5EF4-FFF2-40B4-BE49-F238E27FC236}">
                  <a16:creationId xmlns:a16="http://schemas.microsoft.com/office/drawing/2014/main" id="{FC492BE3-9628-2A92-5F8C-8279F9E884AF}"/>
                </a:ext>
              </a:extLst>
            </p:cNvPr>
            <p:cNvSpPr/>
            <p:nvPr/>
          </p:nvSpPr>
          <p:spPr>
            <a:xfrm>
              <a:off x="9218073" y="4647726"/>
              <a:ext cx="2971391" cy="1850401"/>
            </a:xfrm>
            <a:custGeom>
              <a:avLst/>
              <a:gdLst>
                <a:gd name="connsiteX0" fmla="*/ 4647187 w 4647186"/>
                <a:gd name="connsiteY0" fmla="*/ 243674 h 2893984"/>
                <a:gd name="connsiteX1" fmla="*/ 4647187 w 4647186"/>
                <a:gd name="connsiteY1" fmla="*/ 1632042 h 2893984"/>
                <a:gd name="connsiteX2" fmla="*/ 4228643 w 4647186"/>
                <a:gd name="connsiteY2" fmla="*/ 2206708 h 2893984"/>
                <a:gd name="connsiteX3" fmla="*/ 4197234 w 4647186"/>
                <a:gd name="connsiteY3" fmla="*/ 2234620 h 2893984"/>
                <a:gd name="connsiteX4" fmla="*/ 4181117 w 4647186"/>
                <a:gd name="connsiteY4" fmla="*/ 2248131 h 2893984"/>
                <a:gd name="connsiteX5" fmla="*/ 3071287 w 4647186"/>
                <a:gd name="connsiteY5" fmla="*/ 2790735 h 2893984"/>
                <a:gd name="connsiteX6" fmla="*/ 3053490 w 4647186"/>
                <a:gd name="connsiteY6" fmla="*/ 2795536 h 2893984"/>
                <a:gd name="connsiteX7" fmla="*/ 2856597 w 4647186"/>
                <a:gd name="connsiteY7" fmla="*/ 2841381 h 2893984"/>
                <a:gd name="connsiteX8" fmla="*/ 2778588 w 4647186"/>
                <a:gd name="connsiteY8" fmla="*/ 2448521 h 2893984"/>
                <a:gd name="connsiteX9" fmla="*/ 2742034 w 4647186"/>
                <a:gd name="connsiteY9" fmla="*/ 2264487 h 2893984"/>
                <a:gd name="connsiteX10" fmla="*/ 2664299 w 4647186"/>
                <a:gd name="connsiteY10" fmla="*/ 2492824 h 2893984"/>
                <a:gd name="connsiteX11" fmla="*/ 2530294 w 4647186"/>
                <a:gd name="connsiteY11" fmla="*/ 2886542 h 2893984"/>
                <a:gd name="connsiteX12" fmla="*/ 1733497 w 4647186"/>
                <a:gd name="connsiteY12" fmla="*/ 2810795 h 2893984"/>
                <a:gd name="connsiteX13" fmla="*/ 1477694 w 4647186"/>
                <a:gd name="connsiteY13" fmla="*/ 2720063 h 2893984"/>
                <a:gd name="connsiteX14" fmla="*/ 1460891 w 4647186"/>
                <a:gd name="connsiteY14" fmla="*/ 2712897 h 2893984"/>
                <a:gd name="connsiteX15" fmla="*/ 769673 w 4647186"/>
                <a:gd name="connsiteY15" fmla="*/ 2285506 h 2893984"/>
                <a:gd name="connsiteX16" fmla="*/ 845694 w 4647186"/>
                <a:gd name="connsiteY16" fmla="*/ 2154587 h 2893984"/>
                <a:gd name="connsiteX17" fmla="*/ 882522 w 4647186"/>
                <a:gd name="connsiteY17" fmla="*/ 2091151 h 2893984"/>
                <a:gd name="connsiteX18" fmla="*/ 818880 w 4647186"/>
                <a:gd name="connsiteY18" fmla="*/ 2139328 h 2893984"/>
                <a:gd name="connsiteX19" fmla="*/ 701402 w 4647186"/>
                <a:gd name="connsiteY19" fmla="*/ 2228276 h 2893984"/>
                <a:gd name="connsiteX20" fmla="*/ 8161 w 4647186"/>
                <a:gd name="connsiteY20" fmla="*/ 1447322 h 2893984"/>
                <a:gd name="connsiteX21" fmla="*/ 137 w 4647186"/>
                <a:gd name="connsiteY21" fmla="*/ 1434703 h 2893984"/>
                <a:gd name="connsiteX22" fmla="*/ 34 w 4647186"/>
                <a:gd name="connsiteY22" fmla="*/ 1434566 h 2893984"/>
                <a:gd name="connsiteX23" fmla="*/ 0 w 4647186"/>
                <a:gd name="connsiteY23" fmla="*/ 1434566 h 2893984"/>
                <a:gd name="connsiteX24" fmla="*/ 17625 w 4647186"/>
                <a:gd name="connsiteY24" fmla="*/ 1432748 h 2893984"/>
                <a:gd name="connsiteX25" fmla="*/ 17659 w 4647186"/>
                <a:gd name="connsiteY25" fmla="*/ 1432748 h 2893984"/>
                <a:gd name="connsiteX26" fmla="*/ 611288 w 4647186"/>
                <a:gd name="connsiteY26" fmla="*/ 1369278 h 2893984"/>
                <a:gd name="connsiteX27" fmla="*/ 635531 w 4647186"/>
                <a:gd name="connsiteY27" fmla="*/ 1366569 h 2893984"/>
                <a:gd name="connsiteX28" fmla="*/ 1108390 w 4647186"/>
                <a:gd name="connsiteY28" fmla="*/ 1308482 h 2893984"/>
                <a:gd name="connsiteX29" fmla="*/ 1210471 w 4647186"/>
                <a:gd name="connsiteY29" fmla="*/ 1222893 h 2893984"/>
                <a:gd name="connsiteX30" fmla="*/ 1224805 w 4647186"/>
                <a:gd name="connsiteY30" fmla="*/ 1208732 h 2893984"/>
                <a:gd name="connsiteX31" fmla="*/ 1940506 w 4647186"/>
                <a:gd name="connsiteY31" fmla="*/ 536956 h 2893984"/>
                <a:gd name="connsiteX32" fmla="*/ 1957616 w 4647186"/>
                <a:gd name="connsiteY32" fmla="*/ 523137 h 2893984"/>
                <a:gd name="connsiteX33" fmla="*/ 2904878 w 4647186"/>
                <a:gd name="connsiteY33" fmla="*/ 26755 h 2893984"/>
                <a:gd name="connsiteX34" fmla="*/ 3642593 w 4647186"/>
                <a:gd name="connsiteY34" fmla="*/ 24184 h 2893984"/>
                <a:gd name="connsiteX35" fmla="*/ 3721631 w 4647186"/>
                <a:gd name="connsiteY35" fmla="*/ 34196 h 2893984"/>
                <a:gd name="connsiteX36" fmla="*/ 3737610 w 4647186"/>
                <a:gd name="connsiteY36" fmla="*/ 36391 h 2893984"/>
                <a:gd name="connsiteX37" fmla="*/ 3796795 w 4647186"/>
                <a:gd name="connsiteY37" fmla="*/ 45032 h 2893984"/>
                <a:gd name="connsiteX38" fmla="*/ 3856082 w 4647186"/>
                <a:gd name="connsiteY38" fmla="*/ 54496 h 2893984"/>
                <a:gd name="connsiteX39" fmla="*/ 3866472 w 4647186"/>
                <a:gd name="connsiteY39" fmla="*/ 56210 h 2893984"/>
                <a:gd name="connsiteX40" fmla="*/ 3977949 w 4647186"/>
                <a:gd name="connsiteY40" fmla="*/ 76236 h 2893984"/>
                <a:gd name="connsiteX41" fmla="*/ 3987550 w 4647186"/>
                <a:gd name="connsiteY41" fmla="*/ 78053 h 2893984"/>
                <a:gd name="connsiteX42" fmla="*/ 4176179 w 4647186"/>
                <a:gd name="connsiteY42" fmla="*/ 117693 h 2893984"/>
                <a:gd name="connsiteX43" fmla="*/ 4258647 w 4647186"/>
                <a:gd name="connsiteY43" fmla="*/ 137032 h 2893984"/>
                <a:gd name="connsiteX44" fmla="*/ 4620886 w 4647186"/>
                <a:gd name="connsiteY44" fmla="*/ 235685 h 2893984"/>
                <a:gd name="connsiteX45" fmla="*/ 4647187 w 4647186"/>
                <a:gd name="connsiteY45" fmla="*/ 243708 h 2893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647186" h="2893984">
                  <a:moveTo>
                    <a:pt x="4647187" y="243674"/>
                  </a:moveTo>
                  <a:lnTo>
                    <a:pt x="4647187" y="1632042"/>
                  </a:lnTo>
                  <a:cubicBezTo>
                    <a:pt x="4498917" y="1872380"/>
                    <a:pt x="4343343" y="2100066"/>
                    <a:pt x="4228643" y="2206708"/>
                  </a:cubicBezTo>
                  <a:cubicBezTo>
                    <a:pt x="4219008" y="2215658"/>
                    <a:pt x="4208549" y="2224985"/>
                    <a:pt x="4197234" y="2234620"/>
                  </a:cubicBezTo>
                  <a:cubicBezTo>
                    <a:pt x="4192056" y="2239044"/>
                    <a:pt x="4186672" y="2243570"/>
                    <a:pt x="4181117" y="2248131"/>
                  </a:cubicBezTo>
                  <a:cubicBezTo>
                    <a:pt x="3984498" y="2410185"/>
                    <a:pt x="3572401" y="2653712"/>
                    <a:pt x="3071287" y="2790735"/>
                  </a:cubicBezTo>
                  <a:cubicBezTo>
                    <a:pt x="3065355" y="2792347"/>
                    <a:pt x="3059422" y="2793959"/>
                    <a:pt x="3053490" y="2795536"/>
                  </a:cubicBezTo>
                  <a:cubicBezTo>
                    <a:pt x="2989197" y="2812749"/>
                    <a:pt x="2923497" y="2828146"/>
                    <a:pt x="2856597" y="2841381"/>
                  </a:cubicBezTo>
                  <a:lnTo>
                    <a:pt x="2778588" y="2448521"/>
                  </a:lnTo>
                  <a:lnTo>
                    <a:pt x="2742034" y="2264487"/>
                  </a:lnTo>
                  <a:lnTo>
                    <a:pt x="2664299" y="2492824"/>
                  </a:lnTo>
                  <a:lnTo>
                    <a:pt x="2530294" y="2886542"/>
                  </a:lnTo>
                  <a:cubicBezTo>
                    <a:pt x="2270478" y="2906499"/>
                    <a:pt x="2000341" y="2887982"/>
                    <a:pt x="1733497" y="2810795"/>
                  </a:cubicBezTo>
                  <a:cubicBezTo>
                    <a:pt x="1645406" y="2785317"/>
                    <a:pt x="1560092" y="2754731"/>
                    <a:pt x="1477694" y="2720063"/>
                  </a:cubicBezTo>
                  <a:cubicBezTo>
                    <a:pt x="1472070" y="2717698"/>
                    <a:pt x="1466481" y="2715297"/>
                    <a:pt x="1460891" y="2712897"/>
                  </a:cubicBezTo>
                  <a:cubicBezTo>
                    <a:pt x="1199258" y="2600494"/>
                    <a:pt x="967355" y="2447081"/>
                    <a:pt x="769673" y="2285506"/>
                  </a:cubicBezTo>
                  <a:lnTo>
                    <a:pt x="845694" y="2154587"/>
                  </a:lnTo>
                  <a:lnTo>
                    <a:pt x="882522" y="2091151"/>
                  </a:lnTo>
                  <a:lnTo>
                    <a:pt x="818880" y="2139328"/>
                  </a:lnTo>
                  <a:lnTo>
                    <a:pt x="701402" y="2228276"/>
                  </a:lnTo>
                  <a:cubicBezTo>
                    <a:pt x="300312" y="1883353"/>
                    <a:pt x="54864" y="1519296"/>
                    <a:pt x="8161" y="1447322"/>
                  </a:cubicBezTo>
                  <a:cubicBezTo>
                    <a:pt x="3395" y="1439949"/>
                    <a:pt x="686" y="1435663"/>
                    <a:pt x="137" y="1434703"/>
                  </a:cubicBezTo>
                  <a:cubicBezTo>
                    <a:pt x="137" y="1434634"/>
                    <a:pt x="69" y="1434600"/>
                    <a:pt x="34" y="1434566"/>
                  </a:cubicBezTo>
                  <a:cubicBezTo>
                    <a:pt x="0" y="1434566"/>
                    <a:pt x="0" y="1434566"/>
                    <a:pt x="0" y="1434566"/>
                  </a:cubicBezTo>
                  <a:cubicBezTo>
                    <a:pt x="0" y="1434566"/>
                    <a:pt x="6172" y="1433914"/>
                    <a:pt x="17625" y="1432748"/>
                  </a:cubicBezTo>
                  <a:lnTo>
                    <a:pt x="17659" y="1432748"/>
                  </a:lnTo>
                  <a:cubicBezTo>
                    <a:pt x="88022" y="1425410"/>
                    <a:pt x="357130" y="1397293"/>
                    <a:pt x="611288" y="1369278"/>
                  </a:cubicBezTo>
                  <a:cubicBezTo>
                    <a:pt x="619380" y="1368386"/>
                    <a:pt x="627473" y="1367460"/>
                    <a:pt x="635531" y="1366569"/>
                  </a:cubicBezTo>
                  <a:cubicBezTo>
                    <a:pt x="860405" y="1341708"/>
                    <a:pt x="1068031" y="1317465"/>
                    <a:pt x="1108390" y="1308482"/>
                  </a:cubicBezTo>
                  <a:cubicBezTo>
                    <a:pt x="1123443" y="1305155"/>
                    <a:pt x="1158625" y="1273780"/>
                    <a:pt x="1210471" y="1222893"/>
                  </a:cubicBezTo>
                  <a:cubicBezTo>
                    <a:pt x="1215100" y="1218333"/>
                    <a:pt x="1219867" y="1213601"/>
                    <a:pt x="1224805" y="1208732"/>
                  </a:cubicBezTo>
                  <a:cubicBezTo>
                    <a:pt x="1370228" y="1064508"/>
                    <a:pt x="1630661" y="787822"/>
                    <a:pt x="1940506" y="536956"/>
                  </a:cubicBezTo>
                  <a:cubicBezTo>
                    <a:pt x="1946198" y="532327"/>
                    <a:pt x="1951890" y="527732"/>
                    <a:pt x="1957616" y="523137"/>
                  </a:cubicBezTo>
                  <a:cubicBezTo>
                    <a:pt x="2249116" y="289417"/>
                    <a:pt x="2582757" y="80796"/>
                    <a:pt x="2904878" y="26755"/>
                  </a:cubicBezTo>
                  <a:cubicBezTo>
                    <a:pt x="3134483" y="-11752"/>
                    <a:pt x="3391658" y="-5168"/>
                    <a:pt x="3642593" y="24184"/>
                  </a:cubicBezTo>
                  <a:cubicBezTo>
                    <a:pt x="3669030" y="27270"/>
                    <a:pt x="3695399" y="30596"/>
                    <a:pt x="3721631" y="34196"/>
                  </a:cubicBezTo>
                  <a:cubicBezTo>
                    <a:pt x="3726980" y="34882"/>
                    <a:pt x="3732295" y="35636"/>
                    <a:pt x="3737610" y="36391"/>
                  </a:cubicBezTo>
                  <a:cubicBezTo>
                    <a:pt x="3757430" y="39134"/>
                    <a:pt x="3777147" y="42014"/>
                    <a:pt x="3796795" y="45032"/>
                  </a:cubicBezTo>
                  <a:cubicBezTo>
                    <a:pt x="3816683" y="48084"/>
                    <a:pt x="3836434" y="51239"/>
                    <a:pt x="3856082" y="54496"/>
                  </a:cubicBezTo>
                  <a:cubicBezTo>
                    <a:pt x="3859546" y="55079"/>
                    <a:pt x="3863009" y="55662"/>
                    <a:pt x="3866472" y="56210"/>
                  </a:cubicBezTo>
                  <a:cubicBezTo>
                    <a:pt x="3904054" y="62554"/>
                    <a:pt x="3941258" y="69241"/>
                    <a:pt x="3977949" y="76236"/>
                  </a:cubicBezTo>
                  <a:cubicBezTo>
                    <a:pt x="3981138" y="76819"/>
                    <a:pt x="3984361" y="77436"/>
                    <a:pt x="3987550" y="78053"/>
                  </a:cubicBezTo>
                  <a:cubicBezTo>
                    <a:pt x="4052290" y="90500"/>
                    <a:pt x="4115383" y="103874"/>
                    <a:pt x="4176179" y="117693"/>
                  </a:cubicBezTo>
                  <a:cubicBezTo>
                    <a:pt x="4204195" y="124036"/>
                    <a:pt x="4231695" y="130517"/>
                    <a:pt x="4258647" y="137032"/>
                  </a:cubicBezTo>
                  <a:cubicBezTo>
                    <a:pt x="4397213" y="170534"/>
                    <a:pt x="4520999" y="205406"/>
                    <a:pt x="4620886" y="235685"/>
                  </a:cubicBezTo>
                  <a:cubicBezTo>
                    <a:pt x="4629836" y="238393"/>
                    <a:pt x="4638614" y="241068"/>
                    <a:pt x="4647187" y="243708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83" name="Freeform: Shape 1082">
              <a:extLst>
                <a:ext uri="{FF2B5EF4-FFF2-40B4-BE49-F238E27FC236}">
                  <a16:creationId xmlns:a16="http://schemas.microsoft.com/office/drawing/2014/main" id="{A981E169-01E7-716C-DC48-57FB70779462}"/>
                </a:ext>
              </a:extLst>
            </p:cNvPr>
            <p:cNvSpPr/>
            <p:nvPr/>
          </p:nvSpPr>
          <p:spPr>
            <a:xfrm>
              <a:off x="9218073" y="4676520"/>
              <a:ext cx="2971391" cy="1758659"/>
            </a:xfrm>
            <a:custGeom>
              <a:avLst/>
              <a:gdLst>
                <a:gd name="connsiteX0" fmla="*/ 4647187 w 4647186"/>
                <a:gd name="connsiteY0" fmla="*/ 198642 h 2750503"/>
                <a:gd name="connsiteX1" fmla="*/ 4647187 w 4647186"/>
                <a:gd name="connsiteY1" fmla="*/ 200597 h 2750503"/>
                <a:gd name="connsiteX2" fmla="*/ 4413912 w 4647186"/>
                <a:gd name="connsiteY2" fmla="*/ 282035 h 2750503"/>
                <a:gd name="connsiteX3" fmla="*/ 4057296 w 4647186"/>
                <a:gd name="connsiteY3" fmla="*/ 461990 h 2750503"/>
                <a:gd name="connsiteX4" fmla="*/ 4113909 w 4647186"/>
                <a:gd name="connsiteY4" fmla="*/ 1160717 h 2750503"/>
                <a:gd name="connsiteX5" fmla="*/ 4197234 w 4647186"/>
                <a:gd name="connsiteY5" fmla="*/ 2189588 h 2750503"/>
                <a:gd name="connsiteX6" fmla="*/ 4181117 w 4647186"/>
                <a:gd name="connsiteY6" fmla="*/ 2203099 h 2750503"/>
                <a:gd name="connsiteX7" fmla="*/ 4097518 w 4647186"/>
                <a:gd name="connsiteY7" fmla="*/ 1171312 h 2750503"/>
                <a:gd name="connsiteX8" fmla="*/ 4040905 w 4647186"/>
                <a:gd name="connsiteY8" fmla="*/ 472277 h 2750503"/>
                <a:gd name="connsiteX9" fmla="*/ 3474331 w 4647186"/>
                <a:gd name="connsiteY9" fmla="*/ 1041902 h 2750503"/>
                <a:gd name="connsiteX10" fmla="*/ 3239856 w 4647186"/>
                <a:gd name="connsiteY10" fmla="*/ 1313239 h 2750503"/>
                <a:gd name="connsiteX11" fmla="*/ 3179883 w 4647186"/>
                <a:gd name="connsiteY11" fmla="*/ 1822754 h 2750503"/>
                <a:gd name="connsiteX12" fmla="*/ 3168225 w 4647186"/>
                <a:gd name="connsiteY12" fmla="*/ 1922092 h 2750503"/>
                <a:gd name="connsiteX13" fmla="*/ 3142473 w 4647186"/>
                <a:gd name="connsiteY13" fmla="*/ 2140691 h 2750503"/>
                <a:gd name="connsiteX14" fmla="*/ 3071287 w 4647186"/>
                <a:gd name="connsiteY14" fmla="*/ 2745704 h 2750503"/>
                <a:gd name="connsiteX15" fmla="*/ 3053490 w 4647186"/>
                <a:gd name="connsiteY15" fmla="*/ 2750504 h 2750503"/>
                <a:gd name="connsiteX16" fmla="*/ 3123202 w 4647186"/>
                <a:gd name="connsiteY16" fmla="*/ 2157973 h 2750503"/>
                <a:gd name="connsiteX17" fmla="*/ 3150394 w 4647186"/>
                <a:gd name="connsiteY17" fmla="*/ 1926893 h 2750503"/>
                <a:gd name="connsiteX18" fmla="*/ 3160269 w 4647186"/>
                <a:gd name="connsiteY18" fmla="*/ 1842951 h 2750503"/>
                <a:gd name="connsiteX19" fmla="*/ 3220757 w 4647186"/>
                <a:gd name="connsiteY19" fmla="*/ 1328944 h 2750503"/>
                <a:gd name="connsiteX20" fmla="*/ 2932378 w 4647186"/>
                <a:gd name="connsiteY20" fmla="*/ 1511984 h 2750503"/>
                <a:gd name="connsiteX21" fmla="*/ 2381509 w 4647186"/>
                <a:gd name="connsiteY21" fmla="*/ 1711688 h 2750503"/>
                <a:gd name="connsiteX22" fmla="*/ 2004045 w 4647186"/>
                <a:gd name="connsiteY22" fmla="*/ 2114013 h 2750503"/>
                <a:gd name="connsiteX23" fmla="*/ 1818673 w 4647186"/>
                <a:gd name="connsiteY23" fmla="*/ 2311592 h 2750503"/>
                <a:gd name="connsiteX24" fmla="*/ 1735143 w 4647186"/>
                <a:gd name="connsiteY24" fmla="*/ 2400643 h 2750503"/>
                <a:gd name="connsiteX25" fmla="*/ 1477694 w 4647186"/>
                <a:gd name="connsiteY25" fmla="*/ 2675032 h 2750503"/>
                <a:gd name="connsiteX26" fmla="*/ 1460891 w 4647186"/>
                <a:gd name="connsiteY26" fmla="*/ 2667865 h 2750503"/>
                <a:gd name="connsiteX27" fmla="*/ 1715563 w 4647186"/>
                <a:gd name="connsiteY27" fmla="*/ 2396425 h 2750503"/>
                <a:gd name="connsiteX28" fmla="*/ 1798682 w 4647186"/>
                <a:gd name="connsiteY28" fmla="*/ 2307820 h 2750503"/>
                <a:gd name="connsiteX29" fmla="*/ 1980865 w 4647186"/>
                <a:gd name="connsiteY29" fmla="*/ 2113636 h 2750503"/>
                <a:gd name="connsiteX30" fmla="*/ 2350751 w 4647186"/>
                <a:gd name="connsiteY30" fmla="*/ 1719404 h 2750503"/>
                <a:gd name="connsiteX31" fmla="*/ 2194834 w 4647186"/>
                <a:gd name="connsiteY31" fmla="*/ 1754448 h 2750503"/>
                <a:gd name="connsiteX32" fmla="*/ 1284401 w 4647186"/>
                <a:gd name="connsiteY32" fmla="*/ 1849329 h 2750503"/>
                <a:gd name="connsiteX33" fmla="*/ 1154544 w 4647186"/>
                <a:gd name="connsiteY33" fmla="*/ 1844494 h 2750503"/>
                <a:gd name="connsiteX34" fmla="*/ 15876 w 4647186"/>
                <a:gd name="connsiteY34" fmla="*/ 1405547 h 2750503"/>
                <a:gd name="connsiteX35" fmla="*/ 8161 w 4647186"/>
                <a:gd name="connsiteY35" fmla="*/ 1402290 h 2750503"/>
                <a:gd name="connsiteX36" fmla="*/ 137 w 4647186"/>
                <a:gd name="connsiteY36" fmla="*/ 1389671 h 2750503"/>
                <a:gd name="connsiteX37" fmla="*/ 34 w 4647186"/>
                <a:gd name="connsiteY37" fmla="*/ 1389534 h 2750503"/>
                <a:gd name="connsiteX38" fmla="*/ 0 w 4647186"/>
                <a:gd name="connsiteY38" fmla="*/ 1389534 h 2750503"/>
                <a:gd name="connsiteX39" fmla="*/ 17625 w 4647186"/>
                <a:gd name="connsiteY39" fmla="*/ 1387717 h 2750503"/>
                <a:gd name="connsiteX40" fmla="*/ 17659 w 4647186"/>
                <a:gd name="connsiteY40" fmla="*/ 1387717 h 2750503"/>
                <a:gd name="connsiteX41" fmla="*/ 1156807 w 4647186"/>
                <a:gd name="connsiteY41" fmla="*/ 1827520 h 2750503"/>
                <a:gd name="connsiteX42" fmla="*/ 1251414 w 4647186"/>
                <a:gd name="connsiteY42" fmla="*/ 1831772 h 2750503"/>
                <a:gd name="connsiteX43" fmla="*/ 611288 w 4647186"/>
                <a:gd name="connsiteY43" fmla="*/ 1324246 h 2750503"/>
                <a:gd name="connsiteX44" fmla="*/ 635531 w 4647186"/>
                <a:gd name="connsiteY44" fmla="*/ 1321537 h 2750503"/>
                <a:gd name="connsiteX45" fmla="*/ 1279188 w 4647186"/>
                <a:gd name="connsiteY45" fmla="*/ 1831909 h 2750503"/>
                <a:gd name="connsiteX46" fmla="*/ 2191405 w 4647186"/>
                <a:gd name="connsiteY46" fmla="*/ 1737680 h 2750503"/>
                <a:gd name="connsiteX47" fmla="*/ 2786303 w 4647186"/>
                <a:gd name="connsiteY47" fmla="*/ 1559612 h 2750503"/>
                <a:gd name="connsiteX48" fmla="*/ 1210471 w 4647186"/>
                <a:gd name="connsiteY48" fmla="*/ 1177862 h 2750503"/>
                <a:gd name="connsiteX49" fmla="*/ 1224805 w 4647186"/>
                <a:gd name="connsiteY49" fmla="*/ 1163700 h 2750503"/>
                <a:gd name="connsiteX50" fmla="*/ 2812672 w 4647186"/>
                <a:gd name="connsiteY50" fmla="*/ 1548365 h 2750503"/>
                <a:gd name="connsiteX51" fmla="*/ 3459553 w 4647186"/>
                <a:gd name="connsiteY51" fmla="*/ 1033227 h 2750503"/>
                <a:gd name="connsiteX52" fmla="*/ 3588174 w 4647186"/>
                <a:gd name="connsiteY52" fmla="*/ 847306 h 2750503"/>
                <a:gd name="connsiteX53" fmla="*/ 1940506 w 4647186"/>
                <a:gd name="connsiteY53" fmla="*/ 491925 h 2750503"/>
                <a:gd name="connsiteX54" fmla="*/ 1957616 w 4647186"/>
                <a:gd name="connsiteY54" fmla="*/ 478106 h 2750503"/>
                <a:gd name="connsiteX55" fmla="*/ 3600279 w 4647186"/>
                <a:gd name="connsiteY55" fmla="*/ 832390 h 2750503"/>
                <a:gd name="connsiteX56" fmla="*/ 3900933 w 4647186"/>
                <a:gd name="connsiteY56" fmla="*/ 547200 h 2750503"/>
                <a:gd name="connsiteX57" fmla="*/ 4377084 w 4647186"/>
                <a:gd name="connsiteY57" fmla="*/ 278675 h 2750503"/>
                <a:gd name="connsiteX58" fmla="*/ 4273186 w 4647186"/>
                <a:gd name="connsiteY58" fmla="*/ 228783 h 2750503"/>
                <a:gd name="connsiteX59" fmla="*/ 4163595 w 4647186"/>
                <a:gd name="connsiteY59" fmla="*/ 176148 h 2750503"/>
                <a:gd name="connsiteX60" fmla="*/ 4030001 w 4647186"/>
                <a:gd name="connsiteY60" fmla="*/ 111991 h 2750503"/>
                <a:gd name="connsiteX61" fmla="*/ 3963478 w 4647186"/>
                <a:gd name="connsiteY61" fmla="*/ 80033 h 2750503"/>
                <a:gd name="connsiteX62" fmla="*/ 3880188 w 4647186"/>
                <a:gd name="connsiteY62" fmla="*/ 40051 h 2750503"/>
                <a:gd name="connsiteX63" fmla="*/ 3796795 w 4647186"/>
                <a:gd name="connsiteY63" fmla="*/ 0 h 2750503"/>
                <a:gd name="connsiteX64" fmla="*/ 3856082 w 4647186"/>
                <a:gd name="connsiteY64" fmla="*/ 9464 h 2750503"/>
                <a:gd name="connsiteX65" fmla="*/ 3868495 w 4647186"/>
                <a:gd name="connsiteY65" fmla="*/ 15431 h 2750503"/>
                <a:gd name="connsiteX66" fmla="*/ 3968382 w 4647186"/>
                <a:gd name="connsiteY66" fmla="*/ 63403 h 2750503"/>
                <a:gd name="connsiteX67" fmla="*/ 4016148 w 4647186"/>
                <a:gd name="connsiteY67" fmla="*/ 86308 h 2750503"/>
                <a:gd name="connsiteX68" fmla="*/ 4016148 w 4647186"/>
                <a:gd name="connsiteY68" fmla="*/ 86308 h 2750503"/>
                <a:gd name="connsiteX69" fmla="*/ 4165789 w 4647186"/>
                <a:gd name="connsiteY69" fmla="*/ 158180 h 2750503"/>
                <a:gd name="connsiteX70" fmla="*/ 4270477 w 4647186"/>
                <a:gd name="connsiteY70" fmla="*/ 208449 h 2750503"/>
                <a:gd name="connsiteX71" fmla="*/ 4398413 w 4647186"/>
                <a:gd name="connsiteY71" fmla="*/ 269897 h 2750503"/>
                <a:gd name="connsiteX72" fmla="*/ 4407980 w 4647186"/>
                <a:gd name="connsiteY72" fmla="*/ 265988 h 2750503"/>
                <a:gd name="connsiteX73" fmla="*/ 4620886 w 4647186"/>
                <a:gd name="connsiteY73" fmla="*/ 190653 h 2750503"/>
                <a:gd name="connsiteX74" fmla="*/ 4647187 w 4647186"/>
                <a:gd name="connsiteY74" fmla="*/ 198676 h 27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4647186" h="2750503">
                  <a:moveTo>
                    <a:pt x="4647187" y="198642"/>
                  </a:moveTo>
                  <a:lnTo>
                    <a:pt x="4647187" y="200597"/>
                  </a:lnTo>
                  <a:cubicBezTo>
                    <a:pt x="4575452" y="221994"/>
                    <a:pt x="4496482" y="248774"/>
                    <a:pt x="4413912" y="282035"/>
                  </a:cubicBezTo>
                  <a:cubicBezTo>
                    <a:pt x="4305213" y="325858"/>
                    <a:pt x="4181872" y="384597"/>
                    <a:pt x="4057296" y="461990"/>
                  </a:cubicBezTo>
                  <a:lnTo>
                    <a:pt x="4113909" y="1160717"/>
                  </a:lnTo>
                  <a:lnTo>
                    <a:pt x="4197234" y="2189588"/>
                  </a:lnTo>
                  <a:cubicBezTo>
                    <a:pt x="4192056" y="2194012"/>
                    <a:pt x="4186672" y="2198538"/>
                    <a:pt x="4181117" y="2203099"/>
                  </a:cubicBezTo>
                  <a:lnTo>
                    <a:pt x="4097518" y="1171312"/>
                  </a:lnTo>
                  <a:lnTo>
                    <a:pt x="4040905" y="472277"/>
                  </a:lnTo>
                  <a:cubicBezTo>
                    <a:pt x="3833211" y="603984"/>
                    <a:pt x="3623699" y="788019"/>
                    <a:pt x="3474331" y="1041902"/>
                  </a:cubicBezTo>
                  <a:cubicBezTo>
                    <a:pt x="3416450" y="1140314"/>
                    <a:pt x="3338029" y="1230977"/>
                    <a:pt x="3239856" y="1313239"/>
                  </a:cubicBezTo>
                  <a:lnTo>
                    <a:pt x="3179883" y="1822754"/>
                  </a:lnTo>
                  <a:lnTo>
                    <a:pt x="3168225" y="1922092"/>
                  </a:lnTo>
                  <a:lnTo>
                    <a:pt x="3142473" y="2140691"/>
                  </a:lnTo>
                  <a:lnTo>
                    <a:pt x="3071287" y="2745704"/>
                  </a:lnTo>
                  <a:cubicBezTo>
                    <a:pt x="3065355" y="2747315"/>
                    <a:pt x="3059422" y="2748927"/>
                    <a:pt x="3053490" y="2750504"/>
                  </a:cubicBezTo>
                  <a:lnTo>
                    <a:pt x="3123202" y="2157973"/>
                  </a:lnTo>
                  <a:lnTo>
                    <a:pt x="3150394" y="1926893"/>
                  </a:lnTo>
                  <a:lnTo>
                    <a:pt x="3160269" y="1842951"/>
                  </a:lnTo>
                  <a:lnTo>
                    <a:pt x="3220757" y="1328944"/>
                  </a:lnTo>
                  <a:cubicBezTo>
                    <a:pt x="3137844" y="1395809"/>
                    <a:pt x="3041592" y="1456948"/>
                    <a:pt x="2932378" y="1511984"/>
                  </a:cubicBezTo>
                  <a:cubicBezTo>
                    <a:pt x="2774507" y="1591536"/>
                    <a:pt x="2589821" y="1658436"/>
                    <a:pt x="2381509" y="1711688"/>
                  </a:cubicBezTo>
                  <a:lnTo>
                    <a:pt x="2004045" y="2114013"/>
                  </a:lnTo>
                  <a:lnTo>
                    <a:pt x="1818673" y="2311592"/>
                  </a:lnTo>
                  <a:lnTo>
                    <a:pt x="1735143" y="2400643"/>
                  </a:lnTo>
                  <a:lnTo>
                    <a:pt x="1477694" y="2675032"/>
                  </a:lnTo>
                  <a:cubicBezTo>
                    <a:pt x="1472070" y="2672666"/>
                    <a:pt x="1466481" y="2670266"/>
                    <a:pt x="1460891" y="2667865"/>
                  </a:cubicBezTo>
                  <a:lnTo>
                    <a:pt x="1715563" y="2396425"/>
                  </a:lnTo>
                  <a:lnTo>
                    <a:pt x="1798682" y="2307820"/>
                  </a:lnTo>
                  <a:lnTo>
                    <a:pt x="1980865" y="2113636"/>
                  </a:lnTo>
                  <a:lnTo>
                    <a:pt x="2350751" y="1719404"/>
                  </a:lnTo>
                  <a:cubicBezTo>
                    <a:pt x="2300105" y="1731885"/>
                    <a:pt x="2248121" y="1743578"/>
                    <a:pt x="2194834" y="1754448"/>
                  </a:cubicBezTo>
                  <a:cubicBezTo>
                    <a:pt x="1817816" y="1831326"/>
                    <a:pt x="1470252" y="1849329"/>
                    <a:pt x="1284401" y="1849329"/>
                  </a:cubicBezTo>
                  <a:cubicBezTo>
                    <a:pt x="1219490" y="1849329"/>
                    <a:pt x="1174364" y="1847134"/>
                    <a:pt x="1154544" y="1844494"/>
                  </a:cubicBezTo>
                  <a:cubicBezTo>
                    <a:pt x="1007818" y="1824914"/>
                    <a:pt x="159243" y="1466412"/>
                    <a:pt x="15876" y="1405547"/>
                  </a:cubicBezTo>
                  <a:cubicBezTo>
                    <a:pt x="13030" y="1404347"/>
                    <a:pt x="10458" y="1403250"/>
                    <a:pt x="8161" y="1402290"/>
                  </a:cubicBezTo>
                  <a:cubicBezTo>
                    <a:pt x="3395" y="1394917"/>
                    <a:pt x="686" y="1390631"/>
                    <a:pt x="137" y="1389671"/>
                  </a:cubicBezTo>
                  <a:cubicBezTo>
                    <a:pt x="137" y="1389602"/>
                    <a:pt x="69" y="1389568"/>
                    <a:pt x="34" y="1389534"/>
                  </a:cubicBezTo>
                  <a:cubicBezTo>
                    <a:pt x="0" y="1389534"/>
                    <a:pt x="0" y="1389534"/>
                    <a:pt x="0" y="1389534"/>
                  </a:cubicBezTo>
                  <a:cubicBezTo>
                    <a:pt x="0" y="1389534"/>
                    <a:pt x="6172" y="1388882"/>
                    <a:pt x="17625" y="1387717"/>
                  </a:cubicBezTo>
                  <a:lnTo>
                    <a:pt x="17659" y="1387717"/>
                  </a:lnTo>
                  <a:cubicBezTo>
                    <a:pt x="140418" y="1439803"/>
                    <a:pt x="1012378" y="1808284"/>
                    <a:pt x="1156807" y="1827520"/>
                  </a:cubicBezTo>
                  <a:cubicBezTo>
                    <a:pt x="1172170" y="1829578"/>
                    <a:pt x="1204848" y="1831292"/>
                    <a:pt x="1251414" y="1831772"/>
                  </a:cubicBezTo>
                  <a:lnTo>
                    <a:pt x="611288" y="1324246"/>
                  </a:lnTo>
                  <a:cubicBezTo>
                    <a:pt x="619380" y="1323354"/>
                    <a:pt x="627473" y="1322428"/>
                    <a:pt x="635531" y="1321537"/>
                  </a:cubicBezTo>
                  <a:lnTo>
                    <a:pt x="1279188" y="1831909"/>
                  </a:lnTo>
                  <a:cubicBezTo>
                    <a:pt x="1463497" y="1831909"/>
                    <a:pt x="1817096" y="1814010"/>
                    <a:pt x="2191405" y="1737680"/>
                  </a:cubicBezTo>
                  <a:cubicBezTo>
                    <a:pt x="2377189" y="1699790"/>
                    <a:pt x="2587078" y="1643314"/>
                    <a:pt x="2786303" y="1559612"/>
                  </a:cubicBezTo>
                  <a:lnTo>
                    <a:pt x="1210471" y="1177862"/>
                  </a:lnTo>
                  <a:cubicBezTo>
                    <a:pt x="1215100" y="1173301"/>
                    <a:pt x="1219867" y="1168569"/>
                    <a:pt x="1224805" y="1163700"/>
                  </a:cubicBezTo>
                  <a:lnTo>
                    <a:pt x="2812672" y="1548365"/>
                  </a:lnTo>
                  <a:cubicBezTo>
                    <a:pt x="3077870" y="1433117"/>
                    <a:pt x="3321227" y="1268387"/>
                    <a:pt x="3459553" y="1033227"/>
                  </a:cubicBezTo>
                  <a:cubicBezTo>
                    <a:pt x="3497546" y="968624"/>
                    <a:pt x="3540511" y="906628"/>
                    <a:pt x="3588174" y="847306"/>
                  </a:cubicBezTo>
                  <a:lnTo>
                    <a:pt x="1940506" y="491925"/>
                  </a:lnTo>
                  <a:cubicBezTo>
                    <a:pt x="1946198" y="487296"/>
                    <a:pt x="1951890" y="482700"/>
                    <a:pt x="1957616" y="478106"/>
                  </a:cubicBezTo>
                  <a:lnTo>
                    <a:pt x="3600279" y="832390"/>
                  </a:lnTo>
                  <a:cubicBezTo>
                    <a:pt x="3686038" y="728320"/>
                    <a:pt x="3786576" y="632891"/>
                    <a:pt x="3900933" y="547200"/>
                  </a:cubicBezTo>
                  <a:cubicBezTo>
                    <a:pt x="4040288" y="442787"/>
                    <a:pt x="4200354" y="352570"/>
                    <a:pt x="4377084" y="278675"/>
                  </a:cubicBezTo>
                  <a:lnTo>
                    <a:pt x="4273186" y="228783"/>
                  </a:lnTo>
                  <a:lnTo>
                    <a:pt x="4163595" y="176148"/>
                  </a:lnTo>
                  <a:lnTo>
                    <a:pt x="4030001" y="111991"/>
                  </a:lnTo>
                  <a:lnTo>
                    <a:pt x="3963478" y="80033"/>
                  </a:lnTo>
                  <a:lnTo>
                    <a:pt x="3880188" y="40051"/>
                  </a:lnTo>
                  <a:lnTo>
                    <a:pt x="3796795" y="0"/>
                  </a:lnTo>
                  <a:cubicBezTo>
                    <a:pt x="3816683" y="3052"/>
                    <a:pt x="3836434" y="6207"/>
                    <a:pt x="3856082" y="9464"/>
                  </a:cubicBezTo>
                  <a:lnTo>
                    <a:pt x="3868495" y="15431"/>
                  </a:lnTo>
                  <a:lnTo>
                    <a:pt x="3968382" y="63403"/>
                  </a:lnTo>
                  <a:lnTo>
                    <a:pt x="4016148" y="86308"/>
                  </a:lnTo>
                  <a:lnTo>
                    <a:pt x="4016148" y="86308"/>
                  </a:lnTo>
                  <a:cubicBezTo>
                    <a:pt x="4016148" y="86308"/>
                    <a:pt x="4165789" y="158180"/>
                    <a:pt x="4165789" y="158180"/>
                  </a:cubicBezTo>
                  <a:lnTo>
                    <a:pt x="4270477" y="208449"/>
                  </a:lnTo>
                  <a:lnTo>
                    <a:pt x="4398413" y="269897"/>
                  </a:lnTo>
                  <a:cubicBezTo>
                    <a:pt x="4401602" y="268594"/>
                    <a:pt x="4404757" y="267256"/>
                    <a:pt x="4407980" y="265988"/>
                  </a:cubicBezTo>
                  <a:cubicBezTo>
                    <a:pt x="4482766" y="235847"/>
                    <a:pt x="4554604" y="211021"/>
                    <a:pt x="4620886" y="190653"/>
                  </a:cubicBezTo>
                  <a:cubicBezTo>
                    <a:pt x="4629836" y="193361"/>
                    <a:pt x="4638614" y="196036"/>
                    <a:pt x="4647187" y="198676"/>
                  </a:cubicBezTo>
                  <a:close/>
                </a:path>
              </a:pathLst>
            </a:custGeom>
            <a:solidFill>
              <a:schemeClr val="accent6">
                <a:alpha val="39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58" name="Freeform: Shape 1357">
              <a:extLst>
                <a:ext uri="{FF2B5EF4-FFF2-40B4-BE49-F238E27FC236}">
                  <a16:creationId xmlns:a16="http://schemas.microsoft.com/office/drawing/2014/main" id="{B2E5D168-14BB-F1BD-3362-651AE8DB8B9D}"/>
                </a:ext>
              </a:extLst>
            </p:cNvPr>
            <p:cNvSpPr/>
            <p:nvPr/>
          </p:nvSpPr>
          <p:spPr>
            <a:xfrm>
              <a:off x="9218095" y="5250644"/>
              <a:ext cx="2971369" cy="1247483"/>
            </a:xfrm>
            <a:custGeom>
              <a:avLst/>
              <a:gdLst>
                <a:gd name="connsiteX0" fmla="*/ 588949 w 3236449"/>
                <a:gd name="connsiteY0" fmla="*/ 843829 h 1358773"/>
                <a:gd name="connsiteX1" fmla="*/ 1855492 w 3236449"/>
                <a:gd name="connsiteY1" fmla="*/ 1079390 h 1358773"/>
                <a:gd name="connsiteX2" fmla="*/ 1762166 w 3236449"/>
                <a:gd name="connsiteY2" fmla="*/ 1353590 h 1358773"/>
                <a:gd name="connsiteX3" fmla="*/ 1207247 w 3236449"/>
                <a:gd name="connsiteY3" fmla="*/ 1300837 h 1358773"/>
                <a:gd name="connsiteX4" fmla="*/ 1029096 w 3236449"/>
                <a:gd name="connsiteY4" fmla="*/ 1237648 h 1358773"/>
                <a:gd name="connsiteX5" fmla="*/ 1017395 w 3236449"/>
                <a:gd name="connsiteY5" fmla="*/ 1232657 h 1358773"/>
                <a:gd name="connsiteX6" fmla="*/ 536005 w 3236449"/>
                <a:gd name="connsiteY6" fmla="*/ 935006 h 1358773"/>
                <a:gd name="connsiteX7" fmla="*/ 0 w 3236449"/>
                <a:gd name="connsiteY7" fmla="*/ 342380 h 1358773"/>
                <a:gd name="connsiteX8" fmla="*/ 570274 w 3236449"/>
                <a:gd name="connsiteY8" fmla="*/ 833202 h 1358773"/>
                <a:gd name="connsiteX9" fmla="*/ 488459 w 3236449"/>
                <a:gd name="connsiteY9" fmla="*/ 895150 h 1358773"/>
                <a:gd name="connsiteX10" fmla="*/ 5660 w 3236449"/>
                <a:gd name="connsiteY10" fmla="*/ 351264 h 1358773"/>
                <a:gd name="connsiteX11" fmla="*/ 0 w 3236449"/>
                <a:gd name="connsiteY11" fmla="*/ 342380 h 1358773"/>
                <a:gd name="connsiteX12" fmla="*/ 3236449 w 3236449"/>
                <a:gd name="connsiteY12" fmla="*/ 0 h 1358773"/>
                <a:gd name="connsiteX13" fmla="*/ 3236449 w 3236449"/>
                <a:gd name="connsiteY13" fmla="*/ 479909 h 1358773"/>
                <a:gd name="connsiteX14" fmla="*/ 2944959 w 3236449"/>
                <a:gd name="connsiteY14" fmla="*/ 880128 h 1358773"/>
                <a:gd name="connsiteX15" fmla="*/ 2923085 w 3236449"/>
                <a:gd name="connsiteY15" fmla="*/ 899567 h 1358773"/>
                <a:gd name="connsiteX16" fmla="*/ 2911860 w 3236449"/>
                <a:gd name="connsiteY16" fmla="*/ 908976 h 1358773"/>
                <a:gd name="connsiteX17" fmla="*/ 2138934 w 3236449"/>
                <a:gd name="connsiteY17" fmla="*/ 1286866 h 1358773"/>
                <a:gd name="connsiteX18" fmla="*/ 2126540 w 3236449"/>
                <a:gd name="connsiteY18" fmla="*/ 1290210 h 1358773"/>
                <a:gd name="connsiteX19" fmla="*/ 1989416 w 3236449"/>
                <a:gd name="connsiteY19" fmla="*/ 1322138 h 1358773"/>
                <a:gd name="connsiteX20" fmla="*/ 1935087 w 3236449"/>
                <a:gd name="connsiteY20" fmla="*/ 1048536 h 1358773"/>
                <a:gd name="connsiteX21" fmla="*/ 2175090 w 3236449"/>
                <a:gd name="connsiteY21" fmla="*/ 877549 h 1358773"/>
                <a:gd name="connsiteX22" fmla="*/ 2188510 w 3236449"/>
                <a:gd name="connsiteY22" fmla="*/ 865513 h 1358773"/>
                <a:gd name="connsiteX23" fmla="*/ 2460775 w 3236449"/>
                <a:gd name="connsiteY23" fmla="*/ 589331 h 1358773"/>
                <a:gd name="connsiteX24" fmla="*/ 2657386 w 3236449"/>
                <a:gd name="connsiteY24" fmla="*/ 372875 h 1358773"/>
                <a:gd name="connsiteX25" fmla="*/ 2805925 w 3236449"/>
                <a:gd name="connsiteY25" fmla="*/ 225292 h 1358773"/>
                <a:gd name="connsiteX26" fmla="*/ 2853639 w 3236449"/>
                <a:gd name="connsiteY26" fmla="*/ 190402 h 1358773"/>
                <a:gd name="connsiteX27" fmla="*/ 2865054 w 3236449"/>
                <a:gd name="connsiteY27" fmla="*/ 183022 h 1358773"/>
                <a:gd name="connsiteX28" fmla="*/ 3236449 w 3236449"/>
                <a:gd name="connsiteY28" fmla="*/ 0 h 135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236449" h="1358773">
                  <a:moveTo>
                    <a:pt x="588949" y="843829"/>
                  </a:moveTo>
                  <a:cubicBezTo>
                    <a:pt x="820545" y="969729"/>
                    <a:pt x="1533627" y="1168442"/>
                    <a:pt x="1855492" y="1079390"/>
                  </a:cubicBezTo>
                  <a:lnTo>
                    <a:pt x="1762166" y="1353590"/>
                  </a:lnTo>
                  <a:cubicBezTo>
                    <a:pt x="1581221" y="1367488"/>
                    <a:pt x="1393088" y="1354593"/>
                    <a:pt x="1207247" y="1300837"/>
                  </a:cubicBezTo>
                  <a:cubicBezTo>
                    <a:pt x="1145897" y="1283093"/>
                    <a:pt x="1086482" y="1261792"/>
                    <a:pt x="1029096" y="1237648"/>
                  </a:cubicBezTo>
                  <a:cubicBezTo>
                    <a:pt x="1025180" y="1236000"/>
                    <a:pt x="1021287" y="1234329"/>
                    <a:pt x="1017395" y="1232657"/>
                  </a:cubicBezTo>
                  <a:cubicBezTo>
                    <a:pt x="835184" y="1154376"/>
                    <a:pt x="673678" y="1047532"/>
                    <a:pt x="536005" y="935006"/>
                  </a:cubicBezTo>
                  <a:close/>
                  <a:moveTo>
                    <a:pt x="0" y="342380"/>
                  </a:moveTo>
                  <a:cubicBezTo>
                    <a:pt x="3964" y="346416"/>
                    <a:pt x="356063" y="705249"/>
                    <a:pt x="570274" y="833202"/>
                  </a:cubicBezTo>
                  <a:lnTo>
                    <a:pt x="488459" y="895150"/>
                  </a:lnTo>
                  <a:cubicBezTo>
                    <a:pt x="209125" y="654932"/>
                    <a:pt x="38186" y="401389"/>
                    <a:pt x="5660" y="351264"/>
                  </a:cubicBezTo>
                  <a:cubicBezTo>
                    <a:pt x="2126" y="345794"/>
                    <a:pt x="215" y="342761"/>
                    <a:pt x="0" y="342380"/>
                  </a:cubicBezTo>
                  <a:close/>
                  <a:moveTo>
                    <a:pt x="3236449" y="0"/>
                  </a:moveTo>
                  <a:lnTo>
                    <a:pt x="3236449" y="479909"/>
                  </a:lnTo>
                  <a:cubicBezTo>
                    <a:pt x="3133188" y="647289"/>
                    <a:pt x="3024841" y="805858"/>
                    <a:pt x="2944959" y="880128"/>
                  </a:cubicBezTo>
                  <a:cubicBezTo>
                    <a:pt x="2938249" y="886361"/>
                    <a:pt x="2930965" y="892857"/>
                    <a:pt x="2923085" y="899567"/>
                  </a:cubicBezTo>
                  <a:cubicBezTo>
                    <a:pt x="2919479" y="902648"/>
                    <a:pt x="2915729" y="905800"/>
                    <a:pt x="2911860" y="908976"/>
                  </a:cubicBezTo>
                  <a:cubicBezTo>
                    <a:pt x="2774928" y="1021837"/>
                    <a:pt x="2487929" y="1191439"/>
                    <a:pt x="2138934" y="1286866"/>
                  </a:cubicBezTo>
                  <a:cubicBezTo>
                    <a:pt x="2134802" y="1287989"/>
                    <a:pt x="2130671" y="1289111"/>
                    <a:pt x="2126540" y="1290210"/>
                  </a:cubicBezTo>
                  <a:cubicBezTo>
                    <a:pt x="2081763" y="1302198"/>
                    <a:pt x="2036007" y="1312920"/>
                    <a:pt x="1989416" y="1322138"/>
                  </a:cubicBezTo>
                  <a:lnTo>
                    <a:pt x="1935087" y="1048536"/>
                  </a:lnTo>
                  <a:cubicBezTo>
                    <a:pt x="2012246" y="1010661"/>
                    <a:pt x="2093536" y="949884"/>
                    <a:pt x="2175090" y="877549"/>
                  </a:cubicBezTo>
                  <a:cubicBezTo>
                    <a:pt x="2179555" y="873585"/>
                    <a:pt x="2184045" y="869573"/>
                    <a:pt x="2188510" y="865513"/>
                  </a:cubicBezTo>
                  <a:cubicBezTo>
                    <a:pt x="2281096" y="782026"/>
                    <a:pt x="2373754" y="684424"/>
                    <a:pt x="2460775" y="589331"/>
                  </a:cubicBezTo>
                  <a:cubicBezTo>
                    <a:pt x="2530962" y="512626"/>
                    <a:pt x="2597494" y="437568"/>
                    <a:pt x="2657386" y="372875"/>
                  </a:cubicBezTo>
                  <a:cubicBezTo>
                    <a:pt x="2713554" y="312170"/>
                    <a:pt x="2763895" y="260563"/>
                    <a:pt x="2805925" y="225292"/>
                  </a:cubicBezTo>
                  <a:cubicBezTo>
                    <a:pt x="2819203" y="214139"/>
                    <a:pt x="2835251" y="202461"/>
                    <a:pt x="2853639" y="190402"/>
                  </a:cubicBezTo>
                  <a:cubicBezTo>
                    <a:pt x="2857341" y="187942"/>
                    <a:pt x="2861162" y="185482"/>
                    <a:pt x="2865054" y="183022"/>
                  </a:cubicBezTo>
                  <a:cubicBezTo>
                    <a:pt x="2954249" y="126448"/>
                    <a:pt x="3091612" y="61684"/>
                    <a:pt x="3236449" y="0"/>
                  </a:cubicBezTo>
                  <a:close/>
                </a:path>
              </a:pathLst>
            </a:custGeom>
            <a:solidFill>
              <a:schemeClr val="accent6">
                <a:alpha val="2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87" name="Freeform: Shape 1086">
              <a:extLst>
                <a:ext uri="{FF2B5EF4-FFF2-40B4-BE49-F238E27FC236}">
                  <a16:creationId xmlns:a16="http://schemas.microsoft.com/office/drawing/2014/main" id="{105FA73E-C9B1-1A9E-01DC-64D47752D9BE}"/>
                </a:ext>
              </a:extLst>
            </p:cNvPr>
            <p:cNvSpPr/>
            <p:nvPr/>
          </p:nvSpPr>
          <p:spPr>
            <a:xfrm>
              <a:off x="10257102" y="6027721"/>
              <a:ext cx="537896" cy="131421"/>
            </a:xfrm>
            <a:custGeom>
              <a:avLst/>
              <a:gdLst>
                <a:gd name="connsiteX0" fmla="*/ 841257 w 841257"/>
                <a:gd name="connsiteY0" fmla="*/ 22162 h 205539"/>
                <a:gd name="connsiteX1" fmla="*/ 76967 w 841257"/>
                <a:gd name="connsiteY1" fmla="*/ 9029 h 205539"/>
                <a:gd name="connsiteX2" fmla="*/ 841257 w 841257"/>
                <a:gd name="connsiteY2" fmla="*/ 22162 h 20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1257" h="205539">
                  <a:moveTo>
                    <a:pt x="841257" y="22162"/>
                  </a:moveTo>
                  <a:cubicBezTo>
                    <a:pt x="841257" y="22162"/>
                    <a:pt x="313328" y="-17237"/>
                    <a:pt x="76967" y="9029"/>
                  </a:cubicBezTo>
                  <a:cubicBezTo>
                    <a:pt x="-159428" y="35295"/>
                    <a:pt x="163652" y="429253"/>
                    <a:pt x="841257" y="22162"/>
                  </a:cubicBezTo>
                  <a:close/>
                </a:path>
              </a:pathLst>
            </a:custGeom>
            <a:solidFill>
              <a:schemeClr val="accent6">
                <a:alpha val="39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88" name="Freeform: Shape 1087">
              <a:extLst>
                <a:ext uri="{FF2B5EF4-FFF2-40B4-BE49-F238E27FC236}">
                  <a16:creationId xmlns:a16="http://schemas.microsoft.com/office/drawing/2014/main" id="{1A030FA0-A372-C17E-BF1F-1CC42FBE4ECE}"/>
                </a:ext>
              </a:extLst>
            </p:cNvPr>
            <p:cNvSpPr/>
            <p:nvPr/>
          </p:nvSpPr>
          <p:spPr>
            <a:xfrm>
              <a:off x="11195493" y="5635491"/>
              <a:ext cx="276282" cy="277313"/>
            </a:xfrm>
            <a:custGeom>
              <a:avLst/>
              <a:gdLst>
                <a:gd name="connsiteX0" fmla="*/ 432099 w 432099"/>
                <a:gd name="connsiteY0" fmla="*/ 0 h 433711"/>
                <a:gd name="connsiteX1" fmla="*/ 3989 w 432099"/>
                <a:gd name="connsiteY1" fmla="*/ 433357 h 433711"/>
                <a:gd name="connsiteX2" fmla="*/ 432099 w 432099"/>
                <a:gd name="connsiteY2" fmla="*/ 0 h 43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099" h="433711">
                  <a:moveTo>
                    <a:pt x="432099" y="0"/>
                  </a:moveTo>
                  <a:cubicBezTo>
                    <a:pt x="432099" y="0"/>
                    <a:pt x="-48372" y="427528"/>
                    <a:pt x="3989" y="433357"/>
                  </a:cubicBezTo>
                  <a:cubicBezTo>
                    <a:pt x="56349" y="439221"/>
                    <a:pt x="340167" y="375578"/>
                    <a:pt x="432099" y="0"/>
                  </a:cubicBezTo>
                  <a:close/>
                </a:path>
              </a:pathLst>
            </a:custGeom>
            <a:solidFill>
              <a:schemeClr val="accent6">
                <a:alpha val="39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89" name="Freeform: Shape 1088">
              <a:extLst>
                <a:ext uri="{FF2B5EF4-FFF2-40B4-BE49-F238E27FC236}">
                  <a16:creationId xmlns:a16="http://schemas.microsoft.com/office/drawing/2014/main" id="{F76F1430-85E6-131C-BBF2-C1D586B963EC}"/>
                </a:ext>
              </a:extLst>
            </p:cNvPr>
            <p:cNvSpPr/>
            <p:nvPr/>
          </p:nvSpPr>
          <p:spPr>
            <a:xfrm>
              <a:off x="11471776" y="5526328"/>
              <a:ext cx="186112" cy="292287"/>
            </a:xfrm>
            <a:custGeom>
              <a:avLst/>
              <a:gdLst>
                <a:gd name="connsiteX0" fmla="*/ 281041 w 291075"/>
                <a:gd name="connsiteY0" fmla="*/ 0 h 457129"/>
                <a:gd name="connsiteX1" fmla="*/ 0 w 291075"/>
                <a:gd name="connsiteY1" fmla="*/ 441244 h 457129"/>
                <a:gd name="connsiteX2" fmla="*/ 281041 w 291075"/>
                <a:gd name="connsiteY2" fmla="*/ 0 h 457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1075" h="457129">
                  <a:moveTo>
                    <a:pt x="281041" y="0"/>
                  </a:moveTo>
                  <a:cubicBezTo>
                    <a:pt x="281041" y="0"/>
                    <a:pt x="0" y="391352"/>
                    <a:pt x="0" y="441244"/>
                  </a:cubicBezTo>
                  <a:cubicBezTo>
                    <a:pt x="0" y="491136"/>
                    <a:pt x="354559" y="443884"/>
                    <a:pt x="281041" y="0"/>
                  </a:cubicBezTo>
                  <a:close/>
                </a:path>
              </a:pathLst>
            </a:custGeom>
            <a:solidFill>
              <a:schemeClr val="accent6">
                <a:alpha val="39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61E3CCC-D2C2-608D-E00A-7666B6401DDF}"/>
              </a:ext>
            </a:extLst>
          </p:cNvPr>
          <p:cNvSpPr/>
          <p:nvPr/>
        </p:nvSpPr>
        <p:spPr>
          <a:xfrm flipH="1">
            <a:off x="-11990" y="5188748"/>
            <a:ext cx="1847445" cy="1564598"/>
          </a:xfrm>
          <a:custGeom>
            <a:avLst/>
            <a:gdLst>
              <a:gd name="connsiteX0" fmla="*/ 2502210 w 2502209"/>
              <a:gd name="connsiteY0" fmla="*/ 0 h 1704178"/>
              <a:gd name="connsiteX1" fmla="*/ 2502210 w 2502209"/>
              <a:gd name="connsiteY1" fmla="*/ 1643417 h 1704178"/>
              <a:gd name="connsiteX2" fmla="*/ 0 w 2502209"/>
              <a:gd name="connsiteY2" fmla="*/ 1704179 h 1704178"/>
              <a:gd name="connsiteX3" fmla="*/ 290642 w 2502209"/>
              <a:gd name="connsiteY3" fmla="*/ 1274696 h 1704178"/>
              <a:gd name="connsiteX4" fmla="*/ 619243 w 2502209"/>
              <a:gd name="connsiteY4" fmla="*/ 1329732 h 1704178"/>
              <a:gd name="connsiteX5" fmla="*/ 836024 w 2502209"/>
              <a:gd name="connsiteY5" fmla="*/ 1056509 h 1704178"/>
              <a:gd name="connsiteX6" fmla="*/ 1103109 w 2502209"/>
              <a:gd name="connsiteY6" fmla="*/ 1073860 h 1704178"/>
              <a:gd name="connsiteX7" fmla="*/ 1393751 w 2502209"/>
              <a:gd name="connsiteY7" fmla="*/ 742413 h 1704178"/>
              <a:gd name="connsiteX8" fmla="*/ 1656413 w 2502209"/>
              <a:gd name="connsiteY8" fmla="*/ 822960 h 1704178"/>
              <a:gd name="connsiteX9" fmla="*/ 1975104 w 2502209"/>
              <a:gd name="connsiteY9" fmla="*/ 325652 h 1704178"/>
              <a:gd name="connsiteX10" fmla="*/ 2265746 w 2502209"/>
              <a:gd name="connsiteY10" fmla="*/ 293899 h 1704178"/>
              <a:gd name="connsiteX11" fmla="*/ 2502210 w 2502209"/>
              <a:gd name="connsiteY11" fmla="*/ 0 h 17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02209" h="1704178">
                <a:moveTo>
                  <a:pt x="2502210" y="0"/>
                </a:moveTo>
                <a:lnTo>
                  <a:pt x="2502210" y="1643417"/>
                </a:lnTo>
                <a:lnTo>
                  <a:pt x="0" y="1704179"/>
                </a:lnTo>
                <a:cubicBezTo>
                  <a:pt x="0" y="1704179"/>
                  <a:pt x="24517" y="1428796"/>
                  <a:pt x="290642" y="1274696"/>
                </a:cubicBezTo>
                <a:cubicBezTo>
                  <a:pt x="556801" y="1120632"/>
                  <a:pt x="619243" y="1329732"/>
                  <a:pt x="619243" y="1329732"/>
                </a:cubicBezTo>
                <a:cubicBezTo>
                  <a:pt x="619243" y="1329732"/>
                  <a:pt x="659980" y="1142955"/>
                  <a:pt x="836024" y="1056509"/>
                </a:cubicBezTo>
                <a:cubicBezTo>
                  <a:pt x="1012069" y="970030"/>
                  <a:pt x="1103109" y="1073860"/>
                  <a:pt x="1103109" y="1073860"/>
                </a:cubicBezTo>
                <a:cubicBezTo>
                  <a:pt x="1103109" y="1073860"/>
                  <a:pt x="1183656" y="829955"/>
                  <a:pt x="1393751" y="742413"/>
                </a:cubicBezTo>
                <a:cubicBezTo>
                  <a:pt x="1603880" y="654870"/>
                  <a:pt x="1656413" y="822960"/>
                  <a:pt x="1656413" y="822960"/>
                </a:cubicBezTo>
                <a:cubicBezTo>
                  <a:pt x="1656413" y="822960"/>
                  <a:pt x="1768472" y="469224"/>
                  <a:pt x="1975104" y="325652"/>
                </a:cubicBezTo>
                <a:cubicBezTo>
                  <a:pt x="2181701" y="182114"/>
                  <a:pt x="2265746" y="293899"/>
                  <a:pt x="2265746" y="293899"/>
                </a:cubicBezTo>
                <a:cubicBezTo>
                  <a:pt x="2265746" y="293899"/>
                  <a:pt x="2357541" y="93852"/>
                  <a:pt x="2502210" y="0"/>
                </a:cubicBez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CB5BF45-FF6F-C2ED-9624-F57F26067FB5}"/>
              </a:ext>
            </a:extLst>
          </p:cNvPr>
          <p:cNvSpPr/>
          <p:nvPr/>
        </p:nvSpPr>
        <p:spPr>
          <a:xfrm flipH="1">
            <a:off x="-11990" y="5479771"/>
            <a:ext cx="1656756" cy="1186466"/>
          </a:xfrm>
          <a:custGeom>
            <a:avLst/>
            <a:gdLst>
              <a:gd name="connsiteX0" fmla="*/ 2243938 w 2243937"/>
              <a:gd name="connsiteY0" fmla="*/ 60581 h 1292312"/>
              <a:gd name="connsiteX1" fmla="*/ 2243938 w 2243937"/>
              <a:gd name="connsiteY1" fmla="*/ 1176309 h 1292312"/>
              <a:gd name="connsiteX2" fmla="*/ 0 w 2243937"/>
              <a:gd name="connsiteY2" fmla="*/ 1292313 h 1292312"/>
              <a:gd name="connsiteX3" fmla="*/ 204848 w 2243937"/>
              <a:gd name="connsiteY3" fmla="*/ 1096928 h 1292312"/>
              <a:gd name="connsiteX4" fmla="*/ 323046 w 2243937"/>
              <a:gd name="connsiteY4" fmla="*/ 1136327 h 1292312"/>
              <a:gd name="connsiteX5" fmla="*/ 470116 w 2243937"/>
              <a:gd name="connsiteY5" fmla="*/ 1091613 h 1292312"/>
              <a:gd name="connsiteX6" fmla="*/ 666563 w 2243937"/>
              <a:gd name="connsiteY6" fmla="*/ 872020 h 1292312"/>
              <a:gd name="connsiteX7" fmla="*/ 979666 w 2243937"/>
              <a:gd name="connsiteY7" fmla="*/ 978730 h 1292312"/>
              <a:gd name="connsiteX8" fmla="*/ 1200287 w 2243937"/>
              <a:gd name="connsiteY8" fmla="*/ 750222 h 1292312"/>
              <a:gd name="connsiteX9" fmla="*/ 1412577 w 2243937"/>
              <a:gd name="connsiteY9" fmla="*/ 771241 h 1292312"/>
              <a:gd name="connsiteX10" fmla="*/ 1612625 w 2243937"/>
              <a:gd name="connsiteY10" fmla="*/ 353624 h 1292312"/>
              <a:gd name="connsiteX11" fmla="*/ 1864793 w 2243937"/>
              <a:gd name="connsiteY11" fmla="*/ 311618 h 1292312"/>
              <a:gd name="connsiteX12" fmla="*/ 2053868 w 2243937"/>
              <a:gd name="connsiteY12" fmla="*/ 8666 h 1292312"/>
              <a:gd name="connsiteX13" fmla="*/ 2243938 w 2243937"/>
              <a:gd name="connsiteY13" fmla="*/ 60581 h 129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43937" h="1292312">
                <a:moveTo>
                  <a:pt x="2243938" y="60581"/>
                </a:moveTo>
                <a:lnTo>
                  <a:pt x="2243938" y="1176309"/>
                </a:lnTo>
                <a:lnTo>
                  <a:pt x="0" y="1292313"/>
                </a:lnTo>
                <a:cubicBezTo>
                  <a:pt x="0" y="1292313"/>
                  <a:pt x="105030" y="1120554"/>
                  <a:pt x="204848" y="1096928"/>
                </a:cubicBezTo>
                <a:cubicBezTo>
                  <a:pt x="304667" y="1073302"/>
                  <a:pt x="323046" y="1136327"/>
                  <a:pt x="323046" y="1136327"/>
                </a:cubicBezTo>
                <a:cubicBezTo>
                  <a:pt x="323046" y="1136327"/>
                  <a:pt x="401845" y="1007534"/>
                  <a:pt x="470116" y="1091613"/>
                </a:cubicBezTo>
                <a:cubicBezTo>
                  <a:pt x="470116" y="1091613"/>
                  <a:pt x="495319" y="933365"/>
                  <a:pt x="666563" y="872020"/>
                </a:cubicBezTo>
                <a:cubicBezTo>
                  <a:pt x="837842" y="810641"/>
                  <a:pt x="979666" y="978730"/>
                  <a:pt x="979666" y="978730"/>
                </a:cubicBezTo>
                <a:cubicBezTo>
                  <a:pt x="979666" y="978730"/>
                  <a:pt x="1063710" y="773882"/>
                  <a:pt x="1200287" y="750222"/>
                </a:cubicBezTo>
                <a:cubicBezTo>
                  <a:pt x="1336864" y="726596"/>
                  <a:pt x="1412577" y="771241"/>
                  <a:pt x="1412577" y="771241"/>
                </a:cubicBezTo>
                <a:cubicBezTo>
                  <a:pt x="1412577" y="771241"/>
                  <a:pt x="1405136" y="498087"/>
                  <a:pt x="1612625" y="353624"/>
                </a:cubicBezTo>
                <a:cubicBezTo>
                  <a:pt x="1820113" y="209194"/>
                  <a:pt x="1864793" y="311618"/>
                  <a:pt x="1864793" y="311618"/>
                </a:cubicBezTo>
                <a:cubicBezTo>
                  <a:pt x="1864793" y="311618"/>
                  <a:pt x="1937145" y="53380"/>
                  <a:pt x="2053868" y="8666"/>
                </a:cubicBezTo>
                <a:cubicBezTo>
                  <a:pt x="2124711" y="-18457"/>
                  <a:pt x="2197578" y="23445"/>
                  <a:pt x="2243938" y="60581"/>
                </a:cubicBezTo>
                <a:close/>
              </a:path>
            </a:pathLst>
          </a:custGeom>
          <a:solidFill>
            <a:schemeClr val="accent3">
              <a:alpha val="36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grpSp>
        <p:nvGrpSpPr>
          <p:cNvPr id="1370" name="Group 1369">
            <a:extLst>
              <a:ext uri="{FF2B5EF4-FFF2-40B4-BE49-F238E27FC236}">
                <a16:creationId xmlns:a16="http://schemas.microsoft.com/office/drawing/2014/main" id="{AB47A9B1-615E-1D76-B20A-226200C29FF8}"/>
              </a:ext>
            </a:extLst>
          </p:cNvPr>
          <p:cNvGrpSpPr/>
          <p:nvPr/>
        </p:nvGrpSpPr>
        <p:grpSpPr>
          <a:xfrm flipH="1">
            <a:off x="-14028" y="-4065"/>
            <a:ext cx="1406301" cy="1487315"/>
            <a:chOff x="9105510" y="-4065"/>
            <a:chExt cx="3086490" cy="262512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62BD001-60F4-7D76-2BB9-0E2C098F2C15}"/>
                </a:ext>
              </a:extLst>
            </p:cNvPr>
            <p:cNvSpPr/>
            <p:nvPr/>
          </p:nvSpPr>
          <p:spPr>
            <a:xfrm>
              <a:off x="9733584" y="234680"/>
              <a:ext cx="2458416" cy="2386378"/>
            </a:xfrm>
            <a:custGeom>
              <a:avLst/>
              <a:gdLst>
                <a:gd name="connsiteX0" fmla="*/ 636795 w 2458416"/>
                <a:gd name="connsiteY0" fmla="*/ 224600 h 2386378"/>
                <a:gd name="connsiteX1" fmla="*/ 2458417 w 2458416"/>
                <a:gd name="connsiteY1" fmla="*/ 0 h 2386378"/>
                <a:gd name="connsiteX2" fmla="*/ 2458417 w 2458416"/>
                <a:gd name="connsiteY2" fmla="*/ 2386378 h 2386378"/>
                <a:gd name="connsiteX3" fmla="*/ 2273079 w 2458416"/>
                <a:gd name="connsiteY3" fmla="*/ 2296539 h 2386378"/>
                <a:gd name="connsiteX4" fmla="*/ 2189995 w 2458416"/>
                <a:gd name="connsiteY4" fmla="*/ 2204744 h 2386378"/>
                <a:gd name="connsiteX5" fmla="*/ 2163077 w 2458416"/>
                <a:gd name="connsiteY5" fmla="*/ 2149126 h 2386378"/>
                <a:gd name="connsiteX6" fmla="*/ 2163077 w 2458416"/>
                <a:gd name="connsiteY6" fmla="*/ 2149126 h 2386378"/>
                <a:gd name="connsiteX7" fmla="*/ 2147784 w 2458416"/>
                <a:gd name="connsiteY7" fmla="*/ 2104034 h 2386378"/>
                <a:gd name="connsiteX8" fmla="*/ 2147784 w 2458416"/>
                <a:gd name="connsiteY8" fmla="*/ 2104034 h 2386378"/>
                <a:gd name="connsiteX9" fmla="*/ 2126010 w 2458416"/>
                <a:gd name="connsiteY9" fmla="*/ 1990157 h 2386378"/>
                <a:gd name="connsiteX10" fmla="*/ 2125907 w 2458416"/>
                <a:gd name="connsiteY10" fmla="*/ 1989094 h 2386378"/>
                <a:gd name="connsiteX11" fmla="*/ 2124124 w 2458416"/>
                <a:gd name="connsiteY11" fmla="*/ 1806740 h 2386378"/>
                <a:gd name="connsiteX12" fmla="*/ 2127861 w 2458416"/>
                <a:gd name="connsiteY12" fmla="*/ 1771284 h 2386378"/>
                <a:gd name="connsiteX13" fmla="*/ 2098029 w 2458416"/>
                <a:gd name="connsiteY13" fmla="*/ 1792613 h 2386378"/>
                <a:gd name="connsiteX14" fmla="*/ 1850764 w 2458416"/>
                <a:gd name="connsiteY14" fmla="*/ 1849740 h 2386378"/>
                <a:gd name="connsiteX15" fmla="*/ 1787053 w 2458416"/>
                <a:gd name="connsiteY15" fmla="*/ 1830949 h 2386378"/>
                <a:gd name="connsiteX16" fmla="*/ 1761610 w 2458416"/>
                <a:gd name="connsiteY16" fmla="*/ 1816136 h 2386378"/>
                <a:gd name="connsiteX17" fmla="*/ 1761575 w 2458416"/>
                <a:gd name="connsiteY17" fmla="*/ 1816136 h 2386378"/>
                <a:gd name="connsiteX18" fmla="*/ 1671804 w 2458416"/>
                <a:gd name="connsiteY18" fmla="*/ 1709974 h 2386378"/>
                <a:gd name="connsiteX19" fmla="*/ 1637823 w 2458416"/>
                <a:gd name="connsiteY19" fmla="*/ 1623117 h 2386378"/>
                <a:gd name="connsiteX20" fmla="*/ 1567014 w 2458416"/>
                <a:gd name="connsiteY20" fmla="*/ 1614785 h 2386378"/>
                <a:gd name="connsiteX21" fmla="*/ 1544382 w 2458416"/>
                <a:gd name="connsiteY21" fmla="*/ 1609367 h 2386378"/>
                <a:gd name="connsiteX22" fmla="*/ 1527237 w 2458416"/>
                <a:gd name="connsiteY22" fmla="*/ 1604086 h 2386378"/>
                <a:gd name="connsiteX23" fmla="*/ 1527203 w 2458416"/>
                <a:gd name="connsiteY23" fmla="*/ 1604086 h 2386378"/>
                <a:gd name="connsiteX24" fmla="*/ 1408663 w 2458416"/>
                <a:gd name="connsiteY24" fmla="*/ 1517093 h 2386378"/>
                <a:gd name="connsiteX25" fmla="*/ 1408628 w 2458416"/>
                <a:gd name="connsiteY25" fmla="*/ 1517058 h 2386378"/>
                <a:gd name="connsiteX26" fmla="*/ 1365251 w 2458416"/>
                <a:gd name="connsiteY26" fmla="*/ 1388779 h 2386378"/>
                <a:gd name="connsiteX27" fmla="*/ 1367412 w 2458416"/>
                <a:gd name="connsiteY27" fmla="*/ 1286835 h 2386378"/>
                <a:gd name="connsiteX28" fmla="*/ 1376533 w 2458416"/>
                <a:gd name="connsiteY28" fmla="*/ 1237355 h 2386378"/>
                <a:gd name="connsiteX29" fmla="*/ 1377836 w 2458416"/>
                <a:gd name="connsiteY29" fmla="*/ 1232314 h 2386378"/>
                <a:gd name="connsiteX30" fmla="*/ 1370601 w 2458416"/>
                <a:gd name="connsiteY30" fmla="*/ 1234372 h 2386378"/>
                <a:gd name="connsiteX31" fmla="*/ 1163523 w 2458416"/>
                <a:gd name="connsiteY31" fmla="*/ 1281760 h 2386378"/>
                <a:gd name="connsiteX32" fmla="*/ 934123 w 2458416"/>
                <a:gd name="connsiteY32" fmla="*/ 1292013 h 2386378"/>
                <a:gd name="connsiteX33" fmla="*/ 719331 w 2458416"/>
                <a:gd name="connsiteY33" fmla="*/ 1019065 h 2386378"/>
                <a:gd name="connsiteX34" fmla="*/ 702975 w 2458416"/>
                <a:gd name="connsiteY34" fmla="*/ 1132565 h 2386378"/>
                <a:gd name="connsiteX35" fmla="*/ 650271 w 2458416"/>
                <a:gd name="connsiteY35" fmla="*/ 996467 h 2386378"/>
                <a:gd name="connsiteX36" fmla="*/ 535468 w 2458416"/>
                <a:gd name="connsiteY36" fmla="*/ 1130850 h 2386378"/>
                <a:gd name="connsiteX37" fmla="*/ 442027 w 2458416"/>
                <a:gd name="connsiteY37" fmla="*/ 857010 h 2386378"/>
                <a:gd name="connsiteX38" fmla="*/ 243351 w 2458416"/>
                <a:gd name="connsiteY38" fmla="*/ 917669 h 2386378"/>
                <a:gd name="connsiteX39" fmla="*/ 255593 w 2458416"/>
                <a:gd name="connsiteY39" fmla="*/ 671673 h 2386378"/>
                <a:gd name="connsiteX40" fmla="*/ 4041 w 2458416"/>
                <a:gd name="connsiteY40" fmla="*/ 368720 h 2386378"/>
                <a:gd name="connsiteX41" fmla="*/ 21563 w 2458416"/>
                <a:gd name="connsiteY41" fmla="*/ 300449 h 2386378"/>
                <a:gd name="connsiteX42" fmla="*/ 636795 w 2458416"/>
                <a:gd name="connsiteY42" fmla="*/ 224600 h 238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458416" h="2386378">
                  <a:moveTo>
                    <a:pt x="636795" y="224600"/>
                  </a:moveTo>
                  <a:lnTo>
                    <a:pt x="2458417" y="0"/>
                  </a:lnTo>
                  <a:lnTo>
                    <a:pt x="2458417" y="2386378"/>
                  </a:lnTo>
                  <a:cubicBezTo>
                    <a:pt x="2395049" y="2365359"/>
                    <a:pt x="2330309" y="2336418"/>
                    <a:pt x="2273079" y="2296539"/>
                  </a:cubicBezTo>
                  <a:cubicBezTo>
                    <a:pt x="2238207" y="2272227"/>
                    <a:pt x="2211049" y="2240543"/>
                    <a:pt x="2189995" y="2204744"/>
                  </a:cubicBezTo>
                  <a:cubicBezTo>
                    <a:pt x="2179605" y="2187085"/>
                    <a:pt x="2170689" y="2168431"/>
                    <a:pt x="2163077" y="2149126"/>
                  </a:cubicBezTo>
                  <a:lnTo>
                    <a:pt x="2163077" y="2149126"/>
                  </a:lnTo>
                  <a:cubicBezTo>
                    <a:pt x="2157248" y="2134381"/>
                    <a:pt x="2152173" y="2119294"/>
                    <a:pt x="2147784" y="2104034"/>
                  </a:cubicBezTo>
                  <a:lnTo>
                    <a:pt x="2147784" y="2104034"/>
                  </a:lnTo>
                  <a:cubicBezTo>
                    <a:pt x="2136879" y="2066213"/>
                    <a:pt x="2130056" y="2027396"/>
                    <a:pt x="2126010" y="1990157"/>
                  </a:cubicBezTo>
                  <a:cubicBezTo>
                    <a:pt x="2125975" y="1989814"/>
                    <a:pt x="2125941" y="1989437"/>
                    <a:pt x="2125907" y="1989094"/>
                  </a:cubicBezTo>
                  <a:cubicBezTo>
                    <a:pt x="2117849" y="1914274"/>
                    <a:pt x="2120866" y="1846174"/>
                    <a:pt x="2124124" y="1806740"/>
                  </a:cubicBezTo>
                  <a:cubicBezTo>
                    <a:pt x="2125975" y="1784417"/>
                    <a:pt x="2127861" y="1771284"/>
                    <a:pt x="2127861" y="1771284"/>
                  </a:cubicBezTo>
                  <a:cubicBezTo>
                    <a:pt x="2127861" y="1771284"/>
                    <a:pt x="2117334" y="1780440"/>
                    <a:pt x="2098029" y="1792613"/>
                  </a:cubicBezTo>
                  <a:cubicBezTo>
                    <a:pt x="2054206" y="1820251"/>
                    <a:pt x="1965018" y="1863353"/>
                    <a:pt x="1850764" y="1849740"/>
                  </a:cubicBezTo>
                  <a:cubicBezTo>
                    <a:pt x="1827207" y="1846928"/>
                    <a:pt x="1806015" y="1840276"/>
                    <a:pt x="1787053" y="1830949"/>
                  </a:cubicBezTo>
                  <a:cubicBezTo>
                    <a:pt x="1778103" y="1826560"/>
                    <a:pt x="1769634" y="1821588"/>
                    <a:pt x="1761610" y="1816136"/>
                  </a:cubicBezTo>
                  <a:cubicBezTo>
                    <a:pt x="1761610" y="1816136"/>
                    <a:pt x="1761610" y="1816101"/>
                    <a:pt x="1761575" y="1816136"/>
                  </a:cubicBezTo>
                  <a:cubicBezTo>
                    <a:pt x="1720256" y="1787812"/>
                    <a:pt x="1691281" y="1746904"/>
                    <a:pt x="1671804" y="1709974"/>
                  </a:cubicBezTo>
                  <a:cubicBezTo>
                    <a:pt x="1647218" y="1663305"/>
                    <a:pt x="1637823" y="1623117"/>
                    <a:pt x="1637823" y="1623117"/>
                  </a:cubicBezTo>
                  <a:cubicBezTo>
                    <a:pt x="1611934" y="1622054"/>
                    <a:pt x="1588377" y="1619208"/>
                    <a:pt x="1567014" y="1614785"/>
                  </a:cubicBezTo>
                  <a:cubicBezTo>
                    <a:pt x="1559196" y="1613173"/>
                    <a:pt x="1551652" y="1611390"/>
                    <a:pt x="1544382" y="1609367"/>
                  </a:cubicBezTo>
                  <a:cubicBezTo>
                    <a:pt x="1538485" y="1607721"/>
                    <a:pt x="1532793" y="1605972"/>
                    <a:pt x="1527237" y="1604086"/>
                  </a:cubicBezTo>
                  <a:lnTo>
                    <a:pt x="1527203" y="1604086"/>
                  </a:lnTo>
                  <a:cubicBezTo>
                    <a:pt x="1471276" y="1585090"/>
                    <a:pt x="1433592" y="1553749"/>
                    <a:pt x="1408663" y="1517093"/>
                  </a:cubicBezTo>
                  <a:cubicBezTo>
                    <a:pt x="1408628" y="1517093"/>
                    <a:pt x="1408628" y="1517058"/>
                    <a:pt x="1408628" y="1517058"/>
                  </a:cubicBezTo>
                  <a:cubicBezTo>
                    <a:pt x="1381676" y="1477522"/>
                    <a:pt x="1369538" y="1431848"/>
                    <a:pt x="1365251" y="1388779"/>
                  </a:cubicBezTo>
                  <a:cubicBezTo>
                    <a:pt x="1361445" y="1350683"/>
                    <a:pt x="1363777" y="1314679"/>
                    <a:pt x="1367412" y="1286835"/>
                  </a:cubicBezTo>
                  <a:cubicBezTo>
                    <a:pt x="1370464" y="1263278"/>
                    <a:pt x="1374476" y="1245550"/>
                    <a:pt x="1376533" y="1237355"/>
                  </a:cubicBezTo>
                  <a:cubicBezTo>
                    <a:pt x="1377322" y="1234063"/>
                    <a:pt x="1377836" y="1232314"/>
                    <a:pt x="1377836" y="1232314"/>
                  </a:cubicBezTo>
                  <a:cubicBezTo>
                    <a:pt x="1377836" y="1232314"/>
                    <a:pt x="1375299" y="1233034"/>
                    <a:pt x="1370601" y="1234372"/>
                  </a:cubicBezTo>
                  <a:cubicBezTo>
                    <a:pt x="1345398" y="1241367"/>
                    <a:pt x="1257581" y="1265095"/>
                    <a:pt x="1163523" y="1281760"/>
                  </a:cubicBezTo>
                  <a:cubicBezTo>
                    <a:pt x="1078141" y="1296882"/>
                    <a:pt x="987650" y="1306209"/>
                    <a:pt x="934123" y="1292013"/>
                  </a:cubicBezTo>
                  <a:cubicBezTo>
                    <a:pt x="810679" y="1259232"/>
                    <a:pt x="719331" y="1019065"/>
                    <a:pt x="719331" y="1019065"/>
                  </a:cubicBezTo>
                  <a:cubicBezTo>
                    <a:pt x="719331" y="1019065"/>
                    <a:pt x="726634" y="1140931"/>
                    <a:pt x="702975" y="1132565"/>
                  </a:cubicBezTo>
                  <a:cubicBezTo>
                    <a:pt x="679349" y="1124198"/>
                    <a:pt x="650271" y="996467"/>
                    <a:pt x="650271" y="996467"/>
                  </a:cubicBezTo>
                  <a:cubicBezTo>
                    <a:pt x="650271" y="996467"/>
                    <a:pt x="592664" y="1146178"/>
                    <a:pt x="535468" y="1130850"/>
                  </a:cubicBezTo>
                  <a:cubicBezTo>
                    <a:pt x="478649" y="1115625"/>
                    <a:pt x="442542" y="860542"/>
                    <a:pt x="442027" y="857010"/>
                  </a:cubicBezTo>
                  <a:cubicBezTo>
                    <a:pt x="442027" y="857010"/>
                    <a:pt x="327396" y="975448"/>
                    <a:pt x="243351" y="917669"/>
                  </a:cubicBezTo>
                  <a:cubicBezTo>
                    <a:pt x="159307" y="859890"/>
                    <a:pt x="255593" y="671673"/>
                    <a:pt x="255593" y="671673"/>
                  </a:cubicBezTo>
                  <a:cubicBezTo>
                    <a:pt x="2498" y="629873"/>
                    <a:pt x="-10635" y="464012"/>
                    <a:pt x="4041" y="368720"/>
                  </a:cubicBezTo>
                  <a:cubicBezTo>
                    <a:pt x="10282" y="328190"/>
                    <a:pt x="21563" y="300449"/>
                    <a:pt x="21563" y="300449"/>
                  </a:cubicBezTo>
                  <a:lnTo>
                    <a:pt x="636795" y="224600"/>
                  </a:ln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411C27A-4AE0-CB1F-4823-A955FB320745}"/>
                </a:ext>
              </a:extLst>
            </p:cNvPr>
            <p:cNvSpPr/>
            <p:nvPr/>
          </p:nvSpPr>
          <p:spPr>
            <a:xfrm>
              <a:off x="9105510" y="-4065"/>
              <a:ext cx="3086490" cy="1752271"/>
            </a:xfrm>
            <a:custGeom>
              <a:avLst/>
              <a:gdLst>
                <a:gd name="connsiteX0" fmla="*/ 3073790 w 3073790"/>
                <a:gd name="connsiteY0" fmla="*/ 0 h 1748207"/>
                <a:gd name="connsiteX1" fmla="*/ 3073790 w 3073790"/>
                <a:gd name="connsiteY1" fmla="*/ 1748207 h 1748207"/>
                <a:gd name="connsiteX2" fmla="*/ 2948632 w 3073790"/>
                <a:gd name="connsiteY2" fmla="*/ 1662379 h 1748207"/>
                <a:gd name="connsiteX3" fmla="*/ 2880909 w 3073790"/>
                <a:gd name="connsiteY3" fmla="*/ 1567499 h 1748207"/>
                <a:gd name="connsiteX4" fmla="*/ 2869662 w 3073790"/>
                <a:gd name="connsiteY4" fmla="*/ 1545039 h 1748207"/>
                <a:gd name="connsiteX5" fmla="*/ 2857832 w 3073790"/>
                <a:gd name="connsiteY5" fmla="*/ 1549634 h 1748207"/>
                <a:gd name="connsiteX6" fmla="*/ 2857797 w 3073790"/>
                <a:gd name="connsiteY6" fmla="*/ 1549634 h 1748207"/>
                <a:gd name="connsiteX7" fmla="*/ 2698212 w 3073790"/>
                <a:gd name="connsiteY7" fmla="*/ 1580563 h 1748207"/>
                <a:gd name="connsiteX8" fmla="*/ 2679832 w 3073790"/>
                <a:gd name="connsiteY8" fmla="*/ 1578574 h 1748207"/>
                <a:gd name="connsiteX9" fmla="*/ 2657201 w 3073790"/>
                <a:gd name="connsiteY9" fmla="*/ 1572677 h 1748207"/>
                <a:gd name="connsiteX10" fmla="*/ 2571442 w 3073790"/>
                <a:gd name="connsiteY10" fmla="*/ 1489935 h 1748207"/>
                <a:gd name="connsiteX11" fmla="*/ 2523916 w 3073790"/>
                <a:gd name="connsiteY11" fmla="*/ 1397352 h 1748207"/>
                <a:gd name="connsiteX12" fmla="*/ 2471383 w 3073790"/>
                <a:gd name="connsiteY12" fmla="*/ 1466995 h 1748207"/>
                <a:gd name="connsiteX13" fmla="*/ 2403078 w 3073790"/>
                <a:gd name="connsiteY13" fmla="*/ 1337447 h 1748207"/>
                <a:gd name="connsiteX14" fmla="*/ 2305900 w 3073790"/>
                <a:gd name="connsiteY14" fmla="*/ 1407296 h 1748207"/>
                <a:gd name="connsiteX15" fmla="*/ 2321639 w 3073790"/>
                <a:gd name="connsiteY15" fmla="*/ 1253780 h 1748207"/>
                <a:gd name="connsiteX16" fmla="*/ 1993209 w 3073790"/>
                <a:gd name="connsiteY16" fmla="*/ 1304049 h 1748207"/>
                <a:gd name="connsiteX17" fmla="*/ 1873332 w 3073790"/>
                <a:gd name="connsiteY17" fmla="*/ 1252271 h 1748207"/>
                <a:gd name="connsiteX18" fmla="*/ 1799333 w 3073790"/>
                <a:gd name="connsiteY18" fmla="*/ 1179953 h 1748207"/>
                <a:gd name="connsiteX19" fmla="*/ 1793265 w 3073790"/>
                <a:gd name="connsiteY19" fmla="*/ 1171655 h 1748207"/>
                <a:gd name="connsiteX20" fmla="*/ 1773410 w 3073790"/>
                <a:gd name="connsiteY20" fmla="*/ 1140554 h 1748207"/>
                <a:gd name="connsiteX21" fmla="*/ 1754345 w 3073790"/>
                <a:gd name="connsiteY21" fmla="*/ 1100538 h 1748207"/>
                <a:gd name="connsiteX22" fmla="*/ 1604018 w 3073790"/>
                <a:gd name="connsiteY22" fmla="*/ 1038610 h 1748207"/>
                <a:gd name="connsiteX23" fmla="*/ 1595342 w 3073790"/>
                <a:gd name="connsiteY23" fmla="*/ 1031478 h 1748207"/>
                <a:gd name="connsiteX24" fmla="*/ 1594348 w 3073790"/>
                <a:gd name="connsiteY24" fmla="*/ 1030620 h 1748207"/>
                <a:gd name="connsiteX25" fmla="*/ 1585193 w 3073790"/>
                <a:gd name="connsiteY25" fmla="*/ 1022322 h 1748207"/>
                <a:gd name="connsiteX26" fmla="*/ 1504817 w 3073790"/>
                <a:gd name="connsiteY26" fmla="*/ 867674 h 1748207"/>
                <a:gd name="connsiteX27" fmla="*/ 1503102 w 3073790"/>
                <a:gd name="connsiteY27" fmla="*/ 852655 h 1748207"/>
                <a:gd name="connsiteX28" fmla="*/ 1333230 w 3073790"/>
                <a:gd name="connsiteY28" fmla="*/ 887631 h 1748207"/>
                <a:gd name="connsiteX29" fmla="*/ 1235195 w 3073790"/>
                <a:gd name="connsiteY29" fmla="*/ 750505 h 1748207"/>
                <a:gd name="connsiteX30" fmla="*/ 1172170 w 3073790"/>
                <a:gd name="connsiteY30" fmla="*/ 839179 h 1748207"/>
                <a:gd name="connsiteX31" fmla="*/ 1154647 w 3073790"/>
                <a:gd name="connsiteY31" fmla="*/ 669958 h 1748207"/>
                <a:gd name="connsiteX32" fmla="*/ 977779 w 3073790"/>
                <a:gd name="connsiteY32" fmla="*/ 729486 h 1748207"/>
                <a:gd name="connsiteX33" fmla="*/ 1054829 w 3073790"/>
                <a:gd name="connsiteY33" fmla="*/ 594691 h 1748207"/>
                <a:gd name="connsiteX34" fmla="*/ 619415 w 3073790"/>
                <a:gd name="connsiteY34" fmla="*/ 603401 h 1748207"/>
                <a:gd name="connsiteX35" fmla="*/ 527792 w 3073790"/>
                <a:gd name="connsiteY35" fmla="*/ 578918 h 1748207"/>
                <a:gd name="connsiteX36" fmla="*/ 0 w 3073790"/>
                <a:gd name="connsiteY36" fmla="*/ 30861 h 1748207"/>
                <a:gd name="connsiteX37" fmla="*/ 111340 w 3073790"/>
                <a:gd name="connsiteY37" fmla="*/ 0 h 1748207"/>
                <a:gd name="connsiteX38" fmla="*/ 3073790 w 3073790"/>
                <a:gd name="connsiteY38" fmla="*/ 0 h 1748207"/>
                <a:gd name="connsiteX0" fmla="*/ 3073790 w 3073790"/>
                <a:gd name="connsiteY0" fmla="*/ 0 h 1748207"/>
                <a:gd name="connsiteX1" fmla="*/ 3073790 w 3073790"/>
                <a:gd name="connsiteY1" fmla="*/ 1748207 h 1748207"/>
                <a:gd name="connsiteX2" fmla="*/ 2948632 w 3073790"/>
                <a:gd name="connsiteY2" fmla="*/ 1662379 h 1748207"/>
                <a:gd name="connsiteX3" fmla="*/ 2880909 w 3073790"/>
                <a:gd name="connsiteY3" fmla="*/ 1567499 h 1748207"/>
                <a:gd name="connsiteX4" fmla="*/ 2869662 w 3073790"/>
                <a:gd name="connsiteY4" fmla="*/ 1545039 h 1748207"/>
                <a:gd name="connsiteX5" fmla="*/ 2857832 w 3073790"/>
                <a:gd name="connsiteY5" fmla="*/ 1549634 h 1748207"/>
                <a:gd name="connsiteX6" fmla="*/ 2857797 w 3073790"/>
                <a:gd name="connsiteY6" fmla="*/ 1549634 h 1748207"/>
                <a:gd name="connsiteX7" fmla="*/ 2698212 w 3073790"/>
                <a:gd name="connsiteY7" fmla="*/ 1580563 h 1748207"/>
                <a:gd name="connsiteX8" fmla="*/ 2679832 w 3073790"/>
                <a:gd name="connsiteY8" fmla="*/ 1578574 h 1748207"/>
                <a:gd name="connsiteX9" fmla="*/ 2657201 w 3073790"/>
                <a:gd name="connsiteY9" fmla="*/ 1572677 h 1748207"/>
                <a:gd name="connsiteX10" fmla="*/ 2571442 w 3073790"/>
                <a:gd name="connsiteY10" fmla="*/ 1489935 h 1748207"/>
                <a:gd name="connsiteX11" fmla="*/ 2523916 w 3073790"/>
                <a:gd name="connsiteY11" fmla="*/ 1397352 h 1748207"/>
                <a:gd name="connsiteX12" fmla="*/ 2471383 w 3073790"/>
                <a:gd name="connsiteY12" fmla="*/ 1466995 h 1748207"/>
                <a:gd name="connsiteX13" fmla="*/ 2403078 w 3073790"/>
                <a:gd name="connsiteY13" fmla="*/ 1337447 h 1748207"/>
                <a:gd name="connsiteX14" fmla="*/ 2305900 w 3073790"/>
                <a:gd name="connsiteY14" fmla="*/ 1407296 h 1748207"/>
                <a:gd name="connsiteX15" fmla="*/ 2321639 w 3073790"/>
                <a:gd name="connsiteY15" fmla="*/ 1253780 h 1748207"/>
                <a:gd name="connsiteX16" fmla="*/ 1993209 w 3073790"/>
                <a:gd name="connsiteY16" fmla="*/ 1304049 h 1748207"/>
                <a:gd name="connsiteX17" fmla="*/ 1873332 w 3073790"/>
                <a:gd name="connsiteY17" fmla="*/ 1252271 h 1748207"/>
                <a:gd name="connsiteX18" fmla="*/ 1799333 w 3073790"/>
                <a:gd name="connsiteY18" fmla="*/ 1179953 h 1748207"/>
                <a:gd name="connsiteX19" fmla="*/ 1793265 w 3073790"/>
                <a:gd name="connsiteY19" fmla="*/ 1171655 h 1748207"/>
                <a:gd name="connsiteX20" fmla="*/ 1773410 w 3073790"/>
                <a:gd name="connsiteY20" fmla="*/ 1140554 h 1748207"/>
                <a:gd name="connsiteX21" fmla="*/ 1754345 w 3073790"/>
                <a:gd name="connsiteY21" fmla="*/ 1100538 h 1748207"/>
                <a:gd name="connsiteX22" fmla="*/ 1604018 w 3073790"/>
                <a:gd name="connsiteY22" fmla="*/ 1038610 h 1748207"/>
                <a:gd name="connsiteX23" fmla="*/ 1595342 w 3073790"/>
                <a:gd name="connsiteY23" fmla="*/ 1031478 h 1748207"/>
                <a:gd name="connsiteX24" fmla="*/ 1594348 w 3073790"/>
                <a:gd name="connsiteY24" fmla="*/ 1030620 h 1748207"/>
                <a:gd name="connsiteX25" fmla="*/ 1585193 w 3073790"/>
                <a:gd name="connsiteY25" fmla="*/ 1022322 h 1748207"/>
                <a:gd name="connsiteX26" fmla="*/ 1504817 w 3073790"/>
                <a:gd name="connsiteY26" fmla="*/ 867674 h 1748207"/>
                <a:gd name="connsiteX27" fmla="*/ 1503102 w 3073790"/>
                <a:gd name="connsiteY27" fmla="*/ 852655 h 1748207"/>
                <a:gd name="connsiteX28" fmla="*/ 1333230 w 3073790"/>
                <a:gd name="connsiteY28" fmla="*/ 887631 h 1748207"/>
                <a:gd name="connsiteX29" fmla="*/ 1235195 w 3073790"/>
                <a:gd name="connsiteY29" fmla="*/ 750505 h 1748207"/>
                <a:gd name="connsiteX30" fmla="*/ 1172170 w 3073790"/>
                <a:gd name="connsiteY30" fmla="*/ 839179 h 1748207"/>
                <a:gd name="connsiteX31" fmla="*/ 1154647 w 3073790"/>
                <a:gd name="connsiteY31" fmla="*/ 669958 h 1748207"/>
                <a:gd name="connsiteX32" fmla="*/ 977779 w 3073790"/>
                <a:gd name="connsiteY32" fmla="*/ 729486 h 1748207"/>
                <a:gd name="connsiteX33" fmla="*/ 1054829 w 3073790"/>
                <a:gd name="connsiteY33" fmla="*/ 594691 h 1748207"/>
                <a:gd name="connsiteX34" fmla="*/ 619415 w 3073790"/>
                <a:gd name="connsiteY34" fmla="*/ 603401 h 1748207"/>
                <a:gd name="connsiteX35" fmla="*/ 527792 w 3073790"/>
                <a:gd name="connsiteY35" fmla="*/ 578918 h 1748207"/>
                <a:gd name="connsiteX36" fmla="*/ 0 w 3073790"/>
                <a:gd name="connsiteY36" fmla="*/ 30861 h 1748207"/>
                <a:gd name="connsiteX37" fmla="*/ 3073790 w 3073790"/>
                <a:gd name="connsiteY37" fmla="*/ 0 h 1748207"/>
                <a:gd name="connsiteX0" fmla="*/ 3086490 w 3086490"/>
                <a:gd name="connsiteY0" fmla="*/ 0 h 1748207"/>
                <a:gd name="connsiteX1" fmla="*/ 3086490 w 3086490"/>
                <a:gd name="connsiteY1" fmla="*/ 1748207 h 1748207"/>
                <a:gd name="connsiteX2" fmla="*/ 2961332 w 3086490"/>
                <a:gd name="connsiteY2" fmla="*/ 1662379 h 1748207"/>
                <a:gd name="connsiteX3" fmla="*/ 2893609 w 3086490"/>
                <a:gd name="connsiteY3" fmla="*/ 1567499 h 1748207"/>
                <a:gd name="connsiteX4" fmla="*/ 2882362 w 3086490"/>
                <a:gd name="connsiteY4" fmla="*/ 1545039 h 1748207"/>
                <a:gd name="connsiteX5" fmla="*/ 2870532 w 3086490"/>
                <a:gd name="connsiteY5" fmla="*/ 1549634 h 1748207"/>
                <a:gd name="connsiteX6" fmla="*/ 2870497 w 3086490"/>
                <a:gd name="connsiteY6" fmla="*/ 1549634 h 1748207"/>
                <a:gd name="connsiteX7" fmla="*/ 2710912 w 3086490"/>
                <a:gd name="connsiteY7" fmla="*/ 1580563 h 1748207"/>
                <a:gd name="connsiteX8" fmla="*/ 2692532 w 3086490"/>
                <a:gd name="connsiteY8" fmla="*/ 1578574 h 1748207"/>
                <a:gd name="connsiteX9" fmla="*/ 2669901 w 3086490"/>
                <a:gd name="connsiteY9" fmla="*/ 1572677 h 1748207"/>
                <a:gd name="connsiteX10" fmla="*/ 2584142 w 3086490"/>
                <a:gd name="connsiteY10" fmla="*/ 1489935 h 1748207"/>
                <a:gd name="connsiteX11" fmla="*/ 2536616 w 3086490"/>
                <a:gd name="connsiteY11" fmla="*/ 1397352 h 1748207"/>
                <a:gd name="connsiteX12" fmla="*/ 2484083 w 3086490"/>
                <a:gd name="connsiteY12" fmla="*/ 1466995 h 1748207"/>
                <a:gd name="connsiteX13" fmla="*/ 2415778 w 3086490"/>
                <a:gd name="connsiteY13" fmla="*/ 1337447 h 1748207"/>
                <a:gd name="connsiteX14" fmla="*/ 2318600 w 3086490"/>
                <a:gd name="connsiteY14" fmla="*/ 1407296 h 1748207"/>
                <a:gd name="connsiteX15" fmla="*/ 2334339 w 3086490"/>
                <a:gd name="connsiteY15" fmla="*/ 1253780 h 1748207"/>
                <a:gd name="connsiteX16" fmla="*/ 2005909 w 3086490"/>
                <a:gd name="connsiteY16" fmla="*/ 1304049 h 1748207"/>
                <a:gd name="connsiteX17" fmla="*/ 1886032 w 3086490"/>
                <a:gd name="connsiteY17" fmla="*/ 1252271 h 1748207"/>
                <a:gd name="connsiteX18" fmla="*/ 1812033 w 3086490"/>
                <a:gd name="connsiteY18" fmla="*/ 1179953 h 1748207"/>
                <a:gd name="connsiteX19" fmla="*/ 1805965 w 3086490"/>
                <a:gd name="connsiteY19" fmla="*/ 1171655 h 1748207"/>
                <a:gd name="connsiteX20" fmla="*/ 1786110 w 3086490"/>
                <a:gd name="connsiteY20" fmla="*/ 1140554 h 1748207"/>
                <a:gd name="connsiteX21" fmla="*/ 1767045 w 3086490"/>
                <a:gd name="connsiteY21" fmla="*/ 1100538 h 1748207"/>
                <a:gd name="connsiteX22" fmla="*/ 1616718 w 3086490"/>
                <a:gd name="connsiteY22" fmla="*/ 1038610 h 1748207"/>
                <a:gd name="connsiteX23" fmla="*/ 1608042 w 3086490"/>
                <a:gd name="connsiteY23" fmla="*/ 1031478 h 1748207"/>
                <a:gd name="connsiteX24" fmla="*/ 1607048 w 3086490"/>
                <a:gd name="connsiteY24" fmla="*/ 1030620 h 1748207"/>
                <a:gd name="connsiteX25" fmla="*/ 1597893 w 3086490"/>
                <a:gd name="connsiteY25" fmla="*/ 1022322 h 1748207"/>
                <a:gd name="connsiteX26" fmla="*/ 1517517 w 3086490"/>
                <a:gd name="connsiteY26" fmla="*/ 867674 h 1748207"/>
                <a:gd name="connsiteX27" fmla="*/ 1515802 w 3086490"/>
                <a:gd name="connsiteY27" fmla="*/ 852655 h 1748207"/>
                <a:gd name="connsiteX28" fmla="*/ 1345930 w 3086490"/>
                <a:gd name="connsiteY28" fmla="*/ 887631 h 1748207"/>
                <a:gd name="connsiteX29" fmla="*/ 1247895 w 3086490"/>
                <a:gd name="connsiteY29" fmla="*/ 750505 h 1748207"/>
                <a:gd name="connsiteX30" fmla="*/ 1184870 w 3086490"/>
                <a:gd name="connsiteY30" fmla="*/ 839179 h 1748207"/>
                <a:gd name="connsiteX31" fmla="*/ 1167347 w 3086490"/>
                <a:gd name="connsiteY31" fmla="*/ 669958 h 1748207"/>
                <a:gd name="connsiteX32" fmla="*/ 990479 w 3086490"/>
                <a:gd name="connsiteY32" fmla="*/ 729486 h 1748207"/>
                <a:gd name="connsiteX33" fmla="*/ 1067529 w 3086490"/>
                <a:gd name="connsiteY33" fmla="*/ 594691 h 1748207"/>
                <a:gd name="connsiteX34" fmla="*/ 632115 w 3086490"/>
                <a:gd name="connsiteY34" fmla="*/ 603401 h 1748207"/>
                <a:gd name="connsiteX35" fmla="*/ 540492 w 3086490"/>
                <a:gd name="connsiteY35" fmla="*/ 578918 h 1748207"/>
                <a:gd name="connsiteX36" fmla="*/ 0 w 3086490"/>
                <a:gd name="connsiteY36" fmla="*/ 8636 h 1748207"/>
                <a:gd name="connsiteX37" fmla="*/ 3086490 w 3086490"/>
                <a:gd name="connsiteY37" fmla="*/ 0 h 1748207"/>
                <a:gd name="connsiteX0" fmla="*/ 3089665 w 3089665"/>
                <a:gd name="connsiteY0" fmla="*/ 889 h 1749096"/>
                <a:gd name="connsiteX1" fmla="*/ 3089665 w 3089665"/>
                <a:gd name="connsiteY1" fmla="*/ 1749096 h 1749096"/>
                <a:gd name="connsiteX2" fmla="*/ 2964507 w 3089665"/>
                <a:gd name="connsiteY2" fmla="*/ 1663268 h 1749096"/>
                <a:gd name="connsiteX3" fmla="*/ 2896784 w 3089665"/>
                <a:gd name="connsiteY3" fmla="*/ 1568388 h 1749096"/>
                <a:gd name="connsiteX4" fmla="*/ 2885537 w 3089665"/>
                <a:gd name="connsiteY4" fmla="*/ 1545928 h 1749096"/>
                <a:gd name="connsiteX5" fmla="*/ 2873707 w 3089665"/>
                <a:gd name="connsiteY5" fmla="*/ 1550523 h 1749096"/>
                <a:gd name="connsiteX6" fmla="*/ 2873672 w 3089665"/>
                <a:gd name="connsiteY6" fmla="*/ 1550523 h 1749096"/>
                <a:gd name="connsiteX7" fmla="*/ 2714087 w 3089665"/>
                <a:gd name="connsiteY7" fmla="*/ 1581452 h 1749096"/>
                <a:gd name="connsiteX8" fmla="*/ 2695707 w 3089665"/>
                <a:gd name="connsiteY8" fmla="*/ 1579463 h 1749096"/>
                <a:gd name="connsiteX9" fmla="*/ 2673076 w 3089665"/>
                <a:gd name="connsiteY9" fmla="*/ 1573566 h 1749096"/>
                <a:gd name="connsiteX10" fmla="*/ 2587317 w 3089665"/>
                <a:gd name="connsiteY10" fmla="*/ 1490824 h 1749096"/>
                <a:gd name="connsiteX11" fmla="*/ 2539791 w 3089665"/>
                <a:gd name="connsiteY11" fmla="*/ 1398241 h 1749096"/>
                <a:gd name="connsiteX12" fmla="*/ 2487258 w 3089665"/>
                <a:gd name="connsiteY12" fmla="*/ 1467884 h 1749096"/>
                <a:gd name="connsiteX13" fmla="*/ 2418953 w 3089665"/>
                <a:gd name="connsiteY13" fmla="*/ 1338336 h 1749096"/>
                <a:gd name="connsiteX14" fmla="*/ 2321775 w 3089665"/>
                <a:gd name="connsiteY14" fmla="*/ 1408185 h 1749096"/>
                <a:gd name="connsiteX15" fmla="*/ 2337514 w 3089665"/>
                <a:gd name="connsiteY15" fmla="*/ 1254669 h 1749096"/>
                <a:gd name="connsiteX16" fmla="*/ 2009084 w 3089665"/>
                <a:gd name="connsiteY16" fmla="*/ 1304938 h 1749096"/>
                <a:gd name="connsiteX17" fmla="*/ 1889207 w 3089665"/>
                <a:gd name="connsiteY17" fmla="*/ 1253160 h 1749096"/>
                <a:gd name="connsiteX18" fmla="*/ 1815208 w 3089665"/>
                <a:gd name="connsiteY18" fmla="*/ 1180842 h 1749096"/>
                <a:gd name="connsiteX19" fmla="*/ 1809140 w 3089665"/>
                <a:gd name="connsiteY19" fmla="*/ 1172544 h 1749096"/>
                <a:gd name="connsiteX20" fmla="*/ 1789285 w 3089665"/>
                <a:gd name="connsiteY20" fmla="*/ 1141443 h 1749096"/>
                <a:gd name="connsiteX21" fmla="*/ 1770220 w 3089665"/>
                <a:gd name="connsiteY21" fmla="*/ 1101427 h 1749096"/>
                <a:gd name="connsiteX22" fmla="*/ 1619893 w 3089665"/>
                <a:gd name="connsiteY22" fmla="*/ 1039499 h 1749096"/>
                <a:gd name="connsiteX23" fmla="*/ 1611217 w 3089665"/>
                <a:gd name="connsiteY23" fmla="*/ 1032367 h 1749096"/>
                <a:gd name="connsiteX24" fmla="*/ 1610223 w 3089665"/>
                <a:gd name="connsiteY24" fmla="*/ 1031509 h 1749096"/>
                <a:gd name="connsiteX25" fmla="*/ 1601068 w 3089665"/>
                <a:gd name="connsiteY25" fmla="*/ 1023211 h 1749096"/>
                <a:gd name="connsiteX26" fmla="*/ 1520692 w 3089665"/>
                <a:gd name="connsiteY26" fmla="*/ 868563 h 1749096"/>
                <a:gd name="connsiteX27" fmla="*/ 1518977 w 3089665"/>
                <a:gd name="connsiteY27" fmla="*/ 853544 h 1749096"/>
                <a:gd name="connsiteX28" fmla="*/ 1349105 w 3089665"/>
                <a:gd name="connsiteY28" fmla="*/ 888520 h 1749096"/>
                <a:gd name="connsiteX29" fmla="*/ 1251070 w 3089665"/>
                <a:gd name="connsiteY29" fmla="*/ 751394 h 1749096"/>
                <a:gd name="connsiteX30" fmla="*/ 1188045 w 3089665"/>
                <a:gd name="connsiteY30" fmla="*/ 840068 h 1749096"/>
                <a:gd name="connsiteX31" fmla="*/ 1170522 w 3089665"/>
                <a:gd name="connsiteY31" fmla="*/ 670847 h 1749096"/>
                <a:gd name="connsiteX32" fmla="*/ 993654 w 3089665"/>
                <a:gd name="connsiteY32" fmla="*/ 730375 h 1749096"/>
                <a:gd name="connsiteX33" fmla="*/ 1070704 w 3089665"/>
                <a:gd name="connsiteY33" fmla="*/ 595580 h 1749096"/>
                <a:gd name="connsiteX34" fmla="*/ 635290 w 3089665"/>
                <a:gd name="connsiteY34" fmla="*/ 604290 h 1749096"/>
                <a:gd name="connsiteX35" fmla="*/ 543667 w 3089665"/>
                <a:gd name="connsiteY35" fmla="*/ 579807 h 1749096"/>
                <a:gd name="connsiteX36" fmla="*/ 0 w 3089665"/>
                <a:gd name="connsiteY36" fmla="*/ 0 h 1749096"/>
                <a:gd name="connsiteX37" fmla="*/ 3089665 w 3089665"/>
                <a:gd name="connsiteY37" fmla="*/ 889 h 1749096"/>
                <a:gd name="connsiteX0" fmla="*/ 3086490 w 3086490"/>
                <a:gd name="connsiteY0" fmla="*/ 4064 h 1752271"/>
                <a:gd name="connsiteX1" fmla="*/ 3086490 w 3086490"/>
                <a:gd name="connsiteY1" fmla="*/ 1752271 h 1752271"/>
                <a:gd name="connsiteX2" fmla="*/ 2961332 w 3086490"/>
                <a:gd name="connsiteY2" fmla="*/ 1666443 h 1752271"/>
                <a:gd name="connsiteX3" fmla="*/ 2893609 w 3086490"/>
                <a:gd name="connsiteY3" fmla="*/ 1571563 h 1752271"/>
                <a:gd name="connsiteX4" fmla="*/ 2882362 w 3086490"/>
                <a:gd name="connsiteY4" fmla="*/ 1549103 h 1752271"/>
                <a:gd name="connsiteX5" fmla="*/ 2870532 w 3086490"/>
                <a:gd name="connsiteY5" fmla="*/ 1553698 h 1752271"/>
                <a:gd name="connsiteX6" fmla="*/ 2870497 w 3086490"/>
                <a:gd name="connsiteY6" fmla="*/ 1553698 h 1752271"/>
                <a:gd name="connsiteX7" fmla="*/ 2710912 w 3086490"/>
                <a:gd name="connsiteY7" fmla="*/ 1584627 h 1752271"/>
                <a:gd name="connsiteX8" fmla="*/ 2692532 w 3086490"/>
                <a:gd name="connsiteY8" fmla="*/ 1582638 h 1752271"/>
                <a:gd name="connsiteX9" fmla="*/ 2669901 w 3086490"/>
                <a:gd name="connsiteY9" fmla="*/ 1576741 h 1752271"/>
                <a:gd name="connsiteX10" fmla="*/ 2584142 w 3086490"/>
                <a:gd name="connsiteY10" fmla="*/ 1493999 h 1752271"/>
                <a:gd name="connsiteX11" fmla="*/ 2536616 w 3086490"/>
                <a:gd name="connsiteY11" fmla="*/ 1401416 h 1752271"/>
                <a:gd name="connsiteX12" fmla="*/ 2484083 w 3086490"/>
                <a:gd name="connsiteY12" fmla="*/ 1471059 h 1752271"/>
                <a:gd name="connsiteX13" fmla="*/ 2415778 w 3086490"/>
                <a:gd name="connsiteY13" fmla="*/ 1341511 h 1752271"/>
                <a:gd name="connsiteX14" fmla="*/ 2318600 w 3086490"/>
                <a:gd name="connsiteY14" fmla="*/ 1411360 h 1752271"/>
                <a:gd name="connsiteX15" fmla="*/ 2334339 w 3086490"/>
                <a:gd name="connsiteY15" fmla="*/ 1257844 h 1752271"/>
                <a:gd name="connsiteX16" fmla="*/ 2005909 w 3086490"/>
                <a:gd name="connsiteY16" fmla="*/ 1308113 h 1752271"/>
                <a:gd name="connsiteX17" fmla="*/ 1886032 w 3086490"/>
                <a:gd name="connsiteY17" fmla="*/ 1256335 h 1752271"/>
                <a:gd name="connsiteX18" fmla="*/ 1812033 w 3086490"/>
                <a:gd name="connsiteY18" fmla="*/ 1184017 h 1752271"/>
                <a:gd name="connsiteX19" fmla="*/ 1805965 w 3086490"/>
                <a:gd name="connsiteY19" fmla="*/ 1175719 h 1752271"/>
                <a:gd name="connsiteX20" fmla="*/ 1786110 w 3086490"/>
                <a:gd name="connsiteY20" fmla="*/ 1144618 h 1752271"/>
                <a:gd name="connsiteX21" fmla="*/ 1767045 w 3086490"/>
                <a:gd name="connsiteY21" fmla="*/ 1104602 h 1752271"/>
                <a:gd name="connsiteX22" fmla="*/ 1616718 w 3086490"/>
                <a:gd name="connsiteY22" fmla="*/ 1042674 h 1752271"/>
                <a:gd name="connsiteX23" fmla="*/ 1608042 w 3086490"/>
                <a:gd name="connsiteY23" fmla="*/ 1035542 h 1752271"/>
                <a:gd name="connsiteX24" fmla="*/ 1607048 w 3086490"/>
                <a:gd name="connsiteY24" fmla="*/ 1034684 h 1752271"/>
                <a:gd name="connsiteX25" fmla="*/ 1597893 w 3086490"/>
                <a:gd name="connsiteY25" fmla="*/ 1026386 h 1752271"/>
                <a:gd name="connsiteX26" fmla="*/ 1517517 w 3086490"/>
                <a:gd name="connsiteY26" fmla="*/ 871738 h 1752271"/>
                <a:gd name="connsiteX27" fmla="*/ 1515802 w 3086490"/>
                <a:gd name="connsiteY27" fmla="*/ 856719 h 1752271"/>
                <a:gd name="connsiteX28" fmla="*/ 1345930 w 3086490"/>
                <a:gd name="connsiteY28" fmla="*/ 891695 h 1752271"/>
                <a:gd name="connsiteX29" fmla="*/ 1247895 w 3086490"/>
                <a:gd name="connsiteY29" fmla="*/ 754569 h 1752271"/>
                <a:gd name="connsiteX30" fmla="*/ 1184870 w 3086490"/>
                <a:gd name="connsiteY30" fmla="*/ 843243 h 1752271"/>
                <a:gd name="connsiteX31" fmla="*/ 1167347 w 3086490"/>
                <a:gd name="connsiteY31" fmla="*/ 674022 h 1752271"/>
                <a:gd name="connsiteX32" fmla="*/ 990479 w 3086490"/>
                <a:gd name="connsiteY32" fmla="*/ 733550 h 1752271"/>
                <a:gd name="connsiteX33" fmla="*/ 1067529 w 3086490"/>
                <a:gd name="connsiteY33" fmla="*/ 598755 h 1752271"/>
                <a:gd name="connsiteX34" fmla="*/ 632115 w 3086490"/>
                <a:gd name="connsiteY34" fmla="*/ 607465 h 1752271"/>
                <a:gd name="connsiteX35" fmla="*/ 540492 w 3086490"/>
                <a:gd name="connsiteY35" fmla="*/ 582982 h 1752271"/>
                <a:gd name="connsiteX36" fmla="*/ 0 w 3086490"/>
                <a:gd name="connsiteY36" fmla="*/ 0 h 1752271"/>
                <a:gd name="connsiteX37" fmla="*/ 3086490 w 3086490"/>
                <a:gd name="connsiteY37" fmla="*/ 4064 h 1752271"/>
                <a:gd name="connsiteX0" fmla="*/ 3086490 w 3086490"/>
                <a:gd name="connsiteY0" fmla="*/ 4064 h 1752271"/>
                <a:gd name="connsiteX1" fmla="*/ 3086490 w 3086490"/>
                <a:gd name="connsiteY1" fmla="*/ 1752271 h 1752271"/>
                <a:gd name="connsiteX2" fmla="*/ 2961332 w 3086490"/>
                <a:gd name="connsiteY2" fmla="*/ 1666443 h 1752271"/>
                <a:gd name="connsiteX3" fmla="*/ 2893609 w 3086490"/>
                <a:gd name="connsiteY3" fmla="*/ 1571563 h 1752271"/>
                <a:gd name="connsiteX4" fmla="*/ 2882362 w 3086490"/>
                <a:gd name="connsiteY4" fmla="*/ 1549103 h 1752271"/>
                <a:gd name="connsiteX5" fmla="*/ 2870532 w 3086490"/>
                <a:gd name="connsiteY5" fmla="*/ 1553698 h 1752271"/>
                <a:gd name="connsiteX6" fmla="*/ 2870497 w 3086490"/>
                <a:gd name="connsiteY6" fmla="*/ 1553698 h 1752271"/>
                <a:gd name="connsiteX7" fmla="*/ 2710912 w 3086490"/>
                <a:gd name="connsiteY7" fmla="*/ 1584627 h 1752271"/>
                <a:gd name="connsiteX8" fmla="*/ 2692532 w 3086490"/>
                <a:gd name="connsiteY8" fmla="*/ 1582638 h 1752271"/>
                <a:gd name="connsiteX9" fmla="*/ 2669901 w 3086490"/>
                <a:gd name="connsiteY9" fmla="*/ 1576741 h 1752271"/>
                <a:gd name="connsiteX10" fmla="*/ 2584142 w 3086490"/>
                <a:gd name="connsiteY10" fmla="*/ 1493999 h 1752271"/>
                <a:gd name="connsiteX11" fmla="*/ 2536616 w 3086490"/>
                <a:gd name="connsiteY11" fmla="*/ 1401416 h 1752271"/>
                <a:gd name="connsiteX12" fmla="*/ 2484083 w 3086490"/>
                <a:gd name="connsiteY12" fmla="*/ 1471059 h 1752271"/>
                <a:gd name="connsiteX13" fmla="*/ 2415778 w 3086490"/>
                <a:gd name="connsiteY13" fmla="*/ 1341511 h 1752271"/>
                <a:gd name="connsiteX14" fmla="*/ 2318600 w 3086490"/>
                <a:gd name="connsiteY14" fmla="*/ 1411360 h 1752271"/>
                <a:gd name="connsiteX15" fmla="*/ 2334339 w 3086490"/>
                <a:gd name="connsiteY15" fmla="*/ 1257844 h 1752271"/>
                <a:gd name="connsiteX16" fmla="*/ 2005909 w 3086490"/>
                <a:gd name="connsiteY16" fmla="*/ 1308113 h 1752271"/>
                <a:gd name="connsiteX17" fmla="*/ 1886032 w 3086490"/>
                <a:gd name="connsiteY17" fmla="*/ 1256335 h 1752271"/>
                <a:gd name="connsiteX18" fmla="*/ 1812033 w 3086490"/>
                <a:gd name="connsiteY18" fmla="*/ 1184017 h 1752271"/>
                <a:gd name="connsiteX19" fmla="*/ 1805965 w 3086490"/>
                <a:gd name="connsiteY19" fmla="*/ 1175719 h 1752271"/>
                <a:gd name="connsiteX20" fmla="*/ 1786110 w 3086490"/>
                <a:gd name="connsiteY20" fmla="*/ 1144618 h 1752271"/>
                <a:gd name="connsiteX21" fmla="*/ 1767045 w 3086490"/>
                <a:gd name="connsiteY21" fmla="*/ 1104602 h 1752271"/>
                <a:gd name="connsiteX22" fmla="*/ 1616718 w 3086490"/>
                <a:gd name="connsiteY22" fmla="*/ 1042674 h 1752271"/>
                <a:gd name="connsiteX23" fmla="*/ 1608042 w 3086490"/>
                <a:gd name="connsiteY23" fmla="*/ 1035542 h 1752271"/>
                <a:gd name="connsiteX24" fmla="*/ 1607048 w 3086490"/>
                <a:gd name="connsiteY24" fmla="*/ 1034684 h 1752271"/>
                <a:gd name="connsiteX25" fmla="*/ 1597893 w 3086490"/>
                <a:gd name="connsiteY25" fmla="*/ 1026386 h 1752271"/>
                <a:gd name="connsiteX26" fmla="*/ 1517517 w 3086490"/>
                <a:gd name="connsiteY26" fmla="*/ 871738 h 1752271"/>
                <a:gd name="connsiteX27" fmla="*/ 1515802 w 3086490"/>
                <a:gd name="connsiteY27" fmla="*/ 856719 h 1752271"/>
                <a:gd name="connsiteX28" fmla="*/ 1345930 w 3086490"/>
                <a:gd name="connsiteY28" fmla="*/ 891695 h 1752271"/>
                <a:gd name="connsiteX29" fmla="*/ 1247895 w 3086490"/>
                <a:gd name="connsiteY29" fmla="*/ 754569 h 1752271"/>
                <a:gd name="connsiteX30" fmla="*/ 1184870 w 3086490"/>
                <a:gd name="connsiteY30" fmla="*/ 843243 h 1752271"/>
                <a:gd name="connsiteX31" fmla="*/ 1167347 w 3086490"/>
                <a:gd name="connsiteY31" fmla="*/ 674022 h 1752271"/>
                <a:gd name="connsiteX32" fmla="*/ 990479 w 3086490"/>
                <a:gd name="connsiteY32" fmla="*/ 733550 h 1752271"/>
                <a:gd name="connsiteX33" fmla="*/ 1067529 w 3086490"/>
                <a:gd name="connsiteY33" fmla="*/ 598755 h 1752271"/>
                <a:gd name="connsiteX34" fmla="*/ 632115 w 3086490"/>
                <a:gd name="connsiteY34" fmla="*/ 607465 h 1752271"/>
                <a:gd name="connsiteX35" fmla="*/ 540492 w 3086490"/>
                <a:gd name="connsiteY35" fmla="*/ 582982 h 1752271"/>
                <a:gd name="connsiteX36" fmla="*/ 0 w 3086490"/>
                <a:gd name="connsiteY36" fmla="*/ 0 h 1752271"/>
                <a:gd name="connsiteX37" fmla="*/ 3086490 w 3086490"/>
                <a:gd name="connsiteY37" fmla="*/ 4064 h 175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086490" h="1752271">
                  <a:moveTo>
                    <a:pt x="3086490" y="4064"/>
                  </a:moveTo>
                  <a:lnTo>
                    <a:pt x="3086490" y="1752271"/>
                  </a:lnTo>
                  <a:cubicBezTo>
                    <a:pt x="3034918" y="1734166"/>
                    <a:pt x="2993221" y="1700870"/>
                    <a:pt x="2961332" y="1666443"/>
                  </a:cubicBezTo>
                  <a:cubicBezTo>
                    <a:pt x="2928448" y="1630953"/>
                    <a:pt x="2905953" y="1594263"/>
                    <a:pt x="2893609" y="1571563"/>
                  </a:cubicBezTo>
                  <a:cubicBezTo>
                    <a:pt x="2886100" y="1557744"/>
                    <a:pt x="2882362" y="1549103"/>
                    <a:pt x="2882362" y="1549103"/>
                  </a:cubicBezTo>
                  <a:cubicBezTo>
                    <a:pt x="2882362" y="1549103"/>
                    <a:pt x="2878041" y="1550886"/>
                    <a:pt x="2870532" y="1553698"/>
                  </a:cubicBezTo>
                  <a:lnTo>
                    <a:pt x="2870497" y="1553698"/>
                  </a:lnTo>
                  <a:cubicBezTo>
                    <a:pt x="2842620" y="1564019"/>
                    <a:pt x="2770782" y="1587885"/>
                    <a:pt x="2710912" y="1584627"/>
                  </a:cubicBezTo>
                  <a:cubicBezTo>
                    <a:pt x="2704637" y="1584284"/>
                    <a:pt x="2698499" y="1583633"/>
                    <a:pt x="2692532" y="1582638"/>
                  </a:cubicBezTo>
                  <a:cubicBezTo>
                    <a:pt x="2684577" y="1581336"/>
                    <a:pt x="2676999" y="1579415"/>
                    <a:pt x="2669901" y="1576741"/>
                  </a:cubicBezTo>
                  <a:cubicBezTo>
                    <a:pt x="2636468" y="1564191"/>
                    <a:pt x="2606876" y="1529386"/>
                    <a:pt x="2584142" y="1493999"/>
                  </a:cubicBezTo>
                  <a:cubicBezTo>
                    <a:pt x="2554618" y="1448153"/>
                    <a:pt x="2536616" y="1401416"/>
                    <a:pt x="2536616" y="1401416"/>
                  </a:cubicBezTo>
                  <a:cubicBezTo>
                    <a:pt x="2536616" y="1401416"/>
                    <a:pt x="2520842" y="1492627"/>
                    <a:pt x="2484083" y="1471059"/>
                  </a:cubicBezTo>
                  <a:cubicBezTo>
                    <a:pt x="2447324" y="1449490"/>
                    <a:pt x="2415778" y="1341511"/>
                    <a:pt x="2415778" y="1341511"/>
                  </a:cubicBezTo>
                  <a:cubicBezTo>
                    <a:pt x="2415778" y="1341511"/>
                    <a:pt x="2352753" y="1447982"/>
                    <a:pt x="2318600" y="1411360"/>
                  </a:cubicBezTo>
                  <a:cubicBezTo>
                    <a:pt x="2284893" y="1375184"/>
                    <a:pt x="2333207" y="1260518"/>
                    <a:pt x="2334339" y="1257844"/>
                  </a:cubicBezTo>
                  <a:cubicBezTo>
                    <a:pt x="2332487" y="1258941"/>
                    <a:pt x="2186138" y="1345283"/>
                    <a:pt x="2005909" y="1308113"/>
                  </a:cubicBezTo>
                  <a:cubicBezTo>
                    <a:pt x="1957560" y="1298134"/>
                    <a:pt x="1918024" y="1279035"/>
                    <a:pt x="1886032" y="1256335"/>
                  </a:cubicBezTo>
                  <a:cubicBezTo>
                    <a:pt x="1854382" y="1233909"/>
                    <a:pt x="1830139" y="1208020"/>
                    <a:pt x="1812033" y="1184017"/>
                  </a:cubicBezTo>
                  <a:cubicBezTo>
                    <a:pt x="1809908" y="1181240"/>
                    <a:pt x="1807885" y="1178462"/>
                    <a:pt x="1805965" y="1175719"/>
                  </a:cubicBezTo>
                  <a:cubicBezTo>
                    <a:pt x="1798009" y="1164575"/>
                    <a:pt x="1791459" y="1154013"/>
                    <a:pt x="1786110" y="1144618"/>
                  </a:cubicBezTo>
                  <a:cubicBezTo>
                    <a:pt x="1772703" y="1120992"/>
                    <a:pt x="1767045" y="1104602"/>
                    <a:pt x="1767045" y="1104602"/>
                  </a:cubicBezTo>
                  <a:cubicBezTo>
                    <a:pt x="1701208" y="1094040"/>
                    <a:pt x="1652585" y="1070826"/>
                    <a:pt x="1616718" y="1042674"/>
                  </a:cubicBezTo>
                  <a:cubicBezTo>
                    <a:pt x="1613735" y="1040308"/>
                    <a:pt x="1610854" y="1037942"/>
                    <a:pt x="1608042" y="1035542"/>
                  </a:cubicBezTo>
                  <a:cubicBezTo>
                    <a:pt x="1607699" y="1035267"/>
                    <a:pt x="1607357" y="1034959"/>
                    <a:pt x="1607048" y="1034684"/>
                  </a:cubicBezTo>
                  <a:cubicBezTo>
                    <a:pt x="1603893" y="1031941"/>
                    <a:pt x="1600841" y="1029198"/>
                    <a:pt x="1597893" y="1026386"/>
                  </a:cubicBezTo>
                  <a:cubicBezTo>
                    <a:pt x="1538880" y="970253"/>
                    <a:pt x="1522180" y="901536"/>
                    <a:pt x="1517517" y="871738"/>
                  </a:cubicBezTo>
                  <a:cubicBezTo>
                    <a:pt x="1516042" y="862274"/>
                    <a:pt x="1515802" y="856719"/>
                    <a:pt x="1515802" y="856719"/>
                  </a:cubicBezTo>
                  <a:cubicBezTo>
                    <a:pt x="1515802" y="856719"/>
                    <a:pt x="1437004" y="906920"/>
                    <a:pt x="1345930" y="891695"/>
                  </a:cubicBezTo>
                  <a:cubicBezTo>
                    <a:pt x="1254890" y="876504"/>
                    <a:pt x="1247895" y="754569"/>
                    <a:pt x="1247895" y="754569"/>
                  </a:cubicBezTo>
                  <a:cubicBezTo>
                    <a:pt x="1247895" y="754569"/>
                    <a:pt x="1205855" y="849141"/>
                    <a:pt x="1184870" y="843243"/>
                  </a:cubicBezTo>
                  <a:cubicBezTo>
                    <a:pt x="1163850" y="837345"/>
                    <a:pt x="1167347" y="674022"/>
                    <a:pt x="1167347" y="674022"/>
                  </a:cubicBezTo>
                  <a:cubicBezTo>
                    <a:pt x="1167347" y="674022"/>
                    <a:pt x="1016746" y="766845"/>
                    <a:pt x="990479" y="733550"/>
                  </a:cubicBezTo>
                  <a:cubicBezTo>
                    <a:pt x="964248" y="700288"/>
                    <a:pt x="1067529" y="598755"/>
                    <a:pt x="1067529" y="598755"/>
                  </a:cubicBezTo>
                  <a:cubicBezTo>
                    <a:pt x="1067529" y="598755"/>
                    <a:pt x="836243" y="646041"/>
                    <a:pt x="632115" y="607465"/>
                  </a:cubicBezTo>
                  <a:cubicBezTo>
                    <a:pt x="600602" y="601533"/>
                    <a:pt x="684468" y="607889"/>
                    <a:pt x="540492" y="582982"/>
                  </a:cubicBezTo>
                  <a:cubicBezTo>
                    <a:pt x="193840" y="523013"/>
                    <a:pt x="0" y="0"/>
                    <a:pt x="0" y="0"/>
                  </a:cubicBezTo>
                  <a:lnTo>
                    <a:pt x="3086490" y="4064"/>
                  </a:ln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52D4BC2-2A80-5045-4CC2-2E13C916915F}"/>
                </a:ext>
              </a:extLst>
            </p:cNvPr>
            <p:cNvSpPr/>
            <p:nvPr/>
          </p:nvSpPr>
          <p:spPr>
            <a:xfrm>
              <a:off x="9813895" y="0"/>
              <a:ext cx="2378105" cy="1367261"/>
            </a:xfrm>
            <a:custGeom>
              <a:avLst/>
              <a:gdLst>
                <a:gd name="connsiteX0" fmla="*/ 2378106 w 2378105"/>
                <a:gd name="connsiteY0" fmla="*/ 0 h 1367261"/>
                <a:gd name="connsiteX1" fmla="*/ 2378106 w 2378105"/>
                <a:gd name="connsiteY1" fmla="*/ 1259369 h 1367261"/>
                <a:gd name="connsiteX2" fmla="*/ 2298347 w 2378105"/>
                <a:gd name="connsiteY2" fmla="*/ 1337447 h 1367261"/>
                <a:gd name="connsiteX3" fmla="*/ 2256685 w 2378105"/>
                <a:gd name="connsiteY3" fmla="*/ 1346123 h 1367261"/>
                <a:gd name="connsiteX4" fmla="*/ 2250204 w 2378105"/>
                <a:gd name="connsiteY4" fmla="*/ 1347357 h 1367261"/>
                <a:gd name="connsiteX5" fmla="*/ 2250170 w 2378105"/>
                <a:gd name="connsiteY5" fmla="*/ 1347357 h 1367261"/>
                <a:gd name="connsiteX6" fmla="*/ 2232922 w 2378105"/>
                <a:gd name="connsiteY6" fmla="*/ 1350546 h 1367261"/>
                <a:gd name="connsiteX7" fmla="*/ 2190677 w 2378105"/>
                <a:gd name="connsiteY7" fmla="*/ 1357438 h 1367261"/>
                <a:gd name="connsiteX8" fmla="*/ 2190642 w 2378105"/>
                <a:gd name="connsiteY8" fmla="*/ 1357438 h 1367261"/>
                <a:gd name="connsiteX9" fmla="*/ 1985828 w 2378105"/>
                <a:gd name="connsiteY9" fmla="*/ 1337447 h 1367261"/>
                <a:gd name="connsiteX10" fmla="*/ 1981405 w 2378105"/>
                <a:gd name="connsiteY10" fmla="*/ 1321777 h 1367261"/>
                <a:gd name="connsiteX11" fmla="*/ 1979725 w 2378105"/>
                <a:gd name="connsiteY11" fmla="*/ 1311524 h 1367261"/>
                <a:gd name="connsiteX12" fmla="*/ 1979005 w 2378105"/>
                <a:gd name="connsiteY12" fmla="*/ 1302711 h 1367261"/>
                <a:gd name="connsiteX13" fmla="*/ 2006574 w 2378105"/>
                <a:gd name="connsiteY13" fmla="*/ 1223502 h 1367261"/>
                <a:gd name="connsiteX14" fmla="*/ 1907030 w 2378105"/>
                <a:gd name="connsiteY14" fmla="*/ 1253745 h 1367261"/>
                <a:gd name="connsiteX15" fmla="*/ 1975233 w 2378105"/>
                <a:gd name="connsiteY15" fmla="*/ 1149778 h 1367261"/>
                <a:gd name="connsiteX16" fmla="*/ 1830838 w 2378105"/>
                <a:gd name="connsiteY16" fmla="*/ 1136611 h 1367261"/>
                <a:gd name="connsiteX17" fmla="*/ 1806697 w 2378105"/>
                <a:gd name="connsiteY17" fmla="*/ 1110619 h 1367261"/>
                <a:gd name="connsiteX18" fmla="*/ 1776488 w 2378105"/>
                <a:gd name="connsiteY18" fmla="*/ 1042485 h 1367261"/>
                <a:gd name="connsiteX19" fmla="*/ 1773985 w 2378105"/>
                <a:gd name="connsiteY19" fmla="*/ 1035112 h 1367261"/>
                <a:gd name="connsiteX20" fmla="*/ 1772887 w 2378105"/>
                <a:gd name="connsiteY20" fmla="*/ 1031752 h 1367261"/>
                <a:gd name="connsiteX21" fmla="*/ 1748507 w 2378105"/>
                <a:gd name="connsiteY21" fmla="*/ 942392 h 1367261"/>
                <a:gd name="connsiteX22" fmla="*/ 1735786 w 2378105"/>
                <a:gd name="connsiteY22" fmla="*/ 883928 h 1367261"/>
                <a:gd name="connsiteX23" fmla="*/ 1712023 w 2378105"/>
                <a:gd name="connsiteY23" fmla="*/ 745910 h 1367261"/>
                <a:gd name="connsiteX24" fmla="*/ 1711988 w 2378105"/>
                <a:gd name="connsiteY24" fmla="*/ 745910 h 1367261"/>
                <a:gd name="connsiteX25" fmla="*/ 1693575 w 2378105"/>
                <a:gd name="connsiteY25" fmla="*/ 736995 h 1367261"/>
                <a:gd name="connsiteX26" fmla="*/ 1466129 w 2378105"/>
                <a:gd name="connsiteY26" fmla="*/ 627061 h 1367261"/>
                <a:gd name="connsiteX27" fmla="*/ 1129093 w 2378105"/>
                <a:gd name="connsiteY27" fmla="*/ 680245 h 1367261"/>
                <a:gd name="connsiteX28" fmla="*/ 1094220 w 2378105"/>
                <a:gd name="connsiteY28" fmla="*/ 666460 h 1367261"/>
                <a:gd name="connsiteX29" fmla="*/ 950991 w 2378105"/>
                <a:gd name="connsiteY29" fmla="*/ 443233 h 1367261"/>
                <a:gd name="connsiteX30" fmla="*/ 643683 w 2378105"/>
                <a:gd name="connsiteY30" fmla="*/ 514041 h 1367261"/>
                <a:gd name="connsiteX31" fmla="*/ 556484 w 2378105"/>
                <a:gd name="connsiteY31" fmla="*/ 459280 h 1367261"/>
                <a:gd name="connsiteX32" fmla="*/ 441441 w 2378105"/>
                <a:gd name="connsiteY32" fmla="*/ 338168 h 1367261"/>
                <a:gd name="connsiteX33" fmla="*/ 365283 w 2378105"/>
                <a:gd name="connsiteY33" fmla="*/ 445839 h 1367261"/>
                <a:gd name="connsiteX34" fmla="*/ 297011 w 2378105"/>
                <a:gd name="connsiteY34" fmla="*/ 359153 h 1367261"/>
                <a:gd name="connsiteX35" fmla="*/ 191947 w 2378105"/>
                <a:gd name="connsiteY35" fmla="*/ 472105 h 1367261"/>
                <a:gd name="connsiteX36" fmla="*/ 223459 w 2378105"/>
                <a:gd name="connsiteY36" fmla="*/ 340774 h 1367261"/>
                <a:gd name="connsiteX37" fmla="*/ 197 w 2378105"/>
                <a:gd name="connsiteY37" fmla="*/ 369680 h 1367261"/>
                <a:gd name="connsiteX38" fmla="*/ 147302 w 2378105"/>
                <a:gd name="connsiteY38" fmla="*/ 264616 h 1367261"/>
                <a:gd name="connsiteX39" fmla="*/ 40316 w 2378105"/>
                <a:gd name="connsiteY39" fmla="*/ 0 h 1367261"/>
                <a:gd name="connsiteX40" fmla="*/ 2378106 w 2378105"/>
                <a:gd name="connsiteY40" fmla="*/ 0 h 1367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378105" h="1367261">
                  <a:moveTo>
                    <a:pt x="2378106" y="0"/>
                  </a:moveTo>
                  <a:lnTo>
                    <a:pt x="2378106" y="1259369"/>
                  </a:lnTo>
                  <a:lnTo>
                    <a:pt x="2298347" y="1337447"/>
                  </a:lnTo>
                  <a:cubicBezTo>
                    <a:pt x="2298347" y="1337447"/>
                    <a:pt x="2281957" y="1341253"/>
                    <a:pt x="2256685" y="1346123"/>
                  </a:cubicBezTo>
                  <a:cubicBezTo>
                    <a:pt x="2254559" y="1346534"/>
                    <a:pt x="2252433" y="1346946"/>
                    <a:pt x="2250204" y="1347357"/>
                  </a:cubicBezTo>
                  <a:lnTo>
                    <a:pt x="2250170" y="1347357"/>
                  </a:lnTo>
                  <a:cubicBezTo>
                    <a:pt x="2244752" y="1348420"/>
                    <a:pt x="2238992" y="1349483"/>
                    <a:pt x="2232922" y="1350546"/>
                  </a:cubicBezTo>
                  <a:cubicBezTo>
                    <a:pt x="2219926" y="1352843"/>
                    <a:pt x="2205661" y="1355209"/>
                    <a:pt x="2190677" y="1357438"/>
                  </a:cubicBezTo>
                  <a:lnTo>
                    <a:pt x="2190642" y="1357438"/>
                  </a:lnTo>
                  <a:cubicBezTo>
                    <a:pt x="2105878" y="1369920"/>
                    <a:pt x="1999750" y="1376984"/>
                    <a:pt x="1985828" y="1337447"/>
                  </a:cubicBezTo>
                  <a:cubicBezTo>
                    <a:pt x="1983943" y="1332098"/>
                    <a:pt x="1982468" y="1326852"/>
                    <a:pt x="1981405" y="1321777"/>
                  </a:cubicBezTo>
                  <a:cubicBezTo>
                    <a:pt x="1980650" y="1318279"/>
                    <a:pt x="1980102" y="1314884"/>
                    <a:pt x="1979725" y="1311524"/>
                  </a:cubicBezTo>
                  <a:cubicBezTo>
                    <a:pt x="1979347" y="1308541"/>
                    <a:pt x="1979108" y="1305592"/>
                    <a:pt x="1979005" y="1302711"/>
                  </a:cubicBezTo>
                  <a:cubicBezTo>
                    <a:pt x="1977153" y="1257174"/>
                    <a:pt x="2003762" y="1226622"/>
                    <a:pt x="2006574" y="1223502"/>
                  </a:cubicBezTo>
                  <a:cubicBezTo>
                    <a:pt x="2001327" y="1227959"/>
                    <a:pt x="1912105" y="1303191"/>
                    <a:pt x="1907030" y="1253745"/>
                  </a:cubicBezTo>
                  <a:cubicBezTo>
                    <a:pt x="1901886" y="1203716"/>
                    <a:pt x="1972661" y="1151664"/>
                    <a:pt x="1975233" y="1149778"/>
                  </a:cubicBezTo>
                  <a:cubicBezTo>
                    <a:pt x="1972661" y="1150670"/>
                    <a:pt x="1900515" y="1175290"/>
                    <a:pt x="1830838" y="1136611"/>
                  </a:cubicBezTo>
                  <a:cubicBezTo>
                    <a:pt x="1822436" y="1131947"/>
                    <a:pt x="1814378" y="1122929"/>
                    <a:pt x="1806697" y="1110619"/>
                  </a:cubicBezTo>
                  <a:cubicBezTo>
                    <a:pt x="1795862" y="1093371"/>
                    <a:pt x="1785746" y="1069642"/>
                    <a:pt x="1776488" y="1042485"/>
                  </a:cubicBezTo>
                  <a:cubicBezTo>
                    <a:pt x="1775631" y="1040050"/>
                    <a:pt x="1774808" y="1037615"/>
                    <a:pt x="1773985" y="1035112"/>
                  </a:cubicBezTo>
                  <a:cubicBezTo>
                    <a:pt x="1773642" y="1034015"/>
                    <a:pt x="1773265" y="1032883"/>
                    <a:pt x="1772887" y="1031752"/>
                  </a:cubicBezTo>
                  <a:cubicBezTo>
                    <a:pt x="1763903" y="1003943"/>
                    <a:pt x="1755708" y="973185"/>
                    <a:pt x="1748507" y="942392"/>
                  </a:cubicBezTo>
                  <a:cubicBezTo>
                    <a:pt x="1743844" y="922641"/>
                    <a:pt x="1739592" y="902890"/>
                    <a:pt x="1735786" y="883928"/>
                  </a:cubicBezTo>
                  <a:cubicBezTo>
                    <a:pt x="1720561" y="808558"/>
                    <a:pt x="1712023" y="745910"/>
                    <a:pt x="1712023" y="745910"/>
                  </a:cubicBezTo>
                  <a:lnTo>
                    <a:pt x="1711988" y="745910"/>
                  </a:lnTo>
                  <a:cubicBezTo>
                    <a:pt x="1711988" y="745910"/>
                    <a:pt x="1693575" y="736995"/>
                    <a:pt x="1693575" y="736995"/>
                  </a:cubicBezTo>
                  <a:lnTo>
                    <a:pt x="1466129" y="627061"/>
                  </a:lnTo>
                  <a:cubicBezTo>
                    <a:pt x="1466129" y="627061"/>
                    <a:pt x="1273317" y="723313"/>
                    <a:pt x="1129093" y="680245"/>
                  </a:cubicBezTo>
                  <a:cubicBezTo>
                    <a:pt x="1117057" y="676679"/>
                    <a:pt x="1105398" y="672118"/>
                    <a:pt x="1094220" y="666460"/>
                  </a:cubicBezTo>
                  <a:cubicBezTo>
                    <a:pt x="948556" y="592908"/>
                    <a:pt x="950991" y="443233"/>
                    <a:pt x="950991" y="443233"/>
                  </a:cubicBezTo>
                  <a:cubicBezTo>
                    <a:pt x="950991" y="443233"/>
                    <a:pt x="722482" y="535130"/>
                    <a:pt x="643683" y="514041"/>
                  </a:cubicBezTo>
                  <a:cubicBezTo>
                    <a:pt x="617486" y="507046"/>
                    <a:pt x="586350" y="485238"/>
                    <a:pt x="556484" y="459280"/>
                  </a:cubicBezTo>
                  <a:cubicBezTo>
                    <a:pt x="496442" y="407159"/>
                    <a:pt x="441441" y="338168"/>
                    <a:pt x="441441" y="338168"/>
                  </a:cubicBezTo>
                  <a:cubicBezTo>
                    <a:pt x="441441" y="338168"/>
                    <a:pt x="415175" y="458972"/>
                    <a:pt x="365283" y="445839"/>
                  </a:cubicBezTo>
                  <a:cubicBezTo>
                    <a:pt x="315391" y="432706"/>
                    <a:pt x="297011" y="359153"/>
                    <a:pt x="297011" y="359153"/>
                  </a:cubicBezTo>
                  <a:cubicBezTo>
                    <a:pt x="297011" y="359153"/>
                    <a:pt x="254972" y="469464"/>
                    <a:pt x="191947" y="472105"/>
                  </a:cubicBezTo>
                  <a:cubicBezTo>
                    <a:pt x="128888" y="474745"/>
                    <a:pt x="223459" y="340774"/>
                    <a:pt x="223459" y="340774"/>
                  </a:cubicBezTo>
                  <a:cubicBezTo>
                    <a:pt x="223459" y="340774"/>
                    <a:pt x="-7690" y="427459"/>
                    <a:pt x="197" y="369680"/>
                  </a:cubicBezTo>
                  <a:cubicBezTo>
                    <a:pt x="8084" y="311902"/>
                    <a:pt x="147302" y="264616"/>
                    <a:pt x="147302" y="264616"/>
                  </a:cubicBezTo>
                  <a:cubicBezTo>
                    <a:pt x="55061" y="226725"/>
                    <a:pt x="39254" y="93852"/>
                    <a:pt x="40316" y="0"/>
                  </a:cubicBezTo>
                  <a:lnTo>
                    <a:pt x="2378106" y="0"/>
                  </a:lnTo>
                  <a:close/>
                </a:path>
              </a:pathLst>
            </a:custGeom>
            <a:solidFill>
              <a:schemeClr val="accent4">
                <a:alpha val="36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92" name="Freeform: Shape 1091">
              <a:extLst>
                <a:ext uri="{FF2B5EF4-FFF2-40B4-BE49-F238E27FC236}">
                  <a16:creationId xmlns:a16="http://schemas.microsoft.com/office/drawing/2014/main" id="{97703EED-7188-E9D3-CB0D-2B906526273F}"/>
                </a:ext>
              </a:extLst>
            </p:cNvPr>
            <p:cNvSpPr/>
            <p:nvPr/>
          </p:nvSpPr>
          <p:spPr>
            <a:xfrm>
              <a:off x="11408439" y="951033"/>
              <a:ext cx="781023" cy="762440"/>
            </a:xfrm>
            <a:custGeom>
              <a:avLst/>
              <a:gdLst>
                <a:gd name="connsiteX0" fmla="*/ 781023 w 781023"/>
                <a:gd name="connsiteY0" fmla="*/ 0 h 762440"/>
                <a:gd name="connsiteX1" fmla="*/ 781023 w 781023"/>
                <a:gd name="connsiteY1" fmla="*/ 633336 h 762440"/>
                <a:gd name="connsiteX2" fmla="*/ 766930 w 781023"/>
                <a:gd name="connsiteY2" fmla="*/ 648698 h 762440"/>
                <a:gd name="connsiteX3" fmla="*/ 754586 w 781023"/>
                <a:gd name="connsiteY3" fmla="*/ 660151 h 762440"/>
                <a:gd name="connsiteX4" fmla="*/ 743030 w 781023"/>
                <a:gd name="connsiteY4" fmla="*/ 669135 h 762440"/>
                <a:gd name="connsiteX5" fmla="*/ 655865 w 781023"/>
                <a:gd name="connsiteY5" fmla="*/ 711346 h 762440"/>
                <a:gd name="connsiteX6" fmla="*/ 537976 w 781023"/>
                <a:gd name="connsiteY6" fmla="*/ 739841 h 762440"/>
                <a:gd name="connsiteX7" fmla="*/ 526866 w 781023"/>
                <a:gd name="connsiteY7" fmla="*/ 741693 h 762440"/>
                <a:gd name="connsiteX8" fmla="*/ 335288 w 781023"/>
                <a:gd name="connsiteY8" fmla="*/ 759901 h 762440"/>
                <a:gd name="connsiteX9" fmla="*/ 323321 w 781023"/>
                <a:gd name="connsiteY9" fmla="*/ 760415 h 762440"/>
                <a:gd name="connsiteX10" fmla="*/ 139115 w 781023"/>
                <a:gd name="connsiteY10" fmla="*/ 761478 h 762440"/>
                <a:gd name="connsiteX11" fmla="*/ 125810 w 781023"/>
                <a:gd name="connsiteY11" fmla="*/ 761135 h 762440"/>
                <a:gd name="connsiteX12" fmla="*/ 13853 w 781023"/>
                <a:gd name="connsiteY12" fmla="*/ 755923 h 762440"/>
                <a:gd name="connsiteX13" fmla="*/ 0 w 781023"/>
                <a:gd name="connsiteY13" fmla="*/ 754929 h 762440"/>
                <a:gd name="connsiteX14" fmla="*/ 24826 w 781023"/>
                <a:gd name="connsiteY14" fmla="*/ 741624 h 762440"/>
                <a:gd name="connsiteX15" fmla="*/ 133800 w 781023"/>
                <a:gd name="connsiteY15" fmla="*/ 683640 h 762440"/>
                <a:gd name="connsiteX16" fmla="*/ 155745 w 781023"/>
                <a:gd name="connsiteY16" fmla="*/ 672118 h 762440"/>
                <a:gd name="connsiteX17" fmla="*/ 180365 w 781023"/>
                <a:gd name="connsiteY17" fmla="*/ 659225 h 762440"/>
                <a:gd name="connsiteX18" fmla="*/ 278675 w 781023"/>
                <a:gd name="connsiteY18" fmla="*/ 538902 h 762440"/>
                <a:gd name="connsiteX19" fmla="*/ 284607 w 781023"/>
                <a:gd name="connsiteY19" fmla="*/ 528855 h 762440"/>
                <a:gd name="connsiteX20" fmla="*/ 290916 w 781023"/>
                <a:gd name="connsiteY20" fmla="*/ 518019 h 762440"/>
                <a:gd name="connsiteX21" fmla="*/ 371258 w 781023"/>
                <a:gd name="connsiteY21" fmla="*/ 371086 h 762440"/>
                <a:gd name="connsiteX22" fmla="*/ 376984 w 781023"/>
                <a:gd name="connsiteY22" fmla="*/ 360628 h 762440"/>
                <a:gd name="connsiteX23" fmla="*/ 381922 w 781023"/>
                <a:gd name="connsiteY23" fmla="*/ 351678 h 762440"/>
                <a:gd name="connsiteX24" fmla="*/ 450022 w 781023"/>
                <a:gd name="connsiteY24" fmla="*/ 240716 h 762440"/>
                <a:gd name="connsiteX25" fmla="*/ 524980 w 781023"/>
                <a:gd name="connsiteY25" fmla="*/ 169050 h 762440"/>
                <a:gd name="connsiteX26" fmla="*/ 544560 w 781023"/>
                <a:gd name="connsiteY26" fmla="*/ 153962 h 762440"/>
                <a:gd name="connsiteX27" fmla="*/ 551623 w 781023"/>
                <a:gd name="connsiteY27" fmla="*/ 148681 h 762440"/>
                <a:gd name="connsiteX28" fmla="*/ 781023 w 781023"/>
                <a:gd name="connsiteY28" fmla="*/ 0 h 76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81023" h="762440">
                  <a:moveTo>
                    <a:pt x="781023" y="0"/>
                  </a:moveTo>
                  <a:lnTo>
                    <a:pt x="781023" y="633336"/>
                  </a:lnTo>
                  <a:cubicBezTo>
                    <a:pt x="776360" y="638686"/>
                    <a:pt x="771662" y="643795"/>
                    <a:pt x="766930" y="648698"/>
                  </a:cubicBezTo>
                  <a:cubicBezTo>
                    <a:pt x="763124" y="652642"/>
                    <a:pt x="758975" y="656482"/>
                    <a:pt x="754586" y="660151"/>
                  </a:cubicBezTo>
                  <a:cubicBezTo>
                    <a:pt x="750917" y="663237"/>
                    <a:pt x="747076" y="666220"/>
                    <a:pt x="743030" y="669135"/>
                  </a:cubicBezTo>
                  <a:cubicBezTo>
                    <a:pt x="719576" y="685937"/>
                    <a:pt x="689881" y="699859"/>
                    <a:pt x="655865" y="711346"/>
                  </a:cubicBezTo>
                  <a:cubicBezTo>
                    <a:pt x="620444" y="723313"/>
                    <a:pt x="580393" y="732640"/>
                    <a:pt x="537976" y="739841"/>
                  </a:cubicBezTo>
                  <a:cubicBezTo>
                    <a:pt x="534307" y="740493"/>
                    <a:pt x="530603" y="741075"/>
                    <a:pt x="526866" y="741693"/>
                  </a:cubicBezTo>
                  <a:cubicBezTo>
                    <a:pt x="465247" y="751534"/>
                    <a:pt x="399136" y="757055"/>
                    <a:pt x="335288" y="759901"/>
                  </a:cubicBezTo>
                  <a:cubicBezTo>
                    <a:pt x="331276" y="760072"/>
                    <a:pt x="327298" y="760244"/>
                    <a:pt x="323321" y="760415"/>
                  </a:cubicBezTo>
                  <a:cubicBezTo>
                    <a:pt x="256318" y="763055"/>
                    <a:pt x="192264" y="762781"/>
                    <a:pt x="139115" y="761478"/>
                  </a:cubicBezTo>
                  <a:cubicBezTo>
                    <a:pt x="134588" y="761375"/>
                    <a:pt x="130165" y="761272"/>
                    <a:pt x="125810" y="761135"/>
                  </a:cubicBezTo>
                  <a:cubicBezTo>
                    <a:pt x="73826" y="759661"/>
                    <a:pt x="33741" y="757260"/>
                    <a:pt x="13853" y="755923"/>
                  </a:cubicBezTo>
                  <a:cubicBezTo>
                    <a:pt x="4869" y="755306"/>
                    <a:pt x="0" y="754929"/>
                    <a:pt x="0" y="754929"/>
                  </a:cubicBezTo>
                  <a:cubicBezTo>
                    <a:pt x="0" y="754929"/>
                    <a:pt x="9430" y="749854"/>
                    <a:pt x="24826" y="741624"/>
                  </a:cubicBezTo>
                  <a:cubicBezTo>
                    <a:pt x="50132" y="728080"/>
                    <a:pt x="91588" y="705928"/>
                    <a:pt x="133800" y="683640"/>
                  </a:cubicBezTo>
                  <a:cubicBezTo>
                    <a:pt x="141138" y="679799"/>
                    <a:pt x="148476" y="675924"/>
                    <a:pt x="155745" y="672118"/>
                  </a:cubicBezTo>
                  <a:cubicBezTo>
                    <a:pt x="164078" y="667729"/>
                    <a:pt x="172307" y="663409"/>
                    <a:pt x="180365" y="659225"/>
                  </a:cubicBezTo>
                  <a:cubicBezTo>
                    <a:pt x="210644" y="643418"/>
                    <a:pt x="244111" y="596989"/>
                    <a:pt x="278675" y="538902"/>
                  </a:cubicBezTo>
                  <a:cubicBezTo>
                    <a:pt x="280664" y="535576"/>
                    <a:pt x="282618" y="532249"/>
                    <a:pt x="284607" y="528855"/>
                  </a:cubicBezTo>
                  <a:cubicBezTo>
                    <a:pt x="286699" y="525289"/>
                    <a:pt x="288790" y="521654"/>
                    <a:pt x="290916" y="518019"/>
                  </a:cubicBezTo>
                  <a:cubicBezTo>
                    <a:pt x="317525" y="471693"/>
                    <a:pt x="344615" y="419847"/>
                    <a:pt x="371258" y="371086"/>
                  </a:cubicBezTo>
                  <a:cubicBezTo>
                    <a:pt x="373178" y="367589"/>
                    <a:pt x="375064" y="364091"/>
                    <a:pt x="376984" y="360628"/>
                  </a:cubicBezTo>
                  <a:cubicBezTo>
                    <a:pt x="378630" y="357645"/>
                    <a:pt x="380276" y="354661"/>
                    <a:pt x="381922" y="351678"/>
                  </a:cubicBezTo>
                  <a:cubicBezTo>
                    <a:pt x="405308" y="309467"/>
                    <a:pt x="428248" y="270514"/>
                    <a:pt x="450022" y="240716"/>
                  </a:cubicBezTo>
                  <a:cubicBezTo>
                    <a:pt x="465281" y="219833"/>
                    <a:pt x="491753" y="195281"/>
                    <a:pt x="524980" y="169050"/>
                  </a:cubicBezTo>
                  <a:cubicBezTo>
                    <a:pt x="531255" y="164078"/>
                    <a:pt x="537804" y="159037"/>
                    <a:pt x="544560" y="153962"/>
                  </a:cubicBezTo>
                  <a:cubicBezTo>
                    <a:pt x="546891" y="152213"/>
                    <a:pt x="549257" y="150430"/>
                    <a:pt x="551623" y="148681"/>
                  </a:cubicBezTo>
                  <a:cubicBezTo>
                    <a:pt x="618454" y="99064"/>
                    <a:pt x="704214" y="45434"/>
                    <a:pt x="781023" y="0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93" name="Freeform: Shape 1092">
              <a:extLst>
                <a:ext uri="{FF2B5EF4-FFF2-40B4-BE49-F238E27FC236}">
                  <a16:creationId xmlns:a16="http://schemas.microsoft.com/office/drawing/2014/main" id="{6DC5EB6B-5454-4F1A-9D8C-A7257EA0DE46}"/>
                </a:ext>
              </a:extLst>
            </p:cNvPr>
            <p:cNvSpPr/>
            <p:nvPr/>
          </p:nvSpPr>
          <p:spPr>
            <a:xfrm>
              <a:off x="11933419" y="1050268"/>
              <a:ext cx="256043" cy="69814"/>
            </a:xfrm>
            <a:custGeom>
              <a:avLst/>
              <a:gdLst>
                <a:gd name="connsiteX0" fmla="*/ 256044 w 256043"/>
                <a:gd name="connsiteY0" fmla="*/ 10561 h 69814"/>
                <a:gd name="connsiteX1" fmla="*/ 0 w 256043"/>
                <a:gd name="connsiteY1" fmla="*/ 69814 h 69814"/>
                <a:gd name="connsiteX2" fmla="*/ 19580 w 256043"/>
                <a:gd name="connsiteY2" fmla="*/ 54727 h 69814"/>
                <a:gd name="connsiteX3" fmla="*/ 256044 w 256043"/>
                <a:gd name="connsiteY3" fmla="*/ 0 h 69814"/>
                <a:gd name="connsiteX4" fmla="*/ 256044 w 256043"/>
                <a:gd name="connsiteY4" fmla="*/ 10561 h 69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043" h="69814">
                  <a:moveTo>
                    <a:pt x="256044" y="10561"/>
                  </a:moveTo>
                  <a:lnTo>
                    <a:pt x="0" y="69814"/>
                  </a:lnTo>
                  <a:cubicBezTo>
                    <a:pt x="6275" y="64842"/>
                    <a:pt x="12824" y="59802"/>
                    <a:pt x="19580" y="54727"/>
                  </a:cubicBezTo>
                  <a:lnTo>
                    <a:pt x="256044" y="0"/>
                  </a:lnTo>
                  <a:lnTo>
                    <a:pt x="256044" y="10561"/>
                  </a:lnTo>
                  <a:close/>
                </a:path>
              </a:pathLst>
            </a:custGeom>
            <a:solidFill>
              <a:schemeClr val="accent3">
                <a:alpha val="39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94" name="Freeform: Shape 1093">
              <a:extLst>
                <a:ext uri="{FF2B5EF4-FFF2-40B4-BE49-F238E27FC236}">
                  <a16:creationId xmlns:a16="http://schemas.microsoft.com/office/drawing/2014/main" id="{5D6BC00C-84CC-0605-795E-C9301D35AF94}"/>
                </a:ext>
              </a:extLst>
            </p:cNvPr>
            <p:cNvSpPr/>
            <p:nvPr/>
          </p:nvSpPr>
          <p:spPr>
            <a:xfrm>
              <a:off x="11408439" y="1192400"/>
              <a:ext cx="781023" cy="520110"/>
            </a:xfrm>
            <a:custGeom>
              <a:avLst/>
              <a:gdLst>
                <a:gd name="connsiteX0" fmla="*/ 777766 w 781023"/>
                <a:gd name="connsiteY0" fmla="*/ 23832 h 520110"/>
                <a:gd name="connsiteX1" fmla="*/ 658094 w 781023"/>
                <a:gd name="connsiteY1" fmla="*/ 149847 h 520110"/>
                <a:gd name="connsiteX2" fmla="*/ 653122 w 781023"/>
                <a:gd name="connsiteY2" fmla="*/ 154957 h 520110"/>
                <a:gd name="connsiteX3" fmla="*/ 653087 w 781023"/>
                <a:gd name="connsiteY3" fmla="*/ 154957 h 520110"/>
                <a:gd name="connsiteX4" fmla="*/ 620889 w 781023"/>
                <a:gd name="connsiteY4" fmla="*/ 187841 h 520110"/>
                <a:gd name="connsiteX5" fmla="*/ 617906 w 781023"/>
                <a:gd name="connsiteY5" fmla="*/ 199054 h 520110"/>
                <a:gd name="connsiteX6" fmla="*/ 576895 w 781023"/>
                <a:gd name="connsiteY6" fmla="*/ 352638 h 520110"/>
                <a:gd name="connsiteX7" fmla="*/ 567122 w 781023"/>
                <a:gd name="connsiteY7" fmla="*/ 389329 h 520110"/>
                <a:gd name="connsiteX8" fmla="*/ 537976 w 781023"/>
                <a:gd name="connsiteY8" fmla="*/ 498474 h 520110"/>
                <a:gd name="connsiteX9" fmla="*/ 526866 w 781023"/>
                <a:gd name="connsiteY9" fmla="*/ 500325 h 520110"/>
                <a:gd name="connsiteX10" fmla="*/ 554229 w 781023"/>
                <a:gd name="connsiteY10" fmla="*/ 397764 h 520110"/>
                <a:gd name="connsiteX11" fmla="*/ 565031 w 781023"/>
                <a:gd name="connsiteY11" fmla="*/ 357233 h 520110"/>
                <a:gd name="connsiteX12" fmla="*/ 565065 w 781023"/>
                <a:gd name="connsiteY12" fmla="*/ 357233 h 520110"/>
                <a:gd name="connsiteX13" fmla="*/ 606316 w 781023"/>
                <a:gd name="connsiteY13" fmla="*/ 202585 h 520110"/>
                <a:gd name="connsiteX14" fmla="*/ 407297 w 781023"/>
                <a:gd name="connsiteY14" fmla="*/ 384734 h 520110"/>
                <a:gd name="connsiteX15" fmla="*/ 405445 w 781023"/>
                <a:gd name="connsiteY15" fmla="*/ 388163 h 520110"/>
                <a:gd name="connsiteX16" fmla="*/ 358193 w 781023"/>
                <a:gd name="connsiteY16" fmla="*/ 475945 h 520110"/>
                <a:gd name="connsiteX17" fmla="*/ 335288 w 781023"/>
                <a:gd name="connsiteY17" fmla="*/ 518533 h 520110"/>
                <a:gd name="connsiteX18" fmla="*/ 323321 w 781023"/>
                <a:gd name="connsiteY18" fmla="*/ 519048 h 520110"/>
                <a:gd name="connsiteX19" fmla="*/ 345540 w 781023"/>
                <a:gd name="connsiteY19" fmla="*/ 477728 h 520110"/>
                <a:gd name="connsiteX20" fmla="*/ 389226 w 781023"/>
                <a:gd name="connsiteY20" fmla="*/ 396598 h 520110"/>
                <a:gd name="connsiteX21" fmla="*/ 372492 w 781023"/>
                <a:gd name="connsiteY21" fmla="*/ 404142 h 520110"/>
                <a:gd name="connsiteX22" fmla="*/ 192813 w 781023"/>
                <a:gd name="connsiteY22" fmla="*/ 458046 h 520110"/>
                <a:gd name="connsiteX23" fmla="*/ 157288 w 781023"/>
                <a:gd name="connsiteY23" fmla="*/ 499091 h 520110"/>
                <a:gd name="connsiteX24" fmla="*/ 139115 w 781023"/>
                <a:gd name="connsiteY24" fmla="*/ 520111 h 520110"/>
                <a:gd name="connsiteX25" fmla="*/ 125810 w 781023"/>
                <a:gd name="connsiteY25" fmla="*/ 519768 h 520110"/>
                <a:gd name="connsiteX26" fmla="*/ 142406 w 781023"/>
                <a:gd name="connsiteY26" fmla="*/ 500565 h 520110"/>
                <a:gd name="connsiteX27" fmla="*/ 174159 w 781023"/>
                <a:gd name="connsiteY27" fmla="*/ 463875 h 520110"/>
                <a:gd name="connsiteX28" fmla="*/ 23317 w 781023"/>
                <a:gd name="connsiteY28" fmla="*/ 511573 h 520110"/>
                <a:gd name="connsiteX29" fmla="*/ 13853 w 781023"/>
                <a:gd name="connsiteY29" fmla="*/ 514556 h 520110"/>
                <a:gd name="connsiteX30" fmla="*/ 0 w 781023"/>
                <a:gd name="connsiteY30" fmla="*/ 513561 h 520110"/>
                <a:gd name="connsiteX31" fmla="*/ 24826 w 781023"/>
                <a:gd name="connsiteY31" fmla="*/ 500257 h 520110"/>
                <a:gd name="connsiteX32" fmla="*/ 225800 w 781023"/>
                <a:gd name="connsiteY32" fmla="*/ 437026 h 520110"/>
                <a:gd name="connsiteX33" fmla="*/ 133800 w 781023"/>
                <a:gd name="connsiteY33" fmla="*/ 442272 h 520110"/>
                <a:gd name="connsiteX34" fmla="*/ 155745 w 781023"/>
                <a:gd name="connsiteY34" fmla="*/ 430751 h 520110"/>
                <a:gd name="connsiteX35" fmla="*/ 266845 w 781023"/>
                <a:gd name="connsiteY35" fmla="*/ 424407 h 520110"/>
                <a:gd name="connsiteX36" fmla="*/ 369955 w 781023"/>
                <a:gd name="connsiteY36" fmla="*/ 394198 h 520110"/>
                <a:gd name="connsiteX37" fmla="*/ 387066 w 781023"/>
                <a:gd name="connsiteY37" fmla="*/ 386174 h 520110"/>
                <a:gd name="connsiteX38" fmla="*/ 524432 w 781023"/>
                <a:gd name="connsiteY38" fmla="*/ 268868 h 520110"/>
                <a:gd name="connsiteX39" fmla="*/ 517779 w 781023"/>
                <a:gd name="connsiteY39" fmla="*/ 269382 h 520110"/>
                <a:gd name="connsiteX40" fmla="*/ 517745 w 781023"/>
                <a:gd name="connsiteY40" fmla="*/ 269382 h 520110"/>
                <a:gd name="connsiteX41" fmla="*/ 378630 w 781023"/>
                <a:gd name="connsiteY41" fmla="*/ 280184 h 520110"/>
                <a:gd name="connsiteX42" fmla="*/ 284607 w 781023"/>
                <a:gd name="connsiteY42" fmla="*/ 287487 h 520110"/>
                <a:gd name="connsiteX43" fmla="*/ 290916 w 781023"/>
                <a:gd name="connsiteY43" fmla="*/ 276652 h 520110"/>
                <a:gd name="connsiteX44" fmla="*/ 388197 w 781023"/>
                <a:gd name="connsiteY44" fmla="*/ 269108 h 520110"/>
                <a:gd name="connsiteX45" fmla="*/ 388231 w 781023"/>
                <a:gd name="connsiteY45" fmla="*/ 269108 h 520110"/>
                <a:gd name="connsiteX46" fmla="*/ 526969 w 781023"/>
                <a:gd name="connsiteY46" fmla="*/ 258341 h 520110"/>
                <a:gd name="connsiteX47" fmla="*/ 536090 w 781023"/>
                <a:gd name="connsiteY47" fmla="*/ 257621 h 520110"/>
                <a:gd name="connsiteX48" fmla="*/ 589617 w 781023"/>
                <a:gd name="connsiteY48" fmla="*/ 204917 h 520110"/>
                <a:gd name="connsiteX49" fmla="*/ 635840 w 781023"/>
                <a:gd name="connsiteY49" fmla="*/ 158145 h 520110"/>
                <a:gd name="connsiteX50" fmla="*/ 648561 w 781023"/>
                <a:gd name="connsiteY50" fmla="*/ 145150 h 520110"/>
                <a:gd name="connsiteX51" fmla="*/ 670850 w 781023"/>
                <a:gd name="connsiteY51" fmla="*/ 122141 h 520110"/>
                <a:gd name="connsiteX52" fmla="*/ 551452 w 781023"/>
                <a:gd name="connsiteY52" fmla="*/ 125159 h 520110"/>
                <a:gd name="connsiteX53" fmla="*/ 476734 w 781023"/>
                <a:gd name="connsiteY53" fmla="*/ 127045 h 520110"/>
                <a:gd name="connsiteX54" fmla="*/ 384323 w 781023"/>
                <a:gd name="connsiteY54" fmla="*/ 129376 h 520110"/>
                <a:gd name="connsiteX55" fmla="*/ 371258 w 781023"/>
                <a:gd name="connsiteY55" fmla="*/ 129719 h 520110"/>
                <a:gd name="connsiteX56" fmla="*/ 376984 w 781023"/>
                <a:gd name="connsiteY56" fmla="*/ 119261 h 520110"/>
                <a:gd name="connsiteX57" fmla="*/ 382642 w 781023"/>
                <a:gd name="connsiteY57" fmla="*/ 119124 h 520110"/>
                <a:gd name="connsiteX58" fmla="*/ 483283 w 781023"/>
                <a:gd name="connsiteY58" fmla="*/ 116586 h 520110"/>
                <a:gd name="connsiteX59" fmla="*/ 562562 w 781023"/>
                <a:gd name="connsiteY59" fmla="*/ 114563 h 520110"/>
                <a:gd name="connsiteX60" fmla="*/ 680999 w 781023"/>
                <a:gd name="connsiteY60" fmla="*/ 111580 h 520110"/>
                <a:gd name="connsiteX61" fmla="*/ 770153 w 781023"/>
                <a:gd name="connsiteY61" fmla="*/ 16905 h 520110"/>
                <a:gd name="connsiteX62" fmla="*/ 781023 w 781023"/>
                <a:gd name="connsiteY62" fmla="*/ 0 h 520110"/>
                <a:gd name="connsiteX63" fmla="*/ 781023 w 781023"/>
                <a:gd name="connsiteY63" fmla="*/ 19408 h 520110"/>
                <a:gd name="connsiteX64" fmla="*/ 777766 w 781023"/>
                <a:gd name="connsiteY64" fmla="*/ 23832 h 5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781023" h="520110">
                  <a:moveTo>
                    <a:pt x="777766" y="23832"/>
                  </a:moveTo>
                  <a:cubicBezTo>
                    <a:pt x="776463" y="25272"/>
                    <a:pt x="724753" y="81233"/>
                    <a:pt x="658094" y="149847"/>
                  </a:cubicBezTo>
                  <a:cubicBezTo>
                    <a:pt x="656448" y="151528"/>
                    <a:pt x="654802" y="153242"/>
                    <a:pt x="653122" y="154957"/>
                  </a:cubicBezTo>
                  <a:lnTo>
                    <a:pt x="653087" y="154957"/>
                  </a:lnTo>
                  <a:cubicBezTo>
                    <a:pt x="642663" y="165689"/>
                    <a:pt x="631896" y="176696"/>
                    <a:pt x="620889" y="187841"/>
                  </a:cubicBezTo>
                  <a:lnTo>
                    <a:pt x="617906" y="199054"/>
                  </a:lnTo>
                  <a:lnTo>
                    <a:pt x="576895" y="352638"/>
                  </a:lnTo>
                  <a:lnTo>
                    <a:pt x="567122" y="389329"/>
                  </a:lnTo>
                  <a:lnTo>
                    <a:pt x="537976" y="498474"/>
                  </a:lnTo>
                  <a:cubicBezTo>
                    <a:pt x="534307" y="499125"/>
                    <a:pt x="530603" y="499708"/>
                    <a:pt x="526866" y="500325"/>
                  </a:cubicBezTo>
                  <a:lnTo>
                    <a:pt x="554229" y="397764"/>
                  </a:lnTo>
                  <a:lnTo>
                    <a:pt x="565031" y="357233"/>
                  </a:lnTo>
                  <a:lnTo>
                    <a:pt x="565065" y="357233"/>
                  </a:lnTo>
                  <a:lnTo>
                    <a:pt x="606316" y="202585"/>
                  </a:lnTo>
                  <a:cubicBezTo>
                    <a:pt x="534204" y="275143"/>
                    <a:pt x="455954" y="349930"/>
                    <a:pt x="407297" y="384734"/>
                  </a:cubicBezTo>
                  <a:lnTo>
                    <a:pt x="405445" y="388163"/>
                  </a:lnTo>
                  <a:lnTo>
                    <a:pt x="358193" y="475945"/>
                  </a:lnTo>
                  <a:lnTo>
                    <a:pt x="335288" y="518533"/>
                  </a:lnTo>
                  <a:cubicBezTo>
                    <a:pt x="331276" y="518705"/>
                    <a:pt x="327298" y="518876"/>
                    <a:pt x="323321" y="519048"/>
                  </a:cubicBezTo>
                  <a:lnTo>
                    <a:pt x="345540" y="477728"/>
                  </a:lnTo>
                  <a:lnTo>
                    <a:pt x="389226" y="396598"/>
                  </a:lnTo>
                  <a:cubicBezTo>
                    <a:pt x="382676" y="400404"/>
                    <a:pt x="377019" y="403010"/>
                    <a:pt x="372492" y="404142"/>
                  </a:cubicBezTo>
                  <a:cubicBezTo>
                    <a:pt x="343449" y="411549"/>
                    <a:pt x="268079" y="434592"/>
                    <a:pt x="192813" y="458046"/>
                  </a:cubicBezTo>
                  <a:lnTo>
                    <a:pt x="157288" y="499091"/>
                  </a:lnTo>
                  <a:lnTo>
                    <a:pt x="139115" y="520111"/>
                  </a:lnTo>
                  <a:cubicBezTo>
                    <a:pt x="134588" y="520008"/>
                    <a:pt x="130165" y="519905"/>
                    <a:pt x="125810" y="519768"/>
                  </a:cubicBezTo>
                  <a:lnTo>
                    <a:pt x="142406" y="500565"/>
                  </a:lnTo>
                  <a:lnTo>
                    <a:pt x="174159" y="463875"/>
                  </a:lnTo>
                  <a:cubicBezTo>
                    <a:pt x="112677" y="483112"/>
                    <a:pt x="53869" y="501800"/>
                    <a:pt x="23317" y="511573"/>
                  </a:cubicBezTo>
                  <a:cubicBezTo>
                    <a:pt x="19785" y="512670"/>
                    <a:pt x="16596" y="513664"/>
                    <a:pt x="13853" y="514556"/>
                  </a:cubicBezTo>
                  <a:cubicBezTo>
                    <a:pt x="4869" y="513939"/>
                    <a:pt x="0" y="513561"/>
                    <a:pt x="0" y="513561"/>
                  </a:cubicBezTo>
                  <a:cubicBezTo>
                    <a:pt x="0" y="513561"/>
                    <a:pt x="9430" y="508486"/>
                    <a:pt x="24826" y="500257"/>
                  </a:cubicBezTo>
                  <a:cubicBezTo>
                    <a:pt x="66317" y="487055"/>
                    <a:pt x="149848" y="460549"/>
                    <a:pt x="225800" y="437026"/>
                  </a:cubicBezTo>
                  <a:lnTo>
                    <a:pt x="133800" y="442272"/>
                  </a:lnTo>
                  <a:cubicBezTo>
                    <a:pt x="141138" y="438432"/>
                    <a:pt x="148476" y="434557"/>
                    <a:pt x="155745" y="430751"/>
                  </a:cubicBezTo>
                  <a:lnTo>
                    <a:pt x="266845" y="424407"/>
                  </a:lnTo>
                  <a:cubicBezTo>
                    <a:pt x="312314" y="410486"/>
                    <a:pt x="350958" y="398999"/>
                    <a:pt x="369955" y="394198"/>
                  </a:cubicBezTo>
                  <a:cubicBezTo>
                    <a:pt x="374481" y="393066"/>
                    <a:pt x="380242" y="390289"/>
                    <a:pt x="387066" y="386174"/>
                  </a:cubicBezTo>
                  <a:cubicBezTo>
                    <a:pt x="417378" y="367829"/>
                    <a:pt x="468778" y="322257"/>
                    <a:pt x="524432" y="268868"/>
                  </a:cubicBezTo>
                  <a:lnTo>
                    <a:pt x="517779" y="269382"/>
                  </a:lnTo>
                  <a:lnTo>
                    <a:pt x="517745" y="269382"/>
                  </a:lnTo>
                  <a:lnTo>
                    <a:pt x="378630" y="280184"/>
                  </a:lnTo>
                  <a:lnTo>
                    <a:pt x="284607" y="287487"/>
                  </a:lnTo>
                  <a:cubicBezTo>
                    <a:pt x="286699" y="283921"/>
                    <a:pt x="288790" y="280287"/>
                    <a:pt x="290916" y="276652"/>
                  </a:cubicBezTo>
                  <a:lnTo>
                    <a:pt x="388197" y="269108"/>
                  </a:lnTo>
                  <a:lnTo>
                    <a:pt x="388231" y="269108"/>
                  </a:lnTo>
                  <a:lnTo>
                    <a:pt x="526969" y="258341"/>
                  </a:lnTo>
                  <a:lnTo>
                    <a:pt x="536090" y="257621"/>
                  </a:lnTo>
                  <a:cubicBezTo>
                    <a:pt x="553818" y="240476"/>
                    <a:pt x="571820" y="222714"/>
                    <a:pt x="589617" y="204917"/>
                  </a:cubicBezTo>
                  <a:cubicBezTo>
                    <a:pt x="605322" y="189212"/>
                    <a:pt x="620855" y="173507"/>
                    <a:pt x="635840" y="158145"/>
                  </a:cubicBezTo>
                  <a:cubicBezTo>
                    <a:pt x="640160" y="153791"/>
                    <a:pt x="644378" y="149436"/>
                    <a:pt x="648561" y="145150"/>
                  </a:cubicBezTo>
                  <a:cubicBezTo>
                    <a:pt x="656173" y="137332"/>
                    <a:pt x="663615" y="129650"/>
                    <a:pt x="670850" y="122141"/>
                  </a:cubicBezTo>
                  <a:lnTo>
                    <a:pt x="551452" y="125159"/>
                  </a:lnTo>
                  <a:lnTo>
                    <a:pt x="476734" y="127045"/>
                  </a:lnTo>
                  <a:lnTo>
                    <a:pt x="384323" y="129376"/>
                  </a:lnTo>
                  <a:lnTo>
                    <a:pt x="371258" y="129719"/>
                  </a:lnTo>
                  <a:cubicBezTo>
                    <a:pt x="373178" y="126221"/>
                    <a:pt x="375064" y="122724"/>
                    <a:pt x="376984" y="119261"/>
                  </a:cubicBezTo>
                  <a:lnTo>
                    <a:pt x="382642" y="119124"/>
                  </a:lnTo>
                  <a:lnTo>
                    <a:pt x="483283" y="116586"/>
                  </a:lnTo>
                  <a:lnTo>
                    <a:pt x="562562" y="114563"/>
                  </a:lnTo>
                  <a:lnTo>
                    <a:pt x="680999" y="111580"/>
                  </a:lnTo>
                  <a:cubicBezTo>
                    <a:pt x="722662" y="68203"/>
                    <a:pt x="755855" y="32610"/>
                    <a:pt x="770153" y="16905"/>
                  </a:cubicBezTo>
                  <a:cubicBezTo>
                    <a:pt x="771936" y="14916"/>
                    <a:pt x="775708" y="9018"/>
                    <a:pt x="781023" y="0"/>
                  </a:cubicBezTo>
                  <a:lnTo>
                    <a:pt x="781023" y="19408"/>
                  </a:lnTo>
                  <a:cubicBezTo>
                    <a:pt x="779652" y="21466"/>
                    <a:pt x="778555" y="22974"/>
                    <a:pt x="777766" y="23832"/>
                  </a:cubicBezTo>
                  <a:close/>
                </a:path>
              </a:pathLst>
            </a:custGeom>
            <a:solidFill>
              <a:schemeClr val="accent3">
                <a:alpha val="39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95" name="Freeform: Shape 1094">
              <a:extLst>
                <a:ext uri="{FF2B5EF4-FFF2-40B4-BE49-F238E27FC236}">
                  <a16:creationId xmlns:a16="http://schemas.microsoft.com/office/drawing/2014/main" id="{E1C7C735-B65B-0A64-4EE3-FB90F5AFCE20}"/>
                </a:ext>
              </a:extLst>
            </p:cNvPr>
            <p:cNvSpPr/>
            <p:nvPr/>
          </p:nvSpPr>
          <p:spPr>
            <a:xfrm>
              <a:off x="12151469" y="1328977"/>
              <a:ext cx="37993" cy="291190"/>
            </a:xfrm>
            <a:custGeom>
              <a:avLst/>
              <a:gdLst>
                <a:gd name="connsiteX0" fmla="*/ 37993 w 37993"/>
                <a:gd name="connsiteY0" fmla="*/ 0 h 291190"/>
                <a:gd name="connsiteX1" fmla="*/ 37993 w 37993"/>
                <a:gd name="connsiteY1" fmla="*/ 79621 h 291190"/>
                <a:gd name="connsiteX2" fmla="*/ 37685 w 37993"/>
                <a:gd name="connsiteY2" fmla="*/ 82090 h 291190"/>
                <a:gd name="connsiteX3" fmla="*/ 11556 w 37993"/>
                <a:gd name="connsiteY3" fmla="*/ 282207 h 291190"/>
                <a:gd name="connsiteX4" fmla="*/ 0 w 37993"/>
                <a:gd name="connsiteY4" fmla="*/ 291191 h 291190"/>
                <a:gd name="connsiteX5" fmla="*/ 25820 w 37993"/>
                <a:gd name="connsiteY5" fmla="*/ 93200 h 291190"/>
                <a:gd name="connsiteX6" fmla="*/ 37993 w 37993"/>
                <a:gd name="connsiteY6" fmla="*/ 0 h 29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993" h="291190">
                  <a:moveTo>
                    <a:pt x="37993" y="0"/>
                  </a:moveTo>
                  <a:lnTo>
                    <a:pt x="37993" y="79621"/>
                  </a:lnTo>
                  <a:lnTo>
                    <a:pt x="37685" y="82090"/>
                  </a:lnTo>
                  <a:lnTo>
                    <a:pt x="11556" y="282207"/>
                  </a:lnTo>
                  <a:cubicBezTo>
                    <a:pt x="7886" y="285293"/>
                    <a:pt x="4046" y="288276"/>
                    <a:pt x="0" y="291191"/>
                  </a:cubicBezTo>
                  <a:lnTo>
                    <a:pt x="25820" y="93200"/>
                  </a:lnTo>
                  <a:lnTo>
                    <a:pt x="37993" y="0"/>
                  </a:lnTo>
                  <a:close/>
                </a:path>
              </a:pathLst>
            </a:custGeom>
            <a:solidFill>
              <a:schemeClr val="accent3">
                <a:alpha val="39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96" name="Freeform: Shape 1095">
              <a:extLst>
                <a:ext uri="{FF2B5EF4-FFF2-40B4-BE49-F238E27FC236}">
                  <a16:creationId xmlns:a16="http://schemas.microsoft.com/office/drawing/2014/main" id="{1E7DD2CD-CA55-6F29-D754-199B6FDC17B5}"/>
                </a:ext>
              </a:extLst>
            </p:cNvPr>
            <p:cNvSpPr/>
            <p:nvPr/>
          </p:nvSpPr>
          <p:spPr>
            <a:xfrm>
              <a:off x="11408439" y="1410724"/>
              <a:ext cx="781023" cy="302748"/>
            </a:xfrm>
            <a:custGeom>
              <a:avLst/>
              <a:gdLst>
                <a:gd name="connsiteX0" fmla="*/ 780715 w 781023"/>
                <a:gd name="connsiteY0" fmla="*/ 343 h 302748"/>
                <a:gd name="connsiteX1" fmla="*/ 781023 w 781023"/>
                <a:gd name="connsiteY1" fmla="*/ 0 h 302748"/>
                <a:gd name="connsiteX2" fmla="*/ 781023 w 781023"/>
                <a:gd name="connsiteY2" fmla="*/ 173645 h 302748"/>
                <a:gd name="connsiteX3" fmla="*/ 766930 w 781023"/>
                <a:gd name="connsiteY3" fmla="*/ 189006 h 302748"/>
                <a:gd name="connsiteX4" fmla="*/ 754586 w 781023"/>
                <a:gd name="connsiteY4" fmla="*/ 200459 h 302748"/>
                <a:gd name="connsiteX5" fmla="*/ 743030 w 781023"/>
                <a:gd name="connsiteY5" fmla="*/ 209443 h 302748"/>
                <a:gd name="connsiteX6" fmla="*/ 655865 w 781023"/>
                <a:gd name="connsiteY6" fmla="*/ 251654 h 302748"/>
                <a:gd name="connsiteX7" fmla="*/ 537976 w 781023"/>
                <a:gd name="connsiteY7" fmla="*/ 280149 h 302748"/>
                <a:gd name="connsiteX8" fmla="*/ 526866 w 781023"/>
                <a:gd name="connsiteY8" fmla="*/ 282001 h 302748"/>
                <a:gd name="connsiteX9" fmla="*/ 335288 w 781023"/>
                <a:gd name="connsiteY9" fmla="*/ 300209 h 302748"/>
                <a:gd name="connsiteX10" fmla="*/ 323321 w 781023"/>
                <a:gd name="connsiteY10" fmla="*/ 300723 h 302748"/>
                <a:gd name="connsiteX11" fmla="*/ 139115 w 781023"/>
                <a:gd name="connsiteY11" fmla="*/ 301786 h 302748"/>
                <a:gd name="connsiteX12" fmla="*/ 125810 w 781023"/>
                <a:gd name="connsiteY12" fmla="*/ 301443 h 302748"/>
                <a:gd name="connsiteX13" fmla="*/ 13853 w 781023"/>
                <a:gd name="connsiteY13" fmla="*/ 296231 h 302748"/>
                <a:gd name="connsiteX14" fmla="*/ 0 w 781023"/>
                <a:gd name="connsiteY14" fmla="*/ 295237 h 302748"/>
                <a:gd name="connsiteX15" fmla="*/ 23317 w 781023"/>
                <a:gd name="connsiteY15" fmla="*/ 293248 h 302748"/>
                <a:gd name="connsiteX16" fmla="*/ 142406 w 781023"/>
                <a:gd name="connsiteY16" fmla="*/ 282241 h 302748"/>
                <a:gd name="connsiteX17" fmla="*/ 157288 w 781023"/>
                <a:gd name="connsiteY17" fmla="*/ 280767 h 302748"/>
                <a:gd name="connsiteX18" fmla="*/ 345540 w 781023"/>
                <a:gd name="connsiteY18" fmla="*/ 259404 h 302748"/>
                <a:gd name="connsiteX19" fmla="*/ 358193 w 781023"/>
                <a:gd name="connsiteY19" fmla="*/ 257621 h 302748"/>
                <a:gd name="connsiteX20" fmla="*/ 402736 w 781023"/>
                <a:gd name="connsiteY20" fmla="*/ 250626 h 302748"/>
                <a:gd name="connsiteX21" fmla="*/ 554229 w 781023"/>
                <a:gd name="connsiteY21" fmla="*/ 179440 h 302748"/>
                <a:gd name="connsiteX22" fmla="*/ 567122 w 781023"/>
                <a:gd name="connsiteY22" fmla="*/ 171004 h 302748"/>
                <a:gd name="connsiteX23" fmla="*/ 588142 w 781023"/>
                <a:gd name="connsiteY23" fmla="*/ 156774 h 302748"/>
                <a:gd name="connsiteX24" fmla="*/ 768850 w 781023"/>
                <a:gd name="connsiteY24" fmla="*/ 11453 h 302748"/>
                <a:gd name="connsiteX25" fmla="*/ 780715 w 781023"/>
                <a:gd name="connsiteY25" fmla="*/ 343 h 30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81023" h="302748">
                  <a:moveTo>
                    <a:pt x="780715" y="343"/>
                  </a:moveTo>
                  <a:cubicBezTo>
                    <a:pt x="780715" y="343"/>
                    <a:pt x="780920" y="103"/>
                    <a:pt x="781023" y="0"/>
                  </a:cubicBezTo>
                  <a:lnTo>
                    <a:pt x="781023" y="173645"/>
                  </a:lnTo>
                  <a:cubicBezTo>
                    <a:pt x="776360" y="178994"/>
                    <a:pt x="771662" y="184103"/>
                    <a:pt x="766930" y="189006"/>
                  </a:cubicBezTo>
                  <a:cubicBezTo>
                    <a:pt x="763124" y="192950"/>
                    <a:pt x="758975" y="196790"/>
                    <a:pt x="754586" y="200459"/>
                  </a:cubicBezTo>
                  <a:cubicBezTo>
                    <a:pt x="750917" y="203545"/>
                    <a:pt x="747076" y="206529"/>
                    <a:pt x="743030" y="209443"/>
                  </a:cubicBezTo>
                  <a:cubicBezTo>
                    <a:pt x="719576" y="226245"/>
                    <a:pt x="689881" y="240167"/>
                    <a:pt x="655865" y="251654"/>
                  </a:cubicBezTo>
                  <a:cubicBezTo>
                    <a:pt x="620444" y="263622"/>
                    <a:pt x="580393" y="272948"/>
                    <a:pt x="537976" y="280149"/>
                  </a:cubicBezTo>
                  <a:cubicBezTo>
                    <a:pt x="534307" y="280801"/>
                    <a:pt x="530603" y="281384"/>
                    <a:pt x="526866" y="282001"/>
                  </a:cubicBezTo>
                  <a:cubicBezTo>
                    <a:pt x="465247" y="291842"/>
                    <a:pt x="399136" y="297363"/>
                    <a:pt x="335288" y="300209"/>
                  </a:cubicBezTo>
                  <a:cubicBezTo>
                    <a:pt x="331276" y="300380"/>
                    <a:pt x="327298" y="300552"/>
                    <a:pt x="323321" y="300723"/>
                  </a:cubicBezTo>
                  <a:cubicBezTo>
                    <a:pt x="256318" y="303364"/>
                    <a:pt x="192264" y="303089"/>
                    <a:pt x="139115" y="301786"/>
                  </a:cubicBezTo>
                  <a:cubicBezTo>
                    <a:pt x="134588" y="301683"/>
                    <a:pt x="130165" y="301581"/>
                    <a:pt x="125810" y="301443"/>
                  </a:cubicBezTo>
                  <a:cubicBezTo>
                    <a:pt x="73826" y="299969"/>
                    <a:pt x="33741" y="297569"/>
                    <a:pt x="13853" y="296231"/>
                  </a:cubicBezTo>
                  <a:cubicBezTo>
                    <a:pt x="4869" y="295614"/>
                    <a:pt x="0" y="295237"/>
                    <a:pt x="0" y="295237"/>
                  </a:cubicBezTo>
                  <a:cubicBezTo>
                    <a:pt x="0" y="295237"/>
                    <a:pt x="8573" y="294517"/>
                    <a:pt x="23317" y="293248"/>
                  </a:cubicBezTo>
                  <a:cubicBezTo>
                    <a:pt x="48692" y="291019"/>
                    <a:pt x="92377" y="287110"/>
                    <a:pt x="142406" y="282241"/>
                  </a:cubicBezTo>
                  <a:cubicBezTo>
                    <a:pt x="147310" y="281761"/>
                    <a:pt x="152282" y="281281"/>
                    <a:pt x="157288" y="280767"/>
                  </a:cubicBezTo>
                  <a:cubicBezTo>
                    <a:pt x="219628" y="274560"/>
                    <a:pt x="289613" y="267016"/>
                    <a:pt x="345540" y="259404"/>
                  </a:cubicBezTo>
                  <a:cubicBezTo>
                    <a:pt x="349861" y="258821"/>
                    <a:pt x="354079" y="258238"/>
                    <a:pt x="358193" y="257621"/>
                  </a:cubicBezTo>
                  <a:cubicBezTo>
                    <a:pt x="374756" y="255289"/>
                    <a:pt x="389809" y="252923"/>
                    <a:pt x="402736" y="250626"/>
                  </a:cubicBezTo>
                  <a:cubicBezTo>
                    <a:pt x="443884" y="243287"/>
                    <a:pt x="498165" y="215547"/>
                    <a:pt x="554229" y="179440"/>
                  </a:cubicBezTo>
                  <a:cubicBezTo>
                    <a:pt x="558516" y="176696"/>
                    <a:pt x="562802" y="173885"/>
                    <a:pt x="567122" y="171004"/>
                  </a:cubicBezTo>
                  <a:cubicBezTo>
                    <a:pt x="574118" y="166375"/>
                    <a:pt x="581113" y="161609"/>
                    <a:pt x="588142" y="156774"/>
                  </a:cubicBezTo>
                  <a:cubicBezTo>
                    <a:pt x="655522" y="110139"/>
                    <a:pt x="722216" y="54864"/>
                    <a:pt x="768850" y="11453"/>
                  </a:cubicBezTo>
                  <a:cubicBezTo>
                    <a:pt x="772965" y="7681"/>
                    <a:pt x="776909" y="3943"/>
                    <a:pt x="780715" y="343"/>
                  </a:cubicBezTo>
                  <a:close/>
                </a:path>
              </a:pathLst>
            </a:custGeom>
            <a:solidFill>
              <a:schemeClr val="accent2">
                <a:alpha val="39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65" name="Freeform: Shape 1364">
              <a:extLst>
                <a:ext uri="{FF2B5EF4-FFF2-40B4-BE49-F238E27FC236}">
                  <a16:creationId xmlns:a16="http://schemas.microsoft.com/office/drawing/2014/main" id="{076899F1-CAEB-3F04-FDDB-D5F5D046E258}"/>
                </a:ext>
              </a:extLst>
            </p:cNvPr>
            <p:cNvSpPr/>
            <p:nvPr/>
          </p:nvSpPr>
          <p:spPr>
            <a:xfrm>
              <a:off x="11772893" y="1242532"/>
              <a:ext cx="295328" cy="284150"/>
            </a:xfrm>
            <a:custGeom>
              <a:avLst/>
              <a:gdLst>
                <a:gd name="connsiteX0" fmla="*/ 124035 w 295328"/>
                <a:gd name="connsiteY0" fmla="*/ 165355 h 284150"/>
                <a:gd name="connsiteX1" fmla="*/ 153840 w 295328"/>
                <a:gd name="connsiteY1" fmla="*/ 167233 h 284150"/>
                <a:gd name="connsiteX2" fmla="*/ 12908 w 295328"/>
                <a:gd name="connsiteY2" fmla="*/ 281041 h 284150"/>
                <a:gd name="connsiteX3" fmla="*/ 124035 w 295328"/>
                <a:gd name="connsiteY3" fmla="*/ 165355 h 284150"/>
                <a:gd name="connsiteX4" fmla="*/ 287333 w 295328"/>
                <a:gd name="connsiteY4" fmla="*/ 95582 h 284150"/>
                <a:gd name="connsiteX5" fmla="*/ 241862 w 295328"/>
                <a:gd name="connsiteY5" fmla="*/ 152453 h 284150"/>
                <a:gd name="connsiteX6" fmla="*/ 248411 w 295328"/>
                <a:gd name="connsiteY6" fmla="*/ 104173 h 284150"/>
                <a:gd name="connsiteX7" fmla="*/ 287333 w 295328"/>
                <a:gd name="connsiteY7" fmla="*/ 95582 h 284150"/>
                <a:gd name="connsiteX8" fmla="*/ 209869 w 295328"/>
                <a:gd name="connsiteY8" fmla="*/ 0 h 284150"/>
                <a:gd name="connsiteX9" fmla="*/ 106553 w 295328"/>
                <a:gd name="connsiteY9" fmla="*/ 122553 h 284150"/>
                <a:gd name="connsiteX10" fmla="*/ 209869 w 295328"/>
                <a:gd name="connsiteY10" fmla="*/ 0 h 2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328" h="284150">
                  <a:moveTo>
                    <a:pt x="124035" y="165355"/>
                  </a:moveTo>
                  <a:cubicBezTo>
                    <a:pt x="134358" y="164224"/>
                    <a:pt x="144432" y="164708"/>
                    <a:pt x="153840" y="167233"/>
                  </a:cubicBezTo>
                  <a:cubicBezTo>
                    <a:pt x="225643" y="186504"/>
                    <a:pt x="65063" y="304667"/>
                    <a:pt x="12908" y="281041"/>
                  </a:cubicBezTo>
                  <a:cubicBezTo>
                    <a:pt x="-32728" y="260368"/>
                    <a:pt x="51774" y="173275"/>
                    <a:pt x="124035" y="165355"/>
                  </a:cubicBezTo>
                  <a:close/>
                  <a:moveTo>
                    <a:pt x="287333" y="95582"/>
                  </a:moveTo>
                  <a:cubicBezTo>
                    <a:pt x="309229" y="101461"/>
                    <a:pt x="283550" y="143169"/>
                    <a:pt x="241862" y="152453"/>
                  </a:cubicBezTo>
                  <a:cubicBezTo>
                    <a:pt x="186312" y="164797"/>
                    <a:pt x="200645" y="125604"/>
                    <a:pt x="248411" y="104173"/>
                  </a:cubicBezTo>
                  <a:cubicBezTo>
                    <a:pt x="267451" y="95643"/>
                    <a:pt x="280035" y="93622"/>
                    <a:pt x="287333" y="95582"/>
                  </a:cubicBezTo>
                  <a:close/>
                  <a:moveTo>
                    <a:pt x="209869" y="0"/>
                  </a:moveTo>
                  <a:cubicBezTo>
                    <a:pt x="286027" y="0"/>
                    <a:pt x="136317" y="131296"/>
                    <a:pt x="106553" y="122553"/>
                  </a:cubicBezTo>
                  <a:cubicBezTo>
                    <a:pt x="76790" y="113809"/>
                    <a:pt x="150548" y="0"/>
                    <a:pt x="209869" y="0"/>
                  </a:cubicBezTo>
                  <a:close/>
                </a:path>
              </a:pathLst>
            </a:custGeom>
            <a:solidFill>
              <a:schemeClr val="accent3">
                <a:alpha val="39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01" name="Freeform: Shape 1100">
              <a:extLst>
                <a:ext uri="{FF2B5EF4-FFF2-40B4-BE49-F238E27FC236}">
                  <a16:creationId xmlns:a16="http://schemas.microsoft.com/office/drawing/2014/main" id="{D55E968E-4E9E-3652-0AD2-ABD818F45656}"/>
                </a:ext>
              </a:extLst>
            </p:cNvPr>
            <p:cNvSpPr/>
            <p:nvPr/>
          </p:nvSpPr>
          <p:spPr>
            <a:xfrm>
              <a:off x="9974431" y="514054"/>
              <a:ext cx="2215031" cy="739645"/>
            </a:xfrm>
            <a:custGeom>
              <a:avLst/>
              <a:gdLst>
                <a:gd name="connsiteX0" fmla="*/ 1948598 w 2215031"/>
                <a:gd name="connsiteY0" fmla="*/ 181244 h 739645"/>
                <a:gd name="connsiteX1" fmla="*/ 2215031 w 2215031"/>
                <a:gd name="connsiteY1" fmla="*/ 331400 h 739645"/>
                <a:gd name="connsiteX2" fmla="*/ 2215031 w 2215031"/>
                <a:gd name="connsiteY2" fmla="*/ 469314 h 739645"/>
                <a:gd name="connsiteX3" fmla="*/ 2207213 w 2215031"/>
                <a:gd name="connsiteY3" fmla="*/ 473738 h 739645"/>
                <a:gd name="connsiteX4" fmla="*/ 2196378 w 2215031"/>
                <a:gd name="connsiteY4" fmla="*/ 479841 h 739645"/>
                <a:gd name="connsiteX5" fmla="*/ 2177861 w 2215031"/>
                <a:gd name="connsiteY5" fmla="*/ 490197 h 739645"/>
                <a:gd name="connsiteX6" fmla="*/ 2162773 w 2215031"/>
                <a:gd name="connsiteY6" fmla="*/ 498529 h 739645"/>
                <a:gd name="connsiteX7" fmla="*/ 2147514 w 2215031"/>
                <a:gd name="connsiteY7" fmla="*/ 506896 h 739645"/>
                <a:gd name="connsiteX8" fmla="*/ 2132564 w 2215031"/>
                <a:gd name="connsiteY8" fmla="*/ 514988 h 739645"/>
                <a:gd name="connsiteX9" fmla="*/ 2120596 w 2215031"/>
                <a:gd name="connsiteY9" fmla="*/ 521366 h 739645"/>
                <a:gd name="connsiteX10" fmla="*/ 2112950 w 2215031"/>
                <a:gd name="connsiteY10" fmla="*/ 525413 h 739645"/>
                <a:gd name="connsiteX11" fmla="*/ 2101463 w 2215031"/>
                <a:gd name="connsiteY11" fmla="*/ 531448 h 739645"/>
                <a:gd name="connsiteX12" fmla="*/ 2094090 w 2215031"/>
                <a:gd name="connsiteY12" fmla="*/ 535288 h 739645"/>
                <a:gd name="connsiteX13" fmla="*/ 2093885 w 2215031"/>
                <a:gd name="connsiteY13" fmla="*/ 535391 h 739645"/>
                <a:gd name="connsiteX14" fmla="*/ 2086512 w 2215031"/>
                <a:gd name="connsiteY14" fmla="*/ 539197 h 739645"/>
                <a:gd name="connsiteX15" fmla="*/ 2082569 w 2215031"/>
                <a:gd name="connsiteY15" fmla="*/ 541186 h 739645"/>
                <a:gd name="connsiteX16" fmla="*/ 2075128 w 2215031"/>
                <a:gd name="connsiteY16" fmla="*/ 544958 h 739645"/>
                <a:gd name="connsiteX17" fmla="*/ 2071425 w 2215031"/>
                <a:gd name="connsiteY17" fmla="*/ 546810 h 739645"/>
                <a:gd name="connsiteX18" fmla="*/ 2060452 w 2215031"/>
                <a:gd name="connsiteY18" fmla="*/ 552262 h 739645"/>
                <a:gd name="connsiteX19" fmla="*/ 2025579 w 2215031"/>
                <a:gd name="connsiteY19" fmla="*/ 568858 h 739645"/>
                <a:gd name="connsiteX20" fmla="*/ 2018995 w 2215031"/>
                <a:gd name="connsiteY20" fmla="*/ 571807 h 739645"/>
                <a:gd name="connsiteX21" fmla="*/ 1985631 w 2215031"/>
                <a:gd name="connsiteY21" fmla="*/ 585660 h 739645"/>
                <a:gd name="connsiteX22" fmla="*/ 1957205 w 2215031"/>
                <a:gd name="connsiteY22" fmla="*/ 594575 h 739645"/>
                <a:gd name="connsiteX23" fmla="*/ 1955250 w 2215031"/>
                <a:gd name="connsiteY23" fmla="*/ 594987 h 739645"/>
                <a:gd name="connsiteX24" fmla="*/ 1939648 w 2215031"/>
                <a:gd name="connsiteY24" fmla="*/ 596187 h 739645"/>
                <a:gd name="connsiteX25" fmla="*/ 1936562 w 2215031"/>
                <a:gd name="connsiteY25" fmla="*/ 595398 h 739645"/>
                <a:gd name="connsiteX26" fmla="*/ 2020538 w 2215031"/>
                <a:gd name="connsiteY26" fmla="*/ 434373 h 739645"/>
                <a:gd name="connsiteX27" fmla="*/ 1998387 w 2215031"/>
                <a:gd name="connsiteY27" fmla="*/ 445620 h 739645"/>
                <a:gd name="connsiteX28" fmla="*/ 1994512 w 2215031"/>
                <a:gd name="connsiteY28" fmla="*/ 447540 h 739645"/>
                <a:gd name="connsiteX29" fmla="*/ 1929841 w 2215031"/>
                <a:gd name="connsiteY29" fmla="*/ 478538 h 739645"/>
                <a:gd name="connsiteX30" fmla="*/ 1922572 w 2215031"/>
                <a:gd name="connsiteY30" fmla="*/ 481899 h 739645"/>
                <a:gd name="connsiteX31" fmla="*/ 1918080 w 2215031"/>
                <a:gd name="connsiteY31" fmla="*/ 483956 h 739645"/>
                <a:gd name="connsiteX32" fmla="*/ 1911907 w 2215031"/>
                <a:gd name="connsiteY32" fmla="*/ 486802 h 739645"/>
                <a:gd name="connsiteX33" fmla="*/ 1892465 w 2215031"/>
                <a:gd name="connsiteY33" fmla="*/ 495615 h 739645"/>
                <a:gd name="connsiteX34" fmla="*/ 1886979 w 2215031"/>
                <a:gd name="connsiteY34" fmla="*/ 498083 h 739645"/>
                <a:gd name="connsiteX35" fmla="*/ 1882727 w 2215031"/>
                <a:gd name="connsiteY35" fmla="*/ 500004 h 739645"/>
                <a:gd name="connsiteX36" fmla="*/ 1874085 w 2215031"/>
                <a:gd name="connsiteY36" fmla="*/ 503844 h 739645"/>
                <a:gd name="connsiteX37" fmla="*/ 1840036 w 2215031"/>
                <a:gd name="connsiteY37" fmla="*/ 518726 h 739645"/>
                <a:gd name="connsiteX38" fmla="*/ 1832458 w 2215031"/>
                <a:gd name="connsiteY38" fmla="*/ 521949 h 739645"/>
                <a:gd name="connsiteX39" fmla="*/ 1781434 w 2215031"/>
                <a:gd name="connsiteY39" fmla="*/ 543346 h 739645"/>
                <a:gd name="connsiteX40" fmla="*/ 1770701 w 2215031"/>
                <a:gd name="connsiteY40" fmla="*/ 547735 h 739645"/>
                <a:gd name="connsiteX41" fmla="*/ 1759728 w 2215031"/>
                <a:gd name="connsiteY41" fmla="*/ 552159 h 739645"/>
                <a:gd name="connsiteX42" fmla="*/ 1688783 w 2215031"/>
                <a:gd name="connsiteY42" fmla="*/ 579865 h 739645"/>
                <a:gd name="connsiteX43" fmla="*/ 1668551 w 2215031"/>
                <a:gd name="connsiteY43" fmla="*/ 587443 h 739645"/>
                <a:gd name="connsiteX44" fmla="*/ 1663271 w 2215031"/>
                <a:gd name="connsiteY44" fmla="*/ 589363 h 739645"/>
                <a:gd name="connsiteX45" fmla="*/ 1643622 w 2215031"/>
                <a:gd name="connsiteY45" fmla="*/ 596564 h 739645"/>
                <a:gd name="connsiteX46" fmla="*/ 1641428 w 2215031"/>
                <a:gd name="connsiteY46" fmla="*/ 597353 h 739645"/>
                <a:gd name="connsiteX47" fmla="*/ 1628775 w 2215031"/>
                <a:gd name="connsiteY47" fmla="*/ 601879 h 739645"/>
                <a:gd name="connsiteX48" fmla="*/ 1603126 w 2215031"/>
                <a:gd name="connsiteY48" fmla="*/ 610898 h 739645"/>
                <a:gd name="connsiteX49" fmla="*/ 1590130 w 2215031"/>
                <a:gd name="connsiteY49" fmla="*/ 615390 h 739645"/>
                <a:gd name="connsiteX50" fmla="*/ 1564927 w 2215031"/>
                <a:gd name="connsiteY50" fmla="*/ 623893 h 739645"/>
                <a:gd name="connsiteX51" fmla="*/ 1544559 w 2215031"/>
                <a:gd name="connsiteY51" fmla="*/ 630580 h 739645"/>
                <a:gd name="connsiteX52" fmla="*/ 1523985 w 2215031"/>
                <a:gd name="connsiteY52" fmla="*/ 637198 h 739645"/>
                <a:gd name="connsiteX53" fmla="*/ 1482117 w 2215031"/>
                <a:gd name="connsiteY53" fmla="*/ 650160 h 739645"/>
                <a:gd name="connsiteX54" fmla="*/ 1459897 w 2215031"/>
                <a:gd name="connsiteY54" fmla="*/ 656743 h 739645"/>
                <a:gd name="connsiteX55" fmla="*/ 1433047 w 2215031"/>
                <a:gd name="connsiteY55" fmla="*/ 664424 h 739645"/>
                <a:gd name="connsiteX56" fmla="*/ 1421252 w 2215031"/>
                <a:gd name="connsiteY56" fmla="*/ 667716 h 739645"/>
                <a:gd name="connsiteX57" fmla="*/ 1398757 w 2215031"/>
                <a:gd name="connsiteY57" fmla="*/ 673820 h 739645"/>
                <a:gd name="connsiteX58" fmla="*/ 1384322 w 2215031"/>
                <a:gd name="connsiteY58" fmla="*/ 677626 h 739645"/>
                <a:gd name="connsiteX59" fmla="*/ 1348694 w 2215031"/>
                <a:gd name="connsiteY59" fmla="*/ 686610 h 739645"/>
                <a:gd name="connsiteX60" fmla="*/ 1327332 w 2215031"/>
                <a:gd name="connsiteY60" fmla="*/ 691719 h 739645"/>
                <a:gd name="connsiteX61" fmla="*/ 1267564 w 2215031"/>
                <a:gd name="connsiteY61" fmla="*/ 704852 h 739645"/>
                <a:gd name="connsiteX62" fmla="*/ 1254603 w 2215031"/>
                <a:gd name="connsiteY62" fmla="*/ 707492 h 739645"/>
                <a:gd name="connsiteX63" fmla="*/ 1225422 w 2215031"/>
                <a:gd name="connsiteY63" fmla="*/ 713047 h 739645"/>
                <a:gd name="connsiteX64" fmla="*/ 1197235 w 2215031"/>
                <a:gd name="connsiteY64" fmla="*/ 717985 h 739645"/>
                <a:gd name="connsiteX65" fmla="*/ 1183108 w 2215031"/>
                <a:gd name="connsiteY65" fmla="*/ 720283 h 739645"/>
                <a:gd name="connsiteX66" fmla="*/ 1169014 w 2215031"/>
                <a:gd name="connsiteY66" fmla="*/ 722477 h 739645"/>
                <a:gd name="connsiteX67" fmla="*/ 1098549 w 2215031"/>
                <a:gd name="connsiteY67" fmla="*/ 731633 h 739645"/>
                <a:gd name="connsiteX68" fmla="*/ 1084490 w 2215031"/>
                <a:gd name="connsiteY68" fmla="*/ 733073 h 739645"/>
                <a:gd name="connsiteX69" fmla="*/ 1070465 w 2215031"/>
                <a:gd name="connsiteY69" fmla="*/ 734376 h 739645"/>
                <a:gd name="connsiteX70" fmla="*/ 1014573 w 2215031"/>
                <a:gd name="connsiteY70" fmla="*/ 738216 h 739645"/>
                <a:gd name="connsiteX71" fmla="*/ 1000068 w 2215031"/>
                <a:gd name="connsiteY71" fmla="*/ 738868 h 739645"/>
                <a:gd name="connsiteX72" fmla="*/ 998319 w 2215031"/>
                <a:gd name="connsiteY72" fmla="*/ 738868 h 739645"/>
                <a:gd name="connsiteX73" fmla="*/ 984912 w 2215031"/>
                <a:gd name="connsiteY73" fmla="*/ 739279 h 739645"/>
                <a:gd name="connsiteX74" fmla="*/ 970132 w 2215031"/>
                <a:gd name="connsiteY74" fmla="*/ 739554 h 739645"/>
                <a:gd name="connsiteX75" fmla="*/ 916640 w 2215031"/>
                <a:gd name="connsiteY75" fmla="*/ 738971 h 739645"/>
                <a:gd name="connsiteX76" fmla="*/ 848060 w 2215031"/>
                <a:gd name="connsiteY76" fmla="*/ 735130 h 739645"/>
                <a:gd name="connsiteX77" fmla="*/ 848060 w 2215031"/>
                <a:gd name="connsiteY77" fmla="*/ 735130 h 739645"/>
                <a:gd name="connsiteX78" fmla="*/ 832561 w 2215031"/>
                <a:gd name="connsiteY78" fmla="*/ 733861 h 739645"/>
                <a:gd name="connsiteX79" fmla="*/ 465384 w 2215031"/>
                <a:gd name="connsiteY79" fmla="*/ 667065 h 739645"/>
                <a:gd name="connsiteX80" fmla="*/ 450673 w 2215031"/>
                <a:gd name="connsiteY80" fmla="*/ 663018 h 739645"/>
                <a:gd name="connsiteX81" fmla="*/ 410348 w 2215031"/>
                <a:gd name="connsiteY81" fmla="*/ 651360 h 739645"/>
                <a:gd name="connsiteX82" fmla="*/ 400507 w 2215031"/>
                <a:gd name="connsiteY82" fmla="*/ 648376 h 739645"/>
                <a:gd name="connsiteX83" fmla="*/ 381030 w 2215031"/>
                <a:gd name="connsiteY83" fmla="*/ 642376 h 739645"/>
                <a:gd name="connsiteX84" fmla="*/ 372047 w 2215031"/>
                <a:gd name="connsiteY84" fmla="*/ 639564 h 739645"/>
                <a:gd name="connsiteX85" fmla="*/ 254055 w 2215031"/>
                <a:gd name="connsiteY85" fmla="*/ 598930 h 739645"/>
                <a:gd name="connsiteX86" fmla="*/ 239687 w 2215031"/>
                <a:gd name="connsiteY86" fmla="*/ 593547 h 739645"/>
                <a:gd name="connsiteX87" fmla="*/ 239070 w 2215031"/>
                <a:gd name="connsiteY87" fmla="*/ 593307 h 739645"/>
                <a:gd name="connsiteX88" fmla="*/ 200254 w 2215031"/>
                <a:gd name="connsiteY88" fmla="*/ 578219 h 739645"/>
                <a:gd name="connsiteX89" fmla="*/ 198676 w 2215031"/>
                <a:gd name="connsiteY89" fmla="*/ 577602 h 739645"/>
                <a:gd name="connsiteX90" fmla="*/ 171313 w 2215031"/>
                <a:gd name="connsiteY90" fmla="*/ 566458 h 739645"/>
                <a:gd name="connsiteX91" fmla="*/ 157562 w 2215031"/>
                <a:gd name="connsiteY91" fmla="*/ 560731 h 739645"/>
                <a:gd name="connsiteX92" fmla="*/ 113465 w 2215031"/>
                <a:gd name="connsiteY92" fmla="*/ 541666 h 739645"/>
                <a:gd name="connsiteX93" fmla="*/ 107705 w 2215031"/>
                <a:gd name="connsiteY93" fmla="*/ 539094 h 739645"/>
                <a:gd name="connsiteX94" fmla="*/ 33227 w 2215031"/>
                <a:gd name="connsiteY94" fmla="*/ 503981 h 739645"/>
                <a:gd name="connsiteX95" fmla="*/ 29627 w 2215031"/>
                <a:gd name="connsiteY95" fmla="*/ 502164 h 739645"/>
                <a:gd name="connsiteX96" fmla="*/ 17179 w 2215031"/>
                <a:gd name="connsiteY96" fmla="*/ 495855 h 739645"/>
                <a:gd name="connsiteX97" fmla="*/ 17111 w 2215031"/>
                <a:gd name="connsiteY97" fmla="*/ 495855 h 739645"/>
                <a:gd name="connsiteX98" fmla="*/ 15088 w 2215031"/>
                <a:gd name="connsiteY98" fmla="*/ 494792 h 739645"/>
                <a:gd name="connsiteX99" fmla="*/ 13339 w 2215031"/>
                <a:gd name="connsiteY99" fmla="*/ 493900 h 739645"/>
                <a:gd name="connsiteX100" fmla="*/ 11693 w 2215031"/>
                <a:gd name="connsiteY100" fmla="*/ 493043 h 739645"/>
                <a:gd name="connsiteX101" fmla="*/ 6035 w 2215031"/>
                <a:gd name="connsiteY101" fmla="*/ 490059 h 739645"/>
                <a:gd name="connsiteX102" fmla="*/ 4903 w 2215031"/>
                <a:gd name="connsiteY102" fmla="*/ 489442 h 739645"/>
                <a:gd name="connsiteX103" fmla="*/ 2983 w 2215031"/>
                <a:gd name="connsiteY103" fmla="*/ 488414 h 739645"/>
                <a:gd name="connsiteX104" fmla="*/ 1543 w 2215031"/>
                <a:gd name="connsiteY104" fmla="*/ 487659 h 739645"/>
                <a:gd name="connsiteX105" fmla="*/ 1269 w 2215031"/>
                <a:gd name="connsiteY105" fmla="*/ 487488 h 739645"/>
                <a:gd name="connsiteX106" fmla="*/ 994 w 2215031"/>
                <a:gd name="connsiteY106" fmla="*/ 487351 h 739645"/>
                <a:gd name="connsiteX107" fmla="*/ 686 w 2215031"/>
                <a:gd name="connsiteY107" fmla="*/ 487179 h 739645"/>
                <a:gd name="connsiteX108" fmla="*/ 274 w 2215031"/>
                <a:gd name="connsiteY108" fmla="*/ 486939 h 739645"/>
                <a:gd name="connsiteX109" fmla="*/ 69 w 2215031"/>
                <a:gd name="connsiteY109" fmla="*/ 486836 h 739645"/>
                <a:gd name="connsiteX110" fmla="*/ 0 w 2215031"/>
                <a:gd name="connsiteY110" fmla="*/ 486836 h 739645"/>
                <a:gd name="connsiteX111" fmla="*/ 22391 w 2215031"/>
                <a:gd name="connsiteY111" fmla="*/ 486493 h 739645"/>
                <a:gd name="connsiteX112" fmla="*/ 434249 w 2215031"/>
                <a:gd name="connsiteY112" fmla="*/ 462319 h 739645"/>
                <a:gd name="connsiteX113" fmla="*/ 455405 w 2215031"/>
                <a:gd name="connsiteY113" fmla="*/ 456318 h 739645"/>
                <a:gd name="connsiteX114" fmla="*/ 467990 w 2215031"/>
                <a:gd name="connsiteY114" fmla="*/ 451380 h 739645"/>
                <a:gd name="connsiteX115" fmla="*/ 646092 w 2215031"/>
                <a:gd name="connsiteY115" fmla="*/ 353620 h 739645"/>
                <a:gd name="connsiteX116" fmla="*/ 878510 w 2215031"/>
                <a:gd name="connsiteY116" fmla="*/ 215362 h 739645"/>
                <a:gd name="connsiteX117" fmla="*/ 891163 w 2215031"/>
                <a:gd name="connsiteY117" fmla="*/ 208093 h 739645"/>
                <a:gd name="connsiteX118" fmla="*/ 966052 w 2215031"/>
                <a:gd name="connsiteY118" fmla="*/ 166190 h 739645"/>
                <a:gd name="connsiteX119" fmla="*/ 1313684 w 2215031"/>
                <a:gd name="connsiteY119" fmla="*/ 15554 h 739645"/>
                <a:gd name="connsiteX120" fmla="*/ 1328223 w 2215031"/>
                <a:gd name="connsiteY120" fmla="*/ 12023 h 739645"/>
                <a:gd name="connsiteX121" fmla="*/ 1414805 w 2215031"/>
                <a:gd name="connsiteY121" fmla="*/ 90 h 739645"/>
                <a:gd name="connsiteX122" fmla="*/ 1921234 w 2215031"/>
                <a:gd name="connsiteY122" fmla="*/ 167253 h 739645"/>
                <a:gd name="connsiteX123" fmla="*/ 1948632 w 2215031"/>
                <a:gd name="connsiteY123" fmla="*/ 181244 h 739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2215031" h="739645">
                  <a:moveTo>
                    <a:pt x="1948598" y="181244"/>
                  </a:moveTo>
                  <a:cubicBezTo>
                    <a:pt x="2051399" y="234428"/>
                    <a:pt x="2145937" y="289463"/>
                    <a:pt x="2215031" y="331400"/>
                  </a:cubicBezTo>
                  <a:lnTo>
                    <a:pt x="2215031" y="469314"/>
                  </a:lnTo>
                  <a:cubicBezTo>
                    <a:pt x="2212425" y="470754"/>
                    <a:pt x="2209819" y="472229"/>
                    <a:pt x="2207213" y="473738"/>
                  </a:cubicBezTo>
                  <a:cubicBezTo>
                    <a:pt x="2203647" y="475761"/>
                    <a:pt x="2200046" y="477818"/>
                    <a:pt x="2196378" y="479841"/>
                  </a:cubicBezTo>
                  <a:cubicBezTo>
                    <a:pt x="2190274" y="483270"/>
                    <a:pt x="2184102" y="486699"/>
                    <a:pt x="2177861" y="490197"/>
                  </a:cubicBezTo>
                  <a:cubicBezTo>
                    <a:pt x="2172889" y="492974"/>
                    <a:pt x="2167848" y="495752"/>
                    <a:pt x="2162773" y="498529"/>
                  </a:cubicBezTo>
                  <a:cubicBezTo>
                    <a:pt x="2157698" y="501307"/>
                    <a:pt x="2152624" y="504118"/>
                    <a:pt x="2147514" y="506896"/>
                  </a:cubicBezTo>
                  <a:cubicBezTo>
                    <a:pt x="2142542" y="509605"/>
                    <a:pt x="2137536" y="512279"/>
                    <a:pt x="2132564" y="514988"/>
                  </a:cubicBezTo>
                  <a:cubicBezTo>
                    <a:pt x="2128586" y="517114"/>
                    <a:pt x="2124574" y="519240"/>
                    <a:pt x="2120596" y="521366"/>
                  </a:cubicBezTo>
                  <a:cubicBezTo>
                    <a:pt x="2118059" y="522738"/>
                    <a:pt x="2115487" y="524075"/>
                    <a:pt x="2112950" y="525413"/>
                  </a:cubicBezTo>
                  <a:cubicBezTo>
                    <a:pt x="2109109" y="527436"/>
                    <a:pt x="2105269" y="529459"/>
                    <a:pt x="2101463" y="531448"/>
                  </a:cubicBezTo>
                  <a:cubicBezTo>
                    <a:pt x="2098994" y="532751"/>
                    <a:pt x="2096525" y="534019"/>
                    <a:pt x="2094090" y="535288"/>
                  </a:cubicBezTo>
                  <a:cubicBezTo>
                    <a:pt x="2094022" y="535288"/>
                    <a:pt x="2093953" y="535357"/>
                    <a:pt x="2093885" y="535391"/>
                  </a:cubicBezTo>
                  <a:cubicBezTo>
                    <a:pt x="2091415" y="536660"/>
                    <a:pt x="2088947" y="537928"/>
                    <a:pt x="2086512" y="539197"/>
                  </a:cubicBezTo>
                  <a:cubicBezTo>
                    <a:pt x="2085175" y="539849"/>
                    <a:pt x="2083872" y="540534"/>
                    <a:pt x="2082569" y="541186"/>
                  </a:cubicBezTo>
                  <a:cubicBezTo>
                    <a:pt x="2080066" y="542489"/>
                    <a:pt x="2077597" y="543723"/>
                    <a:pt x="2075128" y="544958"/>
                  </a:cubicBezTo>
                  <a:cubicBezTo>
                    <a:pt x="2073893" y="545575"/>
                    <a:pt x="2072659" y="546192"/>
                    <a:pt x="2071425" y="546810"/>
                  </a:cubicBezTo>
                  <a:cubicBezTo>
                    <a:pt x="2067721" y="548695"/>
                    <a:pt x="2064052" y="550513"/>
                    <a:pt x="2060452" y="552262"/>
                  </a:cubicBezTo>
                  <a:cubicBezTo>
                    <a:pt x="2048347" y="558228"/>
                    <a:pt x="2036654" y="563817"/>
                    <a:pt x="2025579" y="568858"/>
                  </a:cubicBezTo>
                  <a:cubicBezTo>
                    <a:pt x="2023350" y="569852"/>
                    <a:pt x="2021155" y="570847"/>
                    <a:pt x="2018995" y="571807"/>
                  </a:cubicBezTo>
                  <a:cubicBezTo>
                    <a:pt x="2006994" y="577190"/>
                    <a:pt x="1995747" y="581854"/>
                    <a:pt x="1985631" y="585660"/>
                  </a:cubicBezTo>
                  <a:cubicBezTo>
                    <a:pt x="1974795" y="589741"/>
                    <a:pt x="1965194" y="592792"/>
                    <a:pt x="1957205" y="594575"/>
                  </a:cubicBezTo>
                  <a:cubicBezTo>
                    <a:pt x="1956553" y="594713"/>
                    <a:pt x="1955867" y="594884"/>
                    <a:pt x="1955250" y="594987"/>
                  </a:cubicBezTo>
                  <a:cubicBezTo>
                    <a:pt x="1948838" y="596324"/>
                    <a:pt x="1943557" y="596770"/>
                    <a:pt x="1939648" y="596187"/>
                  </a:cubicBezTo>
                  <a:cubicBezTo>
                    <a:pt x="1938516" y="596016"/>
                    <a:pt x="1937488" y="595776"/>
                    <a:pt x="1936562" y="595398"/>
                  </a:cubicBezTo>
                  <a:cubicBezTo>
                    <a:pt x="1891642" y="578151"/>
                    <a:pt x="2017178" y="438110"/>
                    <a:pt x="2020538" y="434373"/>
                  </a:cubicBezTo>
                  <a:cubicBezTo>
                    <a:pt x="2019715" y="434784"/>
                    <a:pt x="2012034" y="438796"/>
                    <a:pt x="1998387" y="445620"/>
                  </a:cubicBezTo>
                  <a:cubicBezTo>
                    <a:pt x="1997152" y="446237"/>
                    <a:pt x="1995849" y="446854"/>
                    <a:pt x="1994512" y="447540"/>
                  </a:cubicBezTo>
                  <a:cubicBezTo>
                    <a:pt x="1979081" y="455187"/>
                    <a:pt x="1957170" y="465817"/>
                    <a:pt x="1929841" y="478538"/>
                  </a:cubicBezTo>
                  <a:cubicBezTo>
                    <a:pt x="1927475" y="479635"/>
                    <a:pt x="1925041" y="480767"/>
                    <a:pt x="1922572" y="481899"/>
                  </a:cubicBezTo>
                  <a:cubicBezTo>
                    <a:pt x="1921097" y="482584"/>
                    <a:pt x="1919588" y="483270"/>
                    <a:pt x="1918080" y="483956"/>
                  </a:cubicBezTo>
                  <a:cubicBezTo>
                    <a:pt x="1916057" y="484916"/>
                    <a:pt x="1913999" y="485842"/>
                    <a:pt x="1911907" y="486802"/>
                  </a:cubicBezTo>
                  <a:cubicBezTo>
                    <a:pt x="1905667" y="489648"/>
                    <a:pt x="1899186" y="492597"/>
                    <a:pt x="1892465" y="495615"/>
                  </a:cubicBezTo>
                  <a:cubicBezTo>
                    <a:pt x="1890648" y="496437"/>
                    <a:pt x="1888830" y="497260"/>
                    <a:pt x="1886979" y="498083"/>
                  </a:cubicBezTo>
                  <a:cubicBezTo>
                    <a:pt x="1885573" y="498701"/>
                    <a:pt x="1884167" y="499352"/>
                    <a:pt x="1882727" y="500004"/>
                  </a:cubicBezTo>
                  <a:cubicBezTo>
                    <a:pt x="1879881" y="501238"/>
                    <a:pt x="1877000" y="502541"/>
                    <a:pt x="1874085" y="503844"/>
                  </a:cubicBezTo>
                  <a:cubicBezTo>
                    <a:pt x="1863216" y="508645"/>
                    <a:pt x="1851866" y="513617"/>
                    <a:pt x="1840036" y="518726"/>
                  </a:cubicBezTo>
                  <a:cubicBezTo>
                    <a:pt x="1837533" y="519789"/>
                    <a:pt x="1834995" y="520886"/>
                    <a:pt x="1832458" y="521949"/>
                  </a:cubicBezTo>
                  <a:cubicBezTo>
                    <a:pt x="1816273" y="528876"/>
                    <a:pt x="1799231" y="536042"/>
                    <a:pt x="1781434" y="543346"/>
                  </a:cubicBezTo>
                  <a:cubicBezTo>
                    <a:pt x="1777902" y="544786"/>
                    <a:pt x="1774302" y="546261"/>
                    <a:pt x="1770701" y="547735"/>
                  </a:cubicBezTo>
                  <a:cubicBezTo>
                    <a:pt x="1767066" y="549210"/>
                    <a:pt x="1763432" y="550684"/>
                    <a:pt x="1759728" y="552159"/>
                  </a:cubicBezTo>
                  <a:cubicBezTo>
                    <a:pt x="1737131" y="561246"/>
                    <a:pt x="1713437" y="570538"/>
                    <a:pt x="1688783" y="579865"/>
                  </a:cubicBezTo>
                  <a:cubicBezTo>
                    <a:pt x="1682096" y="582368"/>
                    <a:pt x="1675375" y="584906"/>
                    <a:pt x="1668551" y="587443"/>
                  </a:cubicBezTo>
                  <a:cubicBezTo>
                    <a:pt x="1666803" y="588060"/>
                    <a:pt x="1665054" y="588712"/>
                    <a:pt x="1663271" y="589363"/>
                  </a:cubicBezTo>
                  <a:cubicBezTo>
                    <a:pt x="1656790" y="591764"/>
                    <a:pt x="1650241" y="594164"/>
                    <a:pt x="1643622" y="596564"/>
                  </a:cubicBezTo>
                  <a:cubicBezTo>
                    <a:pt x="1642903" y="596804"/>
                    <a:pt x="1642148" y="597079"/>
                    <a:pt x="1641428" y="597353"/>
                  </a:cubicBezTo>
                  <a:cubicBezTo>
                    <a:pt x="1637245" y="598862"/>
                    <a:pt x="1633027" y="600370"/>
                    <a:pt x="1628775" y="601879"/>
                  </a:cubicBezTo>
                  <a:cubicBezTo>
                    <a:pt x="1620339" y="604897"/>
                    <a:pt x="1611767" y="607880"/>
                    <a:pt x="1603126" y="610898"/>
                  </a:cubicBezTo>
                  <a:cubicBezTo>
                    <a:pt x="1598806" y="612406"/>
                    <a:pt x="1594485" y="613881"/>
                    <a:pt x="1590130" y="615390"/>
                  </a:cubicBezTo>
                  <a:cubicBezTo>
                    <a:pt x="1581798" y="618236"/>
                    <a:pt x="1573397" y="621082"/>
                    <a:pt x="1564927" y="623893"/>
                  </a:cubicBezTo>
                  <a:cubicBezTo>
                    <a:pt x="1558172" y="626157"/>
                    <a:pt x="1551382" y="628385"/>
                    <a:pt x="1544559" y="630580"/>
                  </a:cubicBezTo>
                  <a:cubicBezTo>
                    <a:pt x="1537735" y="632809"/>
                    <a:pt x="1530877" y="635003"/>
                    <a:pt x="1523985" y="637198"/>
                  </a:cubicBezTo>
                  <a:cubicBezTo>
                    <a:pt x="1510166" y="641587"/>
                    <a:pt x="1496210" y="645908"/>
                    <a:pt x="1482117" y="650160"/>
                  </a:cubicBezTo>
                  <a:cubicBezTo>
                    <a:pt x="1474744" y="652388"/>
                    <a:pt x="1467337" y="654583"/>
                    <a:pt x="1459897" y="656743"/>
                  </a:cubicBezTo>
                  <a:cubicBezTo>
                    <a:pt x="1450981" y="659349"/>
                    <a:pt x="1442066" y="661921"/>
                    <a:pt x="1433047" y="664424"/>
                  </a:cubicBezTo>
                  <a:cubicBezTo>
                    <a:pt x="1429139" y="665521"/>
                    <a:pt x="1425195" y="666619"/>
                    <a:pt x="1421252" y="667716"/>
                  </a:cubicBezTo>
                  <a:cubicBezTo>
                    <a:pt x="1413777" y="669773"/>
                    <a:pt x="1406267" y="671831"/>
                    <a:pt x="1398757" y="673820"/>
                  </a:cubicBezTo>
                  <a:cubicBezTo>
                    <a:pt x="1393957" y="675123"/>
                    <a:pt x="1389157" y="676391"/>
                    <a:pt x="1384322" y="677626"/>
                  </a:cubicBezTo>
                  <a:cubicBezTo>
                    <a:pt x="1372526" y="680712"/>
                    <a:pt x="1360627" y="683695"/>
                    <a:pt x="1348694" y="686610"/>
                  </a:cubicBezTo>
                  <a:cubicBezTo>
                    <a:pt x="1341596" y="688359"/>
                    <a:pt x="1334464" y="690039"/>
                    <a:pt x="1327332" y="691719"/>
                  </a:cubicBezTo>
                  <a:cubicBezTo>
                    <a:pt x="1307512" y="696382"/>
                    <a:pt x="1287590" y="700772"/>
                    <a:pt x="1267564" y="704852"/>
                  </a:cubicBezTo>
                  <a:cubicBezTo>
                    <a:pt x="1263244" y="705744"/>
                    <a:pt x="1258923" y="706601"/>
                    <a:pt x="1254603" y="707492"/>
                  </a:cubicBezTo>
                  <a:cubicBezTo>
                    <a:pt x="1244898" y="709413"/>
                    <a:pt x="1235160" y="711264"/>
                    <a:pt x="1225422" y="713047"/>
                  </a:cubicBezTo>
                  <a:cubicBezTo>
                    <a:pt x="1216026" y="714762"/>
                    <a:pt x="1206631" y="716408"/>
                    <a:pt x="1197235" y="717985"/>
                  </a:cubicBezTo>
                  <a:cubicBezTo>
                    <a:pt x="1192503" y="718774"/>
                    <a:pt x="1187806" y="719528"/>
                    <a:pt x="1183108" y="720283"/>
                  </a:cubicBezTo>
                  <a:cubicBezTo>
                    <a:pt x="1178410" y="721037"/>
                    <a:pt x="1173712" y="721757"/>
                    <a:pt x="1169014" y="722477"/>
                  </a:cubicBezTo>
                  <a:cubicBezTo>
                    <a:pt x="1145492" y="726043"/>
                    <a:pt x="1122003" y="729095"/>
                    <a:pt x="1098549" y="731633"/>
                  </a:cubicBezTo>
                  <a:cubicBezTo>
                    <a:pt x="1093851" y="732113"/>
                    <a:pt x="1089188" y="732593"/>
                    <a:pt x="1084490" y="733073"/>
                  </a:cubicBezTo>
                  <a:cubicBezTo>
                    <a:pt x="1079792" y="733519"/>
                    <a:pt x="1075128" y="733964"/>
                    <a:pt x="1070465" y="734376"/>
                  </a:cubicBezTo>
                  <a:cubicBezTo>
                    <a:pt x="1051743" y="736022"/>
                    <a:pt x="1033123" y="737325"/>
                    <a:pt x="1014573" y="738216"/>
                  </a:cubicBezTo>
                  <a:cubicBezTo>
                    <a:pt x="1009738" y="738456"/>
                    <a:pt x="1004903" y="738662"/>
                    <a:pt x="1000068" y="738868"/>
                  </a:cubicBezTo>
                  <a:cubicBezTo>
                    <a:pt x="999485" y="738868"/>
                    <a:pt x="998902" y="738868"/>
                    <a:pt x="998319" y="738868"/>
                  </a:cubicBezTo>
                  <a:cubicBezTo>
                    <a:pt x="993827" y="739039"/>
                    <a:pt x="989370" y="739176"/>
                    <a:pt x="984912" y="739279"/>
                  </a:cubicBezTo>
                  <a:cubicBezTo>
                    <a:pt x="979974" y="739416"/>
                    <a:pt x="975036" y="739485"/>
                    <a:pt x="970132" y="739554"/>
                  </a:cubicBezTo>
                  <a:cubicBezTo>
                    <a:pt x="952165" y="739794"/>
                    <a:pt x="934334" y="739554"/>
                    <a:pt x="916640" y="738971"/>
                  </a:cubicBezTo>
                  <a:cubicBezTo>
                    <a:pt x="893632" y="738148"/>
                    <a:pt x="870760" y="736845"/>
                    <a:pt x="848060" y="735130"/>
                  </a:cubicBezTo>
                  <a:lnTo>
                    <a:pt x="848060" y="735130"/>
                  </a:lnTo>
                  <a:cubicBezTo>
                    <a:pt x="842882" y="734719"/>
                    <a:pt x="837704" y="734307"/>
                    <a:pt x="832561" y="733861"/>
                  </a:cubicBezTo>
                  <a:cubicBezTo>
                    <a:pt x="701367" y="722717"/>
                    <a:pt x="576552" y="697411"/>
                    <a:pt x="465384" y="667065"/>
                  </a:cubicBezTo>
                  <a:cubicBezTo>
                    <a:pt x="460446" y="665727"/>
                    <a:pt x="455543" y="664356"/>
                    <a:pt x="450673" y="663018"/>
                  </a:cubicBezTo>
                  <a:cubicBezTo>
                    <a:pt x="437026" y="659212"/>
                    <a:pt x="423584" y="655303"/>
                    <a:pt x="410348" y="651360"/>
                  </a:cubicBezTo>
                  <a:cubicBezTo>
                    <a:pt x="407056" y="650365"/>
                    <a:pt x="403765" y="649371"/>
                    <a:pt x="400507" y="648376"/>
                  </a:cubicBezTo>
                  <a:cubicBezTo>
                    <a:pt x="393958" y="646388"/>
                    <a:pt x="387477" y="644399"/>
                    <a:pt x="381030" y="642376"/>
                  </a:cubicBezTo>
                  <a:cubicBezTo>
                    <a:pt x="378013" y="641450"/>
                    <a:pt x="375030" y="640490"/>
                    <a:pt x="372047" y="639564"/>
                  </a:cubicBezTo>
                  <a:cubicBezTo>
                    <a:pt x="329904" y="626225"/>
                    <a:pt x="290402" y="612475"/>
                    <a:pt x="254055" y="598930"/>
                  </a:cubicBezTo>
                  <a:cubicBezTo>
                    <a:pt x="249219" y="597113"/>
                    <a:pt x="244419" y="595330"/>
                    <a:pt x="239687" y="593547"/>
                  </a:cubicBezTo>
                  <a:cubicBezTo>
                    <a:pt x="239481" y="593444"/>
                    <a:pt x="239276" y="593375"/>
                    <a:pt x="239070" y="593307"/>
                  </a:cubicBezTo>
                  <a:cubicBezTo>
                    <a:pt x="225662" y="588232"/>
                    <a:pt x="212701" y="583191"/>
                    <a:pt x="200254" y="578219"/>
                  </a:cubicBezTo>
                  <a:cubicBezTo>
                    <a:pt x="199739" y="577979"/>
                    <a:pt x="199191" y="577773"/>
                    <a:pt x="198676" y="577602"/>
                  </a:cubicBezTo>
                  <a:cubicBezTo>
                    <a:pt x="189281" y="573830"/>
                    <a:pt x="180159" y="570127"/>
                    <a:pt x="171313" y="566458"/>
                  </a:cubicBezTo>
                  <a:cubicBezTo>
                    <a:pt x="166649" y="564537"/>
                    <a:pt x="162055" y="562617"/>
                    <a:pt x="157562" y="560731"/>
                  </a:cubicBezTo>
                  <a:cubicBezTo>
                    <a:pt x="141823" y="554113"/>
                    <a:pt x="127113" y="547735"/>
                    <a:pt x="113465" y="541666"/>
                  </a:cubicBezTo>
                  <a:cubicBezTo>
                    <a:pt x="111511" y="540809"/>
                    <a:pt x="109591" y="539952"/>
                    <a:pt x="107705" y="539094"/>
                  </a:cubicBezTo>
                  <a:cubicBezTo>
                    <a:pt x="76501" y="525138"/>
                    <a:pt x="51366" y="513000"/>
                    <a:pt x="33227" y="503981"/>
                  </a:cubicBezTo>
                  <a:cubicBezTo>
                    <a:pt x="31992" y="503364"/>
                    <a:pt x="30792" y="502781"/>
                    <a:pt x="29627" y="502164"/>
                  </a:cubicBezTo>
                  <a:cubicBezTo>
                    <a:pt x="24929" y="499832"/>
                    <a:pt x="20780" y="497706"/>
                    <a:pt x="17179" y="495855"/>
                  </a:cubicBezTo>
                  <a:lnTo>
                    <a:pt x="17111" y="495855"/>
                  </a:lnTo>
                  <a:cubicBezTo>
                    <a:pt x="16425" y="495512"/>
                    <a:pt x="15739" y="495134"/>
                    <a:pt x="15088" y="494792"/>
                  </a:cubicBezTo>
                  <a:cubicBezTo>
                    <a:pt x="14505" y="494517"/>
                    <a:pt x="13922" y="494209"/>
                    <a:pt x="13339" y="493900"/>
                  </a:cubicBezTo>
                  <a:cubicBezTo>
                    <a:pt x="12756" y="493591"/>
                    <a:pt x="12207" y="493317"/>
                    <a:pt x="11693" y="493043"/>
                  </a:cubicBezTo>
                  <a:cubicBezTo>
                    <a:pt x="9498" y="491911"/>
                    <a:pt x="7612" y="490917"/>
                    <a:pt x="6035" y="490059"/>
                  </a:cubicBezTo>
                  <a:cubicBezTo>
                    <a:pt x="5624" y="489854"/>
                    <a:pt x="5246" y="489648"/>
                    <a:pt x="4903" y="489442"/>
                  </a:cubicBezTo>
                  <a:cubicBezTo>
                    <a:pt x="4183" y="489065"/>
                    <a:pt x="3566" y="488722"/>
                    <a:pt x="2983" y="488414"/>
                  </a:cubicBezTo>
                  <a:cubicBezTo>
                    <a:pt x="2434" y="488139"/>
                    <a:pt x="1954" y="487865"/>
                    <a:pt x="1543" y="487659"/>
                  </a:cubicBezTo>
                  <a:cubicBezTo>
                    <a:pt x="1440" y="487591"/>
                    <a:pt x="1337" y="487522"/>
                    <a:pt x="1269" y="487488"/>
                  </a:cubicBezTo>
                  <a:cubicBezTo>
                    <a:pt x="1166" y="487419"/>
                    <a:pt x="1063" y="487385"/>
                    <a:pt x="994" y="487351"/>
                  </a:cubicBezTo>
                  <a:cubicBezTo>
                    <a:pt x="892" y="487282"/>
                    <a:pt x="789" y="487213"/>
                    <a:pt x="686" y="487179"/>
                  </a:cubicBezTo>
                  <a:cubicBezTo>
                    <a:pt x="514" y="487076"/>
                    <a:pt x="377" y="487008"/>
                    <a:pt x="274" y="486939"/>
                  </a:cubicBezTo>
                  <a:cubicBezTo>
                    <a:pt x="171" y="486871"/>
                    <a:pt x="103" y="486871"/>
                    <a:pt x="69" y="486836"/>
                  </a:cubicBezTo>
                  <a:cubicBezTo>
                    <a:pt x="34" y="486802"/>
                    <a:pt x="0" y="486836"/>
                    <a:pt x="0" y="486836"/>
                  </a:cubicBezTo>
                  <a:cubicBezTo>
                    <a:pt x="0" y="486836"/>
                    <a:pt x="8161" y="486733"/>
                    <a:pt x="22391" y="486493"/>
                  </a:cubicBezTo>
                  <a:cubicBezTo>
                    <a:pt x="95978" y="485259"/>
                    <a:pt x="331516" y="479944"/>
                    <a:pt x="434249" y="462319"/>
                  </a:cubicBezTo>
                  <a:cubicBezTo>
                    <a:pt x="440249" y="461290"/>
                    <a:pt x="447347" y="459267"/>
                    <a:pt x="455405" y="456318"/>
                  </a:cubicBezTo>
                  <a:cubicBezTo>
                    <a:pt x="459349" y="454912"/>
                    <a:pt x="463566" y="453266"/>
                    <a:pt x="467990" y="451380"/>
                  </a:cubicBezTo>
                  <a:cubicBezTo>
                    <a:pt x="509892" y="433824"/>
                    <a:pt x="572060" y="397888"/>
                    <a:pt x="646092" y="353620"/>
                  </a:cubicBezTo>
                  <a:cubicBezTo>
                    <a:pt x="715495" y="312094"/>
                    <a:pt x="795288" y="263265"/>
                    <a:pt x="878510" y="215362"/>
                  </a:cubicBezTo>
                  <a:cubicBezTo>
                    <a:pt x="882693" y="212928"/>
                    <a:pt x="886911" y="210527"/>
                    <a:pt x="891163" y="208093"/>
                  </a:cubicBezTo>
                  <a:cubicBezTo>
                    <a:pt x="915920" y="193931"/>
                    <a:pt x="940918" y="179906"/>
                    <a:pt x="966052" y="166190"/>
                  </a:cubicBezTo>
                  <a:cubicBezTo>
                    <a:pt x="1086616" y="100388"/>
                    <a:pt x="1209203" y="42266"/>
                    <a:pt x="1313684" y="15554"/>
                  </a:cubicBezTo>
                  <a:cubicBezTo>
                    <a:pt x="1318587" y="14286"/>
                    <a:pt x="1323422" y="13120"/>
                    <a:pt x="1328223" y="12023"/>
                  </a:cubicBezTo>
                  <a:cubicBezTo>
                    <a:pt x="1358947" y="4925"/>
                    <a:pt x="1387991" y="741"/>
                    <a:pt x="1414805" y="90"/>
                  </a:cubicBezTo>
                  <a:cubicBezTo>
                    <a:pt x="1546582" y="-3065"/>
                    <a:pt x="1743750" y="77448"/>
                    <a:pt x="1921234" y="167253"/>
                  </a:cubicBezTo>
                  <a:cubicBezTo>
                    <a:pt x="1930424" y="171883"/>
                    <a:pt x="1939580" y="176580"/>
                    <a:pt x="1948632" y="181244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02" name="Freeform: Shape 1101">
              <a:extLst>
                <a:ext uri="{FF2B5EF4-FFF2-40B4-BE49-F238E27FC236}">
                  <a16:creationId xmlns:a16="http://schemas.microsoft.com/office/drawing/2014/main" id="{CF93DF09-2FCC-7112-DD7D-46905501F5CB}"/>
                </a:ext>
              </a:extLst>
            </p:cNvPr>
            <p:cNvSpPr/>
            <p:nvPr/>
          </p:nvSpPr>
          <p:spPr>
            <a:xfrm>
              <a:off x="9974431" y="526111"/>
              <a:ext cx="2215031" cy="723107"/>
            </a:xfrm>
            <a:custGeom>
              <a:avLst/>
              <a:gdLst>
                <a:gd name="connsiteX0" fmla="*/ 2075162 w 2215031"/>
                <a:gd name="connsiteY0" fmla="*/ 303124 h 723107"/>
                <a:gd name="connsiteX1" fmla="*/ 2215031 w 2215031"/>
                <a:gd name="connsiteY1" fmla="*/ 346363 h 723107"/>
                <a:gd name="connsiteX2" fmla="*/ 2215031 w 2215031"/>
                <a:gd name="connsiteY2" fmla="*/ 357199 h 723107"/>
                <a:gd name="connsiteX3" fmla="*/ 1885881 w 2215031"/>
                <a:gd name="connsiteY3" fmla="*/ 263690 h 723107"/>
                <a:gd name="connsiteX4" fmla="*/ 1788155 w 2215031"/>
                <a:gd name="connsiteY4" fmla="*/ 354284 h 723107"/>
                <a:gd name="connsiteX5" fmla="*/ 1725164 w 2215031"/>
                <a:gd name="connsiteY5" fmla="*/ 412715 h 723107"/>
                <a:gd name="connsiteX6" fmla="*/ 1630249 w 2215031"/>
                <a:gd name="connsiteY6" fmla="*/ 500737 h 723107"/>
                <a:gd name="connsiteX7" fmla="*/ 1613413 w 2215031"/>
                <a:gd name="connsiteY7" fmla="*/ 516373 h 723107"/>
                <a:gd name="connsiteX8" fmla="*/ 1482117 w 2215031"/>
                <a:gd name="connsiteY8" fmla="*/ 638103 h 723107"/>
                <a:gd name="connsiteX9" fmla="*/ 1459897 w 2215031"/>
                <a:gd name="connsiteY9" fmla="*/ 644686 h 723107"/>
                <a:gd name="connsiteX10" fmla="*/ 1603023 w 2215031"/>
                <a:gd name="connsiteY10" fmla="*/ 511950 h 723107"/>
                <a:gd name="connsiteX11" fmla="*/ 1609813 w 2215031"/>
                <a:gd name="connsiteY11" fmla="*/ 505640 h 723107"/>
                <a:gd name="connsiteX12" fmla="*/ 1725918 w 2215031"/>
                <a:gd name="connsiteY12" fmla="*/ 397970 h 723107"/>
                <a:gd name="connsiteX13" fmla="*/ 1766586 w 2215031"/>
                <a:gd name="connsiteY13" fmla="*/ 360251 h 723107"/>
                <a:gd name="connsiteX14" fmla="*/ 1873743 w 2215031"/>
                <a:gd name="connsiteY14" fmla="*/ 260878 h 723107"/>
                <a:gd name="connsiteX15" fmla="*/ 1576483 w 2215031"/>
                <a:gd name="connsiteY15" fmla="*/ 219010 h 723107"/>
                <a:gd name="connsiteX16" fmla="*/ 1570653 w 2215031"/>
                <a:gd name="connsiteY16" fmla="*/ 219045 h 723107"/>
                <a:gd name="connsiteX17" fmla="*/ 1548914 w 2215031"/>
                <a:gd name="connsiteY17" fmla="*/ 219765 h 723107"/>
                <a:gd name="connsiteX18" fmla="*/ 1512463 w 2215031"/>
                <a:gd name="connsiteY18" fmla="*/ 223228 h 723107"/>
                <a:gd name="connsiteX19" fmla="*/ 1301374 w 2215031"/>
                <a:gd name="connsiteY19" fmla="*/ 382505 h 723107"/>
                <a:gd name="connsiteX20" fmla="*/ 1170523 w 2215031"/>
                <a:gd name="connsiteY20" fmla="*/ 481054 h 723107"/>
                <a:gd name="connsiteX21" fmla="*/ 1094777 w 2215031"/>
                <a:gd name="connsiteY21" fmla="*/ 538044 h 723107"/>
                <a:gd name="connsiteX22" fmla="*/ 1026402 w 2215031"/>
                <a:gd name="connsiteY22" fmla="*/ 589445 h 723107"/>
                <a:gd name="connsiteX23" fmla="*/ 940574 w 2215031"/>
                <a:gd name="connsiteY23" fmla="*/ 653842 h 723107"/>
                <a:gd name="connsiteX24" fmla="*/ 848060 w 2215031"/>
                <a:gd name="connsiteY24" fmla="*/ 723108 h 723107"/>
                <a:gd name="connsiteX25" fmla="*/ 848060 w 2215031"/>
                <a:gd name="connsiteY25" fmla="*/ 723108 h 723107"/>
                <a:gd name="connsiteX26" fmla="*/ 832561 w 2215031"/>
                <a:gd name="connsiteY26" fmla="*/ 721839 h 723107"/>
                <a:gd name="connsiteX27" fmla="*/ 934539 w 2215031"/>
                <a:gd name="connsiteY27" fmla="*/ 645544 h 723107"/>
                <a:gd name="connsiteX28" fmla="*/ 1001062 w 2215031"/>
                <a:gd name="connsiteY28" fmla="*/ 595652 h 723107"/>
                <a:gd name="connsiteX29" fmla="*/ 1156807 w 2215031"/>
                <a:gd name="connsiteY29" fmla="*/ 478586 h 723107"/>
                <a:gd name="connsiteX30" fmla="*/ 1286184 w 2215031"/>
                <a:gd name="connsiteY30" fmla="*/ 381133 h 723107"/>
                <a:gd name="connsiteX31" fmla="*/ 1491306 w 2215031"/>
                <a:gd name="connsiteY31" fmla="*/ 226348 h 723107"/>
                <a:gd name="connsiteX32" fmla="*/ 1095874 w 2215031"/>
                <a:gd name="connsiteY32" fmla="*/ 367692 h 723107"/>
                <a:gd name="connsiteX33" fmla="*/ 791722 w 2215031"/>
                <a:gd name="connsiteY33" fmla="*/ 488838 h 723107"/>
                <a:gd name="connsiteX34" fmla="*/ 745293 w 2215031"/>
                <a:gd name="connsiteY34" fmla="*/ 512498 h 723107"/>
                <a:gd name="connsiteX35" fmla="*/ 536193 w 2215031"/>
                <a:gd name="connsiteY35" fmla="*/ 618969 h 723107"/>
                <a:gd name="connsiteX36" fmla="*/ 465384 w 2215031"/>
                <a:gd name="connsiteY36" fmla="*/ 655042 h 723107"/>
                <a:gd name="connsiteX37" fmla="*/ 450673 w 2215031"/>
                <a:gd name="connsiteY37" fmla="*/ 650996 h 723107"/>
                <a:gd name="connsiteX38" fmla="*/ 518671 w 2215031"/>
                <a:gd name="connsiteY38" fmla="*/ 616363 h 723107"/>
                <a:gd name="connsiteX39" fmla="*/ 736618 w 2215031"/>
                <a:gd name="connsiteY39" fmla="*/ 505366 h 723107"/>
                <a:gd name="connsiteX40" fmla="*/ 740870 w 2215031"/>
                <a:gd name="connsiteY40" fmla="*/ 503206 h 723107"/>
                <a:gd name="connsiteX41" fmla="*/ 735624 w 2215031"/>
                <a:gd name="connsiteY41" fmla="*/ 504509 h 723107"/>
                <a:gd name="connsiteX42" fmla="*/ 652093 w 2215031"/>
                <a:gd name="connsiteY42" fmla="*/ 521037 h 723107"/>
                <a:gd name="connsiteX43" fmla="*/ 467407 w 2215031"/>
                <a:gd name="connsiteY43" fmla="*/ 532832 h 723107"/>
                <a:gd name="connsiteX44" fmla="*/ 31787 w 2215031"/>
                <a:gd name="connsiteY44" fmla="*/ 486884 h 723107"/>
                <a:gd name="connsiteX45" fmla="*/ 17179 w 2215031"/>
                <a:gd name="connsiteY45" fmla="*/ 483832 h 723107"/>
                <a:gd name="connsiteX46" fmla="*/ 17111 w 2215031"/>
                <a:gd name="connsiteY46" fmla="*/ 483832 h 723107"/>
                <a:gd name="connsiteX47" fmla="*/ 15088 w 2215031"/>
                <a:gd name="connsiteY47" fmla="*/ 482769 h 723107"/>
                <a:gd name="connsiteX48" fmla="*/ 13339 w 2215031"/>
                <a:gd name="connsiteY48" fmla="*/ 481877 h 723107"/>
                <a:gd name="connsiteX49" fmla="*/ 11693 w 2215031"/>
                <a:gd name="connsiteY49" fmla="*/ 481020 h 723107"/>
                <a:gd name="connsiteX50" fmla="*/ 6035 w 2215031"/>
                <a:gd name="connsiteY50" fmla="*/ 478037 h 723107"/>
                <a:gd name="connsiteX51" fmla="*/ 4903 w 2215031"/>
                <a:gd name="connsiteY51" fmla="*/ 477420 h 723107"/>
                <a:gd name="connsiteX52" fmla="*/ 2983 w 2215031"/>
                <a:gd name="connsiteY52" fmla="*/ 476391 h 723107"/>
                <a:gd name="connsiteX53" fmla="*/ 1543 w 2215031"/>
                <a:gd name="connsiteY53" fmla="*/ 475637 h 723107"/>
                <a:gd name="connsiteX54" fmla="*/ 1269 w 2215031"/>
                <a:gd name="connsiteY54" fmla="*/ 475465 h 723107"/>
                <a:gd name="connsiteX55" fmla="*/ 994 w 2215031"/>
                <a:gd name="connsiteY55" fmla="*/ 475328 h 723107"/>
                <a:gd name="connsiteX56" fmla="*/ 686 w 2215031"/>
                <a:gd name="connsiteY56" fmla="*/ 475157 h 723107"/>
                <a:gd name="connsiteX57" fmla="*/ 274 w 2215031"/>
                <a:gd name="connsiteY57" fmla="*/ 474917 h 723107"/>
                <a:gd name="connsiteX58" fmla="*/ 69 w 2215031"/>
                <a:gd name="connsiteY58" fmla="*/ 474814 h 723107"/>
                <a:gd name="connsiteX59" fmla="*/ 0 w 2215031"/>
                <a:gd name="connsiteY59" fmla="*/ 474814 h 723107"/>
                <a:gd name="connsiteX60" fmla="*/ 22391 w 2215031"/>
                <a:gd name="connsiteY60" fmla="*/ 474471 h 723107"/>
                <a:gd name="connsiteX61" fmla="*/ 591811 w 2215031"/>
                <a:gd name="connsiteY61" fmla="*/ 517470 h 723107"/>
                <a:gd name="connsiteX62" fmla="*/ 455405 w 2215031"/>
                <a:gd name="connsiteY62" fmla="*/ 444296 h 723107"/>
                <a:gd name="connsiteX63" fmla="*/ 467990 w 2215031"/>
                <a:gd name="connsiteY63" fmla="*/ 439358 h 723107"/>
                <a:gd name="connsiteX64" fmla="*/ 610362 w 2215031"/>
                <a:gd name="connsiteY64" fmla="*/ 515722 h 723107"/>
                <a:gd name="connsiteX65" fmla="*/ 650653 w 2215031"/>
                <a:gd name="connsiteY65" fmla="*/ 510887 h 723107"/>
                <a:gd name="connsiteX66" fmla="*/ 726468 w 2215031"/>
                <a:gd name="connsiteY66" fmla="*/ 496245 h 723107"/>
                <a:gd name="connsiteX67" fmla="*/ 1091725 w 2215031"/>
                <a:gd name="connsiteY67" fmla="*/ 358331 h 723107"/>
                <a:gd name="connsiteX68" fmla="*/ 1231525 w 2215031"/>
                <a:gd name="connsiteY68" fmla="*/ 297706 h 723107"/>
                <a:gd name="connsiteX69" fmla="*/ 878510 w 2215031"/>
                <a:gd name="connsiteY69" fmla="*/ 203340 h 723107"/>
                <a:gd name="connsiteX70" fmla="*/ 891163 w 2215031"/>
                <a:gd name="connsiteY70" fmla="*/ 196070 h 723107"/>
                <a:gd name="connsiteX71" fmla="*/ 1247196 w 2215031"/>
                <a:gd name="connsiteY71" fmla="*/ 291259 h 723107"/>
                <a:gd name="connsiteX72" fmla="*/ 1530534 w 2215031"/>
                <a:gd name="connsiteY72" fmla="*/ 210918 h 723107"/>
                <a:gd name="connsiteX73" fmla="*/ 1570585 w 2215031"/>
                <a:gd name="connsiteY73" fmla="*/ 208792 h 723107"/>
                <a:gd name="connsiteX74" fmla="*/ 1576483 w 2215031"/>
                <a:gd name="connsiteY74" fmla="*/ 208758 h 723107"/>
                <a:gd name="connsiteX75" fmla="*/ 1684770 w 2215031"/>
                <a:gd name="connsiteY75" fmla="*/ 216164 h 723107"/>
                <a:gd name="connsiteX76" fmla="*/ 1313684 w 2215031"/>
                <a:gd name="connsiteY76" fmla="*/ 3532 h 723107"/>
                <a:gd name="connsiteX77" fmla="*/ 1328223 w 2215031"/>
                <a:gd name="connsiteY77" fmla="*/ 0 h 723107"/>
                <a:gd name="connsiteX78" fmla="*/ 1711722 w 2215031"/>
                <a:gd name="connsiteY78" fmla="*/ 219730 h 723107"/>
                <a:gd name="connsiteX79" fmla="*/ 2055720 w 2215031"/>
                <a:gd name="connsiteY79" fmla="*/ 297534 h 723107"/>
                <a:gd name="connsiteX80" fmla="*/ 1921234 w 2215031"/>
                <a:gd name="connsiteY80" fmla="*/ 155231 h 723107"/>
                <a:gd name="connsiteX81" fmla="*/ 1948632 w 2215031"/>
                <a:gd name="connsiteY81" fmla="*/ 169221 h 723107"/>
                <a:gd name="connsiteX82" fmla="*/ 2075196 w 2215031"/>
                <a:gd name="connsiteY82" fmla="*/ 303158 h 72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215031" h="723107">
                  <a:moveTo>
                    <a:pt x="2075162" y="303124"/>
                  </a:moveTo>
                  <a:cubicBezTo>
                    <a:pt x="2127454" y="318383"/>
                    <a:pt x="2175289" y="333402"/>
                    <a:pt x="2215031" y="346363"/>
                  </a:cubicBezTo>
                  <a:lnTo>
                    <a:pt x="2215031" y="357199"/>
                  </a:lnTo>
                  <a:cubicBezTo>
                    <a:pt x="2130952" y="329698"/>
                    <a:pt x="2009463" y="292528"/>
                    <a:pt x="1885881" y="263690"/>
                  </a:cubicBezTo>
                  <a:lnTo>
                    <a:pt x="1788155" y="354284"/>
                  </a:lnTo>
                  <a:lnTo>
                    <a:pt x="1725164" y="412715"/>
                  </a:lnTo>
                  <a:lnTo>
                    <a:pt x="1630249" y="500737"/>
                  </a:lnTo>
                  <a:lnTo>
                    <a:pt x="1613413" y="516373"/>
                  </a:lnTo>
                  <a:lnTo>
                    <a:pt x="1482117" y="638103"/>
                  </a:lnTo>
                  <a:cubicBezTo>
                    <a:pt x="1474744" y="640332"/>
                    <a:pt x="1467337" y="642526"/>
                    <a:pt x="1459897" y="644686"/>
                  </a:cubicBezTo>
                  <a:lnTo>
                    <a:pt x="1603023" y="511950"/>
                  </a:lnTo>
                  <a:lnTo>
                    <a:pt x="1609813" y="505640"/>
                  </a:lnTo>
                  <a:lnTo>
                    <a:pt x="1725918" y="397970"/>
                  </a:lnTo>
                  <a:lnTo>
                    <a:pt x="1766586" y="360251"/>
                  </a:lnTo>
                  <a:lnTo>
                    <a:pt x="1873743" y="260878"/>
                  </a:lnTo>
                  <a:cubicBezTo>
                    <a:pt x="1768027" y="236704"/>
                    <a:pt x="1661625" y="219010"/>
                    <a:pt x="1576483" y="219010"/>
                  </a:cubicBezTo>
                  <a:cubicBezTo>
                    <a:pt x="1574528" y="219010"/>
                    <a:pt x="1572574" y="219010"/>
                    <a:pt x="1570653" y="219045"/>
                  </a:cubicBezTo>
                  <a:cubicBezTo>
                    <a:pt x="1563452" y="219113"/>
                    <a:pt x="1556217" y="219353"/>
                    <a:pt x="1548914" y="219765"/>
                  </a:cubicBezTo>
                  <a:cubicBezTo>
                    <a:pt x="1536912" y="220485"/>
                    <a:pt x="1524739" y="221651"/>
                    <a:pt x="1512463" y="223228"/>
                  </a:cubicBezTo>
                  <a:cubicBezTo>
                    <a:pt x="1502245" y="230943"/>
                    <a:pt x="1415320" y="296609"/>
                    <a:pt x="1301374" y="382505"/>
                  </a:cubicBezTo>
                  <a:cubicBezTo>
                    <a:pt x="1260466" y="413332"/>
                    <a:pt x="1216095" y="446764"/>
                    <a:pt x="1170523" y="481054"/>
                  </a:cubicBezTo>
                  <a:cubicBezTo>
                    <a:pt x="1145492" y="499880"/>
                    <a:pt x="1120117" y="518979"/>
                    <a:pt x="1094777" y="538044"/>
                  </a:cubicBezTo>
                  <a:cubicBezTo>
                    <a:pt x="1070637" y="556218"/>
                    <a:pt x="1047868" y="573295"/>
                    <a:pt x="1026402" y="589445"/>
                  </a:cubicBezTo>
                  <a:cubicBezTo>
                    <a:pt x="995130" y="612934"/>
                    <a:pt x="966601" y="634331"/>
                    <a:pt x="940574" y="653842"/>
                  </a:cubicBezTo>
                  <a:cubicBezTo>
                    <a:pt x="905359" y="680245"/>
                    <a:pt x="874704" y="703185"/>
                    <a:pt x="848060" y="723108"/>
                  </a:cubicBezTo>
                  <a:lnTo>
                    <a:pt x="848060" y="723108"/>
                  </a:lnTo>
                  <a:cubicBezTo>
                    <a:pt x="842882" y="722696"/>
                    <a:pt x="837704" y="722285"/>
                    <a:pt x="832561" y="721839"/>
                  </a:cubicBezTo>
                  <a:cubicBezTo>
                    <a:pt x="863731" y="698556"/>
                    <a:pt x="898089" y="672873"/>
                    <a:pt x="934539" y="645544"/>
                  </a:cubicBezTo>
                  <a:cubicBezTo>
                    <a:pt x="956039" y="629427"/>
                    <a:pt x="978293" y="612728"/>
                    <a:pt x="1001062" y="595652"/>
                  </a:cubicBezTo>
                  <a:cubicBezTo>
                    <a:pt x="1051228" y="558001"/>
                    <a:pt x="1103898" y="518362"/>
                    <a:pt x="1156807" y="478586"/>
                  </a:cubicBezTo>
                  <a:cubicBezTo>
                    <a:pt x="1200219" y="445873"/>
                    <a:pt x="1243767" y="413092"/>
                    <a:pt x="1286184" y="381133"/>
                  </a:cubicBezTo>
                  <a:cubicBezTo>
                    <a:pt x="1360319" y="325241"/>
                    <a:pt x="1430990" y="271920"/>
                    <a:pt x="1491306" y="226348"/>
                  </a:cubicBezTo>
                  <a:cubicBezTo>
                    <a:pt x="1369302" y="246545"/>
                    <a:pt x="1235777" y="305695"/>
                    <a:pt x="1095874" y="367692"/>
                  </a:cubicBezTo>
                  <a:cubicBezTo>
                    <a:pt x="995199" y="412303"/>
                    <a:pt x="892157" y="457943"/>
                    <a:pt x="791722" y="488838"/>
                  </a:cubicBezTo>
                  <a:lnTo>
                    <a:pt x="745293" y="512498"/>
                  </a:lnTo>
                  <a:lnTo>
                    <a:pt x="536193" y="618969"/>
                  </a:lnTo>
                  <a:lnTo>
                    <a:pt x="465384" y="655042"/>
                  </a:lnTo>
                  <a:cubicBezTo>
                    <a:pt x="460446" y="653705"/>
                    <a:pt x="455543" y="652333"/>
                    <a:pt x="450673" y="650996"/>
                  </a:cubicBezTo>
                  <a:lnTo>
                    <a:pt x="518671" y="616363"/>
                  </a:lnTo>
                  <a:lnTo>
                    <a:pt x="736618" y="505366"/>
                  </a:lnTo>
                  <a:lnTo>
                    <a:pt x="740870" y="503206"/>
                  </a:lnTo>
                  <a:cubicBezTo>
                    <a:pt x="739121" y="503652"/>
                    <a:pt x="737372" y="504097"/>
                    <a:pt x="735624" y="504509"/>
                  </a:cubicBezTo>
                  <a:cubicBezTo>
                    <a:pt x="707471" y="511573"/>
                    <a:pt x="679559" y="517196"/>
                    <a:pt x="652093" y="521037"/>
                  </a:cubicBezTo>
                  <a:cubicBezTo>
                    <a:pt x="591503" y="529472"/>
                    <a:pt x="528820" y="532832"/>
                    <a:pt x="467407" y="532832"/>
                  </a:cubicBezTo>
                  <a:cubicBezTo>
                    <a:pt x="279464" y="532832"/>
                    <a:pt x="102904" y="501354"/>
                    <a:pt x="31787" y="486884"/>
                  </a:cubicBezTo>
                  <a:cubicBezTo>
                    <a:pt x="26266" y="485752"/>
                    <a:pt x="21363" y="484724"/>
                    <a:pt x="17179" y="483832"/>
                  </a:cubicBezTo>
                  <a:lnTo>
                    <a:pt x="17111" y="483832"/>
                  </a:lnTo>
                  <a:cubicBezTo>
                    <a:pt x="16425" y="483489"/>
                    <a:pt x="15739" y="483112"/>
                    <a:pt x="15088" y="482769"/>
                  </a:cubicBezTo>
                  <a:cubicBezTo>
                    <a:pt x="14470" y="482460"/>
                    <a:pt x="13887" y="482152"/>
                    <a:pt x="13339" y="481877"/>
                  </a:cubicBezTo>
                  <a:cubicBezTo>
                    <a:pt x="12756" y="481569"/>
                    <a:pt x="12207" y="481295"/>
                    <a:pt x="11693" y="481020"/>
                  </a:cubicBezTo>
                  <a:cubicBezTo>
                    <a:pt x="9498" y="479889"/>
                    <a:pt x="7612" y="478894"/>
                    <a:pt x="6035" y="478037"/>
                  </a:cubicBezTo>
                  <a:cubicBezTo>
                    <a:pt x="5624" y="477831"/>
                    <a:pt x="5246" y="477625"/>
                    <a:pt x="4903" y="477420"/>
                  </a:cubicBezTo>
                  <a:cubicBezTo>
                    <a:pt x="4183" y="477042"/>
                    <a:pt x="3532" y="476700"/>
                    <a:pt x="2983" y="476391"/>
                  </a:cubicBezTo>
                  <a:cubicBezTo>
                    <a:pt x="2434" y="476117"/>
                    <a:pt x="1954" y="475842"/>
                    <a:pt x="1543" y="475637"/>
                  </a:cubicBezTo>
                  <a:cubicBezTo>
                    <a:pt x="1440" y="475568"/>
                    <a:pt x="1337" y="475499"/>
                    <a:pt x="1269" y="475465"/>
                  </a:cubicBezTo>
                  <a:cubicBezTo>
                    <a:pt x="1166" y="475397"/>
                    <a:pt x="1063" y="475362"/>
                    <a:pt x="994" y="475328"/>
                  </a:cubicBezTo>
                  <a:cubicBezTo>
                    <a:pt x="857" y="475259"/>
                    <a:pt x="754" y="475191"/>
                    <a:pt x="686" y="475157"/>
                  </a:cubicBezTo>
                  <a:cubicBezTo>
                    <a:pt x="514" y="475054"/>
                    <a:pt x="377" y="474985"/>
                    <a:pt x="274" y="474917"/>
                  </a:cubicBezTo>
                  <a:cubicBezTo>
                    <a:pt x="171" y="474848"/>
                    <a:pt x="103" y="474848"/>
                    <a:pt x="69" y="474814"/>
                  </a:cubicBezTo>
                  <a:cubicBezTo>
                    <a:pt x="34" y="474779"/>
                    <a:pt x="0" y="474814"/>
                    <a:pt x="0" y="474814"/>
                  </a:cubicBezTo>
                  <a:cubicBezTo>
                    <a:pt x="0" y="474814"/>
                    <a:pt x="8161" y="474711"/>
                    <a:pt x="22391" y="474471"/>
                  </a:cubicBezTo>
                  <a:cubicBezTo>
                    <a:pt x="96423" y="490038"/>
                    <a:pt x="351987" y="538216"/>
                    <a:pt x="591811" y="517470"/>
                  </a:cubicBezTo>
                  <a:lnTo>
                    <a:pt x="455405" y="444296"/>
                  </a:lnTo>
                  <a:cubicBezTo>
                    <a:pt x="459349" y="442890"/>
                    <a:pt x="463566" y="441244"/>
                    <a:pt x="467990" y="439358"/>
                  </a:cubicBezTo>
                  <a:lnTo>
                    <a:pt x="610362" y="515722"/>
                  </a:lnTo>
                  <a:cubicBezTo>
                    <a:pt x="623872" y="514350"/>
                    <a:pt x="637314" y="512738"/>
                    <a:pt x="650653" y="510887"/>
                  </a:cubicBezTo>
                  <a:cubicBezTo>
                    <a:pt x="675582" y="507423"/>
                    <a:pt x="700888" y="502451"/>
                    <a:pt x="726468" y="496245"/>
                  </a:cubicBezTo>
                  <a:cubicBezTo>
                    <a:pt x="845523" y="467407"/>
                    <a:pt x="970304" y="412132"/>
                    <a:pt x="1091725" y="358331"/>
                  </a:cubicBezTo>
                  <a:cubicBezTo>
                    <a:pt x="1139114" y="337311"/>
                    <a:pt x="1185748" y="316668"/>
                    <a:pt x="1231525" y="297706"/>
                  </a:cubicBezTo>
                  <a:lnTo>
                    <a:pt x="878510" y="203340"/>
                  </a:lnTo>
                  <a:cubicBezTo>
                    <a:pt x="882693" y="200905"/>
                    <a:pt x="886911" y="198505"/>
                    <a:pt x="891163" y="196070"/>
                  </a:cubicBezTo>
                  <a:lnTo>
                    <a:pt x="1247196" y="291259"/>
                  </a:lnTo>
                  <a:cubicBezTo>
                    <a:pt x="1346637" y="250729"/>
                    <a:pt x="1441654" y="219147"/>
                    <a:pt x="1530534" y="210918"/>
                  </a:cubicBezTo>
                  <a:cubicBezTo>
                    <a:pt x="1544010" y="209649"/>
                    <a:pt x="1557383" y="208929"/>
                    <a:pt x="1570585" y="208792"/>
                  </a:cubicBezTo>
                  <a:cubicBezTo>
                    <a:pt x="1572539" y="208758"/>
                    <a:pt x="1574494" y="208758"/>
                    <a:pt x="1576483" y="208758"/>
                  </a:cubicBezTo>
                  <a:cubicBezTo>
                    <a:pt x="1609778" y="208758"/>
                    <a:pt x="1646332" y="211432"/>
                    <a:pt x="1684770" y="216164"/>
                  </a:cubicBezTo>
                  <a:lnTo>
                    <a:pt x="1313684" y="3532"/>
                  </a:lnTo>
                  <a:cubicBezTo>
                    <a:pt x="1318587" y="2263"/>
                    <a:pt x="1323422" y="1097"/>
                    <a:pt x="1328223" y="0"/>
                  </a:cubicBezTo>
                  <a:lnTo>
                    <a:pt x="1711722" y="219730"/>
                  </a:lnTo>
                  <a:cubicBezTo>
                    <a:pt x="1823234" y="235641"/>
                    <a:pt x="1947741" y="266605"/>
                    <a:pt x="2055720" y="297534"/>
                  </a:cubicBezTo>
                  <a:lnTo>
                    <a:pt x="1921234" y="155231"/>
                  </a:lnTo>
                  <a:cubicBezTo>
                    <a:pt x="1930424" y="159860"/>
                    <a:pt x="1939580" y="164558"/>
                    <a:pt x="1948632" y="169221"/>
                  </a:cubicBezTo>
                  <a:lnTo>
                    <a:pt x="2075196" y="303158"/>
                  </a:lnTo>
                  <a:close/>
                </a:path>
              </a:pathLst>
            </a:custGeom>
            <a:solidFill>
              <a:schemeClr val="accent3">
                <a:alpha val="39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03" name="Freeform: Shape 1102">
              <a:extLst>
                <a:ext uri="{FF2B5EF4-FFF2-40B4-BE49-F238E27FC236}">
                  <a16:creationId xmlns:a16="http://schemas.microsoft.com/office/drawing/2014/main" id="{F508721C-C437-6CC7-DFD9-9516DD1797A0}"/>
                </a:ext>
              </a:extLst>
            </p:cNvPr>
            <p:cNvSpPr/>
            <p:nvPr/>
          </p:nvSpPr>
          <p:spPr>
            <a:xfrm>
              <a:off x="9974706" y="850277"/>
              <a:ext cx="2214756" cy="403423"/>
            </a:xfrm>
            <a:custGeom>
              <a:avLst/>
              <a:gdLst>
                <a:gd name="connsiteX0" fmla="*/ 1950587 w 2214756"/>
                <a:gd name="connsiteY0" fmla="*/ 46 h 403423"/>
                <a:gd name="connsiteX1" fmla="*/ 2214757 w 2214756"/>
                <a:gd name="connsiteY1" fmla="*/ 37697 h 403423"/>
                <a:gd name="connsiteX2" fmla="*/ 2214757 w 2214756"/>
                <a:gd name="connsiteY2" fmla="*/ 133091 h 403423"/>
                <a:gd name="connsiteX3" fmla="*/ 2206939 w 2214756"/>
                <a:gd name="connsiteY3" fmla="*/ 137515 h 403423"/>
                <a:gd name="connsiteX4" fmla="*/ 2196103 w 2214756"/>
                <a:gd name="connsiteY4" fmla="*/ 143618 h 403423"/>
                <a:gd name="connsiteX5" fmla="*/ 2177587 w 2214756"/>
                <a:gd name="connsiteY5" fmla="*/ 153974 h 403423"/>
                <a:gd name="connsiteX6" fmla="*/ 2162499 w 2214756"/>
                <a:gd name="connsiteY6" fmla="*/ 162306 h 403423"/>
                <a:gd name="connsiteX7" fmla="*/ 2147240 w 2214756"/>
                <a:gd name="connsiteY7" fmla="*/ 170673 h 403423"/>
                <a:gd name="connsiteX8" fmla="*/ 2132289 w 2214756"/>
                <a:gd name="connsiteY8" fmla="*/ 178766 h 403423"/>
                <a:gd name="connsiteX9" fmla="*/ 2120322 w 2214756"/>
                <a:gd name="connsiteY9" fmla="*/ 185144 h 403423"/>
                <a:gd name="connsiteX10" fmla="*/ 2112676 w 2214756"/>
                <a:gd name="connsiteY10" fmla="*/ 189190 h 403423"/>
                <a:gd name="connsiteX11" fmla="*/ 2101189 w 2214756"/>
                <a:gd name="connsiteY11" fmla="*/ 195225 h 403423"/>
                <a:gd name="connsiteX12" fmla="*/ 2093816 w 2214756"/>
                <a:gd name="connsiteY12" fmla="*/ 199065 h 403423"/>
                <a:gd name="connsiteX13" fmla="*/ 2093611 w 2214756"/>
                <a:gd name="connsiteY13" fmla="*/ 199168 h 403423"/>
                <a:gd name="connsiteX14" fmla="*/ 2086238 w 2214756"/>
                <a:gd name="connsiteY14" fmla="*/ 202974 h 403423"/>
                <a:gd name="connsiteX15" fmla="*/ 2082295 w 2214756"/>
                <a:gd name="connsiteY15" fmla="*/ 204963 h 403423"/>
                <a:gd name="connsiteX16" fmla="*/ 2074854 w 2214756"/>
                <a:gd name="connsiteY16" fmla="*/ 208735 h 403423"/>
                <a:gd name="connsiteX17" fmla="*/ 2071150 w 2214756"/>
                <a:gd name="connsiteY17" fmla="*/ 210587 h 403423"/>
                <a:gd name="connsiteX18" fmla="*/ 2060178 w 2214756"/>
                <a:gd name="connsiteY18" fmla="*/ 216039 h 403423"/>
                <a:gd name="connsiteX19" fmla="*/ 2025305 w 2214756"/>
                <a:gd name="connsiteY19" fmla="*/ 232635 h 403423"/>
                <a:gd name="connsiteX20" fmla="*/ 2018721 w 2214756"/>
                <a:gd name="connsiteY20" fmla="*/ 235584 h 403423"/>
                <a:gd name="connsiteX21" fmla="*/ 1985357 w 2214756"/>
                <a:gd name="connsiteY21" fmla="*/ 249437 h 403423"/>
                <a:gd name="connsiteX22" fmla="*/ 1956931 w 2214756"/>
                <a:gd name="connsiteY22" fmla="*/ 258353 h 403423"/>
                <a:gd name="connsiteX23" fmla="*/ 1954976 w 2214756"/>
                <a:gd name="connsiteY23" fmla="*/ 258764 h 403423"/>
                <a:gd name="connsiteX24" fmla="*/ 1939374 w 2214756"/>
                <a:gd name="connsiteY24" fmla="*/ 259964 h 403423"/>
                <a:gd name="connsiteX25" fmla="*/ 1936288 w 2214756"/>
                <a:gd name="connsiteY25" fmla="*/ 259176 h 403423"/>
                <a:gd name="connsiteX26" fmla="*/ 2020264 w 2214756"/>
                <a:gd name="connsiteY26" fmla="*/ 98150 h 403423"/>
                <a:gd name="connsiteX27" fmla="*/ 1998113 w 2214756"/>
                <a:gd name="connsiteY27" fmla="*/ 109397 h 403423"/>
                <a:gd name="connsiteX28" fmla="*/ 1994238 w 2214756"/>
                <a:gd name="connsiteY28" fmla="*/ 111317 h 403423"/>
                <a:gd name="connsiteX29" fmla="*/ 1929567 w 2214756"/>
                <a:gd name="connsiteY29" fmla="*/ 142315 h 403423"/>
                <a:gd name="connsiteX30" fmla="*/ 1922297 w 2214756"/>
                <a:gd name="connsiteY30" fmla="*/ 145676 h 403423"/>
                <a:gd name="connsiteX31" fmla="*/ 1917806 w 2214756"/>
                <a:gd name="connsiteY31" fmla="*/ 147733 h 403423"/>
                <a:gd name="connsiteX32" fmla="*/ 1911633 w 2214756"/>
                <a:gd name="connsiteY32" fmla="*/ 150579 h 403423"/>
                <a:gd name="connsiteX33" fmla="*/ 1892191 w 2214756"/>
                <a:gd name="connsiteY33" fmla="*/ 159392 h 403423"/>
                <a:gd name="connsiteX34" fmla="*/ 1886704 w 2214756"/>
                <a:gd name="connsiteY34" fmla="*/ 161861 h 403423"/>
                <a:gd name="connsiteX35" fmla="*/ 1882452 w 2214756"/>
                <a:gd name="connsiteY35" fmla="*/ 163781 h 403423"/>
                <a:gd name="connsiteX36" fmla="*/ 1873811 w 2214756"/>
                <a:gd name="connsiteY36" fmla="*/ 167621 h 403423"/>
                <a:gd name="connsiteX37" fmla="*/ 1839762 w 2214756"/>
                <a:gd name="connsiteY37" fmla="*/ 182503 h 403423"/>
                <a:gd name="connsiteX38" fmla="*/ 1832184 w 2214756"/>
                <a:gd name="connsiteY38" fmla="*/ 185727 h 403423"/>
                <a:gd name="connsiteX39" fmla="*/ 1781160 w 2214756"/>
                <a:gd name="connsiteY39" fmla="*/ 207124 h 403423"/>
                <a:gd name="connsiteX40" fmla="*/ 1770427 w 2214756"/>
                <a:gd name="connsiteY40" fmla="*/ 211513 h 403423"/>
                <a:gd name="connsiteX41" fmla="*/ 1759454 w 2214756"/>
                <a:gd name="connsiteY41" fmla="*/ 215936 h 403423"/>
                <a:gd name="connsiteX42" fmla="*/ 1688508 w 2214756"/>
                <a:gd name="connsiteY42" fmla="*/ 243642 h 403423"/>
                <a:gd name="connsiteX43" fmla="*/ 1668277 w 2214756"/>
                <a:gd name="connsiteY43" fmla="*/ 251221 h 403423"/>
                <a:gd name="connsiteX44" fmla="*/ 1662996 w 2214756"/>
                <a:gd name="connsiteY44" fmla="*/ 253141 h 403423"/>
                <a:gd name="connsiteX45" fmla="*/ 1643348 w 2214756"/>
                <a:gd name="connsiteY45" fmla="*/ 260342 h 403423"/>
                <a:gd name="connsiteX46" fmla="*/ 1641154 w 2214756"/>
                <a:gd name="connsiteY46" fmla="*/ 261130 h 403423"/>
                <a:gd name="connsiteX47" fmla="*/ 1628501 w 2214756"/>
                <a:gd name="connsiteY47" fmla="*/ 265657 h 403423"/>
                <a:gd name="connsiteX48" fmla="*/ 1602852 w 2214756"/>
                <a:gd name="connsiteY48" fmla="*/ 274675 h 403423"/>
                <a:gd name="connsiteX49" fmla="*/ 1589856 w 2214756"/>
                <a:gd name="connsiteY49" fmla="*/ 279167 h 403423"/>
                <a:gd name="connsiteX50" fmla="*/ 1564653 w 2214756"/>
                <a:gd name="connsiteY50" fmla="*/ 287671 h 403423"/>
                <a:gd name="connsiteX51" fmla="*/ 1544284 w 2214756"/>
                <a:gd name="connsiteY51" fmla="*/ 294357 h 403423"/>
                <a:gd name="connsiteX52" fmla="*/ 1523710 w 2214756"/>
                <a:gd name="connsiteY52" fmla="*/ 300975 h 403423"/>
                <a:gd name="connsiteX53" fmla="*/ 1481842 w 2214756"/>
                <a:gd name="connsiteY53" fmla="*/ 313937 h 403423"/>
                <a:gd name="connsiteX54" fmla="*/ 1459623 w 2214756"/>
                <a:gd name="connsiteY54" fmla="*/ 320521 h 403423"/>
                <a:gd name="connsiteX55" fmla="*/ 1432773 w 2214756"/>
                <a:gd name="connsiteY55" fmla="*/ 328202 h 403423"/>
                <a:gd name="connsiteX56" fmla="*/ 1420978 w 2214756"/>
                <a:gd name="connsiteY56" fmla="*/ 331493 h 403423"/>
                <a:gd name="connsiteX57" fmla="*/ 1398483 w 2214756"/>
                <a:gd name="connsiteY57" fmla="*/ 337597 h 403423"/>
                <a:gd name="connsiteX58" fmla="*/ 1384047 w 2214756"/>
                <a:gd name="connsiteY58" fmla="*/ 341403 h 403423"/>
                <a:gd name="connsiteX59" fmla="*/ 1348420 w 2214756"/>
                <a:gd name="connsiteY59" fmla="*/ 350387 h 403423"/>
                <a:gd name="connsiteX60" fmla="*/ 1327057 w 2214756"/>
                <a:gd name="connsiteY60" fmla="*/ 355496 h 403423"/>
                <a:gd name="connsiteX61" fmla="*/ 1267290 w 2214756"/>
                <a:gd name="connsiteY61" fmla="*/ 368629 h 403423"/>
                <a:gd name="connsiteX62" fmla="*/ 1254328 w 2214756"/>
                <a:gd name="connsiteY62" fmla="*/ 371270 h 403423"/>
                <a:gd name="connsiteX63" fmla="*/ 1225148 w 2214756"/>
                <a:gd name="connsiteY63" fmla="*/ 376825 h 403423"/>
                <a:gd name="connsiteX64" fmla="*/ 1196961 w 2214756"/>
                <a:gd name="connsiteY64" fmla="*/ 381762 h 403423"/>
                <a:gd name="connsiteX65" fmla="*/ 1182834 w 2214756"/>
                <a:gd name="connsiteY65" fmla="*/ 384060 h 403423"/>
                <a:gd name="connsiteX66" fmla="*/ 1168740 w 2214756"/>
                <a:gd name="connsiteY66" fmla="*/ 386254 h 403423"/>
                <a:gd name="connsiteX67" fmla="*/ 1098275 w 2214756"/>
                <a:gd name="connsiteY67" fmla="*/ 395410 h 403423"/>
                <a:gd name="connsiteX68" fmla="*/ 1084216 w 2214756"/>
                <a:gd name="connsiteY68" fmla="*/ 396850 h 403423"/>
                <a:gd name="connsiteX69" fmla="*/ 1070191 w 2214756"/>
                <a:gd name="connsiteY69" fmla="*/ 398153 h 403423"/>
                <a:gd name="connsiteX70" fmla="*/ 1014298 w 2214756"/>
                <a:gd name="connsiteY70" fmla="*/ 401994 h 403423"/>
                <a:gd name="connsiteX71" fmla="*/ 999794 w 2214756"/>
                <a:gd name="connsiteY71" fmla="*/ 402645 h 403423"/>
                <a:gd name="connsiteX72" fmla="*/ 998045 w 2214756"/>
                <a:gd name="connsiteY72" fmla="*/ 402645 h 403423"/>
                <a:gd name="connsiteX73" fmla="*/ 984637 w 2214756"/>
                <a:gd name="connsiteY73" fmla="*/ 403057 h 403423"/>
                <a:gd name="connsiteX74" fmla="*/ 969858 w 2214756"/>
                <a:gd name="connsiteY74" fmla="*/ 403331 h 403423"/>
                <a:gd name="connsiteX75" fmla="*/ 916366 w 2214756"/>
                <a:gd name="connsiteY75" fmla="*/ 402748 h 403423"/>
                <a:gd name="connsiteX76" fmla="*/ 847786 w 2214756"/>
                <a:gd name="connsiteY76" fmla="*/ 398907 h 403423"/>
                <a:gd name="connsiteX77" fmla="*/ 847786 w 2214756"/>
                <a:gd name="connsiteY77" fmla="*/ 398907 h 403423"/>
                <a:gd name="connsiteX78" fmla="*/ 832287 w 2214756"/>
                <a:gd name="connsiteY78" fmla="*/ 397639 h 403423"/>
                <a:gd name="connsiteX79" fmla="*/ 465110 w 2214756"/>
                <a:gd name="connsiteY79" fmla="*/ 330842 h 403423"/>
                <a:gd name="connsiteX80" fmla="*/ 450399 w 2214756"/>
                <a:gd name="connsiteY80" fmla="*/ 326796 h 403423"/>
                <a:gd name="connsiteX81" fmla="*/ 410074 w 2214756"/>
                <a:gd name="connsiteY81" fmla="*/ 315137 h 403423"/>
                <a:gd name="connsiteX82" fmla="*/ 400233 w 2214756"/>
                <a:gd name="connsiteY82" fmla="*/ 312154 h 403423"/>
                <a:gd name="connsiteX83" fmla="*/ 380756 w 2214756"/>
                <a:gd name="connsiteY83" fmla="*/ 306153 h 403423"/>
                <a:gd name="connsiteX84" fmla="*/ 371772 w 2214756"/>
                <a:gd name="connsiteY84" fmla="*/ 303341 h 403423"/>
                <a:gd name="connsiteX85" fmla="*/ 253780 w 2214756"/>
                <a:gd name="connsiteY85" fmla="*/ 262708 h 403423"/>
                <a:gd name="connsiteX86" fmla="*/ 239413 w 2214756"/>
                <a:gd name="connsiteY86" fmla="*/ 257324 h 403423"/>
                <a:gd name="connsiteX87" fmla="*/ 238796 w 2214756"/>
                <a:gd name="connsiteY87" fmla="*/ 257084 h 403423"/>
                <a:gd name="connsiteX88" fmla="*/ 199980 w 2214756"/>
                <a:gd name="connsiteY88" fmla="*/ 241996 h 403423"/>
                <a:gd name="connsiteX89" fmla="*/ 198402 w 2214756"/>
                <a:gd name="connsiteY89" fmla="*/ 241379 h 403423"/>
                <a:gd name="connsiteX90" fmla="*/ 171039 w 2214756"/>
                <a:gd name="connsiteY90" fmla="*/ 230235 h 403423"/>
                <a:gd name="connsiteX91" fmla="*/ 157288 w 2214756"/>
                <a:gd name="connsiteY91" fmla="*/ 224509 h 403423"/>
                <a:gd name="connsiteX92" fmla="*/ 113191 w 2214756"/>
                <a:gd name="connsiteY92" fmla="*/ 205443 h 403423"/>
                <a:gd name="connsiteX93" fmla="*/ 107430 w 2214756"/>
                <a:gd name="connsiteY93" fmla="*/ 202872 h 403423"/>
                <a:gd name="connsiteX94" fmla="*/ 32953 w 2214756"/>
                <a:gd name="connsiteY94" fmla="*/ 167759 h 403423"/>
                <a:gd name="connsiteX95" fmla="*/ 29352 w 2214756"/>
                <a:gd name="connsiteY95" fmla="*/ 165941 h 403423"/>
                <a:gd name="connsiteX96" fmla="*/ 16905 w 2214756"/>
                <a:gd name="connsiteY96" fmla="*/ 159632 h 403423"/>
                <a:gd name="connsiteX97" fmla="*/ 16837 w 2214756"/>
                <a:gd name="connsiteY97" fmla="*/ 159632 h 403423"/>
                <a:gd name="connsiteX98" fmla="*/ 14814 w 2214756"/>
                <a:gd name="connsiteY98" fmla="*/ 158569 h 403423"/>
                <a:gd name="connsiteX99" fmla="*/ 13065 w 2214756"/>
                <a:gd name="connsiteY99" fmla="*/ 157677 h 403423"/>
                <a:gd name="connsiteX100" fmla="*/ 11418 w 2214756"/>
                <a:gd name="connsiteY100" fmla="*/ 156820 h 403423"/>
                <a:gd name="connsiteX101" fmla="*/ 5761 w 2214756"/>
                <a:gd name="connsiteY101" fmla="*/ 153837 h 403423"/>
                <a:gd name="connsiteX102" fmla="*/ 4629 w 2214756"/>
                <a:gd name="connsiteY102" fmla="*/ 153220 h 403423"/>
                <a:gd name="connsiteX103" fmla="*/ 2709 w 2214756"/>
                <a:gd name="connsiteY103" fmla="*/ 152191 h 403423"/>
                <a:gd name="connsiteX104" fmla="*/ 1269 w 2214756"/>
                <a:gd name="connsiteY104" fmla="*/ 151437 h 403423"/>
                <a:gd name="connsiteX105" fmla="*/ 995 w 2214756"/>
                <a:gd name="connsiteY105" fmla="*/ 151265 h 403423"/>
                <a:gd name="connsiteX106" fmla="*/ 720 w 2214756"/>
                <a:gd name="connsiteY106" fmla="*/ 151128 h 403423"/>
                <a:gd name="connsiteX107" fmla="*/ 411 w 2214756"/>
                <a:gd name="connsiteY107" fmla="*/ 150956 h 403423"/>
                <a:gd name="connsiteX108" fmla="*/ 0 w 2214756"/>
                <a:gd name="connsiteY108" fmla="*/ 150717 h 403423"/>
                <a:gd name="connsiteX109" fmla="*/ 31513 w 2214756"/>
                <a:gd name="connsiteY109" fmla="*/ 162684 h 403423"/>
                <a:gd name="connsiteX110" fmla="*/ 518396 w 2214756"/>
                <a:gd name="connsiteY110" fmla="*/ 292163 h 403423"/>
                <a:gd name="connsiteX111" fmla="*/ 535919 w 2214756"/>
                <a:gd name="connsiteY111" fmla="*/ 294769 h 403423"/>
                <a:gd name="connsiteX112" fmla="*/ 748276 w 2214756"/>
                <a:gd name="connsiteY112" fmla="*/ 309925 h 403423"/>
                <a:gd name="connsiteX113" fmla="*/ 914412 w 2214756"/>
                <a:gd name="connsiteY113" fmla="*/ 290242 h 403423"/>
                <a:gd name="connsiteX114" fmla="*/ 1000788 w 2214756"/>
                <a:gd name="connsiteY114" fmla="*/ 271452 h 403423"/>
                <a:gd name="connsiteX115" fmla="*/ 1026163 w 2214756"/>
                <a:gd name="connsiteY115" fmla="*/ 265245 h 403423"/>
                <a:gd name="connsiteX116" fmla="*/ 1116654 w 2214756"/>
                <a:gd name="connsiteY116" fmla="*/ 241105 h 403423"/>
                <a:gd name="connsiteX117" fmla="*/ 1263724 w 2214756"/>
                <a:gd name="connsiteY117" fmla="*/ 197042 h 403423"/>
                <a:gd name="connsiteX118" fmla="*/ 1415217 w 2214756"/>
                <a:gd name="connsiteY118" fmla="*/ 148110 h 403423"/>
                <a:gd name="connsiteX119" fmla="*/ 1585193 w 2214756"/>
                <a:gd name="connsiteY119" fmla="*/ 92081 h 403423"/>
                <a:gd name="connsiteX120" fmla="*/ 1715769 w 2214756"/>
                <a:gd name="connsiteY120" fmla="*/ 50830 h 403423"/>
                <a:gd name="connsiteX121" fmla="*/ 1766347 w 2214756"/>
                <a:gd name="connsiteY121" fmla="*/ 36051 h 403423"/>
                <a:gd name="connsiteX122" fmla="*/ 1787915 w 2214756"/>
                <a:gd name="connsiteY122" fmla="*/ 30084 h 403423"/>
                <a:gd name="connsiteX123" fmla="*/ 1950621 w 2214756"/>
                <a:gd name="connsiteY123" fmla="*/ 12 h 403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2214756" h="403423">
                  <a:moveTo>
                    <a:pt x="1950587" y="46"/>
                  </a:moveTo>
                  <a:cubicBezTo>
                    <a:pt x="2033328" y="-1017"/>
                    <a:pt x="2129340" y="16403"/>
                    <a:pt x="2214757" y="37697"/>
                  </a:cubicBezTo>
                  <a:lnTo>
                    <a:pt x="2214757" y="133091"/>
                  </a:lnTo>
                  <a:cubicBezTo>
                    <a:pt x="2212151" y="134532"/>
                    <a:pt x="2209545" y="136006"/>
                    <a:pt x="2206939" y="137515"/>
                  </a:cubicBezTo>
                  <a:cubicBezTo>
                    <a:pt x="2203373" y="139538"/>
                    <a:pt x="2199738" y="141561"/>
                    <a:pt x="2196103" y="143618"/>
                  </a:cubicBezTo>
                  <a:cubicBezTo>
                    <a:pt x="2190000" y="147047"/>
                    <a:pt x="2183827" y="150476"/>
                    <a:pt x="2177587" y="153974"/>
                  </a:cubicBezTo>
                  <a:cubicBezTo>
                    <a:pt x="2172614" y="156752"/>
                    <a:pt x="2167574" y="159529"/>
                    <a:pt x="2162499" y="162306"/>
                  </a:cubicBezTo>
                  <a:cubicBezTo>
                    <a:pt x="2157424" y="165084"/>
                    <a:pt x="2152349" y="167896"/>
                    <a:pt x="2147240" y="170673"/>
                  </a:cubicBezTo>
                  <a:cubicBezTo>
                    <a:pt x="2142268" y="173382"/>
                    <a:pt x="2137262" y="176057"/>
                    <a:pt x="2132289" y="178766"/>
                  </a:cubicBezTo>
                  <a:cubicBezTo>
                    <a:pt x="2128312" y="180892"/>
                    <a:pt x="2124300" y="183018"/>
                    <a:pt x="2120322" y="185144"/>
                  </a:cubicBezTo>
                  <a:cubicBezTo>
                    <a:pt x="2117785" y="186481"/>
                    <a:pt x="2115213" y="187853"/>
                    <a:pt x="2112676" y="189190"/>
                  </a:cubicBezTo>
                  <a:cubicBezTo>
                    <a:pt x="2108835" y="191213"/>
                    <a:pt x="2104995" y="193236"/>
                    <a:pt x="2101189" y="195225"/>
                  </a:cubicBezTo>
                  <a:cubicBezTo>
                    <a:pt x="2098720" y="196494"/>
                    <a:pt x="2096250" y="197762"/>
                    <a:pt x="2093816" y="199065"/>
                  </a:cubicBezTo>
                  <a:cubicBezTo>
                    <a:pt x="2093747" y="199065"/>
                    <a:pt x="2093679" y="199134"/>
                    <a:pt x="2093611" y="199168"/>
                  </a:cubicBezTo>
                  <a:cubicBezTo>
                    <a:pt x="2091141" y="200437"/>
                    <a:pt x="2088673" y="201706"/>
                    <a:pt x="2086238" y="202974"/>
                  </a:cubicBezTo>
                  <a:cubicBezTo>
                    <a:pt x="2084901" y="203626"/>
                    <a:pt x="2083598" y="204312"/>
                    <a:pt x="2082295" y="204963"/>
                  </a:cubicBezTo>
                  <a:cubicBezTo>
                    <a:pt x="2079792" y="206232"/>
                    <a:pt x="2077323" y="207501"/>
                    <a:pt x="2074854" y="208735"/>
                  </a:cubicBezTo>
                  <a:cubicBezTo>
                    <a:pt x="2073619" y="209352"/>
                    <a:pt x="2072385" y="209970"/>
                    <a:pt x="2071150" y="210587"/>
                  </a:cubicBezTo>
                  <a:cubicBezTo>
                    <a:pt x="2067447" y="212439"/>
                    <a:pt x="2063778" y="214256"/>
                    <a:pt x="2060178" y="216039"/>
                  </a:cubicBezTo>
                  <a:cubicBezTo>
                    <a:pt x="2048073" y="222005"/>
                    <a:pt x="2036380" y="227595"/>
                    <a:pt x="2025305" y="232635"/>
                  </a:cubicBezTo>
                  <a:cubicBezTo>
                    <a:pt x="2023076" y="233630"/>
                    <a:pt x="2020881" y="234624"/>
                    <a:pt x="2018721" y="235584"/>
                  </a:cubicBezTo>
                  <a:cubicBezTo>
                    <a:pt x="2006719" y="240968"/>
                    <a:pt x="1995473" y="245631"/>
                    <a:pt x="1985357" y="249437"/>
                  </a:cubicBezTo>
                  <a:cubicBezTo>
                    <a:pt x="1974521" y="253518"/>
                    <a:pt x="1964920" y="256570"/>
                    <a:pt x="1956931" y="258353"/>
                  </a:cubicBezTo>
                  <a:cubicBezTo>
                    <a:pt x="1956279" y="258490"/>
                    <a:pt x="1955593" y="258661"/>
                    <a:pt x="1954976" y="258764"/>
                  </a:cubicBezTo>
                  <a:cubicBezTo>
                    <a:pt x="1948564" y="260102"/>
                    <a:pt x="1943283" y="260547"/>
                    <a:pt x="1939374" y="259964"/>
                  </a:cubicBezTo>
                  <a:cubicBezTo>
                    <a:pt x="1938242" y="259759"/>
                    <a:pt x="1937214" y="259519"/>
                    <a:pt x="1936288" y="259176"/>
                  </a:cubicBezTo>
                  <a:cubicBezTo>
                    <a:pt x="1891368" y="241928"/>
                    <a:pt x="2016904" y="101887"/>
                    <a:pt x="2020264" y="98150"/>
                  </a:cubicBezTo>
                  <a:cubicBezTo>
                    <a:pt x="2019441" y="98561"/>
                    <a:pt x="2011760" y="102573"/>
                    <a:pt x="1998113" y="109397"/>
                  </a:cubicBezTo>
                  <a:cubicBezTo>
                    <a:pt x="1996878" y="110014"/>
                    <a:pt x="1995575" y="110632"/>
                    <a:pt x="1994238" y="111317"/>
                  </a:cubicBezTo>
                  <a:cubicBezTo>
                    <a:pt x="1978807" y="118964"/>
                    <a:pt x="1956896" y="129594"/>
                    <a:pt x="1929567" y="142315"/>
                  </a:cubicBezTo>
                  <a:cubicBezTo>
                    <a:pt x="1927201" y="143413"/>
                    <a:pt x="1924767" y="144544"/>
                    <a:pt x="1922297" y="145676"/>
                  </a:cubicBezTo>
                  <a:cubicBezTo>
                    <a:pt x="1920823" y="146362"/>
                    <a:pt x="1919314" y="147047"/>
                    <a:pt x="1917806" y="147733"/>
                  </a:cubicBezTo>
                  <a:cubicBezTo>
                    <a:pt x="1915783" y="148693"/>
                    <a:pt x="1913725" y="149619"/>
                    <a:pt x="1911633" y="150579"/>
                  </a:cubicBezTo>
                  <a:cubicBezTo>
                    <a:pt x="1905393" y="153425"/>
                    <a:pt x="1898912" y="156374"/>
                    <a:pt x="1892191" y="159392"/>
                  </a:cubicBezTo>
                  <a:cubicBezTo>
                    <a:pt x="1890374" y="160215"/>
                    <a:pt x="1888556" y="161038"/>
                    <a:pt x="1886704" y="161861"/>
                  </a:cubicBezTo>
                  <a:cubicBezTo>
                    <a:pt x="1885299" y="162478"/>
                    <a:pt x="1883893" y="163129"/>
                    <a:pt x="1882452" y="163781"/>
                  </a:cubicBezTo>
                  <a:cubicBezTo>
                    <a:pt x="1879606" y="165015"/>
                    <a:pt x="1876726" y="166318"/>
                    <a:pt x="1873811" y="167621"/>
                  </a:cubicBezTo>
                  <a:cubicBezTo>
                    <a:pt x="1862942" y="172422"/>
                    <a:pt x="1851591" y="177394"/>
                    <a:pt x="1839762" y="182503"/>
                  </a:cubicBezTo>
                  <a:cubicBezTo>
                    <a:pt x="1837258" y="183566"/>
                    <a:pt x="1834721" y="184664"/>
                    <a:pt x="1832184" y="185727"/>
                  </a:cubicBezTo>
                  <a:cubicBezTo>
                    <a:pt x="1815998" y="192653"/>
                    <a:pt x="1798956" y="199820"/>
                    <a:pt x="1781160" y="207124"/>
                  </a:cubicBezTo>
                  <a:cubicBezTo>
                    <a:pt x="1777628" y="208564"/>
                    <a:pt x="1774027" y="210038"/>
                    <a:pt x="1770427" y="211513"/>
                  </a:cubicBezTo>
                  <a:cubicBezTo>
                    <a:pt x="1766792" y="212987"/>
                    <a:pt x="1763158" y="214462"/>
                    <a:pt x="1759454" y="215936"/>
                  </a:cubicBezTo>
                  <a:cubicBezTo>
                    <a:pt x="1736857" y="225023"/>
                    <a:pt x="1713163" y="234315"/>
                    <a:pt x="1688508" y="243642"/>
                  </a:cubicBezTo>
                  <a:cubicBezTo>
                    <a:pt x="1681822" y="246146"/>
                    <a:pt x="1675101" y="248683"/>
                    <a:pt x="1668277" y="251221"/>
                  </a:cubicBezTo>
                  <a:cubicBezTo>
                    <a:pt x="1666528" y="251838"/>
                    <a:pt x="1664780" y="252489"/>
                    <a:pt x="1662996" y="253141"/>
                  </a:cubicBezTo>
                  <a:cubicBezTo>
                    <a:pt x="1656516" y="255541"/>
                    <a:pt x="1649966" y="257941"/>
                    <a:pt x="1643348" y="260342"/>
                  </a:cubicBezTo>
                  <a:cubicBezTo>
                    <a:pt x="1642628" y="260582"/>
                    <a:pt x="1641874" y="260856"/>
                    <a:pt x="1641154" y="261130"/>
                  </a:cubicBezTo>
                  <a:cubicBezTo>
                    <a:pt x="1636970" y="262639"/>
                    <a:pt x="1632753" y="264148"/>
                    <a:pt x="1628501" y="265657"/>
                  </a:cubicBezTo>
                  <a:cubicBezTo>
                    <a:pt x="1620065" y="268674"/>
                    <a:pt x="1611493" y="271657"/>
                    <a:pt x="1602852" y="274675"/>
                  </a:cubicBezTo>
                  <a:cubicBezTo>
                    <a:pt x="1598531" y="276184"/>
                    <a:pt x="1594211" y="277658"/>
                    <a:pt x="1589856" y="279167"/>
                  </a:cubicBezTo>
                  <a:cubicBezTo>
                    <a:pt x="1581523" y="282013"/>
                    <a:pt x="1573122" y="284859"/>
                    <a:pt x="1564653" y="287671"/>
                  </a:cubicBezTo>
                  <a:cubicBezTo>
                    <a:pt x="1557897" y="289934"/>
                    <a:pt x="1551108" y="292163"/>
                    <a:pt x="1544284" y="294357"/>
                  </a:cubicBezTo>
                  <a:cubicBezTo>
                    <a:pt x="1537461" y="296586"/>
                    <a:pt x="1530603" y="298781"/>
                    <a:pt x="1523710" y="300975"/>
                  </a:cubicBezTo>
                  <a:cubicBezTo>
                    <a:pt x="1509891" y="305364"/>
                    <a:pt x="1495936" y="309685"/>
                    <a:pt x="1481842" y="313937"/>
                  </a:cubicBezTo>
                  <a:cubicBezTo>
                    <a:pt x="1474470" y="316166"/>
                    <a:pt x="1467063" y="318360"/>
                    <a:pt x="1459623" y="320521"/>
                  </a:cubicBezTo>
                  <a:cubicBezTo>
                    <a:pt x="1450707" y="323127"/>
                    <a:pt x="1441792" y="325698"/>
                    <a:pt x="1432773" y="328202"/>
                  </a:cubicBezTo>
                  <a:cubicBezTo>
                    <a:pt x="1428865" y="329299"/>
                    <a:pt x="1424921" y="330396"/>
                    <a:pt x="1420978" y="331493"/>
                  </a:cubicBezTo>
                  <a:cubicBezTo>
                    <a:pt x="1413502" y="333551"/>
                    <a:pt x="1405993" y="335608"/>
                    <a:pt x="1398483" y="337597"/>
                  </a:cubicBezTo>
                  <a:cubicBezTo>
                    <a:pt x="1393683" y="338900"/>
                    <a:pt x="1388882" y="340169"/>
                    <a:pt x="1384047" y="341403"/>
                  </a:cubicBezTo>
                  <a:cubicBezTo>
                    <a:pt x="1372252" y="344489"/>
                    <a:pt x="1360353" y="347472"/>
                    <a:pt x="1348420" y="350387"/>
                  </a:cubicBezTo>
                  <a:cubicBezTo>
                    <a:pt x="1341322" y="352136"/>
                    <a:pt x="1334190" y="353816"/>
                    <a:pt x="1327057" y="355496"/>
                  </a:cubicBezTo>
                  <a:cubicBezTo>
                    <a:pt x="1307238" y="360160"/>
                    <a:pt x="1287315" y="364549"/>
                    <a:pt x="1267290" y="368629"/>
                  </a:cubicBezTo>
                  <a:cubicBezTo>
                    <a:pt x="1262970" y="369521"/>
                    <a:pt x="1258649" y="370378"/>
                    <a:pt x="1254328" y="371270"/>
                  </a:cubicBezTo>
                  <a:cubicBezTo>
                    <a:pt x="1244624" y="373190"/>
                    <a:pt x="1234886" y="375042"/>
                    <a:pt x="1225148" y="376825"/>
                  </a:cubicBezTo>
                  <a:cubicBezTo>
                    <a:pt x="1215752" y="378539"/>
                    <a:pt x="1206357" y="380185"/>
                    <a:pt x="1196961" y="381762"/>
                  </a:cubicBezTo>
                  <a:cubicBezTo>
                    <a:pt x="1192229" y="382551"/>
                    <a:pt x="1187532" y="383306"/>
                    <a:pt x="1182834" y="384060"/>
                  </a:cubicBezTo>
                  <a:cubicBezTo>
                    <a:pt x="1178136" y="384814"/>
                    <a:pt x="1173438" y="385534"/>
                    <a:pt x="1168740" y="386254"/>
                  </a:cubicBezTo>
                  <a:cubicBezTo>
                    <a:pt x="1145217" y="389821"/>
                    <a:pt x="1121695" y="392907"/>
                    <a:pt x="1098275" y="395410"/>
                  </a:cubicBezTo>
                  <a:cubicBezTo>
                    <a:pt x="1093577" y="395890"/>
                    <a:pt x="1088914" y="396370"/>
                    <a:pt x="1084216" y="396850"/>
                  </a:cubicBezTo>
                  <a:cubicBezTo>
                    <a:pt x="1079518" y="397296"/>
                    <a:pt x="1074854" y="397742"/>
                    <a:pt x="1070191" y="398153"/>
                  </a:cubicBezTo>
                  <a:cubicBezTo>
                    <a:pt x="1051503" y="399833"/>
                    <a:pt x="1032849" y="401136"/>
                    <a:pt x="1014298" y="401994"/>
                  </a:cubicBezTo>
                  <a:cubicBezTo>
                    <a:pt x="1009463" y="402234"/>
                    <a:pt x="1004628" y="402439"/>
                    <a:pt x="999794" y="402645"/>
                  </a:cubicBezTo>
                  <a:cubicBezTo>
                    <a:pt x="999211" y="402645"/>
                    <a:pt x="998628" y="402645"/>
                    <a:pt x="998045" y="402645"/>
                  </a:cubicBezTo>
                  <a:cubicBezTo>
                    <a:pt x="993553" y="402817"/>
                    <a:pt x="989095" y="402954"/>
                    <a:pt x="984637" y="403057"/>
                  </a:cubicBezTo>
                  <a:cubicBezTo>
                    <a:pt x="979699" y="403194"/>
                    <a:pt x="974762" y="403262"/>
                    <a:pt x="969858" y="403331"/>
                  </a:cubicBezTo>
                  <a:cubicBezTo>
                    <a:pt x="951890" y="403571"/>
                    <a:pt x="934060" y="403331"/>
                    <a:pt x="916366" y="402748"/>
                  </a:cubicBezTo>
                  <a:cubicBezTo>
                    <a:pt x="893358" y="401925"/>
                    <a:pt x="870486" y="400622"/>
                    <a:pt x="847786" y="398907"/>
                  </a:cubicBezTo>
                  <a:lnTo>
                    <a:pt x="847786" y="398907"/>
                  </a:lnTo>
                  <a:cubicBezTo>
                    <a:pt x="842608" y="398496"/>
                    <a:pt x="837430" y="398085"/>
                    <a:pt x="832287" y="397639"/>
                  </a:cubicBezTo>
                  <a:cubicBezTo>
                    <a:pt x="701093" y="386495"/>
                    <a:pt x="576278" y="361188"/>
                    <a:pt x="465110" y="330842"/>
                  </a:cubicBezTo>
                  <a:cubicBezTo>
                    <a:pt x="460172" y="329505"/>
                    <a:pt x="455268" y="328133"/>
                    <a:pt x="450399" y="326796"/>
                  </a:cubicBezTo>
                  <a:cubicBezTo>
                    <a:pt x="436752" y="322989"/>
                    <a:pt x="423310" y="319080"/>
                    <a:pt x="410074" y="315137"/>
                  </a:cubicBezTo>
                  <a:cubicBezTo>
                    <a:pt x="406782" y="314143"/>
                    <a:pt x="403491" y="313148"/>
                    <a:pt x="400233" y="312154"/>
                  </a:cubicBezTo>
                  <a:cubicBezTo>
                    <a:pt x="393684" y="310165"/>
                    <a:pt x="387203" y="308176"/>
                    <a:pt x="380756" y="306153"/>
                  </a:cubicBezTo>
                  <a:cubicBezTo>
                    <a:pt x="377739" y="305227"/>
                    <a:pt x="374756" y="304267"/>
                    <a:pt x="371772" y="303341"/>
                  </a:cubicBezTo>
                  <a:cubicBezTo>
                    <a:pt x="329630" y="290003"/>
                    <a:pt x="290128" y="276252"/>
                    <a:pt x="253780" y="262708"/>
                  </a:cubicBezTo>
                  <a:cubicBezTo>
                    <a:pt x="248945" y="260890"/>
                    <a:pt x="244145" y="259107"/>
                    <a:pt x="239413" y="257324"/>
                  </a:cubicBezTo>
                  <a:cubicBezTo>
                    <a:pt x="239207" y="257221"/>
                    <a:pt x="239002" y="257153"/>
                    <a:pt x="238796" y="257084"/>
                  </a:cubicBezTo>
                  <a:cubicBezTo>
                    <a:pt x="225388" y="251975"/>
                    <a:pt x="212427" y="246934"/>
                    <a:pt x="199980" y="241996"/>
                  </a:cubicBezTo>
                  <a:cubicBezTo>
                    <a:pt x="199465" y="241756"/>
                    <a:pt x="198916" y="241551"/>
                    <a:pt x="198402" y="241379"/>
                  </a:cubicBezTo>
                  <a:cubicBezTo>
                    <a:pt x="189006" y="237607"/>
                    <a:pt x="179885" y="233904"/>
                    <a:pt x="171039" y="230235"/>
                  </a:cubicBezTo>
                  <a:cubicBezTo>
                    <a:pt x="166375" y="228315"/>
                    <a:pt x="161780" y="226394"/>
                    <a:pt x="157288" y="224509"/>
                  </a:cubicBezTo>
                  <a:cubicBezTo>
                    <a:pt x="141549" y="217891"/>
                    <a:pt x="126839" y="211513"/>
                    <a:pt x="113191" y="205443"/>
                  </a:cubicBezTo>
                  <a:cubicBezTo>
                    <a:pt x="111237" y="204586"/>
                    <a:pt x="109317" y="203729"/>
                    <a:pt x="107430" y="202872"/>
                  </a:cubicBezTo>
                  <a:cubicBezTo>
                    <a:pt x="76227" y="188916"/>
                    <a:pt x="51092" y="176777"/>
                    <a:pt x="32953" y="167759"/>
                  </a:cubicBezTo>
                  <a:cubicBezTo>
                    <a:pt x="31718" y="167141"/>
                    <a:pt x="30518" y="166558"/>
                    <a:pt x="29352" y="165941"/>
                  </a:cubicBezTo>
                  <a:cubicBezTo>
                    <a:pt x="24655" y="163610"/>
                    <a:pt x="20505" y="161484"/>
                    <a:pt x="16905" y="159632"/>
                  </a:cubicBezTo>
                  <a:lnTo>
                    <a:pt x="16837" y="159632"/>
                  </a:lnTo>
                  <a:cubicBezTo>
                    <a:pt x="16150" y="159289"/>
                    <a:pt x="15465" y="158912"/>
                    <a:pt x="14814" y="158569"/>
                  </a:cubicBezTo>
                  <a:cubicBezTo>
                    <a:pt x="14230" y="158295"/>
                    <a:pt x="13647" y="157986"/>
                    <a:pt x="13065" y="157677"/>
                  </a:cubicBezTo>
                  <a:cubicBezTo>
                    <a:pt x="12516" y="157403"/>
                    <a:pt x="11967" y="157094"/>
                    <a:pt x="11418" y="156820"/>
                  </a:cubicBezTo>
                  <a:cubicBezTo>
                    <a:pt x="9224" y="155689"/>
                    <a:pt x="7338" y="154694"/>
                    <a:pt x="5761" y="153837"/>
                  </a:cubicBezTo>
                  <a:cubicBezTo>
                    <a:pt x="5349" y="153631"/>
                    <a:pt x="4972" y="153425"/>
                    <a:pt x="4629" y="153220"/>
                  </a:cubicBezTo>
                  <a:cubicBezTo>
                    <a:pt x="3909" y="152842"/>
                    <a:pt x="3292" y="152500"/>
                    <a:pt x="2709" y="152191"/>
                  </a:cubicBezTo>
                  <a:cubicBezTo>
                    <a:pt x="2160" y="151917"/>
                    <a:pt x="1680" y="151642"/>
                    <a:pt x="1269" y="151437"/>
                  </a:cubicBezTo>
                  <a:cubicBezTo>
                    <a:pt x="1166" y="151368"/>
                    <a:pt x="1063" y="151299"/>
                    <a:pt x="995" y="151265"/>
                  </a:cubicBezTo>
                  <a:cubicBezTo>
                    <a:pt x="892" y="151197"/>
                    <a:pt x="789" y="151162"/>
                    <a:pt x="720" y="151128"/>
                  </a:cubicBezTo>
                  <a:cubicBezTo>
                    <a:pt x="617" y="151059"/>
                    <a:pt x="514" y="150991"/>
                    <a:pt x="411" y="150956"/>
                  </a:cubicBezTo>
                  <a:cubicBezTo>
                    <a:pt x="240" y="150854"/>
                    <a:pt x="103" y="150785"/>
                    <a:pt x="0" y="150717"/>
                  </a:cubicBezTo>
                  <a:cubicBezTo>
                    <a:pt x="1886" y="151437"/>
                    <a:pt x="12962" y="155826"/>
                    <a:pt x="31513" y="162684"/>
                  </a:cubicBezTo>
                  <a:cubicBezTo>
                    <a:pt x="106951" y="190527"/>
                    <a:pt x="306587" y="259416"/>
                    <a:pt x="518396" y="292163"/>
                  </a:cubicBezTo>
                  <a:cubicBezTo>
                    <a:pt x="524226" y="293089"/>
                    <a:pt x="530055" y="293946"/>
                    <a:pt x="535919" y="294769"/>
                  </a:cubicBezTo>
                  <a:cubicBezTo>
                    <a:pt x="607070" y="305090"/>
                    <a:pt x="679285" y="311125"/>
                    <a:pt x="748276" y="309925"/>
                  </a:cubicBezTo>
                  <a:cubicBezTo>
                    <a:pt x="797551" y="309068"/>
                    <a:pt x="853718" y="301901"/>
                    <a:pt x="914412" y="290242"/>
                  </a:cubicBezTo>
                  <a:cubicBezTo>
                    <a:pt x="942324" y="284859"/>
                    <a:pt x="971196" y="278550"/>
                    <a:pt x="1000788" y="271452"/>
                  </a:cubicBezTo>
                  <a:cubicBezTo>
                    <a:pt x="1009189" y="269463"/>
                    <a:pt x="1017659" y="267371"/>
                    <a:pt x="1026163" y="265245"/>
                  </a:cubicBezTo>
                  <a:cubicBezTo>
                    <a:pt x="1055755" y="257838"/>
                    <a:pt x="1085999" y="249712"/>
                    <a:pt x="1116654" y="241105"/>
                  </a:cubicBezTo>
                  <a:cubicBezTo>
                    <a:pt x="1164968" y="227492"/>
                    <a:pt x="1214312" y="212576"/>
                    <a:pt x="1263724" y="197042"/>
                  </a:cubicBezTo>
                  <a:cubicBezTo>
                    <a:pt x="1314438" y="181132"/>
                    <a:pt x="1365256" y="164570"/>
                    <a:pt x="1415217" y="148110"/>
                  </a:cubicBezTo>
                  <a:cubicBezTo>
                    <a:pt x="1473578" y="128874"/>
                    <a:pt x="1530740" y="109808"/>
                    <a:pt x="1585193" y="92081"/>
                  </a:cubicBezTo>
                  <a:cubicBezTo>
                    <a:pt x="1630935" y="77130"/>
                    <a:pt x="1674758" y="63174"/>
                    <a:pt x="1715769" y="50830"/>
                  </a:cubicBezTo>
                  <a:cubicBezTo>
                    <a:pt x="1733154" y="45583"/>
                    <a:pt x="1750059" y="40646"/>
                    <a:pt x="1766347" y="36051"/>
                  </a:cubicBezTo>
                  <a:cubicBezTo>
                    <a:pt x="1773650" y="33993"/>
                    <a:pt x="1780851" y="32004"/>
                    <a:pt x="1787915" y="30084"/>
                  </a:cubicBezTo>
                  <a:cubicBezTo>
                    <a:pt x="1855055" y="11911"/>
                    <a:pt x="1911084" y="526"/>
                    <a:pt x="1950621" y="12"/>
                  </a:cubicBezTo>
                  <a:close/>
                </a:path>
              </a:pathLst>
            </a:custGeom>
            <a:solidFill>
              <a:schemeClr val="accent2">
                <a:alpha val="39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64" name="Freeform: Shape 1363">
              <a:extLst>
                <a:ext uri="{FF2B5EF4-FFF2-40B4-BE49-F238E27FC236}">
                  <a16:creationId xmlns:a16="http://schemas.microsoft.com/office/drawing/2014/main" id="{A5000460-BD04-C329-9A05-238E26E29C21}"/>
                </a:ext>
              </a:extLst>
            </p:cNvPr>
            <p:cNvSpPr/>
            <p:nvPr/>
          </p:nvSpPr>
          <p:spPr>
            <a:xfrm>
              <a:off x="11084909" y="877914"/>
              <a:ext cx="615750" cy="222620"/>
            </a:xfrm>
            <a:custGeom>
              <a:avLst/>
              <a:gdLst>
                <a:gd name="connsiteX0" fmla="*/ 118107 w 615750"/>
                <a:gd name="connsiteY0" fmla="*/ 163087 h 222620"/>
                <a:gd name="connsiteX1" fmla="*/ 68481 w 615750"/>
                <a:gd name="connsiteY1" fmla="*/ 218713 h 222620"/>
                <a:gd name="connsiteX2" fmla="*/ 74311 w 615750"/>
                <a:gd name="connsiteY2" fmla="*/ 167346 h 222620"/>
                <a:gd name="connsiteX3" fmla="*/ 118107 w 615750"/>
                <a:gd name="connsiteY3" fmla="*/ 163087 h 222620"/>
                <a:gd name="connsiteX4" fmla="*/ 143199 w 615750"/>
                <a:gd name="connsiteY4" fmla="*/ 28438 h 222620"/>
                <a:gd name="connsiteX5" fmla="*/ 60046 w 615750"/>
                <a:gd name="connsiteY5" fmla="*/ 129251 h 222620"/>
                <a:gd name="connsiteX6" fmla="*/ 143199 w 615750"/>
                <a:gd name="connsiteY6" fmla="*/ 28438 h 222620"/>
                <a:gd name="connsiteX7" fmla="*/ 523958 w 615750"/>
                <a:gd name="connsiteY7" fmla="*/ 39 h 222620"/>
                <a:gd name="connsiteX8" fmla="*/ 598433 w 615750"/>
                <a:gd name="connsiteY8" fmla="*/ 15579 h 222620"/>
                <a:gd name="connsiteX9" fmla="*/ 312454 w 615750"/>
                <a:gd name="connsiteY9" fmla="*/ 136965 h 222620"/>
                <a:gd name="connsiteX10" fmla="*/ 523958 w 615750"/>
                <a:gd name="connsiteY10" fmla="*/ 39 h 222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5750" h="222620">
                  <a:moveTo>
                    <a:pt x="118107" y="163087"/>
                  </a:moveTo>
                  <a:cubicBezTo>
                    <a:pt x="197936" y="160097"/>
                    <a:pt x="128759" y="202361"/>
                    <a:pt x="68481" y="218713"/>
                  </a:cubicBezTo>
                  <a:cubicBezTo>
                    <a:pt x="-407" y="237401"/>
                    <a:pt x="-45225" y="183874"/>
                    <a:pt x="74311" y="167346"/>
                  </a:cubicBezTo>
                  <a:cubicBezTo>
                    <a:pt x="92258" y="164864"/>
                    <a:pt x="106703" y="163514"/>
                    <a:pt x="118107" y="163087"/>
                  </a:cubicBezTo>
                  <a:close/>
                  <a:moveTo>
                    <a:pt x="143199" y="28438"/>
                  </a:moveTo>
                  <a:cubicBezTo>
                    <a:pt x="356928" y="27512"/>
                    <a:pt x="129175" y="134668"/>
                    <a:pt x="60046" y="129251"/>
                  </a:cubicBezTo>
                  <a:cubicBezTo>
                    <a:pt x="-9083" y="123867"/>
                    <a:pt x="-7471" y="29089"/>
                    <a:pt x="143199" y="28438"/>
                  </a:cubicBezTo>
                  <a:close/>
                  <a:moveTo>
                    <a:pt x="523958" y="39"/>
                  </a:moveTo>
                  <a:cubicBezTo>
                    <a:pt x="558312" y="-503"/>
                    <a:pt x="586423" y="4469"/>
                    <a:pt x="598433" y="15579"/>
                  </a:cubicBezTo>
                  <a:cubicBezTo>
                    <a:pt x="691839" y="101955"/>
                    <a:pt x="380143" y="249025"/>
                    <a:pt x="312454" y="136965"/>
                  </a:cubicBezTo>
                  <a:cubicBezTo>
                    <a:pt x="261663" y="52921"/>
                    <a:pt x="420899" y="1666"/>
                    <a:pt x="523958" y="39"/>
                  </a:cubicBezTo>
                  <a:close/>
                </a:path>
              </a:pathLst>
            </a:custGeom>
            <a:solidFill>
              <a:schemeClr val="accent3">
                <a:alpha val="39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1368" name="Group 1367">
              <a:extLst>
                <a:ext uri="{FF2B5EF4-FFF2-40B4-BE49-F238E27FC236}">
                  <a16:creationId xmlns:a16="http://schemas.microsoft.com/office/drawing/2014/main" id="{9ED09C32-F9FC-D730-356E-A8073DD53E93}"/>
                </a:ext>
              </a:extLst>
            </p:cNvPr>
            <p:cNvGrpSpPr/>
            <p:nvPr/>
          </p:nvGrpSpPr>
          <p:grpSpPr>
            <a:xfrm>
              <a:off x="10308738" y="0"/>
              <a:ext cx="260706" cy="459383"/>
              <a:chOff x="10308738" y="0"/>
              <a:chExt cx="260706" cy="459383"/>
            </a:xfrm>
          </p:grpSpPr>
          <p:sp>
            <p:nvSpPr>
              <p:cNvPr id="1143" name="Freeform: Shape 1142">
                <a:extLst>
                  <a:ext uri="{FF2B5EF4-FFF2-40B4-BE49-F238E27FC236}">
                    <a16:creationId xmlns:a16="http://schemas.microsoft.com/office/drawing/2014/main" id="{C232DF1D-B422-A144-461C-444DD667764E}"/>
                  </a:ext>
                </a:extLst>
              </p:cNvPr>
              <p:cNvSpPr/>
              <p:nvPr/>
            </p:nvSpPr>
            <p:spPr>
              <a:xfrm>
                <a:off x="10308738" y="0"/>
                <a:ext cx="260706" cy="459383"/>
              </a:xfrm>
              <a:custGeom>
                <a:avLst/>
                <a:gdLst>
                  <a:gd name="connsiteX0" fmla="*/ 260707 w 260706"/>
                  <a:gd name="connsiteY0" fmla="*/ 302849 h 459383"/>
                  <a:gd name="connsiteX1" fmla="*/ 253575 w 260706"/>
                  <a:gd name="connsiteY1" fmla="*/ 383602 h 459383"/>
                  <a:gd name="connsiteX2" fmla="*/ 252409 w 260706"/>
                  <a:gd name="connsiteY2" fmla="*/ 390152 h 459383"/>
                  <a:gd name="connsiteX3" fmla="*/ 235881 w 260706"/>
                  <a:gd name="connsiteY3" fmla="*/ 454685 h 459383"/>
                  <a:gd name="connsiteX4" fmla="*/ 234201 w 260706"/>
                  <a:gd name="connsiteY4" fmla="*/ 459383 h 459383"/>
                  <a:gd name="connsiteX5" fmla="*/ 229709 w 260706"/>
                  <a:gd name="connsiteY5" fmla="*/ 457223 h 459383"/>
                  <a:gd name="connsiteX6" fmla="*/ 138223 w 260706"/>
                  <a:gd name="connsiteY6" fmla="*/ 396050 h 459383"/>
                  <a:gd name="connsiteX7" fmla="*/ 133114 w 260706"/>
                  <a:gd name="connsiteY7" fmla="*/ 391592 h 459383"/>
                  <a:gd name="connsiteX8" fmla="*/ 75713 w 260706"/>
                  <a:gd name="connsiteY8" fmla="*/ 332030 h 459383"/>
                  <a:gd name="connsiteX9" fmla="*/ 71323 w 260706"/>
                  <a:gd name="connsiteY9" fmla="*/ 326372 h 459383"/>
                  <a:gd name="connsiteX10" fmla="*/ 25375 w 260706"/>
                  <a:gd name="connsiteY10" fmla="*/ 247780 h 459383"/>
                  <a:gd name="connsiteX11" fmla="*/ 22220 w 260706"/>
                  <a:gd name="connsiteY11" fmla="*/ 240064 h 459383"/>
                  <a:gd name="connsiteX12" fmla="*/ 0 w 260706"/>
                  <a:gd name="connsiteY12" fmla="*/ 122210 h 459383"/>
                  <a:gd name="connsiteX13" fmla="*/ 206 w 260706"/>
                  <a:gd name="connsiteY13" fmla="*/ 108974 h 459383"/>
                  <a:gd name="connsiteX14" fmla="*/ 20060 w 260706"/>
                  <a:gd name="connsiteY14" fmla="*/ 0 h 459383"/>
                  <a:gd name="connsiteX15" fmla="*/ 98344 w 260706"/>
                  <a:gd name="connsiteY15" fmla="*/ 0 h 459383"/>
                  <a:gd name="connsiteX16" fmla="*/ 204471 w 260706"/>
                  <a:gd name="connsiteY16" fmla="*/ 102459 h 459383"/>
                  <a:gd name="connsiteX17" fmla="*/ 209786 w 260706"/>
                  <a:gd name="connsiteY17" fmla="*/ 110722 h 459383"/>
                  <a:gd name="connsiteX18" fmla="*/ 248808 w 260706"/>
                  <a:gd name="connsiteY18" fmla="*/ 203408 h 459383"/>
                  <a:gd name="connsiteX19" fmla="*/ 250626 w 260706"/>
                  <a:gd name="connsiteY19" fmla="*/ 210746 h 459383"/>
                  <a:gd name="connsiteX20" fmla="*/ 260604 w 260706"/>
                  <a:gd name="connsiteY20" fmla="*/ 295923 h 459383"/>
                  <a:gd name="connsiteX21" fmla="*/ 260707 w 260706"/>
                  <a:gd name="connsiteY21" fmla="*/ 302849 h 459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0706" h="459383">
                    <a:moveTo>
                      <a:pt x="260707" y="302849"/>
                    </a:moveTo>
                    <a:cubicBezTo>
                      <a:pt x="260604" y="332750"/>
                      <a:pt x="257586" y="360251"/>
                      <a:pt x="253575" y="383602"/>
                    </a:cubicBezTo>
                    <a:cubicBezTo>
                      <a:pt x="253198" y="385831"/>
                      <a:pt x="252821" y="387991"/>
                      <a:pt x="252409" y="390152"/>
                    </a:cubicBezTo>
                    <a:cubicBezTo>
                      <a:pt x="246545" y="422041"/>
                      <a:pt x="239138" y="445256"/>
                      <a:pt x="235881" y="454685"/>
                    </a:cubicBezTo>
                    <a:cubicBezTo>
                      <a:pt x="234818" y="457737"/>
                      <a:pt x="234201" y="459383"/>
                      <a:pt x="234201" y="459383"/>
                    </a:cubicBezTo>
                    <a:cubicBezTo>
                      <a:pt x="234201" y="459383"/>
                      <a:pt x="232589" y="458663"/>
                      <a:pt x="229709" y="457223"/>
                    </a:cubicBezTo>
                    <a:cubicBezTo>
                      <a:pt x="217125" y="450914"/>
                      <a:pt x="179508" y="430785"/>
                      <a:pt x="138223" y="396050"/>
                    </a:cubicBezTo>
                    <a:cubicBezTo>
                      <a:pt x="136509" y="394609"/>
                      <a:pt x="134794" y="393101"/>
                      <a:pt x="133114" y="391592"/>
                    </a:cubicBezTo>
                    <a:cubicBezTo>
                      <a:pt x="113843" y="374927"/>
                      <a:pt x="94023" y="355107"/>
                      <a:pt x="75713" y="332030"/>
                    </a:cubicBezTo>
                    <a:cubicBezTo>
                      <a:pt x="74238" y="330213"/>
                      <a:pt x="72798" y="328292"/>
                      <a:pt x="71323" y="326372"/>
                    </a:cubicBezTo>
                    <a:cubicBezTo>
                      <a:pt x="53698" y="303329"/>
                      <a:pt x="37719" y="277166"/>
                      <a:pt x="25375" y="247780"/>
                    </a:cubicBezTo>
                    <a:cubicBezTo>
                      <a:pt x="24278" y="245242"/>
                      <a:pt x="23214" y="242705"/>
                      <a:pt x="22220" y="240064"/>
                    </a:cubicBezTo>
                    <a:cubicBezTo>
                      <a:pt x="8573" y="205157"/>
                      <a:pt x="103" y="165929"/>
                      <a:pt x="0" y="122210"/>
                    </a:cubicBezTo>
                    <a:cubicBezTo>
                      <a:pt x="0" y="117855"/>
                      <a:pt x="34" y="113431"/>
                      <a:pt x="206" y="108974"/>
                    </a:cubicBezTo>
                    <a:cubicBezTo>
                      <a:pt x="1372" y="75232"/>
                      <a:pt x="7544" y="38919"/>
                      <a:pt x="20060" y="0"/>
                    </a:cubicBezTo>
                    <a:lnTo>
                      <a:pt x="98344" y="0"/>
                    </a:lnTo>
                    <a:cubicBezTo>
                      <a:pt x="145664" y="30244"/>
                      <a:pt x="179988" y="65357"/>
                      <a:pt x="204471" y="102459"/>
                    </a:cubicBezTo>
                    <a:cubicBezTo>
                      <a:pt x="206323" y="105202"/>
                      <a:pt x="208038" y="107945"/>
                      <a:pt x="209786" y="110722"/>
                    </a:cubicBezTo>
                    <a:cubicBezTo>
                      <a:pt x="228509" y="141000"/>
                      <a:pt x="240956" y="172376"/>
                      <a:pt x="248808" y="203408"/>
                    </a:cubicBezTo>
                    <a:cubicBezTo>
                      <a:pt x="249460" y="205877"/>
                      <a:pt x="250043" y="208312"/>
                      <a:pt x="250626" y="210746"/>
                    </a:cubicBezTo>
                    <a:cubicBezTo>
                      <a:pt x="257450" y="240030"/>
                      <a:pt x="260296" y="268868"/>
                      <a:pt x="260604" y="295923"/>
                    </a:cubicBezTo>
                    <a:cubicBezTo>
                      <a:pt x="260707" y="298254"/>
                      <a:pt x="260707" y="300586"/>
                      <a:pt x="260707" y="30284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44" name="Freeform: Shape 1143">
                <a:extLst>
                  <a:ext uri="{FF2B5EF4-FFF2-40B4-BE49-F238E27FC236}">
                    <a16:creationId xmlns:a16="http://schemas.microsoft.com/office/drawing/2014/main" id="{45196949-A2DC-D4F8-75AC-18E11FF294A5}"/>
                  </a:ext>
                </a:extLst>
              </p:cNvPr>
              <p:cNvSpPr/>
              <p:nvPr/>
            </p:nvSpPr>
            <p:spPr>
              <a:xfrm>
                <a:off x="10308738" y="0"/>
                <a:ext cx="260706" cy="459383"/>
              </a:xfrm>
              <a:custGeom>
                <a:avLst/>
                <a:gdLst>
                  <a:gd name="connsiteX0" fmla="*/ 201351 w 260706"/>
                  <a:gd name="connsiteY0" fmla="*/ 370023 h 459383"/>
                  <a:gd name="connsiteX1" fmla="*/ 253575 w 260706"/>
                  <a:gd name="connsiteY1" fmla="*/ 383602 h 459383"/>
                  <a:gd name="connsiteX2" fmla="*/ 252409 w 260706"/>
                  <a:gd name="connsiteY2" fmla="*/ 390152 h 459383"/>
                  <a:gd name="connsiteX3" fmla="*/ 204506 w 260706"/>
                  <a:gd name="connsiteY3" fmla="*/ 377739 h 459383"/>
                  <a:gd name="connsiteX4" fmla="*/ 235881 w 260706"/>
                  <a:gd name="connsiteY4" fmla="*/ 454685 h 459383"/>
                  <a:gd name="connsiteX5" fmla="*/ 234201 w 260706"/>
                  <a:gd name="connsiteY5" fmla="*/ 459383 h 459383"/>
                  <a:gd name="connsiteX6" fmla="*/ 229709 w 260706"/>
                  <a:gd name="connsiteY6" fmla="*/ 457223 h 459383"/>
                  <a:gd name="connsiteX7" fmla="*/ 177931 w 260706"/>
                  <a:gd name="connsiteY7" fmla="*/ 330213 h 459383"/>
                  <a:gd name="connsiteX8" fmla="*/ 138223 w 260706"/>
                  <a:gd name="connsiteY8" fmla="*/ 396050 h 459383"/>
                  <a:gd name="connsiteX9" fmla="*/ 133114 w 260706"/>
                  <a:gd name="connsiteY9" fmla="*/ 391592 h 459383"/>
                  <a:gd name="connsiteX10" fmla="*/ 174776 w 260706"/>
                  <a:gd name="connsiteY10" fmla="*/ 322497 h 459383"/>
                  <a:gd name="connsiteX11" fmla="*/ 137126 w 260706"/>
                  <a:gd name="connsiteY11" fmla="*/ 230189 h 459383"/>
                  <a:gd name="connsiteX12" fmla="*/ 75713 w 260706"/>
                  <a:gd name="connsiteY12" fmla="*/ 332030 h 459383"/>
                  <a:gd name="connsiteX13" fmla="*/ 71323 w 260706"/>
                  <a:gd name="connsiteY13" fmla="*/ 326372 h 459383"/>
                  <a:gd name="connsiteX14" fmla="*/ 134006 w 260706"/>
                  <a:gd name="connsiteY14" fmla="*/ 222474 h 459383"/>
                  <a:gd name="connsiteX15" fmla="*/ 96321 w 260706"/>
                  <a:gd name="connsiteY15" fmla="*/ 130131 h 459383"/>
                  <a:gd name="connsiteX16" fmla="*/ 25375 w 260706"/>
                  <a:gd name="connsiteY16" fmla="*/ 247780 h 459383"/>
                  <a:gd name="connsiteX17" fmla="*/ 22220 w 260706"/>
                  <a:gd name="connsiteY17" fmla="*/ 240064 h 459383"/>
                  <a:gd name="connsiteX18" fmla="*/ 93200 w 260706"/>
                  <a:gd name="connsiteY18" fmla="*/ 122450 h 459383"/>
                  <a:gd name="connsiteX19" fmla="*/ 55550 w 260706"/>
                  <a:gd name="connsiteY19" fmla="*/ 30107 h 459383"/>
                  <a:gd name="connsiteX20" fmla="*/ 0 w 260706"/>
                  <a:gd name="connsiteY20" fmla="*/ 122210 h 459383"/>
                  <a:gd name="connsiteX21" fmla="*/ 206 w 260706"/>
                  <a:gd name="connsiteY21" fmla="*/ 108974 h 459383"/>
                  <a:gd name="connsiteX22" fmla="*/ 52395 w 260706"/>
                  <a:gd name="connsiteY22" fmla="*/ 22391 h 459383"/>
                  <a:gd name="connsiteX23" fmla="*/ 43274 w 260706"/>
                  <a:gd name="connsiteY23" fmla="*/ 0 h 459383"/>
                  <a:gd name="connsiteX24" fmla="*/ 50475 w 260706"/>
                  <a:gd name="connsiteY24" fmla="*/ 0 h 459383"/>
                  <a:gd name="connsiteX25" fmla="*/ 78970 w 260706"/>
                  <a:gd name="connsiteY25" fmla="*/ 69917 h 459383"/>
                  <a:gd name="connsiteX26" fmla="*/ 204471 w 260706"/>
                  <a:gd name="connsiteY26" fmla="*/ 102459 h 459383"/>
                  <a:gd name="connsiteX27" fmla="*/ 209786 w 260706"/>
                  <a:gd name="connsiteY27" fmla="*/ 110722 h 459383"/>
                  <a:gd name="connsiteX28" fmla="*/ 82125 w 260706"/>
                  <a:gd name="connsiteY28" fmla="*/ 77598 h 459383"/>
                  <a:gd name="connsiteX29" fmla="*/ 119775 w 260706"/>
                  <a:gd name="connsiteY29" fmla="*/ 169941 h 459383"/>
                  <a:gd name="connsiteX30" fmla="*/ 248808 w 260706"/>
                  <a:gd name="connsiteY30" fmla="*/ 203408 h 459383"/>
                  <a:gd name="connsiteX31" fmla="*/ 250626 w 260706"/>
                  <a:gd name="connsiteY31" fmla="*/ 210746 h 459383"/>
                  <a:gd name="connsiteX32" fmla="*/ 122896 w 260706"/>
                  <a:gd name="connsiteY32" fmla="*/ 177622 h 459383"/>
                  <a:gd name="connsiteX33" fmla="*/ 160546 w 260706"/>
                  <a:gd name="connsiteY33" fmla="*/ 269965 h 459383"/>
                  <a:gd name="connsiteX34" fmla="*/ 260604 w 260706"/>
                  <a:gd name="connsiteY34" fmla="*/ 295923 h 459383"/>
                  <a:gd name="connsiteX35" fmla="*/ 260707 w 260706"/>
                  <a:gd name="connsiteY35" fmla="*/ 302849 h 459383"/>
                  <a:gd name="connsiteX36" fmla="*/ 163700 w 260706"/>
                  <a:gd name="connsiteY36" fmla="*/ 277680 h 459383"/>
                  <a:gd name="connsiteX37" fmla="*/ 201351 w 260706"/>
                  <a:gd name="connsiteY37" fmla="*/ 370023 h 459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60706" h="459383">
                    <a:moveTo>
                      <a:pt x="201351" y="370023"/>
                    </a:moveTo>
                    <a:lnTo>
                      <a:pt x="253575" y="383602"/>
                    </a:lnTo>
                    <a:cubicBezTo>
                      <a:pt x="253198" y="385831"/>
                      <a:pt x="252821" y="387991"/>
                      <a:pt x="252409" y="390152"/>
                    </a:cubicBezTo>
                    <a:lnTo>
                      <a:pt x="204506" y="377739"/>
                    </a:lnTo>
                    <a:lnTo>
                      <a:pt x="235881" y="454685"/>
                    </a:lnTo>
                    <a:cubicBezTo>
                      <a:pt x="234818" y="457737"/>
                      <a:pt x="234201" y="459383"/>
                      <a:pt x="234201" y="459383"/>
                    </a:cubicBezTo>
                    <a:cubicBezTo>
                      <a:pt x="234201" y="459383"/>
                      <a:pt x="232589" y="458663"/>
                      <a:pt x="229709" y="457223"/>
                    </a:cubicBezTo>
                    <a:lnTo>
                      <a:pt x="177931" y="330213"/>
                    </a:lnTo>
                    <a:lnTo>
                      <a:pt x="138223" y="396050"/>
                    </a:lnTo>
                    <a:cubicBezTo>
                      <a:pt x="136509" y="394609"/>
                      <a:pt x="134794" y="393101"/>
                      <a:pt x="133114" y="391592"/>
                    </a:cubicBezTo>
                    <a:lnTo>
                      <a:pt x="174776" y="322497"/>
                    </a:lnTo>
                    <a:lnTo>
                      <a:pt x="137126" y="230189"/>
                    </a:lnTo>
                    <a:lnTo>
                      <a:pt x="75713" y="332030"/>
                    </a:lnTo>
                    <a:cubicBezTo>
                      <a:pt x="74238" y="330213"/>
                      <a:pt x="72798" y="328292"/>
                      <a:pt x="71323" y="326372"/>
                    </a:cubicBezTo>
                    <a:lnTo>
                      <a:pt x="134006" y="222474"/>
                    </a:lnTo>
                    <a:lnTo>
                      <a:pt x="96321" y="130131"/>
                    </a:lnTo>
                    <a:lnTo>
                      <a:pt x="25375" y="247780"/>
                    </a:lnTo>
                    <a:cubicBezTo>
                      <a:pt x="24278" y="245242"/>
                      <a:pt x="23214" y="242705"/>
                      <a:pt x="22220" y="240064"/>
                    </a:cubicBezTo>
                    <a:lnTo>
                      <a:pt x="93200" y="122450"/>
                    </a:lnTo>
                    <a:lnTo>
                      <a:pt x="55550" y="30107"/>
                    </a:lnTo>
                    <a:lnTo>
                      <a:pt x="0" y="122210"/>
                    </a:lnTo>
                    <a:cubicBezTo>
                      <a:pt x="0" y="117855"/>
                      <a:pt x="34" y="113431"/>
                      <a:pt x="206" y="108974"/>
                    </a:cubicBezTo>
                    <a:lnTo>
                      <a:pt x="52395" y="22391"/>
                    </a:lnTo>
                    <a:lnTo>
                      <a:pt x="43274" y="0"/>
                    </a:lnTo>
                    <a:lnTo>
                      <a:pt x="50475" y="0"/>
                    </a:lnTo>
                    <a:lnTo>
                      <a:pt x="78970" y="69917"/>
                    </a:lnTo>
                    <a:lnTo>
                      <a:pt x="204471" y="102459"/>
                    </a:lnTo>
                    <a:cubicBezTo>
                      <a:pt x="206323" y="105202"/>
                      <a:pt x="208038" y="107945"/>
                      <a:pt x="209786" y="110722"/>
                    </a:cubicBezTo>
                    <a:lnTo>
                      <a:pt x="82125" y="77598"/>
                    </a:lnTo>
                    <a:lnTo>
                      <a:pt x="119775" y="169941"/>
                    </a:lnTo>
                    <a:lnTo>
                      <a:pt x="248808" y="203408"/>
                    </a:lnTo>
                    <a:cubicBezTo>
                      <a:pt x="249460" y="205877"/>
                      <a:pt x="250043" y="208312"/>
                      <a:pt x="250626" y="210746"/>
                    </a:cubicBezTo>
                    <a:lnTo>
                      <a:pt x="122896" y="177622"/>
                    </a:lnTo>
                    <a:lnTo>
                      <a:pt x="160546" y="269965"/>
                    </a:lnTo>
                    <a:lnTo>
                      <a:pt x="260604" y="295923"/>
                    </a:lnTo>
                    <a:cubicBezTo>
                      <a:pt x="260707" y="298254"/>
                      <a:pt x="260707" y="300586"/>
                      <a:pt x="260707" y="302849"/>
                    </a:cubicBezTo>
                    <a:lnTo>
                      <a:pt x="163700" y="277680"/>
                    </a:lnTo>
                    <a:lnTo>
                      <a:pt x="201351" y="370023"/>
                    </a:lnTo>
                    <a:close/>
                  </a:path>
                </a:pathLst>
              </a:custGeom>
              <a:solidFill>
                <a:schemeClr val="accent3">
                  <a:alpha val="36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1367" name="Group 1366">
              <a:extLst>
                <a:ext uri="{FF2B5EF4-FFF2-40B4-BE49-F238E27FC236}">
                  <a16:creationId xmlns:a16="http://schemas.microsoft.com/office/drawing/2014/main" id="{E6C0975E-F6EC-F009-9723-541BE2FDD8A7}"/>
                </a:ext>
              </a:extLst>
            </p:cNvPr>
            <p:cNvGrpSpPr/>
            <p:nvPr/>
          </p:nvGrpSpPr>
          <p:grpSpPr>
            <a:xfrm>
              <a:off x="11265052" y="0"/>
              <a:ext cx="566505" cy="484517"/>
              <a:chOff x="11265052" y="0"/>
              <a:chExt cx="566505" cy="484517"/>
            </a:xfrm>
          </p:grpSpPr>
          <p:sp>
            <p:nvSpPr>
              <p:cNvPr id="1152" name="Freeform: Shape 1151">
                <a:extLst>
                  <a:ext uri="{FF2B5EF4-FFF2-40B4-BE49-F238E27FC236}">
                    <a16:creationId xmlns:a16="http://schemas.microsoft.com/office/drawing/2014/main" id="{03E2BB20-92A3-918C-B259-9AEDC3C8F7EC}"/>
                  </a:ext>
                </a:extLst>
              </p:cNvPr>
              <p:cNvSpPr/>
              <p:nvPr/>
            </p:nvSpPr>
            <p:spPr>
              <a:xfrm>
                <a:off x="11265052" y="0"/>
                <a:ext cx="566505" cy="484517"/>
              </a:xfrm>
              <a:custGeom>
                <a:avLst/>
                <a:gdLst>
                  <a:gd name="connsiteX0" fmla="*/ 566505 w 566505"/>
                  <a:gd name="connsiteY0" fmla="*/ 0 h 484517"/>
                  <a:gd name="connsiteX1" fmla="*/ 475122 w 566505"/>
                  <a:gd name="connsiteY1" fmla="*/ 250728 h 484517"/>
                  <a:gd name="connsiteX2" fmla="*/ 466653 w 566505"/>
                  <a:gd name="connsiteY2" fmla="*/ 262490 h 484517"/>
                  <a:gd name="connsiteX3" fmla="*/ 360148 w 566505"/>
                  <a:gd name="connsiteY3" fmla="*/ 366320 h 484517"/>
                  <a:gd name="connsiteX4" fmla="*/ 351061 w 566505"/>
                  <a:gd name="connsiteY4" fmla="*/ 372732 h 484517"/>
                  <a:gd name="connsiteX5" fmla="*/ 239241 w 566505"/>
                  <a:gd name="connsiteY5" fmla="*/ 432534 h 484517"/>
                  <a:gd name="connsiteX6" fmla="*/ 229743 w 566505"/>
                  <a:gd name="connsiteY6" fmla="*/ 436409 h 484517"/>
                  <a:gd name="connsiteX7" fmla="*/ 114803 w 566505"/>
                  <a:gd name="connsiteY7" fmla="*/ 470253 h 484517"/>
                  <a:gd name="connsiteX8" fmla="*/ 105133 w 566505"/>
                  <a:gd name="connsiteY8" fmla="*/ 472173 h 484517"/>
                  <a:gd name="connsiteX9" fmla="*/ 7372 w 566505"/>
                  <a:gd name="connsiteY9" fmla="*/ 484312 h 484517"/>
                  <a:gd name="connsiteX10" fmla="*/ 0 w 566505"/>
                  <a:gd name="connsiteY10" fmla="*/ 484518 h 484517"/>
                  <a:gd name="connsiteX11" fmla="*/ 583 w 566505"/>
                  <a:gd name="connsiteY11" fmla="*/ 477180 h 484517"/>
                  <a:gd name="connsiteX12" fmla="*/ 35319 w 566505"/>
                  <a:gd name="connsiteY12" fmla="*/ 318211 h 484517"/>
                  <a:gd name="connsiteX13" fmla="*/ 38645 w 566505"/>
                  <a:gd name="connsiteY13" fmla="*/ 308781 h 484517"/>
                  <a:gd name="connsiteX14" fmla="*/ 89600 w 566505"/>
                  <a:gd name="connsiteY14" fmla="*/ 197613 h 484517"/>
                  <a:gd name="connsiteX15" fmla="*/ 95018 w 566505"/>
                  <a:gd name="connsiteY15" fmla="*/ 188526 h 484517"/>
                  <a:gd name="connsiteX16" fmla="*/ 178342 w 566505"/>
                  <a:gd name="connsiteY16" fmla="*/ 82810 h 484517"/>
                  <a:gd name="connsiteX17" fmla="*/ 187258 w 566505"/>
                  <a:gd name="connsiteY17" fmla="*/ 74306 h 484517"/>
                  <a:gd name="connsiteX18" fmla="*/ 293351 w 566505"/>
                  <a:gd name="connsiteY18" fmla="*/ 0 h 484517"/>
                  <a:gd name="connsiteX19" fmla="*/ 566505 w 566505"/>
                  <a:gd name="connsiteY19" fmla="*/ 0 h 48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66505" h="484517">
                    <a:moveTo>
                      <a:pt x="566505" y="0"/>
                    </a:moveTo>
                    <a:cubicBezTo>
                      <a:pt x="554024" y="104550"/>
                      <a:pt x="520282" y="186503"/>
                      <a:pt x="475122" y="250728"/>
                    </a:cubicBezTo>
                    <a:cubicBezTo>
                      <a:pt x="472345" y="254740"/>
                      <a:pt x="469499" y="258615"/>
                      <a:pt x="466653" y="262490"/>
                    </a:cubicBezTo>
                    <a:cubicBezTo>
                      <a:pt x="435106" y="304598"/>
                      <a:pt x="398621" y="338717"/>
                      <a:pt x="360148" y="366320"/>
                    </a:cubicBezTo>
                    <a:cubicBezTo>
                      <a:pt x="357130" y="368480"/>
                      <a:pt x="354079" y="370641"/>
                      <a:pt x="351061" y="372732"/>
                    </a:cubicBezTo>
                    <a:cubicBezTo>
                      <a:pt x="314440" y="397970"/>
                      <a:pt x="276309" y="417515"/>
                      <a:pt x="239241" y="432534"/>
                    </a:cubicBezTo>
                    <a:cubicBezTo>
                      <a:pt x="236087" y="433906"/>
                      <a:pt x="232898" y="435174"/>
                      <a:pt x="229743" y="436409"/>
                    </a:cubicBezTo>
                    <a:cubicBezTo>
                      <a:pt x="188561" y="452422"/>
                      <a:pt x="149059" y="463121"/>
                      <a:pt x="114803" y="470253"/>
                    </a:cubicBezTo>
                    <a:cubicBezTo>
                      <a:pt x="111511" y="470939"/>
                      <a:pt x="108322" y="471590"/>
                      <a:pt x="105133" y="472173"/>
                    </a:cubicBezTo>
                    <a:cubicBezTo>
                      <a:pt x="58087" y="481329"/>
                      <a:pt x="22117" y="483695"/>
                      <a:pt x="7372" y="484312"/>
                    </a:cubicBezTo>
                    <a:cubicBezTo>
                      <a:pt x="2606" y="484518"/>
                      <a:pt x="0" y="484518"/>
                      <a:pt x="0" y="484518"/>
                    </a:cubicBezTo>
                    <a:cubicBezTo>
                      <a:pt x="0" y="484518"/>
                      <a:pt x="137" y="481946"/>
                      <a:pt x="583" y="477180"/>
                    </a:cubicBezTo>
                    <a:cubicBezTo>
                      <a:pt x="2435" y="456468"/>
                      <a:pt x="9773" y="393821"/>
                      <a:pt x="35319" y="318211"/>
                    </a:cubicBezTo>
                    <a:cubicBezTo>
                      <a:pt x="36347" y="315091"/>
                      <a:pt x="37479" y="311936"/>
                      <a:pt x="38645" y="308781"/>
                    </a:cubicBezTo>
                    <a:cubicBezTo>
                      <a:pt x="51161" y="273257"/>
                      <a:pt x="67723" y="235264"/>
                      <a:pt x="89600" y="197613"/>
                    </a:cubicBezTo>
                    <a:cubicBezTo>
                      <a:pt x="91349" y="194596"/>
                      <a:pt x="93166" y="191578"/>
                      <a:pt x="95018" y="188526"/>
                    </a:cubicBezTo>
                    <a:cubicBezTo>
                      <a:pt x="117238" y="151802"/>
                      <a:pt x="144601" y="115626"/>
                      <a:pt x="178342" y="82810"/>
                    </a:cubicBezTo>
                    <a:cubicBezTo>
                      <a:pt x="181223" y="79896"/>
                      <a:pt x="184172" y="77084"/>
                      <a:pt x="187258" y="74306"/>
                    </a:cubicBezTo>
                    <a:cubicBezTo>
                      <a:pt x="217502" y="46292"/>
                      <a:pt x="252615" y="20917"/>
                      <a:pt x="293351" y="0"/>
                    </a:cubicBezTo>
                    <a:lnTo>
                      <a:pt x="566505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53" name="Freeform: Shape 1152">
                <a:extLst>
                  <a:ext uri="{FF2B5EF4-FFF2-40B4-BE49-F238E27FC236}">
                    <a16:creationId xmlns:a16="http://schemas.microsoft.com/office/drawing/2014/main" id="{082CAA90-D6DE-A26C-DA60-B79C03751C69}"/>
                  </a:ext>
                </a:extLst>
              </p:cNvPr>
              <p:cNvSpPr/>
              <p:nvPr/>
            </p:nvSpPr>
            <p:spPr>
              <a:xfrm>
                <a:off x="11265052" y="0"/>
                <a:ext cx="515447" cy="484517"/>
              </a:xfrm>
              <a:custGeom>
                <a:avLst/>
                <a:gdLst>
                  <a:gd name="connsiteX0" fmla="*/ 452080 w 515447"/>
                  <a:gd name="connsiteY0" fmla="*/ 60419 h 484517"/>
                  <a:gd name="connsiteX1" fmla="*/ 475122 w 515447"/>
                  <a:gd name="connsiteY1" fmla="*/ 250728 h 484517"/>
                  <a:gd name="connsiteX2" fmla="*/ 466653 w 515447"/>
                  <a:gd name="connsiteY2" fmla="*/ 262490 h 484517"/>
                  <a:gd name="connsiteX3" fmla="*/ 443198 w 515447"/>
                  <a:gd name="connsiteY3" fmla="*/ 68889 h 484517"/>
                  <a:gd name="connsiteX4" fmla="*/ 336453 w 515447"/>
                  <a:gd name="connsiteY4" fmla="*/ 170627 h 484517"/>
                  <a:gd name="connsiteX5" fmla="*/ 360148 w 515447"/>
                  <a:gd name="connsiteY5" fmla="*/ 366320 h 484517"/>
                  <a:gd name="connsiteX6" fmla="*/ 351061 w 515447"/>
                  <a:gd name="connsiteY6" fmla="*/ 372732 h 484517"/>
                  <a:gd name="connsiteX7" fmla="*/ 327572 w 515447"/>
                  <a:gd name="connsiteY7" fmla="*/ 179097 h 484517"/>
                  <a:gd name="connsiteX8" fmla="*/ 220862 w 515447"/>
                  <a:gd name="connsiteY8" fmla="*/ 280835 h 484517"/>
                  <a:gd name="connsiteX9" fmla="*/ 239241 w 515447"/>
                  <a:gd name="connsiteY9" fmla="*/ 432534 h 484517"/>
                  <a:gd name="connsiteX10" fmla="*/ 229743 w 515447"/>
                  <a:gd name="connsiteY10" fmla="*/ 436409 h 484517"/>
                  <a:gd name="connsiteX11" fmla="*/ 211947 w 515447"/>
                  <a:gd name="connsiteY11" fmla="*/ 289305 h 484517"/>
                  <a:gd name="connsiteX12" fmla="*/ 105202 w 515447"/>
                  <a:gd name="connsiteY12" fmla="*/ 391043 h 484517"/>
                  <a:gd name="connsiteX13" fmla="*/ 114803 w 515447"/>
                  <a:gd name="connsiteY13" fmla="*/ 470253 h 484517"/>
                  <a:gd name="connsiteX14" fmla="*/ 105133 w 515447"/>
                  <a:gd name="connsiteY14" fmla="*/ 472173 h 484517"/>
                  <a:gd name="connsiteX15" fmla="*/ 96321 w 515447"/>
                  <a:gd name="connsiteY15" fmla="*/ 399513 h 484517"/>
                  <a:gd name="connsiteX16" fmla="*/ 7372 w 515447"/>
                  <a:gd name="connsiteY16" fmla="*/ 484312 h 484517"/>
                  <a:gd name="connsiteX17" fmla="*/ 0 w 515447"/>
                  <a:gd name="connsiteY17" fmla="*/ 484518 h 484517"/>
                  <a:gd name="connsiteX18" fmla="*/ 583 w 515447"/>
                  <a:gd name="connsiteY18" fmla="*/ 477180 h 484517"/>
                  <a:gd name="connsiteX19" fmla="*/ 147344 w 515447"/>
                  <a:gd name="connsiteY19" fmla="*/ 337276 h 484517"/>
                  <a:gd name="connsiteX20" fmla="*/ 35319 w 515447"/>
                  <a:gd name="connsiteY20" fmla="*/ 318211 h 484517"/>
                  <a:gd name="connsiteX21" fmla="*/ 38645 w 515447"/>
                  <a:gd name="connsiteY21" fmla="*/ 308781 h 484517"/>
                  <a:gd name="connsiteX22" fmla="*/ 156260 w 515447"/>
                  <a:gd name="connsiteY22" fmla="*/ 328773 h 484517"/>
                  <a:gd name="connsiteX23" fmla="*/ 262936 w 515447"/>
                  <a:gd name="connsiteY23" fmla="*/ 227103 h 484517"/>
                  <a:gd name="connsiteX24" fmla="*/ 89600 w 515447"/>
                  <a:gd name="connsiteY24" fmla="*/ 197613 h 484517"/>
                  <a:gd name="connsiteX25" fmla="*/ 95018 w 515447"/>
                  <a:gd name="connsiteY25" fmla="*/ 188526 h 484517"/>
                  <a:gd name="connsiteX26" fmla="*/ 271851 w 515447"/>
                  <a:gd name="connsiteY26" fmla="*/ 218599 h 484517"/>
                  <a:gd name="connsiteX27" fmla="*/ 378596 w 515447"/>
                  <a:gd name="connsiteY27" fmla="*/ 116860 h 484517"/>
                  <a:gd name="connsiteX28" fmla="*/ 178342 w 515447"/>
                  <a:gd name="connsiteY28" fmla="*/ 82810 h 484517"/>
                  <a:gd name="connsiteX29" fmla="*/ 187258 w 515447"/>
                  <a:gd name="connsiteY29" fmla="*/ 74306 h 484517"/>
                  <a:gd name="connsiteX30" fmla="*/ 387477 w 515447"/>
                  <a:gd name="connsiteY30" fmla="*/ 108391 h 484517"/>
                  <a:gd name="connsiteX31" fmla="*/ 494187 w 515447"/>
                  <a:gd name="connsiteY31" fmla="*/ 6652 h 484517"/>
                  <a:gd name="connsiteX32" fmla="*/ 455029 w 515447"/>
                  <a:gd name="connsiteY32" fmla="*/ 0 h 484517"/>
                  <a:gd name="connsiteX33" fmla="*/ 515448 w 515447"/>
                  <a:gd name="connsiteY33" fmla="*/ 0 h 484517"/>
                  <a:gd name="connsiteX34" fmla="*/ 452080 w 515447"/>
                  <a:gd name="connsiteY34" fmla="*/ 60419 h 48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15447" h="484517">
                    <a:moveTo>
                      <a:pt x="452080" y="60419"/>
                    </a:moveTo>
                    <a:lnTo>
                      <a:pt x="475122" y="250728"/>
                    </a:lnTo>
                    <a:cubicBezTo>
                      <a:pt x="472345" y="254740"/>
                      <a:pt x="469499" y="258615"/>
                      <a:pt x="466653" y="262490"/>
                    </a:cubicBezTo>
                    <a:lnTo>
                      <a:pt x="443198" y="68889"/>
                    </a:lnTo>
                    <a:lnTo>
                      <a:pt x="336453" y="170627"/>
                    </a:lnTo>
                    <a:lnTo>
                      <a:pt x="360148" y="366320"/>
                    </a:lnTo>
                    <a:cubicBezTo>
                      <a:pt x="357130" y="368480"/>
                      <a:pt x="354079" y="370641"/>
                      <a:pt x="351061" y="372732"/>
                    </a:cubicBezTo>
                    <a:lnTo>
                      <a:pt x="327572" y="179097"/>
                    </a:lnTo>
                    <a:lnTo>
                      <a:pt x="220862" y="280835"/>
                    </a:lnTo>
                    <a:lnTo>
                      <a:pt x="239241" y="432534"/>
                    </a:lnTo>
                    <a:cubicBezTo>
                      <a:pt x="236087" y="433906"/>
                      <a:pt x="232898" y="435174"/>
                      <a:pt x="229743" y="436409"/>
                    </a:cubicBezTo>
                    <a:lnTo>
                      <a:pt x="211947" y="289305"/>
                    </a:lnTo>
                    <a:lnTo>
                      <a:pt x="105202" y="391043"/>
                    </a:lnTo>
                    <a:lnTo>
                      <a:pt x="114803" y="470253"/>
                    </a:lnTo>
                    <a:cubicBezTo>
                      <a:pt x="111511" y="470939"/>
                      <a:pt x="108322" y="471590"/>
                      <a:pt x="105133" y="472173"/>
                    </a:cubicBezTo>
                    <a:lnTo>
                      <a:pt x="96321" y="399513"/>
                    </a:lnTo>
                    <a:lnTo>
                      <a:pt x="7372" y="484312"/>
                    </a:lnTo>
                    <a:cubicBezTo>
                      <a:pt x="2606" y="484518"/>
                      <a:pt x="0" y="484518"/>
                      <a:pt x="0" y="484518"/>
                    </a:cubicBezTo>
                    <a:cubicBezTo>
                      <a:pt x="0" y="484518"/>
                      <a:pt x="137" y="481946"/>
                      <a:pt x="583" y="477180"/>
                    </a:cubicBezTo>
                    <a:lnTo>
                      <a:pt x="147344" y="337276"/>
                    </a:lnTo>
                    <a:lnTo>
                      <a:pt x="35319" y="318211"/>
                    </a:lnTo>
                    <a:cubicBezTo>
                      <a:pt x="36347" y="315091"/>
                      <a:pt x="37479" y="311936"/>
                      <a:pt x="38645" y="308781"/>
                    </a:cubicBezTo>
                    <a:lnTo>
                      <a:pt x="156260" y="328773"/>
                    </a:lnTo>
                    <a:lnTo>
                      <a:pt x="262936" y="227103"/>
                    </a:lnTo>
                    <a:lnTo>
                      <a:pt x="89600" y="197613"/>
                    </a:lnTo>
                    <a:cubicBezTo>
                      <a:pt x="91349" y="194596"/>
                      <a:pt x="93166" y="191578"/>
                      <a:pt x="95018" y="188526"/>
                    </a:cubicBezTo>
                    <a:lnTo>
                      <a:pt x="271851" y="218599"/>
                    </a:lnTo>
                    <a:lnTo>
                      <a:pt x="378596" y="116860"/>
                    </a:lnTo>
                    <a:lnTo>
                      <a:pt x="178342" y="82810"/>
                    </a:lnTo>
                    <a:cubicBezTo>
                      <a:pt x="181223" y="79896"/>
                      <a:pt x="184172" y="77084"/>
                      <a:pt x="187258" y="74306"/>
                    </a:cubicBezTo>
                    <a:lnTo>
                      <a:pt x="387477" y="108391"/>
                    </a:lnTo>
                    <a:lnTo>
                      <a:pt x="494187" y="6652"/>
                    </a:lnTo>
                    <a:lnTo>
                      <a:pt x="455029" y="0"/>
                    </a:lnTo>
                    <a:lnTo>
                      <a:pt x="515448" y="0"/>
                    </a:lnTo>
                    <a:lnTo>
                      <a:pt x="452080" y="60419"/>
                    </a:lnTo>
                    <a:close/>
                  </a:path>
                </a:pathLst>
              </a:custGeom>
              <a:solidFill>
                <a:schemeClr val="accent3">
                  <a:alpha val="36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1366" name="Group 1365">
              <a:extLst>
                <a:ext uri="{FF2B5EF4-FFF2-40B4-BE49-F238E27FC236}">
                  <a16:creationId xmlns:a16="http://schemas.microsoft.com/office/drawing/2014/main" id="{643BFBC2-E057-9CFF-C5EC-621C769B2E85}"/>
                </a:ext>
              </a:extLst>
            </p:cNvPr>
            <p:cNvGrpSpPr/>
            <p:nvPr/>
          </p:nvGrpSpPr>
          <p:grpSpPr>
            <a:xfrm>
              <a:off x="11310786" y="1801421"/>
              <a:ext cx="258111" cy="440523"/>
              <a:chOff x="11310786" y="1801421"/>
              <a:chExt cx="258111" cy="440523"/>
            </a:xfrm>
          </p:grpSpPr>
          <p:sp>
            <p:nvSpPr>
              <p:cNvPr id="1173" name="Freeform: Shape 1172">
                <a:extLst>
                  <a:ext uri="{FF2B5EF4-FFF2-40B4-BE49-F238E27FC236}">
                    <a16:creationId xmlns:a16="http://schemas.microsoft.com/office/drawing/2014/main" id="{16EE3037-16E2-BDEE-2EC2-311DA3FA3069}"/>
                  </a:ext>
                </a:extLst>
              </p:cNvPr>
              <p:cNvSpPr/>
              <p:nvPr/>
            </p:nvSpPr>
            <p:spPr>
              <a:xfrm>
                <a:off x="11310786" y="1801421"/>
                <a:ext cx="258111" cy="440489"/>
              </a:xfrm>
              <a:custGeom>
                <a:avLst/>
                <a:gdLst>
                  <a:gd name="connsiteX0" fmla="*/ 202311 w 258111"/>
                  <a:gd name="connsiteY0" fmla="*/ 296060 h 440489"/>
                  <a:gd name="connsiteX1" fmla="*/ 198231 w 258111"/>
                  <a:gd name="connsiteY1" fmla="*/ 301752 h 440489"/>
                  <a:gd name="connsiteX2" fmla="*/ 144361 w 258111"/>
                  <a:gd name="connsiteY2" fmla="*/ 360285 h 440489"/>
                  <a:gd name="connsiteX3" fmla="*/ 139561 w 258111"/>
                  <a:gd name="connsiteY3" fmla="*/ 364537 h 440489"/>
                  <a:gd name="connsiteX4" fmla="*/ 78490 w 258111"/>
                  <a:gd name="connsiteY4" fmla="*/ 408325 h 440489"/>
                  <a:gd name="connsiteX5" fmla="*/ 73175 w 258111"/>
                  <a:gd name="connsiteY5" fmla="*/ 411480 h 440489"/>
                  <a:gd name="connsiteX6" fmla="*/ 17797 w 258111"/>
                  <a:gd name="connsiteY6" fmla="*/ 438844 h 440489"/>
                  <a:gd name="connsiteX7" fmla="*/ 13476 w 258111"/>
                  <a:gd name="connsiteY7" fmla="*/ 440489 h 440489"/>
                  <a:gd name="connsiteX8" fmla="*/ 12276 w 258111"/>
                  <a:gd name="connsiteY8" fmla="*/ 436032 h 440489"/>
                  <a:gd name="connsiteX9" fmla="*/ 0 w 258111"/>
                  <a:gd name="connsiteY9" fmla="*/ 334739 h 440489"/>
                  <a:gd name="connsiteX10" fmla="*/ 0 w 258111"/>
                  <a:gd name="connsiteY10" fmla="*/ 328464 h 440489"/>
                  <a:gd name="connsiteX11" fmla="*/ 7201 w 258111"/>
                  <a:gd name="connsiteY11" fmla="*/ 252100 h 440489"/>
                  <a:gd name="connsiteX12" fmla="*/ 8538 w 258111"/>
                  <a:gd name="connsiteY12" fmla="*/ 245585 h 440489"/>
                  <a:gd name="connsiteX13" fmla="*/ 36039 w 258111"/>
                  <a:gd name="connsiteY13" fmla="*/ 165758 h 440489"/>
                  <a:gd name="connsiteX14" fmla="*/ 39571 w 258111"/>
                  <a:gd name="connsiteY14" fmla="*/ 158866 h 440489"/>
                  <a:gd name="connsiteX15" fmla="*/ 109008 w 258111"/>
                  <a:gd name="connsiteY15" fmla="*/ 71975 h 440489"/>
                  <a:gd name="connsiteX16" fmla="*/ 118472 w 258111"/>
                  <a:gd name="connsiteY16" fmla="*/ 64088 h 440489"/>
                  <a:gd name="connsiteX17" fmla="*/ 234989 w 258111"/>
                  <a:gd name="connsiteY17" fmla="*/ 1440 h 440489"/>
                  <a:gd name="connsiteX18" fmla="*/ 239207 w 258111"/>
                  <a:gd name="connsiteY18" fmla="*/ 0 h 440489"/>
                  <a:gd name="connsiteX19" fmla="*/ 240476 w 258111"/>
                  <a:gd name="connsiteY19" fmla="*/ 4286 h 440489"/>
                  <a:gd name="connsiteX20" fmla="*/ 246511 w 258111"/>
                  <a:gd name="connsiteY20" fmla="*/ 203820 h 440489"/>
                  <a:gd name="connsiteX21" fmla="*/ 243905 w 258111"/>
                  <a:gd name="connsiteY21" fmla="*/ 212530 h 440489"/>
                  <a:gd name="connsiteX22" fmla="*/ 202311 w 258111"/>
                  <a:gd name="connsiteY22" fmla="*/ 296026 h 440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58111" h="440489">
                    <a:moveTo>
                      <a:pt x="202311" y="296060"/>
                    </a:moveTo>
                    <a:cubicBezTo>
                      <a:pt x="200974" y="297980"/>
                      <a:pt x="199602" y="299900"/>
                      <a:pt x="198231" y="301752"/>
                    </a:cubicBezTo>
                    <a:cubicBezTo>
                      <a:pt x="181771" y="324281"/>
                      <a:pt x="163220" y="343689"/>
                      <a:pt x="144361" y="360285"/>
                    </a:cubicBezTo>
                    <a:cubicBezTo>
                      <a:pt x="142784" y="361725"/>
                      <a:pt x="141138" y="363166"/>
                      <a:pt x="139561" y="364537"/>
                    </a:cubicBezTo>
                    <a:cubicBezTo>
                      <a:pt x="118472" y="382539"/>
                      <a:pt x="97315" y="397044"/>
                      <a:pt x="78490" y="408325"/>
                    </a:cubicBezTo>
                    <a:cubicBezTo>
                      <a:pt x="76672" y="409423"/>
                      <a:pt x="74924" y="410451"/>
                      <a:pt x="73175" y="411480"/>
                    </a:cubicBezTo>
                    <a:cubicBezTo>
                      <a:pt x="47217" y="426636"/>
                      <a:pt x="26404" y="435449"/>
                      <a:pt x="17797" y="438844"/>
                    </a:cubicBezTo>
                    <a:cubicBezTo>
                      <a:pt x="15019" y="439941"/>
                      <a:pt x="13476" y="440489"/>
                      <a:pt x="13476" y="440489"/>
                    </a:cubicBezTo>
                    <a:cubicBezTo>
                      <a:pt x="13476" y="440489"/>
                      <a:pt x="13030" y="438946"/>
                      <a:pt x="12276" y="436032"/>
                    </a:cubicBezTo>
                    <a:cubicBezTo>
                      <a:pt x="9087" y="423379"/>
                      <a:pt x="514" y="384768"/>
                      <a:pt x="0" y="334739"/>
                    </a:cubicBezTo>
                    <a:cubicBezTo>
                      <a:pt x="0" y="332682"/>
                      <a:pt x="0" y="330556"/>
                      <a:pt x="0" y="328464"/>
                    </a:cubicBezTo>
                    <a:cubicBezTo>
                      <a:pt x="69" y="304838"/>
                      <a:pt x="2057" y="278915"/>
                      <a:pt x="7201" y="252100"/>
                    </a:cubicBezTo>
                    <a:cubicBezTo>
                      <a:pt x="7612" y="249940"/>
                      <a:pt x="8058" y="247780"/>
                      <a:pt x="8538" y="245585"/>
                    </a:cubicBezTo>
                    <a:cubicBezTo>
                      <a:pt x="14093" y="219250"/>
                      <a:pt x="22837" y="192196"/>
                      <a:pt x="36039" y="165758"/>
                    </a:cubicBezTo>
                    <a:cubicBezTo>
                      <a:pt x="37170" y="163461"/>
                      <a:pt x="38336" y="161163"/>
                      <a:pt x="39571" y="158866"/>
                    </a:cubicBezTo>
                    <a:cubicBezTo>
                      <a:pt x="55859" y="128176"/>
                      <a:pt x="78318" y="98481"/>
                      <a:pt x="109008" y="71975"/>
                    </a:cubicBezTo>
                    <a:cubicBezTo>
                      <a:pt x="112060" y="69300"/>
                      <a:pt x="115214" y="66694"/>
                      <a:pt x="118472" y="64088"/>
                    </a:cubicBezTo>
                    <a:cubicBezTo>
                      <a:pt x="149162" y="39502"/>
                      <a:pt x="187429" y="18037"/>
                      <a:pt x="234989" y="1440"/>
                    </a:cubicBezTo>
                    <a:cubicBezTo>
                      <a:pt x="236395" y="926"/>
                      <a:pt x="237767" y="480"/>
                      <a:pt x="239207" y="0"/>
                    </a:cubicBezTo>
                    <a:cubicBezTo>
                      <a:pt x="239653" y="1440"/>
                      <a:pt x="240064" y="2846"/>
                      <a:pt x="240476" y="4286"/>
                    </a:cubicBezTo>
                    <a:cubicBezTo>
                      <a:pt x="263690" y="82673"/>
                      <a:pt x="262147" y="148750"/>
                      <a:pt x="246511" y="203820"/>
                    </a:cubicBezTo>
                    <a:cubicBezTo>
                      <a:pt x="245688" y="206769"/>
                      <a:pt x="244796" y="209649"/>
                      <a:pt x="243905" y="212530"/>
                    </a:cubicBezTo>
                    <a:cubicBezTo>
                      <a:pt x="233926" y="244008"/>
                      <a:pt x="219353" y="271714"/>
                      <a:pt x="202311" y="29602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74" name="Freeform: Shape 1173">
                <a:extLst>
                  <a:ext uri="{FF2B5EF4-FFF2-40B4-BE49-F238E27FC236}">
                    <a16:creationId xmlns:a16="http://schemas.microsoft.com/office/drawing/2014/main" id="{7352253C-2300-94D1-803C-7A2CF14242DE}"/>
                  </a:ext>
                </a:extLst>
              </p:cNvPr>
              <p:cNvSpPr/>
              <p:nvPr/>
            </p:nvSpPr>
            <p:spPr>
              <a:xfrm>
                <a:off x="11310821" y="1801524"/>
                <a:ext cx="246545" cy="440420"/>
              </a:xfrm>
              <a:custGeom>
                <a:avLst/>
                <a:gdLst>
                  <a:gd name="connsiteX0" fmla="*/ 144292 w 246545"/>
                  <a:gd name="connsiteY0" fmla="*/ 191853 h 440420"/>
                  <a:gd name="connsiteX1" fmla="*/ 102116 w 246545"/>
                  <a:gd name="connsiteY1" fmla="*/ 274149 h 440420"/>
                  <a:gd name="connsiteX2" fmla="*/ 144361 w 246545"/>
                  <a:gd name="connsiteY2" fmla="*/ 360182 h 440420"/>
                  <a:gd name="connsiteX3" fmla="*/ 139560 w 246545"/>
                  <a:gd name="connsiteY3" fmla="*/ 364434 h 440420"/>
                  <a:gd name="connsiteX4" fmla="*/ 98618 w 246545"/>
                  <a:gd name="connsiteY4" fmla="*/ 281041 h 440420"/>
                  <a:gd name="connsiteX5" fmla="*/ 56441 w 246545"/>
                  <a:gd name="connsiteY5" fmla="*/ 363337 h 440420"/>
                  <a:gd name="connsiteX6" fmla="*/ 78490 w 246545"/>
                  <a:gd name="connsiteY6" fmla="*/ 408257 h 440420"/>
                  <a:gd name="connsiteX7" fmla="*/ 73175 w 246545"/>
                  <a:gd name="connsiteY7" fmla="*/ 411411 h 440420"/>
                  <a:gd name="connsiteX8" fmla="*/ 52944 w 246545"/>
                  <a:gd name="connsiteY8" fmla="*/ 370195 h 440420"/>
                  <a:gd name="connsiteX9" fmla="*/ 17797 w 246545"/>
                  <a:gd name="connsiteY9" fmla="*/ 438775 h 440420"/>
                  <a:gd name="connsiteX10" fmla="*/ 13476 w 246545"/>
                  <a:gd name="connsiteY10" fmla="*/ 440421 h 440420"/>
                  <a:gd name="connsiteX11" fmla="*/ 12276 w 246545"/>
                  <a:gd name="connsiteY11" fmla="*/ 435963 h 440420"/>
                  <a:gd name="connsiteX12" fmla="*/ 70260 w 246545"/>
                  <a:gd name="connsiteY12" fmla="*/ 322806 h 440420"/>
                  <a:gd name="connsiteX13" fmla="*/ 0 w 246545"/>
                  <a:gd name="connsiteY13" fmla="*/ 334670 h 440420"/>
                  <a:gd name="connsiteX14" fmla="*/ 0 w 246545"/>
                  <a:gd name="connsiteY14" fmla="*/ 328395 h 440420"/>
                  <a:gd name="connsiteX15" fmla="*/ 73792 w 246545"/>
                  <a:gd name="connsiteY15" fmla="*/ 315948 h 440420"/>
                  <a:gd name="connsiteX16" fmla="*/ 115969 w 246545"/>
                  <a:gd name="connsiteY16" fmla="*/ 233686 h 440420"/>
                  <a:gd name="connsiteX17" fmla="*/ 7235 w 246545"/>
                  <a:gd name="connsiteY17" fmla="*/ 252066 h 440420"/>
                  <a:gd name="connsiteX18" fmla="*/ 8573 w 246545"/>
                  <a:gd name="connsiteY18" fmla="*/ 245551 h 440420"/>
                  <a:gd name="connsiteX19" fmla="*/ 119501 w 246545"/>
                  <a:gd name="connsiteY19" fmla="*/ 226794 h 440420"/>
                  <a:gd name="connsiteX20" fmla="*/ 161677 w 246545"/>
                  <a:gd name="connsiteY20" fmla="*/ 144498 h 440420"/>
                  <a:gd name="connsiteX21" fmla="*/ 36073 w 246545"/>
                  <a:gd name="connsiteY21" fmla="*/ 165724 h 440420"/>
                  <a:gd name="connsiteX22" fmla="*/ 39605 w 246545"/>
                  <a:gd name="connsiteY22" fmla="*/ 158831 h 440420"/>
                  <a:gd name="connsiteX23" fmla="*/ 165209 w 246545"/>
                  <a:gd name="connsiteY23" fmla="*/ 137640 h 440420"/>
                  <a:gd name="connsiteX24" fmla="*/ 207386 w 246545"/>
                  <a:gd name="connsiteY24" fmla="*/ 55344 h 440420"/>
                  <a:gd name="connsiteX25" fmla="*/ 109042 w 246545"/>
                  <a:gd name="connsiteY25" fmla="*/ 71940 h 440420"/>
                  <a:gd name="connsiteX26" fmla="*/ 118506 w 246545"/>
                  <a:gd name="connsiteY26" fmla="*/ 64054 h 440420"/>
                  <a:gd name="connsiteX27" fmla="*/ 210918 w 246545"/>
                  <a:gd name="connsiteY27" fmla="*/ 48452 h 440420"/>
                  <a:gd name="connsiteX28" fmla="*/ 235024 w 246545"/>
                  <a:gd name="connsiteY28" fmla="*/ 1440 h 440420"/>
                  <a:gd name="connsiteX29" fmla="*/ 239241 w 246545"/>
                  <a:gd name="connsiteY29" fmla="*/ 0 h 440420"/>
                  <a:gd name="connsiteX30" fmla="*/ 240510 w 246545"/>
                  <a:gd name="connsiteY30" fmla="*/ 4286 h 440420"/>
                  <a:gd name="connsiteX31" fmla="*/ 193567 w 246545"/>
                  <a:gd name="connsiteY31" fmla="*/ 95909 h 440420"/>
                  <a:gd name="connsiteX32" fmla="*/ 246545 w 246545"/>
                  <a:gd name="connsiteY32" fmla="*/ 203820 h 440420"/>
                  <a:gd name="connsiteX33" fmla="*/ 243939 w 246545"/>
                  <a:gd name="connsiteY33" fmla="*/ 212529 h 440420"/>
                  <a:gd name="connsiteX34" fmla="*/ 190035 w 246545"/>
                  <a:gd name="connsiteY34" fmla="*/ 102733 h 440420"/>
                  <a:gd name="connsiteX35" fmla="*/ 147858 w 246545"/>
                  <a:gd name="connsiteY35" fmla="*/ 185029 h 440420"/>
                  <a:gd name="connsiteX36" fmla="*/ 202311 w 246545"/>
                  <a:gd name="connsiteY36" fmla="*/ 295991 h 440420"/>
                  <a:gd name="connsiteX37" fmla="*/ 198231 w 246545"/>
                  <a:gd name="connsiteY37" fmla="*/ 301683 h 440420"/>
                  <a:gd name="connsiteX38" fmla="*/ 144327 w 246545"/>
                  <a:gd name="connsiteY38" fmla="*/ 191853 h 440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46545" h="440420">
                    <a:moveTo>
                      <a:pt x="144292" y="191853"/>
                    </a:moveTo>
                    <a:lnTo>
                      <a:pt x="102116" y="274149"/>
                    </a:lnTo>
                    <a:lnTo>
                      <a:pt x="144361" y="360182"/>
                    </a:lnTo>
                    <a:cubicBezTo>
                      <a:pt x="142784" y="361622"/>
                      <a:pt x="141138" y="363063"/>
                      <a:pt x="139560" y="364434"/>
                    </a:cubicBezTo>
                    <a:lnTo>
                      <a:pt x="98618" y="281041"/>
                    </a:lnTo>
                    <a:lnTo>
                      <a:pt x="56441" y="363337"/>
                    </a:lnTo>
                    <a:lnTo>
                      <a:pt x="78490" y="408257"/>
                    </a:lnTo>
                    <a:cubicBezTo>
                      <a:pt x="76672" y="409354"/>
                      <a:pt x="74924" y="410383"/>
                      <a:pt x="73175" y="411411"/>
                    </a:cubicBezTo>
                    <a:lnTo>
                      <a:pt x="52944" y="370195"/>
                    </a:lnTo>
                    <a:lnTo>
                      <a:pt x="17797" y="438775"/>
                    </a:lnTo>
                    <a:cubicBezTo>
                      <a:pt x="15019" y="439872"/>
                      <a:pt x="13476" y="440421"/>
                      <a:pt x="13476" y="440421"/>
                    </a:cubicBezTo>
                    <a:cubicBezTo>
                      <a:pt x="13476" y="440421"/>
                      <a:pt x="13030" y="438878"/>
                      <a:pt x="12276" y="435963"/>
                    </a:cubicBezTo>
                    <a:lnTo>
                      <a:pt x="70260" y="322806"/>
                    </a:lnTo>
                    <a:lnTo>
                      <a:pt x="0" y="334670"/>
                    </a:lnTo>
                    <a:cubicBezTo>
                      <a:pt x="0" y="332613"/>
                      <a:pt x="0" y="330487"/>
                      <a:pt x="0" y="328395"/>
                    </a:cubicBezTo>
                    <a:lnTo>
                      <a:pt x="73792" y="315948"/>
                    </a:lnTo>
                    <a:lnTo>
                      <a:pt x="115969" y="233686"/>
                    </a:lnTo>
                    <a:lnTo>
                      <a:pt x="7235" y="252066"/>
                    </a:lnTo>
                    <a:cubicBezTo>
                      <a:pt x="7647" y="249906"/>
                      <a:pt x="8092" y="247745"/>
                      <a:pt x="8573" y="245551"/>
                    </a:cubicBezTo>
                    <a:lnTo>
                      <a:pt x="119501" y="226794"/>
                    </a:lnTo>
                    <a:lnTo>
                      <a:pt x="161677" y="144498"/>
                    </a:lnTo>
                    <a:lnTo>
                      <a:pt x="36073" y="165724"/>
                    </a:lnTo>
                    <a:cubicBezTo>
                      <a:pt x="37205" y="163426"/>
                      <a:pt x="38371" y="161129"/>
                      <a:pt x="39605" y="158831"/>
                    </a:cubicBezTo>
                    <a:lnTo>
                      <a:pt x="165209" y="137640"/>
                    </a:lnTo>
                    <a:lnTo>
                      <a:pt x="207386" y="55344"/>
                    </a:lnTo>
                    <a:lnTo>
                      <a:pt x="109042" y="71940"/>
                    </a:lnTo>
                    <a:cubicBezTo>
                      <a:pt x="112094" y="69266"/>
                      <a:pt x="115249" y="66660"/>
                      <a:pt x="118506" y="64054"/>
                    </a:cubicBezTo>
                    <a:lnTo>
                      <a:pt x="210918" y="48452"/>
                    </a:lnTo>
                    <a:lnTo>
                      <a:pt x="235024" y="1440"/>
                    </a:lnTo>
                    <a:cubicBezTo>
                      <a:pt x="236429" y="926"/>
                      <a:pt x="237801" y="480"/>
                      <a:pt x="239241" y="0"/>
                    </a:cubicBezTo>
                    <a:cubicBezTo>
                      <a:pt x="239687" y="1440"/>
                      <a:pt x="240099" y="2846"/>
                      <a:pt x="240510" y="4286"/>
                    </a:cubicBezTo>
                    <a:lnTo>
                      <a:pt x="193567" y="95909"/>
                    </a:lnTo>
                    <a:lnTo>
                      <a:pt x="246545" y="203820"/>
                    </a:lnTo>
                    <a:cubicBezTo>
                      <a:pt x="245722" y="206769"/>
                      <a:pt x="244831" y="209649"/>
                      <a:pt x="243939" y="212529"/>
                    </a:cubicBezTo>
                    <a:lnTo>
                      <a:pt x="190035" y="102733"/>
                    </a:lnTo>
                    <a:lnTo>
                      <a:pt x="147858" y="185029"/>
                    </a:lnTo>
                    <a:lnTo>
                      <a:pt x="202311" y="295991"/>
                    </a:lnTo>
                    <a:cubicBezTo>
                      <a:pt x="200974" y="297912"/>
                      <a:pt x="199602" y="299832"/>
                      <a:pt x="198231" y="301683"/>
                    </a:cubicBezTo>
                    <a:lnTo>
                      <a:pt x="144327" y="191853"/>
                    </a:lnTo>
                    <a:close/>
                  </a:path>
                </a:pathLst>
              </a:custGeom>
              <a:solidFill>
                <a:schemeClr val="accent6">
                  <a:alpha val="36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</p:grpSp>
      <p:grpSp>
        <p:nvGrpSpPr>
          <p:cNvPr id="1373" name="Group 1372">
            <a:extLst>
              <a:ext uri="{FF2B5EF4-FFF2-40B4-BE49-F238E27FC236}">
                <a16:creationId xmlns:a16="http://schemas.microsoft.com/office/drawing/2014/main" id="{F85C9088-253D-A7BF-F9EA-EEFE9A8362CA}"/>
              </a:ext>
            </a:extLst>
          </p:cNvPr>
          <p:cNvGrpSpPr/>
          <p:nvPr/>
        </p:nvGrpSpPr>
        <p:grpSpPr>
          <a:xfrm flipH="1">
            <a:off x="593386" y="5492509"/>
            <a:ext cx="173868" cy="216202"/>
            <a:chOff x="358714" y="3542335"/>
            <a:chExt cx="274731" cy="274731"/>
          </a:xfrm>
        </p:grpSpPr>
        <p:sp>
          <p:nvSpPr>
            <p:cNvPr id="1374" name="Freeform: Shape 1373">
              <a:extLst>
                <a:ext uri="{FF2B5EF4-FFF2-40B4-BE49-F238E27FC236}">
                  <a16:creationId xmlns:a16="http://schemas.microsoft.com/office/drawing/2014/main" id="{5274C307-3AE7-1AB7-DFB1-345E949E82AA}"/>
                </a:ext>
              </a:extLst>
            </p:cNvPr>
            <p:cNvSpPr/>
            <p:nvPr/>
          </p:nvSpPr>
          <p:spPr>
            <a:xfrm>
              <a:off x="358714" y="3542335"/>
              <a:ext cx="274731" cy="274731"/>
            </a:xfrm>
            <a:custGeom>
              <a:avLst/>
              <a:gdLst>
                <a:gd name="connsiteX0" fmla="*/ 274731 w 274731"/>
                <a:gd name="connsiteY0" fmla="*/ 137366 h 274731"/>
                <a:gd name="connsiteX1" fmla="*/ 137366 w 274731"/>
                <a:gd name="connsiteY1" fmla="*/ 274732 h 274731"/>
                <a:gd name="connsiteX2" fmla="*/ 0 w 274731"/>
                <a:gd name="connsiteY2" fmla="*/ 137366 h 274731"/>
                <a:gd name="connsiteX3" fmla="*/ 137366 w 274731"/>
                <a:gd name="connsiteY3" fmla="*/ 0 h 274731"/>
                <a:gd name="connsiteX4" fmla="*/ 274731 w 274731"/>
                <a:gd name="connsiteY4" fmla="*/ 137366 h 274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731" h="274731">
                  <a:moveTo>
                    <a:pt x="274731" y="137366"/>
                  </a:moveTo>
                  <a:cubicBezTo>
                    <a:pt x="274731" y="213231"/>
                    <a:pt x="213231" y="274732"/>
                    <a:pt x="137366" y="274732"/>
                  </a:cubicBezTo>
                  <a:cubicBezTo>
                    <a:pt x="61501" y="274732"/>
                    <a:pt x="0" y="213231"/>
                    <a:pt x="0" y="137366"/>
                  </a:cubicBezTo>
                  <a:cubicBezTo>
                    <a:pt x="0" y="61501"/>
                    <a:pt x="61501" y="0"/>
                    <a:pt x="137366" y="0"/>
                  </a:cubicBezTo>
                  <a:cubicBezTo>
                    <a:pt x="213231" y="0"/>
                    <a:pt x="274731" y="61501"/>
                    <a:pt x="274731" y="13736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75" name="Freeform: Shape 1374">
              <a:extLst>
                <a:ext uri="{FF2B5EF4-FFF2-40B4-BE49-F238E27FC236}">
                  <a16:creationId xmlns:a16="http://schemas.microsoft.com/office/drawing/2014/main" id="{C79C0C1B-E057-AE87-6E23-5AE3829E1C13}"/>
                </a:ext>
              </a:extLst>
            </p:cNvPr>
            <p:cNvSpPr/>
            <p:nvPr/>
          </p:nvSpPr>
          <p:spPr>
            <a:xfrm>
              <a:off x="384466" y="3568087"/>
              <a:ext cx="223227" cy="223227"/>
            </a:xfrm>
            <a:custGeom>
              <a:avLst/>
              <a:gdLst>
                <a:gd name="connsiteX0" fmla="*/ 223228 w 223227"/>
                <a:gd name="connsiteY0" fmla="*/ 111614 h 223227"/>
                <a:gd name="connsiteX1" fmla="*/ 111614 w 223227"/>
                <a:gd name="connsiteY1" fmla="*/ 223228 h 223227"/>
                <a:gd name="connsiteX2" fmla="*/ 0 w 223227"/>
                <a:gd name="connsiteY2" fmla="*/ 111614 h 223227"/>
                <a:gd name="connsiteX3" fmla="*/ 111614 w 223227"/>
                <a:gd name="connsiteY3" fmla="*/ 0 h 223227"/>
                <a:gd name="connsiteX4" fmla="*/ 223228 w 223227"/>
                <a:gd name="connsiteY4" fmla="*/ 111614 h 223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227" h="223227">
                  <a:moveTo>
                    <a:pt x="223228" y="111614"/>
                  </a:moveTo>
                  <a:cubicBezTo>
                    <a:pt x="223228" y="173257"/>
                    <a:pt x="173257" y="223228"/>
                    <a:pt x="111614" y="223228"/>
                  </a:cubicBezTo>
                  <a:cubicBezTo>
                    <a:pt x="49971" y="223228"/>
                    <a:pt x="0" y="173257"/>
                    <a:pt x="0" y="111614"/>
                  </a:cubicBezTo>
                  <a:cubicBezTo>
                    <a:pt x="0" y="49971"/>
                    <a:pt x="49971" y="0"/>
                    <a:pt x="111614" y="0"/>
                  </a:cubicBezTo>
                  <a:cubicBezTo>
                    <a:pt x="173257" y="0"/>
                    <a:pt x="223228" y="49971"/>
                    <a:pt x="223228" y="111614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76" name="Freeform: Shape 1375">
              <a:extLst>
                <a:ext uri="{FF2B5EF4-FFF2-40B4-BE49-F238E27FC236}">
                  <a16:creationId xmlns:a16="http://schemas.microsoft.com/office/drawing/2014/main" id="{EC5360D3-E08A-3E7B-D128-6B4F704983B5}"/>
                </a:ext>
              </a:extLst>
            </p:cNvPr>
            <p:cNvSpPr/>
            <p:nvPr/>
          </p:nvSpPr>
          <p:spPr>
            <a:xfrm>
              <a:off x="404320" y="3587940"/>
              <a:ext cx="183520" cy="183520"/>
            </a:xfrm>
            <a:custGeom>
              <a:avLst/>
              <a:gdLst>
                <a:gd name="connsiteX0" fmla="*/ 183520 w 183520"/>
                <a:gd name="connsiteY0" fmla="*/ 91760 h 183520"/>
                <a:gd name="connsiteX1" fmla="*/ 91760 w 183520"/>
                <a:gd name="connsiteY1" fmla="*/ 183520 h 183520"/>
                <a:gd name="connsiteX2" fmla="*/ 0 w 183520"/>
                <a:gd name="connsiteY2" fmla="*/ 91760 h 183520"/>
                <a:gd name="connsiteX3" fmla="*/ 91760 w 183520"/>
                <a:gd name="connsiteY3" fmla="*/ 0 h 183520"/>
                <a:gd name="connsiteX4" fmla="*/ 183520 w 183520"/>
                <a:gd name="connsiteY4" fmla="*/ 91760 h 18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520" h="183520">
                  <a:moveTo>
                    <a:pt x="183520" y="91760"/>
                  </a:moveTo>
                  <a:cubicBezTo>
                    <a:pt x="183520" y="142438"/>
                    <a:pt x="142438" y="183520"/>
                    <a:pt x="91760" y="183520"/>
                  </a:cubicBezTo>
                  <a:cubicBezTo>
                    <a:pt x="41082" y="183520"/>
                    <a:pt x="0" y="142438"/>
                    <a:pt x="0" y="91760"/>
                  </a:cubicBezTo>
                  <a:cubicBezTo>
                    <a:pt x="0" y="41082"/>
                    <a:pt x="41082" y="0"/>
                    <a:pt x="91760" y="0"/>
                  </a:cubicBezTo>
                  <a:cubicBezTo>
                    <a:pt x="142438" y="0"/>
                    <a:pt x="183520" y="41082"/>
                    <a:pt x="183520" y="91760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77" name="Freeform: Shape 1376">
              <a:extLst>
                <a:ext uri="{FF2B5EF4-FFF2-40B4-BE49-F238E27FC236}">
                  <a16:creationId xmlns:a16="http://schemas.microsoft.com/office/drawing/2014/main" id="{625A2B2B-C1D4-7576-0198-0213FE82949B}"/>
                </a:ext>
              </a:extLst>
            </p:cNvPr>
            <p:cNvSpPr/>
            <p:nvPr/>
          </p:nvSpPr>
          <p:spPr>
            <a:xfrm>
              <a:off x="423660" y="3607280"/>
              <a:ext cx="144840" cy="144840"/>
            </a:xfrm>
            <a:custGeom>
              <a:avLst/>
              <a:gdLst>
                <a:gd name="connsiteX0" fmla="*/ 144841 w 144840"/>
                <a:gd name="connsiteY0" fmla="*/ 72421 h 144840"/>
                <a:gd name="connsiteX1" fmla="*/ 72420 w 144840"/>
                <a:gd name="connsiteY1" fmla="*/ 144841 h 144840"/>
                <a:gd name="connsiteX2" fmla="*/ 0 w 144840"/>
                <a:gd name="connsiteY2" fmla="*/ 72421 h 144840"/>
                <a:gd name="connsiteX3" fmla="*/ 72420 w 144840"/>
                <a:gd name="connsiteY3" fmla="*/ 0 h 144840"/>
                <a:gd name="connsiteX4" fmla="*/ 144841 w 144840"/>
                <a:gd name="connsiteY4" fmla="*/ 72421 h 1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40" h="144840">
                  <a:moveTo>
                    <a:pt x="144841" y="72421"/>
                  </a:moveTo>
                  <a:cubicBezTo>
                    <a:pt x="144841" y="112418"/>
                    <a:pt x="112417" y="144841"/>
                    <a:pt x="72420" y="144841"/>
                  </a:cubicBezTo>
                  <a:cubicBezTo>
                    <a:pt x="32424" y="144841"/>
                    <a:pt x="0" y="112418"/>
                    <a:pt x="0" y="72421"/>
                  </a:cubicBezTo>
                  <a:cubicBezTo>
                    <a:pt x="0" y="32424"/>
                    <a:pt x="32424" y="0"/>
                    <a:pt x="72420" y="0"/>
                  </a:cubicBezTo>
                  <a:cubicBezTo>
                    <a:pt x="112417" y="0"/>
                    <a:pt x="144841" y="32424"/>
                    <a:pt x="144841" y="72421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1378" name="Group 1377">
            <a:extLst>
              <a:ext uri="{FF2B5EF4-FFF2-40B4-BE49-F238E27FC236}">
                <a16:creationId xmlns:a16="http://schemas.microsoft.com/office/drawing/2014/main" id="{88957B4F-0B8E-9932-8B6C-65C42FB3CA82}"/>
              </a:ext>
            </a:extLst>
          </p:cNvPr>
          <p:cNvGrpSpPr/>
          <p:nvPr/>
        </p:nvGrpSpPr>
        <p:grpSpPr>
          <a:xfrm flipH="1">
            <a:off x="582929" y="531325"/>
            <a:ext cx="220937" cy="274731"/>
            <a:chOff x="358714" y="3542335"/>
            <a:chExt cx="274731" cy="274731"/>
          </a:xfrm>
        </p:grpSpPr>
        <p:sp>
          <p:nvSpPr>
            <p:cNvPr id="1379" name="Freeform: Shape 1378">
              <a:extLst>
                <a:ext uri="{FF2B5EF4-FFF2-40B4-BE49-F238E27FC236}">
                  <a16:creationId xmlns:a16="http://schemas.microsoft.com/office/drawing/2014/main" id="{1AFF756A-0742-B1AF-BAEA-BA12037ECFC3}"/>
                </a:ext>
              </a:extLst>
            </p:cNvPr>
            <p:cNvSpPr/>
            <p:nvPr/>
          </p:nvSpPr>
          <p:spPr>
            <a:xfrm>
              <a:off x="358714" y="3542335"/>
              <a:ext cx="274731" cy="274731"/>
            </a:xfrm>
            <a:custGeom>
              <a:avLst/>
              <a:gdLst>
                <a:gd name="connsiteX0" fmla="*/ 274731 w 274731"/>
                <a:gd name="connsiteY0" fmla="*/ 137366 h 274731"/>
                <a:gd name="connsiteX1" fmla="*/ 137366 w 274731"/>
                <a:gd name="connsiteY1" fmla="*/ 274732 h 274731"/>
                <a:gd name="connsiteX2" fmla="*/ 0 w 274731"/>
                <a:gd name="connsiteY2" fmla="*/ 137366 h 274731"/>
                <a:gd name="connsiteX3" fmla="*/ 137366 w 274731"/>
                <a:gd name="connsiteY3" fmla="*/ 0 h 274731"/>
                <a:gd name="connsiteX4" fmla="*/ 274731 w 274731"/>
                <a:gd name="connsiteY4" fmla="*/ 137366 h 274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731" h="274731">
                  <a:moveTo>
                    <a:pt x="274731" y="137366"/>
                  </a:moveTo>
                  <a:cubicBezTo>
                    <a:pt x="274731" y="213231"/>
                    <a:pt x="213231" y="274732"/>
                    <a:pt x="137366" y="274732"/>
                  </a:cubicBezTo>
                  <a:cubicBezTo>
                    <a:pt x="61501" y="274732"/>
                    <a:pt x="0" y="213231"/>
                    <a:pt x="0" y="137366"/>
                  </a:cubicBezTo>
                  <a:cubicBezTo>
                    <a:pt x="0" y="61501"/>
                    <a:pt x="61501" y="0"/>
                    <a:pt x="137366" y="0"/>
                  </a:cubicBezTo>
                  <a:cubicBezTo>
                    <a:pt x="213231" y="0"/>
                    <a:pt x="274731" y="61501"/>
                    <a:pt x="274731" y="13736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80" name="Freeform: Shape 1379">
              <a:extLst>
                <a:ext uri="{FF2B5EF4-FFF2-40B4-BE49-F238E27FC236}">
                  <a16:creationId xmlns:a16="http://schemas.microsoft.com/office/drawing/2014/main" id="{4F406306-4015-B887-3B18-A3A32B9C9C28}"/>
                </a:ext>
              </a:extLst>
            </p:cNvPr>
            <p:cNvSpPr/>
            <p:nvPr/>
          </p:nvSpPr>
          <p:spPr>
            <a:xfrm>
              <a:off x="384466" y="3568087"/>
              <a:ext cx="223227" cy="223227"/>
            </a:xfrm>
            <a:custGeom>
              <a:avLst/>
              <a:gdLst>
                <a:gd name="connsiteX0" fmla="*/ 223228 w 223227"/>
                <a:gd name="connsiteY0" fmla="*/ 111614 h 223227"/>
                <a:gd name="connsiteX1" fmla="*/ 111614 w 223227"/>
                <a:gd name="connsiteY1" fmla="*/ 223228 h 223227"/>
                <a:gd name="connsiteX2" fmla="*/ 0 w 223227"/>
                <a:gd name="connsiteY2" fmla="*/ 111614 h 223227"/>
                <a:gd name="connsiteX3" fmla="*/ 111614 w 223227"/>
                <a:gd name="connsiteY3" fmla="*/ 0 h 223227"/>
                <a:gd name="connsiteX4" fmla="*/ 223228 w 223227"/>
                <a:gd name="connsiteY4" fmla="*/ 111614 h 223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227" h="223227">
                  <a:moveTo>
                    <a:pt x="223228" y="111614"/>
                  </a:moveTo>
                  <a:cubicBezTo>
                    <a:pt x="223228" y="173257"/>
                    <a:pt x="173257" y="223228"/>
                    <a:pt x="111614" y="223228"/>
                  </a:cubicBezTo>
                  <a:cubicBezTo>
                    <a:pt x="49971" y="223228"/>
                    <a:pt x="0" y="173257"/>
                    <a:pt x="0" y="111614"/>
                  </a:cubicBezTo>
                  <a:cubicBezTo>
                    <a:pt x="0" y="49971"/>
                    <a:pt x="49971" y="0"/>
                    <a:pt x="111614" y="0"/>
                  </a:cubicBezTo>
                  <a:cubicBezTo>
                    <a:pt x="173257" y="0"/>
                    <a:pt x="223228" y="49971"/>
                    <a:pt x="223228" y="111614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81" name="Freeform: Shape 1380">
              <a:extLst>
                <a:ext uri="{FF2B5EF4-FFF2-40B4-BE49-F238E27FC236}">
                  <a16:creationId xmlns:a16="http://schemas.microsoft.com/office/drawing/2014/main" id="{02D653AA-3E30-8BD9-C85C-49B99DA6AB22}"/>
                </a:ext>
              </a:extLst>
            </p:cNvPr>
            <p:cNvSpPr/>
            <p:nvPr/>
          </p:nvSpPr>
          <p:spPr>
            <a:xfrm>
              <a:off x="404320" y="3587940"/>
              <a:ext cx="183520" cy="183520"/>
            </a:xfrm>
            <a:custGeom>
              <a:avLst/>
              <a:gdLst>
                <a:gd name="connsiteX0" fmla="*/ 183520 w 183520"/>
                <a:gd name="connsiteY0" fmla="*/ 91760 h 183520"/>
                <a:gd name="connsiteX1" fmla="*/ 91760 w 183520"/>
                <a:gd name="connsiteY1" fmla="*/ 183520 h 183520"/>
                <a:gd name="connsiteX2" fmla="*/ 0 w 183520"/>
                <a:gd name="connsiteY2" fmla="*/ 91760 h 183520"/>
                <a:gd name="connsiteX3" fmla="*/ 91760 w 183520"/>
                <a:gd name="connsiteY3" fmla="*/ 0 h 183520"/>
                <a:gd name="connsiteX4" fmla="*/ 183520 w 183520"/>
                <a:gd name="connsiteY4" fmla="*/ 91760 h 18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520" h="183520">
                  <a:moveTo>
                    <a:pt x="183520" y="91760"/>
                  </a:moveTo>
                  <a:cubicBezTo>
                    <a:pt x="183520" y="142438"/>
                    <a:pt x="142438" y="183520"/>
                    <a:pt x="91760" y="183520"/>
                  </a:cubicBezTo>
                  <a:cubicBezTo>
                    <a:pt x="41082" y="183520"/>
                    <a:pt x="0" y="142438"/>
                    <a:pt x="0" y="91760"/>
                  </a:cubicBezTo>
                  <a:cubicBezTo>
                    <a:pt x="0" y="41082"/>
                    <a:pt x="41082" y="0"/>
                    <a:pt x="91760" y="0"/>
                  </a:cubicBezTo>
                  <a:cubicBezTo>
                    <a:pt x="142438" y="0"/>
                    <a:pt x="183520" y="41082"/>
                    <a:pt x="183520" y="91760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82" name="Freeform: Shape 1381">
              <a:extLst>
                <a:ext uri="{FF2B5EF4-FFF2-40B4-BE49-F238E27FC236}">
                  <a16:creationId xmlns:a16="http://schemas.microsoft.com/office/drawing/2014/main" id="{48863ACD-12D7-444C-C1B8-D60328644CFC}"/>
                </a:ext>
              </a:extLst>
            </p:cNvPr>
            <p:cNvSpPr/>
            <p:nvPr/>
          </p:nvSpPr>
          <p:spPr>
            <a:xfrm>
              <a:off x="423660" y="3607280"/>
              <a:ext cx="144840" cy="144840"/>
            </a:xfrm>
            <a:custGeom>
              <a:avLst/>
              <a:gdLst>
                <a:gd name="connsiteX0" fmla="*/ 144841 w 144840"/>
                <a:gd name="connsiteY0" fmla="*/ 72421 h 144840"/>
                <a:gd name="connsiteX1" fmla="*/ 72420 w 144840"/>
                <a:gd name="connsiteY1" fmla="*/ 144841 h 144840"/>
                <a:gd name="connsiteX2" fmla="*/ 0 w 144840"/>
                <a:gd name="connsiteY2" fmla="*/ 72421 h 144840"/>
                <a:gd name="connsiteX3" fmla="*/ 72420 w 144840"/>
                <a:gd name="connsiteY3" fmla="*/ 0 h 144840"/>
                <a:gd name="connsiteX4" fmla="*/ 144841 w 144840"/>
                <a:gd name="connsiteY4" fmla="*/ 72421 h 1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40" h="144840">
                  <a:moveTo>
                    <a:pt x="144841" y="72421"/>
                  </a:moveTo>
                  <a:cubicBezTo>
                    <a:pt x="144841" y="112418"/>
                    <a:pt x="112417" y="144841"/>
                    <a:pt x="72420" y="144841"/>
                  </a:cubicBezTo>
                  <a:cubicBezTo>
                    <a:pt x="32424" y="144841"/>
                    <a:pt x="0" y="112418"/>
                    <a:pt x="0" y="72421"/>
                  </a:cubicBezTo>
                  <a:cubicBezTo>
                    <a:pt x="0" y="32424"/>
                    <a:pt x="32424" y="0"/>
                    <a:pt x="72420" y="0"/>
                  </a:cubicBezTo>
                  <a:cubicBezTo>
                    <a:pt x="112417" y="0"/>
                    <a:pt x="144841" y="32424"/>
                    <a:pt x="144841" y="72421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1383" name="Group 1382">
            <a:extLst>
              <a:ext uri="{FF2B5EF4-FFF2-40B4-BE49-F238E27FC236}">
                <a16:creationId xmlns:a16="http://schemas.microsoft.com/office/drawing/2014/main" id="{3AADAFC1-92BE-5CAD-9275-431A6F48E2DF}"/>
              </a:ext>
            </a:extLst>
          </p:cNvPr>
          <p:cNvGrpSpPr/>
          <p:nvPr/>
        </p:nvGrpSpPr>
        <p:grpSpPr>
          <a:xfrm flipH="1">
            <a:off x="1322619" y="6043087"/>
            <a:ext cx="98196" cy="122105"/>
            <a:chOff x="358714" y="3542335"/>
            <a:chExt cx="274731" cy="274731"/>
          </a:xfrm>
        </p:grpSpPr>
        <p:sp>
          <p:nvSpPr>
            <p:cNvPr id="1384" name="Freeform: Shape 1383">
              <a:extLst>
                <a:ext uri="{FF2B5EF4-FFF2-40B4-BE49-F238E27FC236}">
                  <a16:creationId xmlns:a16="http://schemas.microsoft.com/office/drawing/2014/main" id="{C3A0BDF9-F5FC-DC80-39BF-5498562305A8}"/>
                </a:ext>
              </a:extLst>
            </p:cNvPr>
            <p:cNvSpPr/>
            <p:nvPr/>
          </p:nvSpPr>
          <p:spPr>
            <a:xfrm>
              <a:off x="358714" y="3542335"/>
              <a:ext cx="274731" cy="274731"/>
            </a:xfrm>
            <a:custGeom>
              <a:avLst/>
              <a:gdLst>
                <a:gd name="connsiteX0" fmla="*/ 274731 w 274731"/>
                <a:gd name="connsiteY0" fmla="*/ 137366 h 274731"/>
                <a:gd name="connsiteX1" fmla="*/ 137366 w 274731"/>
                <a:gd name="connsiteY1" fmla="*/ 274732 h 274731"/>
                <a:gd name="connsiteX2" fmla="*/ 0 w 274731"/>
                <a:gd name="connsiteY2" fmla="*/ 137366 h 274731"/>
                <a:gd name="connsiteX3" fmla="*/ 137366 w 274731"/>
                <a:gd name="connsiteY3" fmla="*/ 0 h 274731"/>
                <a:gd name="connsiteX4" fmla="*/ 274731 w 274731"/>
                <a:gd name="connsiteY4" fmla="*/ 137366 h 274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731" h="274731">
                  <a:moveTo>
                    <a:pt x="274731" y="137366"/>
                  </a:moveTo>
                  <a:cubicBezTo>
                    <a:pt x="274731" y="213231"/>
                    <a:pt x="213231" y="274732"/>
                    <a:pt x="137366" y="274732"/>
                  </a:cubicBezTo>
                  <a:cubicBezTo>
                    <a:pt x="61501" y="274732"/>
                    <a:pt x="0" y="213231"/>
                    <a:pt x="0" y="137366"/>
                  </a:cubicBezTo>
                  <a:cubicBezTo>
                    <a:pt x="0" y="61501"/>
                    <a:pt x="61501" y="0"/>
                    <a:pt x="137366" y="0"/>
                  </a:cubicBezTo>
                  <a:cubicBezTo>
                    <a:pt x="213231" y="0"/>
                    <a:pt x="274731" y="61501"/>
                    <a:pt x="274731" y="13736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85" name="Freeform: Shape 1384">
              <a:extLst>
                <a:ext uri="{FF2B5EF4-FFF2-40B4-BE49-F238E27FC236}">
                  <a16:creationId xmlns:a16="http://schemas.microsoft.com/office/drawing/2014/main" id="{2A4E523A-1D7E-871E-5838-7292DC7E2958}"/>
                </a:ext>
              </a:extLst>
            </p:cNvPr>
            <p:cNvSpPr/>
            <p:nvPr/>
          </p:nvSpPr>
          <p:spPr>
            <a:xfrm>
              <a:off x="384466" y="3568087"/>
              <a:ext cx="223227" cy="223227"/>
            </a:xfrm>
            <a:custGeom>
              <a:avLst/>
              <a:gdLst>
                <a:gd name="connsiteX0" fmla="*/ 223228 w 223227"/>
                <a:gd name="connsiteY0" fmla="*/ 111614 h 223227"/>
                <a:gd name="connsiteX1" fmla="*/ 111614 w 223227"/>
                <a:gd name="connsiteY1" fmla="*/ 223228 h 223227"/>
                <a:gd name="connsiteX2" fmla="*/ 0 w 223227"/>
                <a:gd name="connsiteY2" fmla="*/ 111614 h 223227"/>
                <a:gd name="connsiteX3" fmla="*/ 111614 w 223227"/>
                <a:gd name="connsiteY3" fmla="*/ 0 h 223227"/>
                <a:gd name="connsiteX4" fmla="*/ 223228 w 223227"/>
                <a:gd name="connsiteY4" fmla="*/ 111614 h 223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227" h="223227">
                  <a:moveTo>
                    <a:pt x="223228" y="111614"/>
                  </a:moveTo>
                  <a:cubicBezTo>
                    <a:pt x="223228" y="173257"/>
                    <a:pt x="173257" y="223228"/>
                    <a:pt x="111614" y="223228"/>
                  </a:cubicBezTo>
                  <a:cubicBezTo>
                    <a:pt x="49971" y="223228"/>
                    <a:pt x="0" y="173257"/>
                    <a:pt x="0" y="111614"/>
                  </a:cubicBezTo>
                  <a:cubicBezTo>
                    <a:pt x="0" y="49971"/>
                    <a:pt x="49971" y="0"/>
                    <a:pt x="111614" y="0"/>
                  </a:cubicBezTo>
                  <a:cubicBezTo>
                    <a:pt x="173257" y="0"/>
                    <a:pt x="223228" y="49971"/>
                    <a:pt x="223228" y="111614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86" name="Freeform: Shape 1385">
              <a:extLst>
                <a:ext uri="{FF2B5EF4-FFF2-40B4-BE49-F238E27FC236}">
                  <a16:creationId xmlns:a16="http://schemas.microsoft.com/office/drawing/2014/main" id="{EE4AF2B1-8809-B53B-57DE-BF7AF1A4E77D}"/>
                </a:ext>
              </a:extLst>
            </p:cNvPr>
            <p:cNvSpPr/>
            <p:nvPr/>
          </p:nvSpPr>
          <p:spPr>
            <a:xfrm>
              <a:off x="404320" y="3587940"/>
              <a:ext cx="183520" cy="183520"/>
            </a:xfrm>
            <a:custGeom>
              <a:avLst/>
              <a:gdLst>
                <a:gd name="connsiteX0" fmla="*/ 183520 w 183520"/>
                <a:gd name="connsiteY0" fmla="*/ 91760 h 183520"/>
                <a:gd name="connsiteX1" fmla="*/ 91760 w 183520"/>
                <a:gd name="connsiteY1" fmla="*/ 183520 h 183520"/>
                <a:gd name="connsiteX2" fmla="*/ 0 w 183520"/>
                <a:gd name="connsiteY2" fmla="*/ 91760 h 183520"/>
                <a:gd name="connsiteX3" fmla="*/ 91760 w 183520"/>
                <a:gd name="connsiteY3" fmla="*/ 0 h 183520"/>
                <a:gd name="connsiteX4" fmla="*/ 183520 w 183520"/>
                <a:gd name="connsiteY4" fmla="*/ 91760 h 18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520" h="183520">
                  <a:moveTo>
                    <a:pt x="183520" y="91760"/>
                  </a:moveTo>
                  <a:cubicBezTo>
                    <a:pt x="183520" y="142438"/>
                    <a:pt x="142438" y="183520"/>
                    <a:pt x="91760" y="183520"/>
                  </a:cubicBezTo>
                  <a:cubicBezTo>
                    <a:pt x="41082" y="183520"/>
                    <a:pt x="0" y="142438"/>
                    <a:pt x="0" y="91760"/>
                  </a:cubicBezTo>
                  <a:cubicBezTo>
                    <a:pt x="0" y="41082"/>
                    <a:pt x="41082" y="0"/>
                    <a:pt x="91760" y="0"/>
                  </a:cubicBezTo>
                  <a:cubicBezTo>
                    <a:pt x="142438" y="0"/>
                    <a:pt x="183520" y="41082"/>
                    <a:pt x="183520" y="91760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87" name="Freeform: Shape 1386">
              <a:extLst>
                <a:ext uri="{FF2B5EF4-FFF2-40B4-BE49-F238E27FC236}">
                  <a16:creationId xmlns:a16="http://schemas.microsoft.com/office/drawing/2014/main" id="{AA7A6BE7-6694-D9CE-6D0D-792E03A1CEC5}"/>
                </a:ext>
              </a:extLst>
            </p:cNvPr>
            <p:cNvSpPr/>
            <p:nvPr/>
          </p:nvSpPr>
          <p:spPr>
            <a:xfrm>
              <a:off x="423660" y="3607280"/>
              <a:ext cx="144840" cy="144840"/>
            </a:xfrm>
            <a:custGeom>
              <a:avLst/>
              <a:gdLst>
                <a:gd name="connsiteX0" fmla="*/ 144841 w 144840"/>
                <a:gd name="connsiteY0" fmla="*/ 72421 h 144840"/>
                <a:gd name="connsiteX1" fmla="*/ 72420 w 144840"/>
                <a:gd name="connsiteY1" fmla="*/ 144841 h 144840"/>
                <a:gd name="connsiteX2" fmla="*/ 0 w 144840"/>
                <a:gd name="connsiteY2" fmla="*/ 72421 h 144840"/>
                <a:gd name="connsiteX3" fmla="*/ 72420 w 144840"/>
                <a:gd name="connsiteY3" fmla="*/ 0 h 144840"/>
                <a:gd name="connsiteX4" fmla="*/ 144841 w 144840"/>
                <a:gd name="connsiteY4" fmla="*/ 72421 h 1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40" h="144840">
                  <a:moveTo>
                    <a:pt x="144841" y="72421"/>
                  </a:moveTo>
                  <a:cubicBezTo>
                    <a:pt x="144841" y="112418"/>
                    <a:pt x="112417" y="144841"/>
                    <a:pt x="72420" y="144841"/>
                  </a:cubicBezTo>
                  <a:cubicBezTo>
                    <a:pt x="32424" y="144841"/>
                    <a:pt x="0" y="112418"/>
                    <a:pt x="0" y="72421"/>
                  </a:cubicBezTo>
                  <a:cubicBezTo>
                    <a:pt x="0" y="32424"/>
                    <a:pt x="32424" y="0"/>
                    <a:pt x="72420" y="0"/>
                  </a:cubicBezTo>
                  <a:cubicBezTo>
                    <a:pt x="112417" y="0"/>
                    <a:pt x="144841" y="32424"/>
                    <a:pt x="144841" y="72421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1388" name="Group 1387">
            <a:extLst>
              <a:ext uri="{FF2B5EF4-FFF2-40B4-BE49-F238E27FC236}">
                <a16:creationId xmlns:a16="http://schemas.microsoft.com/office/drawing/2014/main" id="{4DD0C309-A0C2-9E4A-FA12-075B430F408E}"/>
              </a:ext>
            </a:extLst>
          </p:cNvPr>
          <p:cNvGrpSpPr/>
          <p:nvPr/>
        </p:nvGrpSpPr>
        <p:grpSpPr>
          <a:xfrm flipH="1">
            <a:off x="367431" y="3663817"/>
            <a:ext cx="173868" cy="216202"/>
            <a:chOff x="358714" y="3542335"/>
            <a:chExt cx="274731" cy="274731"/>
          </a:xfrm>
        </p:grpSpPr>
        <p:sp>
          <p:nvSpPr>
            <p:cNvPr id="1389" name="Freeform: Shape 1388">
              <a:extLst>
                <a:ext uri="{FF2B5EF4-FFF2-40B4-BE49-F238E27FC236}">
                  <a16:creationId xmlns:a16="http://schemas.microsoft.com/office/drawing/2014/main" id="{13908C71-B924-5857-FD2E-DF49D6AC9AFF}"/>
                </a:ext>
              </a:extLst>
            </p:cNvPr>
            <p:cNvSpPr/>
            <p:nvPr/>
          </p:nvSpPr>
          <p:spPr>
            <a:xfrm>
              <a:off x="358714" y="3542335"/>
              <a:ext cx="274731" cy="274731"/>
            </a:xfrm>
            <a:custGeom>
              <a:avLst/>
              <a:gdLst>
                <a:gd name="connsiteX0" fmla="*/ 274731 w 274731"/>
                <a:gd name="connsiteY0" fmla="*/ 137366 h 274731"/>
                <a:gd name="connsiteX1" fmla="*/ 137366 w 274731"/>
                <a:gd name="connsiteY1" fmla="*/ 274732 h 274731"/>
                <a:gd name="connsiteX2" fmla="*/ 0 w 274731"/>
                <a:gd name="connsiteY2" fmla="*/ 137366 h 274731"/>
                <a:gd name="connsiteX3" fmla="*/ 137366 w 274731"/>
                <a:gd name="connsiteY3" fmla="*/ 0 h 274731"/>
                <a:gd name="connsiteX4" fmla="*/ 274731 w 274731"/>
                <a:gd name="connsiteY4" fmla="*/ 137366 h 274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731" h="274731">
                  <a:moveTo>
                    <a:pt x="274731" y="137366"/>
                  </a:moveTo>
                  <a:cubicBezTo>
                    <a:pt x="274731" y="213231"/>
                    <a:pt x="213231" y="274732"/>
                    <a:pt x="137366" y="274732"/>
                  </a:cubicBezTo>
                  <a:cubicBezTo>
                    <a:pt x="61501" y="274732"/>
                    <a:pt x="0" y="213231"/>
                    <a:pt x="0" y="137366"/>
                  </a:cubicBezTo>
                  <a:cubicBezTo>
                    <a:pt x="0" y="61501"/>
                    <a:pt x="61501" y="0"/>
                    <a:pt x="137366" y="0"/>
                  </a:cubicBezTo>
                  <a:cubicBezTo>
                    <a:pt x="213231" y="0"/>
                    <a:pt x="274731" y="61501"/>
                    <a:pt x="274731" y="13736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90" name="Freeform: Shape 1389">
              <a:extLst>
                <a:ext uri="{FF2B5EF4-FFF2-40B4-BE49-F238E27FC236}">
                  <a16:creationId xmlns:a16="http://schemas.microsoft.com/office/drawing/2014/main" id="{9383D729-8335-B9CD-C8B7-542EF7815F80}"/>
                </a:ext>
              </a:extLst>
            </p:cNvPr>
            <p:cNvSpPr/>
            <p:nvPr/>
          </p:nvSpPr>
          <p:spPr>
            <a:xfrm>
              <a:off x="384466" y="3568087"/>
              <a:ext cx="223227" cy="223227"/>
            </a:xfrm>
            <a:custGeom>
              <a:avLst/>
              <a:gdLst>
                <a:gd name="connsiteX0" fmla="*/ 223228 w 223227"/>
                <a:gd name="connsiteY0" fmla="*/ 111614 h 223227"/>
                <a:gd name="connsiteX1" fmla="*/ 111614 w 223227"/>
                <a:gd name="connsiteY1" fmla="*/ 223228 h 223227"/>
                <a:gd name="connsiteX2" fmla="*/ 0 w 223227"/>
                <a:gd name="connsiteY2" fmla="*/ 111614 h 223227"/>
                <a:gd name="connsiteX3" fmla="*/ 111614 w 223227"/>
                <a:gd name="connsiteY3" fmla="*/ 0 h 223227"/>
                <a:gd name="connsiteX4" fmla="*/ 223228 w 223227"/>
                <a:gd name="connsiteY4" fmla="*/ 111614 h 223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227" h="223227">
                  <a:moveTo>
                    <a:pt x="223228" y="111614"/>
                  </a:moveTo>
                  <a:cubicBezTo>
                    <a:pt x="223228" y="173257"/>
                    <a:pt x="173257" y="223228"/>
                    <a:pt x="111614" y="223228"/>
                  </a:cubicBezTo>
                  <a:cubicBezTo>
                    <a:pt x="49971" y="223228"/>
                    <a:pt x="0" y="173257"/>
                    <a:pt x="0" y="111614"/>
                  </a:cubicBezTo>
                  <a:cubicBezTo>
                    <a:pt x="0" y="49971"/>
                    <a:pt x="49971" y="0"/>
                    <a:pt x="111614" y="0"/>
                  </a:cubicBezTo>
                  <a:cubicBezTo>
                    <a:pt x="173257" y="0"/>
                    <a:pt x="223228" y="49971"/>
                    <a:pt x="223228" y="111614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91" name="Freeform: Shape 1390">
              <a:extLst>
                <a:ext uri="{FF2B5EF4-FFF2-40B4-BE49-F238E27FC236}">
                  <a16:creationId xmlns:a16="http://schemas.microsoft.com/office/drawing/2014/main" id="{A1A7E085-323C-C8E8-FF2A-6B79E036155F}"/>
                </a:ext>
              </a:extLst>
            </p:cNvPr>
            <p:cNvSpPr/>
            <p:nvPr/>
          </p:nvSpPr>
          <p:spPr>
            <a:xfrm>
              <a:off x="404320" y="3587940"/>
              <a:ext cx="183520" cy="183520"/>
            </a:xfrm>
            <a:custGeom>
              <a:avLst/>
              <a:gdLst>
                <a:gd name="connsiteX0" fmla="*/ 183520 w 183520"/>
                <a:gd name="connsiteY0" fmla="*/ 91760 h 183520"/>
                <a:gd name="connsiteX1" fmla="*/ 91760 w 183520"/>
                <a:gd name="connsiteY1" fmla="*/ 183520 h 183520"/>
                <a:gd name="connsiteX2" fmla="*/ 0 w 183520"/>
                <a:gd name="connsiteY2" fmla="*/ 91760 h 183520"/>
                <a:gd name="connsiteX3" fmla="*/ 91760 w 183520"/>
                <a:gd name="connsiteY3" fmla="*/ 0 h 183520"/>
                <a:gd name="connsiteX4" fmla="*/ 183520 w 183520"/>
                <a:gd name="connsiteY4" fmla="*/ 91760 h 18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520" h="183520">
                  <a:moveTo>
                    <a:pt x="183520" y="91760"/>
                  </a:moveTo>
                  <a:cubicBezTo>
                    <a:pt x="183520" y="142438"/>
                    <a:pt x="142438" y="183520"/>
                    <a:pt x="91760" y="183520"/>
                  </a:cubicBezTo>
                  <a:cubicBezTo>
                    <a:pt x="41082" y="183520"/>
                    <a:pt x="0" y="142438"/>
                    <a:pt x="0" y="91760"/>
                  </a:cubicBezTo>
                  <a:cubicBezTo>
                    <a:pt x="0" y="41082"/>
                    <a:pt x="41082" y="0"/>
                    <a:pt x="91760" y="0"/>
                  </a:cubicBezTo>
                  <a:cubicBezTo>
                    <a:pt x="142438" y="0"/>
                    <a:pt x="183520" y="41082"/>
                    <a:pt x="183520" y="91760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92" name="Freeform: Shape 1391">
              <a:extLst>
                <a:ext uri="{FF2B5EF4-FFF2-40B4-BE49-F238E27FC236}">
                  <a16:creationId xmlns:a16="http://schemas.microsoft.com/office/drawing/2014/main" id="{1CAF07EC-DA43-2350-7127-357867ADF8FD}"/>
                </a:ext>
              </a:extLst>
            </p:cNvPr>
            <p:cNvSpPr/>
            <p:nvPr/>
          </p:nvSpPr>
          <p:spPr>
            <a:xfrm>
              <a:off x="423660" y="3607280"/>
              <a:ext cx="144840" cy="144840"/>
            </a:xfrm>
            <a:custGeom>
              <a:avLst/>
              <a:gdLst>
                <a:gd name="connsiteX0" fmla="*/ 144841 w 144840"/>
                <a:gd name="connsiteY0" fmla="*/ 72421 h 144840"/>
                <a:gd name="connsiteX1" fmla="*/ 72420 w 144840"/>
                <a:gd name="connsiteY1" fmla="*/ 144841 h 144840"/>
                <a:gd name="connsiteX2" fmla="*/ 0 w 144840"/>
                <a:gd name="connsiteY2" fmla="*/ 72421 h 144840"/>
                <a:gd name="connsiteX3" fmla="*/ 72420 w 144840"/>
                <a:gd name="connsiteY3" fmla="*/ 0 h 144840"/>
                <a:gd name="connsiteX4" fmla="*/ 144841 w 144840"/>
                <a:gd name="connsiteY4" fmla="*/ 72421 h 1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40" h="144840">
                  <a:moveTo>
                    <a:pt x="144841" y="72421"/>
                  </a:moveTo>
                  <a:cubicBezTo>
                    <a:pt x="144841" y="112418"/>
                    <a:pt x="112417" y="144841"/>
                    <a:pt x="72420" y="144841"/>
                  </a:cubicBezTo>
                  <a:cubicBezTo>
                    <a:pt x="32424" y="144841"/>
                    <a:pt x="0" y="112418"/>
                    <a:pt x="0" y="72421"/>
                  </a:cubicBezTo>
                  <a:cubicBezTo>
                    <a:pt x="0" y="32424"/>
                    <a:pt x="32424" y="0"/>
                    <a:pt x="72420" y="0"/>
                  </a:cubicBezTo>
                  <a:cubicBezTo>
                    <a:pt x="112417" y="0"/>
                    <a:pt x="144841" y="32424"/>
                    <a:pt x="144841" y="72421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1393" name="Group 1392">
            <a:extLst>
              <a:ext uri="{FF2B5EF4-FFF2-40B4-BE49-F238E27FC236}">
                <a16:creationId xmlns:a16="http://schemas.microsoft.com/office/drawing/2014/main" id="{0E71E588-D088-FDB3-0A32-AFC277FA600A}"/>
              </a:ext>
            </a:extLst>
          </p:cNvPr>
          <p:cNvGrpSpPr/>
          <p:nvPr/>
        </p:nvGrpSpPr>
        <p:grpSpPr>
          <a:xfrm flipH="1">
            <a:off x="1694697" y="157962"/>
            <a:ext cx="173868" cy="216202"/>
            <a:chOff x="358714" y="3542335"/>
            <a:chExt cx="274731" cy="274731"/>
          </a:xfrm>
        </p:grpSpPr>
        <p:sp>
          <p:nvSpPr>
            <p:cNvPr id="1394" name="Freeform: Shape 1393">
              <a:extLst>
                <a:ext uri="{FF2B5EF4-FFF2-40B4-BE49-F238E27FC236}">
                  <a16:creationId xmlns:a16="http://schemas.microsoft.com/office/drawing/2014/main" id="{E538AB63-3EB8-71AE-FC3E-EBE235B9D5C4}"/>
                </a:ext>
              </a:extLst>
            </p:cNvPr>
            <p:cNvSpPr/>
            <p:nvPr/>
          </p:nvSpPr>
          <p:spPr>
            <a:xfrm>
              <a:off x="358714" y="3542335"/>
              <a:ext cx="274731" cy="274731"/>
            </a:xfrm>
            <a:custGeom>
              <a:avLst/>
              <a:gdLst>
                <a:gd name="connsiteX0" fmla="*/ 274731 w 274731"/>
                <a:gd name="connsiteY0" fmla="*/ 137366 h 274731"/>
                <a:gd name="connsiteX1" fmla="*/ 137366 w 274731"/>
                <a:gd name="connsiteY1" fmla="*/ 274732 h 274731"/>
                <a:gd name="connsiteX2" fmla="*/ 0 w 274731"/>
                <a:gd name="connsiteY2" fmla="*/ 137366 h 274731"/>
                <a:gd name="connsiteX3" fmla="*/ 137366 w 274731"/>
                <a:gd name="connsiteY3" fmla="*/ 0 h 274731"/>
                <a:gd name="connsiteX4" fmla="*/ 274731 w 274731"/>
                <a:gd name="connsiteY4" fmla="*/ 137366 h 274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731" h="274731">
                  <a:moveTo>
                    <a:pt x="274731" y="137366"/>
                  </a:moveTo>
                  <a:cubicBezTo>
                    <a:pt x="274731" y="213231"/>
                    <a:pt x="213231" y="274732"/>
                    <a:pt x="137366" y="274732"/>
                  </a:cubicBezTo>
                  <a:cubicBezTo>
                    <a:pt x="61501" y="274732"/>
                    <a:pt x="0" y="213231"/>
                    <a:pt x="0" y="137366"/>
                  </a:cubicBezTo>
                  <a:cubicBezTo>
                    <a:pt x="0" y="61501"/>
                    <a:pt x="61501" y="0"/>
                    <a:pt x="137366" y="0"/>
                  </a:cubicBezTo>
                  <a:cubicBezTo>
                    <a:pt x="213231" y="0"/>
                    <a:pt x="274731" y="61501"/>
                    <a:pt x="274731" y="13736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95" name="Freeform: Shape 1394">
              <a:extLst>
                <a:ext uri="{FF2B5EF4-FFF2-40B4-BE49-F238E27FC236}">
                  <a16:creationId xmlns:a16="http://schemas.microsoft.com/office/drawing/2014/main" id="{A1D3B304-8AC0-4A52-DE16-A700A8736A7A}"/>
                </a:ext>
              </a:extLst>
            </p:cNvPr>
            <p:cNvSpPr/>
            <p:nvPr/>
          </p:nvSpPr>
          <p:spPr>
            <a:xfrm>
              <a:off x="384466" y="3568087"/>
              <a:ext cx="223227" cy="223227"/>
            </a:xfrm>
            <a:custGeom>
              <a:avLst/>
              <a:gdLst>
                <a:gd name="connsiteX0" fmla="*/ 223228 w 223227"/>
                <a:gd name="connsiteY0" fmla="*/ 111614 h 223227"/>
                <a:gd name="connsiteX1" fmla="*/ 111614 w 223227"/>
                <a:gd name="connsiteY1" fmla="*/ 223228 h 223227"/>
                <a:gd name="connsiteX2" fmla="*/ 0 w 223227"/>
                <a:gd name="connsiteY2" fmla="*/ 111614 h 223227"/>
                <a:gd name="connsiteX3" fmla="*/ 111614 w 223227"/>
                <a:gd name="connsiteY3" fmla="*/ 0 h 223227"/>
                <a:gd name="connsiteX4" fmla="*/ 223228 w 223227"/>
                <a:gd name="connsiteY4" fmla="*/ 111614 h 223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227" h="223227">
                  <a:moveTo>
                    <a:pt x="223228" y="111614"/>
                  </a:moveTo>
                  <a:cubicBezTo>
                    <a:pt x="223228" y="173257"/>
                    <a:pt x="173257" y="223228"/>
                    <a:pt x="111614" y="223228"/>
                  </a:cubicBezTo>
                  <a:cubicBezTo>
                    <a:pt x="49971" y="223228"/>
                    <a:pt x="0" y="173257"/>
                    <a:pt x="0" y="111614"/>
                  </a:cubicBezTo>
                  <a:cubicBezTo>
                    <a:pt x="0" y="49971"/>
                    <a:pt x="49971" y="0"/>
                    <a:pt x="111614" y="0"/>
                  </a:cubicBezTo>
                  <a:cubicBezTo>
                    <a:pt x="173257" y="0"/>
                    <a:pt x="223228" y="49971"/>
                    <a:pt x="223228" y="111614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96" name="Freeform: Shape 1395">
              <a:extLst>
                <a:ext uri="{FF2B5EF4-FFF2-40B4-BE49-F238E27FC236}">
                  <a16:creationId xmlns:a16="http://schemas.microsoft.com/office/drawing/2014/main" id="{0C91A85C-6C5C-1AF3-42B1-F6DA27E1A9E5}"/>
                </a:ext>
              </a:extLst>
            </p:cNvPr>
            <p:cNvSpPr/>
            <p:nvPr/>
          </p:nvSpPr>
          <p:spPr>
            <a:xfrm>
              <a:off x="404320" y="3587940"/>
              <a:ext cx="183520" cy="183520"/>
            </a:xfrm>
            <a:custGeom>
              <a:avLst/>
              <a:gdLst>
                <a:gd name="connsiteX0" fmla="*/ 183520 w 183520"/>
                <a:gd name="connsiteY0" fmla="*/ 91760 h 183520"/>
                <a:gd name="connsiteX1" fmla="*/ 91760 w 183520"/>
                <a:gd name="connsiteY1" fmla="*/ 183520 h 183520"/>
                <a:gd name="connsiteX2" fmla="*/ 0 w 183520"/>
                <a:gd name="connsiteY2" fmla="*/ 91760 h 183520"/>
                <a:gd name="connsiteX3" fmla="*/ 91760 w 183520"/>
                <a:gd name="connsiteY3" fmla="*/ 0 h 183520"/>
                <a:gd name="connsiteX4" fmla="*/ 183520 w 183520"/>
                <a:gd name="connsiteY4" fmla="*/ 91760 h 18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520" h="183520">
                  <a:moveTo>
                    <a:pt x="183520" y="91760"/>
                  </a:moveTo>
                  <a:cubicBezTo>
                    <a:pt x="183520" y="142438"/>
                    <a:pt x="142438" y="183520"/>
                    <a:pt x="91760" y="183520"/>
                  </a:cubicBezTo>
                  <a:cubicBezTo>
                    <a:pt x="41082" y="183520"/>
                    <a:pt x="0" y="142438"/>
                    <a:pt x="0" y="91760"/>
                  </a:cubicBezTo>
                  <a:cubicBezTo>
                    <a:pt x="0" y="41082"/>
                    <a:pt x="41082" y="0"/>
                    <a:pt x="91760" y="0"/>
                  </a:cubicBezTo>
                  <a:cubicBezTo>
                    <a:pt x="142438" y="0"/>
                    <a:pt x="183520" y="41082"/>
                    <a:pt x="183520" y="91760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97" name="Freeform: Shape 1396">
              <a:extLst>
                <a:ext uri="{FF2B5EF4-FFF2-40B4-BE49-F238E27FC236}">
                  <a16:creationId xmlns:a16="http://schemas.microsoft.com/office/drawing/2014/main" id="{B098CB56-CAC8-D987-B4CF-E33C6B5B7A45}"/>
                </a:ext>
              </a:extLst>
            </p:cNvPr>
            <p:cNvSpPr/>
            <p:nvPr/>
          </p:nvSpPr>
          <p:spPr>
            <a:xfrm>
              <a:off x="423660" y="3607280"/>
              <a:ext cx="144840" cy="144840"/>
            </a:xfrm>
            <a:custGeom>
              <a:avLst/>
              <a:gdLst>
                <a:gd name="connsiteX0" fmla="*/ 144841 w 144840"/>
                <a:gd name="connsiteY0" fmla="*/ 72421 h 144840"/>
                <a:gd name="connsiteX1" fmla="*/ 72420 w 144840"/>
                <a:gd name="connsiteY1" fmla="*/ 144841 h 144840"/>
                <a:gd name="connsiteX2" fmla="*/ 0 w 144840"/>
                <a:gd name="connsiteY2" fmla="*/ 72421 h 144840"/>
                <a:gd name="connsiteX3" fmla="*/ 72420 w 144840"/>
                <a:gd name="connsiteY3" fmla="*/ 0 h 144840"/>
                <a:gd name="connsiteX4" fmla="*/ 144841 w 144840"/>
                <a:gd name="connsiteY4" fmla="*/ 72421 h 1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40" h="144840">
                  <a:moveTo>
                    <a:pt x="144841" y="72421"/>
                  </a:moveTo>
                  <a:cubicBezTo>
                    <a:pt x="144841" y="112418"/>
                    <a:pt x="112417" y="144841"/>
                    <a:pt x="72420" y="144841"/>
                  </a:cubicBezTo>
                  <a:cubicBezTo>
                    <a:pt x="32424" y="144841"/>
                    <a:pt x="0" y="112418"/>
                    <a:pt x="0" y="72421"/>
                  </a:cubicBezTo>
                  <a:cubicBezTo>
                    <a:pt x="0" y="32424"/>
                    <a:pt x="32424" y="0"/>
                    <a:pt x="72420" y="0"/>
                  </a:cubicBezTo>
                  <a:cubicBezTo>
                    <a:pt x="112417" y="0"/>
                    <a:pt x="144841" y="32424"/>
                    <a:pt x="144841" y="72421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1398" name="Group 1397">
            <a:extLst>
              <a:ext uri="{FF2B5EF4-FFF2-40B4-BE49-F238E27FC236}">
                <a16:creationId xmlns:a16="http://schemas.microsoft.com/office/drawing/2014/main" id="{643B2CA0-222B-2A5F-58F0-8018B83346C2}"/>
              </a:ext>
            </a:extLst>
          </p:cNvPr>
          <p:cNvGrpSpPr/>
          <p:nvPr/>
        </p:nvGrpSpPr>
        <p:grpSpPr>
          <a:xfrm flipH="1">
            <a:off x="1090905" y="3465900"/>
            <a:ext cx="98196" cy="122105"/>
            <a:chOff x="358714" y="3542335"/>
            <a:chExt cx="274731" cy="274731"/>
          </a:xfrm>
        </p:grpSpPr>
        <p:sp>
          <p:nvSpPr>
            <p:cNvPr id="1399" name="Freeform: Shape 1398">
              <a:extLst>
                <a:ext uri="{FF2B5EF4-FFF2-40B4-BE49-F238E27FC236}">
                  <a16:creationId xmlns:a16="http://schemas.microsoft.com/office/drawing/2014/main" id="{A16A61DD-971C-6F0D-FD91-B4DD55564D67}"/>
                </a:ext>
              </a:extLst>
            </p:cNvPr>
            <p:cNvSpPr/>
            <p:nvPr/>
          </p:nvSpPr>
          <p:spPr>
            <a:xfrm>
              <a:off x="358714" y="3542335"/>
              <a:ext cx="274731" cy="274731"/>
            </a:xfrm>
            <a:custGeom>
              <a:avLst/>
              <a:gdLst>
                <a:gd name="connsiteX0" fmla="*/ 274731 w 274731"/>
                <a:gd name="connsiteY0" fmla="*/ 137366 h 274731"/>
                <a:gd name="connsiteX1" fmla="*/ 137366 w 274731"/>
                <a:gd name="connsiteY1" fmla="*/ 274732 h 274731"/>
                <a:gd name="connsiteX2" fmla="*/ 0 w 274731"/>
                <a:gd name="connsiteY2" fmla="*/ 137366 h 274731"/>
                <a:gd name="connsiteX3" fmla="*/ 137366 w 274731"/>
                <a:gd name="connsiteY3" fmla="*/ 0 h 274731"/>
                <a:gd name="connsiteX4" fmla="*/ 274731 w 274731"/>
                <a:gd name="connsiteY4" fmla="*/ 137366 h 274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731" h="274731">
                  <a:moveTo>
                    <a:pt x="274731" y="137366"/>
                  </a:moveTo>
                  <a:cubicBezTo>
                    <a:pt x="274731" y="213231"/>
                    <a:pt x="213231" y="274732"/>
                    <a:pt x="137366" y="274732"/>
                  </a:cubicBezTo>
                  <a:cubicBezTo>
                    <a:pt x="61501" y="274732"/>
                    <a:pt x="0" y="213231"/>
                    <a:pt x="0" y="137366"/>
                  </a:cubicBezTo>
                  <a:cubicBezTo>
                    <a:pt x="0" y="61501"/>
                    <a:pt x="61501" y="0"/>
                    <a:pt x="137366" y="0"/>
                  </a:cubicBezTo>
                  <a:cubicBezTo>
                    <a:pt x="213231" y="0"/>
                    <a:pt x="274731" y="61501"/>
                    <a:pt x="274731" y="13736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00" name="Freeform: Shape 1399">
              <a:extLst>
                <a:ext uri="{FF2B5EF4-FFF2-40B4-BE49-F238E27FC236}">
                  <a16:creationId xmlns:a16="http://schemas.microsoft.com/office/drawing/2014/main" id="{5AA71711-D1BF-7E65-8ED5-C493B47455B1}"/>
                </a:ext>
              </a:extLst>
            </p:cNvPr>
            <p:cNvSpPr/>
            <p:nvPr/>
          </p:nvSpPr>
          <p:spPr>
            <a:xfrm>
              <a:off x="384466" y="3568087"/>
              <a:ext cx="223227" cy="223227"/>
            </a:xfrm>
            <a:custGeom>
              <a:avLst/>
              <a:gdLst>
                <a:gd name="connsiteX0" fmla="*/ 223228 w 223227"/>
                <a:gd name="connsiteY0" fmla="*/ 111614 h 223227"/>
                <a:gd name="connsiteX1" fmla="*/ 111614 w 223227"/>
                <a:gd name="connsiteY1" fmla="*/ 223228 h 223227"/>
                <a:gd name="connsiteX2" fmla="*/ 0 w 223227"/>
                <a:gd name="connsiteY2" fmla="*/ 111614 h 223227"/>
                <a:gd name="connsiteX3" fmla="*/ 111614 w 223227"/>
                <a:gd name="connsiteY3" fmla="*/ 0 h 223227"/>
                <a:gd name="connsiteX4" fmla="*/ 223228 w 223227"/>
                <a:gd name="connsiteY4" fmla="*/ 111614 h 223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227" h="223227">
                  <a:moveTo>
                    <a:pt x="223228" y="111614"/>
                  </a:moveTo>
                  <a:cubicBezTo>
                    <a:pt x="223228" y="173257"/>
                    <a:pt x="173257" y="223228"/>
                    <a:pt x="111614" y="223228"/>
                  </a:cubicBezTo>
                  <a:cubicBezTo>
                    <a:pt x="49971" y="223228"/>
                    <a:pt x="0" y="173257"/>
                    <a:pt x="0" y="111614"/>
                  </a:cubicBezTo>
                  <a:cubicBezTo>
                    <a:pt x="0" y="49971"/>
                    <a:pt x="49971" y="0"/>
                    <a:pt x="111614" y="0"/>
                  </a:cubicBezTo>
                  <a:cubicBezTo>
                    <a:pt x="173257" y="0"/>
                    <a:pt x="223228" y="49971"/>
                    <a:pt x="223228" y="111614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01" name="Freeform: Shape 1400">
              <a:extLst>
                <a:ext uri="{FF2B5EF4-FFF2-40B4-BE49-F238E27FC236}">
                  <a16:creationId xmlns:a16="http://schemas.microsoft.com/office/drawing/2014/main" id="{F6AF8229-BA91-1189-655C-2C5612C07BEE}"/>
                </a:ext>
              </a:extLst>
            </p:cNvPr>
            <p:cNvSpPr/>
            <p:nvPr/>
          </p:nvSpPr>
          <p:spPr>
            <a:xfrm>
              <a:off x="404320" y="3587940"/>
              <a:ext cx="183520" cy="183520"/>
            </a:xfrm>
            <a:custGeom>
              <a:avLst/>
              <a:gdLst>
                <a:gd name="connsiteX0" fmla="*/ 183520 w 183520"/>
                <a:gd name="connsiteY0" fmla="*/ 91760 h 183520"/>
                <a:gd name="connsiteX1" fmla="*/ 91760 w 183520"/>
                <a:gd name="connsiteY1" fmla="*/ 183520 h 183520"/>
                <a:gd name="connsiteX2" fmla="*/ 0 w 183520"/>
                <a:gd name="connsiteY2" fmla="*/ 91760 h 183520"/>
                <a:gd name="connsiteX3" fmla="*/ 91760 w 183520"/>
                <a:gd name="connsiteY3" fmla="*/ 0 h 183520"/>
                <a:gd name="connsiteX4" fmla="*/ 183520 w 183520"/>
                <a:gd name="connsiteY4" fmla="*/ 91760 h 18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520" h="183520">
                  <a:moveTo>
                    <a:pt x="183520" y="91760"/>
                  </a:moveTo>
                  <a:cubicBezTo>
                    <a:pt x="183520" y="142438"/>
                    <a:pt x="142438" y="183520"/>
                    <a:pt x="91760" y="183520"/>
                  </a:cubicBezTo>
                  <a:cubicBezTo>
                    <a:pt x="41082" y="183520"/>
                    <a:pt x="0" y="142438"/>
                    <a:pt x="0" y="91760"/>
                  </a:cubicBezTo>
                  <a:cubicBezTo>
                    <a:pt x="0" y="41082"/>
                    <a:pt x="41082" y="0"/>
                    <a:pt x="91760" y="0"/>
                  </a:cubicBezTo>
                  <a:cubicBezTo>
                    <a:pt x="142438" y="0"/>
                    <a:pt x="183520" y="41082"/>
                    <a:pt x="183520" y="91760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02" name="Freeform: Shape 1401">
              <a:extLst>
                <a:ext uri="{FF2B5EF4-FFF2-40B4-BE49-F238E27FC236}">
                  <a16:creationId xmlns:a16="http://schemas.microsoft.com/office/drawing/2014/main" id="{23D4D63D-057B-C0ED-89BC-9D2E1A9DDA43}"/>
                </a:ext>
              </a:extLst>
            </p:cNvPr>
            <p:cNvSpPr/>
            <p:nvPr/>
          </p:nvSpPr>
          <p:spPr>
            <a:xfrm>
              <a:off x="423660" y="3607280"/>
              <a:ext cx="144840" cy="144840"/>
            </a:xfrm>
            <a:custGeom>
              <a:avLst/>
              <a:gdLst>
                <a:gd name="connsiteX0" fmla="*/ 144841 w 144840"/>
                <a:gd name="connsiteY0" fmla="*/ 72421 h 144840"/>
                <a:gd name="connsiteX1" fmla="*/ 72420 w 144840"/>
                <a:gd name="connsiteY1" fmla="*/ 144841 h 144840"/>
                <a:gd name="connsiteX2" fmla="*/ 0 w 144840"/>
                <a:gd name="connsiteY2" fmla="*/ 72421 h 144840"/>
                <a:gd name="connsiteX3" fmla="*/ 72420 w 144840"/>
                <a:gd name="connsiteY3" fmla="*/ 0 h 144840"/>
                <a:gd name="connsiteX4" fmla="*/ 144841 w 144840"/>
                <a:gd name="connsiteY4" fmla="*/ 72421 h 1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40" h="144840">
                  <a:moveTo>
                    <a:pt x="144841" y="72421"/>
                  </a:moveTo>
                  <a:cubicBezTo>
                    <a:pt x="144841" y="112418"/>
                    <a:pt x="112417" y="144841"/>
                    <a:pt x="72420" y="144841"/>
                  </a:cubicBezTo>
                  <a:cubicBezTo>
                    <a:pt x="32424" y="144841"/>
                    <a:pt x="0" y="112418"/>
                    <a:pt x="0" y="72421"/>
                  </a:cubicBezTo>
                  <a:cubicBezTo>
                    <a:pt x="0" y="32424"/>
                    <a:pt x="32424" y="0"/>
                    <a:pt x="72420" y="0"/>
                  </a:cubicBezTo>
                  <a:cubicBezTo>
                    <a:pt x="112417" y="0"/>
                    <a:pt x="144841" y="32424"/>
                    <a:pt x="144841" y="72421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1403" name="Group 1402">
            <a:extLst>
              <a:ext uri="{FF2B5EF4-FFF2-40B4-BE49-F238E27FC236}">
                <a16:creationId xmlns:a16="http://schemas.microsoft.com/office/drawing/2014/main" id="{9172AE06-602C-53EC-D40B-0CA05AAE7E3E}"/>
              </a:ext>
            </a:extLst>
          </p:cNvPr>
          <p:cNvGrpSpPr/>
          <p:nvPr/>
        </p:nvGrpSpPr>
        <p:grpSpPr>
          <a:xfrm flipH="1">
            <a:off x="76690" y="1763779"/>
            <a:ext cx="98196" cy="122105"/>
            <a:chOff x="358714" y="3542335"/>
            <a:chExt cx="274731" cy="274731"/>
          </a:xfrm>
        </p:grpSpPr>
        <p:sp>
          <p:nvSpPr>
            <p:cNvPr id="1404" name="Freeform: Shape 1403">
              <a:extLst>
                <a:ext uri="{FF2B5EF4-FFF2-40B4-BE49-F238E27FC236}">
                  <a16:creationId xmlns:a16="http://schemas.microsoft.com/office/drawing/2014/main" id="{684E2792-2E08-D1B1-BC2D-3436CF66A7A1}"/>
                </a:ext>
              </a:extLst>
            </p:cNvPr>
            <p:cNvSpPr/>
            <p:nvPr/>
          </p:nvSpPr>
          <p:spPr>
            <a:xfrm>
              <a:off x="358714" y="3542335"/>
              <a:ext cx="274731" cy="274731"/>
            </a:xfrm>
            <a:custGeom>
              <a:avLst/>
              <a:gdLst>
                <a:gd name="connsiteX0" fmla="*/ 274731 w 274731"/>
                <a:gd name="connsiteY0" fmla="*/ 137366 h 274731"/>
                <a:gd name="connsiteX1" fmla="*/ 137366 w 274731"/>
                <a:gd name="connsiteY1" fmla="*/ 274732 h 274731"/>
                <a:gd name="connsiteX2" fmla="*/ 0 w 274731"/>
                <a:gd name="connsiteY2" fmla="*/ 137366 h 274731"/>
                <a:gd name="connsiteX3" fmla="*/ 137366 w 274731"/>
                <a:gd name="connsiteY3" fmla="*/ 0 h 274731"/>
                <a:gd name="connsiteX4" fmla="*/ 274731 w 274731"/>
                <a:gd name="connsiteY4" fmla="*/ 137366 h 274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731" h="274731">
                  <a:moveTo>
                    <a:pt x="274731" y="137366"/>
                  </a:moveTo>
                  <a:cubicBezTo>
                    <a:pt x="274731" y="213231"/>
                    <a:pt x="213231" y="274732"/>
                    <a:pt x="137366" y="274732"/>
                  </a:cubicBezTo>
                  <a:cubicBezTo>
                    <a:pt x="61501" y="274732"/>
                    <a:pt x="0" y="213231"/>
                    <a:pt x="0" y="137366"/>
                  </a:cubicBezTo>
                  <a:cubicBezTo>
                    <a:pt x="0" y="61501"/>
                    <a:pt x="61501" y="0"/>
                    <a:pt x="137366" y="0"/>
                  </a:cubicBezTo>
                  <a:cubicBezTo>
                    <a:pt x="213231" y="0"/>
                    <a:pt x="274731" y="61501"/>
                    <a:pt x="274731" y="13736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05" name="Freeform: Shape 1404">
              <a:extLst>
                <a:ext uri="{FF2B5EF4-FFF2-40B4-BE49-F238E27FC236}">
                  <a16:creationId xmlns:a16="http://schemas.microsoft.com/office/drawing/2014/main" id="{195DB146-7CFB-C68B-E05F-2792A93C7679}"/>
                </a:ext>
              </a:extLst>
            </p:cNvPr>
            <p:cNvSpPr/>
            <p:nvPr/>
          </p:nvSpPr>
          <p:spPr>
            <a:xfrm>
              <a:off x="384466" y="3568087"/>
              <a:ext cx="223227" cy="223227"/>
            </a:xfrm>
            <a:custGeom>
              <a:avLst/>
              <a:gdLst>
                <a:gd name="connsiteX0" fmla="*/ 223228 w 223227"/>
                <a:gd name="connsiteY0" fmla="*/ 111614 h 223227"/>
                <a:gd name="connsiteX1" fmla="*/ 111614 w 223227"/>
                <a:gd name="connsiteY1" fmla="*/ 223228 h 223227"/>
                <a:gd name="connsiteX2" fmla="*/ 0 w 223227"/>
                <a:gd name="connsiteY2" fmla="*/ 111614 h 223227"/>
                <a:gd name="connsiteX3" fmla="*/ 111614 w 223227"/>
                <a:gd name="connsiteY3" fmla="*/ 0 h 223227"/>
                <a:gd name="connsiteX4" fmla="*/ 223228 w 223227"/>
                <a:gd name="connsiteY4" fmla="*/ 111614 h 223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227" h="223227">
                  <a:moveTo>
                    <a:pt x="223228" y="111614"/>
                  </a:moveTo>
                  <a:cubicBezTo>
                    <a:pt x="223228" y="173257"/>
                    <a:pt x="173257" y="223228"/>
                    <a:pt x="111614" y="223228"/>
                  </a:cubicBezTo>
                  <a:cubicBezTo>
                    <a:pt x="49971" y="223228"/>
                    <a:pt x="0" y="173257"/>
                    <a:pt x="0" y="111614"/>
                  </a:cubicBezTo>
                  <a:cubicBezTo>
                    <a:pt x="0" y="49971"/>
                    <a:pt x="49971" y="0"/>
                    <a:pt x="111614" y="0"/>
                  </a:cubicBezTo>
                  <a:cubicBezTo>
                    <a:pt x="173257" y="0"/>
                    <a:pt x="223228" y="49971"/>
                    <a:pt x="223228" y="111614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06" name="Freeform: Shape 1405">
              <a:extLst>
                <a:ext uri="{FF2B5EF4-FFF2-40B4-BE49-F238E27FC236}">
                  <a16:creationId xmlns:a16="http://schemas.microsoft.com/office/drawing/2014/main" id="{61134BAF-D7BD-8CC6-7FA0-2CBF287EC67F}"/>
                </a:ext>
              </a:extLst>
            </p:cNvPr>
            <p:cNvSpPr/>
            <p:nvPr/>
          </p:nvSpPr>
          <p:spPr>
            <a:xfrm>
              <a:off x="404320" y="3587940"/>
              <a:ext cx="183520" cy="183520"/>
            </a:xfrm>
            <a:custGeom>
              <a:avLst/>
              <a:gdLst>
                <a:gd name="connsiteX0" fmla="*/ 183520 w 183520"/>
                <a:gd name="connsiteY0" fmla="*/ 91760 h 183520"/>
                <a:gd name="connsiteX1" fmla="*/ 91760 w 183520"/>
                <a:gd name="connsiteY1" fmla="*/ 183520 h 183520"/>
                <a:gd name="connsiteX2" fmla="*/ 0 w 183520"/>
                <a:gd name="connsiteY2" fmla="*/ 91760 h 183520"/>
                <a:gd name="connsiteX3" fmla="*/ 91760 w 183520"/>
                <a:gd name="connsiteY3" fmla="*/ 0 h 183520"/>
                <a:gd name="connsiteX4" fmla="*/ 183520 w 183520"/>
                <a:gd name="connsiteY4" fmla="*/ 91760 h 18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520" h="183520">
                  <a:moveTo>
                    <a:pt x="183520" y="91760"/>
                  </a:moveTo>
                  <a:cubicBezTo>
                    <a:pt x="183520" y="142438"/>
                    <a:pt x="142438" y="183520"/>
                    <a:pt x="91760" y="183520"/>
                  </a:cubicBezTo>
                  <a:cubicBezTo>
                    <a:pt x="41082" y="183520"/>
                    <a:pt x="0" y="142438"/>
                    <a:pt x="0" y="91760"/>
                  </a:cubicBezTo>
                  <a:cubicBezTo>
                    <a:pt x="0" y="41082"/>
                    <a:pt x="41082" y="0"/>
                    <a:pt x="91760" y="0"/>
                  </a:cubicBezTo>
                  <a:cubicBezTo>
                    <a:pt x="142438" y="0"/>
                    <a:pt x="183520" y="41082"/>
                    <a:pt x="183520" y="91760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07" name="Freeform: Shape 1406">
              <a:extLst>
                <a:ext uri="{FF2B5EF4-FFF2-40B4-BE49-F238E27FC236}">
                  <a16:creationId xmlns:a16="http://schemas.microsoft.com/office/drawing/2014/main" id="{1A9F182C-AC02-EDE5-BA7F-EFABABE756AF}"/>
                </a:ext>
              </a:extLst>
            </p:cNvPr>
            <p:cNvSpPr/>
            <p:nvPr/>
          </p:nvSpPr>
          <p:spPr>
            <a:xfrm>
              <a:off x="423660" y="3607280"/>
              <a:ext cx="144840" cy="144840"/>
            </a:xfrm>
            <a:custGeom>
              <a:avLst/>
              <a:gdLst>
                <a:gd name="connsiteX0" fmla="*/ 144841 w 144840"/>
                <a:gd name="connsiteY0" fmla="*/ 72421 h 144840"/>
                <a:gd name="connsiteX1" fmla="*/ 72420 w 144840"/>
                <a:gd name="connsiteY1" fmla="*/ 144841 h 144840"/>
                <a:gd name="connsiteX2" fmla="*/ 0 w 144840"/>
                <a:gd name="connsiteY2" fmla="*/ 72421 h 144840"/>
                <a:gd name="connsiteX3" fmla="*/ 72420 w 144840"/>
                <a:gd name="connsiteY3" fmla="*/ 0 h 144840"/>
                <a:gd name="connsiteX4" fmla="*/ 144841 w 144840"/>
                <a:gd name="connsiteY4" fmla="*/ 72421 h 1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40" h="144840">
                  <a:moveTo>
                    <a:pt x="144841" y="72421"/>
                  </a:moveTo>
                  <a:cubicBezTo>
                    <a:pt x="144841" y="112418"/>
                    <a:pt x="112417" y="144841"/>
                    <a:pt x="72420" y="144841"/>
                  </a:cubicBezTo>
                  <a:cubicBezTo>
                    <a:pt x="32424" y="144841"/>
                    <a:pt x="0" y="112418"/>
                    <a:pt x="0" y="72421"/>
                  </a:cubicBezTo>
                  <a:cubicBezTo>
                    <a:pt x="0" y="32424"/>
                    <a:pt x="32424" y="0"/>
                    <a:pt x="72420" y="0"/>
                  </a:cubicBezTo>
                  <a:cubicBezTo>
                    <a:pt x="112417" y="0"/>
                    <a:pt x="144841" y="32424"/>
                    <a:pt x="144841" y="72421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1116" name="Freeform: Shape 1115">
            <a:extLst>
              <a:ext uri="{FF2B5EF4-FFF2-40B4-BE49-F238E27FC236}">
                <a16:creationId xmlns:a16="http://schemas.microsoft.com/office/drawing/2014/main" id="{85CCF810-5606-6806-6250-B77691721597}"/>
              </a:ext>
            </a:extLst>
          </p:cNvPr>
          <p:cNvSpPr/>
          <p:nvPr/>
        </p:nvSpPr>
        <p:spPr>
          <a:xfrm flipH="1">
            <a:off x="9471315" y="6081526"/>
            <a:ext cx="2720685" cy="776473"/>
          </a:xfrm>
          <a:custGeom>
            <a:avLst/>
            <a:gdLst>
              <a:gd name="connsiteX0" fmla="*/ 3307511 w 3307510"/>
              <a:gd name="connsiteY0" fmla="*/ 614728 h 776473"/>
              <a:gd name="connsiteX1" fmla="*/ 3194594 w 3307510"/>
              <a:gd name="connsiteY1" fmla="*/ 633451 h 776473"/>
              <a:gd name="connsiteX2" fmla="*/ 2844767 w 3307510"/>
              <a:gd name="connsiteY2" fmla="*/ 691435 h 776473"/>
              <a:gd name="connsiteX3" fmla="*/ 2844733 w 3307510"/>
              <a:gd name="connsiteY3" fmla="*/ 691435 h 776473"/>
              <a:gd name="connsiteX4" fmla="*/ 2639576 w 3307510"/>
              <a:gd name="connsiteY4" fmla="*/ 725450 h 776473"/>
              <a:gd name="connsiteX5" fmla="*/ 2603674 w 3307510"/>
              <a:gd name="connsiteY5" fmla="*/ 731417 h 776473"/>
              <a:gd name="connsiteX6" fmla="*/ 2554571 w 3307510"/>
              <a:gd name="connsiteY6" fmla="*/ 739544 h 776473"/>
              <a:gd name="connsiteX7" fmla="*/ 2493637 w 3307510"/>
              <a:gd name="connsiteY7" fmla="*/ 749659 h 776473"/>
              <a:gd name="connsiteX8" fmla="*/ 2331892 w 3307510"/>
              <a:gd name="connsiteY8" fmla="*/ 776474 h 776473"/>
              <a:gd name="connsiteX9" fmla="*/ 2217637 w 3307510"/>
              <a:gd name="connsiteY9" fmla="*/ 776474 h 776473"/>
              <a:gd name="connsiteX10" fmla="*/ 1151458 w 3307510"/>
              <a:gd name="connsiteY10" fmla="*/ 527666 h 776473"/>
              <a:gd name="connsiteX11" fmla="*/ 0 w 3307510"/>
              <a:gd name="connsiteY11" fmla="*/ 258969 h 776473"/>
              <a:gd name="connsiteX12" fmla="*/ 0 w 3307510"/>
              <a:gd name="connsiteY12" fmla="*/ 102333 h 776473"/>
              <a:gd name="connsiteX13" fmla="*/ 91280 w 3307510"/>
              <a:gd name="connsiteY13" fmla="*/ 18219 h 776473"/>
              <a:gd name="connsiteX14" fmla="*/ 232315 w 3307510"/>
              <a:gd name="connsiteY14" fmla="*/ 184560 h 776473"/>
              <a:gd name="connsiteX15" fmla="*/ 302266 w 3307510"/>
              <a:gd name="connsiteY15" fmla="*/ 102264 h 776473"/>
              <a:gd name="connsiteX16" fmla="*/ 459863 w 3307510"/>
              <a:gd name="connsiteY16" fmla="*/ 161791 h 776473"/>
              <a:gd name="connsiteX17" fmla="*/ 526386 w 3307510"/>
              <a:gd name="connsiteY17" fmla="*/ 84776 h 776473"/>
              <a:gd name="connsiteX18" fmla="*/ 571923 w 3307510"/>
              <a:gd name="connsiteY18" fmla="*/ 89131 h 776473"/>
              <a:gd name="connsiteX19" fmla="*/ 648973 w 3307510"/>
              <a:gd name="connsiteY19" fmla="*/ 1589 h 776473"/>
              <a:gd name="connsiteX20" fmla="*/ 695367 w 3307510"/>
              <a:gd name="connsiteY20" fmla="*/ 81279 h 776473"/>
              <a:gd name="connsiteX21" fmla="*/ 761890 w 3307510"/>
              <a:gd name="connsiteY21" fmla="*/ 62008 h 776473"/>
              <a:gd name="connsiteX22" fmla="*/ 782909 w 3307510"/>
              <a:gd name="connsiteY22" fmla="*/ 109705 h 776473"/>
              <a:gd name="connsiteX23" fmla="*/ 993038 w 3307510"/>
              <a:gd name="connsiteY23" fmla="*/ 42737 h 776473"/>
              <a:gd name="connsiteX24" fmla="*/ 1147995 w 3307510"/>
              <a:gd name="connsiteY24" fmla="*/ 170570 h 776473"/>
              <a:gd name="connsiteX25" fmla="*/ 1229399 w 3307510"/>
              <a:gd name="connsiteY25" fmla="*/ 155688 h 776473"/>
              <a:gd name="connsiteX26" fmla="*/ 1320474 w 3307510"/>
              <a:gd name="connsiteY26" fmla="*/ 274743 h 776473"/>
              <a:gd name="connsiteX27" fmla="*/ 1471315 w 3307510"/>
              <a:gd name="connsiteY27" fmla="*/ 341608 h 776473"/>
              <a:gd name="connsiteX28" fmla="*/ 1463154 w 3307510"/>
              <a:gd name="connsiteY28" fmla="*/ 224851 h 776473"/>
              <a:gd name="connsiteX29" fmla="*/ 1521516 w 3307510"/>
              <a:gd name="connsiteY29" fmla="*/ 252866 h 776473"/>
              <a:gd name="connsiteX30" fmla="*/ 1581078 w 3307510"/>
              <a:gd name="connsiteY30" fmla="*/ 155962 h 776473"/>
              <a:gd name="connsiteX31" fmla="*/ 1648766 w 3307510"/>
              <a:gd name="connsiteY31" fmla="*/ 287876 h 776473"/>
              <a:gd name="connsiteX32" fmla="*/ 1791172 w 3307510"/>
              <a:gd name="connsiteY32" fmla="*/ 221353 h 776473"/>
              <a:gd name="connsiteX33" fmla="*/ 1906730 w 3307510"/>
              <a:gd name="connsiteY33" fmla="*/ 341608 h 776473"/>
              <a:gd name="connsiteX34" fmla="*/ 1998970 w 3307510"/>
              <a:gd name="connsiteY34" fmla="*/ 320554 h 776473"/>
              <a:gd name="connsiteX35" fmla="*/ 2086512 w 3307510"/>
              <a:gd name="connsiteY35" fmla="*/ 386391 h 776473"/>
              <a:gd name="connsiteX36" fmla="*/ 2283783 w 3307510"/>
              <a:gd name="connsiteY36" fmla="*/ 295385 h 776473"/>
              <a:gd name="connsiteX37" fmla="*/ 2300653 w 3307510"/>
              <a:gd name="connsiteY37" fmla="*/ 298300 h 776473"/>
              <a:gd name="connsiteX38" fmla="*/ 2324553 w 3307510"/>
              <a:gd name="connsiteY38" fmla="*/ 309787 h 776473"/>
              <a:gd name="connsiteX39" fmla="*/ 2367622 w 3307510"/>
              <a:gd name="connsiteY39" fmla="*/ 350832 h 776473"/>
              <a:gd name="connsiteX40" fmla="*/ 2419194 w 3307510"/>
              <a:gd name="connsiteY40" fmla="*/ 435700 h 776473"/>
              <a:gd name="connsiteX41" fmla="*/ 2434830 w 3307510"/>
              <a:gd name="connsiteY41" fmla="*/ 424110 h 776473"/>
              <a:gd name="connsiteX42" fmla="*/ 2434865 w 3307510"/>
              <a:gd name="connsiteY42" fmla="*/ 424110 h 776473"/>
              <a:gd name="connsiteX43" fmla="*/ 2454787 w 3307510"/>
              <a:gd name="connsiteY43" fmla="*/ 412211 h 776473"/>
              <a:gd name="connsiteX44" fmla="*/ 2477041 w 3307510"/>
              <a:gd name="connsiteY44" fmla="*/ 402953 h 776473"/>
              <a:gd name="connsiteX45" fmla="*/ 2477075 w 3307510"/>
              <a:gd name="connsiteY45" fmla="*/ 402953 h 776473"/>
              <a:gd name="connsiteX46" fmla="*/ 2509068 w 3307510"/>
              <a:gd name="connsiteY46" fmla="*/ 399935 h 776473"/>
              <a:gd name="connsiteX47" fmla="*/ 2567430 w 3307510"/>
              <a:gd name="connsiteY47" fmla="*/ 508772 h 776473"/>
              <a:gd name="connsiteX48" fmla="*/ 2587318 w 3307510"/>
              <a:gd name="connsiteY48" fmla="*/ 501537 h 776473"/>
              <a:gd name="connsiteX49" fmla="*/ 2599388 w 3307510"/>
              <a:gd name="connsiteY49" fmla="*/ 498759 h 776473"/>
              <a:gd name="connsiteX50" fmla="*/ 2626991 w 3307510"/>
              <a:gd name="connsiteY50" fmla="*/ 499171 h 776473"/>
              <a:gd name="connsiteX51" fmla="*/ 2707538 w 3307510"/>
              <a:gd name="connsiteY51" fmla="*/ 571523 h 776473"/>
              <a:gd name="connsiteX52" fmla="*/ 2714877 w 3307510"/>
              <a:gd name="connsiteY52" fmla="*/ 547417 h 776473"/>
              <a:gd name="connsiteX53" fmla="*/ 2777559 w 3307510"/>
              <a:gd name="connsiteY53" fmla="*/ 459463 h 776473"/>
              <a:gd name="connsiteX54" fmla="*/ 2847613 w 3307510"/>
              <a:gd name="connsiteY54" fmla="*/ 544708 h 776473"/>
              <a:gd name="connsiteX55" fmla="*/ 2940985 w 3307510"/>
              <a:gd name="connsiteY55" fmla="*/ 508498 h 776473"/>
              <a:gd name="connsiteX56" fmla="*/ 2889618 w 3307510"/>
              <a:gd name="connsiteY56" fmla="*/ 610065 h 776473"/>
              <a:gd name="connsiteX57" fmla="*/ 3106743 w 3307510"/>
              <a:gd name="connsiteY57" fmla="*/ 520191 h 776473"/>
              <a:gd name="connsiteX58" fmla="*/ 3307511 w 3307510"/>
              <a:gd name="connsiteY58" fmla="*/ 614728 h 77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307510" h="776473">
                <a:moveTo>
                  <a:pt x="3307511" y="614728"/>
                </a:moveTo>
                <a:lnTo>
                  <a:pt x="3194594" y="633451"/>
                </a:lnTo>
                <a:lnTo>
                  <a:pt x="2844767" y="691435"/>
                </a:lnTo>
                <a:lnTo>
                  <a:pt x="2844733" y="691435"/>
                </a:lnTo>
                <a:lnTo>
                  <a:pt x="2639576" y="725450"/>
                </a:lnTo>
                <a:lnTo>
                  <a:pt x="2603674" y="731417"/>
                </a:lnTo>
                <a:lnTo>
                  <a:pt x="2554571" y="739544"/>
                </a:lnTo>
                <a:lnTo>
                  <a:pt x="2493637" y="749659"/>
                </a:lnTo>
                <a:lnTo>
                  <a:pt x="2331892" y="776474"/>
                </a:lnTo>
                <a:lnTo>
                  <a:pt x="2217637" y="776474"/>
                </a:lnTo>
                <a:lnTo>
                  <a:pt x="1151458" y="527666"/>
                </a:lnTo>
                <a:lnTo>
                  <a:pt x="0" y="258969"/>
                </a:lnTo>
                <a:lnTo>
                  <a:pt x="0" y="102333"/>
                </a:lnTo>
                <a:cubicBezTo>
                  <a:pt x="29867" y="64134"/>
                  <a:pt x="62785" y="29809"/>
                  <a:pt x="91280" y="18219"/>
                </a:cubicBezTo>
                <a:cubicBezTo>
                  <a:pt x="166547" y="-12402"/>
                  <a:pt x="232315" y="184560"/>
                  <a:pt x="232315" y="184560"/>
                </a:cubicBezTo>
                <a:cubicBezTo>
                  <a:pt x="232315" y="184560"/>
                  <a:pt x="263724" y="110151"/>
                  <a:pt x="302266" y="102264"/>
                </a:cubicBezTo>
                <a:cubicBezTo>
                  <a:pt x="340774" y="94411"/>
                  <a:pt x="459863" y="161791"/>
                  <a:pt x="459863" y="161791"/>
                </a:cubicBezTo>
                <a:cubicBezTo>
                  <a:pt x="459863" y="161791"/>
                  <a:pt x="493124" y="104013"/>
                  <a:pt x="526386" y="84776"/>
                </a:cubicBezTo>
                <a:cubicBezTo>
                  <a:pt x="559647" y="65505"/>
                  <a:pt x="571923" y="89131"/>
                  <a:pt x="571923" y="89131"/>
                </a:cubicBezTo>
                <a:cubicBezTo>
                  <a:pt x="571923" y="89131"/>
                  <a:pt x="623564" y="16470"/>
                  <a:pt x="648973" y="1589"/>
                </a:cubicBezTo>
                <a:cubicBezTo>
                  <a:pt x="674347" y="-13293"/>
                  <a:pt x="695367" y="81279"/>
                  <a:pt x="695367" y="81279"/>
                </a:cubicBezTo>
                <a:cubicBezTo>
                  <a:pt x="695367" y="81279"/>
                  <a:pt x="742619" y="47983"/>
                  <a:pt x="761890" y="62008"/>
                </a:cubicBezTo>
                <a:cubicBezTo>
                  <a:pt x="781161" y="75998"/>
                  <a:pt x="782909" y="109705"/>
                  <a:pt x="782909" y="109705"/>
                </a:cubicBezTo>
                <a:cubicBezTo>
                  <a:pt x="782909" y="109705"/>
                  <a:pt x="910742" y="40131"/>
                  <a:pt x="993038" y="42737"/>
                </a:cubicBezTo>
                <a:cubicBezTo>
                  <a:pt x="1075334" y="45377"/>
                  <a:pt x="1147995" y="170570"/>
                  <a:pt x="1147995" y="170570"/>
                </a:cubicBezTo>
                <a:cubicBezTo>
                  <a:pt x="1147995" y="170570"/>
                  <a:pt x="1179508" y="141663"/>
                  <a:pt x="1229399" y="155688"/>
                </a:cubicBezTo>
                <a:cubicBezTo>
                  <a:pt x="1279326" y="169678"/>
                  <a:pt x="1320474" y="274743"/>
                  <a:pt x="1320474" y="274743"/>
                </a:cubicBezTo>
                <a:lnTo>
                  <a:pt x="1471315" y="341608"/>
                </a:lnTo>
                <a:cubicBezTo>
                  <a:pt x="1471315" y="341608"/>
                  <a:pt x="1445666" y="238841"/>
                  <a:pt x="1463154" y="224851"/>
                </a:cubicBezTo>
                <a:cubicBezTo>
                  <a:pt x="1480677" y="210826"/>
                  <a:pt x="1521516" y="252866"/>
                  <a:pt x="1521516" y="252866"/>
                </a:cubicBezTo>
                <a:cubicBezTo>
                  <a:pt x="1521516" y="252866"/>
                  <a:pt x="1532043" y="164158"/>
                  <a:pt x="1581078" y="155962"/>
                </a:cubicBezTo>
                <a:cubicBezTo>
                  <a:pt x="1630078" y="147801"/>
                  <a:pt x="1648766" y="287876"/>
                  <a:pt x="1648766" y="287876"/>
                </a:cubicBezTo>
                <a:cubicBezTo>
                  <a:pt x="1648766" y="287876"/>
                  <a:pt x="1737474" y="215490"/>
                  <a:pt x="1791172" y="221353"/>
                </a:cubicBezTo>
                <a:cubicBezTo>
                  <a:pt x="1844871" y="227183"/>
                  <a:pt x="1906730" y="341608"/>
                  <a:pt x="1906730" y="341608"/>
                </a:cubicBezTo>
                <a:cubicBezTo>
                  <a:pt x="1906730" y="341608"/>
                  <a:pt x="1939442" y="315891"/>
                  <a:pt x="1998970" y="320554"/>
                </a:cubicBezTo>
                <a:cubicBezTo>
                  <a:pt x="2058497" y="325218"/>
                  <a:pt x="2086512" y="386391"/>
                  <a:pt x="2086512" y="386391"/>
                </a:cubicBezTo>
                <a:cubicBezTo>
                  <a:pt x="2086512" y="386391"/>
                  <a:pt x="2209065" y="292402"/>
                  <a:pt x="2283783" y="295385"/>
                </a:cubicBezTo>
                <a:cubicBezTo>
                  <a:pt x="2289509" y="295625"/>
                  <a:pt x="2295133" y="296620"/>
                  <a:pt x="2300653" y="298300"/>
                </a:cubicBezTo>
                <a:cubicBezTo>
                  <a:pt x="2308849" y="300803"/>
                  <a:pt x="2316872" y="304747"/>
                  <a:pt x="2324553" y="309787"/>
                </a:cubicBezTo>
                <a:cubicBezTo>
                  <a:pt x="2340361" y="320109"/>
                  <a:pt x="2354935" y="334956"/>
                  <a:pt x="2367622" y="350832"/>
                </a:cubicBezTo>
                <a:cubicBezTo>
                  <a:pt x="2399031" y="390060"/>
                  <a:pt x="2419194" y="435700"/>
                  <a:pt x="2419194" y="435700"/>
                </a:cubicBezTo>
                <a:cubicBezTo>
                  <a:pt x="2419194" y="435700"/>
                  <a:pt x="2425263" y="430522"/>
                  <a:pt x="2434830" y="424110"/>
                </a:cubicBezTo>
                <a:lnTo>
                  <a:pt x="2434865" y="424110"/>
                </a:lnTo>
                <a:cubicBezTo>
                  <a:pt x="2440488" y="420304"/>
                  <a:pt x="2447277" y="416086"/>
                  <a:pt x="2454787" y="412211"/>
                </a:cubicBezTo>
                <a:cubicBezTo>
                  <a:pt x="2461748" y="408611"/>
                  <a:pt x="2469292" y="405319"/>
                  <a:pt x="2477041" y="402953"/>
                </a:cubicBezTo>
                <a:lnTo>
                  <a:pt x="2477075" y="402953"/>
                </a:lnTo>
                <a:cubicBezTo>
                  <a:pt x="2487740" y="399661"/>
                  <a:pt x="2498747" y="398118"/>
                  <a:pt x="2509068" y="399935"/>
                </a:cubicBezTo>
                <a:cubicBezTo>
                  <a:pt x="2548776" y="406931"/>
                  <a:pt x="2567430" y="508772"/>
                  <a:pt x="2567430" y="508772"/>
                </a:cubicBezTo>
                <a:cubicBezTo>
                  <a:pt x="2567430" y="508772"/>
                  <a:pt x="2575831" y="504794"/>
                  <a:pt x="2587318" y="501537"/>
                </a:cubicBezTo>
                <a:cubicBezTo>
                  <a:pt x="2591055" y="500474"/>
                  <a:pt x="2595136" y="499514"/>
                  <a:pt x="2599388" y="498759"/>
                </a:cubicBezTo>
                <a:cubicBezTo>
                  <a:pt x="2608578" y="497148"/>
                  <a:pt x="2618419" y="496736"/>
                  <a:pt x="2626991" y="499171"/>
                </a:cubicBezTo>
                <a:cubicBezTo>
                  <a:pt x="2651509" y="506166"/>
                  <a:pt x="2707538" y="571523"/>
                  <a:pt x="2707538" y="571523"/>
                </a:cubicBezTo>
                <a:cubicBezTo>
                  <a:pt x="2707538" y="571523"/>
                  <a:pt x="2709939" y="561544"/>
                  <a:pt x="2714877" y="547417"/>
                </a:cubicBezTo>
                <a:cubicBezTo>
                  <a:pt x="2724923" y="518648"/>
                  <a:pt x="2745463" y="472768"/>
                  <a:pt x="2777559" y="459463"/>
                </a:cubicBezTo>
                <a:cubicBezTo>
                  <a:pt x="2825427" y="439643"/>
                  <a:pt x="2847613" y="544708"/>
                  <a:pt x="2847613" y="544708"/>
                </a:cubicBezTo>
                <a:cubicBezTo>
                  <a:pt x="2847613" y="544708"/>
                  <a:pt x="2912970" y="507332"/>
                  <a:pt x="2940985" y="508498"/>
                </a:cubicBezTo>
                <a:cubicBezTo>
                  <a:pt x="2969000" y="509663"/>
                  <a:pt x="2889618" y="610065"/>
                  <a:pt x="2889618" y="610065"/>
                </a:cubicBezTo>
                <a:cubicBezTo>
                  <a:pt x="2889618" y="610065"/>
                  <a:pt x="3044883" y="520191"/>
                  <a:pt x="3106743" y="520191"/>
                </a:cubicBezTo>
                <a:cubicBezTo>
                  <a:pt x="3168602" y="520191"/>
                  <a:pt x="3307511" y="614728"/>
                  <a:pt x="3307511" y="614728"/>
                </a:cubicBezTo>
                <a:close/>
              </a:path>
            </a:pathLst>
          </a:custGeom>
          <a:solidFill>
            <a:schemeClr val="accent6">
              <a:alpha val="36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1B6E4A7-EA77-F9D4-D21C-EF245BB43153}"/>
              </a:ext>
            </a:extLst>
          </p:cNvPr>
          <p:cNvGrpSpPr/>
          <p:nvPr/>
        </p:nvGrpSpPr>
        <p:grpSpPr>
          <a:xfrm>
            <a:off x="2840" y="6191249"/>
            <a:ext cx="12189159" cy="666751"/>
            <a:chOff x="2840" y="6191249"/>
            <a:chExt cx="12189159" cy="666751"/>
          </a:xfrm>
        </p:grpSpPr>
        <p:sp>
          <p:nvSpPr>
            <p:cNvPr id="1332" name="Freeform: Shape 1331">
              <a:extLst>
                <a:ext uri="{FF2B5EF4-FFF2-40B4-BE49-F238E27FC236}">
                  <a16:creationId xmlns:a16="http://schemas.microsoft.com/office/drawing/2014/main" id="{985A96DA-82BA-3D3C-8371-0260CA8B9424}"/>
                </a:ext>
              </a:extLst>
            </p:cNvPr>
            <p:cNvSpPr/>
            <p:nvPr/>
          </p:nvSpPr>
          <p:spPr>
            <a:xfrm flipH="1">
              <a:off x="9311590" y="6467912"/>
              <a:ext cx="2538450" cy="318490"/>
            </a:xfrm>
            <a:custGeom>
              <a:avLst/>
              <a:gdLst>
                <a:gd name="connsiteX0" fmla="*/ 2108700 w 3085969"/>
                <a:gd name="connsiteY0" fmla="*/ 197565 h 318490"/>
                <a:gd name="connsiteX1" fmla="*/ 2449074 w 3085969"/>
                <a:gd name="connsiteY1" fmla="*/ 235918 h 318490"/>
                <a:gd name="connsiteX2" fmla="*/ 1851562 w 3085969"/>
                <a:gd name="connsiteY2" fmla="*/ 255189 h 318490"/>
                <a:gd name="connsiteX3" fmla="*/ 2108700 w 3085969"/>
                <a:gd name="connsiteY3" fmla="*/ 197565 h 318490"/>
                <a:gd name="connsiteX4" fmla="*/ 2732350 w 3085969"/>
                <a:gd name="connsiteY4" fmla="*/ 51348 h 318490"/>
                <a:gd name="connsiteX5" fmla="*/ 3084009 w 3085969"/>
                <a:gd name="connsiteY5" fmla="*/ 73076 h 318490"/>
                <a:gd name="connsiteX6" fmla="*/ 2417992 w 3085969"/>
                <a:gd name="connsiteY6" fmla="*/ 104588 h 318490"/>
                <a:gd name="connsiteX7" fmla="*/ 2732350 w 3085969"/>
                <a:gd name="connsiteY7" fmla="*/ 51348 h 318490"/>
                <a:gd name="connsiteX8" fmla="*/ 994383 w 3085969"/>
                <a:gd name="connsiteY8" fmla="*/ 12 h 318490"/>
                <a:gd name="connsiteX9" fmla="*/ 2134777 w 3085969"/>
                <a:gd name="connsiteY9" fmla="*/ 60834 h 318490"/>
                <a:gd name="connsiteX10" fmla="*/ 2954 w 3085969"/>
                <a:gd name="connsiteY10" fmla="*/ 60834 h 318490"/>
                <a:gd name="connsiteX11" fmla="*/ 994383 w 3085969"/>
                <a:gd name="connsiteY11" fmla="*/ 12 h 318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85969" h="318490">
                  <a:moveTo>
                    <a:pt x="2108700" y="197565"/>
                  </a:moveTo>
                  <a:cubicBezTo>
                    <a:pt x="2250955" y="194736"/>
                    <a:pt x="2407083" y="207903"/>
                    <a:pt x="2449074" y="235918"/>
                  </a:cubicBezTo>
                  <a:cubicBezTo>
                    <a:pt x="2533118" y="291948"/>
                    <a:pt x="1898246" y="379491"/>
                    <a:pt x="1851562" y="255189"/>
                  </a:cubicBezTo>
                  <a:cubicBezTo>
                    <a:pt x="1838062" y="219219"/>
                    <a:pt x="1966445" y="200394"/>
                    <a:pt x="2108700" y="197565"/>
                  </a:cubicBezTo>
                  <a:close/>
                  <a:moveTo>
                    <a:pt x="2732350" y="51348"/>
                  </a:moveTo>
                  <a:cubicBezTo>
                    <a:pt x="2894177" y="45455"/>
                    <a:pt x="3062220" y="52056"/>
                    <a:pt x="3084009" y="73076"/>
                  </a:cubicBezTo>
                  <a:cubicBezTo>
                    <a:pt x="3127584" y="115115"/>
                    <a:pt x="2430547" y="222854"/>
                    <a:pt x="2417992" y="104588"/>
                  </a:cubicBezTo>
                  <a:cubicBezTo>
                    <a:pt x="2414914" y="75630"/>
                    <a:pt x="2570524" y="57242"/>
                    <a:pt x="2732350" y="51348"/>
                  </a:cubicBezTo>
                  <a:close/>
                  <a:moveTo>
                    <a:pt x="994383" y="12"/>
                  </a:moveTo>
                  <a:cubicBezTo>
                    <a:pt x="1496919" y="587"/>
                    <a:pt x="2024283" y="21435"/>
                    <a:pt x="2134777" y="60834"/>
                  </a:cubicBezTo>
                  <a:cubicBezTo>
                    <a:pt x="2355768" y="139632"/>
                    <a:pt x="-96632" y="432058"/>
                    <a:pt x="2954" y="60834"/>
                  </a:cubicBezTo>
                  <a:cubicBezTo>
                    <a:pt x="14138" y="19137"/>
                    <a:pt x="491847" y="-562"/>
                    <a:pt x="994383" y="12"/>
                  </a:cubicBezTo>
                  <a:close/>
                </a:path>
              </a:pathLst>
            </a:custGeom>
            <a:solidFill>
              <a:schemeClr val="accent3">
                <a:alpha val="5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18" name="Freeform: Shape 1117">
              <a:extLst>
                <a:ext uri="{FF2B5EF4-FFF2-40B4-BE49-F238E27FC236}">
                  <a16:creationId xmlns:a16="http://schemas.microsoft.com/office/drawing/2014/main" id="{E5E425A3-7BCB-1AFF-1522-FB40DAEB9A4B}"/>
                </a:ext>
              </a:extLst>
            </p:cNvPr>
            <p:cNvSpPr/>
            <p:nvPr/>
          </p:nvSpPr>
          <p:spPr>
            <a:xfrm>
              <a:off x="2840" y="6191249"/>
              <a:ext cx="12189159" cy="666750"/>
            </a:xfrm>
            <a:custGeom>
              <a:avLst/>
              <a:gdLst>
                <a:gd name="connsiteX0" fmla="*/ 6858000 w 6858000"/>
                <a:gd name="connsiteY0" fmla="*/ 180621 h 666750"/>
                <a:gd name="connsiteX1" fmla="*/ 6858000 w 6858000"/>
                <a:gd name="connsiteY1" fmla="*/ 666750 h 666750"/>
                <a:gd name="connsiteX2" fmla="*/ 0 w 6858000"/>
                <a:gd name="connsiteY2" fmla="*/ 666750 h 666750"/>
                <a:gd name="connsiteX3" fmla="*/ 0 w 6858000"/>
                <a:gd name="connsiteY3" fmla="*/ 73876 h 666750"/>
                <a:gd name="connsiteX4" fmla="*/ 745259 w 6858000"/>
                <a:gd name="connsiteY4" fmla="*/ 1319 h 666750"/>
                <a:gd name="connsiteX5" fmla="*/ 2835920 w 6858000"/>
                <a:gd name="connsiteY5" fmla="*/ 479321 h 666750"/>
                <a:gd name="connsiteX6" fmla="*/ 4653462 w 6858000"/>
                <a:gd name="connsiteY6" fmla="*/ 416296 h 666750"/>
                <a:gd name="connsiteX7" fmla="*/ 6290707 w 6858000"/>
                <a:gd name="connsiteY7" fmla="*/ 127369 h 666750"/>
                <a:gd name="connsiteX8" fmla="*/ 6858000 w 6858000"/>
                <a:gd name="connsiteY8" fmla="*/ 180621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58000" h="666750">
                  <a:moveTo>
                    <a:pt x="6858000" y="180621"/>
                  </a:moveTo>
                  <a:lnTo>
                    <a:pt x="6858000" y="666750"/>
                  </a:lnTo>
                  <a:lnTo>
                    <a:pt x="0" y="666750"/>
                  </a:lnTo>
                  <a:lnTo>
                    <a:pt x="0" y="73876"/>
                  </a:lnTo>
                  <a:cubicBezTo>
                    <a:pt x="280252" y="37118"/>
                    <a:pt x="658437" y="-8351"/>
                    <a:pt x="745259" y="1319"/>
                  </a:cubicBezTo>
                  <a:cubicBezTo>
                    <a:pt x="887082" y="17058"/>
                    <a:pt x="2835920" y="479321"/>
                    <a:pt x="2835920" y="479321"/>
                  </a:cubicBezTo>
                  <a:lnTo>
                    <a:pt x="4653462" y="416296"/>
                  </a:lnTo>
                  <a:cubicBezTo>
                    <a:pt x="4653462" y="416296"/>
                    <a:pt x="6010660" y="122123"/>
                    <a:pt x="6290707" y="127369"/>
                  </a:cubicBezTo>
                  <a:cubicBezTo>
                    <a:pt x="6429341" y="129940"/>
                    <a:pt x="6660147" y="155521"/>
                    <a:pt x="6858000" y="180621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33" name="Freeform: Shape 1332">
              <a:extLst>
                <a:ext uri="{FF2B5EF4-FFF2-40B4-BE49-F238E27FC236}">
                  <a16:creationId xmlns:a16="http://schemas.microsoft.com/office/drawing/2014/main" id="{EEF34197-CACA-EC81-598A-902AA9F1B02C}"/>
                </a:ext>
              </a:extLst>
            </p:cNvPr>
            <p:cNvSpPr/>
            <p:nvPr/>
          </p:nvSpPr>
          <p:spPr>
            <a:xfrm>
              <a:off x="8007460" y="6440915"/>
              <a:ext cx="4184537" cy="417085"/>
            </a:xfrm>
            <a:custGeom>
              <a:avLst/>
              <a:gdLst>
                <a:gd name="connsiteX0" fmla="*/ 2384684 w 4184537"/>
                <a:gd name="connsiteY0" fmla="*/ 296727 h 417085"/>
                <a:gd name="connsiteX1" fmla="*/ 2523461 w 4184537"/>
                <a:gd name="connsiteY1" fmla="*/ 302419 h 417085"/>
                <a:gd name="connsiteX2" fmla="*/ 2721717 w 4184537"/>
                <a:gd name="connsiteY2" fmla="*/ 341715 h 417085"/>
                <a:gd name="connsiteX3" fmla="*/ 2742866 w 4184537"/>
                <a:gd name="connsiteY3" fmla="*/ 417085 h 417085"/>
                <a:gd name="connsiteX4" fmla="*/ 2000181 w 4184537"/>
                <a:gd name="connsiteY4" fmla="*/ 417085 h 417085"/>
                <a:gd name="connsiteX5" fmla="*/ 1997072 w 4184537"/>
                <a:gd name="connsiteY5" fmla="*/ 410021 h 417085"/>
                <a:gd name="connsiteX6" fmla="*/ 2028521 w 4184537"/>
                <a:gd name="connsiteY6" fmla="*/ 348882 h 417085"/>
                <a:gd name="connsiteX7" fmla="*/ 2384684 w 4184537"/>
                <a:gd name="connsiteY7" fmla="*/ 296727 h 417085"/>
                <a:gd name="connsiteX8" fmla="*/ 1065191 w 4184537"/>
                <a:gd name="connsiteY8" fmla="*/ 282315 h 417085"/>
                <a:gd name="connsiteX9" fmla="*/ 1150107 w 4184537"/>
                <a:gd name="connsiteY9" fmla="*/ 294429 h 417085"/>
                <a:gd name="connsiteX10" fmla="*/ 1176193 w 4184537"/>
                <a:gd name="connsiteY10" fmla="*/ 314900 h 417085"/>
                <a:gd name="connsiteX11" fmla="*/ 1082336 w 4184537"/>
                <a:gd name="connsiteY11" fmla="*/ 417084 h 417085"/>
                <a:gd name="connsiteX12" fmla="*/ 0 w 4184537"/>
                <a:gd name="connsiteY12" fmla="*/ 417084 h 417085"/>
                <a:gd name="connsiteX13" fmla="*/ 455691 w 4184537"/>
                <a:gd name="connsiteY13" fmla="*/ 327965 h 417085"/>
                <a:gd name="connsiteX14" fmla="*/ 1065191 w 4184537"/>
                <a:gd name="connsiteY14" fmla="*/ 282315 h 417085"/>
                <a:gd name="connsiteX15" fmla="*/ 1675962 w 4184537"/>
                <a:gd name="connsiteY15" fmla="*/ 246965 h 417085"/>
                <a:gd name="connsiteX16" fmla="*/ 1725802 w 4184537"/>
                <a:gd name="connsiteY16" fmla="*/ 252424 h 417085"/>
                <a:gd name="connsiteX17" fmla="*/ 1408335 w 4184537"/>
                <a:gd name="connsiteY17" fmla="*/ 359237 h 417085"/>
                <a:gd name="connsiteX18" fmla="*/ 1675962 w 4184537"/>
                <a:gd name="connsiteY18" fmla="*/ 246965 h 417085"/>
                <a:gd name="connsiteX19" fmla="*/ 1801570 w 4184537"/>
                <a:gd name="connsiteY19" fmla="*/ 125035 h 417085"/>
                <a:gd name="connsiteX20" fmla="*/ 1993475 w 4184537"/>
                <a:gd name="connsiteY20" fmla="*/ 164881 h 417085"/>
                <a:gd name="connsiteX21" fmla="*/ 1498656 w 4184537"/>
                <a:gd name="connsiteY21" fmla="*/ 175374 h 417085"/>
                <a:gd name="connsiteX22" fmla="*/ 1801570 w 4184537"/>
                <a:gd name="connsiteY22" fmla="*/ 125035 h 417085"/>
                <a:gd name="connsiteX23" fmla="*/ 3760277 w 4184537"/>
                <a:gd name="connsiteY23" fmla="*/ 608 h 417085"/>
                <a:gd name="connsiteX24" fmla="*/ 4184537 w 4184537"/>
                <a:gd name="connsiteY24" fmla="*/ 16406 h 417085"/>
                <a:gd name="connsiteX25" fmla="*/ 4184537 w 4184537"/>
                <a:gd name="connsiteY25" fmla="*/ 137929 h 417085"/>
                <a:gd name="connsiteX26" fmla="*/ 2488294 w 4184537"/>
                <a:gd name="connsiteY26" fmla="*/ 156103 h 417085"/>
                <a:gd name="connsiteX27" fmla="*/ 3760277 w 4184537"/>
                <a:gd name="connsiteY27" fmla="*/ 608 h 417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184537" h="417085">
                  <a:moveTo>
                    <a:pt x="2384684" y="296727"/>
                  </a:moveTo>
                  <a:cubicBezTo>
                    <a:pt x="2432503" y="297001"/>
                    <a:pt x="2479839" y="298999"/>
                    <a:pt x="2523461" y="302419"/>
                  </a:cubicBezTo>
                  <a:cubicBezTo>
                    <a:pt x="2617926" y="309860"/>
                    <a:pt x="2694900" y="323953"/>
                    <a:pt x="2721717" y="341715"/>
                  </a:cubicBezTo>
                  <a:cubicBezTo>
                    <a:pt x="2764685" y="370176"/>
                    <a:pt x="2767244" y="395585"/>
                    <a:pt x="2742866" y="417085"/>
                  </a:cubicBezTo>
                  <a:lnTo>
                    <a:pt x="2000181" y="417085"/>
                  </a:lnTo>
                  <a:cubicBezTo>
                    <a:pt x="1998901" y="414787"/>
                    <a:pt x="1997865" y="412421"/>
                    <a:pt x="1997072" y="410021"/>
                  </a:cubicBezTo>
                  <a:cubicBezTo>
                    <a:pt x="1988722" y="385092"/>
                    <a:pt x="2001339" y="364930"/>
                    <a:pt x="2028521" y="348882"/>
                  </a:cubicBezTo>
                  <a:cubicBezTo>
                    <a:pt x="2093427" y="310589"/>
                    <a:pt x="2241228" y="295904"/>
                    <a:pt x="2384684" y="296727"/>
                  </a:cubicBezTo>
                  <a:close/>
                  <a:moveTo>
                    <a:pt x="1065191" y="282315"/>
                  </a:moveTo>
                  <a:cubicBezTo>
                    <a:pt x="1108059" y="283739"/>
                    <a:pt x="1137933" y="287666"/>
                    <a:pt x="1150107" y="294429"/>
                  </a:cubicBezTo>
                  <a:cubicBezTo>
                    <a:pt x="1162052" y="301082"/>
                    <a:pt x="1170646" y="307905"/>
                    <a:pt x="1176193" y="314900"/>
                  </a:cubicBezTo>
                  <a:cubicBezTo>
                    <a:pt x="1201972" y="347270"/>
                    <a:pt x="1162114" y="382897"/>
                    <a:pt x="1082336" y="417084"/>
                  </a:cubicBezTo>
                  <a:lnTo>
                    <a:pt x="0" y="417084"/>
                  </a:lnTo>
                  <a:cubicBezTo>
                    <a:pt x="111469" y="382452"/>
                    <a:pt x="280777" y="351488"/>
                    <a:pt x="455691" y="327965"/>
                  </a:cubicBezTo>
                  <a:cubicBezTo>
                    <a:pt x="691049" y="296281"/>
                    <a:pt x="936588" y="278041"/>
                    <a:pt x="1065191" y="282315"/>
                  </a:cubicBezTo>
                  <a:close/>
                  <a:moveTo>
                    <a:pt x="1675962" y="246965"/>
                  </a:moveTo>
                  <a:cubicBezTo>
                    <a:pt x="1695206" y="247148"/>
                    <a:pt x="1712265" y="248862"/>
                    <a:pt x="1725802" y="252424"/>
                  </a:cubicBezTo>
                  <a:cubicBezTo>
                    <a:pt x="2158334" y="366233"/>
                    <a:pt x="1532848" y="404774"/>
                    <a:pt x="1408335" y="359237"/>
                  </a:cubicBezTo>
                  <a:cubicBezTo>
                    <a:pt x="1299440" y="319392"/>
                    <a:pt x="1541255" y="245681"/>
                    <a:pt x="1675962" y="246965"/>
                  </a:cubicBezTo>
                  <a:close/>
                  <a:moveTo>
                    <a:pt x="1801570" y="125035"/>
                  </a:moveTo>
                  <a:cubicBezTo>
                    <a:pt x="1894944" y="125236"/>
                    <a:pt x="1977317" y="135923"/>
                    <a:pt x="1993475" y="164881"/>
                  </a:cubicBezTo>
                  <a:cubicBezTo>
                    <a:pt x="2043269" y="254172"/>
                    <a:pt x="1560882" y="210384"/>
                    <a:pt x="1498656" y="175374"/>
                  </a:cubicBezTo>
                  <a:cubicBezTo>
                    <a:pt x="1459765" y="153493"/>
                    <a:pt x="1645946" y="124700"/>
                    <a:pt x="1801570" y="125035"/>
                  </a:cubicBezTo>
                  <a:close/>
                  <a:moveTo>
                    <a:pt x="3760277" y="608"/>
                  </a:moveTo>
                  <a:cubicBezTo>
                    <a:pt x="3896070" y="2235"/>
                    <a:pt x="4038130" y="7208"/>
                    <a:pt x="4184537" y="16406"/>
                  </a:cubicBezTo>
                  <a:lnTo>
                    <a:pt x="4184537" y="137929"/>
                  </a:lnTo>
                  <a:cubicBezTo>
                    <a:pt x="3845983" y="146502"/>
                    <a:pt x="2814293" y="170676"/>
                    <a:pt x="2488294" y="156103"/>
                  </a:cubicBezTo>
                  <a:cubicBezTo>
                    <a:pt x="2166249" y="141731"/>
                    <a:pt x="2809726" y="-10786"/>
                    <a:pt x="3760277" y="608"/>
                  </a:cubicBezTo>
                  <a:close/>
                </a:path>
              </a:pathLst>
            </a:custGeom>
            <a:solidFill>
              <a:schemeClr val="accent3">
                <a:alpha val="5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20" name="Freeform: Shape 1119">
              <a:extLst>
                <a:ext uri="{FF2B5EF4-FFF2-40B4-BE49-F238E27FC236}">
                  <a16:creationId xmlns:a16="http://schemas.microsoft.com/office/drawing/2014/main" id="{1FCF23D7-05CC-CAC4-CEB1-6E080779F1D1}"/>
                </a:ext>
              </a:extLst>
            </p:cNvPr>
            <p:cNvSpPr/>
            <p:nvPr/>
          </p:nvSpPr>
          <p:spPr>
            <a:xfrm>
              <a:off x="2840" y="6281859"/>
              <a:ext cx="12189159" cy="576140"/>
            </a:xfrm>
            <a:custGeom>
              <a:avLst/>
              <a:gdLst>
                <a:gd name="connsiteX0" fmla="*/ 6858000 w 6858000"/>
                <a:gd name="connsiteY0" fmla="*/ 369406 h 576140"/>
                <a:gd name="connsiteX1" fmla="*/ 6858000 w 6858000"/>
                <a:gd name="connsiteY1" fmla="*/ 576141 h 576140"/>
                <a:gd name="connsiteX2" fmla="*/ 0 w 6858000"/>
                <a:gd name="connsiteY2" fmla="*/ 576141 h 576140"/>
                <a:gd name="connsiteX3" fmla="*/ 0 w 6858000"/>
                <a:gd name="connsiteY3" fmla="*/ 87748 h 576140"/>
                <a:gd name="connsiteX4" fmla="*/ 212975 w 6858000"/>
                <a:gd name="connsiteY4" fmla="*/ 95052 h 576140"/>
                <a:gd name="connsiteX5" fmla="*/ 906353 w 6858000"/>
                <a:gd name="connsiteY5" fmla="*/ 0 h 576140"/>
                <a:gd name="connsiteX6" fmla="*/ 1811952 w 6858000"/>
                <a:gd name="connsiteY6" fmla="*/ 235606 h 576140"/>
                <a:gd name="connsiteX7" fmla="*/ 1958062 w 6858000"/>
                <a:gd name="connsiteY7" fmla="*/ 277886 h 576140"/>
                <a:gd name="connsiteX8" fmla="*/ 2307134 w 6858000"/>
                <a:gd name="connsiteY8" fmla="*/ 395707 h 576140"/>
                <a:gd name="connsiteX9" fmla="*/ 1697801 w 6858000"/>
                <a:gd name="connsiteY9" fmla="*/ 430751 h 576140"/>
                <a:gd name="connsiteX10" fmla="*/ 2352671 w 6858000"/>
                <a:gd name="connsiteY10" fmla="*/ 507767 h 576140"/>
                <a:gd name="connsiteX11" fmla="*/ 3609846 w 6858000"/>
                <a:gd name="connsiteY11" fmla="*/ 507767 h 576140"/>
                <a:gd name="connsiteX12" fmla="*/ 3326199 w 6858000"/>
                <a:gd name="connsiteY12" fmla="*/ 444742 h 576140"/>
                <a:gd name="connsiteX13" fmla="*/ 4464352 w 6858000"/>
                <a:gd name="connsiteY13" fmla="*/ 392209 h 576140"/>
                <a:gd name="connsiteX14" fmla="*/ 4348761 w 6858000"/>
                <a:gd name="connsiteY14" fmla="*/ 525289 h 576140"/>
                <a:gd name="connsiteX15" fmla="*/ 4760035 w 6858000"/>
                <a:gd name="connsiteY15" fmla="*/ 487021 h 576140"/>
                <a:gd name="connsiteX16" fmla="*/ 5165412 w 6858000"/>
                <a:gd name="connsiteY16" fmla="*/ 473956 h 576140"/>
                <a:gd name="connsiteX17" fmla="*/ 5287312 w 6858000"/>
                <a:gd name="connsiteY17" fmla="*/ 476117 h 576140"/>
                <a:gd name="connsiteX18" fmla="*/ 5555495 w 6858000"/>
                <a:gd name="connsiteY18" fmla="*/ 495353 h 576140"/>
                <a:gd name="connsiteX19" fmla="*/ 5644957 w 6858000"/>
                <a:gd name="connsiteY19" fmla="*/ 507938 h 576140"/>
                <a:gd name="connsiteX20" fmla="*/ 5735552 w 6858000"/>
                <a:gd name="connsiteY20" fmla="*/ 525289 h 576140"/>
                <a:gd name="connsiteX21" fmla="*/ 5923426 w 6858000"/>
                <a:gd name="connsiteY21" fmla="*/ 461475 h 576140"/>
                <a:gd name="connsiteX22" fmla="*/ 6858000 w 6858000"/>
                <a:gd name="connsiteY22" fmla="*/ 369406 h 57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858000" h="576140">
                  <a:moveTo>
                    <a:pt x="6858000" y="369406"/>
                  </a:moveTo>
                  <a:lnTo>
                    <a:pt x="6858000" y="576141"/>
                  </a:lnTo>
                  <a:lnTo>
                    <a:pt x="0" y="576141"/>
                  </a:lnTo>
                  <a:lnTo>
                    <a:pt x="0" y="87748"/>
                  </a:lnTo>
                  <a:cubicBezTo>
                    <a:pt x="118095" y="94675"/>
                    <a:pt x="207317" y="98618"/>
                    <a:pt x="212975" y="95052"/>
                  </a:cubicBezTo>
                  <a:cubicBezTo>
                    <a:pt x="230463" y="84045"/>
                    <a:pt x="850323" y="0"/>
                    <a:pt x="906353" y="0"/>
                  </a:cubicBezTo>
                  <a:cubicBezTo>
                    <a:pt x="940643" y="0"/>
                    <a:pt x="1421835" y="124507"/>
                    <a:pt x="1811952" y="235606"/>
                  </a:cubicBezTo>
                  <a:cubicBezTo>
                    <a:pt x="1862599" y="250009"/>
                    <a:pt x="1911668" y="264205"/>
                    <a:pt x="1958062" y="277886"/>
                  </a:cubicBezTo>
                  <a:cubicBezTo>
                    <a:pt x="2138496" y="331070"/>
                    <a:pt x="2277953" y="376230"/>
                    <a:pt x="2307134" y="395707"/>
                  </a:cubicBezTo>
                  <a:cubicBezTo>
                    <a:pt x="2401672" y="458766"/>
                    <a:pt x="1697801" y="430751"/>
                    <a:pt x="1697801" y="430751"/>
                  </a:cubicBezTo>
                  <a:lnTo>
                    <a:pt x="2352671" y="507767"/>
                  </a:lnTo>
                  <a:lnTo>
                    <a:pt x="3609846" y="507767"/>
                  </a:lnTo>
                  <a:cubicBezTo>
                    <a:pt x="3714910" y="507767"/>
                    <a:pt x="3179129" y="479752"/>
                    <a:pt x="3326199" y="444742"/>
                  </a:cubicBezTo>
                  <a:cubicBezTo>
                    <a:pt x="3473268" y="409731"/>
                    <a:pt x="4292731" y="385214"/>
                    <a:pt x="4464352" y="392209"/>
                  </a:cubicBezTo>
                  <a:cubicBezTo>
                    <a:pt x="4635940" y="399204"/>
                    <a:pt x="4348761" y="525289"/>
                    <a:pt x="4348761" y="525289"/>
                  </a:cubicBezTo>
                  <a:cubicBezTo>
                    <a:pt x="4348761" y="525289"/>
                    <a:pt x="4522063" y="502246"/>
                    <a:pt x="4760035" y="487021"/>
                  </a:cubicBezTo>
                  <a:cubicBezTo>
                    <a:pt x="4882896" y="479168"/>
                    <a:pt x="5023005" y="473408"/>
                    <a:pt x="5165412" y="473956"/>
                  </a:cubicBezTo>
                  <a:cubicBezTo>
                    <a:pt x="5205977" y="474128"/>
                    <a:pt x="5246713" y="474814"/>
                    <a:pt x="5287312" y="476117"/>
                  </a:cubicBezTo>
                  <a:cubicBezTo>
                    <a:pt x="5378833" y="479032"/>
                    <a:pt x="5469564" y="485066"/>
                    <a:pt x="5555495" y="495353"/>
                  </a:cubicBezTo>
                  <a:cubicBezTo>
                    <a:pt x="5585979" y="498988"/>
                    <a:pt x="5615845" y="503171"/>
                    <a:pt x="5644957" y="507938"/>
                  </a:cubicBezTo>
                  <a:cubicBezTo>
                    <a:pt x="5676127" y="513013"/>
                    <a:pt x="5706405" y="518774"/>
                    <a:pt x="5735552" y="525289"/>
                  </a:cubicBezTo>
                  <a:cubicBezTo>
                    <a:pt x="5735552" y="525289"/>
                    <a:pt x="5800874" y="495422"/>
                    <a:pt x="5923426" y="461475"/>
                  </a:cubicBezTo>
                  <a:cubicBezTo>
                    <a:pt x="6110787" y="409560"/>
                    <a:pt x="6431947" y="348112"/>
                    <a:pt x="6858000" y="369406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1512" name="Group 1511">
            <a:extLst>
              <a:ext uri="{FF2B5EF4-FFF2-40B4-BE49-F238E27FC236}">
                <a16:creationId xmlns:a16="http://schemas.microsoft.com/office/drawing/2014/main" id="{60DC4154-5D5F-A71E-B840-9C76F1971D80}"/>
              </a:ext>
            </a:extLst>
          </p:cNvPr>
          <p:cNvGrpSpPr/>
          <p:nvPr/>
        </p:nvGrpSpPr>
        <p:grpSpPr>
          <a:xfrm>
            <a:off x="9122676" y="1581972"/>
            <a:ext cx="2972379" cy="5204430"/>
            <a:chOff x="5135907" y="1126467"/>
            <a:chExt cx="2510720" cy="4396097"/>
          </a:xfrm>
        </p:grpSpPr>
        <p:sp>
          <p:nvSpPr>
            <p:cNvPr id="1413" name="Freeform: Shape 1412">
              <a:extLst>
                <a:ext uri="{FF2B5EF4-FFF2-40B4-BE49-F238E27FC236}">
                  <a16:creationId xmlns:a16="http://schemas.microsoft.com/office/drawing/2014/main" id="{8D50CC15-3B46-24B2-C345-3B14E0061901}"/>
                </a:ext>
              </a:extLst>
            </p:cNvPr>
            <p:cNvSpPr/>
            <p:nvPr/>
          </p:nvSpPr>
          <p:spPr>
            <a:xfrm>
              <a:off x="6717544" y="3001611"/>
              <a:ext cx="574829" cy="339704"/>
            </a:xfrm>
            <a:custGeom>
              <a:avLst/>
              <a:gdLst>
                <a:gd name="connsiteX0" fmla="*/ 0 w 574829"/>
                <a:gd name="connsiteY0" fmla="*/ 0 h 339704"/>
                <a:gd name="connsiteX1" fmla="*/ 315496 w 574829"/>
                <a:gd name="connsiteY1" fmla="*/ 131938 h 339704"/>
                <a:gd name="connsiteX2" fmla="*/ 546512 w 574829"/>
                <a:gd name="connsiteY2" fmla="*/ 181609 h 339704"/>
                <a:gd name="connsiteX3" fmla="*/ 572933 w 574829"/>
                <a:gd name="connsiteY3" fmla="*/ 220646 h 339704"/>
                <a:gd name="connsiteX4" fmla="*/ 460513 w 574829"/>
                <a:gd name="connsiteY4" fmla="*/ 339704 h 339704"/>
                <a:gd name="connsiteX5" fmla="*/ 33 w 574829"/>
                <a:gd name="connsiteY5" fmla="*/ 0 h 33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829" h="339704">
                  <a:moveTo>
                    <a:pt x="0" y="0"/>
                  </a:moveTo>
                  <a:cubicBezTo>
                    <a:pt x="114435" y="8917"/>
                    <a:pt x="210243" y="86098"/>
                    <a:pt x="315496" y="131938"/>
                  </a:cubicBezTo>
                  <a:cubicBezTo>
                    <a:pt x="388186" y="163610"/>
                    <a:pt x="467250" y="180553"/>
                    <a:pt x="546512" y="181609"/>
                  </a:cubicBezTo>
                  <a:cubicBezTo>
                    <a:pt x="566460" y="181873"/>
                    <a:pt x="580001" y="201986"/>
                    <a:pt x="572933" y="220646"/>
                  </a:cubicBezTo>
                  <a:cubicBezTo>
                    <a:pt x="552688" y="273917"/>
                    <a:pt x="513652" y="320054"/>
                    <a:pt x="460513" y="339704"/>
                  </a:cubicBezTo>
                  <a:cubicBezTo>
                    <a:pt x="260013" y="161794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14" name="Freeform: Shape 1413">
              <a:extLst>
                <a:ext uri="{FF2B5EF4-FFF2-40B4-BE49-F238E27FC236}">
                  <a16:creationId xmlns:a16="http://schemas.microsoft.com/office/drawing/2014/main" id="{AB3BFC3F-A0E0-ABA0-78E2-ACBCCEA031CF}"/>
                </a:ext>
              </a:extLst>
            </p:cNvPr>
            <p:cNvSpPr/>
            <p:nvPr/>
          </p:nvSpPr>
          <p:spPr>
            <a:xfrm>
              <a:off x="6717511" y="3001611"/>
              <a:ext cx="524319" cy="339704"/>
            </a:xfrm>
            <a:custGeom>
              <a:avLst/>
              <a:gdLst>
                <a:gd name="connsiteX0" fmla="*/ 33 w 524319"/>
                <a:gd name="connsiteY0" fmla="*/ 0 h 339704"/>
                <a:gd name="connsiteX1" fmla="*/ 460513 w 524319"/>
                <a:gd name="connsiteY1" fmla="*/ 339704 h 339704"/>
                <a:gd name="connsiteX2" fmla="*/ 524319 w 524319"/>
                <a:gd name="connsiteY2" fmla="*/ 297662 h 339704"/>
                <a:gd name="connsiteX3" fmla="*/ 288481 w 524319"/>
                <a:gd name="connsiteY3" fmla="*/ 150664 h 339704"/>
                <a:gd name="connsiteX4" fmla="*/ 0 w 524319"/>
                <a:gd name="connsiteY4" fmla="*/ 0 h 33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319" h="339704">
                  <a:moveTo>
                    <a:pt x="33" y="0"/>
                  </a:moveTo>
                  <a:cubicBezTo>
                    <a:pt x="33" y="0"/>
                    <a:pt x="260013" y="161794"/>
                    <a:pt x="460513" y="339704"/>
                  </a:cubicBezTo>
                  <a:cubicBezTo>
                    <a:pt x="484919" y="330688"/>
                    <a:pt x="506320" y="315992"/>
                    <a:pt x="524319" y="297662"/>
                  </a:cubicBezTo>
                  <a:cubicBezTo>
                    <a:pt x="457937" y="266123"/>
                    <a:pt x="338614" y="188776"/>
                    <a:pt x="288481" y="150664"/>
                  </a:cubicBezTo>
                  <a:cubicBezTo>
                    <a:pt x="228044" y="104725"/>
                    <a:pt x="180685" y="6225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15" name="Freeform: Shape 1414">
              <a:extLst>
                <a:ext uri="{FF2B5EF4-FFF2-40B4-BE49-F238E27FC236}">
                  <a16:creationId xmlns:a16="http://schemas.microsoft.com/office/drawing/2014/main" id="{A9833A18-E83E-67CE-9AF4-1AB244E4561F}"/>
                </a:ext>
              </a:extLst>
            </p:cNvPr>
            <p:cNvSpPr/>
            <p:nvPr/>
          </p:nvSpPr>
          <p:spPr>
            <a:xfrm>
              <a:off x="6659517" y="2974992"/>
              <a:ext cx="732071" cy="664580"/>
            </a:xfrm>
            <a:custGeom>
              <a:avLst/>
              <a:gdLst>
                <a:gd name="connsiteX0" fmla="*/ 0 w 732071"/>
                <a:gd name="connsiteY0" fmla="*/ 0 h 664580"/>
                <a:gd name="connsiteX1" fmla="*/ 368272 w 732071"/>
                <a:gd name="connsiteY1" fmla="*/ 213843 h 664580"/>
                <a:gd name="connsiteX2" fmla="*/ 712633 w 732071"/>
                <a:gd name="connsiteY2" fmla="*/ 469529 h 664580"/>
                <a:gd name="connsiteX3" fmla="*/ 649685 w 732071"/>
                <a:gd name="connsiteY3" fmla="*/ 664580 h 664580"/>
                <a:gd name="connsiteX4" fmla="*/ 0 w 732071"/>
                <a:gd name="connsiteY4" fmla="*/ 0 h 6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2071" h="664580">
                  <a:moveTo>
                    <a:pt x="0" y="0"/>
                  </a:moveTo>
                  <a:cubicBezTo>
                    <a:pt x="140129" y="30714"/>
                    <a:pt x="259385" y="120412"/>
                    <a:pt x="368272" y="213843"/>
                  </a:cubicBezTo>
                  <a:cubicBezTo>
                    <a:pt x="477158" y="307240"/>
                    <a:pt x="582940" y="408266"/>
                    <a:pt x="712633" y="469529"/>
                  </a:cubicBezTo>
                  <a:cubicBezTo>
                    <a:pt x="780270" y="505164"/>
                    <a:pt x="649685" y="664580"/>
                    <a:pt x="649685" y="664580"/>
                  </a:cubicBezTo>
                  <a:cubicBezTo>
                    <a:pt x="383398" y="30106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18" name="Freeform: Shape 1417">
              <a:extLst>
                <a:ext uri="{FF2B5EF4-FFF2-40B4-BE49-F238E27FC236}">
                  <a16:creationId xmlns:a16="http://schemas.microsoft.com/office/drawing/2014/main" id="{BF5DA74C-18AB-1B44-4863-448F4ECCE115}"/>
                </a:ext>
              </a:extLst>
            </p:cNvPr>
            <p:cNvSpPr/>
            <p:nvPr/>
          </p:nvSpPr>
          <p:spPr>
            <a:xfrm>
              <a:off x="6470180" y="1126467"/>
              <a:ext cx="95609" cy="220249"/>
            </a:xfrm>
            <a:custGeom>
              <a:avLst/>
              <a:gdLst>
                <a:gd name="connsiteX0" fmla="*/ 46005 w 95609"/>
                <a:gd name="connsiteY0" fmla="*/ 202052 h 220249"/>
                <a:gd name="connsiteX1" fmla="*/ 0 w 95609"/>
                <a:gd name="connsiteY1" fmla="*/ 71501 h 220249"/>
                <a:gd name="connsiteX2" fmla="*/ 93661 w 95609"/>
                <a:gd name="connsiteY2" fmla="*/ 0 h 220249"/>
                <a:gd name="connsiteX3" fmla="*/ 95610 w 95609"/>
                <a:gd name="connsiteY3" fmla="*/ 220250 h 220249"/>
                <a:gd name="connsiteX4" fmla="*/ 46005 w 95609"/>
                <a:gd name="connsiteY4" fmla="*/ 202052 h 220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609" h="220249">
                  <a:moveTo>
                    <a:pt x="46005" y="202052"/>
                  </a:moveTo>
                  <a:cubicBezTo>
                    <a:pt x="21137" y="162719"/>
                    <a:pt x="5284" y="117737"/>
                    <a:pt x="0" y="71501"/>
                  </a:cubicBezTo>
                  <a:cubicBezTo>
                    <a:pt x="37385" y="57597"/>
                    <a:pt x="70378" y="32398"/>
                    <a:pt x="93661" y="0"/>
                  </a:cubicBezTo>
                  <a:cubicBezTo>
                    <a:pt x="89269" y="73417"/>
                    <a:pt x="90458" y="146866"/>
                    <a:pt x="95610" y="220250"/>
                  </a:cubicBezTo>
                  <a:cubicBezTo>
                    <a:pt x="80616" y="213611"/>
                    <a:pt x="60999" y="208691"/>
                    <a:pt x="46005" y="202052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19" name="Freeform: Shape 1418">
              <a:extLst>
                <a:ext uri="{FF2B5EF4-FFF2-40B4-BE49-F238E27FC236}">
                  <a16:creationId xmlns:a16="http://schemas.microsoft.com/office/drawing/2014/main" id="{7B4D8213-FDDC-CE8F-1461-373FC45FBB67}"/>
                </a:ext>
              </a:extLst>
            </p:cNvPr>
            <p:cNvSpPr/>
            <p:nvPr/>
          </p:nvSpPr>
          <p:spPr>
            <a:xfrm>
              <a:off x="6550135" y="1186937"/>
              <a:ext cx="206147" cy="192673"/>
            </a:xfrm>
            <a:custGeom>
              <a:avLst/>
              <a:gdLst>
                <a:gd name="connsiteX0" fmla="*/ 33 w 206147"/>
                <a:gd name="connsiteY0" fmla="*/ 173683 h 192673"/>
                <a:gd name="connsiteX1" fmla="*/ 130254 w 206147"/>
                <a:gd name="connsiteY1" fmla="*/ 0 h 192673"/>
                <a:gd name="connsiteX2" fmla="*/ 206148 w 206147"/>
                <a:gd name="connsiteY2" fmla="*/ 110373 h 192673"/>
                <a:gd name="connsiteX3" fmla="*/ 48152 w 206147"/>
                <a:gd name="connsiteY3" fmla="*/ 192673 h 192673"/>
                <a:gd name="connsiteX4" fmla="*/ 0 w 206147"/>
                <a:gd name="connsiteY4" fmla="*/ 173650 h 192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147" h="192673">
                  <a:moveTo>
                    <a:pt x="33" y="173683"/>
                  </a:moveTo>
                  <a:cubicBezTo>
                    <a:pt x="25430" y="104824"/>
                    <a:pt x="71303" y="43693"/>
                    <a:pt x="130254" y="0"/>
                  </a:cubicBezTo>
                  <a:cubicBezTo>
                    <a:pt x="149079" y="40589"/>
                    <a:pt x="175004" y="78271"/>
                    <a:pt x="206148" y="110373"/>
                  </a:cubicBezTo>
                  <a:cubicBezTo>
                    <a:pt x="147560" y="121998"/>
                    <a:pt x="93562" y="153901"/>
                    <a:pt x="48152" y="192673"/>
                  </a:cubicBezTo>
                  <a:cubicBezTo>
                    <a:pt x="34083" y="181477"/>
                    <a:pt x="17801" y="176226"/>
                    <a:pt x="0" y="17365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20" name="Freeform: Shape 1419">
              <a:extLst>
                <a:ext uri="{FF2B5EF4-FFF2-40B4-BE49-F238E27FC236}">
                  <a16:creationId xmlns:a16="http://schemas.microsoft.com/office/drawing/2014/main" id="{37DAD1C5-880B-0EB0-3038-F87617557ECE}"/>
                </a:ext>
              </a:extLst>
            </p:cNvPr>
            <p:cNvSpPr/>
            <p:nvPr/>
          </p:nvSpPr>
          <p:spPr>
            <a:xfrm>
              <a:off x="5886261" y="1180011"/>
              <a:ext cx="1139288" cy="1702373"/>
            </a:xfrm>
            <a:custGeom>
              <a:avLst/>
              <a:gdLst>
                <a:gd name="connsiteX0" fmla="*/ 411259 w 1139288"/>
                <a:gd name="connsiteY0" fmla="*/ 132722 h 1702373"/>
                <a:gd name="connsiteX1" fmla="*/ 525198 w 1139288"/>
                <a:gd name="connsiteY1" fmla="*/ 2270 h 1702373"/>
                <a:gd name="connsiteX2" fmla="*/ 595742 w 1139288"/>
                <a:gd name="connsiteY2" fmla="*/ 51115 h 1702373"/>
                <a:gd name="connsiteX3" fmla="*/ 649838 w 1139288"/>
                <a:gd name="connsiteY3" fmla="*/ 128924 h 1702373"/>
                <a:gd name="connsiteX4" fmla="*/ 795912 w 1139288"/>
                <a:gd name="connsiteY4" fmla="*/ 236324 h 1702373"/>
                <a:gd name="connsiteX5" fmla="*/ 977455 w 1139288"/>
                <a:gd name="connsiteY5" fmla="*/ 628176 h 1702373"/>
                <a:gd name="connsiteX6" fmla="*/ 973228 w 1139288"/>
                <a:gd name="connsiteY6" fmla="*/ 859721 h 1702373"/>
                <a:gd name="connsiteX7" fmla="*/ 1104109 w 1139288"/>
                <a:gd name="connsiteY7" fmla="*/ 1123036 h 1702373"/>
                <a:gd name="connsiteX8" fmla="*/ 1105661 w 1139288"/>
                <a:gd name="connsiteY8" fmla="*/ 1468851 h 1702373"/>
                <a:gd name="connsiteX9" fmla="*/ 906614 w 1139288"/>
                <a:gd name="connsiteY9" fmla="*/ 1648776 h 1702373"/>
                <a:gd name="connsiteX10" fmla="*/ 639237 w 1139288"/>
                <a:gd name="connsiteY10" fmla="*/ 1701419 h 1702373"/>
                <a:gd name="connsiteX11" fmla="*/ 320008 w 1139288"/>
                <a:gd name="connsiteY11" fmla="*/ 1661359 h 1702373"/>
                <a:gd name="connsiteX12" fmla="*/ 64817 w 1139288"/>
                <a:gd name="connsiteY12" fmla="*/ 1471856 h 1702373"/>
                <a:gd name="connsiteX13" fmla="*/ 69276 w 1139288"/>
                <a:gd name="connsiteY13" fmla="*/ 1018212 h 1702373"/>
                <a:gd name="connsiteX14" fmla="*/ 195468 w 1139288"/>
                <a:gd name="connsiteY14" fmla="*/ 837329 h 1702373"/>
                <a:gd name="connsiteX15" fmla="*/ 230739 w 1139288"/>
                <a:gd name="connsiteY15" fmla="*/ 625369 h 1702373"/>
                <a:gd name="connsiteX16" fmla="*/ 323080 w 1139288"/>
                <a:gd name="connsiteY16" fmla="*/ 459612 h 1702373"/>
                <a:gd name="connsiteX17" fmla="*/ 360729 w 1139288"/>
                <a:gd name="connsiteY17" fmla="*/ 278961 h 1702373"/>
                <a:gd name="connsiteX18" fmla="*/ 411259 w 1139288"/>
                <a:gd name="connsiteY18" fmla="*/ 132689 h 170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288" h="1702373">
                  <a:moveTo>
                    <a:pt x="411259" y="132722"/>
                  </a:moveTo>
                  <a:cubicBezTo>
                    <a:pt x="422818" y="33644"/>
                    <a:pt x="480613" y="-10941"/>
                    <a:pt x="525198" y="2270"/>
                  </a:cubicBezTo>
                  <a:cubicBezTo>
                    <a:pt x="555516" y="11253"/>
                    <a:pt x="576422" y="26081"/>
                    <a:pt x="595742" y="51115"/>
                  </a:cubicBezTo>
                  <a:cubicBezTo>
                    <a:pt x="615029" y="76149"/>
                    <a:pt x="629428" y="104782"/>
                    <a:pt x="649838" y="128924"/>
                  </a:cubicBezTo>
                  <a:cubicBezTo>
                    <a:pt x="689007" y="175259"/>
                    <a:pt x="746571" y="201052"/>
                    <a:pt x="795912" y="236324"/>
                  </a:cubicBezTo>
                  <a:cubicBezTo>
                    <a:pt x="918372" y="323876"/>
                    <a:pt x="989839" y="478140"/>
                    <a:pt x="977455" y="628176"/>
                  </a:cubicBezTo>
                  <a:cubicBezTo>
                    <a:pt x="971015" y="706018"/>
                    <a:pt x="944297" y="787163"/>
                    <a:pt x="973228" y="859721"/>
                  </a:cubicBezTo>
                  <a:cubicBezTo>
                    <a:pt x="1017086" y="969664"/>
                    <a:pt x="1064577" y="1011475"/>
                    <a:pt x="1104109" y="1123036"/>
                  </a:cubicBezTo>
                  <a:cubicBezTo>
                    <a:pt x="1143641" y="1234631"/>
                    <a:pt x="1157248" y="1362309"/>
                    <a:pt x="1105661" y="1468851"/>
                  </a:cubicBezTo>
                  <a:cubicBezTo>
                    <a:pt x="1065865" y="1551085"/>
                    <a:pt x="990500" y="1612546"/>
                    <a:pt x="906614" y="1648776"/>
                  </a:cubicBezTo>
                  <a:cubicBezTo>
                    <a:pt x="822729" y="1685005"/>
                    <a:pt x="730520" y="1697885"/>
                    <a:pt x="639237" y="1701419"/>
                  </a:cubicBezTo>
                  <a:cubicBezTo>
                    <a:pt x="531440" y="1705580"/>
                    <a:pt x="421893" y="1696828"/>
                    <a:pt x="320008" y="1661359"/>
                  </a:cubicBezTo>
                  <a:cubicBezTo>
                    <a:pt x="218124" y="1625889"/>
                    <a:pt x="124033" y="1562017"/>
                    <a:pt x="64817" y="1471856"/>
                  </a:cubicBezTo>
                  <a:cubicBezTo>
                    <a:pt x="-23230" y="1337804"/>
                    <a:pt x="-21413" y="1150514"/>
                    <a:pt x="69276" y="1018212"/>
                  </a:cubicBezTo>
                  <a:cubicBezTo>
                    <a:pt x="111021" y="957312"/>
                    <a:pt x="169939" y="906585"/>
                    <a:pt x="195468" y="837329"/>
                  </a:cubicBezTo>
                  <a:cubicBezTo>
                    <a:pt x="220303" y="769957"/>
                    <a:pt x="209867" y="694096"/>
                    <a:pt x="230739" y="625369"/>
                  </a:cubicBezTo>
                  <a:cubicBezTo>
                    <a:pt x="249201" y="564668"/>
                    <a:pt x="290516" y="514072"/>
                    <a:pt x="323080" y="459612"/>
                  </a:cubicBezTo>
                  <a:cubicBezTo>
                    <a:pt x="355643" y="405152"/>
                    <a:pt x="380248" y="339365"/>
                    <a:pt x="360729" y="278961"/>
                  </a:cubicBezTo>
                  <a:cubicBezTo>
                    <a:pt x="345504" y="231833"/>
                    <a:pt x="371066" y="166838"/>
                    <a:pt x="411259" y="132689"/>
                  </a:cubicBezTo>
                  <a:close/>
                </a:path>
              </a:pathLst>
            </a:custGeom>
            <a:solidFill>
              <a:srgbClr val="FFD96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21" name="Freeform: Shape 1420">
              <a:extLst>
                <a:ext uri="{FF2B5EF4-FFF2-40B4-BE49-F238E27FC236}">
                  <a16:creationId xmlns:a16="http://schemas.microsoft.com/office/drawing/2014/main" id="{13145D62-BFE8-CE07-AE14-2AC905A2382A}"/>
                </a:ext>
              </a:extLst>
            </p:cNvPr>
            <p:cNvSpPr/>
            <p:nvPr/>
          </p:nvSpPr>
          <p:spPr>
            <a:xfrm>
              <a:off x="5886294" y="2033919"/>
              <a:ext cx="1139288" cy="848497"/>
            </a:xfrm>
            <a:custGeom>
              <a:avLst/>
              <a:gdLst>
                <a:gd name="connsiteX0" fmla="*/ 1104076 w 1139288"/>
                <a:gd name="connsiteY0" fmla="*/ 269161 h 848497"/>
                <a:gd name="connsiteX1" fmla="*/ 973195 w 1139288"/>
                <a:gd name="connsiteY1" fmla="*/ 5846 h 848497"/>
                <a:gd name="connsiteX2" fmla="*/ 971015 w 1139288"/>
                <a:gd name="connsiteY2" fmla="*/ 0 h 848497"/>
                <a:gd name="connsiteX3" fmla="*/ 1025673 w 1139288"/>
                <a:gd name="connsiteY3" fmla="*/ 149872 h 848497"/>
                <a:gd name="connsiteX4" fmla="*/ 1091460 w 1139288"/>
                <a:gd name="connsiteY4" fmla="*/ 311269 h 848497"/>
                <a:gd name="connsiteX5" fmla="*/ 1019893 w 1139288"/>
                <a:gd name="connsiteY5" fmla="*/ 599222 h 848497"/>
                <a:gd name="connsiteX6" fmla="*/ 765627 w 1139288"/>
                <a:gd name="connsiteY6" fmla="*/ 760025 h 848497"/>
                <a:gd name="connsiteX7" fmla="*/ 461822 w 1139288"/>
                <a:gd name="connsiteY7" fmla="*/ 764913 h 848497"/>
                <a:gd name="connsiteX8" fmla="*/ 228395 w 1139288"/>
                <a:gd name="connsiteY8" fmla="*/ 672837 h 848497"/>
                <a:gd name="connsiteX9" fmla="*/ 51244 w 1139288"/>
                <a:gd name="connsiteY9" fmla="*/ 375703 h 848497"/>
                <a:gd name="connsiteX10" fmla="*/ 93616 w 1139288"/>
                <a:gd name="connsiteY10" fmla="*/ 131740 h 848497"/>
                <a:gd name="connsiteX11" fmla="*/ 69276 w 1139288"/>
                <a:gd name="connsiteY11" fmla="*/ 164337 h 848497"/>
                <a:gd name="connsiteX12" fmla="*/ 64817 w 1139288"/>
                <a:gd name="connsiteY12" fmla="*/ 617981 h 848497"/>
                <a:gd name="connsiteX13" fmla="*/ 320009 w 1139288"/>
                <a:gd name="connsiteY13" fmla="*/ 807483 h 848497"/>
                <a:gd name="connsiteX14" fmla="*/ 639237 w 1139288"/>
                <a:gd name="connsiteY14" fmla="*/ 847544 h 848497"/>
                <a:gd name="connsiteX15" fmla="*/ 906614 w 1139288"/>
                <a:gd name="connsiteY15" fmla="*/ 794900 h 848497"/>
                <a:gd name="connsiteX16" fmla="*/ 1105661 w 1139288"/>
                <a:gd name="connsiteY16" fmla="*/ 614975 h 848497"/>
                <a:gd name="connsiteX17" fmla="*/ 1104109 w 1139288"/>
                <a:gd name="connsiteY17" fmla="*/ 269161 h 848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9288" h="848497">
                  <a:moveTo>
                    <a:pt x="1104076" y="269161"/>
                  </a:moveTo>
                  <a:cubicBezTo>
                    <a:pt x="1064544" y="157567"/>
                    <a:pt x="1017053" y="115789"/>
                    <a:pt x="973195" y="5846"/>
                  </a:cubicBezTo>
                  <a:cubicBezTo>
                    <a:pt x="972402" y="3897"/>
                    <a:pt x="971708" y="1949"/>
                    <a:pt x="971015" y="0"/>
                  </a:cubicBezTo>
                  <a:cubicBezTo>
                    <a:pt x="979073" y="52577"/>
                    <a:pt x="1001894" y="102083"/>
                    <a:pt x="1025673" y="149872"/>
                  </a:cubicBezTo>
                  <a:cubicBezTo>
                    <a:pt x="1051631" y="202053"/>
                    <a:pt x="1079307" y="254266"/>
                    <a:pt x="1091460" y="311269"/>
                  </a:cubicBezTo>
                  <a:cubicBezTo>
                    <a:pt x="1112762" y="411139"/>
                    <a:pt x="1082576" y="518606"/>
                    <a:pt x="1019893" y="599222"/>
                  </a:cubicBezTo>
                  <a:cubicBezTo>
                    <a:pt x="957210" y="679805"/>
                    <a:pt x="864440" y="734331"/>
                    <a:pt x="765627" y="760025"/>
                  </a:cubicBezTo>
                  <a:cubicBezTo>
                    <a:pt x="666813" y="785686"/>
                    <a:pt x="562187" y="783804"/>
                    <a:pt x="461822" y="764913"/>
                  </a:cubicBezTo>
                  <a:cubicBezTo>
                    <a:pt x="378960" y="749325"/>
                    <a:pt x="297089" y="721682"/>
                    <a:pt x="228395" y="672837"/>
                  </a:cubicBezTo>
                  <a:cubicBezTo>
                    <a:pt x="131662" y="604077"/>
                    <a:pt x="65742" y="493506"/>
                    <a:pt x="51244" y="375703"/>
                  </a:cubicBezTo>
                  <a:cubicBezTo>
                    <a:pt x="41006" y="292576"/>
                    <a:pt x="56495" y="206775"/>
                    <a:pt x="93616" y="131740"/>
                  </a:cubicBezTo>
                  <a:cubicBezTo>
                    <a:pt x="85128" y="142375"/>
                    <a:pt x="76905" y="153207"/>
                    <a:pt x="69276" y="164337"/>
                  </a:cubicBezTo>
                  <a:cubicBezTo>
                    <a:pt x="-21413" y="296639"/>
                    <a:pt x="-23230" y="483895"/>
                    <a:pt x="64817" y="617981"/>
                  </a:cubicBezTo>
                  <a:cubicBezTo>
                    <a:pt x="124033" y="708141"/>
                    <a:pt x="218124" y="772013"/>
                    <a:pt x="320009" y="807483"/>
                  </a:cubicBezTo>
                  <a:cubicBezTo>
                    <a:pt x="421893" y="842953"/>
                    <a:pt x="531440" y="851705"/>
                    <a:pt x="639237" y="847544"/>
                  </a:cubicBezTo>
                  <a:cubicBezTo>
                    <a:pt x="730520" y="844010"/>
                    <a:pt x="822729" y="831130"/>
                    <a:pt x="906614" y="794900"/>
                  </a:cubicBezTo>
                  <a:cubicBezTo>
                    <a:pt x="990500" y="758671"/>
                    <a:pt x="1065865" y="697210"/>
                    <a:pt x="1105661" y="614975"/>
                  </a:cubicBezTo>
                  <a:cubicBezTo>
                    <a:pt x="1157248" y="508434"/>
                    <a:pt x="1143641" y="380723"/>
                    <a:pt x="1104109" y="269161"/>
                  </a:cubicBezTo>
                  <a:close/>
                </a:path>
              </a:pathLst>
            </a:custGeom>
            <a:solidFill>
              <a:srgbClr val="FFCC4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22" name="Freeform: Shape 1421">
              <a:extLst>
                <a:ext uri="{FF2B5EF4-FFF2-40B4-BE49-F238E27FC236}">
                  <a16:creationId xmlns:a16="http://schemas.microsoft.com/office/drawing/2014/main" id="{D2A88E53-DFA4-861C-9D79-6A7E086C153C}"/>
                </a:ext>
              </a:extLst>
            </p:cNvPr>
            <p:cNvSpPr/>
            <p:nvPr/>
          </p:nvSpPr>
          <p:spPr>
            <a:xfrm>
              <a:off x="5950253" y="2148288"/>
              <a:ext cx="926871" cy="819804"/>
            </a:xfrm>
            <a:custGeom>
              <a:avLst/>
              <a:gdLst>
                <a:gd name="connsiteX0" fmla="*/ 301097 w 926871"/>
                <a:gd name="connsiteY0" fmla="*/ 2048 h 819804"/>
                <a:gd name="connsiteX1" fmla="*/ 0 w 926871"/>
                <a:gd name="connsiteY1" fmla="*/ 36890 h 819804"/>
                <a:gd name="connsiteX2" fmla="*/ 116780 w 926871"/>
                <a:gd name="connsiteY2" fmla="*/ 350075 h 819804"/>
                <a:gd name="connsiteX3" fmla="*/ 250336 w 926871"/>
                <a:gd name="connsiteY3" fmla="*/ 765904 h 819804"/>
                <a:gd name="connsiteX4" fmla="*/ 250336 w 926871"/>
                <a:gd name="connsiteY4" fmla="*/ 799227 h 819804"/>
                <a:gd name="connsiteX5" fmla="*/ 665967 w 926871"/>
                <a:gd name="connsiteY5" fmla="*/ 765904 h 819804"/>
                <a:gd name="connsiteX6" fmla="*/ 772740 w 926871"/>
                <a:gd name="connsiteY6" fmla="*/ 366587 h 819804"/>
                <a:gd name="connsiteX7" fmla="*/ 926871 w 926871"/>
                <a:gd name="connsiteY7" fmla="*/ 90260 h 819804"/>
                <a:gd name="connsiteX8" fmla="*/ 604044 w 926871"/>
                <a:gd name="connsiteY8" fmla="*/ 0 h 819804"/>
                <a:gd name="connsiteX9" fmla="*/ 301097 w 926871"/>
                <a:gd name="connsiteY9" fmla="*/ 2048 h 81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6871" h="819804">
                  <a:moveTo>
                    <a:pt x="301097" y="2048"/>
                  </a:moveTo>
                  <a:cubicBezTo>
                    <a:pt x="213909" y="60437"/>
                    <a:pt x="98219" y="73813"/>
                    <a:pt x="0" y="36890"/>
                  </a:cubicBezTo>
                  <a:cubicBezTo>
                    <a:pt x="-66" y="183855"/>
                    <a:pt x="64070" y="307141"/>
                    <a:pt x="116780" y="350075"/>
                  </a:cubicBezTo>
                  <a:cubicBezTo>
                    <a:pt x="117737" y="645656"/>
                    <a:pt x="155057" y="739186"/>
                    <a:pt x="250336" y="765904"/>
                  </a:cubicBezTo>
                  <a:lnTo>
                    <a:pt x="250336" y="799227"/>
                  </a:lnTo>
                  <a:cubicBezTo>
                    <a:pt x="482673" y="860325"/>
                    <a:pt x="665967" y="765904"/>
                    <a:pt x="665967" y="765904"/>
                  </a:cubicBezTo>
                  <a:cubicBezTo>
                    <a:pt x="661013" y="672077"/>
                    <a:pt x="772740" y="366587"/>
                    <a:pt x="772740" y="366587"/>
                  </a:cubicBezTo>
                  <a:cubicBezTo>
                    <a:pt x="863000" y="310443"/>
                    <a:pt x="887240" y="95775"/>
                    <a:pt x="926871" y="90260"/>
                  </a:cubicBezTo>
                  <a:cubicBezTo>
                    <a:pt x="795858" y="102380"/>
                    <a:pt x="689647" y="79262"/>
                    <a:pt x="604044" y="0"/>
                  </a:cubicBezTo>
                  <a:lnTo>
                    <a:pt x="301097" y="2048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23" name="Freeform: Shape 1422">
              <a:extLst>
                <a:ext uri="{FF2B5EF4-FFF2-40B4-BE49-F238E27FC236}">
                  <a16:creationId xmlns:a16="http://schemas.microsoft.com/office/drawing/2014/main" id="{D7929524-C7B7-ED68-7196-3750E11D57A2}"/>
                </a:ext>
              </a:extLst>
            </p:cNvPr>
            <p:cNvSpPr/>
            <p:nvPr/>
          </p:nvSpPr>
          <p:spPr>
            <a:xfrm>
              <a:off x="6463024" y="2584791"/>
              <a:ext cx="174168" cy="293732"/>
            </a:xfrm>
            <a:custGeom>
              <a:avLst/>
              <a:gdLst>
                <a:gd name="connsiteX0" fmla="*/ 174168 w 174168"/>
                <a:gd name="connsiteY0" fmla="*/ 33 h 293732"/>
                <a:gd name="connsiteX1" fmla="*/ 62904 w 174168"/>
                <a:gd name="connsiteY1" fmla="*/ 125829 h 293732"/>
                <a:gd name="connsiteX2" fmla="*/ 66438 w 174168"/>
                <a:gd name="connsiteY2" fmla="*/ 293732 h 293732"/>
                <a:gd name="connsiteX3" fmla="*/ 7354 w 174168"/>
                <a:gd name="connsiteY3" fmla="*/ 111528 h 293732"/>
                <a:gd name="connsiteX4" fmla="*/ 174168 w 174168"/>
                <a:gd name="connsiteY4" fmla="*/ 0 h 29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168" h="293732">
                  <a:moveTo>
                    <a:pt x="174168" y="33"/>
                  </a:moveTo>
                  <a:cubicBezTo>
                    <a:pt x="123176" y="26190"/>
                    <a:pt x="82620" y="72029"/>
                    <a:pt x="62904" y="125829"/>
                  </a:cubicBezTo>
                  <a:cubicBezTo>
                    <a:pt x="43187" y="179628"/>
                    <a:pt x="44442" y="240825"/>
                    <a:pt x="66438" y="293732"/>
                  </a:cubicBezTo>
                  <a:cubicBezTo>
                    <a:pt x="11978" y="253011"/>
                    <a:pt x="-13749" y="176160"/>
                    <a:pt x="7354" y="111528"/>
                  </a:cubicBezTo>
                  <a:cubicBezTo>
                    <a:pt x="28458" y="46897"/>
                    <a:pt x="106168" y="727"/>
                    <a:pt x="174168" y="0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25" name="Freeform: Shape 1424">
              <a:extLst>
                <a:ext uri="{FF2B5EF4-FFF2-40B4-BE49-F238E27FC236}">
                  <a16:creationId xmlns:a16="http://schemas.microsoft.com/office/drawing/2014/main" id="{DB633E64-27B0-68AA-798A-50DA72148351}"/>
                </a:ext>
              </a:extLst>
            </p:cNvPr>
            <p:cNvSpPr/>
            <p:nvPr/>
          </p:nvSpPr>
          <p:spPr>
            <a:xfrm>
              <a:off x="5135907" y="1992819"/>
              <a:ext cx="903483" cy="866903"/>
            </a:xfrm>
            <a:custGeom>
              <a:avLst/>
              <a:gdLst>
                <a:gd name="connsiteX0" fmla="*/ 780165 w 903483"/>
                <a:gd name="connsiteY0" fmla="*/ 435759 h 866903"/>
                <a:gd name="connsiteX1" fmla="*/ 598522 w 903483"/>
                <a:gd name="connsiteY1" fmla="*/ 654159 h 866903"/>
                <a:gd name="connsiteX2" fmla="*/ 312848 w 903483"/>
                <a:gd name="connsiteY2" fmla="*/ 400785 h 866903"/>
                <a:gd name="connsiteX3" fmla="*/ 274869 w 903483"/>
                <a:gd name="connsiteY3" fmla="*/ 225978 h 866903"/>
                <a:gd name="connsiteX4" fmla="*/ 235238 w 903483"/>
                <a:gd name="connsiteY4" fmla="*/ 95130 h 866903"/>
                <a:gd name="connsiteX5" fmla="*/ 227807 w 903483"/>
                <a:gd name="connsiteY5" fmla="*/ 190806 h 866903"/>
                <a:gd name="connsiteX6" fmla="*/ 224504 w 903483"/>
                <a:gd name="connsiteY6" fmla="*/ 236349 h 866903"/>
                <a:gd name="connsiteX7" fmla="*/ 167535 w 903483"/>
                <a:gd name="connsiteY7" fmla="*/ 150481 h 866903"/>
                <a:gd name="connsiteX8" fmla="*/ 84970 w 903483"/>
                <a:gd name="connsiteY8" fmla="*/ 1303 h 866903"/>
                <a:gd name="connsiteX9" fmla="*/ 76713 w 903483"/>
                <a:gd name="connsiteY9" fmla="*/ 17255 h 866903"/>
                <a:gd name="connsiteX10" fmla="*/ 61290 w 903483"/>
                <a:gd name="connsiteY10" fmla="*/ 42024 h 866903"/>
                <a:gd name="connsiteX11" fmla="*/ 59639 w 903483"/>
                <a:gd name="connsiteY11" fmla="*/ 108637 h 866903"/>
                <a:gd name="connsiteX12" fmla="*/ 71759 w 903483"/>
                <a:gd name="connsiteY12" fmla="*/ 233574 h 866903"/>
                <a:gd name="connsiteX13" fmla="*/ 1844 w 903483"/>
                <a:gd name="connsiteY13" fmla="*/ 164220 h 866903"/>
                <a:gd name="connsiteX14" fmla="*/ 37611 w 903483"/>
                <a:gd name="connsiteY14" fmla="*/ 244572 h 866903"/>
                <a:gd name="connsiteX15" fmla="*/ 124039 w 903483"/>
                <a:gd name="connsiteY15" fmla="*/ 346952 h 866903"/>
                <a:gd name="connsiteX16" fmla="*/ 243494 w 903483"/>
                <a:gd name="connsiteY16" fmla="*/ 458415 h 866903"/>
                <a:gd name="connsiteX17" fmla="*/ 517609 w 903483"/>
                <a:gd name="connsiteY17" fmla="*/ 832433 h 866903"/>
                <a:gd name="connsiteX18" fmla="*/ 760349 w 903483"/>
                <a:gd name="connsiteY18" fmla="*/ 744914 h 866903"/>
                <a:gd name="connsiteX19" fmla="*/ 903483 w 903483"/>
                <a:gd name="connsiteY19" fmla="*/ 574831 h 866903"/>
                <a:gd name="connsiteX20" fmla="*/ 780165 w 903483"/>
                <a:gd name="connsiteY20" fmla="*/ 435693 h 86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03483" h="866903">
                  <a:moveTo>
                    <a:pt x="780165" y="435759"/>
                  </a:moveTo>
                  <a:cubicBezTo>
                    <a:pt x="707508" y="538569"/>
                    <a:pt x="598522" y="654159"/>
                    <a:pt x="598522" y="654159"/>
                  </a:cubicBezTo>
                  <a:cubicBezTo>
                    <a:pt x="486234" y="538569"/>
                    <a:pt x="343860" y="459339"/>
                    <a:pt x="312848" y="400785"/>
                  </a:cubicBezTo>
                  <a:cubicBezTo>
                    <a:pt x="291382" y="360229"/>
                    <a:pt x="308984" y="309699"/>
                    <a:pt x="274869" y="225978"/>
                  </a:cubicBezTo>
                  <a:cubicBezTo>
                    <a:pt x="240753" y="142258"/>
                    <a:pt x="274043" y="88492"/>
                    <a:pt x="235238" y="95130"/>
                  </a:cubicBezTo>
                  <a:cubicBezTo>
                    <a:pt x="196432" y="101801"/>
                    <a:pt x="220376" y="167556"/>
                    <a:pt x="227807" y="190806"/>
                  </a:cubicBezTo>
                  <a:cubicBezTo>
                    <a:pt x="235238" y="214056"/>
                    <a:pt x="231935" y="236349"/>
                    <a:pt x="224504" y="236349"/>
                  </a:cubicBezTo>
                  <a:cubicBezTo>
                    <a:pt x="217073" y="236349"/>
                    <a:pt x="179919" y="198369"/>
                    <a:pt x="167535" y="150481"/>
                  </a:cubicBezTo>
                  <a:cubicBezTo>
                    <a:pt x="155150" y="102594"/>
                    <a:pt x="110301" y="-13558"/>
                    <a:pt x="84970" y="1303"/>
                  </a:cubicBezTo>
                  <a:cubicBezTo>
                    <a:pt x="77275" y="5167"/>
                    <a:pt x="76713" y="17255"/>
                    <a:pt x="76713" y="17255"/>
                  </a:cubicBezTo>
                  <a:cubicBezTo>
                    <a:pt x="62942" y="6786"/>
                    <a:pt x="50293" y="21119"/>
                    <a:pt x="61290" y="42024"/>
                  </a:cubicBezTo>
                  <a:cubicBezTo>
                    <a:pt x="46429" y="39812"/>
                    <a:pt x="49731" y="75050"/>
                    <a:pt x="59639" y="108637"/>
                  </a:cubicBezTo>
                  <a:cubicBezTo>
                    <a:pt x="69547" y="142225"/>
                    <a:pt x="71759" y="233574"/>
                    <a:pt x="71759" y="233574"/>
                  </a:cubicBezTo>
                  <a:cubicBezTo>
                    <a:pt x="49731" y="185125"/>
                    <a:pt x="11223" y="154312"/>
                    <a:pt x="1844" y="164220"/>
                  </a:cubicBezTo>
                  <a:cubicBezTo>
                    <a:pt x="-7536" y="174128"/>
                    <a:pt x="21098" y="207154"/>
                    <a:pt x="37611" y="244572"/>
                  </a:cubicBezTo>
                  <a:cubicBezTo>
                    <a:pt x="54124" y="281990"/>
                    <a:pt x="77803" y="311185"/>
                    <a:pt x="124039" y="346952"/>
                  </a:cubicBezTo>
                  <a:cubicBezTo>
                    <a:pt x="170276" y="382719"/>
                    <a:pt x="216248" y="418784"/>
                    <a:pt x="243494" y="458415"/>
                  </a:cubicBezTo>
                  <a:cubicBezTo>
                    <a:pt x="270740" y="498046"/>
                    <a:pt x="398716" y="753171"/>
                    <a:pt x="517609" y="832433"/>
                  </a:cubicBezTo>
                  <a:cubicBezTo>
                    <a:pt x="636502" y="911695"/>
                    <a:pt x="667877" y="842341"/>
                    <a:pt x="760349" y="744914"/>
                  </a:cubicBezTo>
                  <a:cubicBezTo>
                    <a:pt x="852822" y="647488"/>
                    <a:pt x="903483" y="574831"/>
                    <a:pt x="903483" y="574831"/>
                  </a:cubicBezTo>
                  <a:lnTo>
                    <a:pt x="780165" y="435693"/>
                  </a:lnTo>
                  <a:close/>
                </a:path>
              </a:pathLst>
            </a:custGeom>
            <a:solidFill>
              <a:srgbClr val="FFB09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26" name="Freeform: Shape 1425">
              <a:extLst>
                <a:ext uri="{FF2B5EF4-FFF2-40B4-BE49-F238E27FC236}">
                  <a16:creationId xmlns:a16="http://schemas.microsoft.com/office/drawing/2014/main" id="{AA0F798D-6016-2BF9-6E24-1C39A3ED4B54}"/>
                </a:ext>
              </a:extLst>
            </p:cNvPr>
            <p:cNvSpPr/>
            <p:nvPr/>
          </p:nvSpPr>
          <p:spPr>
            <a:xfrm>
              <a:off x="5734429" y="2638458"/>
              <a:ext cx="52973" cy="69618"/>
            </a:xfrm>
            <a:custGeom>
              <a:avLst/>
              <a:gdLst>
                <a:gd name="connsiteX0" fmla="*/ 7926 w 52973"/>
                <a:gd name="connsiteY0" fmla="*/ 0 h 69618"/>
                <a:gd name="connsiteX1" fmla="*/ 0 w 52973"/>
                <a:gd name="connsiteY1" fmla="*/ 8521 h 69618"/>
                <a:gd name="connsiteX2" fmla="*/ 52841 w 52973"/>
                <a:gd name="connsiteY2" fmla="*/ 69619 h 69618"/>
                <a:gd name="connsiteX3" fmla="*/ 7926 w 52973"/>
                <a:gd name="connsiteY3" fmla="*/ 0 h 6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73" h="69618">
                  <a:moveTo>
                    <a:pt x="7926" y="0"/>
                  </a:moveTo>
                  <a:cubicBezTo>
                    <a:pt x="2873" y="5482"/>
                    <a:pt x="0" y="8521"/>
                    <a:pt x="0" y="8521"/>
                  </a:cubicBezTo>
                  <a:cubicBezTo>
                    <a:pt x="28898" y="39070"/>
                    <a:pt x="52841" y="69619"/>
                    <a:pt x="52841" y="69619"/>
                  </a:cubicBezTo>
                  <a:cubicBezTo>
                    <a:pt x="55120" y="13144"/>
                    <a:pt x="27411" y="5713"/>
                    <a:pt x="7926" y="0"/>
                  </a:cubicBezTo>
                  <a:close/>
                </a:path>
              </a:pathLst>
            </a:custGeom>
            <a:solidFill>
              <a:srgbClr val="F8937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27" name="Freeform: Shape 1426">
              <a:extLst>
                <a:ext uri="{FF2B5EF4-FFF2-40B4-BE49-F238E27FC236}">
                  <a16:creationId xmlns:a16="http://schemas.microsoft.com/office/drawing/2014/main" id="{49EF8913-262F-3A7D-16B8-EB9EF18D73FB}"/>
                </a:ext>
              </a:extLst>
            </p:cNvPr>
            <p:cNvSpPr/>
            <p:nvPr/>
          </p:nvSpPr>
          <p:spPr>
            <a:xfrm>
              <a:off x="5892755" y="2428578"/>
              <a:ext cx="146634" cy="208888"/>
            </a:xfrm>
            <a:custGeom>
              <a:avLst/>
              <a:gdLst>
                <a:gd name="connsiteX0" fmla="*/ 23316 w 146634"/>
                <a:gd name="connsiteY0" fmla="*/ 0 h 208888"/>
                <a:gd name="connsiteX1" fmla="*/ 0 w 146634"/>
                <a:gd name="connsiteY1" fmla="*/ 31837 h 208888"/>
                <a:gd name="connsiteX2" fmla="*/ 35470 w 146634"/>
                <a:gd name="connsiteY2" fmla="*/ 78503 h 208888"/>
                <a:gd name="connsiteX3" fmla="*/ 56375 w 146634"/>
                <a:gd name="connsiteY3" fmla="*/ 167210 h 208888"/>
                <a:gd name="connsiteX4" fmla="*/ 92506 w 146634"/>
                <a:gd name="connsiteY4" fmla="*/ 208889 h 208888"/>
                <a:gd name="connsiteX5" fmla="*/ 146635 w 146634"/>
                <a:gd name="connsiteY5" fmla="*/ 139138 h 208888"/>
                <a:gd name="connsiteX6" fmla="*/ 23316 w 146634"/>
                <a:gd name="connsiteY6" fmla="*/ 0 h 20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634" h="208888">
                  <a:moveTo>
                    <a:pt x="23316" y="0"/>
                  </a:moveTo>
                  <a:cubicBezTo>
                    <a:pt x="15885" y="10535"/>
                    <a:pt x="8058" y="21170"/>
                    <a:pt x="0" y="31837"/>
                  </a:cubicBezTo>
                  <a:cubicBezTo>
                    <a:pt x="5383" y="51124"/>
                    <a:pt x="18197" y="68364"/>
                    <a:pt x="35470" y="78503"/>
                  </a:cubicBezTo>
                  <a:cubicBezTo>
                    <a:pt x="33059" y="108556"/>
                    <a:pt x="41216" y="141120"/>
                    <a:pt x="56375" y="167210"/>
                  </a:cubicBezTo>
                  <a:cubicBezTo>
                    <a:pt x="65688" y="183195"/>
                    <a:pt x="78040" y="197363"/>
                    <a:pt x="92506" y="208889"/>
                  </a:cubicBezTo>
                  <a:cubicBezTo>
                    <a:pt x="127909" y="165988"/>
                    <a:pt x="146635" y="139138"/>
                    <a:pt x="146635" y="139138"/>
                  </a:cubicBezTo>
                  <a:lnTo>
                    <a:pt x="23316" y="0"/>
                  </a:lnTo>
                  <a:close/>
                </a:path>
              </a:pathLst>
            </a:custGeom>
            <a:solidFill>
              <a:srgbClr val="E1847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28" name="Freeform: Shape 1427">
              <a:extLst>
                <a:ext uri="{FF2B5EF4-FFF2-40B4-BE49-F238E27FC236}">
                  <a16:creationId xmlns:a16="http://schemas.microsoft.com/office/drawing/2014/main" id="{599B9062-DBD4-9D84-376C-216C6AE563C2}"/>
                </a:ext>
              </a:extLst>
            </p:cNvPr>
            <p:cNvSpPr/>
            <p:nvPr/>
          </p:nvSpPr>
          <p:spPr>
            <a:xfrm>
              <a:off x="5287490" y="2278740"/>
              <a:ext cx="101555" cy="104031"/>
            </a:xfrm>
            <a:custGeom>
              <a:avLst/>
              <a:gdLst>
                <a:gd name="connsiteX0" fmla="*/ 0 w 101555"/>
                <a:gd name="connsiteY0" fmla="*/ 0 h 104031"/>
                <a:gd name="connsiteX1" fmla="*/ 97988 w 101555"/>
                <a:gd name="connsiteY1" fmla="*/ 104032 h 104031"/>
                <a:gd name="connsiteX2" fmla="*/ 0 w 101555"/>
                <a:gd name="connsiteY2" fmla="*/ 0 h 10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55" h="104031">
                  <a:moveTo>
                    <a:pt x="0" y="0"/>
                  </a:moveTo>
                  <a:cubicBezTo>
                    <a:pt x="40193" y="35767"/>
                    <a:pt x="86957" y="54493"/>
                    <a:pt x="97988" y="104032"/>
                  </a:cubicBezTo>
                  <a:cubicBezTo>
                    <a:pt x="118893" y="42934"/>
                    <a:pt x="42934" y="22028"/>
                    <a:pt x="0" y="0"/>
                  </a:cubicBezTo>
                  <a:close/>
                </a:path>
              </a:pathLst>
            </a:custGeom>
            <a:solidFill>
              <a:srgbClr val="E1847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29" name="Freeform: Shape 1428">
              <a:extLst>
                <a:ext uri="{FF2B5EF4-FFF2-40B4-BE49-F238E27FC236}">
                  <a16:creationId xmlns:a16="http://schemas.microsoft.com/office/drawing/2014/main" id="{4CCFD3E9-965D-3025-4986-D1AF0014F2E1}"/>
                </a:ext>
              </a:extLst>
            </p:cNvPr>
            <p:cNvSpPr/>
            <p:nvPr/>
          </p:nvSpPr>
          <p:spPr>
            <a:xfrm>
              <a:off x="5207402" y="2217642"/>
              <a:ext cx="46500" cy="61097"/>
            </a:xfrm>
            <a:custGeom>
              <a:avLst/>
              <a:gdLst>
                <a:gd name="connsiteX0" fmla="*/ 264 w 46500"/>
                <a:gd name="connsiteY0" fmla="*/ 8818 h 61097"/>
                <a:gd name="connsiteX1" fmla="*/ 46500 w 46500"/>
                <a:gd name="connsiteY1" fmla="*/ 61098 h 61097"/>
                <a:gd name="connsiteX2" fmla="*/ 0 w 46500"/>
                <a:gd name="connsiteY2" fmla="*/ 0 h 61097"/>
                <a:gd name="connsiteX3" fmla="*/ 264 w 46500"/>
                <a:gd name="connsiteY3" fmla="*/ 8818 h 6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500" h="61097">
                  <a:moveTo>
                    <a:pt x="264" y="8818"/>
                  </a:moveTo>
                  <a:cubicBezTo>
                    <a:pt x="5780" y="32497"/>
                    <a:pt x="46500" y="61098"/>
                    <a:pt x="46500" y="61098"/>
                  </a:cubicBezTo>
                  <a:cubicBezTo>
                    <a:pt x="39070" y="31375"/>
                    <a:pt x="198" y="5813"/>
                    <a:pt x="0" y="0"/>
                  </a:cubicBezTo>
                  <a:lnTo>
                    <a:pt x="264" y="8818"/>
                  </a:lnTo>
                  <a:close/>
                </a:path>
              </a:pathLst>
            </a:custGeom>
            <a:solidFill>
              <a:srgbClr val="E1847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30" name="Freeform: Shape 1429">
              <a:extLst>
                <a:ext uri="{FF2B5EF4-FFF2-40B4-BE49-F238E27FC236}">
                  <a16:creationId xmlns:a16="http://schemas.microsoft.com/office/drawing/2014/main" id="{02C3EB80-AE60-8349-9EA1-0B2B703BA3D2}"/>
                </a:ext>
              </a:extLst>
            </p:cNvPr>
            <p:cNvSpPr/>
            <p:nvPr/>
          </p:nvSpPr>
          <p:spPr>
            <a:xfrm>
              <a:off x="5197197" y="2033736"/>
              <a:ext cx="62055" cy="171521"/>
            </a:xfrm>
            <a:custGeom>
              <a:avLst/>
              <a:gdLst>
                <a:gd name="connsiteX0" fmla="*/ 0 w 62055"/>
                <a:gd name="connsiteY0" fmla="*/ 1174 h 171521"/>
                <a:gd name="connsiteX1" fmla="*/ 38541 w 62055"/>
                <a:gd name="connsiteY1" fmla="*/ 97213 h 171521"/>
                <a:gd name="connsiteX2" fmla="*/ 62056 w 62055"/>
                <a:gd name="connsiteY2" fmla="*/ 171521 h 171521"/>
                <a:gd name="connsiteX3" fmla="*/ 46368 w 62055"/>
                <a:gd name="connsiteY3" fmla="*/ 86347 h 171521"/>
                <a:gd name="connsiteX4" fmla="*/ 0 w 62055"/>
                <a:gd name="connsiteY4" fmla="*/ 1174 h 1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55" h="171521">
                  <a:moveTo>
                    <a:pt x="0" y="1174"/>
                  </a:moveTo>
                  <a:cubicBezTo>
                    <a:pt x="12319" y="4344"/>
                    <a:pt x="31936" y="50977"/>
                    <a:pt x="38541" y="97213"/>
                  </a:cubicBezTo>
                  <a:cubicBezTo>
                    <a:pt x="45146" y="143449"/>
                    <a:pt x="62056" y="171521"/>
                    <a:pt x="62056" y="171521"/>
                  </a:cubicBezTo>
                  <a:cubicBezTo>
                    <a:pt x="50100" y="128984"/>
                    <a:pt x="51686" y="111876"/>
                    <a:pt x="46368" y="86347"/>
                  </a:cubicBezTo>
                  <a:cubicBezTo>
                    <a:pt x="34413" y="28948"/>
                    <a:pt x="17339" y="-7083"/>
                    <a:pt x="0" y="1174"/>
                  </a:cubicBezTo>
                  <a:close/>
                </a:path>
              </a:pathLst>
            </a:custGeom>
            <a:solidFill>
              <a:srgbClr val="E1847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31" name="Freeform: Shape 1430">
              <a:extLst>
                <a:ext uri="{FF2B5EF4-FFF2-40B4-BE49-F238E27FC236}">
                  <a16:creationId xmlns:a16="http://schemas.microsoft.com/office/drawing/2014/main" id="{44F77E94-1B27-3B7D-6D83-0D1D0183A40A}"/>
                </a:ext>
              </a:extLst>
            </p:cNvPr>
            <p:cNvSpPr/>
            <p:nvPr/>
          </p:nvSpPr>
          <p:spPr>
            <a:xfrm>
              <a:off x="5212620" y="2010140"/>
              <a:ext cx="69354" cy="171734"/>
            </a:xfrm>
            <a:custGeom>
              <a:avLst/>
              <a:gdLst>
                <a:gd name="connsiteX0" fmla="*/ 0 w 69354"/>
                <a:gd name="connsiteY0" fmla="*/ 0 h 171734"/>
                <a:gd name="connsiteX1" fmla="*/ 69354 w 69354"/>
                <a:gd name="connsiteY1" fmla="*/ 171735 h 171734"/>
                <a:gd name="connsiteX2" fmla="*/ 34677 w 69354"/>
                <a:gd name="connsiteY2" fmla="*/ 29723 h 171734"/>
                <a:gd name="connsiteX3" fmla="*/ 0 w 69354"/>
                <a:gd name="connsiteY3" fmla="*/ 0 h 17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354" h="171734">
                  <a:moveTo>
                    <a:pt x="0" y="0"/>
                  </a:moveTo>
                  <a:cubicBezTo>
                    <a:pt x="46633" y="40192"/>
                    <a:pt x="47888" y="123286"/>
                    <a:pt x="69354" y="171735"/>
                  </a:cubicBezTo>
                  <a:cubicBezTo>
                    <a:pt x="55583" y="106244"/>
                    <a:pt x="45675" y="56144"/>
                    <a:pt x="34677" y="29723"/>
                  </a:cubicBezTo>
                  <a:cubicBezTo>
                    <a:pt x="23680" y="330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1847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32" name="Freeform: Shape 1431">
              <a:extLst>
                <a:ext uri="{FF2B5EF4-FFF2-40B4-BE49-F238E27FC236}">
                  <a16:creationId xmlns:a16="http://schemas.microsoft.com/office/drawing/2014/main" id="{703D759C-9A3A-097E-AA57-3A72D1D48175}"/>
                </a:ext>
              </a:extLst>
            </p:cNvPr>
            <p:cNvSpPr/>
            <p:nvPr/>
          </p:nvSpPr>
          <p:spPr>
            <a:xfrm>
              <a:off x="5881822" y="2250219"/>
              <a:ext cx="217215" cy="356735"/>
            </a:xfrm>
            <a:custGeom>
              <a:avLst/>
              <a:gdLst>
                <a:gd name="connsiteX0" fmla="*/ 96206 w 217215"/>
                <a:gd name="connsiteY0" fmla="*/ 1572 h 356735"/>
                <a:gd name="connsiteX1" fmla="*/ 1355 w 217215"/>
                <a:gd name="connsiteY1" fmla="*/ 108708 h 356735"/>
                <a:gd name="connsiteX2" fmla="*/ 60505 w 217215"/>
                <a:gd name="connsiteY2" fmla="*/ 238996 h 356735"/>
                <a:gd name="connsiteX3" fmla="*/ 105453 w 217215"/>
                <a:gd name="connsiteY3" fmla="*/ 337710 h 356735"/>
                <a:gd name="connsiteX4" fmla="*/ 210673 w 217215"/>
                <a:gd name="connsiteY4" fmla="*/ 347849 h 356735"/>
                <a:gd name="connsiteX5" fmla="*/ 216321 w 217215"/>
                <a:gd name="connsiteY5" fmla="*/ 215712 h 356735"/>
                <a:gd name="connsiteX6" fmla="*/ 200072 w 217215"/>
                <a:gd name="connsiteY6" fmla="*/ 85920 h 356735"/>
                <a:gd name="connsiteX7" fmla="*/ 96206 w 217215"/>
                <a:gd name="connsiteY7" fmla="*/ 1605 h 35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215" h="356735">
                  <a:moveTo>
                    <a:pt x="96206" y="1572"/>
                  </a:moveTo>
                  <a:cubicBezTo>
                    <a:pt x="47625" y="15047"/>
                    <a:pt x="8852" y="58839"/>
                    <a:pt x="1355" y="108708"/>
                  </a:cubicBezTo>
                  <a:cubicBezTo>
                    <a:pt x="-6142" y="158577"/>
                    <a:pt x="18000" y="211815"/>
                    <a:pt x="60505" y="238996"/>
                  </a:cubicBezTo>
                  <a:cubicBezTo>
                    <a:pt x="58391" y="275753"/>
                    <a:pt x="75201" y="316739"/>
                    <a:pt x="105453" y="337710"/>
                  </a:cubicBezTo>
                  <a:cubicBezTo>
                    <a:pt x="135705" y="358714"/>
                    <a:pt x="176987" y="362677"/>
                    <a:pt x="210673" y="347849"/>
                  </a:cubicBezTo>
                  <a:cubicBezTo>
                    <a:pt x="206149" y="304090"/>
                    <a:pt x="213976" y="259637"/>
                    <a:pt x="216321" y="215712"/>
                  </a:cubicBezTo>
                  <a:cubicBezTo>
                    <a:pt x="218666" y="171788"/>
                    <a:pt x="217411" y="126344"/>
                    <a:pt x="200072" y="85920"/>
                  </a:cubicBezTo>
                  <a:cubicBezTo>
                    <a:pt x="182733" y="45497"/>
                    <a:pt x="138611" y="-10185"/>
                    <a:pt x="96206" y="1605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35" name="Freeform: Shape 1434">
              <a:extLst>
                <a:ext uri="{FF2B5EF4-FFF2-40B4-BE49-F238E27FC236}">
                  <a16:creationId xmlns:a16="http://schemas.microsoft.com/office/drawing/2014/main" id="{36A28AAE-6716-53B4-0E27-BB3DF7D21BD6}"/>
                </a:ext>
              </a:extLst>
            </p:cNvPr>
            <p:cNvSpPr/>
            <p:nvPr/>
          </p:nvSpPr>
          <p:spPr>
            <a:xfrm>
              <a:off x="5994277" y="4578432"/>
              <a:ext cx="355821" cy="757977"/>
            </a:xfrm>
            <a:custGeom>
              <a:avLst/>
              <a:gdLst>
                <a:gd name="connsiteX0" fmla="*/ 264174 w 355821"/>
                <a:gd name="connsiteY0" fmla="*/ 757977 h 757977"/>
                <a:gd name="connsiteX1" fmla="*/ 327320 w 355821"/>
                <a:gd name="connsiteY1" fmla="*/ 683405 h 757977"/>
                <a:gd name="connsiteX2" fmla="*/ 292808 w 355821"/>
                <a:gd name="connsiteY2" fmla="*/ 574122 h 757977"/>
                <a:gd name="connsiteX3" fmla="*/ 354467 w 355821"/>
                <a:gd name="connsiteY3" fmla="*/ 63311 h 757977"/>
                <a:gd name="connsiteX4" fmla="*/ 0 w 355821"/>
                <a:gd name="connsiteY4" fmla="*/ 0 h 757977"/>
                <a:gd name="connsiteX5" fmla="*/ 161794 w 355821"/>
                <a:gd name="connsiteY5" fmla="*/ 589512 h 757977"/>
                <a:gd name="connsiteX6" fmla="*/ 142077 w 355821"/>
                <a:gd name="connsiteY6" fmla="*/ 708042 h 757977"/>
                <a:gd name="connsiteX7" fmla="*/ 264174 w 355821"/>
                <a:gd name="connsiteY7" fmla="*/ 757944 h 757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821" h="757977">
                  <a:moveTo>
                    <a:pt x="264174" y="757977"/>
                  </a:moveTo>
                  <a:cubicBezTo>
                    <a:pt x="304598" y="734859"/>
                    <a:pt x="320880" y="702758"/>
                    <a:pt x="327320" y="683405"/>
                  </a:cubicBezTo>
                  <a:cubicBezTo>
                    <a:pt x="314175" y="649520"/>
                    <a:pt x="299049" y="611078"/>
                    <a:pt x="292808" y="574122"/>
                  </a:cubicBezTo>
                  <a:cubicBezTo>
                    <a:pt x="279597" y="495950"/>
                    <a:pt x="367677" y="124409"/>
                    <a:pt x="354467" y="63311"/>
                  </a:cubicBezTo>
                  <a:lnTo>
                    <a:pt x="0" y="0"/>
                  </a:lnTo>
                  <a:cubicBezTo>
                    <a:pt x="61659" y="299446"/>
                    <a:pt x="141978" y="448591"/>
                    <a:pt x="161794" y="589512"/>
                  </a:cubicBezTo>
                  <a:cubicBezTo>
                    <a:pt x="168894" y="640075"/>
                    <a:pt x="159515" y="677559"/>
                    <a:pt x="142077" y="708042"/>
                  </a:cubicBezTo>
                  <a:cubicBezTo>
                    <a:pt x="201095" y="694865"/>
                    <a:pt x="250567" y="729806"/>
                    <a:pt x="264174" y="757944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36" name="Freeform: Shape 1435">
              <a:extLst>
                <a:ext uri="{FF2B5EF4-FFF2-40B4-BE49-F238E27FC236}">
                  <a16:creationId xmlns:a16="http://schemas.microsoft.com/office/drawing/2014/main" id="{B94B5202-20EC-BFAC-2D8F-1F3AAD73A507}"/>
                </a:ext>
              </a:extLst>
            </p:cNvPr>
            <p:cNvSpPr/>
            <p:nvPr/>
          </p:nvSpPr>
          <p:spPr>
            <a:xfrm>
              <a:off x="5987328" y="5261837"/>
              <a:ext cx="357093" cy="260727"/>
            </a:xfrm>
            <a:custGeom>
              <a:avLst/>
              <a:gdLst>
                <a:gd name="connsiteX0" fmla="*/ 271123 w 357093"/>
                <a:gd name="connsiteY0" fmla="*/ 74572 h 260727"/>
                <a:gd name="connsiteX1" fmla="*/ 149026 w 357093"/>
                <a:gd name="connsiteY1" fmla="*/ 24670 h 260727"/>
                <a:gd name="connsiteX2" fmla="*/ 25608 w 357093"/>
                <a:gd name="connsiteY2" fmla="*/ 154924 h 260727"/>
                <a:gd name="connsiteX3" fmla="*/ 60847 w 357093"/>
                <a:gd name="connsiteY3" fmla="*/ 260607 h 260727"/>
                <a:gd name="connsiteX4" fmla="*/ 232581 w 357093"/>
                <a:gd name="connsiteY4" fmla="*/ 194555 h 260727"/>
                <a:gd name="connsiteX5" fmla="*/ 355867 w 357093"/>
                <a:gd name="connsiteY5" fmla="*/ 87783 h 260727"/>
                <a:gd name="connsiteX6" fmla="*/ 334235 w 357093"/>
                <a:gd name="connsiteY6" fmla="*/ 0 h 260727"/>
                <a:gd name="connsiteX7" fmla="*/ 271089 w 357093"/>
                <a:gd name="connsiteY7" fmla="*/ 74572 h 260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093" h="260727">
                  <a:moveTo>
                    <a:pt x="271123" y="74572"/>
                  </a:moveTo>
                  <a:cubicBezTo>
                    <a:pt x="257549" y="46434"/>
                    <a:pt x="208043" y="11493"/>
                    <a:pt x="149026" y="24670"/>
                  </a:cubicBezTo>
                  <a:cubicBezTo>
                    <a:pt x="117882" y="79130"/>
                    <a:pt x="60913" y="111165"/>
                    <a:pt x="25608" y="154924"/>
                  </a:cubicBezTo>
                  <a:cubicBezTo>
                    <a:pt x="-29446" y="223189"/>
                    <a:pt x="14610" y="258395"/>
                    <a:pt x="60847" y="260607"/>
                  </a:cubicBezTo>
                  <a:cubicBezTo>
                    <a:pt x="107083" y="262820"/>
                    <a:pt x="164317" y="234186"/>
                    <a:pt x="232581" y="194555"/>
                  </a:cubicBezTo>
                  <a:cubicBezTo>
                    <a:pt x="300846" y="154924"/>
                    <a:pt x="345959" y="121898"/>
                    <a:pt x="355867" y="87783"/>
                  </a:cubicBezTo>
                  <a:cubicBezTo>
                    <a:pt x="361085" y="69784"/>
                    <a:pt x="348865" y="37748"/>
                    <a:pt x="334235" y="0"/>
                  </a:cubicBezTo>
                  <a:cubicBezTo>
                    <a:pt x="327828" y="19353"/>
                    <a:pt x="311546" y="51454"/>
                    <a:pt x="271089" y="74572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38" name="Freeform: Shape 1437">
              <a:extLst>
                <a:ext uri="{FF2B5EF4-FFF2-40B4-BE49-F238E27FC236}">
                  <a16:creationId xmlns:a16="http://schemas.microsoft.com/office/drawing/2014/main" id="{87EFD925-06EF-85C3-D17A-F92B554FFC54}"/>
                </a:ext>
              </a:extLst>
            </p:cNvPr>
            <p:cNvSpPr/>
            <p:nvPr/>
          </p:nvSpPr>
          <p:spPr>
            <a:xfrm>
              <a:off x="5987407" y="5261837"/>
              <a:ext cx="356991" cy="240230"/>
            </a:xfrm>
            <a:custGeom>
              <a:avLst/>
              <a:gdLst>
                <a:gd name="connsiteX0" fmla="*/ 283131 w 356991"/>
                <a:gd name="connsiteY0" fmla="*/ 142804 h 240230"/>
                <a:gd name="connsiteX1" fmla="*/ 356977 w 356991"/>
                <a:gd name="connsiteY1" fmla="*/ 79130 h 240230"/>
                <a:gd name="connsiteX2" fmla="*/ 334156 w 356991"/>
                <a:gd name="connsiteY2" fmla="*/ 0 h 240230"/>
                <a:gd name="connsiteX3" fmla="*/ 271010 w 356991"/>
                <a:gd name="connsiteY3" fmla="*/ 74572 h 240230"/>
                <a:gd name="connsiteX4" fmla="*/ 148914 w 356991"/>
                <a:gd name="connsiteY4" fmla="*/ 24670 h 240230"/>
                <a:gd name="connsiteX5" fmla="*/ 116978 w 356991"/>
                <a:gd name="connsiteY5" fmla="*/ 66613 h 240230"/>
                <a:gd name="connsiteX6" fmla="*/ 238216 w 356991"/>
                <a:gd name="connsiteY6" fmla="*/ 104593 h 240230"/>
                <a:gd name="connsiteX7" fmla="*/ 155783 w 356991"/>
                <a:gd name="connsiteY7" fmla="*/ 152117 h 240230"/>
                <a:gd name="connsiteX8" fmla="*/ 50761 w 356991"/>
                <a:gd name="connsiteY8" fmla="*/ 128041 h 240230"/>
                <a:gd name="connsiteX9" fmla="*/ 25496 w 356991"/>
                <a:gd name="connsiteY9" fmla="*/ 154924 h 240230"/>
                <a:gd name="connsiteX10" fmla="*/ 0 w 356991"/>
                <a:gd name="connsiteY10" fmla="*/ 208988 h 240230"/>
                <a:gd name="connsiteX11" fmla="*/ 283098 w 356991"/>
                <a:gd name="connsiteY11" fmla="*/ 142804 h 240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6991" h="240230">
                  <a:moveTo>
                    <a:pt x="283131" y="142804"/>
                  </a:moveTo>
                  <a:cubicBezTo>
                    <a:pt x="315067" y="120643"/>
                    <a:pt x="339044" y="99243"/>
                    <a:pt x="356977" y="79130"/>
                  </a:cubicBezTo>
                  <a:cubicBezTo>
                    <a:pt x="357439" y="60404"/>
                    <a:pt x="346706" y="32299"/>
                    <a:pt x="334156" y="0"/>
                  </a:cubicBezTo>
                  <a:cubicBezTo>
                    <a:pt x="327749" y="19353"/>
                    <a:pt x="311467" y="51454"/>
                    <a:pt x="271010" y="74572"/>
                  </a:cubicBezTo>
                  <a:cubicBezTo>
                    <a:pt x="257437" y="46434"/>
                    <a:pt x="207931" y="11493"/>
                    <a:pt x="148914" y="24670"/>
                  </a:cubicBezTo>
                  <a:cubicBezTo>
                    <a:pt x="140030" y="40225"/>
                    <a:pt x="128966" y="53931"/>
                    <a:pt x="116978" y="66613"/>
                  </a:cubicBezTo>
                  <a:cubicBezTo>
                    <a:pt x="145215" y="61560"/>
                    <a:pt x="205157" y="57498"/>
                    <a:pt x="238216" y="104593"/>
                  </a:cubicBezTo>
                  <a:cubicBezTo>
                    <a:pt x="215362" y="126291"/>
                    <a:pt x="185374" y="141252"/>
                    <a:pt x="155783" y="152117"/>
                  </a:cubicBezTo>
                  <a:cubicBezTo>
                    <a:pt x="124970" y="132302"/>
                    <a:pt x="87122" y="123880"/>
                    <a:pt x="50761" y="128041"/>
                  </a:cubicBezTo>
                  <a:cubicBezTo>
                    <a:pt x="41679" y="136694"/>
                    <a:pt x="33059" y="145512"/>
                    <a:pt x="25496" y="154924"/>
                  </a:cubicBezTo>
                  <a:cubicBezTo>
                    <a:pt x="8389" y="176127"/>
                    <a:pt x="859" y="194159"/>
                    <a:pt x="0" y="208988"/>
                  </a:cubicBezTo>
                  <a:cubicBezTo>
                    <a:pt x="34116" y="255290"/>
                    <a:pt x="110439" y="262688"/>
                    <a:pt x="283098" y="142804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39" name="Freeform: Shape 1438">
              <a:extLst>
                <a:ext uri="{FF2B5EF4-FFF2-40B4-BE49-F238E27FC236}">
                  <a16:creationId xmlns:a16="http://schemas.microsoft.com/office/drawing/2014/main" id="{6F2E588C-733E-E7C1-4523-F3C0DC29FAC3}"/>
                </a:ext>
              </a:extLst>
            </p:cNvPr>
            <p:cNvSpPr/>
            <p:nvPr/>
          </p:nvSpPr>
          <p:spPr>
            <a:xfrm>
              <a:off x="5987352" y="5341000"/>
              <a:ext cx="357031" cy="181564"/>
            </a:xfrm>
            <a:custGeom>
              <a:avLst/>
              <a:gdLst>
                <a:gd name="connsiteX0" fmla="*/ 283186 w 357031"/>
                <a:gd name="connsiteY0" fmla="*/ 63641 h 181564"/>
                <a:gd name="connsiteX1" fmla="*/ 88 w 357031"/>
                <a:gd name="connsiteY1" fmla="*/ 129825 h 181564"/>
                <a:gd name="connsiteX2" fmla="*/ 60822 w 357031"/>
                <a:gd name="connsiteY2" fmla="*/ 181444 h 181564"/>
                <a:gd name="connsiteX3" fmla="*/ 232557 w 357031"/>
                <a:gd name="connsiteY3" fmla="*/ 115392 h 181564"/>
                <a:gd name="connsiteX4" fmla="*/ 355843 w 357031"/>
                <a:gd name="connsiteY4" fmla="*/ 8620 h 181564"/>
                <a:gd name="connsiteX5" fmla="*/ 357032 w 357031"/>
                <a:gd name="connsiteY5" fmla="*/ 0 h 181564"/>
                <a:gd name="connsiteX6" fmla="*/ 283186 w 357031"/>
                <a:gd name="connsiteY6" fmla="*/ 63674 h 181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031" h="181564">
                  <a:moveTo>
                    <a:pt x="283186" y="63641"/>
                  </a:moveTo>
                  <a:cubicBezTo>
                    <a:pt x="110493" y="183525"/>
                    <a:pt x="34204" y="176127"/>
                    <a:pt x="88" y="129825"/>
                  </a:cubicBezTo>
                  <a:cubicBezTo>
                    <a:pt x="-1861" y="162719"/>
                    <a:pt x="28952" y="179925"/>
                    <a:pt x="60822" y="181444"/>
                  </a:cubicBezTo>
                  <a:cubicBezTo>
                    <a:pt x="107059" y="183657"/>
                    <a:pt x="164292" y="155023"/>
                    <a:pt x="232557" y="115392"/>
                  </a:cubicBezTo>
                  <a:cubicBezTo>
                    <a:pt x="300822" y="75761"/>
                    <a:pt x="345935" y="42735"/>
                    <a:pt x="355843" y="8620"/>
                  </a:cubicBezTo>
                  <a:cubicBezTo>
                    <a:pt x="356602" y="6044"/>
                    <a:pt x="356933" y="3137"/>
                    <a:pt x="357032" y="0"/>
                  </a:cubicBezTo>
                  <a:cubicBezTo>
                    <a:pt x="339132" y="20113"/>
                    <a:pt x="315122" y="41513"/>
                    <a:pt x="283186" y="63674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40" name="Freeform: Shape 1439">
              <a:extLst>
                <a:ext uri="{FF2B5EF4-FFF2-40B4-BE49-F238E27FC236}">
                  <a16:creationId xmlns:a16="http://schemas.microsoft.com/office/drawing/2014/main" id="{ECBBD936-87CF-3DBD-351C-0B6C9FDE8C77}"/>
                </a:ext>
              </a:extLst>
            </p:cNvPr>
            <p:cNvSpPr/>
            <p:nvPr/>
          </p:nvSpPr>
          <p:spPr>
            <a:xfrm>
              <a:off x="5994244" y="4578432"/>
              <a:ext cx="355821" cy="217310"/>
            </a:xfrm>
            <a:custGeom>
              <a:avLst/>
              <a:gdLst>
                <a:gd name="connsiteX0" fmla="*/ 339539 w 355821"/>
                <a:gd name="connsiteY0" fmla="*/ 217311 h 217310"/>
                <a:gd name="connsiteX1" fmla="*/ 354467 w 355821"/>
                <a:gd name="connsiteY1" fmla="*/ 63311 h 217310"/>
                <a:gd name="connsiteX2" fmla="*/ 0 w 355821"/>
                <a:gd name="connsiteY2" fmla="*/ 0 h 217310"/>
                <a:gd name="connsiteX3" fmla="*/ 48911 w 355821"/>
                <a:gd name="connsiteY3" fmla="*/ 200005 h 217310"/>
                <a:gd name="connsiteX4" fmla="*/ 163082 w 355821"/>
                <a:gd name="connsiteY4" fmla="*/ 162619 h 217310"/>
                <a:gd name="connsiteX5" fmla="*/ 339539 w 355821"/>
                <a:gd name="connsiteY5" fmla="*/ 217311 h 21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5821" h="217310">
                  <a:moveTo>
                    <a:pt x="339539" y="217311"/>
                  </a:moveTo>
                  <a:cubicBezTo>
                    <a:pt x="351197" y="145017"/>
                    <a:pt x="359123" y="84844"/>
                    <a:pt x="354467" y="63311"/>
                  </a:cubicBezTo>
                  <a:lnTo>
                    <a:pt x="0" y="0"/>
                  </a:lnTo>
                  <a:cubicBezTo>
                    <a:pt x="15522" y="75464"/>
                    <a:pt x="32266" y="141384"/>
                    <a:pt x="48911" y="200005"/>
                  </a:cubicBezTo>
                  <a:cubicBezTo>
                    <a:pt x="89533" y="199014"/>
                    <a:pt x="129858" y="186002"/>
                    <a:pt x="163082" y="162619"/>
                  </a:cubicBezTo>
                  <a:cubicBezTo>
                    <a:pt x="215131" y="195976"/>
                    <a:pt x="277483" y="216089"/>
                    <a:pt x="339539" y="217311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42" name="Freeform: Shape 1441">
              <a:extLst>
                <a:ext uri="{FF2B5EF4-FFF2-40B4-BE49-F238E27FC236}">
                  <a16:creationId xmlns:a16="http://schemas.microsoft.com/office/drawing/2014/main" id="{AD4623A1-B7E2-7EC5-DBCB-6F379F3EA187}"/>
                </a:ext>
              </a:extLst>
            </p:cNvPr>
            <p:cNvSpPr/>
            <p:nvPr/>
          </p:nvSpPr>
          <p:spPr>
            <a:xfrm>
              <a:off x="6318921" y="4578432"/>
              <a:ext cx="355821" cy="757977"/>
            </a:xfrm>
            <a:custGeom>
              <a:avLst/>
              <a:gdLst>
                <a:gd name="connsiteX0" fmla="*/ 264174 w 355821"/>
                <a:gd name="connsiteY0" fmla="*/ 757977 h 757977"/>
                <a:gd name="connsiteX1" fmla="*/ 327320 w 355821"/>
                <a:gd name="connsiteY1" fmla="*/ 683405 h 757977"/>
                <a:gd name="connsiteX2" fmla="*/ 292807 w 355821"/>
                <a:gd name="connsiteY2" fmla="*/ 574122 h 757977"/>
                <a:gd name="connsiteX3" fmla="*/ 354467 w 355821"/>
                <a:gd name="connsiteY3" fmla="*/ 63311 h 757977"/>
                <a:gd name="connsiteX4" fmla="*/ 0 w 355821"/>
                <a:gd name="connsiteY4" fmla="*/ 0 h 757977"/>
                <a:gd name="connsiteX5" fmla="*/ 161794 w 355821"/>
                <a:gd name="connsiteY5" fmla="*/ 589512 h 757977"/>
                <a:gd name="connsiteX6" fmla="*/ 142077 w 355821"/>
                <a:gd name="connsiteY6" fmla="*/ 708042 h 757977"/>
                <a:gd name="connsiteX7" fmla="*/ 264174 w 355821"/>
                <a:gd name="connsiteY7" fmla="*/ 757944 h 757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821" h="757977">
                  <a:moveTo>
                    <a:pt x="264174" y="757977"/>
                  </a:moveTo>
                  <a:cubicBezTo>
                    <a:pt x="304598" y="734859"/>
                    <a:pt x="320879" y="702758"/>
                    <a:pt x="327320" y="683405"/>
                  </a:cubicBezTo>
                  <a:cubicBezTo>
                    <a:pt x="314175" y="649520"/>
                    <a:pt x="299049" y="611078"/>
                    <a:pt x="292807" y="574122"/>
                  </a:cubicBezTo>
                  <a:cubicBezTo>
                    <a:pt x="279597" y="495950"/>
                    <a:pt x="367677" y="124409"/>
                    <a:pt x="354467" y="63311"/>
                  </a:cubicBezTo>
                  <a:lnTo>
                    <a:pt x="0" y="0"/>
                  </a:lnTo>
                  <a:cubicBezTo>
                    <a:pt x="61659" y="299446"/>
                    <a:pt x="141978" y="448591"/>
                    <a:pt x="161794" y="589512"/>
                  </a:cubicBezTo>
                  <a:cubicBezTo>
                    <a:pt x="168894" y="640075"/>
                    <a:pt x="159515" y="677559"/>
                    <a:pt x="142077" y="708042"/>
                  </a:cubicBezTo>
                  <a:cubicBezTo>
                    <a:pt x="201095" y="694865"/>
                    <a:pt x="250567" y="729806"/>
                    <a:pt x="264174" y="757944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43" name="Freeform: Shape 1442">
              <a:extLst>
                <a:ext uri="{FF2B5EF4-FFF2-40B4-BE49-F238E27FC236}">
                  <a16:creationId xmlns:a16="http://schemas.microsoft.com/office/drawing/2014/main" id="{32327CFE-0633-A7CE-36E0-912447E30B27}"/>
                </a:ext>
              </a:extLst>
            </p:cNvPr>
            <p:cNvSpPr/>
            <p:nvPr/>
          </p:nvSpPr>
          <p:spPr>
            <a:xfrm>
              <a:off x="6318888" y="4578465"/>
              <a:ext cx="355828" cy="257816"/>
            </a:xfrm>
            <a:custGeom>
              <a:avLst/>
              <a:gdLst>
                <a:gd name="connsiteX0" fmla="*/ 186134 w 355828"/>
                <a:gd name="connsiteY0" fmla="*/ 227251 h 257816"/>
                <a:gd name="connsiteX1" fmla="*/ 333760 w 355828"/>
                <a:gd name="connsiteY1" fmla="*/ 252483 h 257816"/>
                <a:gd name="connsiteX2" fmla="*/ 354467 w 355828"/>
                <a:gd name="connsiteY2" fmla="*/ 63311 h 257816"/>
                <a:gd name="connsiteX3" fmla="*/ 0 w 355828"/>
                <a:gd name="connsiteY3" fmla="*/ 0 h 257816"/>
                <a:gd name="connsiteX4" fmla="*/ 53436 w 355828"/>
                <a:gd name="connsiteY4" fmla="*/ 215824 h 257816"/>
                <a:gd name="connsiteX5" fmla="*/ 186134 w 355828"/>
                <a:gd name="connsiteY5" fmla="*/ 227284 h 2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5828" h="257816">
                  <a:moveTo>
                    <a:pt x="186134" y="227251"/>
                  </a:moveTo>
                  <a:cubicBezTo>
                    <a:pt x="228770" y="255290"/>
                    <a:pt x="284221" y="264901"/>
                    <a:pt x="333760" y="252483"/>
                  </a:cubicBezTo>
                  <a:cubicBezTo>
                    <a:pt x="348357" y="165063"/>
                    <a:pt x="359883" y="88278"/>
                    <a:pt x="354467" y="63311"/>
                  </a:cubicBezTo>
                  <a:lnTo>
                    <a:pt x="0" y="0"/>
                  </a:lnTo>
                  <a:cubicBezTo>
                    <a:pt x="16942" y="82301"/>
                    <a:pt x="35305" y="153240"/>
                    <a:pt x="53436" y="215824"/>
                  </a:cubicBezTo>
                  <a:cubicBezTo>
                    <a:pt x="94157" y="235970"/>
                    <a:pt x="142573" y="240263"/>
                    <a:pt x="186134" y="227284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44" name="Freeform: Shape 1443">
              <a:extLst>
                <a:ext uri="{FF2B5EF4-FFF2-40B4-BE49-F238E27FC236}">
                  <a16:creationId xmlns:a16="http://schemas.microsoft.com/office/drawing/2014/main" id="{F65F2C46-4AB8-A65F-0B20-542FD42A7F51}"/>
                </a:ext>
              </a:extLst>
            </p:cNvPr>
            <p:cNvSpPr/>
            <p:nvPr/>
          </p:nvSpPr>
          <p:spPr>
            <a:xfrm>
              <a:off x="6311973" y="5261837"/>
              <a:ext cx="357093" cy="260727"/>
            </a:xfrm>
            <a:custGeom>
              <a:avLst/>
              <a:gdLst>
                <a:gd name="connsiteX0" fmla="*/ 271122 w 357093"/>
                <a:gd name="connsiteY0" fmla="*/ 74572 h 260727"/>
                <a:gd name="connsiteX1" fmla="*/ 149026 w 357093"/>
                <a:gd name="connsiteY1" fmla="*/ 24670 h 260727"/>
                <a:gd name="connsiteX2" fmla="*/ 25608 w 357093"/>
                <a:gd name="connsiteY2" fmla="*/ 154924 h 260727"/>
                <a:gd name="connsiteX3" fmla="*/ 60847 w 357093"/>
                <a:gd name="connsiteY3" fmla="*/ 260607 h 260727"/>
                <a:gd name="connsiteX4" fmla="*/ 232581 w 357093"/>
                <a:gd name="connsiteY4" fmla="*/ 194555 h 260727"/>
                <a:gd name="connsiteX5" fmla="*/ 355867 w 357093"/>
                <a:gd name="connsiteY5" fmla="*/ 87783 h 260727"/>
                <a:gd name="connsiteX6" fmla="*/ 334235 w 357093"/>
                <a:gd name="connsiteY6" fmla="*/ 0 h 260727"/>
                <a:gd name="connsiteX7" fmla="*/ 271089 w 357093"/>
                <a:gd name="connsiteY7" fmla="*/ 74572 h 260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093" h="260727">
                  <a:moveTo>
                    <a:pt x="271122" y="74572"/>
                  </a:moveTo>
                  <a:cubicBezTo>
                    <a:pt x="257549" y="46434"/>
                    <a:pt x="208043" y="11493"/>
                    <a:pt x="149026" y="24670"/>
                  </a:cubicBezTo>
                  <a:cubicBezTo>
                    <a:pt x="117882" y="79130"/>
                    <a:pt x="60913" y="111165"/>
                    <a:pt x="25608" y="154924"/>
                  </a:cubicBezTo>
                  <a:cubicBezTo>
                    <a:pt x="-29446" y="223189"/>
                    <a:pt x="14610" y="258395"/>
                    <a:pt x="60847" y="260607"/>
                  </a:cubicBezTo>
                  <a:cubicBezTo>
                    <a:pt x="107083" y="262820"/>
                    <a:pt x="164317" y="234186"/>
                    <a:pt x="232581" y="194555"/>
                  </a:cubicBezTo>
                  <a:cubicBezTo>
                    <a:pt x="300846" y="154924"/>
                    <a:pt x="345959" y="121898"/>
                    <a:pt x="355867" y="87783"/>
                  </a:cubicBezTo>
                  <a:cubicBezTo>
                    <a:pt x="361085" y="69784"/>
                    <a:pt x="348865" y="37748"/>
                    <a:pt x="334235" y="0"/>
                  </a:cubicBezTo>
                  <a:cubicBezTo>
                    <a:pt x="327828" y="19353"/>
                    <a:pt x="311546" y="51454"/>
                    <a:pt x="271089" y="74572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46" name="Freeform: Shape 1445">
              <a:extLst>
                <a:ext uri="{FF2B5EF4-FFF2-40B4-BE49-F238E27FC236}">
                  <a16:creationId xmlns:a16="http://schemas.microsoft.com/office/drawing/2014/main" id="{C4F29912-7909-D765-6AD5-276EE539FCDC}"/>
                </a:ext>
              </a:extLst>
            </p:cNvPr>
            <p:cNvSpPr/>
            <p:nvPr/>
          </p:nvSpPr>
          <p:spPr>
            <a:xfrm>
              <a:off x="6312052" y="5261837"/>
              <a:ext cx="356991" cy="240230"/>
            </a:xfrm>
            <a:custGeom>
              <a:avLst/>
              <a:gdLst>
                <a:gd name="connsiteX0" fmla="*/ 283131 w 356991"/>
                <a:gd name="connsiteY0" fmla="*/ 142804 h 240230"/>
                <a:gd name="connsiteX1" fmla="*/ 356977 w 356991"/>
                <a:gd name="connsiteY1" fmla="*/ 79130 h 240230"/>
                <a:gd name="connsiteX2" fmla="*/ 334156 w 356991"/>
                <a:gd name="connsiteY2" fmla="*/ 0 h 240230"/>
                <a:gd name="connsiteX3" fmla="*/ 271010 w 356991"/>
                <a:gd name="connsiteY3" fmla="*/ 74572 h 240230"/>
                <a:gd name="connsiteX4" fmla="*/ 148914 w 356991"/>
                <a:gd name="connsiteY4" fmla="*/ 24670 h 240230"/>
                <a:gd name="connsiteX5" fmla="*/ 116978 w 356991"/>
                <a:gd name="connsiteY5" fmla="*/ 66613 h 240230"/>
                <a:gd name="connsiteX6" fmla="*/ 238216 w 356991"/>
                <a:gd name="connsiteY6" fmla="*/ 104593 h 240230"/>
                <a:gd name="connsiteX7" fmla="*/ 155783 w 356991"/>
                <a:gd name="connsiteY7" fmla="*/ 152117 h 240230"/>
                <a:gd name="connsiteX8" fmla="*/ 50761 w 356991"/>
                <a:gd name="connsiteY8" fmla="*/ 128041 h 240230"/>
                <a:gd name="connsiteX9" fmla="*/ 25496 w 356991"/>
                <a:gd name="connsiteY9" fmla="*/ 154924 h 240230"/>
                <a:gd name="connsiteX10" fmla="*/ 0 w 356991"/>
                <a:gd name="connsiteY10" fmla="*/ 208988 h 240230"/>
                <a:gd name="connsiteX11" fmla="*/ 283098 w 356991"/>
                <a:gd name="connsiteY11" fmla="*/ 142804 h 240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6991" h="240230">
                  <a:moveTo>
                    <a:pt x="283131" y="142804"/>
                  </a:moveTo>
                  <a:cubicBezTo>
                    <a:pt x="315067" y="120643"/>
                    <a:pt x="339044" y="99243"/>
                    <a:pt x="356977" y="79130"/>
                  </a:cubicBezTo>
                  <a:cubicBezTo>
                    <a:pt x="357439" y="60404"/>
                    <a:pt x="346706" y="32299"/>
                    <a:pt x="334156" y="0"/>
                  </a:cubicBezTo>
                  <a:cubicBezTo>
                    <a:pt x="327749" y="19353"/>
                    <a:pt x="311467" y="51454"/>
                    <a:pt x="271010" y="74572"/>
                  </a:cubicBezTo>
                  <a:cubicBezTo>
                    <a:pt x="257437" y="46434"/>
                    <a:pt x="207931" y="11493"/>
                    <a:pt x="148914" y="24670"/>
                  </a:cubicBezTo>
                  <a:cubicBezTo>
                    <a:pt x="140030" y="40225"/>
                    <a:pt x="128966" y="53931"/>
                    <a:pt x="116978" y="66613"/>
                  </a:cubicBezTo>
                  <a:cubicBezTo>
                    <a:pt x="145215" y="61560"/>
                    <a:pt x="205157" y="57498"/>
                    <a:pt x="238216" y="104593"/>
                  </a:cubicBezTo>
                  <a:cubicBezTo>
                    <a:pt x="215362" y="126291"/>
                    <a:pt x="185374" y="141252"/>
                    <a:pt x="155783" y="152117"/>
                  </a:cubicBezTo>
                  <a:cubicBezTo>
                    <a:pt x="124970" y="132302"/>
                    <a:pt x="87122" y="123880"/>
                    <a:pt x="50761" y="128041"/>
                  </a:cubicBezTo>
                  <a:cubicBezTo>
                    <a:pt x="41679" y="136694"/>
                    <a:pt x="33059" y="145512"/>
                    <a:pt x="25496" y="154924"/>
                  </a:cubicBezTo>
                  <a:cubicBezTo>
                    <a:pt x="8389" y="176127"/>
                    <a:pt x="859" y="194159"/>
                    <a:pt x="0" y="208988"/>
                  </a:cubicBezTo>
                  <a:cubicBezTo>
                    <a:pt x="34116" y="255290"/>
                    <a:pt x="110439" y="262688"/>
                    <a:pt x="283098" y="142804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47" name="Freeform: Shape 1446">
              <a:extLst>
                <a:ext uri="{FF2B5EF4-FFF2-40B4-BE49-F238E27FC236}">
                  <a16:creationId xmlns:a16="http://schemas.microsoft.com/office/drawing/2014/main" id="{062A28D4-9438-7FB2-F473-87F55DAD0702}"/>
                </a:ext>
              </a:extLst>
            </p:cNvPr>
            <p:cNvSpPr/>
            <p:nvPr/>
          </p:nvSpPr>
          <p:spPr>
            <a:xfrm>
              <a:off x="6311997" y="5341000"/>
              <a:ext cx="357031" cy="181564"/>
            </a:xfrm>
            <a:custGeom>
              <a:avLst/>
              <a:gdLst>
                <a:gd name="connsiteX0" fmla="*/ 283186 w 357031"/>
                <a:gd name="connsiteY0" fmla="*/ 63641 h 181564"/>
                <a:gd name="connsiteX1" fmla="*/ 88 w 357031"/>
                <a:gd name="connsiteY1" fmla="*/ 129825 h 181564"/>
                <a:gd name="connsiteX2" fmla="*/ 60822 w 357031"/>
                <a:gd name="connsiteY2" fmla="*/ 181444 h 181564"/>
                <a:gd name="connsiteX3" fmla="*/ 232557 w 357031"/>
                <a:gd name="connsiteY3" fmla="*/ 115392 h 181564"/>
                <a:gd name="connsiteX4" fmla="*/ 355843 w 357031"/>
                <a:gd name="connsiteY4" fmla="*/ 8620 h 181564"/>
                <a:gd name="connsiteX5" fmla="*/ 357032 w 357031"/>
                <a:gd name="connsiteY5" fmla="*/ 0 h 181564"/>
                <a:gd name="connsiteX6" fmla="*/ 283186 w 357031"/>
                <a:gd name="connsiteY6" fmla="*/ 63674 h 181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031" h="181564">
                  <a:moveTo>
                    <a:pt x="283186" y="63641"/>
                  </a:moveTo>
                  <a:cubicBezTo>
                    <a:pt x="110493" y="183525"/>
                    <a:pt x="34203" y="176127"/>
                    <a:pt x="88" y="129825"/>
                  </a:cubicBezTo>
                  <a:cubicBezTo>
                    <a:pt x="-1861" y="162719"/>
                    <a:pt x="28952" y="179925"/>
                    <a:pt x="60822" y="181444"/>
                  </a:cubicBezTo>
                  <a:cubicBezTo>
                    <a:pt x="107059" y="183657"/>
                    <a:pt x="164292" y="155023"/>
                    <a:pt x="232557" y="115392"/>
                  </a:cubicBezTo>
                  <a:cubicBezTo>
                    <a:pt x="300822" y="75761"/>
                    <a:pt x="345935" y="42735"/>
                    <a:pt x="355843" y="8620"/>
                  </a:cubicBezTo>
                  <a:cubicBezTo>
                    <a:pt x="356602" y="6044"/>
                    <a:pt x="356932" y="3137"/>
                    <a:pt x="357032" y="0"/>
                  </a:cubicBezTo>
                  <a:cubicBezTo>
                    <a:pt x="339132" y="20113"/>
                    <a:pt x="315122" y="41513"/>
                    <a:pt x="283186" y="63674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48" name="Freeform: Shape 1447">
              <a:extLst>
                <a:ext uri="{FF2B5EF4-FFF2-40B4-BE49-F238E27FC236}">
                  <a16:creationId xmlns:a16="http://schemas.microsoft.com/office/drawing/2014/main" id="{482E2316-70DE-3189-5938-DD696A4CE9D6}"/>
                </a:ext>
              </a:extLst>
            </p:cNvPr>
            <p:cNvSpPr/>
            <p:nvPr/>
          </p:nvSpPr>
          <p:spPr>
            <a:xfrm>
              <a:off x="5327748" y="4310922"/>
              <a:ext cx="2198266" cy="462866"/>
            </a:xfrm>
            <a:custGeom>
              <a:avLst/>
              <a:gdLst>
                <a:gd name="connsiteX0" fmla="*/ 52115 w 2198266"/>
                <a:gd name="connsiteY0" fmla="*/ 0 h 462866"/>
                <a:gd name="connsiteX1" fmla="*/ 0 w 2198266"/>
                <a:gd name="connsiteY1" fmla="*/ 148121 h 462866"/>
                <a:gd name="connsiteX2" fmla="*/ 84216 w 2198266"/>
                <a:gd name="connsiteY2" fmla="*/ 153141 h 462866"/>
                <a:gd name="connsiteX3" fmla="*/ 149442 w 2198266"/>
                <a:gd name="connsiteY3" fmla="*/ 232535 h 462866"/>
                <a:gd name="connsiteX4" fmla="*/ 243698 w 2198266"/>
                <a:gd name="connsiteY4" fmla="*/ 250501 h 462866"/>
                <a:gd name="connsiteX5" fmla="*/ 279927 w 2198266"/>
                <a:gd name="connsiteY5" fmla="*/ 308231 h 462866"/>
                <a:gd name="connsiteX6" fmla="*/ 340332 w 2198266"/>
                <a:gd name="connsiteY6" fmla="*/ 302913 h 462866"/>
                <a:gd name="connsiteX7" fmla="*/ 444297 w 2198266"/>
                <a:gd name="connsiteY7" fmla="*/ 395452 h 462866"/>
                <a:gd name="connsiteX8" fmla="*/ 561341 w 2198266"/>
                <a:gd name="connsiteY8" fmla="*/ 381119 h 462866"/>
                <a:gd name="connsiteX9" fmla="*/ 693379 w 2198266"/>
                <a:gd name="connsiteY9" fmla="*/ 423062 h 462866"/>
                <a:gd name="connsiteX10" fmla="*/ 785587 w 2198266"/>
                <a:gd name="connsiteY10" fmla="*/ 349348 h 462866"/>
                <a:gd name="connsiteX11" fmla="*/ 868977 w 2198266"/>
                <a:gd name="connsiteY11" fmla="*/ 330457 h 462866"/>
                <a:gd name="connsiteX12" fmla="*/ 976443 w 2198266"/>
                <a:gd name="connsiteY12" fmla="*/ 413022 h 462866"/>
                <a:gd name="connsiteX13" fmla="*/ 1081631 w 2198266"/>
                <a:gd name="connsiteY13" fmla="*/ 380260 h 462866"/>
                <a:gd name="connsiteX14" fmla="*/ 1147154 w 2198266"/>
                <a:gd name="connsiteY14" fmla="*/ 438287 h 462866"/>
                <a:gd name="connsiteX15" fmla="*/ 1219415 w 2198266"/>
                <a:gd name="connsiteY15" fmla="*/ 426761 h 462866"/>
                <a:gd name="connsiteX16" fmla="*/ 1364134 w 2198266"/>
                <a:gd name="connsiteY16" fmla="*/ 453875 h 462866"/>
                <a:gd name="connsiteX17" fmla="*/ 1448912 w 2198266"/>
                <a:gd name="connsiteY17" fmla="*/ 364837 h 462866"/>
                <a:gd name="connsiteX18" fmla="*/ 1602515 w 2198266"/>
                <a:gd name="connsiteY18" fmla="*/ 395815 h 462866"/>
                <a:gd name="connsiteX19" fmla="*/ 1686698 w 2198266"/>
                <a:gd name="connsiteY19" fmla="*/ 291553 h 462866"/>
                <a:gd name="connsiteX20" fmla="*/ 1770881 w 2198266"/>
                <a:gd name="connsiteY20" fmla="*/ 279697 h 462866"/>
                <a:gd name="connsiteX21" fmla="*/ 1887495 w 2198266"/>
                <a:gd name="connsiteY21" fmla="*/ 325008 h 462866"/>
                <a:gd name="connsiteX22" fmla="*/ 1966824 w 2198266"/>
                <a:gd name="connsiteY22" fmla="*/ 271803 h 462866"/>
                <a:gd name="connsiteX23" fmla="*/ 2043246 w 2198266"/>
                <a:gd name="connsiteY23" fmla="*/ 262919 h 462866"/>
                <a:gd name="connsiteX24" fmla="*/ 2070855 w 2198266"/>
                <a:gd name="connsiteY24" fmla="*/ 190361 h 462866"/>
                <a:gd name="connsiteX25" fmla="*/ 2183474 w 2198266"/>
                <a:gd name="connsiteY25" fmla="*/ 147725 h 462866"/>
                <a:gd name="connsiteX26" fmla="*/ 2178883 w 2198266"/>
                <a:gd name="connsiteY26" fmla="*/ 8620 h 462866"/>
                <a:gd name="connsiteX27" fmla="*/ 1261655 w 2198266"/>
                <a:gd name="connsiteY27" fmla="*/ 239008 h 462866"/>
                <a:gd name="connsiteX28" fmla="*/ 52115 w 2198266"/>
                <a:gd name="connsiteY28" fmla="*/ 0 h 46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98266" h="462866">
                  <a:moveTo>
                    <a:pt x="52115" y="0"/>
                  </a:moveTo>
                  <a:cubicBezTo>
                    <a:pt x="64004" y="60140"/>
                    <a:pt x="44090" y="116813"/>
                    <a:pt x="0" y="148121"/>
                  </a:cubicBezTo>
                  <a:cubicBezTo>
                    <a:pt x="28336" y="164139"/>
                    <a:pt x="62617" y="166384"/>
                    <a:pt x="84216" y="153141"/>
                  </a:cubicBezTo>
                  <a:cubicBezTo>
                    <a:pt x="94388" y="184152"/>
                    <a:pt x="118992" y="214041"/>
                    <a:pt x="149442" y="232535"/>
                  </a:cubicBezTo>
                  <a:cubicBezTo>
                    <a:pt x="179760" y="250964"/>
                    <a:pt x="215230" y="257668"/>
                    <a:pt x="243698" y="250501"/>
                  </a:cubicBezTo>
                  <a:cubicBezTo>
                    <a:pt x="242245" y="271374"/>
                    <a:pt x="257965" y="296374"/>
                    <a:pt x="279927" y="308231"/>
                  </a:cubicBezTo>
                  <a:cubicBezTo>
                    <a:pt x="301824" y="320054"/>
                    <a:pt x="327947" y="317709"/>
                    <a:pt x="340332" y="302913"/>
                  </a:cubicBezTo>
                  <a:cubicBezTo>
                    <a:pt x="360279" y="344328"/>
                    <a:pt x="400670" y="380194"/>
                    <a:pt x="444297" y="395452"/>
                  </a:cubicBezTo>
                  <a:cubicBezTo>
                    <a:pt x="487660" y="410644"/>
                    <a:pt x="533005" y="405030"/>
                    <a:pt x="561341" y="381119"/>
                  </a:cubicBezTo>
                  <a:cubicBezTo>
                    <a:pt x="604010" y="411767"/>
                    <a:pt x="649619" y="430063"/>
                    <a:pt x="693379" y="423062"/>
                  </a:cubicBezTo>
                  <a:cubicBezTo>
                    <a:pt x="736874" y="416126"/>
                    <a:pt x="771485" y="388384"/>
                    <a:pt x="785587" y="349348"/>
                  </a:cubicBezTo>
                  <a:cubicBezTo>
                    <a:pt x="818051" y="369230"/>
                    <a:pt x="859102" y="359850"/>
                    <a:pt x="868977" y="330457"/>
                  </a:cubicBezTo>
                  <a:cubicBezTo>
                    <a:pt x="891732" y="370914"/>
                    <a:pt x="933939" y="403246"/>
                    <a:pt x="976443" y="413022"/>
                  </a:cubicBezTo>
                  <a:cubicBezTo>
                    <a:pt x="1018684" y="422731"/>
                    <a:pt x="1059867" y="409851"/>
                    <a:pt x="1081631" y="380260"/>
                  </a:cubicBezTo>
                  <a:cubicBezTo>
                    <a:pt x="1094742" y="406813"/>
                    <a:pt x="1120073" y="429237"/>
                    <a:pt x="1147154" y="438287"/>
                  </a:cubicBezTo>
                  <a:cubicBezTo>
                    <a:pt x="1174103" y="447303"/>
                    <a:pt x="1202010" y="442844"/>
                    <a:pt x="1219415" y="426761"/>
                  </a:cubicBezTo>
                  <a:cubicBezTo>
                    <a:pt x="1258716" y="462594"/>
                    <a:pt x="1325923" y="472006"/>
                    <a:pt x="1364134" y="453875"/>
                  </a:cubicBezTo>
                  <a:cubicBezTo>
                    <a:pt x="1402180" y="435810"/>
                    <a:pt x="1426884" y="400373"/>
                    <a:pt x="1448912" y="364837"/>
                  </a:cubicBezTo>
                  <a:cubicBezTo>
                    <a:pt x="1497295" y="397302"/>
                    <a:pt x="1557336" y="410677"/>
                    <a:pt x="1602515" y="395815"/>
                  </a:cubicBezTo>
                  <a:cubicBezTo>
                    <a:pt x="1647430" y="381053"/>
                    <a:pt x="1679400" y="341389"/>
                    <a:pt x="1686698" y="291553"/>
                  </a:cubicBezTo>
                  <a:cubicBezTo>
                    <a:pt x="1716587" y="316355"/>
                    <a:pt x="1759884" y="310179"/>
                    <a:pt x="1770881" y="279697"/>
                  </a:cubicBezTo>
                  <a:cubicBezTo>
                    <a:pt x="1799779" y="311335"/>
                    <a:pt x="1851762" y="325767"/>
                    <a:pt x="1887495" y="325008"/>
                  </a:cubicBezTo>
                  <a:cubicBezTo>
                    <a:pt x="1923031" y="324248"/>
                    <a:pt x="1953382" y="303838"/>
                    <a:pt x="1966824" y="271803"/>
                  </a:cubicBezTo>
                  <a:cubicBezTo>
                    <a:pt x="1994665" y="281843"/>
                    <a:pt x="2023463" y="278475"/>
                    <a:pt x="2043246" y="262919"/>
                  </a:cubicBezTo>
                  <a:cubicBezTo>
                    <a:pt x="2062962" y="247430"/>
                    <a:pt x="2073365" y="220052"/>
                    <a:pt x="2070855" y="190361"/>
                  </a:cubicBezTo>
                  <a:cubicBezTo>
                    <a:pt x="2116497" y="200897"/>
                    <a:pt x="2162139" y="184582"/>
                    <a:pt x="2183474" y="147725"/>
                  </a:cubicBezTo>
                  <a:cubicBezTo>
                    <a:pt x="2204742" y="110967"/>
                    <a:pt x="2202959" y="55913"/>
                    <a:pt x="2178883" y="8620"/>
                  </a:cubicBezTo>
                  <a:cubicBezTo>
                    <a:pt x="1744460" y="-5416"/>
                    <a:pt x="1635574" y="245316"/>
                    <a:pt x="1261655" y="239008"/>
                  </a:cubicBezTo>
                  <a:cubicBezTo>
                    <a:pt x="866599" y="232337"/>
                    <a:pt x="295317" y="220217"/>
                    <a:pt x="5211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49" name="Freeform: Shape 1448">
              <a:extLst>
                <a:ext uri="{FF2B5EF4-FFF2-40B4-BE49-F238E27FC236}">
                  <a16:creationId xmlns:a16="http://schemas.microsoft.com/office/drawing/2014/main" id="{E1987E50-13AB-FC38-43D5-80A14CAB4720}"/>
                </a:ext>
              </a:extLst>
            </p:cNvPr>
            <p:cNvSpPr/>
            <p:nvPr/>
          </p:nvSpPr>
          <p:spPr>
            <a:xfrm>
              <a:off x="7177660" y="4427075"/>
              <a:ext cx="95698" cy="130551"/>
            </a:xfrm>
            <a:custGeom>
              <a:avLst/>
              <a:gdLst>
                <a:gd name="connsiteX0" fmla="*/ 74044 w 95698"/>
                <a:gd name="connsiteY0" fmla="*/ 130551 h 130551"/>
                <a:gd name="connsiteX1" fmla="*/ 0 w 95698"/>
                <a:gd name="connsiteY1" fmla="*/ 0 h 130551"/>
                <a:gd name="connsiteX2" fmla="*/ 74044 w 95698"/>
                <a:gd name="connsiteY2" fmla="*/ 130551 h 130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698" h="130551">
                  <a:moveTo>
                    <a:pt x="74044" y="130551"/>
                  </a:moveTo>
                  <a:cubicBezTo>
                    <a:pt x="23944" y="98252"/>
                    <a:pt x="0" y="0"/>
                    <a:pt x="0" y="0"/>
                  </a:cubicBezTo>
                  <a:cubicBezTo>
                    <a:pt x="112288" y="21467"/>
                    <a:pt x="109250" y="69553"/>
                    <a:pt x="74044" y="130551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50" name="Freeform: Shape 1449">
              <a:extLst>
                <a:ext uri="{FF2B5EF4-FFF2-40B4-BE49-F238E27FC236}">
                  <a16:creationId xmlns:a16="http://schemas.microsoft.com/office/drawing/2014/main" id="{53ECA324-6E75-731B-44B4-DABDA1CD3B7A}"/>
                </a:ext>
              </a:extLst>
            </p:cNvPr>
            <p:cNvSpPr/>
            <p:nvPr/>
          </p:nvSpPr>
          <p:spPr>
            <a:xfrm>
              <a:off x="5194766" y="2914191"/>
              <a:ext cx="2451861" cy="1810435"/>
            </a:xfrm>
            <a:custGeom>
              <a:avLst/>
              <a:gdLst>
                <a:gd name="connsiteX0" fmla="*/ 1005823 w 2451861"/>
                <a:gd name="connsiteY0" fmla="*/ 33323 h 1810435"/>
                <a:gd name="connsiteX1" fmla="*/ 1341 w 2451861"/>
                <a:gd name="connsiteY1" fmla="*/ 1278400 h 1810435"/>
                <a:gd name="connsiteX2" fmla="*/ 140809 w 2451861"/>
                <a:gd name="connsiteY2" fmla="*/ 1434777 h 1810435"/>
                <a:gd name="connsiteX3" fmla="*/ 326976 w 2451861"/>
                <a:gd name="connsiteY3" fmla="*/ 1520975 h 1810435"/>
                <a:gd name="connsiteX4" fmla="*/ 666680 w 2451861"/>
                <a:gd name="connsiteY4" fmla="*/ 1776727 h 1810435"/>
                <a:gd name="connsiteX5" fmla="*/ 1087661 w 2451861"/>
                <a:gd name="connsiteY5" fmla="*/ 1728906 h 1810435"/>
                <a:gd name="connsiteX6" fmla="*/ 1309827 w 2451861"/>
                <a:gd name="connsiteY6" fmla="*/ 1805129 h 1810435"/>
                <a:gd name="connsiteX7" fmla="*/ 1639953 w 2451861"/>
                <a:gd name="connsiteY7" fmla="*/ 1708760 h 1810435"/>
                <a:gd name="connsiteX8" fmla="*/ 1946533 w 2451861"/>
                <a:gd name="connsiteY8" fmla="*/ 1537620 h 1810435"/>
                <a:gd name="connsiteX9" fmla="*/ 2049375 w 2451861"/>
                <a:gd name="connsiteY9" fmla="*/ 1571306 h 1810435"/>
                <a:gd name="connsiteX10" fmla="*/ 2179398 w 2451861"/>
                <a:gd name="connsiteY10" fmla="*/ 1582238 h 1810435"/>
                <a:gd name="connsiteX11" fmla="*/ 2451862 w 2451861"/>
                <a:gd name="connsiteY11" fmla="*/ 1428667 h 1810435"/>
                <a:gd name="connsiteX12" fmla="*/ 1421454 w 2451861"/>
                <a:gd name="connsiteY12" fmla="*/ 0 h 1810435"/>
                <a:gd name="connsiteX13" fmla="*/ 1005823 w 2451861"/>
                <a:gd name="connsiteY13" fmla="*/ 33323 h 181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51861" h="1810435">
                  <a:moveTo>
                    <a:pt x="1005823" y="33323"/>
                  </a:moveTo>
                  <a:cubicBezTo>
                    <a:pt x="318687" y="592914"/>
                    <a:pt x="80603" y="885391"/>
                    <a:pt x="1341" y="1278400"/>
                  </a:cubicBezTo>
                  <a:cubicBezTo>
                    <a:pt x="-12200" y="1345508"/>
                    <a:pt x="79843" y="1403634"/>
                    <a:pt x="140809" y="1434777"/>
                  </a:cubicBezTo>
                  <a:cubicBezTo>
                    <a:pt x="201775" y="1465920"/>
                    <a:pt x="268884" y="1484745"/>
                    <a:pt x="326976" y="1520975"/>
                  </a:cubicBezTo>
                  <a:cubicBezTo>
                    <a:pt x="448610" y="1596835"/>
                    <a:pt x="526750" y="1745617"/>
                    <a:pt x="666680" y="1776727"/>
                  </a:cubicBezTo>
                  <a:cubicBezTo>
                    <a:pt x="805818" y="1807673"/>
                    <a:pt x="946872" y="1706547"/>
                    <a:pt x="1087661" y="1728906"/>
                  </a:cubicBezTo>
                  <a:cubicBezTo>
                    <a:pt x="1165173" y="1741224"/>
                    <a:pt x="1232843" y="1789838"/>
                    <a:pt x="1309827" y="1805129"/>
                  </a:cubicBezTo>
                  <a:cubicBezTo>
                    <a:pt x="1425219" y="1828049"/>
                    <a:pt x="1541470" y="1773160"/>
                    <a:pt x="1639953" y="1708760"/>
                  </a:cubicBezTo>
                  <a:cubicBezTo>
                    <a:pt x="1738437" y="1644359"/>
                    <a:pt x="1832725" y="1567376"/>
                    <a:pt x="1946533" y="1537620"/>
                  </a:cubicBezTo>
                  <a:cubicBezTo>
                    <a:pt x="1985602" y="1527415"/>
                    <a:pt x="2057070" y="1531642"/>
                    <a:pt x="2049375" y="1571306"/>
                  </a:cubicBezTo>
                  <a:cubicBezTo>
                    <a:pt x="2035736" y="1641684"/>
                    <a:pt x="2050597" y="1696177"/>
                    <a:pt x="2179398" y="1582238"/>
                  </a:cubicBezTo>
                  <a:cubicBezTo>
                    <a:pt x="2308199" y="1468298"/>
                    <a:pt x="2384159" y="1417108"/>
                    <a:pt x="2451862" y="1428667"/>
                  </a:cubicBezTo>
                  <a:cubicBezTo>
                    <a:pt x="2260312" y="581553"/>
                    <a:pt x="1421454" y="0"/>
                    <a:pt x="1421454" y="0"/>
                  </a:cubicBezTo>
                  <a:lnTo>
                    <a:pt x="1005823" y="3332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52" name="Freeform: Shape 1451">
              <a:extLst>
                <a:ext uri="{FF2B5EF4-FFF2-40B4-BE49-F238E27FC236}">
                  <a16:creationId xmlns:a16="http://schemas.microsoft.com/office/drawing/2014/main" id="{2822BECD-5194-6CEA-047C-F2E211E675F1}"/>
                </a:ext>
              </a:extLst>
            </p:cNvPr>
            <p:cNvSpPr/>
            <p:nvPr/>
          </p:nvSpPr>
          <p:spPr>
            <a:xfrm>
              <a:off x="5304960" y="3684058"/>
              <a:ext cx="1555651" cy="925908"/>
            </a:xfrm>
            <a:custGeom>
              <a:avLst/>
              <a:gdLst>
                <a:gd name="connsiteX0" fmla="*/ 0 w 1555651"/>
                <a:gd name="connsiteY0" fmla="*/ 196801 h 925908"/>
                <a:gd name="connsiteX1" fmla="*/ 140063 w 1555651"/>
                <a:gd name="connsiteY1" fmla="*/ 333991 h 925908"/>
                <a:gd name="connsiteX2" fmla="*/ 82730 w 1555651"/>
                <a:gd name="connsiteY2" fmla="*/ 537563 h 925908"/>
                <a:gd name="connsiteX3" fmla="*/ 126918 w 1555651"/>
                <a:gd name="connsiteY3" fmla="*/ 551235 h 925908"/>
                <a:gd name="connsiteX4" fmla="*/ 151820 w 1555651"/>
                <a:gd name="connsiteY4" fmla="*/ 491987 h 925908"/>
                <a:gd name="connsiteX5" fmla="*/ 202713 w 1555651"/>
                <a:gd name="connsiteY5" fmla="*/ 359091 h 925908"/>
                <a:gd name="connsiteX6" fmla="*/ 428412 w 1555651"/>
                <a:gd name="connsiteY6" fmla="*/ 367644 h 925908"/>
                <a:gd name="connsiteX7" fmla="*/ 492416 w 1555651"/>
                <a:gd name="connsiteY7" fmla="*/ 367479 h 925908"/>
                <a:gd name="connsiteX8" fmla="*/ 457442 w 1555651"/>
                <a:gd name="connsiteY8" fmla="*/ 734397 h 925908"/>
                <a:gd name="connsiteX9" fmla="*/ 529141 w 1555651"/>
                <a:gd name="connsiteY9" fmla="*/ 866071 h 925908"/>
                <a:gd name="connsiteX10" fmla="*/ 670062 w 1555651"/>
                <a:gd name="connsiteY10" fmla="*/ 882617 h 925908"/>
                <a:gd name="connsiteX11" fmla="*/ 732844 w 1555651"/>
                <a:gd name="connsiteY11" fmla="*/ 755335 h 925908"/>
                <a:gd name="connsiteX12" fmla="*/ 781888 w 1555651"/>
                <a:gd name="connsiteY12" fmla="*/ 511769 h 925908"/>
                <a:gd name="connsiteX13" fmla="*/ 804907 w 1555651"/>
                <a:gd name="connsiteY13" fmla="*/ 526169 h 925908"/>
                <a:gd name="connsiteX14" fmla="*/ 1125126 w 1555651"/>
                <a:gd name="connsiteY14" fmla="*/ 613654 h 925908"/>
                <a:gd name="connsiteX15" fmla="*/ 1161322 w 1555651"/>
                <a:gd name="connsiteY15" fmla="*/ 807714 h 925908"/>
                <a:gd name="connsiteX16" fmla="*/ 1185795 w 1555651"/>
                <a:gd name="connsiteY16" fmla="*/ 881296 h 925908"/>
                <a:gd name="connsiteX17" fmla="*/ 1246595 w 1555651"/>
                <a:gd name="connsiteY17" fmla="*/ 925485 h 925908"/>
                <a:gd name="connsiteX18" fmla="*/ 1317370 w 1555651"/>
                <a:gd name="connsiteY18" fmla="*/ 893218 h 925908"/>
                <a:gd name="connsiteX19" fmla="*/ 1351056 w 1555651"/>
                <a:gd name="connsiteY19" fmla="*/ 820165 h 925908"/>
                <a:gd name="connsiteX20" fmla="*/ 1363804 w 1555651"/>
                <a:gd name="connsiteY20" fmla="*/ 601468 h 925908"/>
                <a:gd name="connsiteX21" fmla="*/ 1544654 w 1555651"/>
                <a:gd name="connsiteY21" fmla="*/ 545984 h 925908"/>
                <a:gd name="connsiteX22" fmla="*/ 1555651 w 1555651"/>
                <a:gd name="connsiteY22" fmla="*/ 462329 h 925908"/>
                <a:gd name="connsiteX23" fmla="*/ 125267 w 1555651"/>
                <a:gd name="connsiteY23" fmla="*/ 0 h 925908"/>
                <a:gd name="connsiteX24" fmla="*/ 33 w 1555651"/>
                <a:gd name="connsiteY24" fmla="*/ 196834 h 92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55651" h="925908">
                  <a:moveTo>
                    <a:pt x="0" y="196801"/>
                  </a:moveTo>
                  <a:cubicBezTo>
                    <a:pt x="40853" y="264372"/>
                    <a:pt x="89269" y="307273"/>
                    <a:pt x="140063" y="333991"/>
                  </a:cubicBezTo>
                  <a:cubicBezTo>
                    <a:pt x="112123" y="398920"/>
                    <a:pt x="92737" y="467581"/>
                    <a:pt x="82730" y="537563"/>
                  </a:cubicBezTo>
                  <a:cubicBezTo>
                    <a:pt x="78932" y="563950"/>
                    <a:pt x="115161" y="575179"/>
                    <a:pt x="126918" y="551235"/>
                  </a:cubicBezTo>
                  <a:cubicBezTo>
                    <a:pt x="136364" y="532047"/>
                    <a:pt x="144224" y="511835"/>
                    <a:pt x="151820" y="491987"/>
                  </a:cubicBezTo>
                  <a:cubicBezTo>
                    <a:pt x="168795" y="447699"/>
                    <a:pt x="185738" y="403378"/>
                    <a:pt x="202713" y="359091"/>
                  </a:cubicBezTo>
                  <a:cubicBezTo>
                    <a:pt x="284089" y="382539"/>
                    <a:pt x="366026" y="374514"/>
                    <a:pt x="428412" y="367644"/>
                  </a:cubicBezTo>
                  <a:cubicBezTo>
                    <a:pt x="451134" y="365134"/>
                    <a:pt x="472171" y="365167"/>
                    <a:pt x="492416" y="367479"/>
                  </a:cubicBezTo>
                  <a:cubicBezTo>
                    <a:pt x="439971" y="481121"/>
                    <a:pt x="426761" y="612895"/>
                    <a:pt x="457442" y="734397"/>
                  </a:cubicBezTo>
                  <a:cubicBezTo>
                    <a:pt x="469859" y="783639"/>
                    <a:pt x="490534" y="833078"/>
                    <a:pt x="529141" y="866071"/>
                  </a:cubicBezTo>
                  <a:cubicBezTo>
                    <a:pt x="567781" y="899064"/>
                    <a:pt x="627855" y="910854"/>
                    <a:pt x="670062" y="882617"/>
                  </a:cubicBezTo>
                  <a:cubicBezTo>
                    <a:pt x="710486" y="855602"/>
                    <a:pt x="723234" y="802992"/>
                    <a:pt x="732844" y="755335"/>
                  </a:cubicBezTo>
                  <a:cubicBezTo>
                    <a:pt x="749192" y="674158"/>
                    <a:pt x="765540" y="592980"/>
                    <a:pt x="781888" y="511769"/>
                  </a:cubicBezTo>
                  <a:cubicBezTo>
                    <a:pt x="789385" y="516492"/>
                    <a:pt x="797014" y="521248"/>
                    <a:pt x="804907" y="526169"/>
                  </a:cubicBezTo>
                  <a:cubicBezTo>
                    <a:pt x="884598" y="575608"/>
                    <a:pt x="1001312" y="605596"/>
                    <a:pt x="1125126" y="613654"/>
                  </a:cubicBezTo>
                  <a:cubicBezTo>
                    <a:pt x="1135496" y="678649"/>
                    <a:pt x="1147551" y="743380"/>
                    <a:pt x="1161322" y="807714"/>
                  </a:cubicBezTo>
                  <a:cubicBezTo>
                    <a:pt x="1166739" y="833111"/>
                    <a:pt x="1172617" y="858938"/>
                    <a:pt x="1185795" y="881296"/>
                  </a:cubicBezTo>
                  <a:cubicBezTo>
                    <a:pt x="1198972" y="903688"/>
                    <a:pt x="1220802" y="922446"/>
                    <a:pt x="1246595" y="925485"/>
                  </a:cubicBezTo>
                  <a:cubicBezTo>
                    <a:pt x="1273445" y="928622"/>
                    <a:pt x="1300097" y="913992"/>
                    <a:pt x="1317370" y="893218"/>
                  </a:cubicBezTo>
                  <a:cubicBezTo>
                    <a:pt x="1334675" y="872445"/>
                    <a:pt x="1344022" y="846256"/>
                    <a:pt x="1351056" y="820165"/>
                  </a:cubicBezTo>
                  <a:cubicBezTo>
                    <a:pt x="1370211" y="749160"/>
                    <a:pt x="1374405" y="674224"/>
                    <a:pt x="1363804" y="601468"/>
                  </a:cubicBezTo>
                  <a:cubicBezTo>
                    <a:pt x="1429195" y="590041"/>
                    <a:pt x="1491086" y="571678"/>
                    <a:pt x="1544654" y="545984"/>
                  </a:cubicBezTo>
                  <a:lnTo>
                    <a:pt x="1555651" y="462329"/>
                  </a:lnTo>
                  <a:lnTo>
                    <a:pt x="125267" y="0"/>
                  </a:lnTo>
                  <a:cubicBezTo>
                    <a:pt x="74903" y="67010"/>
                    <a:pt x="33686" y="131938"/>
                    <a:pt x="33" y="196834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53" name="Freeform: Shape 1452">
              <a:extLst>
                <a:ext uri="{FF2B5EF4-FFF2-40B4-BE49-F238E27FC236}">
                  <a16:creationId xmlns:a16="http://schemas.microsoft.com/office/drawing/2014/main" id="{CECB4A5F-241E-E7A7-A720-2E175E1A8EA4}"/>
                </a:ext>
              </a:extLst>
            </p:cNvPr>
            <p:cNvSpPr/>
            <p:nvPr/>
          </p:nvSpPr>
          <p:spPr>
            <a:xfrm>
              <a:off x="6925012" y="3579960"/>
              <a:ext cx="449185" cy="982202"/>
            </a:xfrm>
            <a:custGeom>
              <a:avLst/>
              <a:gdLst>
                <a:gd name="connsiteX0" fmla="*/ 0 w 449185"/>
                <a:gd name="connsiteY0" fmla="*/ 0 h 982202"/>
                <a:gd name="connsiteX1" fmla="*/ 318105 w 449185"/>
                <a:gd name="connsiteY1" fmla="*/ 891105 h 982202"/>
                <a:gd name="connsiteX2" fmla="*/ 318073 w 449185"/>
                <a:gd name="connsiteY2" fmla="*/ 891105 h 982202"/>
                <a:gd name="connsiteX3" fmla="*/ 319162 w 449185"/>
                <a:gd name="connsiteY3" fmla="*/ 905537 h 982202"/>
                <a:gd name="connsiteX4" fmla="*/ 449185 w 449185"/>
                <a:gd name="connsiteY4" fmla="*/ 916469 h 982202"/>
                <a:gd name="connsiteX5" fmla="*/ 33 w 449185"/>
                <a:gd name="connsiteY5" fmla="*/ 0 h 982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9185" h="982202">
                  <a:moveTo>
                    <a:pt x="0" y="0"/>
                  </a:moveTo>
                  <a:cubicBezTo>
                    <a:pt x="166781" y="322002"/>
                    <a:pt x="278243" y="702626"/>
                    <a:pt x="318105" y="891105"/>
                  </a:cubicBezTo>
                  <a:lnTo>
                    <a:pt x="318073" y="891105"/>
                  </a:lnTo>
                  <a:cubicBezTo>
                    <a:pt x="319724" y="895299"/>
                    <a:pt x="320219" y="900088"/>
                    <a:pt x="319162" y="905537"/>
                  </a:cubicBezTo>
                  <a:cubicBezTo>
                    <a:pt x="305523" y="975915"/>
                    <a:pt x="320384" y="1030408"/>
                    <a:pt x="449185" y="916469"/>
                  </a:cubicBezTo>
                  <a:cubicBezTo>
                    <a:pt x="352849" y="936284"/>
                    <a:pt x="477257" y="504735"/>
                    <a:pt x="33" y="0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54" name="Freeform: Shape 1453">
              <a:extLst>
                <a:ext uri="{FF2B5EF4-FFF2-40B4-BE49-F238E27FC236}">
                  <a16:creationId xmlns:a16="http://schemas.microsoft.com/office/drawing/2014/main" id="{97D9D6F3-A433-3144-F200-FA937BB7E7A7}"/>
                </a:ext>
              </a:extLst>
            </p:cNvPr>
            <p:cNvSpPr/>
            <p:nvPr/>
          </p:nvSpPr>
          <p:spPr>
            <a:xfrm>
              <a:off x="5288580" y="2947514"/>
              <a:ext cx="1617376" cy="1303403"/>
            </a:xfrm>
            <a:custGeom>
              <a:avLst/>
              <a:gdLst>
                <a:gd name="connsiteX0" fmla="*/ 912010 w 1617376"/>
                <a:gd name="connsiteY0" fmla="*/ 0 h 1303403"/>
                <a:gd name="connsiteX1" fmla="*/ 0 w 1617376"/>
                <a:gd name="connsiteY1" fmla="*/ 861976 h 1303403"/>
                <a:gd name="connsiteX2" fmla="*/ 336864 w 1617376"/>
                <a:gd name="connsiteY2" fmla="*/ 1078626 h 1303403"/>
                <a:gd name="connsiteX3" fmla="*/ 551565 w 1617376"/>
                <a:gd name="connsiteY3" fmla="*/ 1085231 h 1303403"/>
                <a:gd name="connsiteX4" fmla="*/ 774688 w 1617376"/>
                <a:gd name="connsiteY4" fmla="*/ 1190616 h 1303403"/>
                <a:gd name="connsiteX5" fmla="*/ 1617377 w 1617376"/>
                <a:gd name="connsiteY5" fmla="*/ 1219811 h 1303403"/>
                <a:gd name="connsiteX6" fmla="*/ 1205445 w 1617376"/>
                <a:gd name="connsiteY6" fmla="*/ 6605 h 1303403"/>
                <a:gd name="connsiteX7" fmla="*/ 912010 w 1617376"/>
                <a:gd name="connsiteY7" fmla="*/ 0 h 1303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7376" h="1303403">
                  <a:moveTo>
                    <a:pt x="912010" y="0"/>
                  </a:moveTo>
                  <a:cubicBezTo>
                    <a:pt x="393008" y="343469"/>
                    <a:pt x="112288" y="647308"/>
                    <a:pt x="0" y="861976"/>
                  </a:cubicBezTo>
                  <a:cubicBezTo>
                    <a:pt x="68760" y="976675"/>
                    <a:pt x="203539" y="1068454"/>
                    <a:pt x="336864" y="1078626"/>
                  </a:cubicBezTo>
                  <a:cubicBezTo>
                    <a:pt x="408365" y="1084075"/>
                    <a:pt x="481220" y="1071261"/>
                    <a:pt x="551565" y="1085231"/>
                  </a:cubicBezTo>
                  <a:cubicBezTo>
                    <a:pt x="632611" y="1101348"/>
                    <a:pt x="702097" y="1151151"/>
                    <a:pt x="774688" y="1190616"/>
                  </a:cubicBezTo>
                  <a:cubicBezTo>
                    <a:pt x="1030672" y="1329788"/>
                    <a:pt x="1352377" y="1340917"/>
                    <a:pt x="1617377" y="1219811"/>
                  </a:cubicBezTo>
                  <a:cubicBezTo>
                    <a:pt x="1591848" y="455757"/>
                    <a:pt x="1205445" y="6605"/>
                    <a:pt x="1205445" y="6605"/>
                  </a:cubicBezTo>
                  <a:cubicBezTo>
                    <a:pt x="1068388" y="9908"/>
                    <a:pt x="912010" y="0"/>
                    <a:pt x="912010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55" name="Freeform: Shape 1454">
              <a:extLst>
                <a:ext uri="{FF2B5EF4-FFF2-40B4-BE49-F238E27FC236}">
                  <a16:creationId xmlns:a16="http://schemas.microsoft.com/office/drawing/2014/main" id="{FE094534-53F4-3811-1DF8-A8BD6970BBD7}"/>
                </a:ext>
              </a:extLst>
            </p:cNvPr>
            <p:cNvSpPr/>
            <p:nvPr/>
          </p:nvSpPr>
          <p:spPr>
            <a:xfrm>
              <a:off x="5479601" y="2947514"/>
              <a:ext cx="1426322" cy="1303436"/>
            </a:xfrm>
            <a:custGeom>
              <a:avLst/>
              <a:gdLst>
                <a:gd name="connsiteX0" fmla="*/ 1014423 w 1426322"/>
                <a:gd name="connsiteY0" fmla="*/ 6605 h 1303436"/>
                <a:gd name="connsiteX1" fmla="*/ 720988 w 1426322"/>
                <a:gd name="connsiteY1" fmla="*/ 0 h 1303436"/>
                <a:gd name="connsiteX2" fmla="*/ 687038 w 1426322"/>
                <a:gd name="connsiteY2" fmla="*/ 22656 h 1303436"/>
                <a:gd name="connsiteX3" fmla="*/ 987540 w 1426322"/>
                <a:gd name="connsiteY3" fmla="*/ 52841 h 1303436"/>
                <a:gd name="connsiteX4" fmla="*/ 1286325 w 1426322"/>
                <a:gd name="connsiteY4" fmla="*/ 1172419 h 1303436"/>
                <a:gd name="connsiteX5" fmla="*/ 702560 w 1426322"/>
                <a:gd name="connsiteY5" fmla="*/ 1181435 h 1303436"/>
                <a:gd name="connsiteX6" fmla="*/ 423227 w 1426322"/>
                <a:gd name="connsiteY6" fmla="*/ 1042528 h 1303436"/>
                <a:gd name="connsiteX7" fmla="*/ 126720 w 1426322"/>
                <a:gd name="connsiteY7" fmla="*/ 1053526 h 1303436"/>
                <a:gd name="connsiteX8" fmla="*/ 0 w 1426322"/>
                <a:gd name="connsiteY8" fmla="*/ 1036485 h 1303436"/>
                <a:gd name="connsiteX9" fmla="*/ 145809 w 1426322"/>
                <a:gd name="connsiteY9" fmla="*/ 1078659 h 1303436"/>
                <a:gd name="connsiteX10" fmla="*/ 360511 w 1426322"/>
                <a:gd name="connsiteY10" fmla="*/ 1085264 h 1303436"/>
                <a:gd name="connsiteX11" fmla="*/ 583634 w 1426322"/>
                <a:gd name="connsiteY11" fmla="*/ 1190649 h 1303436"/>
                <a:gd name="connsiteX12" fmla="*/ 1426322 w 1426322"/>
                <a:gd name="connsiteY12" fmla="*/ 1219844 h 1303436"/>
                <a:gd name="connsiteX13" fmla="*/ 1014390 w 1426322"/>
                <a:gd name="connsiteY13" fmla="*/ 6638 h 130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6322" h="1303436">
                  <a:moveTo>
                    <a:pt x="1014423" y="6605"/>
                  </a:moveTo>
                  <a:cubicBezTo>
                    <a:pt x="877366" y="9908"/>
                    <a:pt x="720988" y="0"/>
                    <a:pt x="720988" y="0"/>
                  </a:cubicBezTo>
                  <a:cubicBezTo>
                    <a:pt x="709528" y="7563"/>
                    <a:pt x="698266" y="15126"/>
                    <a:pt x="687038" y="22656"/>
                  </a:cubicBezTo>
                  <a:cubicBezTo>
                    <a:pt x="778883" y="69255"/>
                    <a:pt x="888297" y="80418"/>
                    <a:pt x="987540" y="52841"/>
                  </a:cubicBezTo>
                  <a:cubicBezTo>
                    <a:pt x="1282593" y="494398"/>
                    <a:pt x="1286325" y="1172419"/>
                    <a:pt x="1286325" y="1172419"/>
                  </a:cubicBezTo>
                  <a:cubicBezTo>
                    <a:pt x="1100125" y="1245737"/>
                    <a:pt x="888859" y="1254522"/>
                    <a:pt x="702560" y="1181435"/>
                  </a:cubicBezTo>
                  <a:cubicBezTo>
                    <a:pt x="622835" y="1150160"/>
                    <a:pt x="505692" y="1065647"/>
                    <a:pt x="423227" y="1042528"/>
                  </a:cubicBezTo>
                  <a:cubicBezTo>
                    <a:pt x="313812" y="1011814"/>
                    <a:pt x="240164" y="1060164"/>
                    <a:pt x="126720" y="1053526"/>
                  </a:cubicBezTo>
                  <a:cubicBezTo>
                    <a:pt x="84612" y="1051049"/>
                    <a:pt x="41580" y="1045996"/>
                    <a:pt x="0" y="1036485"/>
                  </a:cubicBezTo>
                  <a:cubicBezTo>
                    <a:pt x="46500" y="1059801"/>
                    <a:pt x="96237" y="1074861"/>
                    <a:pt x="145809" y="1078659"/>
                  </a:cubicBezTo>
                  <a:cubicBezTo>
                    <a:pt x="217310" y="1084108"/>
                    <a:pt x="290165" y="1071294"/>
                    <a:pt x="360511" y="1085264"/>
                  </a:cubicBezTo>
                  <a:cubicBezTo>
                    <a:pt x="441556" y="1101381"/>
                    <a:pt x="511043" y="1151184"/>
                    <a:pt x="583634" y="1190649"/>
                  </a:cubicBezTo>
                  <a:cubicBezTo>
                    <a:pt x="839617" y="1329821"/>
                    <a:pt x="1161322" y="1340950"/>
                    <a:pt x="1426322" y="1219844"/>
                  </a:cubicBezTo>
                  <a:cubicBezTo>
                    <a:pt x="1400793" y="455790"/>
                    <a:pt x="1014390" y="6638"/>
                    <a:pt x="1014390" y="6638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56" name="Freeform: Shape 1455">
              <a:extLst>
                <a:ext uri="{FF2B5EF4-FFF2-40B4-BE49-F238E27FC236}">
                  <a16:creationId xmlns:a16="http://schemas.microsoft.com/office/drawing/2014/main" id="{E3696C83-0FAB-91FA-BE2D-9D6F4D0D9578}"/>
                </a:ext>
              </a:extLst>
            </p:cNvPr>
            <p:cNvSpPr/>
            <p:nvPr/>
          </p:nvSpPr>
          <p:spPr>
            <a:xfrm>
              <a:off x="6828213" y="2238532"/>
              <a:ext cx="69150" cy="140408"/>
            </a:xfrm>
            <a:custGeom>
              <a:avLst/>
              <a:gdLst>
                <a:gd name="connsiteX0" fmla="*/ 48911 w 69150"/>
                <a:gd name="connsiteY0" fmla="*/ 48 h 140408"/>
                <a:gd name="connsiteX1" fmla="*/ 59909 w 69150"/>
                <a:gd name="connsiteY1" fmla="*/ 140408 h 140408"/>
                <a:gd name="connsiteX2" fmla="*/ 0 w 69150"/>
                <a:gd name="connsiteY2" fmla="*/ 52758 h 140408"/>
                <a:gd name="connsiteX3" fmla="*/ 48911 w 69150"/>
                <a:gd name="connsiteY3" fmla="*/ 48 h 14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150" h="140408">
                  <a:moveTo>
                    <a:pt x="48911" y="48"/>
                  </a:moveTo>
                  <a:cubicBezTo>
                    <a:pt x="76422" y="-2693"/>
                    <a:pt x="71468" y="112336"/>
                    <a:pt x="59909" y="140408"/>
                  </a:cubicBezTo>
                  <a:lnTo>
                    <a:pt x="0" y="52758"/>
                  </a:lnTo>
                  <a:cubicBezTo>
                    <a:pt x="18627" y="3351"/>
                    <a:pt x="38740" y="1402"/>
                    <a:pt x="48911" y="48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59" name="Freeform: Shape 1458">
              <a:extLst>
                <a:ext uri="{FF2B5EF4-FFF2-40B4-BE49-F238E27FC236}">
                  <a16:creationId xmlns:a16="http://schemas.microsoft.com/office/drawing/2014/main" id="{A723DAE0-793A-ADE1-6668-CD4865C36DB8}"/>
                </a:ext>
              </a:extLst>
            </p:cNvPr>
            <p:cNvSpPr/>
            <p:nvPr/>
          </p:nvSpPr>
          <p:spPr>
            <a:xfrm>
              <a:off x="6709518" y="2286765"/>
              <a:ext cx="201099" cy="304267"/>
            </a:xfrm>
            <a:custGeom>
              <a:avLst/>
              <a:gdLst>
                <a:gd name="connsiteX0" fmla="*/ 111264 w 201099"/>
                <a:gd name="connsiteY0" fmla="*/ 33 h 304267"/>
                <a:gd name="connsiteX1" fmla="*/ 201062 w 201099"/>
                <a:gd name="connsiteY1" fmla="*/ 150301 h 304267"/>
                <a:gd name="connsiteX2" fmla="*/ 117770 w 201099"/>
                <a:gd name="connsiteY2" fmla="*/ 304268 h 304267"/>
                <a:gd name="connsiteX3" fmla="*/ 0 w 201099"/>
                <a:gd name="connsiteY3" fmla="*/ 261862 h 304267"/>
                <a:gd name="connsiteX4" fmla="*/ 111264 w 201099"/>
                <a:gd name="connsiteY4" fmla="*/ 0 h 30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099" h="304267">
                  <a:moveTo>
                    <a:pt x="111264" y="33"/>
                  </a:moveTo>
                  <a:cubicBezTo>
                    <a:pt x="164403" y="30087"/>
                    <a:pt x="199741" y="89269"/>
                    <a:pt x="201062" y="150301"/>
                  </a:cubicBezTo>
                  <a:cubicBezTo>
                    <a:pt x="202383" y="211333"/>
                    <a:pt x="169555" y="271968"/>
                    <a:pt x="117770" y="304268"/>
                  </a:cubicBezTo>
                  <a:cubicBezTo>
                    <a:pt x="79559" y="289703"/>
                    <a:pt x="38211" y="276427"/>
                    <a:pt x="0" y="261862"/>
                  </a:cubicBezTo>
                  <a:cubicBezTo>
                    <a:pt x="59612" y="187521"/>
                    <a:pt x="51917" y="74606"/>
                    <a:pt x="111264" y="0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60" name="Freeform: Shape 1459">
              <a:extLst>
                <a:ext uri="{FF2B5EF4-FFF2-40B4-BE49-F238E27FC236}">
                  <a16:creationId xmlns:a16="http://schemas.microsoft.com/office/drawing/2014/main" id="{19E0CB5B-A0AC-3540-485E-F39707A830A7}"/>
                </a:ext>
              </a:extLst>
            </p:cNvPr>
            <p:cNvSpPr/>
            <p:nvPr/>
          </p:nvSpPr>
          <p:spPr>
            <a:xfrm>
              <a:off x="6780194" y="2510252"/>
              <a:ext cx="87089" cy="50727"/>
            </a:xfrm>
            <a:custGeom>
              <a:avLst/>
              <a:gdLst>
                <a:gd name="connsiteX0" fmla="*/ 0 w 87089"/>
                <a:gd name="connsiteY0" fmla="*/ 0 h 50727"/>
                <a:gd name="connsiteX1" fmla="*/ 43297 w 87089"/>
                <a:gd name="connsiteY1" fmla="*/ 14994 h 50727"/>
                <a:gd name="connsiteX2" fmla="*/ 87089 w 87089"/>
                <a:gd name="connsiteY2" fmla="*/ 1618 h 50727"/>
                <a:gd name="connsiteX3" fmla="*/ 56012 w 87089"/>
                <a:gd name="connsiteY3" fmla="*/ 28865 h 50727"/>
                <a:gd name="connsiteX4" fmla="*/ 65358 w 87089"/>
                <a:gd name="connsiteY4" fmla="*/ 29855 h 50727"/>
                <a:gd name="connsiteX5" fmla="*/ 71666 w 87089"/>
                <a:gd name="connsiteY5" fmla="*/ 33620 h 50727"/>
                <a:gd name="connsiteX6" fmla="*/ 69123 w 87089"/>
                <a:gd name="connsiteY6" fmla="*/ 44519 h 50727"/>
                <a:gd name="connsiteX7" fmla="*/ 54163 w 87089"/>
                <a:gd name="connsiteY7" fmla="*/ 50728 h 50727"/>
                <a:gd name="connsiteX8" fmla="*/ 44089 w 87089"/>
                <a:gd name="connsiteY8" fmla="*/ 26685 h 50727"/>
                <a:gd name="connsiteX9" fmla="*/ 9611 w 87089"/>
                <a:gd name="connsiteY9" fmla="*/ 18693 h 50727"/>
                <a:gd name="connsiteX10" fmla="*/ 0 w 87089"/>
                <a:gd name="connsiteY10" fmla="*/ 0 h 50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089" h="50727">
                  <a:moveTo>
                    <a:pt x="0" y="0"/>
                  </a:moveTo>
                  <a:cubicBezTo>
                    <a:pt x="12385" y="9379"/>
                    <a:pt x="27775" y="14697"/>
                    <a:pt x="43297" y="14994"/>
                  </a:cubicBezTo>
                  <a:cubicBezTo>
                    <a:pt x="58819" y="15291"/>
                    <a:pt x="74374" y="10535"/>
                    <a:pt x="87089" y="1618"/>
                  </a:cubicBezTo>
                  <a:cubicBezTo>
                    <a:pt x="81673" y="14664"/>
                    <a:pt x="69586" y="24902"/>
                    <a:pt x="56012" y="28865"/>
                  </a:cubicBezTo>
                  <a:cubicBezTo>
                    <a:pt x="58522" y="28501"/>
                    <a:pt x="62848" y="29492"/>
                    <a:pt x="65358" y="29855"/>
                  </a:cubicBezTo>
                  <a:cubicBezTo>
                    <a:pt x="67868" y="30252"/>
                    <a:pt x="70345" y="31474"/>
                    <a:pt x="71666" y="33620"/>
                  </a:cubicBezTo>
                  <a:cubicBezTo>
                    <a:pt x="73780" y="37088"/>
                    <a:pt x="72161" y="41844"/>
                    <a:pt x="69123" y="44519"/>
                  </a:cubicBezTo>
                  <a:cubicBezTo>
                    <a:pt x="66085" y="47194"/>
                    <a:pt x="58060" y="49671"/>
                    <a:pt x="54163" y="50728"/>
                  </a:cubicBezTo>
                  <a:lnTo>
                    <a:pt x="44089" y="26685"/>
                  </a:lnTo>
                  <a:lnTo>
                    <a:pt x="9611" y="18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61" name="Freeform: Shape 1460">
              <a:extLst>
                <a:ext uri="{FF2B5EF4-FFF2-40B4-BE49-F238E27FC236}">
                  <a16:creationId xmlns:a16="http://schemas.microsoft.com/office/drawing/2014/main" id="{9FD5F084-8F94-A38E-0B9B-40D995A35F9F}"/>
                </a:ext>
              </a:extLst>
            </p:cNvPr>
            <p:cNvSpPr/>
            <p:nvPr/>
          </p:nvSpPr>
          <p:spPr>
            <a:xfrm>
              <a:off x="6654200" y="2528911"/>
              <a:ext cx="311623" cy="377320"/>
            </a:xfrm>
            <a:custGeom>
              <a:avLst/>
              <a:gdLst>
                <a:gd name="connsiteX0" fmla="*/ 135604 w 311623"/>
                <a:gd name="connsiteY0" fmla="*/ 0 h 377320"/>
                <a:gd name="connsiteX1" fmla="*/ 170083 w 311623"/>
                <a:gd name="connsiteY1" fmla="*/ 7992 h 377320"/>
                <a:gd name="connsiteX2" fmla="*/ 311434 w 311623"/>
                <a:gd name="connsiteY2" fmla="*/ 377321 h 377320"/>
                <a:gd name="connsiteX3" fmla="*/ 0 w 311623"/>
                <a:gd name="connsiteY3" fmla="*/ 129627 h 377320"/>
                <a:gd name="connsiteX4" fmla="*/ 135604 w 311623"/>
                <a:gd name="connsiteY4" fmla="*/ 0 h 37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623" h="377320">
                  <a:moveTo>
                    <a:pt x="135604" y="0"/>
                  </a:moveTo>
                  <a:lnTo>
                    <a:pt x="170083" y="7992"/>
                  </a:lnTo>
                  <a:cubicBezTo>
                    <a:pt x="215494" y="122196"/>
                    <a:pt x="316586" y="276592"/>
                    <a:pt x="311434" y="377321"/>
                  </a:cubicBezTo>
                  <a:lnTo>
                    <a:pt x="0" y="129627"/>
                  </a:lnTo>
                  <a:lnTo>
                    <a:pt x="135604" y="0"/>
                  </a:lnTo>
                  <a:close/>
                </a:path>
              </a:pathLst>
            </a:custGeom>
            <a:solidFill>
              <a:srgbClr val="F8937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62" name="Freeform: Shape 1461">
              <a:extLst>
                <a:ext uri="{FF2B5EF4-FFF2-40B4-BE49-F238E27FC236}">
                  <a16:creationId xmlns:a16="http://schemas.microsoft.com/office/drawing/2014/main" id="{93C638C2-0E01-CBA7-73D1-2AA855571C4B}"/>
                </a:ext>
              </a:extLst>
            </p:cNvPr>
            <p:cNvSpPr/>
            <p:nvPr/>
          </p:nvSpPr>
          <p:spPr>
            <a:xfrm>
              <a:off x="5950253" y="2183658"/>
              <a:ext cx="926871" cy="784433"/>
            </a:xfrm>
            <a:custGeom>
              <a:avLst/>
              <a:gdLst>
                <a:gd name="connsiteX0" fmla="*/ 926871 w 926871"/>
                <a:gd name="connsiteY0" fmla="*/ 54922 h 784433"/>
                <a:gd name="connsiteX1" fmla="*/ 660815 w 926871"/>
                <a:gd name="connsiteY1" fmla="*/ 7365 h 784433"/>
                <a:gd name="connsiteX2" fmla="*/ 323588 w 926871"/>
                <a:gd name="connsiteY2" fmla="*/ 273983 h 784433"/>
                <a:gd name="connsiteX3" fmla="*/ 236267 w 926871"/>
                <a:gd name="connsiteY3" fmla="*/ 0 h 784433"/>
                <a:gd name="connsiteX4" fmla="*/ 0 w 926871"/>
                <a:gd name="connsiteY4" fmla="*/ 1519 h 784433"/>
                <a:gd name="connsiteX5" fmla="*/ 116780 w 926871"/>
                <a:gd name="connsiteY5" fmla="*/ 314704 h 784433"/>
                <a:gd name="connsiteX6" fmla="*/ 250336 w 926871"/>
                <a:gd name="connsiteY6" fmla="*/ 730533 h 784433"/>
                <a:gd name="connsiteX7" fmla="*/ 250336 w 926871"/>
                <a:gd name="connsiteY7" fmla="*/ 763856 h 784433"/>
                <a:gd name="connsiteX8" fmla="*/ 665967 w 926871"/>
                <a:gd name="connsiteY8" fmla="*/ 730533 h 784433"/>
                <a:gd name="connsiteX9" fmla="*/ 669303 w 926871"/>
                <a:gd name="connsiteY9" fmla="*/ 685287 h 784433"/>
                <a:gd name="connsiteX10" fmla="*/ 585582 w 926871"/>
                <a:gd name="connsiteY10" fmla="*/ 688986 h 784433"/>
                <a:gd name="connsiteX11" fmla="*/ 553646 w 926871"/>
                <a:gd name="connsiteY11" fmla="*/ 547536 h 784433"/>
                <a:gd name="connsiteX12" fmla="*/ 772707 w 926871"/>
                <a:gd name="connsiteY12" fmla="*/ 331217 h 784433"/>
                <a:gd name="connsiteX13" fmla="*/ 926839 w 926871"/>
                <a:gd name="connsiteY13" fmla="*/ 54889 h 78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6871" h="784433">
                  <a:moveTo>
                    <a:pt x="926871" y="54922"/>
                  </a:moveTo>
                  <a:cubicBezTo>
                    <a:pt x="823402" y="64500"/>
                    <a:pt x="735421" y="52049"/>
                    <a:pt x="660815" y="7365"/>
                  </a:cubicBezTo>
                  <a:cubicBezTo>
                    <a:pt x="606058" y="178274"/>
                    <a:pt x="422401" y="277054"/>
                    <a:pt x="323588" y="273983"/>
                  </a:cubicBezTo>
                  <a:cubicBezTo>
                    <a:pt x="223916" y="270912"/>
                    <a:pt x="178010" y="161365"/>
                    <a:pt x="236267" y="0"/>
                  </a:cubicBezTo>
                  <a:cubicBezTo>
                    <a:pt x="161067" y="28534"/>
                    <a:pt x="75398" y="29888"/>
                    <a:pt x="0" y="1519"/>
                  </a:cubicBezTo>
                  <a:cubicBezTo>
                    <a:pt x="-66" y="148485"/>
                    <a:pt x="64070" y="271770"/>
                    <a:pt x="116780" y="314704"/>
                  </a:cubicBezTo>
                  <a:cubicBezTo>
                    <a:pt x="117737" y="610286"/>
                    <a:pt x="155057" y="703815"/>
                    <a:pt x="250336" y="730533"/>
                  </a:cubicBezTo>
                  <a:lnTo>
                    <a:pt x="250336" y="763856"/>
                  </a:lnTo>
                  <a:cubicBezTo>
                    <a:pt x="482673" y="824954"/>
                    <a:pt x="665967" y="730533"/>
                    <a:pt x="665967" y="730533"/>
                  </a:cubicBezTo>
                  <a:cubicBezTo>
                    <a:pt x="665340" y="718544"/>
                    <a:pt x="666628" y="703088"/>
                    <a:pt x="669303" y="685287"/>
                  </a:cubicBezTo>
                  <a:cubicBezTo>
                    <a:pt x="648959" y="690572"/>
                    <a:pt x="619070" y="694997"/>
                    <a:pt x="585582" y="688986"/>
                  </a:cubicBezTo>
                  <a:cubicBezTo>
                    <a:pt x="585582" y="688986"/>
                    <a:pt x="547041" y="666430"/>
                    <a:pt x="553646" y="547536"/>
                  </a:cubicBezTo>
                  <a:cubicBezTo>
                    <a:pt x="560251" y="428643"/>
                    <a:pt x="690703" y="393966"/>
                    <a:pt x="772707" y="331217"/>
                  </a:cubicBezTo>
                  <a:cubicBezTo>
                    <a:pt x="862966" y="275073"/>
                    <a:pt x="887208" y="60404"/>
                    <a:pt x="926839" y="54889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63" name="Freeform: Shape 1462">
              <a:extLst>
                <a:ext uri="{FF2B5EF4-FFF2-40B4-BE49-F238E27FC236}">
                  <a16:creationId xmlns:a16="http://schemas.microsoft.com/office/drawing/2014/main" id="{E1ACE057-BC24-F714-2B89-86A7814A168C}"/>
                </a:ext>
              </a:extLst>
            </p:cNvPr>
            <p:cNvSpPr/>
            <p:nvPr/>
          </p:nvSpPr>
          <p:spPr>
            <a:xfrm>
              <a:off x="6136222" y="2365763"/>
              <a:ext cx="372102" cy="180297"/>
            </a:xfrm>
            <a:custGeom>
              <a:avLst/>
              <a:gdLst>
                <a:gd name="connsiteX0" fmla="*/ 372103 w 372102"/>
                <a:gd name="connsiteY0" fmla="*/ 27841 h 180297"/>
                <a:gd name="connsiteX1" fmla="*/ 0 w 372102"/>
                <a:gd name="connsiteY1" fmla="*/ 0 h 180297"/>
                <a:gd name="connsiteX2" fmla="*/ 372103 w 372102"/>
                <a:gd name="connsiteY2" fmla="*/ 27841 h 180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2102" h="180297">
                  <a:moveTo>
                    <a:pt x="372103" y="27841"/>
                  </a:moveTo>
                  <a:cubicBezTo>
                    <a:pt x="197065" y="177382"/>
                    <a:pt x="30846" y="167838"/>
                    <a:pt x="0" y="0"/>
                  </a:cubicBezTo>
                  <a:cubicBezTo>
                    <a:pt x="24208" y="219556"/>
                    <a:pt x="177250" y="250039"/>
                    <a:pt x="372103" y="27841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64" name="Freeform: Shape 1463">
              <a:extLst>
                <a:ext uri="{FF2B5EF4-FFF2-40B4-BE49-F238E27FC236}">
                  <a16:creationId xmlns:a16="http://schemas.microsoft.com/office/drawing/2014/main" id="{71A2A217-9EF5-89AA-0FC2-77650F669B5C}"/>
                </a:ext>
              </a:extLst>
            </p:cNvPr>
            <p:cNvSpPr/>
            <p:nvPr/>
          </p:nvSpPr>
          <p:spPr>
            <a:xfrm>
              <a:off x="6200589" y="2914191"/>
              <a:ext cx="276096" cy="29426"/>
            </a:xfrm>
            <a:custGeom>
              <a:avLst/>
              <a:gdLst>
                <a:gd name="connsiteX0" fmla="*/ 0 w 276096"/>
                <a:gd name="connsiteY0" fmla="*/ 0 h 29426"/>
                <a:gd name="connsiteX1" fmla="*/ 276096 w 276096"/>
                <a:gd name="connsiteY1" fmla="*/ 0 h 29426"/>
                <a:gd name="connsiteX2" fmla="*/ 0 w 276096"/>
                <a:gd name="connsiteY2" fmla="*/ 8124 h 29426"/>
                <a:gd name="connsiteX3" fmla="*/ 0 w 276096"/>
                <a:gd name="connsiteY3" fmla="*/ 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096" h="29426">
                  <a:moveTo>
                    <a:pt x="0" y="0"/>
                  </a:moveTo>
                  <a:cubicBezTo>
                    <a:pt x="80418" y="15985"/>
                    <a:pt x="210045" y="11262"/>
                    <a:pt x="276096" y="0"/>
                  </a:cubicBezTo>
                  <a:cubicBezTo>
                    <a:pt x="173716" y="47359"/>
                    <a:pt x="75200" y="27940"/>
                    <a:pt x="0" y="81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65" name="Freeform: Shape 1464">
              <a:extLst>
                <a:ext uri="{FF2B5EF4-FFF2-40B4-BE49-F238E27FC236}">
                  <a16:creationId xmlns:a16="http://schemas.microsoft.com/office/drawing/2014/main" id="{41E7F1BF-34B5-82D4-7EA0-56AC02927B08}"/>
                </a:ext>
              </a:extLst>
            </p:cNvPr>
            <p:cNvSpPr/>
            <p:nvPr/>
          </p:nvSpPr>
          <p:spPr>
            <a:xfrm>
              <a:off x="6039378" y="2333893"/>
              <a:ext cx="27869" cy="164468"/>
            </a:xfrm>
            <a:custGeom>
              <a:avLst/>
              <a:gdLst>
                <a:gd name="connsiteX0" fmla="*/ 27655 w 27869"/>
                <a:gd name="connsiteY0" fmla="*/ 164469 h 164468"/>
                <a:gd name="connsiteX1" fmla="*/ 19531 w 27869"/>
                <a:gd name="connsiteY1" fmla="*/ 0 h 164468"/>
                <a:gd name="connsiteX2" fmla="*/ 27655 w 27869"/>
                <a:gd name="connsiteY2" fmla="*/ 164469 h 164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869" h="164468">
                  <a:moveTo>
                    <a:pt x="27655" y="164469"/>
                  </a:moveTo>
                  <a:cubicBezTo>
                    <a:pt x="29439" y="95940"/>
                    <a:pt x="19531" y="0"/>
                    <a:pt x="19531" y="0"/>
                  </a:cubicBezTo>
                  <a:cubicBezTo>
                    <a:pt x="-15146" y="75299"/>
                    <a:pt x="1928" y="119455"/>
                    <a:pt x="27655" y="164469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67" name="Freeform: Shape 1466">
              <a:extLst>
                <a:ext uri="{FF2B5EF4-FFF2-40B4-BE49-F238E27FC236}">
                  <a16:creationId xmlns:a16="http://schemas.microsoft.com/office/drawing/2014/main" id="{8B93A5B1-81BE-4A59-A0E3-A9B9254C4520}"/>
                </a:ext>
              </a:extLst>
            </p:cNvPr>
            <p:cNvSpPr/>
            <p:nvPr/>
          </p:nvSpPr>
          <p:spPr>
            <a:xfrm>
              <a:off x="6544880" y="2262879"/>
              <a:ext cx="420796" cy="740473"/>
            </a:xfrm>
            <a:custGeom>
              <a:avLst/>
              <a:gdLst>
                <a:gd name="connsiteX0" fmla="*/ 22858 w 420796"/>
                <a:gd name="connsiteY0" fmla="*/ 404675 h 740473"/>
                <a:gd name="connsiteX1" fmla="*/ 4 w 420796"/>
                <a:gd name="connsiteY1" fmla="*/ 351537 h 740473"/>
                <a:gd name="connsiteX2" fmla="*/ 14998 w 420796"/>
                <a:gd name="connsiteY2" fmla="*/ 293940 h 740473"/>
                <a:gd name="connsiteX3" fmla="*/ 38611 w 420796"/>
                <a:gd name="connsiteY3" fmla="*/ 238918 h 740473"/>
                <a:gd name="connsiteX4" fmla="*/ 40956 w 420796"/>
                <a:gd name="connsiteY4" fmla="*/ 145026 h 740473"/>
                <a:gd name="connsiteX5" fmla="*/ 36431 w 420796"/>
                <a:gd name="connsiteY5" fmla="*/ 122799 h 740473"/>
                <a:gd name="connsiteX6" fmla="*/ 45580 w 420796"/>
                <a:gd name="connsiteY6" fmla="*/ 103083 h 740473"/>
                <a:gd name="connsiteX7" fmla="*/ 67542 w 420796"/>
                <a:gd name="connsiteY7" fmla="*/ 104338 h 740473"/>
                <a:gd name="connsiteX8" fmla="*/ 82139 w 420796"/>
                <a:gd name="connsiteY8" fmla="*/ 122040 h 740473"/>
                <a:gd name="connsiteX9" fmla="*/ 85046 w 420796"/>
                <a:gd name="connsiteY9" fmla="*/ 217584 h 740473"/>
                <a:gd name="connsiteX10" fmla="*/ 163020 w 420796"/>
                <a:gd name="connsiteY10" fmla="*/ 165304 h 740473"/>
                <a:gd name="connsiteX11" fmla="*/ 238154 w 420796"/>
                <a:gd name="connsiteY11" fmla="*/ 174 h 740473"/>
                <a:gd name="connsiteX12" fmla="*/ 260446 w 420796"/>
                <a:gd name="connsiteY12" fmla="*/ 22467 h 740473"/>
                <a:gd name="connsiteX13" fmla="*/ 279436 w 420796"/>
                <a:gd name="connsiteY13" fmla="*/ 48887 h 740473"/>
                <a:gd name="connsiteX14" fmla="*/ 286041 w 420796"/>
                <a:gd name="connsiteY14" fmla="*/ 106683 h 740473"/>
                <a:gd name="connsiteX15" fmla="*/ 275308 w 420796"/>
                <a:gd name="connsiteY15" fmla="*/ 223099 h 740473"/>
                <a:gd name="connsiteX16" fmla="*/ 144030 w 420796"/>
                <a:gd name="connsiteY16" fmla="*/ 386577 h 740473"/>
                <a:gd name="connsiteX17" fmla="*/ 279436 w 420796"/>
                <a:gd name="connsiteY17" fmla="*/ 481527 h 740473"/>
                <a:gd name="connsiteX18" fmla="*/ 420622 w 420796"/>
                <a:gd name="connsiteY18" fmla="*/ 651313 h 740473"/>
                <a:gd name="connsiteX19" fmla="*/ 282739 w 420796"/>
                <a:gd name="connsiteY19" fmla="*/ 710231 h 740473"/>
                <a:gd name="connsiteX20" fmla="*/ 22891 w 420796"/>
                <a:gd name="connsiteY20" fmla="*/ 404642 h 74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20796" h="740473">
                  <a:moveTo>
                    <a:pt x="22858" y="404675"/>
                  </a:moveTo>
                  <a:cubicBezTo>
                    <a:pt x="7104" y="392390"/>
                    <a:pt x="-194" y="371517"/>
                    <a:pt x="4" y="351537"/>
                  </a:cubicBezTo>
                  <a:cubicBezTo>
                    <a:pt x="169" y="331556"/>
                    <a:pt x="6939" y="312236"/>
                    <a:pt x="14998" y="293940"/>
                  </a:cubicBezTo>
                  <a:cubicBezTo>
                    <a:pt x="23056" y="275676"/>
                    <a:pt x="32501" y="257941"/>
                    <a:pt x="38611" y="238918"/>
                  </a:cubicBezTo>
                  <a:cubicBezTo>
                    <a:pt x="48321" y="208700"/>
                    <a:pt x="49146" y="175674"/>
                    <a:pt x="40956" y="145026"/>
                  </a:cubicBezTo>
                  <a:cubicBezTo>
                    <a:pt x="39007" y="137694"/>
                    <a:pt x="36531" y="130395"/>
                    <a:pt x="36431" y="122799"/>
                  </a:cubicBezTo>
                  <a:cubicBezTo>
                    <a:pt x="36332" y="115236"/>
                    <a:pt x="39173" y="107112"/>
                    <a:pt x="45580" y="103083"/>
                  </a:cubicBezTo>
                  <a:cubicBezTo>
                    <a:pt x="52119" y="98988"/>
                    <a:pt x="61036" y="100177"/>
                    <a:pt x="67542" y="104338"/>
                  </a:cubicBezTo>
                  <a:cubicBezTo>
                    <a:pt x="74048" y="108499"/>
                    <a:pt x="78539" y="115170"/>
                    <a:pt x="82139" y="122040"/>
                  </a:cubicBezTo>
                  <a:cubicBezTo>
                    <a:pt x="97397" y="151268"/>
                    <a:pt x="98520" y="187464"/>
                    <a:pt x="85046" y="217584"/>
                  </a:cubicBezTo>
                  <a:cubicBezTo>
                    <a:pt x="77152" y="235484"/>
                    <a:pt x="122563" y="236309"/>
                    <a:pt x="163020" y="165304"/>
                  </a:cubicBezTo>
                  <a:cubicBezTo>
                    <a:pt x="203476" y="94298"/>
                    <a:pt x="213384" y="2651"/>
                    <a:pt x="238154" y="174"/>
                  </a:cubicBezTo>
                  <a:cubicBezTo>
                    <a:pt x="262923" y="-2303"/>
                    <a:pt x="260446" y="22467"/>
                    <a:pt x="260446" y="22467"/>
                  </a:cubicBezTo>
                  <a:cubicBezTo>
                    <a:pt x="275308" y="15861"/>
                    <a:pt x="281087" y="34026"/>
                    <a:pt x="279436" y="48887"/>
                  </a:cubicBezTo>
                  <a:cubicBezTo>
                    <a:pt x="290995" y="47665"/>
                    <a:pt x="294298" y="65400"/>
                    <a:pt x="286041" y="106683"/>
                  </a:cubicBezTo>
                  <a:cubicBezTo>
                    <a:pt x="308334" y="108334"/>
                    <a:pt x="285215" y="182642"/>
                    <a:pt x="275308" y="223099"/>
                  </a:cubicBezTo>
                  <a:cubicBezTo>
                    <a:pt x="265400" y="263556"/>
                    <a:pt x="161071" y="369701"/>
                    <a:pt x="144030" y="386577"/>
                  </a:cubicBezTo>
                  <a:cubicBezTo>
                    <a:pt x="126989" y="403453"/>
                    <a:pt x="189440" y="445198"/>
                    <a:pt x="279436" y="481527"/>
                  </a:cubicBezTo>
                  <a:cubicBezTo>
                    <a:pt x="369431" y="517855"/>
                    <a:pt x="418970" y="591569"/>
                    <a:pt x="420622" y="651313"/>
                  </a:cubicBezTo>
                  <a:cubicBezTo>
                    <a:pt x="422273" y="711057"/>
                    <a:pt x="414842" y="782062"/>
                    <a:pt x="282739" y="710231"/>
                  </a:cubicBezTo>
                  <a:cubicBezTo>
                    <a:pt x="150635" y="638400"/>
                    <a:pt x="68500" y="446684"/>
                    <a:pt x="22891" y="404642"/>
                  </a:cubicBezTo>
                  <a:close/>
                </a:path>
              </a:pathLst>
            </a:custGeom>
            <a:solidFill>
              <a:srgbClr val="FFB09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68" name="Freeform: Shape 1467">
              <a:extLst>
                <a:ext uri="{FF2B5EF4-FFF2-40B4-BE49-F238E27FC236}">
                  <a16:creationId xmlns:a16="http://schemas.microsoft.com/office/drawing/2014/main" id="{3E298B1B-4BDE-4616-63A3-BA15A109C35A}"/>
                </a:ext>
              </a:extLst>
            </p:cNvPr>
            <p:cNvSpPr/>
            <p:nvPr/>
          </p:nvSpPr>
          <p:spPr>
            <a:xfrm>
              <a:off x="6748753" y="2365731"/>
              <a:ext cx="82168" cy="149540"/>
            </a:xfrm>
            <a:custGeom>
              <a:avLst/>
              <a:gdLst>
                <a:gd name="connsiteX0" fmla="*/ 82135 w 82168"/>
                <a:gd name="connsiteY0" fmla="*/ 3830 h 149540"/>
                <a:gd name="connsiteX1" fmla="*/ 43330 w 82168"/>
                <a:gd name="connsiteY1" fmla="*/ 101653 h 149540"/>
                <a:gd name="connsiteX2" fmla="*/ 0 w 82168"/>
                <a:gd name="connsiteY2" fmla="*/ 149540 h 149540"/>
                <a:gd name="connsiteX3" fmla="*/ 37583 w 82168"/>
                <a:gd name="connsiteY3" fmla="*/ 98747 h 149540"/>
                <a:gd name="connsiteX4" fmla="*/ 82168 w 82168"/>
                <a:gd name="connsiteY4" fmla="*/ 3797 h 14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68" h="149540">
                  <a:moveTo>
                    <a:pt x="82135" y="3830"/>
                  </a:moveTo>
                  <a:cubicBezTo>
                    <a:pt x="67274" y="263"/>
                    <a:pt x="52412" y="83918"/>
                    <a:pt x="43330" y="101653"/>
                  </a:cubicBezTo>
                  <a:cubicBezTo>
                    <a:pt x="34248" y="119388"/>
                    <a:pt x="0" y="149540"/>
                    <a:pt x="0" y="149540"/>
                  </a:cubicBezTo>
                  <a:cubicBezTo>
                    <a:pt x="0" y="149540"/>
                    <a:pt x="34677" y="107432"/>
                    <a:pt x="37583" y="98747"/>
                  </a:cubicBezTo>
                  <a:cubicBezTo>
                    <a:pt x="40490" y="90061"/>
                    <a:pt x="66052" y="-21798"/>
                    <a:pt x="82168" y="3797"/>
                  </a:cubicBezTo>
                  <a:close/>
                </a:path>
              </a:pathLst>
            </a:custGeom>
            <a:solidFill>
              <a:srgbClr val="E1847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69" name="Freeform: Shape 1468">
              <a:extLst>
                <a:ext uri="{FF2B5EF4-FFF2-40B4-BE49-F238E27FC236}">
                  <a16:creationId xmlns:a16="http://schemas.microsoft.com/office/drawing/2014/main" id="{A177F7A0-CF0F-237A-038D-575507ACA405}"/>
                </a:ext>
              </a:extLst>
            </p:cNvPr>
            <p:cNvSpPr/>
            <p:nvPr/>
          </p:nvSpPr>
          <p:spPr>
            <a:xfrm>
              <a:off x="6735939" y="2308667"/>
              <a:ext cx="88344" cy="169879"/>
            </a:xfrm>
            <a:custGeom>
              <a:avLst/>
              <a:gdLst>
                <a:gd name="connsiteX0" fmla="*/ 88344 w 88344"/>
                <a:gd name="connsiteY0" fmla="*/ 3099 h 169879"/>
                <a:gd name="connsiteX1" fmla="*/ 46236 w 88344"/>
                <a:gd name="connsiteY1" fmla="*/ 108782 h 169879"/>
                <a:gd name="connsiteX2" fmla="*/ 0 w 88344"/>
                <a:gd name="connsiteY2" fmla="*/ 169880 h 169879"/>
                <a:gd name="connsiteX3" fmla="*/ 42108 w 88344"/>
                <a:gd name="connsiteY3" fmla="*/ 101780 h 169879"/>
                <a:gd name="connsiteX4" fmla="*/ 88344 w 88344"/>
                <a:gd name="connsiteY4" fmla="*/ 3099 h 169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44" h="169879">
                  <a:moveTo>
                    <a:pt x="88344" y="3099"/>
                  </a:moveTo>
                  <a:cubicBezTo>
                    <a:pt x="73483" y="1051"/>
                    <a:pt x="54063" y="82757"/>
                    <a:pt x="46236" y="108782"/>
                  </a:cubicBezTo>
                  <a:cubicBezTo>
                    <a:pt x="32200" y="138505"/>
                    <a:pt x="0" y="169880"/>
                    <a:pt x="0" y="169880"/>
                  </a:cubicBezTo>
                  <a:cubicBezTo>
                    <a:pt x="29327" y="128597"/>
                    <a:pt x="40457" y="110037"/>
                    <a:pt x="42108" y="101780"/>
                  </a:cubicBezTo>
                  <a:cubicBezTo>
                    <a:pt x="43759" y="93524"/>
                    <a:pt x="68529" y="-20019"/>
                    <a:pt x="88344" y="3099"/>
                  </a:cubicBezTo>
                  <a:close/>
                </a:path>
              </a:pathLst>
            </a:custGeom>
            <a:solidFill>
              <a:srgbClr val="E1847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70" name="Freeform: Shape 1469">
              <a:extLst>
                <a:ext uri="{FF2B5EF4-FFF2-40B4-BE49-F238E27FC236}">
                  <a16:creationId xmlns:a16="http://schemas.microsoft.com/office/drawing/2014/main" id="{84F1E115-E46B-FF8F-1D3B-E96092AC09D5}"/>
                </a:ext>
              </a:extLst>
            </p:cNvPr>
            <p:cNvSpPr/>
            <p:nvPr/>
          </p:nvSpPr>
          <p:spPr>
            <a:xfrm>
              <a:off x="6719855" y="2281468"/>
              <a:ext cx="85470" cy="171880"/>
            </a:xfrm>
            <a:custGeom>
              <a:avLst/>
              <a:gdLst>
                <a:gd name="connsiteX0" fmla="*/ 85438 w 85470"/>
                <a:gd name="connsiteY0" fmla="*/ 3878 h 171880"/>
                <a:gd name="connsiteX1" fmla="*/ 38376 w 85470"/>
                <a:gd name="connsiteY1" fmla="*/ 119864 h 171880"/>
                <a:gd name="connsiteX2" fmla="*/ 0 w 85470"/>
                <a:gd name="connsiteY2" fmla="*/ 171880 h 171880"/>
                <a:gd name="connsiteX3" fmla="*/ 32630 w 85470"/>
                <a:gd name="connsiteY3" fmla="*/ 115736 h 171880"/>
                <a:gd name="connsiteX4" fmla="*/ 85471 w 85470"/>
                <a:gd name="connsiteY4" fmla="*/ 3845 h 17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70" h="171880">
                  <a:moveTo>
                    <a:pt x="85438" y="3878"/>
                  </a:moveTo>
                  <a:cubicBezTo>
                    <a:pt x="68529" y="16262"/>
                    <a:pt x="49109" y="95954"/>
                    <a:pt x="38376" y="119864"/>
                  </a:cubicBezTo>
                  <a:cubicBezTo>
                    <a:pt x="27643" y="143775"/>
                    <a:pt x="0" y="171880"/>
                    <a:pt x="0" y="171880"/>
                  </a:cubicBezTo>
                  <a:cubicBezTo>
                    <a:pt x="18164" y="142983"/>
                    <a:pt x="26817" y="136377"/>
                    <a:pt x="32630" y="115736"/>
                  </a:cubicBezTo>
                  <a:cubicBezTo>
                    <a:pt x="38442" y="95095"/>
                    <a:pt x="66481" y="-22576"/>
                    <a:pt x="85471" y="3845"/>
                  </a:cubicBezTo>
                  <a:close/>
                </a:path>
              </a:pathLst>
            </a:custGeom>
            <a:solidFill>
              <a:srgbClr val="E1847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71" name="Freeform: Shape 1470">
              <a:extLst>
                <a:ext uri="{FF2B5EF4-FFF2-40B4-BE49-F238E27FC236}">
                  <a16:creationId xmlns:a16="http://schemas.microsoft.com/office/drawing/2014/main" id="{95E50345-7C14-C313-BA0C-C7F214380583}"/>
                </a:ext>
              </a:extLst>
            </p:cNvPr>
            <p:cNvSpPr/>
            <p:nvPr/>
          </p:nvSpPr>
          <p:spPr>
            <a:xfrm>
              <a:off x="6576125" y="2536903"/>
              <a:ext cx="82467" cy="126059"/>
            </a:xfrm>
            <a:custGeom>
              <a:avLst/>
              <a:gdLst>
                <a:gd name="connsiteX0" fmla="*/ 24144 w 82467"/>
                <a:gd name="connsiteY0" fmla="*/ 126060 h 126059"/>
                <a:gd name="connsiteX1" fmla="*/ 18166 w 82467"/>
                <a:gd name="connsiteY1" fmla="*/ 77743 h 126059"/>
                <a:gd name="connsiteX2" fmla="*/ 46931 w 82467"/>
                <a:gd name="connsiteY2" fmla="*/ 36328 h 126059"/>
                <a:gd name="connsiteX3" fmla="*/ 82467 w 82467"/>
                <a:gd name="connsiteY3" fmla="*/ 0 h 126059"/>
                <a:gd name="connsiteX4" fmla="*/ 24540 w 82467"/>
                <a:gd name="connsiteY4" fmla="*/ 44651 h 126059"/>
                <a:gd name="connsiteX5" fmla="*/ 5649 w 82467"/>
                <a:gd name="connsiteY5" fmla="*/ 68991 h 126059"/>
                <a:gd name="connsiteX6" fmla="*/ 860 w 82467"/>
                <a:gd name="connsiteY6" fmla="*/ 98912 h 126059"/>
                <a:gd name="connsiteX7" fmla="*/ 24176 w 82467"/>
                <a:gd name="connsiteY7" fmla="*/ 126027 h 126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467" h="126059">
                  <a:moveTo>
                    <a:pt x="24144" y="126060"/>
                  </a:moveTo>
                  <a:cubicBezTo>
                    <a:pt x="13542" y="112849"/>
                    <a:pt x="12584" y="93728"/>
                    <a:pt x="18166" y="77743"/>
                  </a:cubicBezTo>
                  <a:cubicBezTo>
                    <a:pt x="23747" y="61758"/>
                    <a:pt x="34943" y="48350"/>
                    <a:pt x="46931" y="36328"/>
                  </a:cubicBezTo>
                  <a:cubicBezTo>
                    <a:pt x="58887" y="24340"/>
                    <a:pt x="71932" y="13276"/>
                    <a:pt x="82467" y="0"/>
                  </a:cubicBezTo>
                  <a:cubicBezTo>
                    <a:pt x="62288" y="11823"/>
                    <a:pt x="40987" y="28072"/>
                    <a:pt x="24540" y="44651"/>
                  </a:cubicBezTo>
                  <a:cubicBezTo>
                    <a:pt x="17274" y="51983"/>
                    <a:pt x="10372" y="59810"/>
                    <a:pt x="5649" y="68991"/>
                  </a:cubicBezTo>
                  <a:cubicBezTo>
                    <a:pt x="959" y="78172"/>
                    <a:pt x="-1386" y="88873"/>
                    <a:pt x="860" y="98912"/>
                  </a:cubicBezTo>
                  <a:cubicBezTo>
                    <a:pt x="3139" y="108985"/>
                    <a:pt x="14236" y="123319"/>
                    <a:pt x="24176" y="126027"/>
                  </a:cubicBezTo>
                  <a:close/>
                </a:path>
              </a:pathLst>
            </a:custGeom>
            <a:solidFill>
              <a:srgbClr val="E1847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72" name="Freeform: Shape 1471">
              <a:extLst>
                <a:ext uri="{FF2B5EF4-FFF2-40B4-BE49-F238E27FC236}">
                  <a16:creationId xmlns:a16="http://schemas.microsoft.com/office/drawing/2014/main" id="{9B2D0962-383C-80F0-08D1-F4C3BECCBAD4}"/>
                </a:ext>
              </a:extLst>
            </p:cNvPr>
            <p:cNvSpPr/>
            <p:nvPr/>
          </p:nvSpPr>
          <p:spPr>
            <a:xfrm>
              <a:off x="6603175" y="2713988"/>
              <a:ext cx="360741" cy="289365"/>
            </a:xfrm>
            <a:custGeom>
              <a:avLst/>
              <a:gdLst>
                <a:gd name="connsiteX0" fmla="*/ 360742 w 360741"/>
                <a:gd name="connsiteY0" fmla="*/ 240164 h 289365"/>
                <a:gd name="connsiteX1" fmla="*/ 221108 w 360741"/>
                <a:gd name="connsiteY1" fmla="*/ 229398 h 289365"/>
                <a:gd name="connsiteX2" fmla="*/ 0 w 360741"/>
                <a:gd name="connsiteY2" fmla="*/ 0 h 289365"/>
                <a:gd name="connsiteX3" fmla="*/ 0 w 360741"/>
                <a:gd name="connsiteY3" fmla="*/ 0 h 289365"/>
                <a:gd name="connsiteX4" fmla="*/ 224411 w 360741"/>
                <a:gd name="connsiteY4" fmla="*/ 259121 h 289365"/>
                <a:gd name="connsiteX5" fmla="*/ 360742 w 360741"/>
                <a:gd name="connsiteY5" fmla="*/ 240131 h 289365"/>
                <a:gd name="connsiteX6" fmla="*/ 360742 w 360741"/>
                <a:gd name="connsiteY6" fmla="*/ 240131 h 289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741" h="289365">
                  <a:moveTo>
                    <a:pt x="360742" y="240164"/>
                  </a:moveTo>
                  <a:cubicBezTo>
                    <a:pt x="331943" y="284749"/>
                    <a:pt x="274775" y="265726"/>
                    <a:pt x="221108" y="229398"/>
                  </a:cubicBezTo>
                  <a:cubicBezTo>
                    <a:pt x="167441" y="193069"/>
                    <a:pt x="92307" y="103900"/>
                    <a:pt x="0" y="0"/>
                  </a:cubicBezTo>
                  <a:lnTo>
                    <a:pt x="0" y="0"/>
                  </a:lnTo>
                  <a:cubicBezTo>
                    <a:pt x="48614" y="73945"/>
                    <a:pt x="121304" y="203043"/>
                    <a:pt x="224411" y="259121"/>
                  </a:cubicBezTo>
                  <a:cubicBezTo>
                    <a:pt x="327055" y="314935"/>
                    <a:pt x="354434" y="284518"/>
                    <a:pt x="360742" y="240131"/>
                  </a:cubicBezTo>
                  <a:cubicBezTo>
                    <a:pt x="360742" y="240131"/>
                    <a:pt x="360742" y="240131"/>
                    <a:pt x="360742" y="240131"/>
                  </a:cubicBezTo>
                  <a:close/>
                </a:path>
              </a:pathLst>
            </a:custGeom>
            <a:solidFill>
              <a:srgbClr val="F8937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73" name="Freeform: Shape 1472">
              <a:extLst>
                <a:ext uri="{FF2B5EF4-FFF2-40B4-BE49-F238E27FC236}">
                  <a16:creationId xmlns:a16="http://schemas.microsoft.com/office/drawing/2014/main" id="{BDFADE1D-B0E0-8527-0A3B-4A59A41C34F3}"/>
                </a:ext>
              </a:extLst>
            </p:cNvPr>
            <p:cNvSpPr/>
            <p:nvPr/>
          </p:nvSpPr>
          <p:spPr>
            <a:xfrm>
              <a:off x="6192813" y="2148288"/>
              <a:ext cx="361483" cy="197586"/>
            </a:xfrm>
            <a:custGeom>
              <a:avLst/>
              <a:gdLst>
                <a:gd name="connsiteX0" fmla="*/ 37104 w 361483"/>
                <a:gd name="connsiteY0" fmla="*/ 15192 h 197586"/>
                <a:gd name="connsiteX1" fmla="*/ 25446 w 361483"/>
                <a:gd name="connsiteY1" fmla="*/ 143663 h 197586"/>
                <a:gd name="connsiteX2" fmla="*/ 120395 w 361483"/>
                <a:gd name="connsiteY2" fmla="*/ 59447 h 197586"/>
                <a:gd name="connsiteX3" fmla="*/ 220893 w 361483"/>
                <a:gd name="connsiteY3" fmla="*/ 192376 h 197586"/>
                <a:gd name="connsiteX4" fmla="*/ 361484 w 361483"/>
                <a:gd name="connsiteY4" fmla="*/ 0 h 197586"/>
                <a:gd name="connsiteX5" fmla="*/ 37104 w 361483"/>
                <a:gd name="connsiteY5" fmla="*/ 15192 h 19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483" h="197586">
                  <a:moveTo>
                    <a:pt x="37104" y="15192"/>
                  </a:moveTo>
                  <a:cubicBezTo>
                    <a:pt x="-975" y="72657"/>
                    <a:pt x="-17488" y="137057"/>
                    <a:pt x="25446" y="143663"/>
                  </a:cubicBezTo>
                  <a:cubicBezTo>
                    <a:pt x="68379" y="150268"/>
                    <a:pt x="120395" y="59447"/>
                    <a:pt x="120395" y="59447"/>
                  </a:cubicBezTo>
                  <a:cubicBezTo>
                    <a:pt x="125349" y="188248"/>
                    <a:pt x="180172" y="209714"/>
                    <a:pt x="220893" y="192376"/>
                  </a:cubicBezTo>
                  <a:cubicBezTo>
                    <a:pt x="261614" y="175037"/>
                    <a:pt x="352402" y="91647"/>
                    <a:pt x="361484" y="0"/>
                  </a:cubicBezTo>
                  <a:lnTo>
                    <a:pt x="37104" y="15192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74" name="Freeform: Shape 1473">
              <a:extLst>
                <a:ext uri="{FF2B5EF4-FFF2-40B4-BE49-F238E27FC236}">
                  <a16:creationId xmlns:a16="http://schemas.microsoft.com/office/drawing/2014/main" id="{0FACE048-F51D-9EE7-4BC9-293E870C695A}"/>
                </a:ext>
              </a:extLst>
            </p:cNvPr>
            <p:cNvSpPr/>
            <p:nvPr/>
          </p:nvSpPr>
          <p:spPr>
            <a:xfrm>
              <a:off x="6313208" y="2103703"/>
              <a:ext cx="241088" cy="230207"/>
            </a:xfrm>
            <a:custGeom>
              <a:avLst/>
              <a:gdLst>
                <a:gd name="connsiteX0" fmla="*/ 0 w 241088"/>
                <a:gd name="connsiteY0" fmla="*/ 69354 h 230207"/>
                <a:gd name="connsiteX1" fmla="*/ 154396 w 241088"/>
                <a:gd name="connsiteY1" fmla="*/ 183294 h 230207"/>
                <a:gd name="connsiteX2" fmla="*/ 241089 w 241088"/>
                <a:gd name="connsiteY2" fmla="*/ 44585 h 230207"/>
                <a:gd name="connsiteX3" fmla="*/ 207237 w 241088"/>
                <a:gd name="connsiteY3" fmla="*/ 0 h 230207"/>
                <a:gd name="connsiteX4" fmla="*/ 0 w 241088"/>
                <a:gd name="connsiteY4" fmla="*/ 69354 h 23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088" h="230207">
                  <a:moveTo>
                    <a:pt x="0" y="69354"/>
                  </a:moveTo>
                  <a:cubicBezTo>
                    <a:pt x="30549" y="255951"/>
                    <a:pt x="80088" y="260079"/>
                    <a:pt x="154396" y="183294"/>
                  </a:cubicBezTo>
                  <a:cubicBezTo>
                    <a:pt x="228704" y="106509"/>
                    <a:pt x="241089" y="44585"/>
                    <a:pt x="241089" y="44585"/>
                  </a:cubicBezTo>
                  <a:cubicBezTo>
                    <a:pt x="222099" y="24769"/>
                    <a:pt x="207237" y="0"/>
                    <a:pt x="207237" y="0"/>
                  </a:cubicBezTo>
                  <a:cubicBezTo>
                    <a:pt x="69486" y="71039"/>
                    <a:pt x="0" y="69354"/>
                    <a:pt x="0" y="69354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75" name="Freeform: Shape 1474">
              <a:extLst>
                <a:ext uri="{FF2B5EF4-FFF2-40B4-BE49-F238E27FC236}">
                  <a16:creationId xmlns:a16="http://schemas.microsoft.com/office/drawing/2014/main" id="{78B68D0F-C68F-DEE9-6A08-25571B64AB56}"/>
                </a:ext>
              </a:extLst>
            </p:cNvPr>
            <p:cNvSpPr/>
            <p:nvPr/>
          </p:nvSpPr>
          <p:spPr>
            <a:xfrm>
              <a:off x="6200582" y="2087982"/>
              <a:ext cx="116066" cy="185299"/>
            </a:xfrm>
            <a:custGeom>
              <a:avLst/>
              <a:gdLst>
                <a:gd name="connsiteX0" fmla="*/ 114409 w 116066"/>
                <a:gd name="connsiteY0" fmla="*/ 95643 h 185299"/>
                <a:gd name="connsiteX1" fmla="*/ 4499 w 116066"/>
                <a:gd name="connsiteY1" fmla="*/ 177580 h 185299"/>
                <a:gd name="connsiteX2" fmla="*/ 100043 w 116066"/>
                <a:gd name="connsiteY2" fmla="*/ 0 h 185299"/>
                <a:gd name="connsiteX3" fmla="*/ 114376 w 116066"/>
                <a:gd name="connsiteY3" fmla="*/ 95643 h 185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066" h="185299">
                  <a:moveTo>
                    <a:pt x="114409" y="95643"/>
                  </a:moveTo>
                  <a:cubicBezTo>
                    <a:pt x="67215" y="174278"/>
                    <a:pt x="24347" y="199873"/>
                    <a:pt x="4499" y="177580"/>
                  </a:cubicBezTo>
                  <a:cubicBezTo>
                    <a:pt x="-15350" y="155288"/>
                    <a:pt x="33000" y="35470"/>
                    <a:pt x="100043" y="0"/>
                  </a:cubicBezTo>
                  <a:cubicBezTo>
                    <a:pt x="123326" y="46302"/>
                    <a:pt x="114376" y="95643"/>
                    <a:pt x="114376" y="95643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77" name="Freeform: Shape 1476">
              <a:extLst>
                <a:ext uri="{FF2B5EF4-FFF2-40B4-BE49-F238E27FC236}">
                  <a16:creationId xmlns:a16="http://schemas.microsoft.com/office/drawing/2014/main" id="{0A3B45E2-F09D-0681-C826-7B9EE9AFDAD4}"/>
                </a:ext>
              </a:extLst>
            </p:cNvPr>
            <p:cNvSpPr/>
            <p:nvPr/>
          </p:nvSpPr>
          <p:spPr>
            <a:xfrm>
              <a:off x="6069343" y="1157564"/>
              <a:ext cx="279135" cy="388331"/>
            </a:xfrm>
            <a:custGeom>
              <a:avLst/>
              <a:gdLst>
                <a:gd name="connsiteX0" fmla="*/ 279103 w 279135"/>
                <a:gd name="connsiteY0" fmla="*/ 71051 h 388331"/>
                <a:gd name="connsiteX1" fmla="*/ 243270 w 279135"/>
                <a:gd name="connsiteY1" fmla="*/ 24683 h 388331"/>
                <a:gd name="connsiteX2" fmla="*/ 191287 w 279135"/>
                <a:gd name="connsiteY2" fmla="*/ 79 h 388331"/>
                <a:gd name="connsiteX3" fmla="*/ 121074 w 279135"/>
                <a:gd name="connsiteY3" fmla="*/ 29472 h 388331"/>
                <a:gd name="connsiteX4" fmla="*/ 29625 w 279135"/>
                <a:gd name="connsiteY4" fmla="*/ 134065 h 388331"/>
                <a:gd name="connsiteX5" fmla="*/ 1289 w 279135"/>
                <a:gd name="connsiteY5" fmla="*/ 268876 h 388331"/>
                <a:gd name="connsiteX6" fmla="*/ 66647 w 279135"/>
                <a:gd name="connsiteY6" fmla="*/ 388331 h 388331"/>
                <a:gd name="connsiteX7" fmla="*/ 195151 w 279135"/>
                <a:gd name="connsiteY7" fmla="*/ 248764 h 388331"/>
                <a:gd name="connsiteX8" fmla="*/ 279136 w 279135"/>
                <a:gd name="connsiteY8" fmla="*/ 71051 h 388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135" h="388331">
                  <a:moveTo>
                    <a:pt x="279103" y="71051"/>
                  </a:moveTo>
                  <a:cubicBezTo>
                    <a:pt x="268369" y="54670"/>
                    <a:pt x="257504" y="38124"/>
                    <a:pt x="243270" y="24683"/>
                  </a:cubicBezTo>
                  <a:cubicBezTo>
                    <a:pt x="229003" y="11241"/>
                    <a:pt x="210838" y="1036"/>
                    <a:pt x="191287" y="79"/>
                  </a:cubicBezTo>
                  <a:cubicBezTo>
                    <a:pt x="165395" y="-1209"/>
                    <a:pt x="141517" y="13520"/>
                    <a:pt x="121074" y="29472"/>
                  </a:cubicBezTo>
                  <a:cubicBezTo>
                    <a:pt x="84283" y="58138"/>
                    <a:pt x="51786" y="93014"/>
                    <a:pt x="29625" y="134065"/>
                  </a:cubicBezTo>
                  <a:cubicBezTo>
                    <a:pt x="7432" y="175083"/>
                    <a:pt x="-4028" y="222541"/>
                    <a:pt x="1289" y="268876"/>
                  </a:cubicBezTo>
                  <a:cubicBezTo>
                    <a:pt x="6606" y="315212"/>
                    <a:pt x="29526" y="360094"/>
                    <a:pt x="66647" y="388331"/>
                  </a:cubicBezTo>
                  <a:cubicBezTo>
                    <a:pt x="111562" y="341798"/>
                    <a:pt x="155487" y="299822"/>
                    <a:pt x="195151" y="248764"/>
                  </a:cubicBezTo>
                  <a:cubicBezTo>
                    <a:pt x="234815" y="197673"/>
                    <a:pt x="257702" y="132083"/>
                    <a:pt x="279136" y="71051"/>
                  </a:cubicBezTo>
                  <a:close/>
                </a:path>
              </a:pathLst>
            </a:custGeom>
            <a:solidFill>
              <a:srgbClr val="FFD96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78" name="Freeform: Shape 1477">
              <a:extLst>
                <a:ext uri="{FF2B5EF4-FFF2-40B4-BE49-F238E27FC236}">
                  <a16:creationId xmlns:a16="http://schemas.microsoft.com/office/drawing/2014/main" id="{8BC1F1A2-65B9-7A05-7F8D-EF9838EC42D6}"/>
                </a:ext>
              </a:extLst>
            </p:cNvPr>
            <p:cNvSpPr/>
            <p:nvPr/>
          </p:nvSpPr>
          <p:spPr>
            <a:xfrm>
              <a:off x="6107654" y="1308307"/>
              <a:ext cx="209682" cy="237555"/>
            </a:xfrm>
            <a:custGeom>
              <a:avLst/>
              <a:gdLst>
                <a:gd name="connsiteX0" fmla="*/ 189867 w 209682"/>
                <a:gd name="connsiteY0" fmla="*/ 4426 h 237555"/>
                <a:gd name="connsiteX1" fmla="*/ 2907 w 209682"/>
                <a:gd name="connsiteY1" fmla="*/ 213182 h 237555"/>
                <a:gd name="connsiteX2" fmla="*/ 28271 w 209682"/>
                <a:gd name="connsiteY2" fmla="*/ 237555 h 237555"/>
                <a:gd name="connsiteX3" fmla="*/ 156775 w 209682"/>
                <a:gd name="connsiteY3" fmla="*/ 97988 h 237555"/>
                <a:gd name="connsiteX4" fmla="*/ 209682 w 209682"/>
                <a:gd name="connsiteY4" fmla="*/ 3303 h 237555"/>
                <a:gd name="connsiteX5" fmla="*/ 189834 w 209682"/>
                <a:gd name="connsiteY5" fmla="*/ 4393 h 23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682" h="237555">
                  <a:moveTo>
                    <a:pt x="189867" y="4426"/>
                  </a:moveTo>
                  <a:cubicBezTo>
                    <a:pt x="107302" y="-18692"/>
                    <a:pt x="-20937" y="48449"/>
                    <a:pt x="2907" y="213182"/>
                  </a:cubicBezTo>
                  <a:cubicBezTo>
                    <a:pt x="10437" y="222198"/>
                    <a:pt x="18892" y="230422"/>
                    <a:pt x="28271" y="237555"/>
                  </a:cubicBezTo>
                  <a:cubicBezTo>
                    <a:pt x="73186" y="191022"/>
                    <a:pt x="117111" y="149046"/>
                    <a:pt x="156775" y="97988"/>
                  </a:cubicBezTo>
                  <a:cubicBezTo>
                    <a:pt x="178671" y="69784"/>
                    <a:pt x="195448" y="37154"/>
                    <a:pt x="209682" y="3303"/>
                  </a:cubicBezTo>
                  <a:lnTo>
                    <a:pt x="189834" y="4393"/>
                  </a:lnTo>
                  <a:close/>
                </a:path>
              </a:pathLst>
            </a:custGeom>
            <a:solidFill>
              <a:srgbClr val="FFCC4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79" name="Freeform: Shape 1478">
              <a:extLst>
                <a:ext uri="{FF2B5EF4-FFF2-40B4-BE49-F238E27FC236}">
                  <a16:creationId xmlns:a16="http://schemas.microsoft.com/office/drawing/2014/main" id="{32E4AB7B-71AB-C2B8-B7D2-5E1386A501DA}"/>
                </a:ext>
              </a:extLst>
            </p:cNvPr>
            <p:cNvSpPr/>
            <p:nvPr/>
          </p:nvSpPr>
          <p:spPr>
            <a:xfrm>
              <a:off x="6622198" y="1377595"/>
              <a:ext cx="133778" cy="401925"/>
            </a:xfrm>
            <a:custGeom>
              <a:avLst/>
              <a:gdLst>
                <a:gd name="connsiteX0" fmla="*/ 72360 w 133778"/>
                <a:gd name="connsiteY0" fmla="*/ 360081 h 401925"/>
                <a:gd name="connsiteX1" fmla="*/ 95280 w 133778"/>
                <a:gd name="connsiteY1" fmla="*/ 401925 h 401925"/>
                <a:gd name="connsiteX2" fmla="*/ 73615 w 133778"/>
                <a:gd name="connsiteY2" fmla="*/ 49043 h 401925"/>
                <a:gd name="connsiteX3" fmla="*/ 59942 w 133778"/>
                <a:gd name="connsiteY3" fmla="*/ 38772 h 401925"/>
                <a:gd name="connsiteX4" fmla="*/ 0 w 133778"/>
                <a:gd name="connsiteY4" fmla="*/ 0 h 401925"/>
                <a:gd name="connsiteX5" fmla="*/ 72327 w 133778"/>
                <a:gd name="connsiteY5" fmla="*/ 360081 h 40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778" h="401925">
                  <a:moveTo>
                    <a:pt x="72360" y="360081"/>
                  </a:moveTo>
                  <a:lnTo>
                    <a:pt x="95280" y="401925"/>
                  </a:lnTo>
                  <a:cubicBezTo>
                    <a:pt x="173353" y="220877"/>
                    <a:pt x="115260" y="107598"/>
                    <a:pt x="73615" y="49043"/>
                  </a:cubicBezTo>
                  <a:cubicBezTo>
                    <a:pt x="69123" y="45543"/>
                    <a:pt x="64599" y="42108"/>
                    <a:pt x="59942" y="38772"/>
                  </a:cubicBezTo>
                  <a:cubicBezTo>
                    <a:pt x="40688" y="25001"/>
                    <a:pt x="20179" y="12682"/>
                    <a:pt x="0" y="0"/>
                  </a:cubicBezTo>
                  <a:cubicBezTo>
                    <a:pt x="94685" y="136364"/>
                    <a:pt x="90920" y="255819"/>
                    <a:pt x="72327" y="360081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80" name="Freeform: Shape 1479">
              <a:extLst>
                <a:ext uri="{FF2B5EF4-FFF2-40B4-BE49-F238E27FC236}">
                  <a16:creationId xmlns:a16="http://schemas.microsoft.com/office/drawing/2014/main" id="{67D89123-E1A1-A0E1-F873-B9878272548E}"/>
                </a:ext>
              </a:extLst>
            </p:cNvPr>
            <p:cNvSpPr/>
            <p:nvPr/>
          </p:nvSpPr>
          <p:spPr>
            <a:xfrm>
              <a:off x="6659154" y="1703165"/>
              <a:ext cx="70762" cy="210672"/>
            </a:xfrm>
            <a:custGeom>
              <a:avLst/>
              <a:gdLst>
                <a:gd name="connsiteX0" fmla="*/ 1354 w 70762"/>
                <a:gd name="connsiteY0" fmla="*/ 210639 h 210672"/>
                <a:gd name="connsiteX1" fmla="*/ 49572 w 70762"/>
                <a:gd name="connsiteY1" fmla="*/ 149244 h 210672"/>
                <a:gd name="connsiteX2" fmla="*/ 70642 w 70762"/>
                <a:gd name="connsiteY2" fmla="*/ 97790 h 210672"/>
                <a:gd name="connsiteX3" fmla="*/ 48581 w 70762"/>
                <a:gd name="connsiteY3" fmla="*/ 40193 h 210672"/>
                <a:gd name="connsiteX4" fmla="*/ 0 w 70762"/>
                <a:gd name="connsiteY4" fmla="*/ 0 h 210672"/>
                <a:gd name="connsiteX5" fmla="*/ 1321 w 70762"/>
                <a:gd name="connsiteY5" fmla="*/ 210672 h 21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762" h="210672">
                  <a:moveTo>
                    <a:pt x="1354" y="210639"/>
                  </a:moveTo>
                  <a:cubicBezTo>
                    <a:pt x="19122" y="191583"/>
                    <a:pt x="35272" y="171008"/>
                    <a:pt x="49572" y="149244"/>
                  </a:cubicBezTo>
                  <a:cubicBezTo>
                    <a:pt x="59876" y="133557"/>
                    <a:pt x="69453" y="116482"/>
                    <a:pt x="70642" y="97790"/>
                  </a:cubicBezTo>
                  <a:cubicBezTo>
                    <a:pt x="71963" y="76752"/>
                    <a:pt x="62287" y="56210"/>
                    <a:pt x="48581" y="40193"/>
                  </a:cubicBezTo>
                  <a:cubicBezTo>
                    <a:pt x="34875" y="24175"/>
                    <a:pt x="17339" y="11988"/>
                    <a:pt x="0" y="0"/>
                  </a:cubicBezTo>
                  <a:cubicBezTo>
                    <a:pt x="68198" y="75827"/>
                    <a:pt x="47260" y="142936"/>
                    <a:pt x="1321" y="210672"/>
                  </a:cubicBezTo>
                  <a:close/>
                </a:path>
              </a:pathLst>
            </a:custGeom>
            <a:solidFill>
              <a:srgbClr val="FFCC4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81" name="Freeform: Shape 1480">
              <a:extLst>
                <a:ext uri="{FF2B5EF4-FFF2-40B4-BE49-F238E27FC236}">
                  <a16:creationId xmlns:a16="http://schemas.microsoft.com/office/drawing/2014/main" id="{9F1D0F7C-FED6-CF9F-7063-065448765BFB}"/>
                </a:ext>
              </a:extLst>
            </p:cNvPr>
            <p:cNvSpPr/>
            <p:nvPr/>
          </p:nvSpPr>
          <p:spPr>
            <a:xfrm>
              <a:off x="6242541" y="1180052"/>
              <a:ext cx="397061" cy="483052"/>
            </a:xfrm>
            <a:custGeom>
              <a:avLst/>
              <a:gdLst>
                <a:gd name="connsiteX0" fmla="*/ 397062 w 397061"/>
                <a:gd name="connsiteY0" fmla="*/ 483053 h 483052"/>
                <a:gd name="connsiteX1" fmla="*/ 142003 w 397061"/>
                <a:gd name="connsiteY1" fmla="*/ 251871 h 483052"/>
                <a:gd name="connsiteX2" fmla="*/ 95568 w 397061"/>
                <a:gd name="connsiteY2" fmla="*/ 108770 h 483052"/>
                <a:gd name="connsiteX3" fmla="*/ 119809 w 397061"/>
                <a:gd name="connsiteY3" fmla="*/ 26205 h 483052"/>
                <a:gd name="connsiteX4" fmla="*/ 159936 w 397061"/>
                <a:gd name="connsiteY4" fmla="*/ 412 h 483052"/>
                <a:gd name="connsiteX5" fmla="*/ 54979 w 397061"/>
                <a:gd name="connsiteY5" fmla="*/ 132714 h 483052"/>
                <a:gd name="connsiteX6" fmla="*/ 4450 w 397061"/>
                <a:gd name="connsiteY6" fmla="*/ 278986 h 483052"/>
                <a:gd name="connsiteX7" fmla="*/ 6762 w 397061"/>
                <a:gd name="connsiteY7" fmla="*/ 364589 h 483052"/>
                <a:gd name="connsiteX8" fmla="*/ 293294 w 397061"/>
                <a:gd name="connsiteY8" fmla="*/ 404616 h 483052"/>
                <a:gd name="connsiteX9" fmla="*/ 397062 w 397061"/>
                <a:gd name="connsiteY9" fmla="*/ 483053 h 48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7061" h="483052">
                  <a:moveTo>
                    <a:pt x="397062" y="483053"/>
                  </a:moveTo>
                  <a:cubicBezTo>
                    <a:pt x="337780" y="383909"/>
                    <a:pt x="209805" y="345401"/>
                    <a:pt x="142003" y="251871"/>
                  </a:cubicBezTo>
                  <a:cubicBezTo>
                    <a:pt x="112081" y="210589"/>
                    <a:pt x="95601" y="159729"/>
                    <a:pt x="95568" y="108770"/>
                  </a:cubicBezTo>
                  <a:cubicBezTo>
                    <a:pt x="95568" y="79509"/>
                    <a:pt x="101447" y="48960"/>
                    <a:pt x="119809" y="26205"/>
                  </a:cubicBezTo>
                  <a:cubicBezTo>
                    <a:pt x="129882" y="13688"/>
                    <a:pt x="144447" y="4342"/>
                    <a:pt x="159936" y="412"/>
                  </a:cubicBezTo>
                  <a:cubicBezTo>
                    <a:pt x="116903" y="-4839"/>
                    <a:pt x="65779" y="40142"/>
                    <a:pt x="54979" y="132714"/>
                  </a:cubicBezTo>
                  <a:cubicBezTo>
                    <a:pt x="14787" y="166830"/>
                    <a:pt x="-10775" y="231858"/>
                    <a:pt x="4450" y="278986"/>
                  </a:cubicBezTo>
                  <a:cubicBezTo>
                    <a:pt x="13466" y="306925"/>
                    <a:pt x="13036" y="336021"/>
                    <a:pt x="6762" y="364589"/>
                  </a:cubicBezTo>
                  <a:lnTo>
                    <a:pt x="293294" y="404616"/>
                  </a:lnTo>
                  <a:cubicBezTo>
                    <a:pt x="319319" y="418091"/>
                    <a:pt x="333189" y="423342"/>
                    <a:pt x="397062" y="483053"/>
                  </a:cubicBezTo>
                  <a:close/>
                </a:path>
              </a:pathLst>
            </a:custGeom>
            <a:solidFill>
              <a:srgbClr val="FFCC4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82" name="Freeform: Shape 1481">
              <a:extLst>
                <a:ext uri="{FF2B5EF4-FFF2-40B4-BE49-F238E27FC236}">
                  <a16:creationId xmlns:a16="http://schemas.microsoft.com/office/drawing/2014/main" id="{466E7EC8-76F7-CE49-CFF5-53E725657BAE}"/>
                </a:ext>
              </a:extLst>
            </p:cNvPr>
            <p:cNvSpPr/>
            <p:nvPr/>
          </p:nvSpPr>
          <p:spPr>
            <a:xfrm>
              <a:off x="6067033" y="1312733"/>
              <a:ext cx="580058" cy="870866"/>
            </a:xfrm>
            <a:custGeom>
              <a:avLst/>
              <a:gdLst>
                <a:gd name="connsiteX0" fmla="*/ 230488 w 580058"/>
                <a:gd name="connsiteY0" fmla="*/ 0 h 870866"/>
                <a:gd name="connsiteX1" fmla="*/ 38938 w 580058"/>
                <a:gd name="connsiteY1" fmla="*/ 359982 h 870866"/>
                <a:gd name="connsiteX2" fmla="*/ 958 w 580058"/>
                <a:gd name="connsiteY2" fmla="*/ 508599 h 870866"/>
                <a:gd name="connsiteX3" fmla="*/ 103338 w 580058"/>
                <a:gd name="connsiteY3" fmla="*/ 716662 h 870866"/>
                <a:gd name="connsiteX4" fmla="*/ 230488 w 580058"/>
                <a:gd name="connsiteY4" fmla="*/ 728221 h 870866"/>
                <a:gd name="connsiteX5" fmla="*/ 232766 w 580058"/>
                <a:gd name="connsiteY5" fmla="*/ 846024 h 870866"/>
                <a:gd name="connsiteX6" fmla="*/ 255587 w 580058"/>
                <a:gd name="connsiteY6" fmla="*/ 870860 h 870866"/>
                <a:gd name="connsiteX7" fmla="*/ 453445 w 580058"/>
                <a:gd name="connsiteY7" fmla="*/ 790970 h 870866"/>
                <a:gd name="connsiteX8" fmla="*/ 489774 w 580058"/>
                <a:gd name="connsiteY8" fmla="*/ 587861 h 870866"/>
                <a:gd name="connsiteX9" fmla="*/ 580034 w 580058"/>
                <a:gd name="connsiteY9" fmla="*/ 492086 h 870866"/>
                <a:gd name="connsiteX10" fmla="*/ 477653 w 580058"/>
                <a:gd name="connsiteY10" fmla="*/ 471180 h 870866"/>
                <a:gd name="connsiteX11" fmla="*/ 468836 w 580058"/>
                <a:gd name="connsiteY11" fmla="*/ 271935 h 870866"/>
                <a:gd name="connsiteX12" fmla="*/ 230488 w 580058"/>
                <a:gd name="connsiteY12" fmla="*/ 33 h 87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0058" h="870866">
                  <a:moveTo>
                    <a:pt x="230488" y="0"/>
                  </a:moveTo>
                  <a:cubicBezTo>
                    <a:pt x="40589" y="84216"/>
                    <a:pt x="27378" y="216320"/>
                    <a:pt x="38938" y="359982"/>
                  </a:cubicBezTo>
                  <a:cubicBezTo>
                    <a:pt x="40589" y="430988"/>
                    <a:pt x="-7299" y="449152"/>
                    <a:pt x="958" y="508599"/>
                  </a:cubicBezTo>
                  <a:cubicBezTo>
                    <a:pt x="9214" y="568045"/>
                    <a:pt x="71963" y="691893"/>
                    <a:pt x="103338" y="716662"/>
                  </a:cubicBezTo>
                  <a:cubicBezTo>
                    <a:pt x="134713" y="741431"/>
                    <a:pt x="230488" y="728221"/>
                    <a:pt x="230488" y="728221"/>
                  </a:cubicBezTo>
                  <a:cubicBezTo>
                    <a:pt x="235574" y="781954"/>
                    <a:pt x="234385" y="822642"/>
                    <a:pt x="232766" y="846024"/>
                  </a:cubicBezTo>
                  <a:cubicBezTo>
                    <a:pt x="231842" y="859334"/>
                    <a:pt x="242245" y="870761"/>
                    <a:pt x="255587" y="870860"/>
                  </a:cubicBezTo>
                  <a:cubicBezTo>
                    <a:pt x="350405" y="871719"/>
                    <a:pt x="453445" y="790970"/>
                    <a:pt x="453445" y="790970"/>
                  </a:cubicBezTo>
                  <a:cubicBezTo>
                    <a:pt x="445189" y="657215"/>
                    <a:pt x="489774" y="587861"/>
                    <a:pt x="489774" y="587861"/>
                  </a:cubicBezTo>
                  <a:cubicBezTo>
                    <a:pt x="543705" y="609889"/>
                    <a:pt x="581157" y="542715"/>
                    <a:pt x="580034" y="492086"/>
                  </a:cubicBezTo>
                  <a:cubicBezTo>
                    <a:pt x="526102" y="495388"/>
                    <a:pt x="495256" y="512991"/>
                    <a:pt x="477653" y="471180"/>
                  </a:cubicBezTo>
                  <a:cubicBezTo>
                    <a:pt x="460051" y="429337"/>
                    <a:pt x="496379" y="317049"/>
                    <a:pt x="468836" y="271935"/>
                  </a:cubicBezTo>
                  <a:cubicBezTo>
                    <a:pt x="289406" y="181675"/>
                    <a:pt x="229959" y="100201"/>
                    <a:pt x="230488" y="33"/>
                  </a:cubicBezTo>
                  <a:close/>
                </a:path>
              </a:pathLst>
            </a:custGeom>
            <a:solidFill>
              <a:srgbClr val="FFB09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09" name="Freeform: Shape 1508">
              <a:extLst>
                <a:ext uri="{FF2B5EF4-FFF2-40B4-BE49-F238E27FC236}">
                  <a16:creationId xmlns:a16="http://schemas.microsoft.com/office/drawing/2014/main" id="{C9C48F0D-B9E8-3F8C-A6A9-BDDB341D795A}"/>
                </a:ext>
              </a:extLst>
            </p:cNvPr>
            <p:cNvSpPr/>
            <p:nvPr/>
          </p:nvSpPr>
          <p:spPr>
            <a:xfrm>
              <a:off x="6569292" y="1810466"/>
              <a:ext cx="36294" cy="58893"/>
            </a:xfrm>
            <a:custGeom>
              <a:avLst/>
              <a:gdLst>
                <a:gd name="connsiteX0" fmla="*/ 428 w 36294"/>
                <a:gd name="connsiteY0" fmla="*/ 48350 h 58893"/>
                <a:gd name="connsiteX1" fmla="*/ 6636 w 36294"/>
                <a:gd name="connsiteY1" fmla="*/ 57531 h 58893"/>
                <a:gd name="connsiteX2" fmla="*/ 17931 w 36294"/>
                <a:gd name="connsiteY2" fmla="*/ 57729 h 58893"/>
                <a:gd name="connsiteX3" fmla="*/ 27178 w 36294"/>
                <a:gd name="connsiteY3" fmla="*/ 50761 h 58893"/>
                <a:gd name="connsiteX4" fmla="*/ 35633 w 36294"/>
                <a:gd name="connsiteY4" fmla="*/ 36593 h 58893"/>
                <a:gd name="connsiteX5" fmla="*/ 32793 w 36294"/>
                <a:gd name="connsiteY5" fmla="*/ 20773 h 58893"/>
                <a:gd name="connsiteX6" fmla="*/ 17832 w 36294"/>
                <a:gd name="connsiteY6" fmla="*/ 17140 h 58893"/>
                <a:gd name="connsiteX7" fmla="*/ 28698 w 36294"/>
                <a:gd name="connsiteY7" fmla="*/ 0 h 58893"/>
                <a:gd name="connsiteX8" fmla="*/ 14430 w 36294"/>
                <a:gd name="connsiteY8" fmla="*/ 859 h 58893"/>
                <a:gd name="connsiteX9" fmla="*/ 659 w 36294"/>
                <a:gd name="connsiteY9" fmla="*/ 36989 h 58893"/>
                <a:gd name="connsiteX10" fmla="*/ 428 w 36294"/>
                <a:gd name="connsiteY10" fmla="*/ 48383 h 58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294" h="58893">
                  <a:moveTo>
                    <a:pt x="428" y="48350"/>
                  </a:moveTo>
                  <a:cubicBezTo>
                    <a:pt x="1187" y="52082"/>
                    <a:pt x="3301" y="55715"/>
                    <a:pt x="6636" y="57531"/>
                  </a:cubicBezTo>
                  <a:cubicBezTo>
                    <a:pt x="10038" y="59414"/>
                    <a:pt x="14331" y="59215"/>
                    <a:pt x="17931" y="57729"/>
                  </a:cubicBezTo>
                  <a:cubicBezTo>
                    <a:pt x="21531" y="56243"/>
                    <a:pt x="24536" y="53601"/>
                    <a:pt x="27178" y="50761"/>
                  </a:cubicBezTo>
                  <a:cubicBezTo>
                    <a:pt x="30976" y="46699"/>
                    <a:pt x="34246" y="41976"/>
                    <a:pt x="35633" y="36593"/>
                  </a:cubicBezTo>
                  <a:cubicBezTo>
                    <a:pt x="37020" y="31209"/>
                    <a:pt x="36294" y="25067"/>
                    <a:pt x="32793" y="20773"/>
                  </a:cubicBezTo>
                  <a:cubicBezTo>
                    <a:pt x="29292" y="16447"/>
                    <a:pt x="22753" y="14531"/>
                    <a:pt x="17832" y="17140"/>
                  </a:cubicBezTo>
                  <a:cubicBezTo>
                    <a:pt x="18955" y="12583"/>
                    <a:pt x="23546" y="6143"/>
                    <a:pt x="28698" y="0"/>
                  </a:cubicBezTo>
                  <a:cubicBezTo>
                    <a:pt x="23612" y="561"/>
                    <a:pt x="18856" y="892"/>
                    <a:pt x="14430" y="859"/>
                  </a:cubicBezTo>
                  <a:cubicBezTo>
                    <a:pt x="7528" y="11856"/>
                    <a:pt x="2739" y="24175"/>
                    <a:pt x="659" y="36989"/>
                  </a:cubicBezTo>
                  <a:cubicBezTo>
                    <a:pt x="31" y="40754"/>
                    <a:pt x="-332" y="44618"/>
                    <a:pt x="428" y="48383"/>
                  </a:cubicBezTo>
                  <a:close/>
                </a:path>
              </a:pathLst>
            </a:custGeom>
            <a:solidFill>
              <a:srgbClr val="E1847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10" name="Freeform: Shape 1509">
              <a:extLst>
                <a:ext uri="{FF2B5EF4-FFF2-40B4-BE49-F238E27FC236}">
                  <a16:creationId xmlns:a16="http://schemas.microsoft.com/office/drawing/2014/main" id="{D6587605-5B6A-4DDC-302A-20A6E5B654F7}"/>
                </a:ext>
              </a:extLst>
            </p:cNvPr>
            <p:cNvSpPr/>
            <p:nvPr/>
          </p:nvSpPr>
          <p:spPr>
            <a:xfrm>
              <a:off x="6297520" y="1964598"/>
              <a:ext cx="141615" cy="117600"/>
            </a:xfrm>
            <a:custGeom>
              <a:avLst/>
              <a:gdLst>
                <a:gd name="connsiteX0" fmla="*/ 141615 w 141615"/>
                <a:gd name="connsiteY0" fmla="*/ 0 h 117600"/>
                <a:gd name="connsiteX1" fmla="*/ 0 w 141615"/>
                <a:gd name="connsiteY1" fmla="*/ 76356 h 117600"/>
                <a:gd name="connsiteX2" fmla="*/ 2345 w 141615"/>
                <a:gd name="connsiteY2" fmla="*/ 107103 h 117600"/>
                <a:gd name="connsiteX3" fmla="*/ 141615 w 141615"/>
                <a:gd name="connsiteY3" fmla="*/ 0 h 11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615" h="117600">
                  <a:moveTo>
                    <a:pt x="141615" y="0"/>
                  </a:moveTo>
                  <a:cubicBezTo>
                    <a:pt x="141615" y="0"/>
                    <a:pt x="61527" y="64797"/>
                    <a:pt x="0" y="76356"/>
                  </a:cubicBezTo>
                  <a:cubicBezTo>
                    <a:pt x="1024" y="87155"/>
                    <a:pt x="1783" y="97393"/>
                    <a:pt x="2345" y="107103"/>
                  </a:cubicBezTo>
                  <a:cubicBezTo>
                    <a:pt x="60206" y="135968"/>
                    <a:pt x="117011" y="106905"/>
                    <a:pt x="141615" y="0"/>
                  </a:cubicBezTo>
                  <a:close/>
                </a:path>
              </a:pathLst>
            </a:custGeom>
            <a:solidFill>
              <a:srgbClr val="F8937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1668" name="TextBox 1667">
            <a:extLst>
              <a:ext uri="{FF2B5EF4-FFF2-40B4-BE49-F238E27FC236}">
                <a16:creationId xmlns:a16="http://schemas.microsoft.com/office/drawing/2014/main" id="{17A4265F-A25C-F312-A7EF-A05831A64037}"/>
              </a:ext>
            </a:extLst>
          </p:cNvPr>
          <p:cNvSpPr txBox="1"/>
          <p:nvPr/>
        </p:nvSpPr>
        <p:spPr>
          <a:xfrm>
            <a:off x="2187883" y="1614084"/>
            <a:ext cx="781623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7200" b="1" dirty="0">
                <a:solidFill>
                  <a:srgbClr val="000000"/>
                </a:solidFill>
                <a:latin typeface="Elsie" panose="02000000000000000000" pitchFamily="2" charset="0"/>
              </a:rPr>
              <a:t>Brīnumzemes palīgs vai…</a:t>
            </a:r>
            <a:endParaRPr lang="en-IN" sz="7200" b="1" dirty="0">
              <a:latin typeface="Elsie" panose="02000000000000000000" pitchFamily="2" charset="0"/>
              <a:cs typeface="MV Boli" panose="02000500030200090000" pitchFamily="2" charset="0"/>
            </a:endParaRPr>
          </a:p>
        </p:txBody>
      </p:sp>
      <p:sp>
        <p:nvSpPr>
          <p:cNvPr id="1672" name="TextBox 1671">
            <a:extLst>
              <a:ext uri="{FF2B5EF4-FFF2-40B4-BE49-F238E27FC236}">
                <a16:creationId xmlns:a16="http://schemas.microsoft.com/office/drawing/2014/main" id="{3D86076D-8A9A-6B48-9CE5-E92745F92E8D}"/>
              </a:ext>
            </a:extLst>
          </p:cNvPr>
          <p:cNvSpPr txBox="1"/>
          <p:nvPr/>
        </p:nvSpPr>
        <p:spPr>
          <a:xfrm>
            <a:off x="4635433" y="4561609"/>
            <a:ext cx="33136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2400" b="1" i="0" dirty="0">
                <a:solidFill>
                  <a:srgbClr val="000000"/>
                </a:solidFill>
                <a:effectLst/>
                <a:latin typeface="Elsie" panose="02000000000000000000" pitchFamily="2" charset="0"/>
              </a:rPr>
              <a:t>MI un nometnes satura veidošana</a:t>
            </a:r>
            <a:endParaRPr lang="en-IN" sz="2400" b="1" dirty="0">
              <a:latin typeface="Elsie" panose="02000000000000000000" pitchFamily="2" charset="0"/>
              <a:cs typeface="MV Boli" panose="02000500030200090000" pitchFamily="2" charset="0"/>
            </a:endParaRPr>
          </a:p>
        </p:txBody>
      </p:sp>
      <p:grpSp>
        <p:nvGrpSpPr>
          <p:cNvPr id="1704" name="Group 1703">
            <a:extLst>
              <a:ext uri="{FF2B5EF4-FFF2-40B4-BE49-F238E27FC236}">
                <a16:creationId xmlns:a16="http://schemas.microsoft.com/office/drawing/2014/main" id="{C4C7E6B3-C687-2E80-2CE1-C6A9CCED974D}"/>
              </a:ext>
            </a:extLst>
          </p:cNvPr>
          <p:cNvGrpSpPr/>
          <p:nvPr/>
        </p:nvGrpSpPr>
        <p:grpSpPr>
          <a:xfrm flipH="1">
            <a:off x="397882" y="681875"/>
            <a:ext cx="1280538" cy="1764036"/>
            <a:chOff x="2101249" y="3156493"/>
            <a:chExt cx="2488837" cy="3428557"/>
          </a:xfrm>
        </p:grpSpPr>
        <p:sp>
          <p:nvSpPr>
            <p:cNvPr id="1678" name="Freeform: Shape 1677">
              <a:extLst>
                <a:ext uri="{FF2B5EF4-FFF2-40B4-BE49-F238E27FC236}">
                  <a16:creationId xmlns:a16="http://schemas.microsoft.com/office/drawing/2014/main" id="{E501A1FC-6BC6-C9B2-4A51-8D3B8C0A734B}"/>
                </a:ext>
              </a:extLst>
            </p:cNvPr>
            <p:cNvSpPr/>
            <p:nvPr/>
          </p:nvSpPr>
          <p:spPr>
            <a:xfrm>
              <a:off x="2118765" y="3664269"/>
              <a:ext cx="1836277" cy="1320240"/>
            </a:xfrm>
            <a:custGeom>
              <a:avLst/>
              <a:gdLst>
                <a:gd name="connsiteX0" fmla="*/ 1012636 w 1836277"/>
                <a:gd name="connsiteY0" fmla="*/ 717894 h 1320240"/>
                <a:gd name="connsiteX1" fmla="*/ 971829 w 1836277"/>
                <a:gd name="connsiteY1" fmla="*/ 769259 h 1320240"/>
                <a:gd name="connsiteX2" fmla="*/ 869772 w 1836277"/>
                <a:gd name="connsiteY2" fmla="*/ 705256 h 1320240"/>
                <a:gd name="connsiteX3" fmla="*/ 750273 w 1836277"/>
                <a:gd name="connsiteY3" fmla="*/ 719715 h 1320240"/>
                <a:gd name="connsiteX4" fmla="*/ 964377 w 1836277"/>
                <a:gd name="connsiteY4" fmla="*/ 918855 h 1320240"/>
                <a:gd name="connsiteX5" fmla="*/ 895646 w 1836277"/>
                <a:gd name="connsiteY5" fmla="*/ 908404 h 1320240"/>
                <a:gd name="connsiteX6" fmla="*/ 951463 w 1836277"/>
                <a:gd name="connsiteY6" fmla="*/ 865807 h 1320240"/>
                <a:gd name="connsiteX7" fmla="*/ 876795 w 1836277"/>
                <a:gd name="connsiteY7" fmla="*/ 874314 h 1320240"/>
                <a:gd name="connsiteX8" fmla="*/ 903939 w 1836277"/>
                <a:gd name="connsiteY8" fmla="*/ 841463 h 1320240"/>
                <a:gd name="connsiteX9" fmla="*/ 649196 w 1836277"/>
                <a:gd name="connsiteY9" fmla="*/ 792745 h 1320240"/>
                <a:gd name="connsiteX10" fmla="*/ 642096 w 1836277"/>
                <a:gd name="connsiteY10" fmla="*/ 809668 h 1320240"/>
                <a:gd name="connsiteX11" fmla="*/ 859796 w 1836277"/>
                <a:gd name="connsiteY11" fmla="*/ 934462 h 1320240"/>
                <a:gd name="connsiteX12" fmla="*/ 613882 w 1836277"/>
                <a:gd name="connsiteY12" fmla="*/ 841111 h 1320240"/>
                <a:gd name="connsiteX13" fmla="*/ 496020 w 1836277"/>
                <a:gd name="connsiteY13" fmla="*/ 913499 h 1320240"/>
                <a:gd name="connsiteX14" fmla="*/ 378907 w 1836277"/>
                <a:gd name="connsiteY14" fmla="*/ 869709 h 1320240"/>
                <a:gd name="connsiteX15" fmla="*/ 359001 w 1836277"/>
                <a:gd name="connsiteY15" fmla="*/ 851072 h 1320240"/>
                <a:gd name="connsiteX16" fmla="*/ 359751 w 1836277"/>
                <a:gd name="connsiteY16" fmla="*/ 778944 h 1320240"/>
                <a:gd name="connsiteX17" fmla="*/ 461761 w 1836277"/>
                <a:gd name="connsiteY17" fmla="*/ 769504 h 1320240"/>
                <a:gd name="connsiteX18" fmla="*/ 396503 w 1836277"/>
                <a:gd name="connsiteY18" fmla="*/ 699089 h 1320240"/>
                <a:gd name="connsiteX19" fmla="*/ 352437 w 1836277"/>
                <a:gd name="connsiteY19" fmla="*/ 694438 h 1320240"/>
                <a:gd name="connsiteX20" fmla="*/ 344572 w 1836277"/>
                <a:gd name="connsiteY20" fmla="*/ 743905 h 1320240"/>
                <a:gd name="connsiteX21" fmla="*/ 356201 w 1836277"/>
                <a:gd name="connsiteY21" fmla="*/ 775716 h 1320240"/>
                <a:gd name="connsiteX22" fmla="*/ 316679 w 1836277"/>
                <a:gd name="connsiteY22" fmla="*/ 830217 h 1320240"/>
                <a:gd name="connsiteX23" fmla="*/ 256057 w 1836277"/>
                <a:gd name="connsiteY23" fmla="*/ 743982 h 1320240"/>
                <a:gd name="connsiteX24" fmla="*/ 299052 w 1836277"/>
                <a:gd name="connsiteY24" fmla="*/ 636387 h 1320240"/>
                <a:gd name="connsiteX25" fmla="*/ 267533 w 1836277"/>
                <a:gd name="connsiteY25" fmla="*/ 616618 h 1320240"/>
                <a:gd name="connsiteX26" fmla="*/ 241705 w 1836277"/>
                <a:gd name="connsiteY26" fmla="*/ 649056 h 1320240"/>
                <a:gd name="connsiteX27" fmla="*/ 221493 w 1836277"/>
                <a:gd name="connsiteY27" fmla="*/ 630266 h 1320240"/>
                <a:gd name="connsiteX28" fmla="*/ 45549 w 1836277"/>
                <a:gd name="connsiteY28" fmla="*/ 497578 h 1320240"/>
                <a:gd name="connsiteX29" fmla="*/ 32941 w 1836277"/>
                <a:gd name="connsiteY29" fmla="*/ 489591 h 1320240"/>
                <a:gd name="connsiteX30" fmla="*/ 1865 w 1836277"/>
                <a:gd name="connsiteY30" fmla="*/ 452211 h 1320240"/>
                <a:gd name="connsiteX31" fmla="*/ 396 w 1836277"/>
                <a:gd name="connsiteY31" fmla="*/ 220358 h 1320240"/>
                <a:gd name="connsiteX32" fmla="*/ 28947 w 1836277"/>
                <a:gd name="connsiteY32" fmla="*/ 262068 h 1320240"/>
                <a:gd name="connsiteX33" fmla="*/ 28947 w 1836277"/>
                <a:gd name="connsiteY33" fmla="*/ 27430 h 1320240"/>
                <a:gd name="connsiteX34" fmla="*/ 94618 w 1836277"/>
                <a:gd name="connsiteY34" fmla="*/ 138682 h 1320240"/>
                <a:gd name="connsiteX35" fmla="*/ 106415 w 1836277"/>
                <a:gd name="connsiteY35" fmla="*/ 132118 h 1320240"/>
                <a:gd name="connsiteX36" fmla="*/ 106415 w 1836277"/>
                <a:gd name="connsiteY36" fmla="*/ 34254 h 1320240"/>
                <a:gd name="connsiteX37" fmla="*/ 138195 w 1836277"/>
                <a:gd name="connsiteY37" fmla="*/ 60388 h 1320240"/>
                <a:gd name="connsiteX38" fmla="*/ 345138 w 1836277"/>
                <a:gd name="connsiteY38" fmla="*/ 99910 h 1320240"/>
                <a:gd name="connsiteX39" fmla="*/ 598091 w 1836277"/>
                <a:gd name="connsiteY39" fmla="*/ 11502 h 1320240"/>
                <a:gd name="connsiteX40" fmla="*/ 1021357 w 1836277"/>
                <a:gd name="connsiteY40" fmla="*/ 92336 h 1320240"/>
                <a:gd name="connsiteX41" fmla="*/ 1077985 w 1836277"/>
                <a:gd name="connsiteY41" fmla="*/ 117919 h 1320240"/>
                <a:gd name="connsiteX42" fmla="*/ 1113147 w 1836277"/>
                <a:gd name="connsiteY42" fmla="*/ 108264 h 1320240"/>
                <a:gd name="connsiteX43" fmla="*/ 1219533 w 1836277"/>
                <a:gd name="connsiteY43" fmla="*/ 169697 h 1320240"/>
                <a:gd name="connsiteX44" fmla="*/ 1193904 w 1836277"/>
                <a:gd name="connsiteY44" fmla="*/ 203665 h 1320240"/>
                <a:gd name="connsiteX45" fmla="*/ 1310267 w 1836277"/>
                <a:gd name="connsiteY45" fmla="*/ 337700 h 1320240"/>
                <a:gd name="connsiteX46" fmla="*/ 1835161 w 1836277"/>
                <a:gd name="connsiteY46" fmla="*/ 351379 h 1320240"/>
                <a:gd name="connsiteX47" fmla="*/ 1836278 w 1836277"/>
                <a:gd name="connsiteY47" fmla="*/ 371912 h 1320240"/>
                <a:gd name="connsiteX48" fmla="*/ 1625693 w 1836277"/>
                <a:gd name="connsiteY48" fmla="*/ 389095 h 1320240"/>
                <a:gd name="connsiteX49" fmla="*/ 1350126 w 1836277"/>
                <a:gd name="connsiteY49" fmla="*/ 621530 h 1320240"/>
                <a:gd name="connsiteX50" fmla="*/ 1461469 w 1836277"/>
                <a:gd name="connsiteY50" fmla="*/ 976187 h 1320240"/>
                <a:gd name="connsiteX51" fmla="*/ 1472394 w 1836277"/>
                <a:gd name="connsiteY51" fmla="*/ 978084 h 1320240"/>
                <a:gd name="connsiteX52" fmla="*/ 1470558 w 1836277"/>
                <a:gd name="connsiteY52" fmla="*/ 976171 h 1320240"/>
                <a:gd name="connsiteX53" fmla="*/ 1566831 w 1836277"/>
                <a:gd name="connsiteY53" fmla="*/ 1045255 h 1320240"/>
                <a:gd name="connsiteX54" fmla="*/ 1509024 w 1836277"/>
                <a:gd name="connsiteY54" fmla="*/ 1079161 h 1320240"/>
                <a:gd name="connsiteX55" fmla="*/ 1610545 w 1836277"/>
                <a:gd name="connsiteY55" fmla="*/ 1169069 h 1320240"/>
                <a:gd name="connsiteX56" fmla="*/ 1414955 w 1836277"/>
                <a:gd name="connsiteY56" fmla="*/ 1198446 h 1320240"/>
                <a:gd name="connsiteX57" fmla="*/ 1337043 w 1836277"/>
                <a:gd name="connsiteY57" fmla="*/ 1259405 h 1320240"/>
                <a:gd name="connsiteX58" fmla="*/ 1217146 w 1836277"/>
                <a:gd name="connsiteY58" fmla="*/ 1295591 h 1320240"/>
                <a:gd name="connsiteX59" fmla="*/ 1052311 w 1836277"/>
                <a:gd name="connsiteY59" fmla="*/ 1320241 h 1320240"/>
                <a:gd name="connsiteX60" fmla="*/ 1204737 w 1836277"/>
                <a:gd name="connsiteY60" fmla="*/ 1061519 h 1320240"/>
                <a:gd name="connsiteX61" fmla="*/ 1238613 w 1836277"/>
                <a:gd name="connsiteY61" fmla="*/ 770009 h 1320240"/>
                <a:gd name="connsiteX62" fmla="*/ 1200866 w 1836277"/>
                <a:gd name="connsiteY62" fmla="*/ 716823 h 1320240"/>
                <a:gd name="connsiteX63" fmla="*/ 1196506 w 1836277"/>
                <a:gd name="connsiteY63" fmla="*/ 712263 h 1320240"/>
                <a:gd name="connsiteX64" fmla="*/ 1070718 w 1836277"/>
                <a:gd name="connsiteY64" fmla="*/ 645292 h 1320240"/>
                <a:gd name="connsiteX65" fmla="*/ 954309 w 1836277"/>
                <a:gd name="connsiteY65" fmla="*/ 470602 h 1320240"/>
                <a:gd name="connsiteX66" fmla="*/ 1010999 w 1836277"/>
                <a:gd name="connsiteY66" fmla="*/ 720113 h 1320240"/>
                <a:gd name="connsiteX67" fmla="*/ 1012651 w 1836277"/>
                <a:gd name="connsiteY67" fmla="*/ 717833 h 1320240"/>
                <a:gd name="connsiteX68" fmla="*/ 211333 w 1836277"/>
                <a:gd name="connsiteY68" fmla="*/ 315498 h 1320240"/>
                <a:gd name="connsiteX69" fmla="*/ 240619 w 1836277"/>
                <a:gd name="connsiteY69" fmla="*/ 409721 h 1320240"/>
                <a:gd name="connsiteX70" fmla="*/ 326686 w 1836277"/>
                <a:gd name="connsiteY70" fmla="*/ 547856 h 1320240"/>
                <a:gd name="connsiteX71" fmla="*/ 338498 w 1836277"/>
                <a:gd name="connsiteY71" fmla="*/ 594065 h 1320240"/>
                <a:gd name="connsiteX72" fmla="*/ 283951 w 1836277"/>
                <a:gd name="connsiteY72" fmla="*/ 348915 h 1320240"/>
                <a:gd name="connsiteX73" fmla="*/ 271909 w 1836277"/>
                <a:gd name="connsiteY73" fmla="*/ 376778 h 1320240"/>
                <a:gd name="connsiteX74" fmla="*/ 249493 w 1836277"/>
                <a:gd name="connsiteY74" fmla="*/ 333033 h 1320240"/>
                <a:gd name="connsiteX75" fmla="*/ 237252 w 1836277"/>
                <a:gd name="connsiteY75" fmla="*/ 380175 h 1320240"/>
                <a:gd name="connsiteX76" fmla="*/ 211333 w 1836277"/>
                <a:gd name="connsiteY76" fmla="*/ 315498 h 1320240"/>
                <a:gd name="connsiteX77" fmla="*/ 413349 w 1836277"/>
                <a:gd name="connsiteY77" fmla="*/ 491106 h 1320240"/>
                <a:gd name="connsiteX78" fmla="*/ 434939 w 1836277"/>
                <a:gd name="connsiteY78" fmla="*/ 313356 h 1320240"/>
                <a:gd name="connsiteX79" fmla="*/ 342247 w 1836277"/>
                <a:gd name="connsiteY79" fmla="*/ 307251 h 1320240"/>
                <a:gd name="connsiteX80" fmla="*/ 438733 w 1836277"/>
                <a:gd name="connsiteY80" fmla="*/ 362609 h 1320240"/>
                <a:gd name="connsiteX81" fmla="*/ 413349 w 1836277"/>
                <a:gd name="connsiteY81" fmla="*/ 491090 h 132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836277" h="1320240">
                  <a:moveTo>
                    <a:pt x="1012636" y="717894"/>
                  </a:moveTo>
                  <a:cubicBezTo>
                    <a:pt x="997962" y="736362"/>
                    <a:pt x="983304" y="754830"/>
                    <a:pt x="971829" y="769259"/>
                  </a:cubicBezTo>
                  <a:cubicBezTo>
                    <a:pt x="940890" y="748832"/>
                    <a:pt x="908315" y="715507"/>
                    <a:pt x="869772" y="705256"/>
                  </a:cubicBezTo>
                  <a:cubicBezTo>
                    <a:pt x="832928" y="695448"/>
                    <a:pt x="789887" y="709662"/>
                    <a:pt x="750273" y="719715"/>
                  </a:cubicBezTo>
                  <a:cubicBezTo>
                    <a:pt x="930241" y="715675"/>
                    <a:pt x="981713" y="760293"/>
                    <a:pt x="964377" y="918855"/>
                  </a:cubicBezTo>
                  <a:cubicBezTo>
                    <a:pt x="945282" y="915948"/>
                    <a:pt x="926446" y="913086"/>
                    <a:pt x="895646" y="908404"/>
                  </a:cubicBezTo>
                  <a:cubicBezTo>
                    <a:pt x="918306" y="891114"/>
                    <a:pt x="930654" y="881674"/>
                    <a:pt x="951463" y="865807"/>
                  </a:cubicBezTo>
                  <a:cubicBezTo>
                    <a:pt x="921474" y="869219"/>
                    <a:pt x="903250" y="871300"/>
                    <a:pt x="876795" y="874314"/>
                  </a:cubicBezTo>
                  <a:cubicBezTo>
                    <a:pt x="889709" y="858677"/>
                    <a:pt x="897237" y="849573"/>
                    <a:pt x="903939" y="841463"/>
                  </a:cubicBezTo>
                  <a:cubicBezTo>
                    <a:pt x="818331" y="825091"/>
                    <a:pt x="733763" y="808918"/>
                    <a:pt x="649196" y="792745"/>
                  </a:cubicBezTo>
                  <a:cubicBezTo>
                    <a:pt x="646824" y="798391"/>
                    <a:pt x="644468" y="804022"/>
                    <a:pt x="642096" y="809668"/>
                  </a:cubicBezTo>
                  <a:cubicBezTo>
                    <a:pt x="719656" y="842534"/>
                    <a:pt x="813664" y="848379"/>
                    <a:pt x="859796" y="934462"/>
                  </a:cubicBezTo>
                  <a:cubicBezTo>
                    <a:pt x="777493" y="903217"/>
                    <a:pt x="695634" y="872157"/>
                    <a:pt x="613882" y="841111"/>
                  </a:cubicBezTo>
                  <a:cubicBezTo>
                    <a:pt x="589171" y="905436"/>
                    <a:pt x="554209" y="927745"/>
                    <a:pt x="496020" y="913499"/>
                  </a:cubicBezTo>
                  <a:cubicBezTo>
                    <a:pt x="455855" y="903661"/>
                    <a:pt x="417863" y="884627"/>
                    <a:pt x="378907" y="869709"/>
                  </a:cubicBezTo>
                  <a:cubicBezTo>
                    <a:pt x="372267" y="863496"/>
                    <a:pt x="365641" y="857284"/>
                    <a:pt x="359001" y="851072"/>
                  </a:cubicBezTo>
                  <a:lnTo>
                    <a:pt x="359751" y="778944"/>
                  </a:lnTo>
                  <a:cubicBezTo>
                    <a:pt x="388271" y="776312"/>
                    <a:pt x="416792" y="773665"/>
                    <a:pt x="461761" y="769504"/>
                  </a:cubicBezTo>
                  <a:cubicBezTo>
                    <a:pt x="432185" y="736637"/>
                    <a:pt x="416853" y="714436"/>
                    <a:pt x="396503" y="699089"/>
                  </a:cubicBezTo>
                  <a:cubicBezTo>
                    <a:pt x="385670" y="690919"/>
                    <a:pt x="357685" y="687751"/>
                    <a:pt x="352437" y="694438"/>
                  </a:cubicBezTo>
                  <a:cubicBezTo>
                    <a:pt x="343409" y="705944"/>
                    <a:pt x="344129" y="726983"/>
                    <a:pt x="344572" y="743905"/>
                  </a:cubicBezTo>
                  <a:cubicBezTo>
                    <a:pt x="344863" y="754601"/>
                    <a:pt x="352085" y="765112"/>
                    <a:pt x="356201" y="775716"/>
                  </a:cubicBezTo>
                  <a:cubicBezTo>
                    <a:pt x="346546" y="789027"/>
                    <a:pt x="336891" y="802339"/>
                    <a:pt x="316679" y="830217"/>
                  </a:cubicBezTo>
                  <a:cubicBezTo>
                    <a:pt x="292993" y="797856"/>
                    <a:pt x="265131" y="773864"/>
                    <a:pt x="256057" y="743982"/>
                  </a:cubicBezTo>
                  <a:cubicBezTo>
                    <a:pt x="243373" y="702211"/>
                    <a:pt x="248728" y="657624"/>
                    <a:pt x="299052" y="636387"/>
                  </a:cubicBezTo>
                  <a:cubicBezTo>
                    <a:pt x="284379" y="627191"/>
                    <a:pt x="272812" y="619938"/>
                    <a:pt x="267533" y="616618"/>
                  </a:cubicBezTo>
                  <a:cubicBezTo>
                    <a:pt x="258475" y="628002"/>
                    <a:pt x="250090" y="638529"/>
                    <a:pt x="241705" y="649056"/>
                  </a:cubicBezTo>
                  <a:cubicBezTo>
                    <a:pt x="234973" y="642798"/>
                    <a:pt x="228225" y="636540"/>
                    <a:pt x="221493" y="630266"/>
                  </a:cubicBezTo>
                  <a:cubicBezTo>
                    <a:pt x="177855" y="565544"/>
                    <a:pt x="119788" y="520529"/>
                    <a:pt x="45549" y="497578"/>
                  </a:cubicBezTo>
                  <a:cubicBezTo>
                    <a:pt x="41341" y="494915"/>
                    <a:pt x="37149" y="492253"/>
                    <a:pt x="32941" y="489591"/>
                  </a:cubicBezTo>
                  <a:cubicBezTo>
                    <a:pt x="22093" y="477151"/>
                    <a:pt x="2385" y="465079"/>
                    <a:pt x="1865" y="452211"/>
                  </a:cubicBezTo>
                  <a:cubicBezTo>
                    <a:pt x="-1149" y="378354"/>
                    <a:pt x="396" y="304313"/>
                    <a:pt x="396" y="220358"/>
                  </a:cubicBezTo>
                  <a:cubicBezTo>
                    <a:pt x="11673" y="236822"/>
                    <a:pt x="16523" y="243936"/>
                    <a:pt x="28947" y="262068"/>
                  </a:cubicBezTo>
                  <a:lnTo>
                    <a:pt x="28947" y="27430"/>
                  </a:lnTo>
                  <a:cubicBezTo>
                    <a:pt x="56504" y="74098"/>
                    <a:pt x="75554" y="106398"/>
                    <a:pt x="94618" y="138682"/>
                  </a:cubicBezTo>
                  <a:cubicBezTo>
                    <a:pt x="98551" y="136494"/>
                    <a:pt x="102483" y="134306"/>
                    <a:pt x="106415" y="132118"/>
                  </a:cubicBezTo>
                  <a:lnTo>
                    <a:pt x="106415" y="34254"/>
                  </a:lnTo>
                  <a:cubicBezTo>
                    <a:pt x="119911" y="45332"/>
                    <a:pt x="129305" y="52569"/>
                    <a:pt x="138195" y="60388"/>
                  </a:cubicBezTo>
                  <a:cubicBezTo>
                    <a:pt x="199628" y="114415"/>
                    <a:pt x="267380" y="129410"/>
                    <a:pt x="345138" y="99910"/>
                  </a:cubicBezTo>
                  <a:cubicBezTo>
                    <a:pt x="428727" y="68207"/>
                    <a:pt x="511565" y="30842"/>
                    <a:pt x="598091" y="11502"/>
                  </a:cubicBezTo>
                  <a:cubicBezTo>
                    <a:pt x="748085" y="-22007"/>
                    <a:pt x="888256" y="21555"/>
                    <a:pt x="1021357" y="92336"/>
                  </a:cubicBezTo>
                  <a:cubicBezTo>
                    <a:pt x="1039611" y="102052"/>
                    <a:pt x="1059074" y="109442"/>
                    <a:pt x="1077985" y="117919"/>
                  </a:cubicBezTo>
                  <a:cubicBezTo>
                    <a:pt x="1089706" y="114706"/>
                    <a:pt x="1101426" y="111477"/>
                    <a:pt x="1113147" y="108264"/>
                  </a:cubicBezTo>
                  <a:cubicBezTo>
                    <a:pt x="1147191" y="127926"/>
                    <a:pt x="1181251" y="147587"/>
                    <a:pt x="1219533" y="169697"/>
                  </a:cubicBezTo>
                  <a:cubicBezTo>
                    <a:pt x="1210445" y="181739"/>
                    <a:pt x="1202152" y="192725"/>
                    <a:pt x="1193904" y="203665"/>
                  </a:cubicBezTo>
                  <a:cubicBezTo>
                    <a:pt x="1231269" y="246706"/>
                    <a:pt x="1269980" y="291292"/>
                    <a:pt x="1310267" y="337700"/>
                  </a:cubicBezTo>
                  <a:cubicBezTo>
                    <a:pt x="1484665" y="232461"/>
                    <a:pt x="1660426" y="276481"/>
                    <a:pt x="1835161" y="351379"/>
                  </a:cubicBezTo>
                  <a:cubicBezTo>
                    <a:pt x="1835528" y="358218"/>
                    <a:pt x="1835911" y="365058"/>
                    <a:pt x="1836278" y="371912"/>
                  </a:cubicBezTo>
                  <a:cubicBezTo>
                    <a:pt x="1766093" y="377757"/>
                    <a:pt x="1695985" y="385285"/>
                    <a:pt x="1625693" y="389095"/>
                  </a:cubicBezTo>
                  <a:cubicBezTo>
                    <a:pt x="1495927" y="396118"/>
                    <a:pt x="1388316" y="484786"/>
                    <a:pt x="1350126" y="621530"/>
                  </a:cubicBezTo>
                  <a:cubicBezTo>
                    <a:pt x="1307926" y="772671"/>
                    <a:pt x="1336600" y="870764"/>
                    <a:pt x="1461469" y="976187"/>
                  </a:cubicBezTo>
                  <a:cubicBezTo>
                    <a:pt x="1463933" y="978268"/>
                    <a:pt x="1468707" y="977518"/>
                    <a:pt x="1472394" y="978084"/>
                  </a:cubicBezTo>
                  <a:cubicBezTo>
                    <a:pt x="1472394" y="978084"/>
                    <a:pt x="1470558" y="976171"/>
                    <a:pt x="1470558" y="976171"/>
                  </a:cubicBezTo>
                  <a:cubicBezTo>
                    <a:pt x="1500670" y="997776"/>
                    <a:pt x="1530782" y="1019396"/>
                    <a:pt x="1566831" y="1045255"/>
                  </a:cubicBezTo>
                  <a:cubicBezTo>
                    <a:pt x="1548026" y="1056287"/>
                    <a:pt x="1528487" y="1067747"/>
                    <a:pt x="1509024" y="1079161"/>
                  </a:cubicBezTo>
                  <a:cubicBezTo>
                    <a:pt x="1542732" y="1109013"/>
                    <a:pt x="1577006" y="1139355"/>
                    <a:pt x="1610545" y="1169069"/>
                  </a:cubicBezTo>
                  <a:cubicBezTo>
                    <a:pt x="1540743" y="1179550"/>
                    <a:pt x="1477841" y="1189006"/>
                    <a:pt x="1414955" y="1198446"/>
                  </a:cubicBezTo>
                  <a:cubicBezTo>
                    <a:pt x="1414787" y="1251846"/>
                    <a:pt x="1365947" y="1245619"/>
                    <a:pt x="1337043" y="1259405"/>
                  </a:cubicBezTo>
                  <a:cubicBezTo>
                    <a:pt x="1299679" y="1277215"/>
                    <a:pt x="1257969" y="1287191"/>
                    <a:pt x="1217146" y="1295591"/>
                  </a:cubicBezTo>
                  <a:cubicBezTo>
                    <a:pt x="1167281" y="1305843"/>
                    <a:pt x="1116375" y="1310938"/>
                    <a:pt x="1052311" y="1320241"/>
                  </a:cubicBezTo>
                  <a:cubicBezTo>
                    <a:pt x="1107837" y="1226125"/>
                    <a:pt x="1156907" y="1144190"/>
                    <a:pt x="1204737" y="1061519"/>
                  </a:cubicBezTo>
                  <a:cubicBezTo>
                    <a:pt x="1257908" y="969638"/>
                    <a:pt x="1262636" y="870749"/>
                    <a:pt x="1238613" y="770009"/>
                  </a:cubicBezTo>
                  <a:cubicBezTo>
                    <a:pt x="1233931" y="750347"/>
                    <a:pt x="1213841" y="734465"/>
                    <a:pt x="1200866" y="716823"/>
                  </a:cubicBezTo>
                  <a:cubicBezTo>
                    <a:pt x="1199290" y="715415"/>
                    <a:pt x="1197837" y="713901"/>
                    <a:pt x="1196506" y="712263"/>
                  </a:cubicBezTo>
                  <a:cubicBezTo>
                    <a:pt x="1157672" y="691592"/>
                    <a:pt x="1118839" y="670905"/>
                    <a:pt x="1070718" y="645292"/>
                  </a:cubicBezTo>
                  <a:cubicBezTo>
                    <a:pt x="1050551" y="484236"/>
                    <a:pt x="1030017" y="450956"/>
                    <a:pt x="954309" y="470602"/>
                  </a:cubicBezTo>
                  <a:cubicBezTo>
                    <a:pt x="1068438" y="533948"/>
                    <a:pt x="1090777" y="632286"/>
                    <a:pt x="1010999" y="720113"/>
                  </a:cubicBezTo>
                  <a:lnTo>
                    <a:pt x="1012651" y="717833"/>
                  </a:lnTo>
                  <a:close/>
                  <a:moveTo>
                    <a:pt x="211333" y="315498"/>
                  </a:moveTo>
                  <a:cubicBezTo>
                    <a:pt x="193324" y="363038"/>
                    <a:pt x="205610" y="393655"/>
                    <a:pt x="240619" y="409721"/>
                  </a:cubicBezTo>
                  <a:cubicBezTo>
                    <a:pt x="300674" y="437277"/>
                    <a:pt x="322325" y="485781"/>
                    <a:pt x="326686" y="547856"/>
                  </a:cubicBezTo>
                  <a:cubicBezTo>
                    <a:pt x="327787" y="563463"/>
                    <a:pt x="334413" y="578672"/>
                    <a:pt x="338498" y="594065"/>
                  </a:cubicBezTo>
                  <a:cubicBezTo>
                    <a:pt x="349912" y="504693"/>
                    <a:pt x="349576" y="419559"/>
                    <a:pt x="283951" y="348915"/>
                  </a:cubicBezTo>
                  <a:cubicBezTo>
                    <a:pt x="278947" y="360498"/>
                    <a:pt x="275963" y="367414"/>
                    <a:pt x="271909" y="376778"/>
                  </a:cubicBezTo>
                  <a:cubicBezTo>
                    <a:pt x="264411" y="362150"/>
                    <a:pt x="257924" y="349481"/>
                    <a:pt x="249493" y="333033"/>
                  </a:cubicBezTo>
                  <a:cubicBezTo>
                    <a:pt x="245316" y="349099"/>
                    <a:pt x="242623" y="359503"/>
                    <a:pt x="237252" y="380175"/>
                  </a:cubicBezTo>
                  <a:cubicBezTo>
                    <a:pt x="227093" y="354837"/>
                    <a:pt x="220865" y="339276"/>
                    <a:pt x="211333" y="315498"/>
                  </a:cubicBezTo>
                  <a:close/>
                  <a:moveTo>
                    <a:pt x="413349" y="491106"/>
                  </a:moveTo>
                  <a:cubicBezTo>
                    <a:pt x="460262" y="409200"/>
                    <a:pt x="467132" y="343330"/>
                    <a:pt x="434939" y="313356"/>
                  </a:cubicBezTo>
                  <a:cubicBezTo>
                    <a:pt x="410121" y="290267"/>
                    <a:pt x="381554" y="282755"/>
                    <a:pt x="342247" y="307251"/>
                  </a:cubicBezTo>
                  <a:cubicBezTo>
                    <a:pt x="390658" y="310740"/>
                    <a:pt x="440570" y="301146"/>
                    <a:pt x="438733" y="362609"/>
                  </a:cubicBezTo>
                  <a:cubicBezTo>
                    <a:pt x="437571" y="401382"/>
                    <a:pt x="423999" y="439756"/>
                    <a:pt x="413349" y="491090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79" name="Freeform: Shape 1678">
              <a:extLst>
                <a:ext uri="{FF2B5EF4-FFF2-40B4-BE49-F238E27FC236}">
                  <a16:creationId xmlns:a16="http://schemas.microsoft.com/office/drawing/2014/main" id="{9EB37E78-8B1F-B202-6FD0-B4D15E0EBA80}"/>
                </a:ext>
              </a:extLst>
            </p:cNvPr>
            <p:cNvSpPr/>
            <p:nvPr/>
          </p:nvSpPr>
          <p:spPr>
            <a:xfrm>
              <a:off x="2662940" y="4352992"/>
              <a:ext cx="901404" cy="2190546"/>
            </a:xfrm>
            <a:custGeom>
              <a:avLst/>
              <a:gdLst>
                <a:gd name="connsiteX0" fmla="*/ 652300 w 901404"/>
                <a:gd name="connsiteY0" fmla="*/ 23587 h 2190546"/>
                <a:gd name="connsiteX1" fmla="*/ 656661 w 901404"/>
                <a:gd name="connsiteY1" fmla="*/ 28146 h 2190546"/>
                <a:gd name="connsiteX2" fmla="*/ 638973 w 901404"/>
                <a:gd name="connsiteY2" fmla="*/ 357557 h 2190546"/>
                <a:gd name="connsiteX3" fmla="*/ 406462 w 901404"/>
                <a:gd name="connsiteY3" fmla="*/ 804463 h 2190546"/>
                <a:gd name="connsiteX4" fmla="*/ 398842 w 901404"/>
                <a:gd name="connsiteY4" fmla="*/ 857786 h 2190546"/>
                <a:gd name="connsiteX5" fmla="*/ 458071 w 901404"/>
                <a:gd name="connsiteY5" fmla="*/ 753190 h 2190546"/>
                <a:gd name="connsiteX6" fmla="*/ 477626 w 901404"/>
                <a:gd name="connsiteY6" fmla="*/ 794089 h 2190546"/>
                <a:gd name="connsiteX7" fmla="*/ 670906 w 901404"/>
                <a:gd name="connsiteY7" fmla="*/ 1107587 h 2190546"/>
                <a:gd name="connsiteX8" fmla="*/ 899025 w 901404"/>
                <a:gd name="connsiteY8" fmla="*/ 1591612 h 2190546"/>
                <a:gd name="connsiteX9" fmla="*/ 833951 w 901404"/>
                <a:gd name="connsiteY9" fmla="*/ 1988393 h 2190546"/>
                <a:gd name="connsiteX10" fmla="*/ 581365 w 901404"/>
                <a:gd name="connsiteY10" fmla="*/ 2190547 h 2190546"/>
                <a:gd name="connsiteX11" fmla="*/ 416056 w 901404"/>
                <a:gd name="connsiteY11" fmla="*/ 1979763 h 2190546"/>
                <a:gd name="connsiteX12" fmla="*/ 254969 w 901404"/>
                <a:gd name="connsiteY12" fmla="*/ 2007304 h 2190546"/>
                <a:gd name="connsiteX13" fmla="*/ 228973 w 901404"/>
                <a:gd name="connsiteY13" fmla="*/ 2016730 h 2190546"/>
                <a:gd name="connsiteX14" fmla="*/ 203451 w 901404"/>
                <a:gd name="connsiteY14" fmla="*/ 1967630 h 2190546"/>
                <a:gd name="connsiteX15" fmla="*/ 412276 w 901404"/>
                <a:gd name="connsiteY15" fmla="*/ 1457424 h 2190546"/>
                <a:gd name="connsiteX16" fmla="*/ 342979 w 901404"/>
                <a:gd name="connsiteY16" fmla="*/ 1486358 h 2190546"/>
                <a:gd name="connsiteX17" fmla="*/ 148246 w 901404"/>
                <a:gd name="connsiteY17" fmla="*/ 1139795 h 2190546"/>
                <a:gd name="connsiteX18" fmla="*/ 362518 w 901404"/>
                <a:gd name="connsiteY18" fmla="*/ 1015660 h 2190546"/>
                <a:gd name="connsiteX19" fmla="*/ 354500 w 901404"/>
                <a:gd name="connsiteY19" fmla="*/ 1000405 h 2190546"/>
                <a:gd name="connsiteX20" fmla="*/ 319844 w 901404"/>
                <a:gd name="connsiteY20" fmla="*/ 1019408 h 2190546"/>
                <a:gd name="connsiteX21" fmla="*/ 203757 w 901404"/>
                <a:gd name="connsiteY21" fmla="*/ 1082157 h 2190546"/>
                <a:gd name="connsiteX22" fmla="*/ 1037 w 901404"/>
                <a:gd name="connsiteY22" fmla="*/ 934198 h 2190546"/>
                <a:gd name="connsiteX23" fmla="*/ 99864 w 901404"/>
                <a:gd name="connsiteY23" fmla="*/ 684596 h 2190546"/>
                <a:gd name="connsiteX24" fmla="*/ 407885 w 901404"/>
                <a:gd name="connsiteY24" fmla="*/ 286730 h 2190546"/>
                <a:gd name="connsiteX25" fmla="*/ 441210 w 901404"/>
                <a:gd name="connsiteY25" fmla="*/ 193181 h 2190546"/>
                <a:gd name="connsiteX26" fmla="*/ 468476 w 901404"/>
                <a:gd name="connsiteY26" fmla="*/ 29171 h 2190546"/>
                <a:gd name="connsiteX27" fmla="*/ 466824 w 901404"/>
                <a:gd name="connsiteY27" fmla="*/ 31451 h 2190546"/>
                <a:gd name="connsiteX28" fmla="*/ 575475 w 901404"/>
                <a:gd name="connsiteY28" fmla="*/ 108384 h 2190546"/>
                <a:gd name="connsiteX29" fmla="*/ 589475 w 901404"/>
                <a:gd name="connsiteY29" fmla="*/ 98362 h 2190546"/>
                <a:gd name="connsiteX30" fmla="*/ 537039 w 901404"/>
                <a:gd name="connsiteY30" fmla="*/ 880 h 2190546"/>
                <a:gd name="connsiteX31" fmla="*/ 603720 w 901404"/>
                <a:gd name="connsiteY31" fmla="*/ 18216 h 2190546"/>
                <a:gd name="connsiteX32" fmla="*/ 630603 w 901404"/>
                <a:gd name="connsiteY32" fmla="*/ 89732 h 2190546"/>
                <a:gd name="connsiteX33" fmla="*/ 631185 w 901404"/>
                <a:gd name="connsiteY33" fmla="*/ 32920 h 2190546"/>
                <a:gd name="connsiteX34" fmla="*/ 652330 w 901404"/>
                <a:gd name="connsiteY34" fmla="*/ 23602 h 2190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01404" h="2190546">
                  <a:moveTo>
                    <a:pt x="652300" y="23587"/>
                  </a:moveTo>
                  <a:cubicBezTo>
                    <a:pt x="653631" y="25224"/>
                    <a:pt x="655085" y="26739"/>
                    <a:pt x="656661" y="28146"/>
                  </a:cubicBezTo>
                  <a:cubicBezTo>
                    <a:pt x="699610" y="140638"/>
                    <a:pt x="698156" y="249013"/>
                    <a:pt x="638973" y="357557"/>
                  </a:cubicBezTo>
                  <a:cubicBezTo>
                    <a:pt x="558613" y="504934"/>
                    <a:pt x="483486" y="655234"/>
                    <a:pt x="406462" y="804463"/>
                  </a:cubicBezTo>
                  <a:cubicBezTo>
                    <a:pt x="398796" y="819320"/>
                    <a:pt x="393563" y="835478"/>
                    <a:pt x="398842" y="857786"/>
                  </a:cubicBezTo>
                  <a:cubicBezTo>
                    <a:pt x="417479" y="824874"/>
                    <a:pt x="436115" y="791962"/>
                    <a:pt x="458071" y="753190"/>
                  </a:cubicBezTo>
                  <a:cubicBezTo>
                    <a:pt x="465584" y="769087"/>
                    <a:pt x="470496" y="782277"/>
                    <a:pt x="477626" y="794089"/>
                  </a:cubicBezTo>
                  <a:cubicBezTo>
                    <a:pt x="541155" y="899267"/>
                    <a:pt x="596314" y="1011177"/>
                    <a:pt x="670906" y="1107587"/>
                  </a:cubicBezTo>
                  <a:cubicBezTo>
                    <a:pt x="783535" y="1253128"/>
                    <a:pt x="886632" y="1398639"/>
                    <a:pt x="899025" y="1591612"/>
                  </a:cubicBezTo>
                  <a:cubicBezTo>
                    <a:pt x="907884" y="1729473"/>
                    <a:pt x="893257" y="1863125"/>
                    <a:pt x="833951" y="1988393"/>
                  </a:cubicBezTo>
                  <a:cubicBezTo>
                    <a:pt x="779281" y="2103853"/>
                    <a:pt x="691240" y="2176731"/>
                    <a:pt x="581365" y="2190547"/>
                  </a:cubicBezTo>
                  <a:cubicBezTo>
                    <a:pt x="521279" y="2112605"/>
                    <a:pt x="474122" y="2040844"/>
                    <a:pt x="416056" y="1979763"/>
                  </a:cubicBezTo>
                  <a:cubicBezTo>
                    <a:pt x="375570" y="1937196"/>
                    <a:pt x="295485" y="1956873"/>
                    <a:pt x="254969" y="2007304"/>
                  </a:cubicBezTo>
                  <a:cubicBezTo>
                    <a:pt x="246308" y="2010441"/>
                    <a:pt x="237633" y="2013593"/>
                    <a:pt x="228973" y="2016730"/>
                  </a:cubicBezTo>
                  <a:cubicBezTo>
                    <a:pt x="220098" y="2000373"/>
                    <a:pt x="204063" y="1984292"/>
                    <a:pt x="203451" y="1967630"/>
                  </a:cubicBezTo>
                  <a:cubicBezTo>
                    <a:pt x="196260" y="1773294"/>
                    <a:pt x="267026" y="1598345"/>
                    <a:pt x="412276" y="1457424"/>
                  </a:cubicBezTo>
                  <a:cubicBezTo>
                    <a:pt x="387137" y="1467921"/>
                    <a:pt x="372280" y="1474118"/>
                    <a:pt x="342979" y="1486358"/>
                  </a:cubicBezTo>
                  <a:cubicBezTo>
                    <a:pt x="278884" y="1372275"/>
                    <a:pt x="213504" y="1255928"/>
                    <a:pt x="148246" y="1139795"/>
                  </a:cubicBezTo>
                  <a:cubicBezTo>
                    <a:pt x="228820" y="1093112"/>
                    <a:pt x="295669" y="1054386"/>
                    <a:pt x="362518" y="1015660"/>
                  </a:cubicBezTo>
                  <a:cubicBezTo>
                    <a:pt x="359840" y="1010580"/>
                    <a:pt x="357178" y="1005485"/>
                    <a:pt x="354500" y="1000405"/>
                  </a:cubicBezTo>
                  <a:cubicBezTo>
                    <a:pt x="342948" y="1006739"/>
                    <a:pt x="331396" y="1013089"/>
                    <a:pt x="319844" y="1019408"/>
                  </a:cubicBezTo>
                  <a:cubicBezTo>
                    <a:pt x="281225" y="1040524"/>
                    <a:pt x="243937" y="1064791"/>
                    <a:pt x="203757" y="1082157"/>
                  </a:cubicBezTo>
                  <a:cubicBezTo>
                    <a:pt x="60740" y="1143972"/>
                    <a:pt x="-9521" y="1092745"/>
                    <a:pt x="1037" y="934198"/>
                  </a:cubicBezTo>
                  <a:cubicBezTo>
                    <a:pt x="7264" y="840772"/>
                    <a:pt x="42456" y="757994"/>
                    <a:pt x="99864" y="684596"/>
                  </a:cubicBezTo>
                  <a:cubicBezTo>
                    <a:pt x="203191" y="552489"/>
                    <a:pt x="307282" y="420948"/>
                    <a:pt x="407885" y="286730"/>
                  </a:cubicBezTo>
                  <a:cubicBezTo>
                    <a:pt x="426827" y="261453"/>
                    <a:pt x="434294" y="225496"/>
                    <a:pt x="441210" y="193181"/>
                  </a:cubicBezTo>
                  <a:cubicBezTo>
                    <a:pt x="452777" y="139062"/>
                    <a:pt x="459632" y="83902"/>
                    <a:pt x="468476" y="29171"/>
                  </a:cubicBezTo>
                  <a:cubicBezTo>
                    <a:pt x="468476" y="29171"/>
                    <a:pt x="466824" y="31451"/>
                    <a:pt x="466824" y="31451"/>
                  </a:cubicBezTo>
                  <a:cubicBezTo>
                    <a:pt x="537789" y="3022"/>
                    <a:pt x="551712" y="63369"/>
                    <a:pt x="575475" y="108384"/>
                  </a:cubicBezTo>
                  <a:cubicBezTo>
                    <a:pt x="580141" y="105048"/>
                    <a:pt x="584808" y="101697"/>
                    <a:pt x="589475" y="98362"/>
                  </a:cubicBezTo>
                  <a:cubicBezTo>
                    <a:pt x="572001" y="65863"/>
                    <a:pt x="554512" y="33379"/>
                    <a:pt x="537039" y="880"/>
                  </a:cubicBezTo>
                  <a:cubicBezTo>
                    <a:pt x="563142" y="-2088"/>
                    <a:pt x="590301" y="2150"/>
                    <a:pt x="603720" y="18216"/>
                  </a:cubicBezTo>
                  <a:cubicBezTo>
                    <a:pt x="619051" y="36562"/>
                    <a:pt x="622173" y="65434"/>
                    <a:pt x="630603" y="89732"/>
                  </a:cubicBezTo>
                  <a:cubicBezTo>
                    <a:pt x="637366" y="68953"/>
                    <a:pt x="632883" y="51082"/>
                    <a:pt x="631185" y="32920"/>
                  </a:cubicBezTo>
                  <a:cubicBezTo>
                    <a:pt x="630955" y="30518"/>
                    <a:pt x="644925" y="26739"/>
                    <a:pt x="652330" y="23602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80" name="Freeform: Shape 1679">
              <a:extLst>
                <a:ext uri="{FF2B5EF4-FFF2-40B4-BE49-F238E27FC236}">
                  <a16:creationId xmlns:a16="http://schemas.microsoft.com/office/drawing/2014/main" id="{C6787787-96E9-9A5D-1556-A8AFC5F77847}"/>
                </a:ext>
              </a:extLst>
            </p:cNvPr>
            <p:cNvSpPr/>
            <p:nvPr/>
          </p:nvSpPr>
          <p:spPr>
            <a:xfrm>
              <a:off x="3493463" y="5259725"/>
              <a:ext cx="1096623" cy="1312528"/>
            </a:xfrm>
            <a:custGeom>
              <a:avLst/>
              <a:gdLst>
                <a:gd name="connsiteX0" fmla="*/ 604626 w 1096623"/>
                <a:gd name="connsiteY0" fmla="*/ 18606 h 1312528"/>
                <a:gd name="connsiteX1" fmla="*/ 519676 w 1096623"/>
                <a:gd name="connsiteY1" fmla="*/ 94544 h 1312528"/>
                <a:gd name="connsiteX2" fmla="*/ 765346 w 1096623"/>
                <a:gd name="connsiteY2" fmla="*/ 44281 h 1312528"/>
                <a:gd name="connsiteX3" fmla="*/ 884095 w 1096623"/>
                <a:gd name="connsiteY3" fmla="*/ 89632 h 1312528"/>
                <a:gd name="connsiteX4" fmla="*/ 799972 w 1096623"/>
                <a:gd name="connsiteY4" fmla="*/ 89632 h 1312528"/>
                <a:gd name="connsiteX5" fmla="*/ 1096624 w 1096623"/>
                <a:gd name="connsiteY5" fmla="*/ 319649 h 1312528"/>
                <a:gd name="connsiteX6" fmla="*/ 929998 w 1096623"/>
                <a:gd name="connsiteY6" fmla="*/ 301273 h 1312528"/>
                <a:gd name="connsiteX7" fmla="*/ 739641 w 1096623"/>
                <a:gd name="connsiteY7" fmla="*/ 460661 h 1312528"/>
                <a:gd name="connsiteX8" fmla="*/ 710554 w 1096623"/>
                <a:gd name="connsiteY8" fmla="*/ 764703 h 1312528"/>
                <a:gd name="connsiteX9" fmla="*/ 656986 w 1096623"/>
                <a:gd name="connsiteY9" fmla="*/ 1084322 h 1312528"/>
                <a:gd name="connsiteX10" fmla="*/ 674628 w 1096623"/>
                <a:gd name="connsiteY10" fmla="*/ 1090258 h 1312528"/>
                <a:gd name="connsiteX11" fmla="*/ 736382 w 1096623"/>
                <a:gd name="connsiteY11" fmla="*/ 939316 h 1312528"/>
                <a:gd name="connsiteX12" fmla="*/ 636529 w 1096623"/>
                <a:gd name="connsiteY12" fmla="*/ 1224186 h 1312528"/>
                <a:gd name="connsiteX13" fmla="*/ 255768 w 1096623"/>
                <a:gd name="connsiteY13" fmla="*/ 1295259 h 1312528"/>
                <a:gd name="connsiteX14" fmla="*/ 0 w 1096623"/>
                <a:gd name="connsiteY14" fmla="*/ 1143352 h 1312528"/>
                <a:gd name="connsiteX15" fmla="*/ 62228 w 1096623"/>
                <a:gd name="connsiteY15" fmla="*/ 973712 h 1312528"/>
                <a:gd name="connsiteX16" fmla="*/ 189761 w 1096623"/>
                <a:gd name="connsiteY16" fmla="*/ 921858 h 1312528"/>
                <a:gd name="connsiteX17" fmla="*/ 242043 w 1096623"/>
                <a:gd name="connsiteY17" fmla="*/ 719551 h 1312528"/>
                <a:gd name="connsiteX18" fmla="*/ 224570 w 1096623"/>
                <a:gd name="connsiteY18" fmla="*/ 367602 h 1312528"/>
                <a:gd name="connsiteX19" fmla="*/ 586204 w 1096623"/>
                <a:gd name="connsiteY19" fmla="*/ 0 h 1312528"/>
                <a:gd name="connsiteX20" fmla="*/ 604611 w 1096623"/>
                <a:gd name="connsiteY20" fmla="*/ 18606 h 131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96623" h="1312528">
                  <a:moveTo>
                    <a:pt x="604626" y="18606"/>
                  </a:moveTo>
                  <a:cubicBezTo>
                    <a:pt x="572831" y="47019"/>
                    <a:pt x="541052" y="75448"/>
                    <a:pt x="519676" y="94544"/>
                  </a:cubicBezTo>
                  <a:cubicBezTo>
                    <a:pt x="584842" y="51441"/>
                    <a:pt x="672531" y="30831"/>
                    <a:pt x="765346" y="44281"/>
                  </a:cubicBezTo>
                  <a:cubicBezTo>
                    <a:pt x="806092" y="50187"/>
                    <a:pt x="845522" y="65564"/>
                    <a:pt x="884095" y="89632"/>
                  </a:cubicBezTo>
                  <a:lnTo>
                    <a:pt x="799972" y="89632"/>
                  </a:lnTo>
                  <a:cubicBezTo>
                    <a:pt x="933762" y="126675"/>
                    <a:pt x="1062839" y="164499"/>
                    <a:pt x="1096624" y="319649"/>
                  </a:cubicBezTo>
                  <a:cubicBezTo>
                    <a:pt x="1038924" y="312595"/>
                    <a:pt x="983597" y="296652"/>
                    <a:pt x="929998" y="301273"/>
                  </a:cubicBezTo>
                  <a:cubicBezTo>
                    <a:pt x="834230" y="309535"/>
                    <a:pt x="760113" y="365031"/>
                    <a:pt x="739641" y="460661"/>
                  </a:cubicBezTo>
                  <a:cubicBezTo>
                    <a:pt x="718434" y="559688"/>
                    <a:pt x="708152" y="663443"/>
                    <a:pt x="710554" y="764703"/>
                  </a:cubicBezTo>
                  <a:cubicBezTo>
                    <a:pt x="713201" y="876017"/>
                    <a:pt x="720362" y="984606"/>
                    <a:pt x="656986" y="1084322"/>
                  </a:cubicBezTo>
                  <a:cubicBezTo>
                    <a:pt x="662861" y="1086296"/>
                    <a:pt x="668737" y="1088285"/>
                    <a:pt x="674628" y="1090258"/>
                  </a:cubicBezTo>
                  <a:cubicBezTo>
                    <a:pt x="695972" y="1038083"/>
                    <a:pt x="717317" y="985892"/>
                    <a:pt x="736382" y="939316"/>
                  </a:cubicBezTo>
                  <a:cubicBezTo>
                    <a:pt x="768651" y="1028122"/>
                    <a:pt x="728624" y="1155073"/>
                    <a:pt x="636529" y="1224186"/>
                  </a:cubicBezTo>
                  <a:cubicBezTo>
                    <a:pt x="521788" y="1310299"/>
                    <a:pt x="393078" y="1332287"/>
                    <a:pt x="255768" y="1295259"/>
                  </a:cubicBezTo>
                  <a:cubicBezTo>
                    <a:pt x="155976" y="1268360"/>
                    <a:pt x="70858" y="1214577"/>
                    <a:pt x="0" y="1143352"/>
                  </a:cubicBezTo>
                  <a:cubicBezTo>
                    <a:pt x="22492" y="1082042"/>
                    <a:pt x="43638" y="1024389"/>
                    <a:pt x="62228" y="973712"/>
                  </a:cubicBezTo>
                  <a:cubicBezTo>
                    <a:pt x="107733" y="956009"/>
                    <a:pt x="155487" y="948022"/>
                    <a:pt x="189761" y="921858"/>
                  </a:cubicBezTo>
                  <a:cubicBezTo>
                    <a:pt x="256059" y="871243"/>
                    <a:pt x="249189" y="795718"/>
                    <a:pt x="242043" y="719551"/>
                  </a:cubicBezTo>
                  <a:cubicBezTo>
                    <a:pt x="231057" y="602546"/>
                    <a:pt x="214946" y="483674"/>
                    <a:pt x="224570" y="367602"/>
                  </a:cubicBezTo>
                  <a:cubicBezTo>
                    <a:pt x="239580" y="186884"/>
                    <a:pt x="419502" y="14781"/>
                    <a:pt x="586204" y="0"/>
                  </a:cubicBezTo>
                  <a:cubicBezTo>
                    <a:pt x="592340" y="6197"/>
                    <a:pt x="598476" y="12409"/>
                    <a:pt x="604611" y="18606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81" name="Freeform: Shape 1680">
              <a:extLst>
                <a:ext uri="{FF2B5EF4-FFF2-40B4-BE49-F238E27FC236}">
                  <a16:creationId xmlns:a16="http://schemas.microsoft.com/office/drawing/2014/main" id="{07965F7A-8B9A-24EE-D71C-D25FA55C1442}"/>
                </a:ext>
              </a:extLst>
            </p:cNvPr>
            <p:cNvSpPr/>
            <p:nvPr/>
          </p:nvSpPr>
          <p:spPr>
            <a:xfrm>
              <a:off x="2101249" y="4711941"/>
              <a:ext cx="891189" cy="1633513"/>
            </a:xfrm>
            <a:custGeom>
              <a:avLst/>
              <a:gdLst>
                <a:gd name="connsiteX0" fmla="*/ 481893 w 891189"/>
                <a:gd name="connsiteY0" fmla="*/ 1175040 h 1633513"/>
                <a:gd name="connsiteX1" fmla="*/ 469851 w 891189"/>
                <a:gd name="connsiteY1" fmla="*/ 1140583 h 1633513"/>
                <a:gd name="connsiteX2" fmla="*/ 557724 w 891189"/>
                <a:gd name="connsiteY2" fmla="*/ 1152594 h 1633513"/>
                <a:gd name="connsiteX3" fmla="*/ 201261 w 891189"/>
                <a:gd name="connsiteY3" fmla="*/ 785604 h 1633513"/>
                <a:gd name="connsiteX4" fmla="*/ 206953 w 891189"/>
                <a:gd name="connsiteY4" fmla="*/ 893138 h 1633513"/>
                <a:gd name="connsiteX5" fmla="*/ 38919 w 891189"/>
                <a:gd name="connsiteY5" fmla="*/ 496618 h 1633513"/>
                <a:gd name="connsiteX6" fmla="*/ 26510 w 891189"/>
                <a:gd name="connsiteY6" fmla="*/ 596716 h 1633513"/>
                <a:gd name="connsiteX7" fmla="*/ 43096 w 891189"/>
                <a:gd name="connsiteY7" fmla="*/ 305817 h 1633513"/>
                <a:gd name="connsiteX8" fmla="*/ 606 w 891189"/>
                <a:gd name="connsiteY8" fmla="*/ 308434 h 1633513"/>
                <a:gd name="connsiteX9" fmla="*/ 168517 w 891189"/>
                <a:gd name="connsiteY9" fmla="*/ 64141 h 1633513"/>
                <a:gd name="connsiteX10" fmla="*/ 111032 w 891189"/>
                <a:gd name="connsiteY10" fmla="*/ 64141 h 1633513"/>
                <a:gd name="connsiteX11" fmla="*/ 105646 w 891189"/>
                <a:gd name="connsiteY11" fmla="*/ 51808 h 1633513"/>
                <a:gd name="connsiteX12" fmla="*/ 209386 w 891189"/>
                <a:gd name="connsiteY12" fmla="*/ 0 h 1633513"/>
                <a:gd name="connsiteX13" fmla="*/ 423275 w 891189"/>
                <a:gd name="connsiteY13" fmla="*/ 218893 h 1633513"/>
                <a:gd name="connsiteX14" fmla="*/ 658984 w 891189"/>
                <a:gd name="connsiteY14" fmla="*/ 245930 h 1633513"/>
                <a:gd name="connsiteX15" fmla="*/ 627327 w 891189"/>
                <a:gd name="connsiteY15" fmla="*/ 336679 h 1633513"/>
                <a:gd name="connsiteX16" fmla="*/ 542622 w 891189"/>
                <a:gd name="connsiteY16" fmla="*/ 665998 h 1633513"/>
                <a:gd name="connsiteX17" fmla="*/ 669955 w 891189"/>
                <a:gd name="connsiteY17" fmla="*/ 780479 h 1633513"/>
                <a:gd name="connsiteX18" fmla="*/ 652114 w 891189"/>
                <a:gd name="connsiteY18" fmla="*/ 818501 h 1633513"/>
                <a:gd name="connsiteX19" fmla="*/ 658984 w 891189"/>
                <a:gd name="connsiteY19" fmla="*/ 823107 h 1633513"/>
                <a:gd name="connsiteX20" fmla="*/ 688515 w 891189"/>
                <a:gd name="connsiteY20" fmla="*/ 786752 h 1633513"/>
                <a:gd name="connsiteX21" fmla="*/ 891189 w 891189"/>
                <a:gd name="connsiteY21" fmla="*/ 1136666 h 1633513"/>
                <a:gd name="connsiteX22" fmla="*/ 740017 w 891189"/>
                <a:gd name="connsiteY22" fmla="*/ 1633513 h 1633513"/>
                <a:gd name="connsiteX23" fmla="*/ 558917 w 891189"/>
                <a:gd name="connsiteY23" fmla="*/ 1605100 h 1633513"/>
                <a:gd name="connsiteX24" fmla="*/ 479904 w 891189"/>
                <a:gd name="connsiteY24" fmla="*/ 1173097 h 1633513"/>
                <a:gd name="connsiteX25" fmla="*/ 481939 w 891189"/>
                <a:gd name="connsiteY25" fmla="*/ 1175056 h 1633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91189" h="1633513">
                  <a:moveTo>
                    <a:pt x="481893" y="1175040"/>
                  </a:moveTo>
                  <a:cubicBezTo>
                    <a:pt x="478113" y="1164222"/>
                    <a:pt x="474334" y="1153405"/>
                    <a:pt x="469851" y="1140583"/>
                  </a:cubicBezTo>
                  <a:cubicBezTo>
                    <a:pt x="499672" y="1144653"/>
                    <a:pt x="528698" y="1148616"/>
                    <a:pt x="557724" y="1152594"/>
                  </a:cubicBezTo>
                  <a:cubicBezTo>
                    <a:pt x="368437" y="1099041"/>
                    <a:pt x="222973" y="1007282"/>
                    <a:pt x="201261" y="785604"/>
                  </a:cubicBezTo>
                  <a:cubicBezTo>
                    <a:pt x="203173" y="821638"/>
                    <a:pt x="205071" y="857686"/>
                    <a:pt x="206953" y="893138"/>
                  </a:cubicBezTo>
                  <a:cubicBezTo>
                    <a:pt x="94216" y="856921"/>
                    <a:pt x="40495" y="723406"/>
                    <a:pt x="38919" y="496618"/>
                  </a:cubicBezTo>
                  <a:cubicBezTo>
                    <a:pt x="34773" y="529989"/>
                    <a:pt x="30626" y="563360"/>
                    <a:pt x="26510" y="596716"/>
                  </a:cubicBezTo>
                  <a:cubicBezTo>
                    <a:pt x="-13256" y="525414"/>
                    <a:pt x="-8727" y="441612"/>
                    <a:pt x="43096" y="305817"/>
                  </a:cubicBezTo>
                  <a:cubicBezTo>
                    <a:pt x="27826" y="306766"/>
                    <a:pt x="13489" y="307638"/>
                    <a:pt x="606" y="308434"/>
                  </a:cubicBezTo>
                  <a:cubicBezTo>
                    <a:pt x="56362" y="227309"/>
                    <a:pt x="110910" y="147959"/>
                    <a:pt x="168517" y="64141"/>
                  </a:cubicBezTo>
                  <a:lnTo>
                    <a:pt x="111032" y="64141"/>
                  </a:lnTo>
                  <a:cubicBezTo>
                    <a:pt x="109242" y="60025"/>
                    <a:pt x="107452" y="55909"/>
                    <a:pt x="105646" y="51808"/>
                  </a:cubicBezTo>
                  <a:cubicBezTo>
                    <a:pt x="139293" y="35008"/>
                    <a:pt x="172939" y="18193"/>
                    <a:pt x="209386" y="0"/>
                  </a:cubicBezTo>
                  <a:cubicBezTo>
                    <a:pt x="244975" y="173327"/>
                    <a:pt x="259327" y="189531"/>
                    <a:pt x="423275" y="218893"/>
                  </a:cubicBezTo>
                  <a:cubicBezTo>
                    <a:pt x="496199" y="231960"/>
                    <a:pt x="570683" y="236107"/>
                    <a:pt x="658984" y="245930"/>
                  </a:cubicBezTo>
                  <a:cubicBezTo>
                    <a:pt x="648457" y="277189"/>
                    <a:pt x="643362" y="310377"/>
                    <a:pt x="627327" y="336679"/>
                  </a:cubicBezTo>
                  <a:cubicBezTo>
                    <a:pt x="565466" y="438138"/>
                    <a:pt x="521828" y="543714"/>
                    <a:pt x="542622" y="665998"/>
                  </a:cubicBezTo>
                  <a:cubicBezTo>
                    <a:pt x="556760" y="749158"/>
                    <a:pt x="585938" y="774129"/>
                    <a:pt x="669955" y="780479"/>
                  </a:cubicBezTo>
                  <a:cubicBezTo>
                    <a:pt x="663727" y="793760"/>
                    <a:pt x="657913" y="806138"/>
                    <a:pt x="652114" y="818501"/>
                  </a:cubicBezTo>
                  <a:cubicBezTo>
                    <a:pt x="654409" y="820031"/>
                    <a:pt x="656689" y="821576"/>
                    <a:pt x="658984" y="823107"/>
                  </a:cubicBezTo>
                  <a:cubicBezTo>
                    <a:pt x="669802" y="809795"/>
                    <a:pt x="680620" y="796468"/>
                    <a:pt x="688515" y="786752"/>
                  </a:cubicBezTo>
                  <a:cubicBezTo>
                    <a:pt x="756190" y="903604"/>
                    <a:pt x="823146" y="1019186"/>
                    <a:pt x="891189" y="1136666"/>
                  </a:cubicBezTo>
                  <a:cubicBezTo>
                    <a:pt x="782186" y="1294172"/>
                    <a:pt x="767100" y="1343135"/>
                    <a:pt x="740017" y="1633513"/>
                  </a:cubicBezTo>
                  <a:cubicBezTo>
                    <a:pt x="682976" y="1624562"/>
                    <a:pt x="625980" y="1615627"/>
                    <a:pt x="558917" y="1605100"/>
                  </a:cubicBezTo>
                  <a:cubicBezTo>
                    <a:pt x="613265" y="1446170"/>
                    <a:pt x="591875" y="1300032"/>
                    <a:pt x="479904" y="1173097"/>
                  </a:cubicBezTo>
                  <a:lnTo>
                    <a:pt x="481939" y="1175056"/>
                  </a:ln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82" name="Freeform: Shape 1681">
              <a:extLst>
                <a:ext uri="{FF2B5EF4-FFF2-40B4-BE49-F238E27FC236}">
                  <a16:creationId xmlns:a16="http://schemas.microsoft.com/office/drawing/2014/main" id="{DDF47DF3-8725-EB71-E641-8943602924DE}"/>
                </a:ext>
              </a:extLst>
            </p:cNvPr>
            <p:cNvSpPr/>
            <p:nvPr/>
          </p:nvSpPr>
          <p:spPr>
            <a:xfrm>
              <a:off x="3143652" y="4570519"/>
              <a:ext cx="802225" cy="917065"/>
            </a:xfrm>
            <a:custGeom>
              <a:avLst/>
              <a:gdLst>
                <a:gd name="connsiteX0" fmla="*/ 243746 w 802225"/>
                <a:gd name="connsiteY0" fmla="*/ 917065 h 917065"/>
                <a:gd name="connsiteX1" fmla="*/ 160617 w 802225"/>
                <a:gd name="connsiteY1" fmla="*/ 820410 h 917065"/>
                <a:gd name="connsiteX2" fmla="*/ 11005 w 802225"/>
                <a:gd name="connsiteY2" fmla="*/ 527568 h 917065"/>
                <a:gd name="connsiteX3" fmla="*/ 60381 w 802225"/>
                <a:gd name="connsiteY3" fmla="*/ 438456 h 917065"/>
                <a:gd name="connsiteX4" fmla="*/ 448991 w 802225"/>
                <a:gd name="connsiteY4" fmla="*/ 309256 h 917065"/>
                <a:gd name="connsiteX5" fmla="*/ 617116 w 802225"/>
                <a:gd name="connsiteY5" fmla="*/ 295302 h 917065"/>
                <a:gd name="connsiteX6" fmla="*/ 539449 w 802225"/>
                <a:gd name="connsiteY6" fmla="*/ 175512 h 917065"/>
                <a:gd name="connsiteX7" fmla="*/ 599352 w 802225"/>
                <a:gd name="connsiteY7" fmla="*/ 120995 h 917065"/>
                <a:gd name="connsiteX8" fmla="*/ 528234 w 802225"/>
                <a:gd name="connsiteY8" fmla="*/ 90577 h 917065"/>
                <a:gd name="connsiteX9" fmla="*/ 741664 w 802225"/>
                <a:gd name="connsiteY9" fmla="*/ 3638 h 917065"/>
                <a:gd name="connsiteX10" fmla="*/ 798935 w 802225"/>
                <a:gd name="connsiteY10" fmla="*/ 78046 h 917065"/>
                <a:gd name="connsiteX11" fmla="*/ 733295 w 802225"/>
                <a:gd name="connsiteY11" fmla="*/ 255551 h 917065"/>
                <a:gd name="connsiteX12" fmla="*/ 400380 w 802225"/>
                <a:gd name="connsiteY12" fmla="*/ 524737 h 917065"/>
                <a:gd name="connsiteX13" fmla="*/ 352932 w 802225"/>
                <a:gd name="connsiteY13" fmla="*/ 386709 h 917065"/>
                <a:gd name="connsiteX14" fmla="*/ 331190 w 802225"/>
                <a:gd name="connsiteY14" fmla="*/ 391131 h 917065"/>
                <a:gd name="connsiteX15" fmla="*/ 243746 w 802225"/>
                <a:gd name="connsiteY15" fmla="*/ 917019 h 91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02225" h="917065">
                  <a:moveTo>
                    <a:pt x="243746" y="917065"/>
                  </a:moveTo>
                  <a:cubicBezTo>
                    <a:pt x="211813" y="880711"/>
                    <a:pt x="179498" y="854409"/>
                    <a:pt x="160617" y="820410"/>
                  </a:cubicBezTo>
                  <a:cubicBezTo>
                    <a:pt x="107416" y="724673"/>
                    <a:pt x="56892" y="627115"/>
                    <a:pt x="11005" y="527568"/>
                  </a:cubicBezTo>
                  <a:cubicBezTo>
                    <a:pt x="-13874" y="473602"/>
                    <a:pt x="3783" y="445969"/>
                    <a:pt x="60381" y="438456"/>
                  </a:cubicBezTo>
                  <a:cubicBezTo>
                    <a:pt x="198180" y="420172"/>
                    <a:pt x="325881" y="376090"/>
                    <a:pt x="448991" y="309256"/>
                  </a:cubicBezTo>
                  <a:cubicBezTo>
                    <a:pt x="490349" y="286795"/>
                    <a:pt x="550297" y="299602"/>
                    <a:pt x="617116" y="295302"/>
                  </a:cubicBezTo>
                  <a:cubicBezTo>
                    <a:pt x="591518" y="255826"/>
                    <a:pt x="566317" y="216962"/>
                    <a:pt x="539449" y="175512"/>
                  </a:cubicBezTo>
                  <a:cubicBezTo>
                    <a:pt x="551843" y="164235"/>
                    <a:pt x="571764" y="146104"/>
                    <a:pt x="599352" y="120995"/>
                  </a:cubicBezTo>
                  <a:cubicBezTo>
                    <a:pt x="570770" y="108770"/>
                    <a:pt x="551353" y="100462"/>
                    <a:pt x="528234" y="90577"/>
                  </a:cubicBezTo>
                  <a:cubicBezTo>
                    <a:pt x="590890" y="35066"/>
                    <a:pt x="651986" y="-13958"/>
                    <a:pt x="741664" y="3638"/>
                  </a:cubicBezTo>
                  <a:cubicBezTo>
                    <a:pt x="784094" y="11977"/>
                    <a:pt x="812140" y="32541"/>
                    <a:pt x="798935" y="78046"/>
                  </a:cubicBezTo>
                  <a:cubicBezTo>
                    <a:pt x="781355" y="138668"/>
                    <a:pt x="764753" y="202074"/>
                    <a:pt x="733295" y="255551"/>
                  </a:cubicBezTo>
                  <a:cubicBezTo>
                    <a:pt x="656317" y="386434"/>
                    <a:pt x="537215" y="467757"/>
                    <a:pt x="400380" y="524737"/>
                  </a:cubicBezTo>
                  <a:cubicBezTo>
                    <a:pt x="383442" y="475454"/>
                    <a:pt x="368187" y="431081"/>
                    <a:pt x="352932" y="386709"/>
                  </a:cubicBezTo>
                  <a:cubicBezTo>
                    <a:pt x="345680" y="388178"/>
                    <a:pt x="338442" y="389662"/>
                    <a:pt x="331190" y="391131"/>
                  </a:cubicBezTo>
                  <a:cubicBezTo>
                    <a:pt x="362327" y="573884"/>
                    <a:pt x="316149" y="741963"/>
                    <a:pt x="243746" y="917019"/>
                  </a:cubicBez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83" name="Freeform: Shape 1682">
              <a:extLst>
                <a:ext uri="{FF2B5EF4-FFF2-40B4-BE49-F238E27FC236}">
                  <a16:creationId xmlns:a16="http://schemas.microsoft.com/office/drawing/2014/main" id="{1C840973-3CE7-30EC-6F6B-7D478FEF5A64}"/>
                </a:ext>
              </a:extLst>
            </p:cNvPr>
            <p:cNvSpPr/>
            <p:nvPr/>
          </p:nvSpPr>
          <p:spPr>
            <a:xfrm>
              <a:off x="2136099" y="4264194"/>
              <a:ext cx="747134" cy="668626"/>
            </a:xfrm>
            <a:custGeom>
              <a:avLst/>
              <a:gdLst>
                <a:gd name="connsiteX0" fmla="*/ 341667 w 747134"/>
                <a:gd name="connsiteY0" fmla="*/ 251178 h 668626"/>
                <a:gd name="connsiteX1" fmla="*/ 361573 w 747134"/>
                <a:gd name="connsiteY1" fmla="*/ 269814 h 668626"/>
                <a:gd name="connsiteX2" fmla="*/ 511949 w 747134"/>
                <a:gd name="connsiteY2" fmla="*/ 330864 h 668626"/>
                <a:gd name="connsiteX3" fmla="*/ 585317 w 747134"/>
                <a:gd name="connsiteY3" fmla="*/ 356509 h 668626"/>
                <a:gd name="connsiteX4" fmla="*/ 717914 w 747134"/>
                <a:gd name="connsiteY4" fmla="*/ 486673 h 668626"/>
                <a:gd name="connsiteX5" fmla="*/ 729971 w 747134"/>
                <a:gd name="connsiteY5" fmla="*/ 512638 h 668626"/>
                <a:gd name="connsiteX6" fmla="*/ 733520 w 747134"/>
                <a:gd name="connsiteY6" fmla="*/ 612215 h 668626"/>
                <a:gd name="connsiteX7" fmla="*/ 589739 w 747134"/>
                <a:gd name="connsiteY7" fmla="*/ 660566 h 668626"/>
                <a:gd name="connsiteX8" fmla="*/ 155915 w 747134"/>
                <a:gd name="connsiteY8" fmla="*/ 326274 h 668626"/>
                <a:gd name="connsiteX9" fmla="*/ 0 w 747134"/>
                <a:gd name="connsiteY9" fmla="*/ 19050 h 668626"/>
                <a:gd name="connsiteX10" fmla="*/ 18055 w 747134"/>
                <a:gd name="connsiteY10" fmla="*/ 0 h 668626"/>
                <a:gd name="connsiteX11" fmla="*/ 203853 w 747134"/>
                <a:gd name="connsiteY11" fmla="*/ 74530 h 668626"/>
                <a:gd name="connsiteX12" fmla="*/ 201940 w 747134"/>
                <a:gd name="connsiteY12" fmla="*/ 72357 h 668626"/>
                <a:gd name="connsiteX13" fmla="*/ 215099 w 747134"/>
                <a:gd name="connsiteY13" fmla="*/ 121091 h 668626"/>
                <a:gd name="connsiteX14" fmla="*/ 301426 w 747134"/>
                <a:gd name="connsiteY14" fmla="*/ 230767 h 668626"/>
                <a:gd name="connsiteX15" fmla="*/ 341652 w 747134"/>
                <a:gd name="connsiteY15" fmla="*/ 251193 h 66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47134" h="668626">
                  <a:moveTo>
                    <a:pt x="341667" y="251178"/>
                  </a:moveTo>
                  <a:cubicBezTo>
                    <a:pt x="348307" y="257390"/>
                    <a:pt x="354933" y="263602"/>
                    <a:pt x="361573" y="269814"/>
                  </a:cubicBezTo>
                  <a:cubicBezTo>
                    <a:pt x="400024" y="320016"/>
                    <a:pt x="452735" y="330298"/>
                    <a:pt x="511949" y="330864"/>
                  </a:cubicBezTo>
                  <a:cubicBezTo>
                    <a:pt x="536813" y="331094"/>
                    <a:pt x="566650" y="340535"/>
                    <a:pt x="585317" y="356509"/>
                  </a:cubicBezTo>
                  <a:cubicBezTo>
                    <a:pt x="632214" y="396643"/>
                    <a:pt x="674046" y="442882"/>
                    <a:pt x="717914" y="486673"/>
                  </a:cubicBezTo>
                  <a:cubicBezTo>
                    <a:pt x="721938" y="495333"/>
                    <a:pt x="725962" y="503978"/>
                    <a:pt x="729971" y="512638"/>
                  </a:cubicBezTo>
                  <a:cubicBezTo>
                    <a:pt x="729573" y="545183"/>
                    <a:pt x="766279" y="569312"/>
                    <a:pt x="733520" y="612215"/>
                  </a:cubicBezTo>
                  <a:cubicBezTo>
                    <a:pt x="691841" y="666809"/>
                    <a:pt x="653956" y="679080"/>
                    <a:pt x="589739" y="660566"/>
                  </a:cubicBezTo>
                  <a:cubicBezTo>
                    <a:pt x="401003" y="606187"/>
                    <a:pt x="252188" y="500810"/>
                    <a:pt x="155915" y="326274"/>
                  </a:cubicBezTo>
                  <a:cubicBezTo>
                    <a:pt x="100511" y="225824"/>
                    <a:pt x="51747" y="121580"/>
                    <a:pt x="0" y="19050"/>
                  </a:cubicBezTo>
                  <a:cubicBezTo>
                    <a:pt x="6013" y="12700"/>
                    <a:pt x="12042" y="6350"/>
                    <a:pt x="18055" y="0"/>
                  </a:cubicBezTo>
                  <a:cubicBezTo>
                    <a:pt x="79993" y="24848"/>
                    <a:pt x="141915" y="49682"/>
                    <a:pt x="203853" y="74530"/>
                  </a:cubicBezTo>
                  <a:cubicBezTo>
                    <a:pt x="203853" y="74530"/>
                    <a:pt x="201940" y="72357"/>
                    <a:pt x="201940" y="72357"/>
                  </a:cubicBezTo>
                  <a:cubicBezTo>
                    <a:pt x="206438" y="88576"/>
                    <a:pt x="212758" y="104550"/>
                    <a:pt x="215099" y="121091"/>
                  </a:cubicBezTo>
                  <a:cubicBezTo>
                    <a:pt x="222780" y="175164"/>
                    <a:pt x="243925" y="216736"/>
                    <a:pt x="301426" y="230767"/>
                  </a:cubicBezTo>
                  <a:cubicBezTo>
                    <a:pt x="315625" y="234240"/>
                    <a:pt x="328294" y="244216"/>
                    <a:pt x="341652" y="251193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84" name="Freeform: Shape 1683">
              <a:extLst>
                <a:ext uri="{FF2B5EF4-FFF2-40B4-BE49-F238E27FC236}">
                  <a16:creationId xmlns:a16="http://schemas.microsoft.com/office/drawing/2014/main" id="{7CFB1DBC-8456-0CAA-5583-DFF505B31861}"/>
                </a:ext>
              </a:extLst>
            </p:cNvPr>
            <p:cNvSpPr/>
            <p:nvPr/>
          </p:nvSpPr>
          <p:spPr>
            <a:xfrm>
              <a:off x="2254758" y="5700556"/>
              <a:ext cx="410575" cy="799578"/>
            </a:xfrm>
            <a:custGeom>
              <a:avLst/>
              <a:gdLst>
                <a:gd name="connsiteX0" fmla="*/ 326350 w 410575"/>
                <a:gd name="connsiteY0" fmla="*/ 184467 h 799578"/>
                <a:gd name="connsiteX1" fmla="*/ 357777 w 410575"/>
                <a:gd name="connsiteY1" fmla="*/ 257145 h 799578"/>
                <a:gd name="connsiteX2" fmla="*/ 316557 w 410575"/>
                <a:gd name="connsiteY2" fmla="*/ 725350 h 799578"/>
                <a:gd name="connsiteX3" fmla="*/ 112200 w 410575"/>
                <a:gd name="connsiteY3" fmla="*/ 792658 h 799578"/>
                <a:gd name="connsiteX4" fmla="*/ 153129 w 410575"/>
                <a:gd name="connsiteY4" fmla="*/ 700165 h 799578"/>
                <a:gd name="connsiteX5" fmla="*/ 141975 w 410575"/>
                <a:gd name="connsiteY5" fmla="*/ 693616 h 799578"/>
                <a:gd name="connsiteX6" fmla="*/ 92125 w 410575"/>
                <a:gd name="connsiteY6" fmla="*/ 781274 h 799578"/>
                <a:gd name="connsiteX7" fmla="*/ 54623 w 410575"/>
                <a:gd name="connsiteY7" fmla="*/ 665019 h 799578"/>
                <a:gd name="connsiteX8" fmla="*/ 14489 w 410575"/>
                <a:gd name="connsiteY8" fmla="*/ 724478 h 799578"/>
                <a:gd name="connsiteX9" fmla="*/ 24174 w 410575"/>
                <a:gd name="connsiteY9" fmla="*/ 628588 h 799578"/>
                <a:gd name="connsiteX10" fmla="*/ 199384 w 410575"/>
                <a:gd name="connsiteY10" fmla="*/ 572617 h 799578"/>
                <a:gd name="connsiteX11" fmla="*/ 174550 w 410575"/>
                <a:gd name="connsiteY11" fmla="*/ 560392 h 799578"/>
                <a:gd name="connsiteX12" fmla="*/ 144607 w 410575"/>
                <a:gd name="connsiteY12" fmla="*/ 555021 h 799578"/>
                <a:gd name="connsiteX13" fmla="*/ 142572 w 410575"/>
                <a:gd name="connsiteY13" fmla="*/ 266188 h 799578"/>
                <a:gd name="connsiteX14" fmla="*/ 91804 w 410575"/>
                <a:gd name="connsiteY14" fmla="*/ 0 h 799578"/>
                <a:gd name="connsiteX15" fmla="*/ 328308 w 410575"/>
                <a:gd name="connsiteY15" fmla="*/ 186425 h 799578"/>
                <a:gd name="connsiteX16" fmla="*/ 326319 w 410575"/>
                <a:gd name="connsiteY16" fmla="*/ 184497 h 799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0575" h="799578">
                  <a:moveTo>
                    <a:pt x="326350" y="184467"/>
                  </a:moveTo>
                  <a:cubicBezTo>
                    <a:pt x="336800" y="208703"/>
                    <a:pt x="346807" y="233154"/>
                    <a:pt x="357777" y="257145"/>
                  </a:cubicBezTo>
                  <a:cubicBezTo>
                    <a:pt x="432904" y="421338"/>
                    <a:pt x="435215" y="579457"/>
                    <a:pt x="316557" y="725350"/>
                  </a:cubicBezTo>
                  <a:cubicBezTo>
                    <a:pt x="266906" y="786400"/>
                    <a:pt x="202949" y="813437"/>
                    <a:pt x="112200" y="792658"/>
                  </a:cubicBezTo>
                  <a:cubicBezTo>
                    <a:pt x="127332" y="758461"/>
                    <a:pt x="140231" y="729313"/>
                    <a:pt x="153129" y="700165"/>
                  </a:cubicBezTo>
                  <a:cubicBezTo>
                    <a:pt x="149411" y="697977"/>
                    <a:pt x="145693" y="695789"/>
                    <a:pt x="141975" y="693616"/>
                  </a:cubicBezTo>
                  <a:cubicBezTo>
                    <a:pt x="125726" y="722182"/>
                    <a:pt x="109476" y="750765"/>
                    <a:pt x="92125" y="781274"/>
                  </a:cubicBezTo>
                  <a:cubicBezTo>
                    <a:pt x="26485" y="768972"/>
                    <a:pt x="18972" y="745731"/>
                    <a:pt x="54623" y="665019"/>
                  </a:cubicBezTo>
                  <a:cubicBezTo>
                    <a:pt x="41785" y="684038"/>
                    <a:pt x="28948" y="703056"/>
                    <a:pt x="14489" y="724478"/>
                  </a:cubicBezTo>
                  <a:cubicBezTo>
                    <a:pt x="-12884" y="690081"/>
                    <a:pt x="3227" y="657736"/>
                    <a:pt x="24174" y="628588"/>
                  </a:cubicBezTo>
                  <a:cubicBezTo>
                    <a:pt x="68240" y="567277"/>
                    <a:pt x="129688" y="559397"/>
                    <a:pt x="199384" y="572617"/>
                  </a:cubicBezTo>
                  <a:cubicBezTo>
                    <a:pt x="191136" y="568440"/>
                    <a:pt x="183226" y="563207"/>
                    <a:pt x="174550" y="560392"/>
                  </a:cubicBezTo>
                  <a:cubicBezTo>
                    <a:pt x="165645" y="557500"/>
                    <a:pt x="156006" y="556949"/>
                    <a:pt x="144607" y="555021"/>
                  </a:cubicBezTo>
                  <a:cubicBezTo>
                    <a:pt x="144607" y="458167"/>
                    <a:pt x="151783" y="361359"/>
                    <a:pt x="142572" y="266188"/>
                  </a:cubicBezTo>
                  <a:cubicBezTo>
                    <a:pt x="133514" y="172624"/>
                    <a:pt x="107824" y="80712"/>
                    <a:pt x="91804" y="0"/>
                  </a:cubicBezTo>
                  <a:cubicBezTo>
                    <a:pt x="165324" y="57944"/>
                    <a:pt x="246801" y="122177"/>
                    <a:pt x="328308" y="186425"/>
                  </a:cubicBezTo>
                  <a:cubicBezTo>
                    <a:pt x="328354" y="186456"/>
                    <a:pt x="326319" y="184497"/>
                    <a:pt x="326319" y="184497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85" name="Freeform: Shape 1684">
              <a:extLst>
                <a:ext uri="{FF2B5EF4-FFF2-40B4-BE49-F238E27FC236}">
                  <a16:creationId xmlns:a16="http://schemas.microsoft.com/office/drawing/2014/main" id="{9DA9F3B6-D706-6984-8FDA-08CC482E8233}"/>
                </a:ext>
              </a:extLst>
            </p:cNvPr>
            <p:cNvSpPr/>
            <p:nvPr/>
          </p:nvSpPr>
          <p:spPr>
            <a:xfrm>
              <a:off x="3394465" y="3156493"/>
              <a:ext cx="486476" cy="519562"/>
            </a:xfrm>
            <a:custGeom>
              <a:avLst/>
              <a:gdLst>
                <a:gd name="connsiteX0" fmla="*/ 376203 w 486476"/>
                <a:gd name="connsiteY0" fmla="*/ 0 h 519562"/>
                <a:gd name="connsiteX1" fmla="*/ 401664 w 486476"/>
                <a:gd name="connsiteY1" fmla="*/ 332639 h 519562"/>
                <a:gd name="connsiteX2" fmla="*/ 486476 w 486476"/>
                <a:gd name="connsiteY2" fmla="*/ 223162 h 519562"/>
                <a:gd name="connsiteX3" fmla="*/ 477204 w 486476"/>
                <a:gd name="connsiteY3" fmla="*/ 328141 h 519562"/>
                <a:gd name="connsiteX4" fmla="*/ 417179 w 486476"/>
                <a:gd name="connsiteY4" fmla="*/ 452491 h 519562"/>
                <a:gd name="connsiteX5" fmla="*/ 324410 w 486476"/>
                <a:gd name="connsiteY5" fmla="*/ 494491 h 519562"/>
                <a:gd name="connsiteX6" fmla="*/ 98570 w 486476"/>
                <a:gd name="connsiteY6" fmla="*/ 518223 h 519562"/>
                <a:gd name="connsiteX7" fmla="*/ 4134 w 486476"/>
                <a:gd name="connsiteY7" fmla="*/ 463461 h 519562"/>
                <a:gd name="connsiteX8" fmla="*/ 50923 w 486476"/>
                <a:gd name="connsiteY8" fmla="*/ 293056 h 519562"/>
                <a:gd name="connsiteX9" fmla="*/ 210205 w 486476"/>
                <a:gd name="connsiteY9" fmla="*/ 192209 h 519562"/>
                <a:gd name="connsiteX10" fmla="*/ 376234 w 486476"/>
                <a:gd name="connsiteY10" fmla="*/ 0 h 51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6476" h="519562">
                  <a:moveTo>
                    <a:pt x="376203" y="0"/>
                  </a:moveTo>
                  <a:cubicBezTo>
                    <a:pt x="482375" y="107503"/>
                    <a:pt x="484288" y="184222"/>
                    <a:pt x="401664" y="332639"/>
                  </a:cubicBezTo>
                  <a:cubicBezTo>
                    <a:pt x="427828" y="298871"/>
                    <a:pt x="453977" y="265102"/>
                    <a:pt x="486476" y="223162"/>
                  </a:cubicBezTo>
                  <a:cubicBezTo>
                    <a:pt x="483706" y="260925"/>
                    <a:pt x="487547" y="296958"/>
                    <a:pt x="477204" y="328141"/>
                  </a:cubicBezTo>
                  <a:cubicBezTo>
                    <a:pt x="462836" y="371519"/>
                    <a:pt x="438584" y="411683"/>
                    <a:pt x="417179" y="452491"/>
                  </a:cubicBezTo>
                  <a:cubicBezTo>
                    <a:pt x="397211" y="490559"/>
                    <a:pt x="368277" y="495746"/>
                    <a:pt x="324410" y="494491"/>
                  </a:cubicBezTo>
                  <a:cubicBezTo>
                    <a:pt x="249359" y="492334"/>
                    <a:pt x="173529" y="506961"/>
                    <a:pt x="98570" y="518223"/>
                  </a:cubicBezTo>
                  <a:cubicBezTo>
                    <a:pt x="53616" y="524986"/>
                    <a:pt x="9718" y="506059"/>
                    <a:pt x="4134" y="463461"/>
                  </a:cubicBezTo>
                  <a:cubicBezTo>
                    <a:pt x="-4037" y="401202"/>
                    <a:pt x="-5307" y="335654"/>
                    <a:pt x="50923" y="293056"/>
                  </a:cubicBezTo>
                  <a:cubicBezTo>
                    <a:pt x="100942" y="255171"/>
                    <a:pt x="154602" y="220974"/>
                    <a:pt x="210205" y="192209"/>
                  </a:cubicBezTo>
                  <a:cubicBezTo>
                    <a:pt x="289402" y="151248"/>
                    <a:pt x="357506" y="103143"/>
                    <a:pt x="376234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86" name="Freeform: Shape 1685">
              <a:extLst>
                <a:ext uri="{FF2B5EF4-FFF2-40B4-BE49-F238E27FC236}">
                  <a16:creationId xmlns:a16="http://schemas.microsoft.com/office/drawing/2014/main" id="{1EEBE889-7BA6-34A6-C7A7-A710129EE46C}"/>
                </a:ext>
              </a:extLst>
            </p:cNvPr>
            <p:cNvSpPr/>
            <p:nvPr/>
          </p:nvSpPr>
          <p:spPr>
            <a:xfrm>
              <a:off x="3476315" y="4054007"/>
              <a:ext cx="476637" cy="481361"/>
            </a:xfrm>
            <a:custGeom>
              <a:avLst/>
              <a:gdLst>
                <a:gd name="connsiteX0" fmla="*/ 29725 w 476637"/>
                <a:gd name="connsiteY0" fmla="*/ 216537 h 481361"/>
                <a:gd name="connsiteX1" fmla="*/ 323393 w 476637"/>
                <a:gd name="connsiteY1" fmla="*/ 16601 h 481361"/>
                <a:gd name="connsiteX2" fmla="*/ 475361 w 476637"/>
                <a:gd name="connsiteY2" fmla="*/ 0 h 481361"/>
                <a:gd name="connsiteX3" fmla="*/ 174516 w 476637"/>
                <a:gd name="connsiteY3" fmla="*/ 469765 h 481361"/>
                <a:gd name="connsiteX4" fmla="*/ 3836 w 476637"/>
                <a:gd name="connsiteY4" fmla="*/ 398907 h 481361"/>
                <a:gd name="connsiteX5" fmla="*/ 36595 w 476637"/>
                <a:gd name="connsiteY5" fmla="*/ 309703 h 481361"/>
                <a:gd name="connsiteX6" fmla="*/ 116159 w 476637"/>
                <a:gd name="connsiteY6" fmla="*/ 263985 h 481361"/>
                <a:gd name="connsiteX7" fmla="*/ 194423 w 476637"/>
                <a:gd name="connsiteY7" fmla="*/ 219674 h 481361"/>
                <a:gd name="connsiteX8" fmla="*/ 25548 w 476637"/>
                <a:gd name="connsiteY8" fmla="*/ 280096 h 481361"/>
                <a:gd name="connsiteX9" fmla="*/ 336169 w 476637"/>
                <a:gd name="connsiteY9" fmla="*/ 74576 h 481361"/>
                <a:gd name="connsiteX10" fmla="*/ 29740 w 476637"/>
                <a:gd name="connsiteY10" fmla="*/ 216506 h 48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6637" h="481361">
                  <a:moveTo>
                    <a:pt x="29725" y="216537"/>
                  </a:moveTo>
                  <a:cubicBezTo>
                    <a:pt x="95136" y="102760"/>
                    <a:pt x="178173" y="14964"/>
                    <a:pt x="323393" y="16601"/>
                  </a:cubicBezTo>
                  <a:cubicBezTo>
                    <a:pt x="373978" y="17167"/>
                    <a:pt x="424700" y="5875"/>
                    <a:pt x="475361" y="0"/>
                  </a:cubicBezTo>
                  <a:cubicBezTo>
                    <a:pt x="491610" y="191153"/>
                    <a:pt x="350552" y="410872"/>
                    <a:pt x="174516" y="469765"/>
                  </a:cubicBezTo>
                  <a:cubicBezTo>
                    <a:pt x="86889" y="499081"/>
                    <a:pt x="20835" y="471861"/>
                    <a:pt x="3836" y="398907"/>
                  </a:cubicBezTo>
                  <a:cubicBezTo>
                    <a:pt x="-4732" y="362139"/>
                    <a:pt x="-1030" y="329839"/>
                    <a:pt x="36595" y="309703"/>
                  </a:cubicBezTo>
                  <a:cubicBezTo>
                    <a:pt x="63540" y="295275"/>
                    <a:pt x="89000" y="277970"/>
                    <a:pt x="116159" y="263985"/>
                  </a:cubicBezTo>
                  <a:cubicBezTo>
                    <a:pt x="142538" y="250398"/>
                    <a:pt x="170232" y="239427"/>
                    <a:pt x="194423" y="219674"/>
                  </a:cubicBezTo>
                  <a:cubicBezTo>
                    <a:pt x="133051" y="207831"/>
                    <a:pt x="88281" y="247613"/>
                    <a:pt x="25548" y="280096"/>
                  </a:cubicBezTo>
                  <a:cubicBezTo>
                    <a:pt x="109733" y="172823"/>
                    <a:pt x="202486" y="105300"/>
                    <a:pt x="336169" y="74576"/>
                  </a:cubicBezTo>
                  <a:cubicBezTo>
                    <a:pt x="248159" y="52512"/>
                    <a:pt x="178862" y="88989"/>
                    <a:pt x="29740" y="216506"/>
                  </a:cubicBez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87" name="Freeform: Shape 1686">
              <a:extLst>
                <a:ext uri="{FF2B5EF4-FFF2-40B4-BE49-F238E27FC236}">
                  <a16:creationId xmlns:a16="http://schemas.microsoft.com/office/drawing/2014/main" id="{D26DF9CC-F2BE-396E-28AD-63E1F9DE38FE}"/>
                </a:ext>
              </a:extLst>
            </p:cNvPr>
            <p:cNvSpPr/>
            <p:nvPr/>
          </p:nvSpPr>
          <p:spPr>
            <a:xfrm>
              <a:off x="3373382" y="3668869"/>
              <a:ext cx="381054" cy="293484"/>
            </a:xfrm>
            <a:custGeom>
              <a:avLst/>
              <a:gdLst>
                <a:gd name="connsiteX0" fmla="*/ 172808 w 381054"/>
                <a:gd name="connsiteY0" fmla="*/ 125147 h 293484"/>
                <a:gd name="connsiteX1" fmla="*/ 63728 w 381054"/>
                <a:gd name="connsiteY1" fmla="*/ 64050 h 293484"/>
                <a:gd name="connsiteX2" fmla="*/ 263771 w 381054"/>
                <a:gd name="connsiteY2" fmla="*/ 414 h 293484"/>
                <a:gd name="connsiteX3" fmla="*/ 376400 w 381054"/>
                <a:gd name="connsiteY3" fmla="*/ 32500 h 293484"/>
                <a:gd name="connsiteX4" fmla="*/ 351934 w 381054"/>
                <a:gd name="connsiteY4" fmla="*/ 142788 h 293484"/>
                <a:gd name="connsiteX5" fmla="*/ 226804 w 381054"/>
                <a:gd name="connsiteY5" fmla="*/ 241800 h 293484"/>
                <a:gd name="connsiteX6" fmla="*/ 104107 w 381054"/>
                <a:gd name="connsiteY6" fmla="*/ 285422 h 293484"/>
                <a:gd name="connsiteX7" fmla="*/ 43592 w 381054"/>
                <a:gd name="connsiteY7" fmla="*/ 268500 h 293484"/>
                <a:gd name="connsiteX8" fmla="*/ 34182 w 381054"/>
                <a:gd name="connsiteY8" fmla="*/ 253949 h 293484"/>
                <a:gd name="connsiteX9" fmla="*/ 15470 w 381054"/>
                <a:gd name="connsiteY9" fmla="*/ 132032 h 293484"/>
                <a:gd name="connsiteX10" fmla="*/ 130577 w 381054"/>
                <a:gd name="connsiteY10" fmla="*/ 132583 h 293484"/>
                <a:gd name="connsiteX11" fmla="*/ 161684 w 381054"/>
                <a:gd name="connsiteY11" fmla="*/ 142850 h 293484"/>
                <a:gd name="connsiteX12" fmla="*/ 172823 w 381054"/>
                <a:gd name="connsiteY12" fmla="*/ 125147 h 293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054" h="293484">
                  <a:moveTo>
                    <a:pt x="172808" y="125147"/>
                  </a:moveTo>
                  <a:cubicBezTo>
                    <a:pt x="138289" y="105806"/>
                    <a:pt x="103755" y="86466"/>
                    <a:pt x="63728" y="64050"/>
                  </a:cubicBezTo>
                  <a:cubicBezTo>
                    <a:pt x="121060" y="9595"/>
                    <a:pt x="194397" y="5035"/>
                    <a:pt x="263771" y="414"/>
                  </a:cubicBezTo>
                  <a:cubicBezTo>
                    <a:pt x="302099" y="-2141"/>
                    <a:pt x="355729" y="6948"/>
                    <a:pt x="376400" y="32500"/>
                  </a:cubicBezTo>
                  <a:cubicBezTo>
                    <a:pt x="391135" y="50723"/>
                    <a:pt x="367556" y="107413"/>
                    <a:pt x="351934" y="142788"/>
                  </a:cubicBezTo>
                  <a:cubicBezTo>
                    <a:pt x="328478" y="195882"/>
                    <a:pt x="299192" y="241448"/>
                    <a:pt x="226804" y="241800"/>
                  </a:cubicBezTo>
                  <a:cubicBezTo>
                    <a:pt x="185660" y="241999"/>
                    <a:pt x="143048" y="265960"/>
                    <a:pt x="104107" y="285422"/>
                  </a:cubicBezTo>
                  <a:cubicBezTo>
                    <a:pt x="74944" y="300004"/>
                    <a:pt x="58189" y="295062"/>
                    <a:pt x="43592" y="268500"/>
                  </a:cubicBezTo>
                  <a:cubicBezTo>
                    <a:pt x="40808" y="263450"/>
                    <a:pt x="37074" y="258952"/>
                    <a:pt x="34182" y="253949"/>
                  </a:cubicBezTo>
                  <a:cubicBezTo>
                    <a:pt x="11966" y="215605"/>
                    <a:pt x="-19110" y="174553"/>
                    <a:pt x="15470" y="132032"/>
                  </a:cubicBezTo>
                  <a:cubicBezTo>
                    <a:pt x="49361" y="90368"/>
                    <a:pt x="91943" y="117251"/>
                    <a:pt x="130577" y="132583"/>
                  </a:cubicBezTo>
                  <a:cubicBezTo>
                    <a:pt x="140722" y="136607"/>
                    <a:pt x="151310" y="139453"/>
                    <a:pt x="161684" y="142850"/>
                  </a:cubicBezTo>
                  <a:cubicBezTo>
                    <a:pt x="165402" y="136943"/>
                    <a:pt x="169105" y="131053"/>
                    <a:pt x="172823" y="125147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88" name="Freeform: Shape 1687">
              <a:extLst>
                <a:ext uri="{FF2B5EF4-FFF2-40B4-BE49-F238E27FC236}">
                  <a16:creationId xmlns:a16="http://schemas.microsoft.com/office/drawing/2014/main" id="{D5B9DE2F-B9DB-72A1-E588-541E4FBDE5D0}"/>
                </a:ext>
              </a:extLst>
            </p:cNvPr>
            <p:cNvSpPr/>
            <p:nvPr/>
          </p:nvSpPr>
          <p:spPr>
            <a:xfrm>
              <a:off x="2623987" y="3239622"/>
              <a:ext cx="280792" cy="413243"/>
            </a:xfrm>
            <a:custGeom>
              <a:avLst/>
              <a:gdLst>
                <a:gd name="connsiteX0" fmla="*/ 175677 w 280792"/>
                <a:gd name="connsiteY0" fmla="*/ 87536 h 413243"/>
                <a:gd name="connsiteX1" fmla="*/ 230301 w 280792"/>
                <a:gd name="connsiteY1" fmla="*/ 380439 h 413243"/>
                <a:gd name="connsiteX2" fmla="*/ 131840 w 280792"/>
                <a:gd name="connsiteY2" fmla="*/ 203883 h 413243"/>
                <a:gd name="connsiteX3" fmla="*/ 194252 w 280792"/>
                <a:gd name="connsiteY3" fmla="*/ 376277 h 413243"/>
                <a:gd name="connsiteX4" fmla="*/ 16028 w 280792"/>
                <a:gd name="connsiteY4" fmla="*/ 413244 h 413243"/>
                <a:gd name="connsiteX5" fmla="*/ 226659 w 280792"/>
                <a:gd name="connsiteY5" fmla="*/ 0 h 413243"/>
                <a:gd name="connsiteX6" fmla="*/ 275040 w 280792"/>
                <a:gd name="connsiteY6" fmla="*/ 292505 h 413243"/>
                <a:gd name="connsiteX7" fmla="*/ 175661 w 280792"/>
                <a:gd name="connsiteY7" fmla="*/ 87521 h 41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92" h="413243">
                  <a:moveTo>
                    <a:pt x="175677" y="87536"/>
                  </a:moveTo>
                  <a:cubicBezTo>
                    <a:pt x="231234" y="178469"/>
                    <a:pt x="253864" y="273838"/>
                    <a:pt x="230301" y="380439"/>
                  </a:cubicBezTo>
                  <a:cubicBezTo>
                    <a:pt x="197083" y="323321"/>
                    <a:pt x="207472" y="241416"/>
                    <a:pt x="131840" y="203883"/>
                  </a:cubicBezTo>
                  <a:cubicBezTo>
                    <a:pt x="153552" y="263832"/>
                    <a:pt x="173596" y="319221"/>
                    <a:pt x="194252" y="376277"/>
                  </a:cubicBezTo>
                  <a:cubicBezTo>
                    <a:pt x="126301" y="390369"/>
                    <a:pt x="71080" y="401830"/>
                    <a:pt x="16028" y="413244"/>
                  </a:cubicBezTo>
                  <a:cubicBezTo>
                    <a:pt x="-38917" y="249939"/>
                    <a:pt x="51327" y="69527"/>
                    <a:pt x="226659" y="0"/>
                  </a:cubicBezTo>
                  <a:cubicBezTo>
                    <a:pt x="266854" y="93840"/>
                    <a:pt x="292957" y="189026"/>
                    <a:pt x="275040" y="292505"/>
                  </a:cubicBezTo>
                  <a:cubicBezTo>
                    <a:pt x="258867" y="215405"/>
                    <a:pt x="249411" y="135779"/>
                    <a:pt x="175661" y="87521"/>
                  </a:cubicBez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89" name="Freeform: Shape 1688">
              <a:extLst>
                <a:ext uri="{FF2B5EF4-FFF2-40B4-BE49-F238E27FC236}">
                  <a16:creationId xmlns:a16="http://schemas.microsoft.com/office/drawing/2014/main" id="{9E81EEA6-4140-18BD-9E32-3BAA15BB4327}"/>
                </a:ext>
              </a:extLst>
            </p:cNvPr>
            <p:cNvSpPr/>
            <p:nvPr/>
          </p:nvSpPr>
          <p:spPr>
            <a:xfrm>
              <a:off x="2870908" y="6326482"/>
              <a:ext cx="318696" cy="258568"/>
            </a:xfrm>
            <a:custGeom>
              <a:avLst/>
              <a:gdLst>
                <a:gd name="connsiteX0" fmla="*/ 21005 w 318696"/>
                <a:gd name="connsiteY0" fmla="*/ 43240 h 258568"/>
                <a:gd name="connsiteX1" fmla="*/ 47001 w 318696"/>
                <a:gd name="connsiteY1" fmla="*/ 33814 h 258568"/>
                <a:gd name="connsiteX2" fmla="*/ 251190 w 318696"/>
                <a:gd name="connsiteY2" fmla="*/ 77345 h 258568"/>
                <a:gd name="connsiteX3" fmla="*/ 278808 w 318696"/>
                <a:gd name="connsiteY3" fmla="*/ 114174 h 258568"/>
                <a:gd name="connsiteX4" fmla="*/ 318697 w 318696"/>
                <a:gd name="connsiteY4" fmla="*/ 227691 h 258568"/>
                <a:gd name="connsiteX5" fmla="*/ 186605 w 318696"/>
                <a:gd name="connsiteY5" fmla="*/ 258568 h 258568"/>
                <a:gd name="connsiteX6" fmla="*/ 173263 w 318696"/>
                <a:gd name="connsiteY6" fmla="*/ 239687 h 258568"/>
                <a:gd name="connsiteX7" fmla="*/ 195617 w 318696"/>
                <a:gd name="connsiteY7" fmla="*/ 157078 h 258568"/>
                <a:gd name="connsiteX8" fmla="*/ 183897 w 318696"/>
                <a:gd name="connsiteY8" fmla="*/ 151768 h 258568"/>
                <a:gd name="connsiteX9" fmla="*/ 142508 w 318696"/>
                <a:gd name="connsiteY9" fmla="*/ 254330 h 258568"/>
                <a:gd name="connsiteX10" fmla="*/ 49847 w 318696"/>
                <a:gd name="connsiteY10" fmla="*/ 209039 h 258568"/>
                <a:gd name="connsiteX11" fmla="*/ 77495 w 318696"/>
                <a:gd name="connsiteY11" fmla="*/ 98751 h 258568"/>
                <a:gd name="connsiteX12" fmla="*/ 16843 w 318696"/>
                <a:gd name="connsiteY12" fmla="*/ 158990 h 258568"/>
                <a:gd name="connsiteX13" fmla="*/ 20959 w 318696"/>
                <a:gd name="connsiteY13" fmla="*/ 43240 h 258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8696" h="258568">
                  <a:moveTo>
                    <a:pt x="21005" y="43240"/>
                  </a:moveTo>
                  <a:cubicBezTo>
                    <a:pt x="29665" y="40103"/>
                    <a:pt x="38340" y="36951"/>
                    <a:pt x="47001" y="33814"/>
                  </a:cubicBezTo>
                  <a:cubicBezTo>
                    <a:pt x="158329" y="-18300"/>
                    <a:pt x="174625" y="-14888"/>
                    <a:pt x="251190" y="77345"/>
                  </a:cubicBezTo>
                  <a:cubicBezTo>
                    <a:pt x="261013" y="89188"/>
                    <a:pt x="273284" y="100373"/>
                    <a:pt x="278808" y="114174"/>
                  </a:cubicBezTo>
                  <a:cubicBezTo>
                    <a:pt x="293726" y="151340"/>
                    <a:pt x="305615" y="189760"/>
                    <a:pt x="318697" y="227691"/>
                  </a:cubicBezTo>
                  <a:cubicBezTo>
                    <a:pt x="274661" y="237989"/>
                    <a:pt x="230626" y="248286"/>
                    <a:pt x="186605" y="258568"/>
                  </a:cubicBezTo>
                  <a:cubicBezTo>
                    <a:pt x="182153" y="252279"/>
                    <a:pt x="177715" y="245976"/>
                    <a:pt x="173263" y="239687"/>
                  </a:cubicBezTo>
                  <a:cubicBezTo>
                    <a:pt x="180714" y="212145"/>
                    <a:pt x="188166" y="184604"/>
                    <a:pt x="195617" y="157078"/>
                  </a:cubicBezTo>
                  <a:cubicBezTo>
                    <a:pt x="191716" y="155303"/>
                    <a:pt x="187814" y="153528"/>
                    <a:pt x="183897" y="151768"/>
                  </a:cubicBezTo>
                  <a:cubicBezTo>
                    <a:pt x="171763" y="181835"/>
                    <a:pt x="159630" y="211885"/>
                    <a:pt x="142508" y="254330"/>
                  </a:cubicBezTo>
                  <a:cubicBezTo>
                    <a:pt x="114538" y="242089"/>
                    <a:pt x="65882" y="235663"/>
                    <a:pt x="49847" y="209039"/>
                  </a:cubicBezTo>
                  <a:cubicBezTo>
                    <a:pt x="37285" y="188169"/>
                    <a:pt x="65117" y="142267"/>
                    <a:pt x="77495" y="98751"/>
                  </a:cubicBezTo>
                  <a:cubicBezTo>
                    <a:pt x="57069" y="119040"/>
                    <a:pt x="38142" y="137830"/>
                    <a:pt x="16843" y="158990"/>
                  </a:cubicBezTo>
                  <a:cubicBezTo>
                    <a:pt x="-12780" y="122896"/>
                    <a:pt x="1909" y="83129"/>
                    <a:pt x="20959" y="43240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90" name="Freeform: Shape 1689">
              <a:extLst>
                <a:ext uri="{FF2B5EF4-FFF2-40B4-BE49-F238E27FC236}">
                  <a16:creationId xmlns:a16="http://schemas.microsoft.com/office/drawing/2014/main" id="{32E72240-DCE4-AD24-BD57-923F33D46B8A}"/>
                </a:ext>
              </a:extLst>
            </p:cNvPr>
            <p:cNvSpPr/>
            <p:nvPr/>
          </p:nvSpPr>
          <p:spPr>
            <a:xfrm>
              <a:off x="3105578" y="3436982"/>
              <a:ext cx="274104" cy="281798"/>
            </a:xfrm>
            <a:custGeom>
              <a:avLst/>
              <a:gdLst>
                <a:gd name="connsiteX0" fmla="*/ 271921 w 274104"/>
                <a:gd name="connsiteY0" fmla="*/ 171481 h 281798"/>
                <a:gd name="connsiteX1" fmla="*/ 183145 w 274104"/>
                <a:gd name="connsiteY1" fmla="*/ 145408 h 281798"/>
                <a:gd name="connsiteX2" fmla="*/ 134168 w 274104"/>
                <a:gd name="connsiteY2" fmla="*/ 98756 h 281798"/>
                <a:gd name="connsiteX3" fmla="*/ 121850 w 274104"/>
                <a:gd name="connsiteY3" fmla="*/ 110767 h 281798"/>
                <a:gd name="connsiteX4" fmla="*/ 156430 w 274104"/>
                <a:gd name="connsiteY4" fmla="*/ 166064 h 281798"/>
                <a:gd name="connsiteX5" fmla="*/ 133540 w 274104"/>
                <a:gd name="connsiteY5" fmla="*/ 277163 h 281798"/>
                <a:gd name="connsiteX6" fmla="*/ 31943 w 274104"/>
                <a:gd name="connsiteY6" fmla="*/ 254090 h 281798"/>
                <a:gd name="connsiteX7" fmla="*/ 530 w 274104"/>
                <a:gd name="connsiteY7" fmla="*/ 184930 h 281798"/>
                <a:gd name="connsiteX8" fmla="*/ 217557 w 274104"/>
                <a:gd name="connsiteY8" fmla="*/ 5 h 281798"/>
                <a:gd name="connsiteX9" fmla="*/ 269534 w 274104"/>
                <a:gd name="connsiteY9" fmla="*/ 52685 h 281798"/>
                <a:gd name="connsiteX10" fmla="*/ 271905 w 274104"/>
                <a:gd name="connsiteY10" fmla="*/ 171465 h 281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4104" h="281798">
                  <a:moveTo>
                    <a:pt x="271921" y="171481"/>
                  </a:moveTo>
                  <a:cubicBezTo>
                    <a:pt x="231787" y="192030"/>
                    <a:pt x="202838" y="193009"/>
                    <a:pt x="183145" y="145408"/>
                  </a:cubicBezTo>
                  <a:cubicBezTo>
                    <a:pt x="175235" y="126267"/>
                    <a:pt x="150983" y="114087"/>
                    <a:pt x="134168" y="98756"/>
                  </a:cubicBezTo>
                  <a:cubicBezTo>
                    <a:pt x="130067" y="102765"/>
                    <a:pt x="125951" y="106758"/>
                    <a:pt x="121850" y="110767"/>
                  </a:cubicBezTo>
                  <a:cubicBezTo>
                    <a:pt x="133326" y="129235"/>
                    <a:pt x="143899" y="148361"/>
                    <a:pt x="156430" y="166064"/>
                  </a:cubicBezTo>
                  <a:cubicBezTo>
                    <a:pt x="188914" y="211982"/>
                    <a:pt x="163836" y="258129"/>
                    <a:pt x="133540" y="277163"/>
                  </a:cubicBezTo>
                  <a:cubicBezTo>
                    <a:pt x="111752" y="290857"/>
                    <a:pt x="62009" y="271517"/>
                    <a:pt x="31943" y="254090"/>
                  </a:cubicBezTo>
                  <a:cubicBezTo>
                    <a:pt x="13643" y="243486"/>
                    <a:pt x="-3234" y="206321"/>
                    <a:pt x="530" y="184930"/>
                  </a:cubicBezTo>
                  <a:cubicBezTo>
                    <a:pt x="13628" y="110599"/>
                    <a:pt x="143975" y="-822"/>
                    <a:pt x="217557" y="5"/>
                  </a:cubicBezTo>
                  <a:cubicBezTo>
                    <a:pt x="235857" y="203"/>
                    <a:pt x="264454" y="31249"/>
                    <a:pt x="269534" y="52685"/>
                  </a:cubicBezTo>
                  <a:cubicBezTo>
                    <a:pt x="278179" y="89132"/>
                    <a:pt x="271905" y="129220"/>
                    <a:pt x="271905" y="171465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91" name="Freeform: Shape 1690">
              <a:extLst>
                <a:ext uri="{FF2B5EF4-FFF2-40B4-BE49-F238E27FC236}">
                  <a16:creationId xmlns:a16="http://schemas.microsoft.com/office/drawing/2014/main" id="{72E5274E-4C60-C239-3119-CD0E9E057DE6}"/>
                </a:ext>
              </a:extLst>
            </p:cNvPr>
            <p:cNvSpPr/>
            <p:nvPr/>
          </p:nvSpPr>
          <p:spPr>
            <a:xfrm>
              <a:off x="2883573" y="3313188"/>
              <a:ext cx="175637" cy="382795"/>
            </a:xfrm>
            <a:custGeom>
              <a:avLst/>
              <a:gdLst>
                <a:gd name="connsiteX0" fmla="*/ 22400 w 175637"/>
                <a:gd name="connsiteY0" fmla="*/ 0 h 382795"/>
                <a:gd name="connsiteX1" fmla="*/ 175638 w 175637"/>
                <a:gd name="connsiteY1" fmla="*/ 382795 h 382795"/>
                <a:gd name="connsiteX2" fmla="*/ 0 w 175637"/>
                <a:gd name="connsiteY2" fmla="*/ 329319 h 382795"/>
                <a:gd name="connsiteX3" fmla="*/ 22400 w 175637"/>
                <a:gd name="connsiteY3" fmla="*/ 0 h 382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637" h="382795">
                  <a:moveTo>
                    <a:pt x="22400" y="0"/>
                  </a:moveTo>
                  <a:cubicBezTo>
                    <a:pt x="114741" y="108039"/>
                    <a:pt x="164468" y="232863"/>
                    <a:pt x="175638" y="382795"/>
                  </a:cubicBezTo>
                  <a:cubicBezTo>
                    <a:pt x="115399" y="364450"/>
                    <a:pt x="60576" y="347757"/>
                    <a:pt x="0" y="329319"/>
                  </a:cubicBezTo>
                  <a:cubicBezTo>
                    <a:pt x="53522" y="220974"/>
                    <a:pt x="52375" y="111757"/>
                    <a:pt x="22400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92" name="Freeform: Shape 1691">
              <a:extLst>
                <a:ext uri="{FF2B5EF4-FFF2-40B4-BE49-F238E27FC236}">
                  <a16:creationId xmlns:a16="http://schemas.microsoft.com/office/drawing/2014/main" id="{B4EA02DE-E681-4ECF-E7CD-A60BDB814BCD}"/>
                </a:ext>
              </a:extLst>
            </p:cNvPr>
            <p:cNvSpPr/>
            <p:nvPr/>
          </p:nvSpPr>
          <p:spPr>
            <a:xfrm>
              <a:off x="3509804" y="4421563"/>
              <a:ext cx="342936" cy="220836"/>
            </a:xfrm>
            <a:custGeom>
              <a:avLst/>
              <a:gdLst>
                <a:gd name="connsiteX0" fmla="*/ 81339 w 342936"/>
                <a:gd name="connsiteY0" fmla="*/ 220836 h 220836"/>
                <a:gd name="connsiteX1" fmla="*/ 0 w 342936"/>
                <a:gd name="connsiteY1" fmla="*/ 121672 h 220836"/>
                <a:gd name="connsiteX2" fmla="*/ 342937 w 342936"/>
                <a:gd name="connsiteY2" fmla="*/ 0 h 220836"/>
                <a:gd name="connsiteX3" fmla="*/ 171216 w 342936"/>
                <a:gd name="connsiteY3" fmla="*/ 196585 h 220836"/>
                <a:gd name="connsiteX4" fmla="*/ 79472 w 342936"/>
                <a:gd name="connsiteY4" fmla="*/ 218893 h 220836"/>
                <a:gd name="connsiteX5" fmla="*/ 81324 w 342936"/>
                <a:gd name="connsiteY5" fmla="*/ 220836 h 220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36" h="220836">
                  <a:moveTo>
                    <a:pt x="81339" y="220836"/>
                  </a:moveTo>
                  <a:cubicBezTo>
                    <a:pt x="57776" y="192102"/>
                    <a:pt x="34197" y="163367"/>
                    <a:pt x="0" y="121672"/>
                  </a:cubicBezTo>
                  <a:cubicBezTo>
                    <a:pt x="156007" y="172256"/>
                    <a:pt x="250321" y="91193"/>
                    <a:pt x="342937" y="0"/>
                  </a:cubicBezTo>
                  <a:cubicBezTo>
                    <a:pt x="307102" y="84889"/>
                    <a:pt x="246450" y="148571"/>
                    <a:pt x="171216" y="196585"/>
                  </a:cubicBezTo>
                  <a:cubicBezTo>
                    <a:pt x="146000" y="212681"/>
                    <a:pt x="110349" y="211916"/>
                    <a:pt x="79472" y="218893"/>
                  </a:cubicBezTo>
                  <a:cubicBezTo>
                    <a:pt x="79488" y="218924"/>
                    <a:pt x="81324" y="220836"/>
                    <a:pt x="81324" y="220836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93" name="Freeform: Shape 1692">
              <a:extLst>
                <a:ext uri="{FF2B5EF4-FFF2-40B4-BE49-F238E27FC236}">
                  <a16:creationId xmlns:a16="http://schemas.microsoft.com/office/drawing/2014/main" id="{ADABE1A5-CB4F-6ACB-48D3-F1C63BC1375E}"/>
                </a:ext>
              </a:extLst>
            </p:cNvPr>
            <p:cNvSpPr/>
            <p:nvPr/>
          </p:nvSpPr>
          <p:spPr>
            <a:xfrm>
              <a:off x="2172801" y="4516810"/>
              <a:ext cx="146356" cy="225793"/>
            </a:xfrm>
            <a:custGeom>
              <a:avLst/>
              <a:gdLst>
                <a:gd name="connsiteX0" fmla="*/ 146356 w 146356"/>
                <a:gd name="connsiteY0" fmla="*/ 165371 h 225793"/>
                <a:gd name="connsiteX1" fmla="*/ 17768 w 146356"/>
                <a:gd name="connsiteY1" fmla="*/ 225794 h 225793"/>
                <a:gd name="connsiteX2" fmla="*/ 34614 w 146356"/>
                <a:gd name="connsiteY2" fmla="*/ 0 h 225793"/>
                <a:gd name="connsiteX3" fmla="*/ 146356 w 146356"/>
                <a:gd name="connsiteY3" fmla="*/ 165386 h 22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356" h="225793">
                  <a:moveTo>
                    <a:pt x="146356" y="165371"/>
                  </a:moveTo>
                  <a:cubicBezTo>
                    <a:pt x="99505" y="187389"/>
                    <a:pt x="60304" y="205811"/>
                    <a:pt x="17768" y="225794"/>
                  </a:cubicBezTo>
                  <a:cubicBezTo>
                    <a:pt x="-20086" y="152090"/>
                    <a:pt x="10730" y="82517"/>
                    <a:pt x="34614" y="0"/>
                  </a:cubicBezTo>
                  <a:cubicBezTo>
                    <a:pt x="75544" y="60576"/>
                    <a:pt x="110873" y="112859"/>
                    <a:pt x="146356" y="165386"/>
                  </a:cubicBez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94" name="Freeform: Shape 1693">
              <a:extLst>
                <a:ext uri="{FF2B5EF4-FFF2-40B4-BE49-F238E27FC236}">
                  <a16:creationId xmlns:a16="http://schemas.microsoft.com/office/drawing/2014/main" id="{B0B706C5-E3F5-D845-D554-541DB916D254}"/>
                </a:ext>
              </a:extLst>
            </p:cNvPr>
            <p:cNvSpPr/>
            <p:nvPr/>
          </p:nvSpPr>
          <p:spPr>
            <a:xfrm>
              <a:off x="2726098" y="4572214"/>
              <a:ext cx="243481" cy="252218"/>
            </a:xfrm>
            <a:custGeom>
              <a:avLst/>
              <a:gdLst>
                <a:gd name="connsiteX0" fmla="*/ 139972 w 243481"/>
                <a:gd name="connsiteY0" fmla="*/ 204587 h 252218"/>
                <a:gd name="connsiteX1" fmla="*/ 127915 w 243481"/>
                <a:gd name="connsiteY1" fmla="*/ 178622 h 252218"/>
                <a:gd name="connsiteX2" fmla="*/ 0 w 243481"/>
                <a:gd name="connsiteY2" fmla="*/ 14964 h 252218"/>
                <a:gd name="connsiteX3" fmla="*/ 14092 w 243481"/>
                <a:gd name="connsiteY3" fmla="*/ 0 h 252218"/>
                <a:gd name="connsiteX4" fmla="*/ 199813 w 243481"/>
                <a:gd name="connsiteY4" fmla="*/ 116301 h 252218"/>
                <a:gd name="connsiteX5" fmla="*/ 197748 w 243481"/>
                <a:gd name="connsiteY5" fmla="*/ 114159 h 252218"/>
                <a:gd name="connsiteX6" fmla="*/ 243482 w 243481"/>
                <a:gd name="connsiteY6" fmla="*/ 169426 h 252218"/>
                <a:gd name="connsiteX7" fmla="*/ 179601 w 243481"/>
                <a:gd name="connsiteY7" fmla="*/ 252218 h 252218"/>
                <a:gd name="connsiteX8" fmla="*/ 140002 w 243481"/>
                <a:gd name="connsiteY8" fmla="*/ 204602 h 25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481" h="252218">
                  <a:moveTo>
                    <a:pt x="139972" y="204587"/>
                  </a:moveTo>
                  <a:cubicBezTo>
                    <a:pt x="135948" y="195927"/>
                    <a:pt x="131923" y="187282"/>
                    <a:pt x="127915" y="178622"/>
                  </a:cubicBezTo>
                  <a:cubicBezTo>
                    <a:pt x="85271" y="124074"/>
                    <a:pt x="42628" y="69512"/>
                    <a:pt x="0" y="14964"/>
                  </a:cubicBezTo>
                  <a:cubicBezTo>
                    <a:pt x="4697" y="9976"/>
                    <a:pt x="9395" y="4988"/>
                    <a:pt x="14092" y="0"/>
                  </a:cubicBezTo>
                  <a:cubicBezTo>
                    <a:pt x="75999" y="38772"/>
                    <a:pt x="137906" y="77529"/>
                    <a:pt x="199813" y="116301"/>
                  </a:cubicBezTo>
                  <a:lnTo>
                    <a:pt x="197748" y="114159"/>
                  </a:lnTo>
                  <a:cubicBezTo>
                    <a:pt x="212008" y="131403"/>
                    <a:pt x="226284" y="148647"/>
                    <a:pt x="243482" y="169426"/>
                  </a:cubicBezTo>
                  <a:cubicBezTo>
                    <a:pt x="223407" y="195437"/>
                    <a:pt x="202736" y="222244"/>
                    <a:pt x="179601" y="252218"/>
                  </a:cubicBezTo>
                  <a:cubicBezTo>
                    <a:pt x="165340" y="235082"/>
                    <a:pt x="152671" y="219842"/>
                    <a:pt x="140002" y="204602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95" name="Freeform: Shape 1694">
              <a:extLst>
                <a:ext uri="{FF2B5EF4-FFF2-40B4-BE49-F238E27FC236}">
                  <a16:creationId xmlns:a16="http://schemas.microsoft.com/office/drawing/2014/main" id="{265635DE-E791-9522-848B-B792223E7604}"/>
                </a:ext>
              </a:extLst>
            </p:cNvPr>
            <p:cNvSpPr/>
            <p:nvPr/>
          </p:nvSpPr>
          <p:spPr>
            <a:xfrm>
              <a:off x="2341759" y="4742650"/>
              <a:ext cx="259682" cy="173664"/>
            </a:xfrm>
            <a:custGeom>
              <a:avLst/>
              <a:gdLst>
                <a:gd name="connsiteX0" fmla="*/ 5506 w 259682"/>
                <a:gd name="connsiteY0" fmla="*/ 0 h 173664"/>
                <a:gd name="connsiteX1" fmla="*/ 259682 w 259682"/>
                <a:gd name="connsiteY1" fmla="*/ 170298 h 173664"/>
                <a:gd name="connsiteX2" fmla="*/ 5506 w 259682"/>
                <a:gd name="connsiteY2" fmla="*/ 0 h 17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9682" h="173664">
                  <a:moveTo>
                    <a:pt x="5506" y="0"/>
                  </a:moveTo>
                  <a:cubicBezTo>
                    <a:pt x="90303" y="56812"/>
                    <a:pt x="176140" y="114328"/>
                    <a:pt x="259682" y="170298"/>
                  </a:cubicBezTo>
                  <a:cubicBezTo>
                    <a:pt x="129978" y="190204"/>
                    <a:pt x="-32027" y="120341"/>
                    <a:pt x="5506" y="0"/>
                  </a:cubicBez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96" name="Freeform: Shape 1695">
              <a:extLst>
                <a:ext uri="{FF2B5EF4-FFF2-40B4-BE49-F238E27FC236}">
                  <a16:creationId xmlns:a16="http://schemas.microsoft.com/office/drawing/2014/main" id="{1E6D834A-40A5-AEEE-3EC1-4B93B59DFDF7}"/>
                </a:ext>
              </a:extLst>
            </p:cNvPr>
            <p:cNvSpPr/>
            <p:nvPr/>
          </p:nvSpPr>
          <p:spPr>
            <a:xfrm>
              <a:off x="3283281" y="3649573"/>
              <a:ext cx="137166" cy="146497"/>
            </a:xfrm>
            <a:custGeom>
              <a:avLst/>
              <a:gdLst>
                <a:gd name="connsiteX0" fmla="*/ 137151 w 137166"/>
                <a:gd name="connsiteY0" fmla="*/ 44207 h 146497"/>
                <a:gd name="connsiteX1" fmla="*/ 83354 w 137166"/>
                <a:gd name="connsiteY1" fmla="*/ 129478 h 146497"/>
                <a:gd name="connsiteX2" fmla="*/ 35034 w 137166"/>
                <a:gd name="connsiteY2" fmla="*/ 144963 h 146497"/>
                <a:gd name="connsiteX3" fmla="*/ 255 w 137166"/>
                <a:gd name="connsiteY3" fmla="*/ 100728 h 146497"/>
                <a:gd name="connsiteX4" fmla="*/ 44092 w 137166"/>
                <a:gd name="connsiteY4" fmla="*/ 10270 h 146497"/>
                <a:gd name="connsiteX5" fmla="*/ 137166 w 137166"/>
                <a:gd name="connsiteY5" fmla="*/ 44222 h 14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6" h="146497">
                  <a:moveTo>
                    <a:pt x="137151" y="44207"/>
                  </a:moveTo>
                  <a:cubicBezTo>
                    <a:pt x="120259" y="71917"/>
                    <a:pt x="105050" y="103482"/>
                    <a:pt x="83354" y="129478"/>
                  </a:cubicBezTo>
                  <a:cubicBezTo>
                    <a:pt x="73638" y="141122"/>
                    <a:pt x="47351" y="150242"/>
                    <a:pt x="35034" y="144963"/>
                  </a:cubicBezTo>
                  <a:cubicBezTo>
                    <a:pt x="19228" y="138200"/>
                    <a:pt x="-2606" y="112739"/>
                    <a:pt x="255" y="100728"/>
                  </a:cubicBezTo>
                  <a:cubicBezTo>
                    <a:pt x="7997" y="68092"/>
                    <a:pt x="19825" y="27085"/>
                    <a:pt x="44092" y="10270"/>
                  </a:cubicBezTo>
                  <a:cubicBezTo>
                    <a:pt x="73745" y="-10279"/>
                    <a:pt x="114521" y="-502"/>
                    <a:pt x="137166" y="44222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97" name="Freeform: Shape 1696">
              <a:extLst>
                <a:ext uri="{FF2B5EF4-FFF2-40B4-BE49-F238E27FC236}">
                  <a16:creationId xmlns:a16="http://schemas.microsoft.com/office/drawing/2014/main" id="{0923C8F4-86D3-3408-ED80-9E9FBC1257C3}"/>
                </a:ext>
              </a:extLst>
            </p:cNvPr>
            <p:cNvSpPr/>
            <p:nvPr/>
          </p:nvSpPr>
          <p:spPr>
            <a:xfrm>
              <a:off x="2748743" y="4531162"/>
              <a:ext cx="291082" cy="190831"/>
            </a:xfrm>
            <a:custGeom>
              <a:avLst/>
              <a:gdLst>
                <a:gd name="connsiteX0" fmla="*/ 177153 w 291082"/>
                <a:gd name="connsiteY0" fmla="*/ 157353 h 190831"/>
                <a:gd name="connsiteX1" fmla="*/ 0 w 291082"/>
                <a:gd name="connsiteY1" fmla="*/ 12975 h 190831"/>
                <a:gd name="connsiteX2" fmla="*/ 5156 w 291082"/>
                <a:gd name="connsiteY2" fmla="*/ 0 h 190831"/>
                <a:gd name="connsiteX3" fmla="*/ 291082 w 291082"/>
                <a:gd name="connsiteY3" fmla="*/ 118933 h 190831"/>
                <a:gd name="connsiteX4" fmla="*/ 235785 w 291082"/>
                <a:gd name="connsiteY4" fmla="*/ 190832 h 190831"/>
                <a:gd name="connsiteX5" fmla="*/ 175057 w 291082"/>
                <a:gd name="connsiteY5" fmla="*/ 155165 h 190831"/>
                <a:gd name="connsiteX6" fmla="*/ 177137 w 291082"/>
                <a:gd name="connsiteY6" fmla="*/ 157338 h 19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82" h="190831">
                  <a:moveTo>
                    <a:pt x="177153" y="157353"/>
                  </a:moveTo>
                  <a:cubicBezTo>
                    <a:pt x="118107" y="109232"/>
                    <a:pt x="59046" y="61096"/>
                    <a:pt x="0" y="12975"/>
                  </a:cubicBezTo>
                  <a:lnTo>
                    <a:pt x="5156" y="0"/>
                  </a:lnTo>
                  <a:cubicBezTo>
                    <a:pt x="97818" y="38543"/>
                    <a:pt x="190480" y="77085"/>
                    <a:pt x="291082" y="118933"/>
                  </a:cubicBezTo>
                  <a:cubicBezTo>
                    <a:pt x="267121" y="150086"/>
                    <a:pt x="251300" y="170650"/>
                    <a:pt x="235785" y="190832"/>
                  </a:cubicBezTo>
                  <a:cubicBezTo>
                    <a:pt x="212926" y="177397"/>
                    <a:pt x="193984" y="166274"/>
                    <a:pt x="175057" y="155165"/>
                  </a:cubicBezTo>
                  <a:cubicBezTo>
                    <a:pt x="175057" y="155196"/>
                    <a:pt x="177137" y="157338"/>
                    <a:pt x="177137" y="157338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98" name="Freeform: Shape 1697">
              <a:extLst>
                <a:ext uri="{FF2B5EF4-FFF2-40B4-BE49-F238E27FC236}">
                  <a16:creationId xmlns:a16="http://schemas.microsoft.com/office/drawing/2014/main" id="{E40AA02F-A922-3C5B-32FA-719A81F0FEE5}"/>
                </a:ext>
              </a:extLst>
            </p:cNvPr>
            <p:cNvSpPr/>
            <p:nvPr/>
          </p:nvSpPr>
          <p:spPr>
            <a:xfrm>
              <a:off x="2125540" y="4153890"/>
              <a:ext cx="234914" cy="184818"/>
            </a:xfrm>
            <a:custGeom>
              <a:avLst/>
              <a:gdLst>
                <a:gd name="connsiteX0" fmla="*/ 26150 w 234914"/>
                <a:gd name="connsiteY0" fmla="*/ 0 h 184818"/>
                <a:gd name="connsiteX1" fmla="*/ 38758 w 234914"/>
                <a:gd name="connsiteY1" fmla="*/ 7987 h 184818"/>
                <a:gd name="connsiteX2" fmla="*/ 214702 w 234914"/>
                <a:gd name="connsiteY2" fmla="*/ 140676 h 184818"/>
                <a:gd name="connsiteX3" fmla="*/ 234914 w 234914"/>
                <a:gd name="connsiteY3" fmla="*/ 159465 h 184818"/>
                <a:gd name="connsiteX4" fmla="*/ 212514 w 234914"/>
                <a:gd name="connsiteY4" fmla="*/ 182646 h 184818"/>
                <a:gd name="connsiteX5" fmla="*/ 214426 w 234914"/>
                <a:gd name="connsiteY5" fmla="*/ 184818 h 184818"/>
                <a:gd name="connsiteX6" fmla="*/ 46286 w 234914"/>
                <a:gd name="connsiteY6" fmla="*/ 103755 h 184818"/>
                <a:gd name="connsiteX7" fmla="*/ 5020 w 234914"/>
                <a:gd name="connsiteY7" fmla="*/ 3075 h 184818"/>
                <a:gd name="connsiteX8" fmla="*/ 26165 w 234914"/>
                <a:gd name="connsiteY8" fmla="*/ 0 h 184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914" h="184818">
                  <a:moveTo>
                    <a:pt x="26150" y="0"/>
                  </a:moveTo>
                  <a:cubicBezTo>
                    <a:pt x="30358" y="2662"/>
                    <a:pt x="34550" y="5325"/>
                    <a:pt x="38758" y="7987"/>
                  </a:cubicBezTo>
                  <a:cubicBezTo>
                    <a:pt x="97406" y="52222"/>
                    <a:pt x="156054" y="96441"/>
                    <a:pt x="214702" y="140676"/>
                  </a:cubicBezTo>
                  <a:cubicBezTo>
                    <a:pt x="221434" y="146934"/>
                    <a:pt x="228182" y="153207"/>
                    <a:pt x="234914" y="159465"/>
                  </a:cubicBezTo>
                  <a:cubicBezTo>
                    <a:pt x="227447" y="167192"/>
                    <a:pt x="219980" y="174919"/>
                    <a:pt x="212514" y="182646"/>
                  </a:cubicBezTo>
                  <a:cubicBezTo>
                    <a:pt x="212514" y="182646"/>
                    <a:pt x="214426" y="184803"/>
                    <a:pt x="214426" y="184818"/>
                  </a:cubicBezTo>
                  <a:cubicBezTo>
                    <a:pt x="158471" y="157568"/>
                    <a:pt x="103266" y="128557"/>
                    <a:pt x="46286" y="103755"/>
                  </a:cubicBezTo>
                  <a:cubicBezTo>
                    <a:pt x="16373" y="90749"/>
                    <a:pt x="-11735" y="31703"/>
                    <a:pt x="5020" y="3075"/>
                  </a:cubicBezTo>
                  <a:cubicBezTo>
                    <a:pt x="7299" y="-826"/>
                    <a:pt x="18882" y="887"/>
                    <a:pt x="26165" y="0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99" name="Freeform: Shape 1698">
              <a:extLst>
                <a:ext uri="{FF2B5EF4-FFF2-40B4-BE49-F238E27FC236}">
                  <a16:creationId xmlns:a16="http://schemas.microsoft.com/office/drawing/2014/main" id="{B16121BE-41B0-6E3C-F71D-2EA3E392F5C7}"/>
                </a:ext>
              </a:extLst>
            </p:cNvPr>
            <p:cNvSpPr/>
            <p:nvPr/>
          </p:nvSpPr>
          <p:spPr>
            <a:xfrm>
              <a:off x="2534715" y="3391390"/>
              <a:ext cx="107579" cy="310085"/>
            </a:xfrm>
            <a:custGeom>
              <a:avLst/>
              <a:gdLst>
                <a:gd name="connsiteX0" fmla="*/ 107580 w 107579"/>
                <a:gd name="connsiteY0" fmla="*/ 0 h 310085"/>
                <a:gd name="connsiteX1" fmla="*/ 80237 w 107579"/>
                <a:gd name="connsiteY1" fmla="*/ 277449 h 310085"/>
                <a:gd name="connsiteX2" fmla="*/ 0 w 107579"/>
                <a:gd name="connsiteY2" fmla="*/ 310086 h 310085"/>
                <a:gd name="connsiteX3" fmla="*/ 107580 w 107579"/>
                <a:gd name="connsiteY3" fmla="*/ 0 h 31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579" h="310085">
                  <a:moveTo>
                    <a:pt x="107580" y="0"/>
                  </a:moveTo>
                  <a:cubicBezTo>
                    <a:pt x="66008" y="88087"/>
                    <a:pt x="50355" y="178698"/>
                    <a:pt x="80237" y="277449"/>
                  </a:cubicBezTo>
                  <a:cubicBezTo>
                    <a:pt x="53920" y="288145"/>
                    <a:pt x="30051" y="297861"/>
                    <a:pt x="0" y="310086"/>
                  </a:cubicBezTo>
                  <a:cubicBezTo>
                    <a:pt x="153" y="188460"/>
                    <a:pt x="38772" y="89295"/>
                    <a:pt x="107580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00" name="Freeform: Shape 1699">
              <a:extLst>
                <a:ext uri="{FF2B5EF4-FFF2-40B4-BE49-F238E27FC236}">
                  <a16:creationId xmlns:a16="http://schemas.microsoft.com/office/drawing/2014/main" id="{B34D3D65-1E1F-ED05-AF2F-F20724D76416}"/>
                </a:ext>
              </a:extLst>
            </p:cNvPr>
            <p:cNvSpPr/>
            <p:nvPr/>
          </p:nvSpPr>
          <p:spPr>
            <a:xfrm>
              <a:off x="2331760" y="5856594"/>
              <a:ext cx="71291" cy="244323"/>
            </a:xfrm>
            <a:custGeom>
              <a:avLst/>
              <a:gdLst>
                <a:gd name="connsiteX0" fmla="*/ 71291 w 71291"/>
                <a:gd name="connsiteY0" fmla="*/ 244323 h 244323"/>
                <a:gd name="connsiteX1" fmla="*/ 29627 w 71291"/>
                <a:gd name="connsiteY1" fmla="*/ 0 h 244323"/>
                <a:gd name="connsiteX2" fmla="*/ 71291 w 71291"/>
                <a:gd name="connsiteY2" fmla="*/ 244323 h 24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291" h="244323">
                  <a:moveTo>
                    <a:pt x="71291" y="244323"/>
                  </a:moveTo>
                  <a:cubicBezTo>
                    <a:pt x="-7049" y="170175"/>
                    <a:pt x="-20651" y="90122"/>
                    <a:pt x="29627" y="0"/>
                  </a:cubicBezTo>
                  <a:cubicBezTo>
                    <a:pt x="42572" y="75861"/>
                    <a:pt x="55501" y="151738"/>
                    <a:pt x="71291" y="24432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01" name="Freeform: Shape 1700">
              <a:extLst>
                <a:ext uri="{FF2B5EF4-FFF2-40B4-BE49-F238E27FC236}">
                  <a16:creationId xmlns:a16="http://schemas.microsoft.com/office/drawing/2014/main" id="{8FC6529C-4F23-B57D-F5E0-5728958202D9}"/>
                </a:ext>
              </a:extLst>
            </p:cNvPr>
            <p:cNvSpPr/>
            <p:nvPr/>
          </p:nvSpPr>
          <p:spPr>
            <a:xfrm>
              <a:off x="2289320" y="6137517"/>
              <a:ext cx="103067" cy="128916"/>
            </a:xfrm>
            <a:custGeom>
              <a:avLst/>
              <a:gdLst>
                <a:gd name="connsiteX0" fmla="*/ 103052 w 103067"/>
                <a:gd name="connsiteY0" fmla="*/ 0 h 128916"/>
                <a:gd name="connsiteX1" fmla="*/ 82319 w 103067"/>
                <a:gd name="connsiteY1" fmla="*/ 91698 h 128916"/>
                <a:gd name="connsiteX2" fmla="*/ 32469 w 103067"/>
                <a:gd name="connsiteY2" fmla="*/ 128817 h 128916"/>
                <a:gd name="connsiteX3" fmla="*/ 16 w 103067"/>
                <a:gd name="connsiteY3" fmla="*/ 88806 h 128916"/>
                <a:gd name="connsiteX4" fmla="*/ 25324 w 103067"/>
                <a:gd name="connsiteY4" fmla="*/ 32927 h 128916"/>
                <a:gd name="connsiteX5" fmla="*/ 103067 w 103067"/>
                <a:gd name="connsiteY5" fmla="*/ 0 h 12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067" h="128916">
                  <a:moveTo>
                    <a:pt x="103052" y="0"/>
                  </a:moveTo>
                  <a:cubicBezTo>
                    <a:pt x="95049" y="38665"/>
                    <a:pt x="94300" y="68119"/>
                    <a:pt x="82319" y="91698"/>
                  </a:cubicBezTo>
                  <a:cubicBezTo>
                    <a:pt x="73552" y="108957"/>
                    <a:pt x="51396" y="124151"/>
                    <a:pt x="32469" y="128817"/>
                  </a:cubicBezTo>
                  <a:cubicBezTo>
                    <a:pt x="24543" y="130776"/>
                    <a:pt x="399" y="103326"/>
                    <a:pt x="16" y="88806"/>
                  </a:cubicBezTo>
                  <a:cubicBezTo>
                    <a:pt x="-489" y="69955"/>
                    <a:pt x="10895" y="45290"/>
                    <a:pt x="25324" y="32927"/>
                  </a:cubicBezTo>
                  <a:cubicBezTo>
                    <a:pt x="42506" y="18208"/>
                    <a:pt x="68334" y="13878"/>
                    <a:pt x="103067" y="0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02" name="Freeform: Shape 1701">
              <a:extLst>
                <a:ext uri="{FF2B5EF4-FFF2-40B4-BE49-F238E27FC236}">
                  <a16:creationId xmlns:a16="http://schemas.microsoft.com/office/drawing/2014/main" id="{BA0EDB0B-13A5-4851-186F-06D9E9EF1741}"/>
                </a:ext>
              </a:extLst>
            </p:cNvPr>
            <p:cNvSpPr/>
            <p:nvPr/>
          </p:nvSpPr>
          <p:spPr>
            <a:xfrm>
              <a:off x="3075507" y="3686818"/>
              <a:ext cx="156389" cy="95431"/>
            </a:xfrm>
            <a:custGeom>
              <a:avLst/>
              <a:gdLst>
                <a:gd name="connsiteX0" fmla="*/ 156390 w 156389"/>
                <a:gd name="connsiteY0" fmla="*/ 85776 h 95431"/>
                <a:gd name="connsiteX1" fmla="*/ 121228 w 156389"/>
                <a:gd name="connsiteY1" fmla="*/ 95431 h 95431"/>
                <a:gd name="connsiteX2" fmla="*/ 29286 w 156389"/>
                <a:gd name="connsiteY2" fmla="*/ 38558 h 95431"/>
                <a:gd name="connsiteX3" fmla="*/ 0 w 156389"/>
                <a:gd name="connsiteY3" fmla="*/ 0 h 95431"/>
                <a:gd name="connsiteX4" fmla="*/ 132428 w 156389"/>
                <a:gd name="connsiteY4" fmla="*/ 58449 h 95431"/>
                <a:gd name="connsiteX5" fmla="*/ 156374 w 156389"/>
                <a:gd name="connsiteY5" fmla="*/ 85776 h 9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389" h="95431">
                  <a:moveTo>
                    <a:pt x="156390" y="85776"/>
                  </a:moveTo>
                  <a:cubicBezTo>
                    <a:pt x="144669" y="88989"/>
                    <a:pt x="132949" y="92218"/>
                    <a:pt x="121228" y="95431"/>
                  </a:cubicBezTo>
                  <a:cubicBezTo>
                    <a:pt x="90504" y="76611"/>
                    <a:pt x="59214" y="58633"/>
                    <a:pt x="29286" y="38558"/>
                  </a:cubicBezTo>
                  <a:cubicBezTo>
                    <a:pt x="16035" y="29684"/>
                    <a:pt x="5539" y="16586"/>
                    <a:pt x="0" y="0"/>
                  </a:cubicBezTo>
                  <a:cubicBezTo>
                    <a:pt x="44250" y="19264"/>
                    <a:pt x="88913" y="37625"/>
                    <a:pt x="132428" y="58449"/>
                  </a:cubicBezTo>
                  <a:cubicBezTo>
                    <a:pt x="142420" y="63223"/>
                    <a:pt x="148494" y="76443"/>
                    <a:pt x="156374" y="85776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03" name="Freeform: Shape 1702">
              <a:extLst>
                <a:ext uri="{FF2B5EF4-FFF2-40B4-BE49-F238E27FC236}">
                  <a16:creationId xmlns:a16="http://schemas.microsoft.com/office/drawing/2014/main" id="{1FC24D83-8DD4-8869-D045-AE1953E44222}"/>
                </a:ext>
              </a:extLst>
            </p:cNvPr>
            <p:cNvSpPr/>
            <p:nvPr/>
          </p:nvSpPr>
          <p:spPr>
            <a:xfrm>
              <a:off x="2463122" y="4355101"/>
              <a:ext cx="117419" cy="88127"/>
            </a:xfrm>
            <a:custGeom>
              <a:avLst/>
              <a:gdLst>
                <a:gd name="connsiteX0" fmla="*/ 11844 w 117419"/>
                <a:gd name="connsiteY0" fmla="*/ 84899 h 88127"/>
                <a:gd name="connsiteX1" fmla="*/ 231 w 117419"/>
                <a:gd name="connsiteY1" fmla="*/ 53089 h 88127"/>
                <a:gd name="connsiteX2" fmla="*/ 8095 w 117419"/>
                <a:gd name="connsiteY2" fmla="*/ 3621 h 88127"/>
                <a:gd name="connsiteX3" fmla="*/ 52161 w 117419"/>
                <a:gd name="connsiteY3" fmla="*/ 8273 h 88127"/>
                <a:gd name="connsiteX4" fmla="*/ 117419 w 117419"/>
                <a:gd name="connsiteY4" fmla="*/ 78687 h 88127"/>
                <a:gd name="connsiteX5" fmla="*/ 15409 w 117419"/>
                <a:gd name="connsiteY5" fmla="*/ 88127 h 88127"/>
                <a:gd name="connsiteX6" fmla="*/ 11859 w 117419"/>
                <a:gd name="connsiteY6" fmla="*/ 84899 h 8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9" h="88127">
                  <a:moveTo>
                    <a:pt x="11844" y="84899"/>
                  </a:moveTo>
                  <a:cubicBezTo>
                    <a:pt x="7728" y="74311"/>
                    <a:pt x="506" y="63799"/>
                    <a:pt x="231" y="53089"/>
                  </a:cubicBezTo>
                  <a:cubicBezTo>
                    <a:pt x="-213" y="36166"/>
                    <a:pt x="-948" y="15127"/>
                    <a:pt x="8095" y="3621"/>
                  </a:cubicBezTo>
                  <a:cubicBezTo>
                    <a:pt x="13343" y="-3065"/>
                    <a:pt x="41328" y="102"/>
                    <a:pt x="52161" y="8273"/>
                  </a:cubicBezTo>
                  <a:cubicBezTo>
                    <a:pt x="72512" y="23619"/>
                    <a:pt x="87843" y="45821"/>
                    <a:pt x="117419" y="78687"/>
                  </a:cubicBezTo>
                  <a:cubicBezTo>
                    <a:pt x="72450" y="82849"/>
                    <a:pt x="43930" y="85480"/>
                    <a:pt x="15409" y="88127"/>
                  </a:cubicBezTo>
                  <a:cubicBezTo>
                    <a:pt x="15409" y="88127"/>
                    <a:pt x="11859" y="84899"/>
                    <a:pt x="11859" y="84899"/>
                  </a:cubicBez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4EADA55-60E4-79DF-E35C-3333C5189CB6}"/>
              </a:ext>
            </a:extLst>
          </p:cNvPr>
          <p:cNvGrpSpPr/>
          <p:nvPr/>
        </p:nvGrpSpPr>
        <p:grpSpPr>
          <a:xfrm>
            <a:off x="3592835" y="726185"/>
            <a:ext cx="879521" cy="842594"/>
            <a:chOff x="3592835" y="726185"/>
            <a:chExt cx="879521" cy="842594"/>
          </a:xfrm>
        </p:grpSpPr>
        <p:sp>
          <p:nvSpPr>
            <p:cNvPr id="1710" name="Freeform: Shape 1709">
              <a:extLst>
                <a:ext uri="{FF2B5EF4-FFF2-40B4-BE49-F238E27FC236}">
                  <a16:creationId xmlns:a16="http://schemas.microsoft.com/office/drawing/2014/main" id="{EB64ECFF-8938-AADA-703D-79A7A22602C7}"/>
                </a:ext>
              </a:extLst>
            </p:cNvPr>
            <p:cNvSpPr/>
            <p:nvPr/>
          </p:nvSpPr>
          <p:spPr>
            <a:xfrm flipH="1">
              <a:off x="4262652" y="1070873"/>
              <a:ext cx="118352" cy="152581"/>
            </a:xfrm>
            <a:custGeom>
              <a:avLst/>
              <a:gdLst>
                <a:gd name="connsiteX0" fmla="*/ 117183 w 121481"/>
                <a:gd name="connsiteY0" fmla="*/ 111296 h 156616"/>
                <a:gd name="connsiteX1" fmla="*/ 117183 w 121481"/>
                <a:gd name="connsiteY1" fmla="*/ 111365 h 156616"/>
                <a:gd name="connsiteX2" fmla="*/ 56954 w 121481"/>
                <a:gd name="connsiteY2" fmla="*/ 156356 h 156616"/>
                <a:gd name="connsiteX3" fmla="*/ 32292 w 121481"/>
                <a:gd name="connsiteY3" fmla="*/ 145934 h 156616"/>
                <a:gd name="connsiteX4" fmla="*/ 24621 w 121481"/>
                <a:gd name="connsiteY4" fmla="*/ 138745 h 156616"/>
                <a:gd name="connsiteX5" fmla="*/ 23074 w 121481"/>
                <a:gd name="connsiteY5" fmla="*/ 136887 h 156616"/>
                <a:gd name="connsiteX6" fmla="*/ 18499 w 121481"/>
                <a:gd name="connsiteY6" fmla="*/ 130696 h 156616"/>
                <a:gd name="connsiteX7" fmla="*/ 17089 w 121481"/>
                <a:gd name="connsiteY7" fmla="*/ 128529 h 156616"/>
                <a:gd name="connsiteX8" fmla="*/ 544 w 121481"/>
                <a:gd name="connsiteY8" fmla="*/ 53029 h 156616"/>
                <a:gd name="connsiteX9" fmla="*/ 9728 w 121481"/>
                <a:gd name="connsiteY9" fmla="*/ 14814 h 156616"/>
                <a:gd name="connsiteX10" fmla="*/ 39790 w 121481"/>
                <a:gd name="connsiteY10" fmla="*/ 643 h 156616"/>
                <a:gd name="connsiteX11" fmla="*/ 61735 w 121481"/>
                <a:gd name="connsiteY11" fmla="*/ 1331 h 156616"/>
                <a:gd name="connsiteX12" fmla="*/ 91729 w 121481"/>
                <a:gd name="connsiteY12" fmla="*/ 15158 h 156616"/>
                <a:gd name="connsiteX13" fmla="*/ 117217 w 121481"/>
                <a:gd name="connsiteY13" fmla="*/ 111296 h 156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481" h="156616">
                  <a:moveTo>
                    <a:pt x="117183" y="111296"/>
                  </a:moveTo>
                  <a:cubicBezTo>
                    <a:pt x="117183" y="111296"/>
                    <a:pt x="117183" y="111331"/>
                    <a:pt x="117183" y="111365"/>
                  </a:cubicBezTo>
                  <a:cubicBezTo>
                    <a:pt x="105557" y="140327"/>
                    <a:pt x="82098" y="159073"/>
                    <a:pt x="56954" y="156356"/>
                  </a:cubicBezTo>
                  <a:cubicBezTo>
                    <a:pt x="47908" y="155393"/>
                    <a:pt x="39550" y="151678"/>
                    <a:pt x="32292" y="145934"/>
                  </a:cubicBezTo>
                  <a:cubicBezTo>
                    <a:pt x="29575" y="143835"/>
                    <a:pt x="27029" y="141393"/>
                    <a:pt x="24621" y="138745"/>
                  </a:cubicBezTo>
                  <a:cubicBezTo>
                    <a:pt x="24105" y="138126"/>
                    <a:pt x="23555" y="137541"/>
                    <a:pt x="23074" y="136887"/>
                  </a:cubicBezTo>
                  <a:cubicBezTo>
                    <a:pt x="21491" y="134927"/>
                    <a:pt x="19978" y="132897"/>
                    <a:pt x="18499" y="130696"/>
                  </a:cubicBezTo>
                  <a:cubicBezTo>
                    <a:pt x="18017" y="130008"/>
                    <a:pt x="17536" y="129251"/>
                    <a:pt x="17089" y="128529"/>
                  </a:cubicBezTo>
                  <a:cubicBezTo>
                    <a:pt x="4534" y="108682"/>
                    <a:pt x="-2002" y="81784"/>
                    <a:pt x="544" y="53029"/>
                  </a:cubicBezTo>
                  <a:cubicBezTo>
                    <a:pt x="1782" y="39270"/>
                    <a:pt x="4981" y="26337"/>
                    <a:pt x="9728" y="14814"/>
                  </a:cubicBezTo>
                  <a:cubicBezTo>
                    <a:pt x="15885" y="9276"/>
                    <a:pt x="25894" y="2672"/>
                    <a:pt x="39790" y="643"/>
                  </a:cubicBezTo>
                  <a:cubicBezTo>
                    <a:pt x="46257" y="-320"/>
                    <a:pt x="53549" y="-286"/>
                    <a:pt x="61735" y="1331"/>
                  </a:cubicBezTo>
                  <a:cubicBezTo>
                    <a:pt x="72639" y="3463"/>
                    <a:pt x="82889" y="8175"/>
                    <a:pt x="91729" y="15158"/>
                  </a:cubicBezTo>
                  <a:cubicBezTo>
                    <a:pt x="115394" y="33801"/>
                    <a:pt x="128877" y="68369"/>
                    <a:pt x="117217" y="111296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11" name="Freeform: Shape 1710">
              <a:extLst>
                <a:ext uri="{FF2B5EF4-FFF2-40B4-BE49-F238E27FC236}">
                  <a16:creationId xmlns:a16="http://schemas.microsoft.com/office/drawing/2014/main" id="{C80376D5-C8D2-5032-3245-740A99033897}"/>
                </a:ext>
              </a:extLst>
            </p:cNvPr>
            <p:cNvSpPr/>
            <p:nvPr/>
          </p:nvSpPr>
          <p:spPr>
            <a:xfrm flipH="1">
              <a:off x="4236404" y="1032080"/>
              <a:ext cx="135189" cy="196425"/>
            </a:xfrm>
            <a:custGeom>
              <a:avLst/>
              <a:gdLst>
                <a:gd name="connsiteX0" fmla="*/ 138240 w 138764"/>
                <a:gd name="connsiteY0" fmla="*/ 108807 h 201619"/>
                <a:gd name="connsiteX1" fmla="*/ 55550 w 138764"/>
                <a:gd name="connsiteY1" fmla="*/ 201299 h 201619"/>
                <a:gd name="connsiteX2" fmla="*/ 20810 w 138764"/>
                <a:gd name="connsiteY2" fmla="*/ 184686 h 201619"/>
                <a:gd name="connsiteX3" fmla="*/ 14928 w 138764"/>
                <a:gd name="connsiteY3" fmla="*/ 178563 h 201619"/>
                <a:gd name="connsiteX4" fmla="*/ 22599 w 138764"/>
                <a:gd name="connsiteY4" fmla="*/ 185752 h 201619"/>
                <a:gd name="connsiteX5" fmla="*/ 47261 w 138764"/>
                <a:gd name="connsiteY5" fmla="*/ 196174 h 201619"/>
                <a:gd name="connsiteX6" fmla="*/ 107489 w 138764"/>
                <a:gd name="connsiteY6" fmla="*/ 151183 h 201619"/>
                <a:gd name="connsiteX7" fmla="*/ 107489 w 138764"/>
                <a:gd name="connsiteY7" fmla="*/ 151114 h 201619"/>
                <a:gd name="connsiteX8" fmla="*/ 82001 w 138764"/>
                <a:gd name="connsiteY8" fmla="*/ 54976 h 201619"/>
                <a:gd name="connsiteX9" fmla="*/ 52008 w 138764"/>
                <a:gd name="connsiteY9" fmla="*/ 41149 h 201619"/>
                <a:gd name="connsiteX10" fmla="*/ 30063 w 138764"/>
                <a:gd name="connsiteY10" fmla="*/ 40461 h 201619"/>
                <a:gd name="connsiteX11" fmla="*/ 0 w 138764"/>
                <a:gd name="connsiteY11" fmla="*/ 54632 h 201619"/>
                <a:gd name="connsiteX12" fmla="*/ 18746 w 138764"/>
                <a:gd name="connsiteY12" fmla="*/ 24191 h 201619"/>
                <a:gd name="connsiteX13" fmla="*/ 73505 w 138764"/>
                <a:gd name="connsiteY13" fmla="*/ 320 h 201619"/>
                <a:gd name="connsiteX14" fmla="*/ 138205 w 138764"/>
                <a:gd name="connsiteY14" fmla="*/ 108807 h 20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764" h="201619">
                  <a:moveTo>
                    <a:pt x="138240" y="108807"/>
                  </a:moveTo>
                  <a:cubicBezTo>
                    <a:pt x="133287" y="164288"/>
                    <a:pt x="96242" y="205702"/>
                    <a:pt x="55550" y="201299"/>
                  </a:cubicBezTo>
                  <a:cubicBezTo>
                    <a:pt x="42514" y="199889"/>
                    <a:pt x="30682" y="193973"/>
                    <a:pt x="20810" y="184686"/>
                  </a:cubicBezTo>
                  <a:cubicBezTo>
                    <a:pt x="18746" y="182794"/>
                    <a:pt x="16786" y="180730"/>
                    <a:pt x="14928" y="178563"/>
                  </a:cubicBezTo>
                  <a:cubicBezTo>
                    <a:pt x="17336" y="181211"/>
                    <a:pt x="19881" y="183654"/>
                    <a:pt x="22599" y="185752"/>
                  </a:cubicBezTo>
                  <a:cubicBezTo>
                    <a:pt x="29856" y="191496"/>
                    <a:pt x="38215" y="195211"/>
                    <a:pt x="47261" y="196174"/>
                  </a:cubicBezTo>
                  <a:cubicBezTo>
                    <a:pt x="72405" y="198891"/>
                    <a:pt x="95863" y="180145"/>
                    <a:pt x="107489" y="151183"/>
                  </a:cubicBezTo>
                  <a:cubicBezTo>
                    <a:pt x="107489" y="151183"/>
                    <a:pt x="107489" y="151159"/>
                    <a:pt x="107489" y="151114"/>
                  </a:cubicBezTo>
                  <a:cubicBezTo>
                    <a:pt x="119150" y="108188"/>
                    <a:pt x="105666" y="73619"/>
                    <a:pt x="82001" y="54976"/>
                  </a:cubicBezTo>
                  <a:cubicBezTo>
                    <a:pt x="73162" y="47994"/>
                    <a:pt x="62911" y="43281"/>
                    <a:pt x="52008" y="41149"/>
                  </a:cubicBezTo>
                  <a:cubicBezTo>
                    <a:pt x="43821" y="39532"/>
                    <a:pt x="36529" y="39498"/>
                    <a:pt x="30063" y="40461"/>
                  </a:cubicBezTo>
                  <a:cubicBezTo>
                    <a:pt x="16166" y="42490"/>
                    <a:pt x="6157" y="49094"/>
                    <a:pt x="0" y="54632"/>
                  </a:cubicBezTo>
                  <a:cubicBezTo>
                    <a:pt x="4816" y="42937"/>
                    <a:pt x="11179" y="32618"/>
                    <a:pt x="18746" y="24191"/>
                  </a:cubicBezTo>
                  <a:cubicBezTo>
                    <a:pt x="33674" y="7406"/>
                    <a:pt x="53143" y="-1881"/>
                    <a:pt x="73505" y="320"/>
                  </a:cubicBezTo>
                  <a:cubicBezTo>
                    <a:pt x="114231" y="4757"/>
                    <a:pt x="143193" y="53325"/>
                    <a:pt x="138205" y="108807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12" name="Freeform: Shape 1711">
              <a:extLst>
                <a:ext uri="{FF2B5EF4-FFF2-40B4-BE49-F238E27FC236}">
                  <a16:creationId xmlns:a16="http://schemas.microsoft.com/office/drawing/2014/main" id="{427675B2-9FDD-8D27-EAAA-CEF07A9F237E}"/>
                </a:ext>
              </a:extLst>
            </p:cNvPr>
            <p:cNvSpPr/>
            <p:nvPr/>
          </p:nvSpPr>
          <p:spPr>
            <a:xfrm flipH="1">
              <a:off x="4322165" y="1110605"/>
              <a:ext cx="53013" cy="87663"/>
            </a:xfrm>
            <a:custGeom>
              <a:avLst/>
              <a:gdLst>
                <a:gd name="connsiteX0" fmla="*/ 54415 w 54415"/>
                <a:gd name="connsiteY0" fmla="*/ 44991 h 89981"/>
                <a:gd name="connsiteX1" fmla="*/ 27208 w 54415"/>
                <a:gd name="connsiteY1" fmla="*/ 89981 h 89981"/>
                <a:gd name="connsiteX2" fmla="*/ 0 w 54415"/>
                <a:gd name="connsiteY2" fmla="*/ 44991 h 89981"/>
                <a:gd name="connsiteX3" fmla="*/ 27208 w 54415"/>
                <a:gd name="connsiteY3" fmla="*/ 0 h 89981"/>
                <a:gd name="connsiteX4" fmla="*/ 54415 w 54415"/>
                <a:gd name="connsiteY4" fmla="*/ 44991 h 8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15" h="89981">
                  <a:moveTo>
                    <a:pt x="54415" y="44991"/>
                  </a:moveTo>
                  <a:cubicBezTo>
                    <a:pt x="54415" y="69838"/>
                    <a:pt x="42234" y="89981"/>
                    <a:pt x="27208" y="89981"/>
                  </a:cubicBezTo>
                  <a:cubicBezTo>
                    <a:pt x="12181" y="89981"/>
                    <a:pt x="0" y="69838"/>
                    <a:pt x="0" y="44991"/>
                  </a:cubicBezTo>
                  <a:cubicBezTo>
                    <a:pt x="0" y="20143"/>
                    <a:pt x="12181" y="0"/>
                    <a:pt x="27208" y="0"/>
                  </a:cubicBezTo>
                  <a:cubicBezTo>
                    <a:pt x="42234" y="0"/>
                    <a:pt x="54415" y="20143"/>
                    <a:pt x="54415" y="44991"/>
                  </a:cubicBezTo>
                  <a:close/>
                </a:path>
              </a:pathLst>
            </a:custGeom>
            <a:solidFill>
              <a:srgbClr val="3D1A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13" name="Freeform: Shape 1712">
              <a:extLst>
                <a:ext uri="{FF2B5EF4-FFF2-40B4-BE49-F238E27FC236}">
                  <a16:creationId xmlns:a16="http://schemas.microsoft.com/office/drawing/2014/main" id="{0A7256EA-2F5A-3B25-0041-E40BE63C18E5}"/>
                </a:ext>
              </a:extLst>
            </p:cNvPr>
            <p:cNvSpPr/>
            <p:nvPr/>
          </p:nvSpPr>
          <p:spPr>
            <a:xfrm flipH="1">
              <a:off x="4278663" y="1050437"/>
              <a:ext cx="100054" cy="167384"/>
            </a:xfrm>
            <a:custGeom>
              <a:avLst/>
              <a:gdLst>
                <a:gd name="connsiteX0" fmla="*/ 51416 w 102700"/>
                <a:gd name="connsiteY0" fmla="*/ 171794 h 171810"/>
                <a:gd name="connsiteX1" fmla="*/ 32292 w 102700"/>
                <a:gd name="connsiteY1" fmla="*/ 166909 h 171810"/>
                <a:gd name="connsiteX2" fmla="*/ 30503 w 102700"/>
                <a:gd name="connsiteY2" fmla="*/ 165843 h 171810"/>
                <a:gd name="connsiteX3" fmla="*/ 24621 w 102700"/>
                <a:gd name="connsiteY3" fmla="*/ 159720 h 171810"/>
                <a:gd name="connsiteX4" fmla="*/ 23074 w 102700"/>
                <a:gd name="connsiteY4" fmla="*/ 157863 h 171810"/>
                <a:gd name="connsiteX5" fmla="*/ 18499 w 102700"/>
                <a:gd name="connsiteY5" fmla="*/ 151672 h 171810"/>
                <a:gd name="connsiteX6" fmla="*/ 17089 w 102700"/>
                <a:gd name="connsiteY6" fmla="*/ 149505 h 171810"/>
                <a:gd name="connsiteX7" fmla="*/ 544 w 102700"/>
                <a:gd name="connsiteY7" fmla="*/ 74004 h 171810"/>
                <a:gd name="connsiteX8" fmla="*/ 9728 w 102700"/>
                <a:gd name="connsiteY8" fmla="*/ 35790 h 171810"/>
                <a:gd name="connsiteX9" fmla="*/ 28474 w 102700"/>
                <a:gd name="connsiteY9" fmla="*/ 5349 h 171810"/>
                <a:gd name="connsiteX10" fmla="*/ 46051 w 102700"/>
                <a:gd name="connsiteY10" fmla="*/ 17 h 171810"/>
                <a:gd name="connsiteX11" fmla="*/ 91729 w 102700"/>
                <a:gd name="connsiteY11" fmla="*/ 36134 h 171810"/>
                <a:gd name="connsiteX12" fmla="*/ 102633 w 102700"/>
                <a:gd name="connsiteY12" fmla="*/ 84220 h 171810"/>
                <a:gd name="connsiteX13" fmla="*/ 51416 w 102700"/>
                <a:gd name="connsiteY13" fmla="*/ 171794 h 171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2700" h="171810">
                  <a:moveTo>
                    <a:pt x="51416" y="171794"/>
                  </a:moveTo>
                  <a:cubicBezTo>
                    <a:pt x="44743" y="172000"/>
                    <a:pt x="38311" y="170280"/>
                    <a:pt x="32292" y="166909"/>
                  </a:cubicBezTo>
                  <a:cubicBezTo>
                    <a:pt x="31673" y="166565"/>
                    <a:pt x="31088" y="166221"/>
                    <a:pt x="30503" y="165843"/>
                  </a:cubicBezTo>
                  <a:cubicBezTo>
                    <a:pt x="28439" y="163951"/>
                    <a:pt x="26479" y="161887"/>
                    <a:pt x="24621" y="159720"/>
                  </a:cubicBezTo>
                  <a:cubicBezTo>
                    <a:pt x="24105" y="159101"/>
                    <a:pt x="23555" y="158517"/>
                    <a:pt x="23074" y="157863"/>
                  </a:cubicBezTo>
                  <a:cubicBezTo>
                    <a:pt x="21491" y="155902"/>
                    <a:pt x="19978" y="153873"/>
                    <a:pt x="18499" y="151672"/>
                  </a:cubicBezTo>
                  <a:cubicBezTo>
                    <a:pt x="18017" y="150984"/>
                    <a:pt x="17536" y="150227"/>
                    <a:pt x="17089" y="149505"/>
                  </a:cubicBezTo>
                  <a:cubicBezTo>
                    <a:pt x="4534" y="129658"/>
                    <a:pt x="-2002" y="102760"/>
                    <a:pt x="544" y="74004"/>
                  </a:cubicBezTo>
                  <a:cubicBezTo>
                    <a:pt x="1782" y="60246"/>
                    <a:pt x="4981" y="47312"/>
                    <a:pt x="9728" y="35790"/>
                  </a:cubicBezTo>
                  <a:cubicBezTo>
                    <a:pt x="14543" y="24095"/>
                    <a:pt x="20907" y="13776"/>
                    <a:pt x="28474" y="5349"/>
                  </a:cubicBezTo>
                  <a:cubicBezTo>
                    <a:pt x="33943" y="2081"/>
                    <a:pt x="39825" y="224"/>
                    <a:pt x="46051" y="17"/>
                  </a:cubicBezTo>
                  <a:cubicBezTo>
                    <a:pt x="64556" y="-568"/>
                    <a:pt x="81307" y="13776"/>
                    <a:pt x="91729" y="36134"/>
                  </a:cubicBezTo>
                  <a:cubicBezTo>
                    <a:pt x="98093" y="49720"/>
                    <a:pt x="102083" y="66265"/>
                    <a:pt x="102633" y="84220"/>
                  </a:cubicBezTo>
                  <a:cubicBezTo>
                    <a:pt x="104112" y="131653"/>
                    <a:pt x="81169" y="170831"/>
                    <a:pt x="51416" y="171794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14" name="Freeform: Shape 1713">
              <a:extLst>
                <a:ext uri="{FF2B5EF4-FFF2-40B4-BE49-F238E27FC236}">
                  <a16:creationId xmlns:a16="http://schemas.microsoft.com/office/drawing/2014/main" id="{C0B80352-E9E3-D87E-3227-2339C6CDBA58}"/>
                </a:ext>
              </a:extLst>
            </p:cNvPr>
            <p:cNvSpPr/>
            <p:nvPr/>
          </p:nvSpPr>
          <p:spPr>
            <a:xfrm flipH="1">
              <a:off x="3946618" y="726185"/>
              <a:ext cx="221828" cy="461001"/>
            </a:xfrm>
            <a:custGeom>
              <a:avLst/>
              <a:gdLst>
                <a:gd name="connsiteX0" fmla="*/ 226942 w 227694"/>
                <a:gd name="connsiteY0" fmla="*/ 428362 h 473191"/>
                <a:gd name="connsiteX1" fmla="*/ 108274 w 227694"/>
                <a:gd name="connsiteY1" fmla="*/ 473146 h 473191"/>
                <a:gd name="connsiteX2" fmla="*/ 20562 w 227694"/>
                <a:gd name="connsiteY2" fmla="*/ 387086 h 473191"/>
                <a:gd name="connsiteX3" fmla="*/ 30022 w 227694"/>
                <a:gd name="connsiteY3" fmla="*/ 369028 h 473191"/>
                <a:gd name="connsiteX4" fmla="*/ 12720 w 227694"/>
                <a:gd name="connsiteY4" fmla="*/ 118931 h 473191"/>
                <a:gd name="connsiteX5" fmla="*/ 8489 w 227694"/>
                <a:gd name="connsiteY5" fmla="*/ 2189 h 473191"/>
                <a:gd name="connsiteX6" fmla="*/ 8524 w 227694"/>
                <a:gd name="connsiteY6" fmla="*/ 2189 h 473191"/>
                <a:gd name="connsiteX7" fmla="*/ 117733 w 227694"/>
                <a:gd name="connsiteY7" fmla="*/ 61764 h 473191"/>
                <a:gd name="connsiteX8" fmla="*/ 220923 w 227694"/>
                <a:gd name="connsiteY8" fmla="*/ 229137 h 473191"/>
                <a:gd name="connsiteX9" fmla="*/ 226942 w 227694"/>
                <a:gd name="connsiteY9" fmla="*/ 428362 h 473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694" h="473191">
                  <a:moveTo>
                    <a:pt x="226942" y="428362"/>
                  </a:moveTo>
                  <a:cubicBezTo>
                    <a:pt x="223502" y="471358"/>
                    <a:pt x="114293" y="470498"/>
                    <a:pt x="108274" y="473146"/>
                  </a:cubicBezTo>
                  <a:cubicBezTo>
                    <a:pt x="104112" y="474969"/>
                    <a:pt x="52242" y="420795"/>
                    <a:pt x="20562" y="387086"/>
                  </a:cubicBezTo>
                  <a:cubicBezTo>
                    <a:pt x="24105" y="381342"/>
                    <a:pt x="27304" y="375323"/>
                    <a:pt x="30022" y="369028"/>
                  </a:cubicBezTo>
                  <a:cubicBezTo>
                    <a:pt x="59259" y="301095"/>
                    <a:pt x="38621" y="197045"/>
                    <a:pt x="12720" y="118931"/>
                  </a:cubicBezTo>
                  <a:cubicBezTo>
                    <a:pt x="-12699" y="42329"/>
                    <a:pt x="7698" y="3668"/>
                    <a:pt x="8489" y="2189"/>
                  </a:cubicBezTo>
                  <a:lnTo>
                    <a:pt x="8524" y="2189"/>
                  </a:lnTo>
                  <a:cubicBezTo>
                    <a:pt x="35525" y="-8474"/>
                    <a:pt x="77145" y="21176"/>
                    <a:pt x="117733" y="61764"/>
                  </a:cubicBezTo>
                  <a:cubicBezTo>
                    <a:pt x="178512" y="122508"/>
                    <a:pt x="220923" y="229137"/>
                    <a:pt x="220923" y="229137"/>
                  </a:cubicBezTo>
                  <a:cubicBezTo>
                    <a:pt x="220923" y="229137"/>
                    <a:pt x="230382" y="385366"/>
                    <a:pt x="226942" y="428362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15" name="Freeform: Shape 1714">
              <a:extLst>
                <a:ext uri="{FF2B5EF4-FFF2-40B4-BE49-F238E27FC236}">
                  <a16:creationId xmlns:a16="http://schemas.microsoft.com/office/drawing/2014/main" id="{143CA202-67BC-A67B-8F6A-8F5A5300C2F1}"/>
                </a:ext>
              </a:extLst>
            </p:cNvPr>
            <p:cNvSpPr/>
            <p:nvPr/>
          </p:nvSpPr>
          <p:spPr>
            <a:xfrm flipH="1">
              <a:off x="4125283" y="728318"/>
              <a:ext cx="66587" cy="374982"/>
            </a:xfrm>
            <a:custGeom>
              <a:avLst/>
              <a:gdLst>
                <a:gd name="connsiteX0" fmla="*/ 54065 w 68348"/>
                <a:gd name="connsiteY0" fmla="*/ 366839 h 384897"/>
                <a:gd name="connsiteX1" fmla="*/ 44606 w 68348"/>
                <a:gd name="connsiteY1" fmla="*/ 384897 h 384897"/>
                <a:gd name="connsiteX2" fmla="*/ 20253 w 68348"/>
                <a:gd name="connsiteY2" fmla="*/ 358825 h 384897"/>
                <a:gd name="connsiteX3" fmla="*/ 36867 w 68348"/>
                <a:gd name="connsiteY3" fmla="*/ 273177 h 384897"/>
                <a:gd name="connsiteX4" fmla="*/ 1404 w 68348"/>
                <a:gd name="connsiteY4" fmla="*/ 41792 h 384897"/>
                <a:gd name="connsiteX5" fmla="*/ 32533 w 68348"/>
                <a:gd name="connsiteY5" fmla="*/ 0 h 384897"/>
                <a:gd name="connsiteX6" fmla="*/ 36764 w 68348"/>
                <a:gd name="connsiteY6" fmla="*/ 116742 h 384897"/>
                <a:gd name="connsiteX7" fmla="*/ 54065 w 68348"/>
                <a:gd name="connsiteY7" fmla="*/ 366839 h 38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348" h="384897">
                  <a:moveTo>
                    <a:pt x="54065" y="366839"/>
                  </a:moveTo>
                  <a:cubicBezTo>
                    <a:pt x="51348" y="373134"/>
                    <a:pt x="48149" y="379153"/>
                    <a:pt x="44606" y="384897"/>
                  </a:cubicBezTo>
                  <a:cubicBezTo>
                    <a:pt x="30400" y="369797"/>
                    <a:pt x="20253" y="358825"/>
                    <a:pt x="20253" y="358825"/>
                  </a:cubicBezTo>
                  <a:cubicBezTo>
                    <a:pt x="20253" y="358825"/>
                    <a:pt x="37658" y="322330"/>
                    <a:pt x="36867" y="273177"/>
                  </a:cubicBezTo>
                  <a:cubicBezTo>
                    <a:pt x="35697" y="200635"/>
                    <a:pt x="-8330" y="106561"/>
                    <a:pt x="1404" y="41792"/>
                  </a:cubicBezTo>
                  <a:cubicBezTo>
                    <a:pt x="5738" y="13036"/>
                    <a:pt x="19118" y="5297"/>
                    <a:pt x="32533" y="0"/>
                  </a:cubicBezTo>
                  <a:cubicBezTo>
                    <a:pt x="31742" y="1479"/>
                    <a:pt x="11345" y="40141"/>
                    <a:pt x="36764" y="116742"/>
                  </a:cubicBezTo>
                  <a:cubicBezTo>
                    <a:pt x="62664" y="194856"/>
                    <a:pt x="83302" y="298906"/>
                    <a:pt x="54065" y="366839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16" name="Freeform: Shape 1715">
              <a:extLst>
                <a:ext uri="{FF2B5EF4-FFF2-40B4-BE49-F238E27FC236}">
                  <a16:creationId xmlns:a16="http://schemas.microsoft.com/office/drawing/2014/main" id="{6F3308C8-0853-5E06-1857-C4A4C6D8505B}"/>
                </a:ext>
              </a:extLst>
            </p:cNvPr>
            <p:cNvSpPr/>
            <p:nvPr/>
          </p:nvSpPr>
          <p:spPr>
            <a:xfrm flipH="1">
              <a:off x="4120145" y="1094439"/>
              <a:ext cx="133759" cy="156809"/>
            </a:xfrm>
            <a:custGeom>
              <a:avLst/>
              <a:gdLst>
                <a:gd name="connsiteX0" fmla="*/ 132495 w 137296"/>
                <a:gd name="connsiteY0" fmla="*/ 114383 h 160955"/>
                <a:gd name="connsiteX1" fmla="*/ 132461 w 137296"/>
                <a:gd name="connsiteY1" fmla="*/ 114452 h 160955"/>
                <a:gd name="connsiteX2" fmla="*/ 130638 w 137296"/>
                <a:gd name="connsiteY2" fmla="*/ 118339 h 160955"/>
                <a:gd name="connsiteX3" fmla="*/ 128780 w 137296"/>
                <a:gd name="connsiteY3" fmla="*/ 121881 h 160955"/>
                <a:gd name="connsiteX4" fmla="*/ 126304 w 137296"/>
                <a:gd name="connsiteY4" fmla="*/ 126112 h 160955"/>
                <a:gd name="connsiteX5" fmla="*/ 124378 w 137296"/>
                <a:gd name="connsiteY5" fmla="*/ 129070 h 160955"/>
                <a:gd name="connsiteX6" fmla="*/ 124309 w 137296"/>
                <a:gd name="connsiteY6" fmla="*/ 129173 h 160955"/>
                <a:gd name="connsiteX7" fmla="*/ 113818 w 137296"/>
                <a:gd name="connsiteY7" fmla="*/ 141763 h 160955"/>
                <a:gd name="connsiteX8" fmla="*/ 112511 w 137296"/>
                <a:gd name="connsiteY8" fmla="*/ 143001 h 160955"/>
                <a:gd name="connsiteX9" fmla="*/ 107936 w 137296"/>
                <a:gd name="connsiteY9" fmla="*/ 146956 h 160955"/>
                <a:gd name="connsiteX10" fmla="*/ 106388 w 137296"/>
                <a:gd name="connsiteY10" fmla="*/ 148126 h 160955"/>
                <a:gd name="connsiteX11" fmla="*/ 105184 w 137296"/>
                <a:gd name="connsiteY11" fmla="*/ 149020 h 160955"/>
                <a:gd name="connsiteX12" fmla="*/ 103705 w 137296"/>
                <a:gd name="connsiteY12" fmla="*/ 150052 h 160955"/>
                <a:gd name="connsiteX13" fmla="*/ 102261 w 137296"/>
                <a:gd name="connsiteY13" fmla="*/ 151015 h 160955"/>
                <a:gd name="connsiteX14" fmla="*/ 100128 w 137296"/>
                <a:gd name="connsiteY14" fmla="*/ 152357 h 160955"/>
                <a:gd name="connsiteX15" fmla="*/ 87023 w 137296"/>
                <a:gd name="connsiteY15" fmla="*/ 158273 h 160955"/>
                <a:gd name="connsiteX16" fmla="*/ 86989 w 137296"/>
                <a:gd name="connsiteY16" fmla="*/ 158273 h 160955"/>
                <a:gd name="connsiteX17" fmla="*/ 85475 w 137296"/>
                <a:gd name="connsiteY17" fmla="*/ 158720 h 160955"/>
                <a:gd name="connsiteX18" fmla="*/ 83583 w 137296"/>
                <a:gd name="connsiteY18" fmla="*/ 159236 h 160955"/>
                <a:gd name="connsiteX19" fmla="*/ 79009 w 137296"/>
                <a:gd name="connsiteY19" fmla="*/ 160199 h 160955"/>
                <a:gd name="connsiteX20" fmla="*/ 77151 w 137296"/>
                <a:gd name="connsiteY20" fmla="*/ 160474 h 160955"/>
                <a:gd name="connsiteX21" fmla="*/ 72301 w 137296"/>
                <a:gd name="connsiteY21" fmla="*/ 160887 h 160955"/>
                <a:gd name="connsiteX22" fmla="*/ 69825 w 137296"/>
                <a:gd name="connsiteY22" fmla="*/ 160956 h 160955"/>
                <a:gd name="connsiteX23" fmla="*/ 69481 w 137296"/>
                <a:gd name="connsiteY23" fmla="*/ 160956 h 160955"/>
                <a:gd name="connsiteX24" fmla="*/ 64356 w 137296"/>
                <a:gd name="connsiteY24" fmla="*/ 160681 h 160955"/>
                <a:gd name="connsiteX25" fmla="*/ 27826 w 137296"/>
                <a:gd name="connsiteY25" fmla="*/ 142588 h 160955"/>
                <a:gd name="connsiteX26" fmla="*/ 26072 w 137296"/>
                <a:gd name="connsiteY26" fmla="*/ 140696 h 160955"/>
                <a:gd name="connsiteX27" fmla="*/ 20913 w 137296"/>
                <a:gd name="connsiteY27" fmla="*/ 134333 h 160955"/>
                <a:gd name="connsiteX28" fmla="*/ 19330 w 137296"/>
                <a:gd name="connsiteY28" fmla="*/ 132097 h 160955"/>
                <a:gd name="connsiteX29" fmla="*/ 619 w 137296"/>
                <a:gd name="connsiteY29" fmla="*/ 54499 h 160955"/>
                <a:gd name="connsiteX30" fmla="*/ 11007 w 137296"/>
                <a:gd name="connsiteY30" fmla="*/ 15218 h 160955"/>
                <a:gd name="connsiteX31" fmla="*/ 44990 w 137296"/>
                <a:gd name="connsiteY31" fmla="*/ 668 h 160955"/>
                <a:gd name="connsiteX32" fmla="*/ 69790 w 137296"/>
                <a:gd name="connsiteY32" fmla="*/ 1356 h 160955"/>
                <a:gd name="connsiteX33" fmla="*/ 123999 w 137296"/>
                <a:gd name="connsiteY33" fmla="*/ 36750 h 160955"/>
                <a:gd name="connsiteX34" fmla="*/ 132495 w 137296"/>
                <a:gd name="connsiteY34" fmla="*/ 114383 h 16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7296" h="160955">
                  <a:moveTo>
                    <a:pt x="132495" y="114383"/>
                  </a:moveTo>
                  <a:cubicBezTo>
                    <a:pt x="132495" y="114383"/>
                    <a:pt x="132461" y="114417"/>
                    <a:pt x="132461" y="114452"/>
                  </a:cubicBezTo>
                  <a:cubicBezTo>
                    <a:pt x="131876" y="115759"/>
                    <a:pt x="131291" y="117066"/>
                    <a:pt x="130638" y="118339"/>
                  </a:cubicBezTo>
                  <a:cubicBezTo>
                    <a:pt x="130053" y="119542"/>
                    <a:pt x="129434" y="120712"/>
                    <a:pt x="128780" y="121881"/>
                  </a:cubicBezTo>
                  <a:cubicBezTo>
                    <a:pt x="127989" y="123326"/>
                    <a:pt x="127164" y="124736"/>
                    <a:pt x="126304" y="126112"/>
                  </a:cubicBezTo>
                  <a:cubicBezTo>
                    <a:pt x="125685" y="127110"/>
                    <a:pt x="125031" y="128107"/>
                    <a:pt x="124378" y="129070"/>
                  </a:cubicBezTo>
                  <a:cubicBezTo>
                    <a:pt x="124343" y="129070"/>
                    <a:pt x="124343" y="129139"/>
                    <a:pt x="124309" y="129173"/>
                  </a:cubicBezTo>
                  <a:cubicBezTo>
                    <a:pt x="121144" y="133783"/>
                    <a:pt x="117636" y="138013"/>
                    <a:pt x="113818" y="141763"/>
                  </a:cubicBezTo>
                  <a:cubicBezTo>
                    <a:pt x="113371" y="142175"/>
                    <a:pt x="112958" y="142588"/>
                    <a:pt x="112511" y="143001"/>
                  </a:cubicBezTo>
                  <a:cubicBezTo>
                    <a:pt x="111032" y="144377"/>
                    <a:pt x="109518" y="145718"/>
                    <a:pt x="107936" y="146956"/>
                  </a:cubicBezTo>
                  <a:cubicBezTo>
                    <a:pt x="107420" y="147369"/>
                    <a:pt x="106939" y="147748"/>
                    <a:pt x="106388" y="148126"/>
                  </a:cubicBezTo>
                  <a:cubicBezTo>
                    <a:pt x="106010" y="148436"/>
                    <a:pt x="105597" y="148745"/>
                    <a:pt x="105184" y="149020"/>
                  </a:cubicBezTo>
                  <a:cubicBezTo>
                    <a:pt x="104703" y="149399"/>
                    <a:pt x="104187" y="149743"/>
                    <a:pt x="103705" y="150052"/>
                  </a:cubicBezTo>
                  <a:cubicBezTo>
                    <a:pt x="103224" y="150396"/>
                    <a:pt x="102742" y="150706"/>
                    <a:pt x="102261" y="151015"/>
                  </a:cubicBezTo>
                  <a:cubicBezTo>
                    <a:pt x="101573" y="151497"/>
                    <a:pt x="100850" y="151910"/>
                    <a:pt x="100128" y="152357"/>
                  </a:cubicBezTo>
                  <a:cubicBezTo>
                    <a:pt x="95966" y="154833"/>
                    <a:pt x="91563" y="156828"/>
                    <a:pt x="87023" y="158273"/>
                  </a:cubicBezTo>
                  <a:cubicBezTo>
                    <a:pt x="87023" y="158273"/>
                    <a:pt x="86989" y="158307"/>
                    <a:pt x="86989" y="158273"/>
                  </a:cubicBezTo>
                  <a:cubicBezTo>
                    <a:pt x="86507" y="158445"/>
                    <a:pt x="85991" y="158582"/>
                    <a:pt x="85475" y="158720"/>
                  </a:cubicBezTo>
                  <a:cubicBezTo>
                    <a:pt x="84856" y="158926"/>
                    <a:pt x="84202" y="159098"/>
                    <a:pt x="83583" y="159236"/>
                  </a:cubicBezTo>
                  <a:cubicBezTo>
                    <a:pt x="82070" y="159614"/>
                    <a:pt x="80556" y="159924"/>
                    <a:pt x="79009" y="160199"/>
                  </a:cubicBezTo>
                  <a:cubicBezTo>
                    <a:pt x="78389" y="160302"/>
                    <a:pt x="77770" y="160405"/>
                    <a:pt x="77151" y="160474"/>
                  </a:cubicBezTo>
                  <a:cubicBezTo>
                    <a:pt x="75569" y="160681"/>
                    <a:pt x="73952" y="160818"/>
                    <a:pt x="72301" y="160887"/>
                  </a:cubicBezTo>
                  <a:cubicBezTo>
                    <a:pt x="71476" y="160887"/>
                    <a:pt x="70650" y="160956"/>
                    <a:pt x="69825" y="160956"/>
                  </a:cubicBezTo>
                  <a:lnTo>
                    <a:pt x="69481" y="160956"/>
                  </a:lnTo>
                  <a:cubicBezTo>
                    <a:pt x="67761" y="160956"/>
                    <a:pt x="66075" y="160853"/>
                    <a:pt x="64356" y="160681"/>
                  </a:cubicBezTo>
                  <a:cubicBezTo>
                    <a:pt x="50322" y="159305"/>
                    <a:pt x="37801" y="152701"/>
                    <a:pt x="27826" y="142588"/>
                  </a:cubicBezTo>
                  <a:cubicBezTo>
                    <a:pt x="27242" y="141969"/>
                    <a:pt x="26623" y="141350"/>
                    <a:pt x="26072" y="140696"/>
                  </a:cubicBezTo>
                  <a:cubicBezTo>
                    <a:pt x="24284" y="138667"/>
                    <a:pt x="22564" y="136569"/>
                    <a:pt x="20913" y="134333"/>
                  </a:cubicBezTo>
                  <a:cubicBezTo>
                    <a:pt x="20362" y="133611"/>
                    <a:pt x="19812" y="132854"/>
                    <a:pt x="19330" y="132097"/>
                  </a:cubicBezTo>
                  <a:cubicBezTo>
                    <a:pt x="5125" y="111700"/>
                    <a:pt x="-2271" y="84045"/>
                    <a:pt x="619" y="54499"/>
                  </a:cubicBezTo>
                  <a:cubicBezTo>
                    <a:pt x="1995" y="40362"/>
                    <a:pt x="5641" y="27084"/>
                    <a:pt x="11007" y="15218"/>
                  </a:cubicBezTo>
                  <a:cubicBezTo>
                    <a:pt x="17955" y="9542"/>
                    <a:pt x="29271" y="2766"/>
                    <a:pt x="44990" y="668"/>
                  </a:cubicBezTo>
                  <a:cubicBezTo>
                    <a:pt x="52282" y="-330"/>
                    <a:pt x="60538" y="-295"/>
                    <a:pt x="69790" y="1356"/>
                  </a:cubicBezTo>
                  <a:cubicBezTo>
                    <a:pt x="91873" y="5277"/>
                    <a:pt x="111651" y="17866"/>
                    <a:pt x="123999" y="36750"/>
                  </a:cubicBezTo>
                  <a:cubicBezTo>
                    <a:pt x="136932" y="56562"/>
                    <a:pt x="141748" y="83357"/>
                    <a:pt x="132495" y="11438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17" name="Freeform: Shape 1716">
              <a:extLst>
                <a:ext uri="{FF2B5EF4-FFF2-40B4-BE49-F238E27FC236}">
                  <a16:creationId xmlns:a16="http://schemas.microsoft.com/office/drawing/2014/main" id="{2A1122EA-0E7B-6426-9DED-5CE2EA79F137}"/>
                </a:ext>
              </a:extLst>
            </p:cNvPr>
            <p:cNvSpPr/>
            <p:nvPr/>
          </p:nvSpPr>
          <p:spPr>
            <a:xfrm flipH="1">
              <a:off x="4090395" y="1054591"/>
              <a:ext cx="152786" cy="201841"/>
            </a:xfrm>
            <a:custGeom>
              <a:avLst/>
              <a:gdLst>
                <a:gd name="connsiteX0" fmla="*/ 156195 w 156826"/>
                <a:gd name="connsiteY0" fmla="*/ 111807 h 207178"/>
                <a:gd name="connsiteX1" fmla="*/ 128884 w 156826"/>
                <a:gd name="connsiteY1" fmla="*/ 177779 h 207178"/>
                <a:gd name="connsiteX2" fmla="*/ 62739 w 156826"/>
                <a:gd name="connsiteY2" fmla="*/ 206844 h 207178"/>
                <a:gd name="connsiteX3" fmla="*/ 57649 w 156826"/>
                <a:gd name="connsiteY3" fmla="*/ 206122 h 207178"/>
                <a:gd name="connsiteX4" fmla="*/ 55310 w 156826"/>
                <a:gd name="connsiteY4" fmla="*/ 205641 h 207178"/>
                <a:gd name="connsiteX5" fmla="*/ 16820 w 156826"/>
                <a:gd name="connsiteY5" fmla="*/ 183489 h 207178"/>
                <a:gd name="connsiteX6" fmla="*/ 53349 w 156826"/>
                <a:gd name="connsiteY6" fmla="*/ 201582 h 207178"/>
                <a:gd name="connsiteX7" fmla="*/ 58474 w 156826"/>
                <a:gd name="connsiteY7" fmla="*/ 201857 h 207178"/>
                <a:gd name="connsiteX8" fmla="*/ 58818 w 156826"/>
                <a:gd name="connsiteY8" fmla="*/ 201857 h 207178"/>
                <a:gd name="connsiteX9" fmla="*/ 61295 w 156826"/>
                <a:gd name="connsiteY9" fmla="*/ 201788 h 207178"/>
                <a:gd name="connsiteX10" fmla="*/ 66145 w 156826"/>
                <a:gd name="connsiteY10" fmla="*/ 201375 h 207178"/>
                <a:gd name="connsiteX11" fmla="*/ 68002 w 156826"/>
                <a:gd name="connsiteY11" fmla="*/ 201100 h 207178"/>
                <a:gd name="connsiteX12" fmla="*/ 72577 w 156826"/>
                <a:gd name="connsiteY12" fmla="*/ 200137 h 207178"/>
                <a:gd name="connsiteX13" fmla="*/ 74469 w 156826"/>
                <a:gd name="connsiteY13" fmla="*/ 199621 h 207178"/>
                <a:gd name="connsiteX14" fmla="*/ 75982 w 156826"/>
                <a:gd name="connsiteY14" fmla="*/ 199174 h 207178"/>
                <a:gd name="connsiteX15" fmla="*/ 76016 w 156826"/>
                <a:gd name="connsiteY15" fmla="*/ 199174 h 207178"/>
                <a:gd name="connsiteX16" fmla="*/ 89122 w 156826"/>
                <a:gd name="connsiteY16" fmla="*/ 193258 h 207178"/>
                <a:gd name="connsiteX17" fmla="*/ 91254 w 156826"/>
                <a:gd name="connsiteY17" fmla="*/ 191916 h 207178"/>
                <a:gd name="connsiteX18" fmla="*/ 92699 w 156826"/>
                <a:gd name="connsiteY18" fmla="*/ 190953 h 207178"/>
                <a:gd name="connsiteX19" fmla="*/ 94178 w 156826"/>
                <a:gd name="connsiteY19" fmla="*/ 189921 h 207178"/>
                <a:gd name="connsiteX20" fmla="*/ 95382 w 156826"/>
                <a:gd name="connsiteY20" fmla="*/ 189027 h 207178"/>
                <a:gd name="connsiteX21" fmla="*/ 96930 w 156826"/>
                <a:gd name="connsiteY21" fmla="*/ 187858 h 207178"/>
                <a:gd name="connsiteX22" fmla="*/ 101504 w 156826"/>
                <a:gd name="connsiteY22" fmla="*/ 183902 h 207178"/>
                <a:gd name="connsiteX23" fmla="*/ 102811 w 156826"/>
                <a:gd name="connsiteY23" fmla="*/ 182664 h 207178"/>
                <a:gd name="connsiteX24" fmla="*/ 113302 w 156826"/>
                <a:gd name="connsiteY24" fmla="*/ 170074 h 207178"/>
                <a:gd name="connsiteX25" fmla="*/ 113371 w 156826"/>
                <a:gd name="connsiteY25" fmla="*/ 169971 h 207178"/>
                <a:gd name="connsiteX26" fmla="*/ 115297 w 156826"/>
                <a:gd name="connsiteY26" fmla="*/ 167013 h 207178"/>
                <a:gd name="connsiteX27" fmla="*/ 117774 w 156826"/>
                <a:gd name="connsiteY27" fmla="*/ 162782 h 207178"/>
                <a:gd name="connsiteX28" fmla="*/ 119631 w 156826"/>
                <a:gd name="connsiteY28" fmla="*/ 159240 h 207178"/>
                <a:gd name="connsiteX29" fmla="*/ 121454 w 156826"/>
                <a:gd name="connsiteY29" fmla="*/ 155353 h 207178"/>
                <a:gd name="connsiteX30" fmla="*/ 121489 w 156826"/>
                <a:gd name="connsiteY30" fmla="*/ 155284 h 207178"/>
                <a:gd name="connsiteX31" fmla="*/ 112993 w 156826"/>
                <a:gd name="connsiteY31" fmla="*/ 77651 h 207178"/>
                <a:gd name="connsiteX32" fmla="*/ 58784 w 156826"/>
                <a:gd name="connsiteY32" fmla="*/ 42257 h 207178"/>
                <a:gd name="connsiteX33" fmla="*/ 33984 w 156826"/>
                <a:gd name="connsiteY33" fmla="*/ 41569 h 207178"/>
                <a:gd name="connsiteX34" fmla="*/ 0 w 156826"/>
                <a:gd name="connsiteY34" fmla="*/ 56119 h 207178"/>
                <a:gd name="connsiteX35" fmla="*/ 6260 w 156826"/>
                <a:gd name="connsiteY35" fmla="*/ 44149 h 207178"/>
                <a:gd name="connsiteX36" fmla="*/ 6329 w 156826"/>
                <a:gd name="connsiteY36" fmla="*/ 44045 h 207178"/>
                <a:gd name="connsiteX37" fmla="*/ 83068 w 156826"/>
                <a:gd name="connsiteY37" fmla="*/ 327 h 207178"/>
                <a:gd name="connsiteX38" fmla="*/ 156195 w 156826"/>
                <a:gd name="connsiteY38" fmla="*/ 111807 h 20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56826" h="207178">
                  <a:moveTo>
                    <a:pt x="156195" y="111807"/>
                  </a:moveTo>
                  <a:cubicBezTo>
                    <a:pt x="153649" y="137845"/>
                    <a:pt x="143503" y="160891"/>
                    <a:pt x="128884" y="177779"/>
                  </a:cubicBezTo>
                  <a:cubicBezTo>
                    <a:pt x="111479" y="197867"/>
                    <a:pt x="87711" y="209321"/>
                    <a:pt x="62739" y="206844"/>
                  </a:cubicBezTo>
                  <a:cubicBezTo>
                    <a:pt x="61020" y="206672"/>
                    <a:pt x="59334" y="206466"/>
                    <a:pt x="57649" y="206122"/>
                  </a:cubicBezTo>
                  <a:cubicBezTo>
                    <a:pt x="56858" y="205984"/>
                    <a:pt x="56066" y="205847"/>
                    <a:pt x="55310" y="205641"/>
                  </a:cubicBezTo>
                  <a:cubicBezTo>
                    <a:pt x="40554" y="202579"/>
                    <a:pt x="27414" y="194737"/>
                    <a:pt x="16820" y="183489"/>
                  </a:cubicBezTo>
                  <a:cubicBezTo>
                    <a:pt x="26795" y="193602"/>
                    <a:pt x="39315" y="200206"/>
                    <a:pt x="53349" y="201582"/>
                  </a:cubicBezTo>
                  <a:cubicBezTo>
                    <a:pt x="55069" y="201754"/>
                    <a:pt x="56754" y="201857"/>
                    <a:pt x="58474" y="201857"/>
                  </a:cubicBezTo>
                  <a:lnTo>
                    <a:pt x="58818" y="201857"/>
                  </a:lnTo>
                  <a:cubicBezTo>
                    <a:pt x="59644" y="201857"/>
                    <a:pt x="60469" y="201823"/>
                    <a:pt x="61295" y="201788"/>
                  </a:cubicBezTo>
                  <a:cubicBezTo>
                    <a:pt x="62946" y="201719"/>
                    <a:pt x="64562" y="201582"/>
                    <a:pt x="66145" y="201375"/>
                  </a:cubicBezTo>
                  <a:cubicBezTo>
                    <a:pt x="66798" y="201307"/>
                    <a:pt x="67383" y="201203"/>
                    <a:pt x="68002" y="201100"/>
                  </a:cubicBezTo>
                  <a:cubicBezTo>
                    <a:pt x="69550" y="200825"/>
                    <a:pt x="71063" y="200515"/>
                    <a:pt x="72577" y="200137"/>
                  </a:cubicBezTo>
                  <a:cubicBezTo>
                    <a:pt x="73196" y="200000"/>
                    <a:pt x="73849" y="199828"/>
                    <a:pt x="74469" y="199621"/>
                  </a:cubicBezTo>
                  <a:cubicBezTo>
                    <a:pt x="74985" y="199484"/>
                    <a:pt x="75500" y="199346"/>
                    <a:pt x="75982" y="199174"/>
                  </a:cubicBezTo>
                  <a:cubicBezTo>
                    <a:pt x="75982" y="199208"/>
                    <a:pt x="76016" y="199174"/>
                    <a:pt x="76016" y="199174"/>
                  </a:cubicBezTo>
                  <a:cubicBezTo>
                    <a:pt x="80557" y="197729"/>
                    <a:pt x="84960" y="195734"/>
                    <a:pt x="89122" y="193258"/>
                  </a:cubicBezTo>
                  <a:cubicBezTo>
                    <a:pt x="89844" y="192845"/>
                    <a:pt x="90532" y="192398"/>
                    <a:pt x="91254" y="191916"/>
                  </a:cubicBezTo>
                  <a:cubicBezTo>
                    <a:pt x="91736" y="191607"/>
                    <a:pt x="92217" y="191297"/>
                    <a:pt x="92699" y="190953"/>
                  </a:cubicBezTo>
                  <a:cubicBezTo>
                    <a:pt x="93180" y="190644"/>
                    <a:pt x="93696" y="190300"/>
                    <a:pt x="94178" y="189921"/>
                  </a:cubicBezTo>
                  <a:cubicBezTo>
                    <a:pt x="94591" y="189646"/>
                    <a:pt x="95003" y="189337"/>
                    <a:pt x="95382" y="189027"/>
                  </a:cubicBezTo>
                  <a:cubicBezTo>
                    <a:pt x="95898" y="188649"/>
                    <a:pt x="96414" y="188270"/>
                    <a:pt x="96930" y="187858"/>
                  </a:cubicBezTo>
                  <a:cubicBezTo>
                    <a:pt x="98512" y="186619"/>
                    <a:pt x="100025" y="185278"/>
                    <a:pt x="101504" y="183902"/>
                  </a:cubicBezTo>
                  <a:cubicBezTo>
                    <a:pt x="101951" y="183489"/>
                    <a:pt x="102364" y="183076"/>
                    <a:pt x="102811" y="182664"/>
                  </a:cubicBezTo>
                  <a:cubicBezTo>
                    <a:pt x="106629" y="178914"/>
                    <a:pt x="110138" y="174684"/>
                    <a:pt x="113302" y="170074"/>
                  </a:cubicBezTo>
                  <a:cubicBezTo>
                    <a:pt x="113337" y="170040"/>
                    <a:pt x="113337" y="170006"/>
                    <a:pt x="113371" y="169971"/>
                  </a:cubicBezTo>
                  <a:cubicBezTo>
                    <a:pt x="114025" y="169008"/>
                    <a:pt x="114678" y="168011"/>
                    <a:pt x="115297" y="167013"/>
                  </a:cubicBezTo>
                  <a:cubicBezTo>
                    <a:pt x="116157" y="165637"/>
                    <a:pt x="116983" y="164227"/>
                    <a:pt x="117774" y="162782"/>
                  </a:cubicBezTo>
                  <a:cubicBezTo>
                    <a:pt x="118427" y="161613"/>
                    <a:pt x="119047" y="160443"/>
                    <a:pt x="119631" y="159240"/>
                  </a:cubicBezTo>
                  <a:cubicBezTo>
                    <a:pt x="120285" y="157967"/>
                    <a:pt x="120870" y="156660"/>
                    <a:pt x="121454" y="155353"/>
                  </a:cubicBezTo>
                  <a:cubicBezTo>
                    <a:pt x="121454" y="155353"/>
                    <a:pt x="121465" y="155329"/>
                    <a:pt x="121489" y="155284"/>
                  </a:cubicBezTo>
                  <a:cubicBezTo>
                    <a:pt x="130741" y="124258"/>
                    <a:pt x="125926" y="97463"/>
                    <a:pt x="112993" y="77651"/>
                  </a:cubicBezTo>
                  <a:cubicBezTo>
                    <a:pt x="100644" y="58767"/>
                    <a:pt x="80866" y="46178"/>
                    <a:pt x="58784" y="42257"/>
                  </a:cubicBezTo>
                  <a:cubicBezTo>
                    <a:pt x="49531" y="40606"/>
                    <a:pt x="41276" y="40571"/>
                    <a:pt x="33984" y="41569"/>
                  </a:cubicBezTo>
                  <a:cubicBezTo>
                    <a:pt x="18265" y="43667"/>
                    <a:pt x="6948" y="50443"/>
                    <a:pt x="0" y="56119"/>
                  </a:cubicBezTo>
                  <a:cubicBezTo>
                    <a:pt x="1892" y="51957"/>
                    <a:pt x="3990" y="47967"/>
                    <a:pt x="6260" y="44149"/>
                  </a:cubicBezTo>
                  <a:cubicBezTo>
                    <a:pt x="6295" y="44149"/>
                    <a:pt x="6329" y="44080"/>
                    <a:pt x="6329" y="44045"/>
                  </a:cubicBezTo>
                  <a:cubicBezTo>
                    <a:pt x="23802" y="15084"/>
                    <a:pt x="52524" y="-2665"/>
                    <a:pt x="83068" y="327"/>
                  </a:cubicBezTo>
                  <a:cubicBezTo>
                    <a:pt x="129090" y="4868"/>
                    <a:pt x="161836" y="54777"/>
                    <a:pt x="156195" y="111807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18" name="Freeform: Shape 1717">
              <a:extLst>
                <a:ext uri="{FF2B5EF4-FFF2-40B4-BE49-F238E27FC236}">
                  <a16:creationId xmlns:a16="http://schemas.microsoft.com/office/drawing/2014/main" id="{CC54A1E1-C2B3-A72F-B3A7-154690B71FE1}"/>
                </a:ext>
              </a:extLst>
            </p:cNvPr>
            <p:cNvSpPr/>
            <p:nvPr/>
          </p:nvSpPr>
          <p:spPr>
            <a:xfrm flipH="1">
              <a:off x="4196836" y="1187143"/>
              <a:ext cx="193690" cy="80089"/>
            </a:xfrm>
            <a:custGeom>
              <a:avLst/>
              <a:gdLst>
                <a:gd name="connsiteX0" fmla="*/ 198812 w 198812"/>
                <a:gd name="connsiteY0" fmla="*/ 67555 h 82207"/>
                <a:gd name="connsiteX1" fmla="*/ 194272 w 198812"/>
                <a:gd name="connsiteY1" fmla="*/ 66385 h 82207"/>
                <a:gd name="connsiteX2" fmla="*/ 132014 w 198812"/>
                <a:gd name="connsiteY2" fmla="*/ 56101 h 82207"/>
                <a:gd name="connsiteX3" fmla="*/ 86404 w 198812"/>
                <a:gd name="connsiteY3" fmla="*/ 55413 h 82207"/>
                <a:gd name="connsiteX4" fmla="*/ 69 w 198812"/>
                <a:gd name="connsiteY4" fmla="*/ 82139 h 82207"/>
                <a:gd name="connsiteX5" fmla="*/ 0 w 198812"/>
                <a:gd name="connsiteY5" fmla="*/ 82208 h 82207"/>
                <a:gd name="connsiteX6" fmla="*/ 118427 w 198812"/>
                <a:gd name="connsiteY6" fmla="*/ 1754 h 82207"/>
                <a:gd name="connsiteX7" fmla="*/ 143434 w 198812"/>
                <a:gd name="connsiteY7" fmla="*/ 0 h 82207"/>
                <a:gd name="connsiteX8" fmla="*/ 151758 w 198812"/>
                <a:gd name="connsiteY8" fmla="*/ 23596 h 82207"/>
                <a:gd name="connsiteX9" fmla="*/ 159566 w 198812"/>
                <a:gd name="connsiteY9" fmla="*/ 36942 h 82207"/>
                <a:gd name="connsiteX10" fmla="*/ 161148 w 198812"/>
                <a:gd name="connsiteY10" fmla="*/ 39178 h 82207"/>
                <a:gd name="connsiteX11" fmla="*/ 166307 w 198812"/>
                <a:gd name="connsiteY11" fmla="*/ 45541 h 82207"/>
                <a:gd name="connsiteX12" fmla="*/ 168062 w 198812"/>
                <a:gd name="connsiteY12" fmla="*/ 47433 h 82207"/>
                <a:gd name="connsiteX13" fmla="*/ 194306 w 198812"/>
                <a:gd name="connsiteY13" fmla="*/ 65869 h 82207"/>
                <a:gd name="connsiteX14" fmla="*/ 198812 w 198812"/>
                <a:gd name="connsiteY14" fmla="*/ 67555 h 8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812" h="82207">
                  <a:moveTo>
                    <a:pt x="198812" y="67555"/>
                  </a:moveTo>
                  <a:cubicBezTo>
                    <a:pt x="197918" y="67348"/>
                    <a:pt x="196370" y="66936"/>
                    <a:pt x="194272" y="66385"/>
                  </a:cubicBezTo>
                  <a:cubicBezTo>
                    <a:pt x="183953" y="63874"/>
                    <a:pt x="159944" y="58543"/>
                    <a:pt x="132014" y="56101"/>
                  </a:cubicBezTo>
                  <a:cubicBezTo>
                    <a:pt x="117430" y="54828"/>
                    <a:pt x="101745" y="54312"/>
                    <a:pt x="86404" y="55413"/>
                  </a:cubicBezTo>
                  <a:cubicBezTo>
                    <a:pt x="28171" y="59540"/>
                    <a:pt x="1685" y="80832"/>
                    <a:pt x="69" y="82139"/>
                  </a:cubicBezTo>
                  <a:lnTo>
                    <a:pt x="0" y="82208"/>
                  </a:lnTo>
                  <a:cubicBezTo>
                    <a:pt x="27861" y="23562"/>
                    <a:pt x="82999" y="6501"/>
                    <a:pt x="118427" y="1754"/>
                  </a:cubicBezTo>
                  <a:cubicBezTo>
                    <a:pt x="128884" y="344"/>
                    <a:pt x="137621" y="0"/>
                    <a:pt x="143434" y="0"/>
                  </a:cubicBezTo>
                  <a:cubicBezTo>
                    <a:pt x="145360" y="8358"/>
                    <a:pt x="148180" y="16270"/>
                    <a:pt x="151758" y="23596"/>
                  </a:cubicBezTo>
                  <a:cubicBezTo>
                    <a:pt x="154062" y="28308"/>
                    <a:pt x="156676" y="32780"/>
                    <a:pt x="159566" y="36942"/>
                  </a:cubicBezTo>
                  <a:cubicBezTo>
                    <a:pt x="160047" y="37699"/>
                    <a:pt x="160598" y="38455"/>
                    <a:pt x="161148" y="39178"/>
                  </a:cubicBezTo>
                  <a:cubicBezTo>
                    <a:pt x="162799" y="41413"/>
                    <a:pt x="164519" y="43512"/>
                    <a:pt x="166307" y="45541"/>
                  </a:cubicBezTo>
                  <a:cubicBezTo>
                    <a:pt x="166858" y="46195"/>
                    <a:pt x="167477" y="46814"/>
                    <a:pt x="168062" y="47433"/>
                  </a:cubicBezTo>
                  <a:cubicBezTo>
                    <a:pt x="175629" y="55447"/>
                    <a:pt x="184503" y="61776"/>
                    <a:pt x="194306" y="65869"/>
                  </a:cubicBezTo>
                  <a:cubicBezTo>
                    <a:pt x="195785" y="66489"/>
                    <a:pt x="197264" y="67039"/>
                    <a:pt x="198812" y="67555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19" name="Freeform: Shape 1718">
              <a:extLst>
                <a:ext uri="{FF2B5EF4-FFF2-40B4-BE49-F238E27FC236}">
                  <a16:creationId xmlns:a16="http://schemas.microsoft.com/office/drawing/2014/main" id="{B371C27C-B2C4-8E25-1D8B-D628AF73ECD1}"/>
                </a:ext>
              </a:extLst>
            </p:cNvPr>
            <p:cNvSpPr/>
            <p:nvPr/>
          </p:nvSpPr>
          <p:spPr>
            <a:xfrm flipH="1">
              <a:off x="4253938" y="863645"/>
              <a:ext cx="218418" cy="199441"/>
            </a:xfrm>
            <a:custGeom>
              <a:avLst/>
              <a:gdLst>
                <a:gd name="connsiteX0" fmla="*/ 224194 w 224193"/>
                <a:gd name="connsiteY0" fmla="*/ 204715 h 204715"/>
                <a:gd name="connsiteX1" fmla="*/ 217039 w 224193"/>
                <a:gd name="connsiteY1" fmla="*/ 195325 h 204715"/>
                <a:gd name="connsiteX2" fmla="*/ 167095 w 224193"/>
                <a:gd name="connsiteY2" fmla="*/ 59596 h 204715"/>
                <a:gd name="connsiteX3" fmla="*/ 54928 w 224193"/>
                <a:gd name="connsiteY3" fmla="*/ 9411 h 204715"/>
                <a:gd name="connsiteX4" fmla="*/ 7598 w 224193"/>
                <a:gd name="connsiteY4" fmla="*/ 57979 h 204715"/>
                <a:gd name="connsiteX5" fmla="*/ 37764 w 224193"/>
                <a:gd name="connsiteY5" fmla="*/ 105103 h 204715"/>
                <a:gd name="connsiteX6" fmla="*/ 81757 w 224193"/>
                <a:gd name="connsiteY6" fmla="*/ 80819 h 204715"/>
                <a:gd name="connsiteX7" fmla="*/ 81414 w 224193"/>
                <a:gd name="connsiteY7" fmla="*/ 51685 h 204715"/>
                <a:gd name="connsiteX8" fmla="*/ 102946 w 224193"/>
                <a:gd name="connsiteY8" fmla="*/ 35897 h 204715"/>
                <a:gd name="connsiteX9" fmla="*/ 108312 w 224193"/>
                <a:gd name="connsiteY9" fmla="*/ 62038 h 204715"/>
                <a:gd name="connsiteX10" fmla="*/ 88018 w 224193"/>
                <a:gd name="connsiteY10" fmla="*/ 83742 h 204715"/>
                <a:gd name="connsiteX11" fmla="*/ 36182 w 224193"/>
                <a:gd name="connsiteY11" fmla="*/ 111776 h 204715"/>
                <a:gd name="connsiteX12" fmla="*/ 822 w 224193"/>
                <a:gd name="connsiteY12" fmla="*/ 56741 h 204715"/>
                <a:gd name="connsiteX13" fmla="*/ 53105 w 224193"/>
                <a:gd name="connsiteY13" fmla="*/ 2773 h 204715"/>
                <a:gd name="connsiteX14" fmla="*/ 172324 w 224193"/>
                <a:gd name="connsiteY14" fmla="*/ 55124 h 204715"/>
                <a:gd name="connsiteX15" fmla="*/ 224194 w 224193"/>
                <a:gd name="connsiteY15" fmla="*/ 204715 h 20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4193" h="204715">
                  <a:moveTo>
                    <a:pt x="224194" y="204715"/>
                  </a:moveTo>
                  <a:cubicBezTo>
                    <a:pt x="221958" y="201344"/>
                    <a:pt x="219585" y="198214"/>
                    <a:pt x="217039" y="195325"/>
                  </a:cubicBezTo>
                  <a:cubicBezTo>
                    <a:pt x="215079" y="153911"/>
                    <a:pt x="203762" y="102592"/>
                    <a:pt x="167095" y="59596"/>
                  </a:cubicBezTo>
                  <a:cubicBezTo>
                    <a:pt x="131667" y="18045"/>
                    <a:pt x="90769" y="-254"/>
                    <a:pt x="54928" y="9411"/>
                  </a:cubicBezTo>
                  <a:cubicBezTo>
                    <a:pt x="30335" y="16016"/>
                    <a:pt x="11760" y="35106"/>
                    <a:pt x="7598" y="57979"/>
                  </a:cubicBezTo>
                  <a:cubicBezTo>
                    <a:pt x="3093" y="82814"/>
                    <a:pt x="19775" y="100769"/>
                    <a:pt x="37764" y="105103"/>
                  </a:cubicBezTo>
                  <a:cubicBezTo>
                    <a:pt x="52555" y="108611"/>
                    <a:pt x="70785" y="103555"/>
                    <a:pt x="81757" y="80819"/>
                  </a:cubicBezTo>
                  <a:cubicBezTo>
                    <a:pt x="79969" y="73630"/>
                    <a:pt x="77802" y="61109"/>
                    <a:pt x="81414" y="51685"/>
                  </a:cubicBezTo>
                  <a:cubicBezTo>
                    <a:pt x="86814" y="37685"/>
                    <a:pt x="95516" y="33042"/>
                    <a:pt x="102946" y="35897"/>
                  </a:cubicBezTo>
                  <a:cubicBezTo>
                    <a:pt x="110375" y="38752"/>
                    <a:pt x="113677" y="48039"/>
                    <a:pt x="108312" y="62038"/>
                  </a:cubicBezTo>
                  <a:cubicBezTo>
                    <a:pt x="104562" y="71704"/>
                    <a:pt x="94106" y="79718"/>
                    <a:pt x="88018" y="83742"/>
                  </a:cubicBezTo>
                  <a:cubicBezTo>
                    <a:pt x="75222" y="110228"/>
                    <a:pt x="52933" y="115800"/>
                    <a:pt x="36182" y="111776"/>
                  </a:cubicBezTo>
                  <a:cubicBezTo>
                    <a:pt x="14822" y="106685"/>
                    <a:pt x="-4234" y="84671"/>
                    <a:pt x="822" y="56741"/>
                  </a:cubicBezTo>
                  <a:cubicBezTo>
                    <a:pt x="5466" y="31253"/>
                    <a:pt x="26001" y="10065"/>
                    <a:pt x="53105" y="2773"/>
                  </a:cubicBezTo>
                  <a:cubicBezTo>
                    <a:pt x="91664" y="-7615"/>
                    <a:pt x="135107" y="11475"/>
                    <a:pt x="172324" y="55124"/>
                  </a:cubicBezTo>
                  <a:cubicBezTo>
                    <a:pt x="213118" y="102970"/>
                    <a:pt x="223540" y="160653"/>
                    <a:pt x="224194" y="204715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20" name="Freeform: Shape 1719">
              <a:extLst>
                <a:ext uri="{FF2B5EF4-FFF2-40B4-BE49-F238E27FC236}">
                  <a16:creationId xmlns:a16="http://schemas.microsoft.com/office/drawing/2014/main" id="{3A7F3E74-C682-7086-D40E-4E688F130B85}"/>
                </a:ext>
              </a:extLst>
            </p:cNvPr>
            <p:cNvSpPr/>
            <p:nvPr/>
          </p:nvSpPr>
          <p:spPr>
            <a:xfrm flipH="1">
              <a:off x="4115302" y="823206"/>
              <a:ext cx="150423" cy="235793"/>
            </a:xfrm>
            <a:custGeom>
              <a:avLst/>
              <a:gdLst>
                <a:gd name="connsiteX0" fmla="*/ 123923 w 154401"/>
                <a:gd name="connsiteY0" fmla="*/ 242028 h 242028"/>
                <a:gd name="connsiteX1" fmla="*/ 117319 w 154401"/>
                <a:gd name="connsiteY1" fmla="*/ 239861 h 242028"/>
                <a:gd name="connsiteX2" fmla="*/ 147072 w 154401"/>
                <a:gd name="connsiteY2" fmla="*/ 118957 h 242028"/>
                <a:gd name="connsiteX3" fmla="*/ 86947 w 154401"/>
                <a:gd name="connsiteY3" fmla="*/ 11778 h 242028"/>
                <a:gd name="connsiteX4" fmla="*/ 19976 w 154401"/>
                <a:gd name="connsiteY4" fmla="*/ 22544 h 242028"/>
                <a:gd name="connsiteX5" fmla="*/ 16124 w 154401"/>
                <a:gd name="connsiteY5" fmla="*/ 78370 h 242028"/>
                <a:gd name="connsiteX6" fmla="*/ 65930 w 154401"/>
                <a:gd name="connsiteY6" fmla="*/ 85111 h 242028"/>
                <a:gd name="connsiteX7" fmla="*/ 83025 w 154401"/>
                <a:gd name="connsiteY7" fmla="*/ 61515 h 242028"/>
                <a:gd name="connsiteX8" fmla="*/ 109717 w 154401"/>
                <a:gd name="connsiteY8" fmla="*/ 61653 h 242028"/>
                <a:gd name="connsiteX9" fmla="*/ 98401 w 154401"/>
                <a:gd name="connsiteY9" fmla="*/ 85868 h 242028"/>
                <a:gd name="connsiteX10" fmla="*/ 69198 w 154401"/>
                <a:gd name="connsiteY10" fmla="*/ 91165 h 242028"/>
                <a:gd name="connsiteX11" fmla="*/ 10861 w 154401"/>
                <a:gd name="connsiteY11" fmla="*/ 82772 h 242028"/>
                <a:gd name="connsiteX12" fmla="*/ 15298 w 154401"/>
                <a:gd name="connsiteY12" fmla="*/ 17522 h 242028"/>
                <a:gd name="connsiteX13" fmla="*/ 89457 w 154401"/>
                <a:gd name="connsiteY13" fmla="*/ 5380 h 242028"/>
                <a:gd name="connsiteX14" fmla="*/ 153951 w 154401"/>
                <a:gd name="connsiteY14" fmla="*/ 118510 h 242028"/>
                <a:gd name="connsiteX15" fmla="*/ 123923 w 154401"/>
                <a:gd name="connsiteY15" fmla="*/ 242028 h 24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4401" h="242028">
                  <a:moveTo>
                    <a:pt x="123923" y="242028"/>
                  </a:moveTo>
                  <a:cubicBezTo>
                    <a:pt x="121756" y="241168"/>
                    <a:pt x="119554" y="240480"/>
                    <a:pt x="117319" y="239861"/>
                  </a:cubicBezTo>
                  <a:cubicBezTo>
                    <a:pt x="135686" y="207494"/>
                    <a:pt x="150236" y="166184"/>
                    <a:pt x="147072" y="118957"/>
                  </a:cubicBezTo>
                  <a:cubicBezTo>
                    <a:pt x="143391" y="64473"/>
                    <a:pt x="121481" y="25399"/>
                    <a:pt x="86947" y="11778"/>
                  </a:cubicBezTo>
                  <a:cubicBezTo>
                    <a:pt x="63247" y="2422"/>
                    <a:pt x="36968" y="6653"/>
                    <a:pt x="19976" y="22544"/>
                  </a:cubicBezTo>
                  <a:cubicBezTo>
                    <a:pt x="1574" y="39777"/>
                    <a:pt x="4257" y="64164"/>
                    <a:pt x="16124" y="78370"/>
                  </a:cubicBezTo>
                  <a:cubicBezTo>
                    <a:pt x="25858" y="89996"/>
                    <a:pt x="43538" y="96806"/>
                    <a:pt x="65930" y="85111"/>
                  </a:cubicBezTo>
                  <a:cubicBezTo>
                    <a:pt x="68751" y="78266"/>
                    <a:pt x="74495" y="66915"/>
                    <a:pt x="83025" y="61515"/>
                  </a:cubicBezTo>
                  <a:cubicBezTo>
                    <a:pt x="95683" y="53501"/>
                    <a:pt x="105452" y="54945"/>
                    <a:pt x="109717" y="61653"/>
                  </a:cubicBezTo>
                  <a:cubicBezTo>
                    <a:pt x="113948" y="68395"/>
                    <a:pt x="111093" y="77819"/>
                    <a:pt x="98401" y="85868"/>
                  </a:cubicBezTo>
                  <a:cubicBezTo>
                    <a:pt x="89664" y="91406"/>
                    <a:pt x="76490" y="91578"/>
                    <a:pt x="69198" y="91165"/>
                  </a:cubicBezTo>
                  <a:cubicBezTo>
                    <a:pt x="43125" y="104820"/>
                    <a:pt x="21937" y="96015"/>
                    <a:pt x="10861" y="82772"/>
                  </a:cubicBezTo>
                  <a:cubicBezTo>
                    <a:pt x="-3241" y="65952"/>
                    <a:pt x="-5443" y="36922"/>
                    <a:pt x="15298" y="17522"/>
                  </a:cubicBezTo>
                  <a:cubicBezTo>
                    <a:pt x="34217" y="-158"/>
                    <a:pt x="63316" y="-4939"/>
                    <a:pt x="89457" y="5380"/>
                  </a:cubicBezTo>
                  <a:cubicBezTo>
                    <a:pt x="126606" y="20033"/>
                    <a:pt x="150099" y="61240"/>
                    <a:pt x="153951" y="118510"/>
                  </a:cubicBezTo>
                  <a:cubicBezTo>
                    <a:pt x="157184" y="166700"/>
                    <a:pt x="142566" y="208870"/>
                    <a:pt x="123923" y="242028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21" name="Freeform: Shape 1720">
              <a:extLst>
                <a:ext uri="{FF2B5EF4-FFF2-40B4-BE49-F238E27FC236}">
                  <a16:creationId xmlns:a16="http://schemas.microsoft.com/office/drawing/2014/main" id="{D34476DE-1F3A-8749-56A4-ADB9D8D6C698}"/>
                </a:ext>
              </a:extLst>
            </p:cNvPr>
            <p:cNvSpPr/>
            <p:nvPr/>
          </p:nvSpPr>
          <p:spPr>
            <a:xfrm flipH="1">
              <a:off x="3878565" y="1227792"/>
              <a:ext cx="308453" cy="340987"/>
            </a:xfrm>
            <a:custGeom>
              <a:avLst/>
              <a:gdLst>
                <a:gd name="connsiteX0" fmla="*/ 313937 w 316609"/>
                <a:gd name="connsiteY0" fmla="*/ 311633 h 350004"/>
                <a:gd name="connsiteX1" fmla="*/ 236992 w 316609"/>
                <a:gd name="connsiteY1" fmla="*/ 332030 h 350004"/>
                <a:gd name="connsiteX2" fmla="*/ 230526 w 316609"/>
                <a:gd name="connsiteY2" fmla="*/ 311633 h 350004"/>
                <a:gd name="connsiteX3" fmla="*/ 212089 w 316609"/>
                <a:gd name="connsiteY3" fmla="*/ 161664 h 350004"/>
                <a:gd name="connsiteX4" fmla="*/ 179791 w 316609"/>
                <a:gd name="connsiteY4" fmla="*/ 123312 h 350004"/>
                <a:gd name="connsiteX5" fmla="*/ 0 w 316609"/>
                <a:gd name="connsiteY5" fmla="*/ 28377 h 350004"/>
                <a:gd name="connsiteX6" fmla="*/ 0 w 316609"/>
                <a:gd name="connsiteY6" fmla="*/ 28377 h 350004"/>
                <a:gd name="connsiteX7" fmla="*/ 5091 w 316609"/>
                <a:gd name="connsiteY7" fmla="*/ 29065 h 350004"/>
                <a:gd name="connsiteX8" fmla="*/ 44784 w 316609"/>
                <a:gd name="connsiteY8" fmla="*/ 21154 h 350004"/>
                <a:gd name="connsiteX9" fmla="*/ 71235 w 316609"/>
                <a:gd name="connsiteY9" fmla="*/ 0 h 350004"/>
                <a:gd name="connsiteX10" fmla="*/ 235685 w 316609"/>
                <a:gd name="connsiteY10" fmla="*/ 118152 h 350004"/>
                <a:gd name="connsiteX11" fmla="*/ 275413 w 316609"/>
                <a:gd name="connsiteY11" fmla="*/ 164897 h 350004"/>
                <a:gd name="connsiteX12" fmla="*/ 275448 w 316609"/>
                <a:gd name="connsiteY12" fmla="*/ 164897 h 350004"/>
                <a:gd name="connsiteX13" fmla="*/ 313937 w 316609"/>
                <a:gd name="connsiteY13" fmla="*/ 311633 h 35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6609" h="350004">
                  <a:moveTo>
                    <a:pt x="313937" y="311633"/>
                  </a:moveTo>
                  <a:cubicBezTo>
                    <a:pt x="305270" y="355041"/>
                    <a:pt x="255223" y="361301"/>
                    <a:pt x="236992" y="332030"/>
                  </a:cubicBezTo>
                  <a:cubicBezTo>
                    <a:pt x="233518" y="326492"/>
                    <a:pt x="231214" y="319716"/>
                    <a:pt x="230526" y="311633"/>
                  </a:cubicBezTo>
                  <a:cubicBezTo>
                    <a:pt x="227086" y="271011"/>
                    <a:pt x="242565" y="214394"/>
                    <a:pt x="212089" y="161664"/>
                  </a:cubicBezTo>
                  <a:cubicBezTo>
                    <a:pt x="204522" y="148524"/>
                    <a:pt x="194065" y="135660"/>
                    <a:pt x="179791" y="123312"/>
                  </a:cubicBezTo>
                  <a:cubicBezTo>
                    <a:pt x="93799" y="49084"/>
                    <a:pt x="0" y="28377"/>
                    <a:pt x="0" y="28377"/>
                  </a:cubicBezTo>
                  <a:lnTo>
                    <a:pt x="0" y="28377"/>
                  </a:lnTo>
                  <a:cubicBezTo>
                    <a:pt x="1685" y="28687"/>
                    <a:pt x="3371" y="28893"/>
                    <a:pt x="5091" y="29065"/>
                  </a:cubicBezTo>
                  <a:cubicBezTo>
                    <a:pt x="18987" y="30441"/>
                    <a:pt x="32539" y="27517"/>
                    <a:pt x="44784" y="21154"/>
                  </a:cubicBezTo>
                  <a:cubicBezTo>
                    <a:pt x="54553" y="16098"/>
                    <a:pt x="63530" y="8909"/>
                    <a:pt x="71235" y="0"/>
                  </a:cubicBezTo>
                  <a:cubicBezTo>
                    <a:pt x="96173" y="12520"/>
                    <a:pt x="167615" y="51457"/>
                    <a:pt x="235685" y="118152"/>
                  </a:cubicBezTo>
                  <a:cubicBezTo>
                    <a:pt x="251473" y="133631"/>
                    <a:pt x="264647" y="149281"/>
                    <a:pt x="275413" y="164897"/>
                  </a:cubicBezTo>
                  <a:lnTo>
                    <a:pt x="275448" y="164897"/>
                  </a:lnTo>
                  <a:cubicBezTo>
                    <a:pt x="312734" y="218762"/>
                    <a:pt x="321952" y="271630"/>
                    <a:pt x="313937" y="311633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22" name="Freeform: Shape 1721">
              <a:extLst>
                <a:ext uri="{FF2B5EF4-FFF2-40B4-BE49-F238E27FC236}">
                  <a16:creationId xmlns:a16="http://schemas.microsoft.com/office/drawing/2014/main" id="{161E086D-5AED-50A8-383F-F45F619FDAC8}"/>
                </a:ext>
              </a:extLst>
            </p:cNvPr>
            <p:cNvSpPr/>
            <p:nvPr/>
          </p:nvSpPr>
          <p:spPr>
            <a:xfrm flipH="1">
              <a:off x="3592835" y="879899"/>
              <a:ext cx="558391" cy="525820"/>
            </a:xfrm>
            <a:custGeom>
              <a:avLst/>
              <a:gdLst>
                <a:gd name="connsiteX0" fmla="*/ 529914 w 573156"/>
                <a:gd name="connsiteY0" fmla="*/ 443345 h 539724"/>
                <a:gd name="connsiteX1" fmla="*/ 362505 w 573156"/>
                <a:gd name="connsiteY1" fmla="*/ 517883 h 539724"/>
                <a:gd name="connsiteX2" fmla="*/ 204212 w 573156"/>
                <a:gd name="connsiteY2" fmla="*/ 539724 h 539724"/>
                <a:gd name="connsiteX3" fmla="*/ 164450 w 573156"/>
                <a:gd name="connsiteY3" fmla="*/ 492945 h 539724"/>
                <a:gd name="connsiteX4" fmla="*/ 0 w 573156"/>
                <a:gd name="connsiteY4" fmla="*/ 374793 h 539724"/>
                <a:gd name="connsiteX5" fmla="*/ 27070 w 573156"/>
                <a:gd name="connsiteY5" fmla="*/ 311056 h 539724"/>
                <a:gd name="connsiteX6" fmla="*/ 54106 w 573156"/>
                <a:gd name="connsiteY6" fmla="*/ 213714 h 539724"/>
                <a:gd name="connsiteX7" fmla="*/ 187083 w 573156"/>
                <a:gd name="connsiteY7" fmla="*/ 20268 h 539724"/>
                <a:gd name="connsiteX8" fmla="*/ 310876 w 573156"/>
                <a:gd name="connsiteY8" fmla="*/ 2450 h 539724"/>
                <a:gd name="connsiteX9" fmla="*/ 319647 w 573156"/>
                <a:gd name="connsiteY9" fmla="*/ 4170 h 539724"/>
                <a:gd name="connsiteX10" fmla="*/ 322089 w 573156"/>
                <a:gd name="connsiteY10" fmla="*/ 4720 h 539724"/>
                <a:gd name="connsiteX11" fmla="*/ 329760 w 573156"/>
                <a:gd name="connsiteY11" fmla="*/ 6750 h 539724"/>
                <a:gd name="connsiteX12" fmla="*/ 342143 w 573156"/>
                <a:gd name="connsiteY12" fmla="*/ 10912 h 539724"/>
                <a:gd name="connsiteX13" fmla="*/ 350054 w 573156"/>
                <a:gd name="connsiteY13" fmla="*/ 14214 h 539724"/>
                <a:gd name="connsiteX14" fmla="*/ 382696 w 573156"/>
                <a:gd name="connsiteY14" fmla="*/ 35368 h 539724"/>
                <a:gd name="connsiteX15" fmla="*/ 386033 w 573156"/>
                <a:gd name="connsiteY15" fmla="*/ 38498 h 539724"/>
                <a:gd name="connsiteX16" fmla="*/ 400410 w 573156"/>
                <a:gd name="connsiteY16" fmla="*/ 55730 h 539724"/>
                <a:gd name="connsiteX17" fmla="*/ 402543 w 573156"/>
                <a:gd name="connsiteY17" fmla="*/ 59101 h 539724"/>
                <a:gd name="connsiteX18" fmla="*/ 404710 w 573156"/>
                <a:gd name="connsiteY18" fmla="*/ 62851 h 539724"/>
                <a:gd name="connsiteX19" fmla="*/ 408459 w 573156"/>
                <a:gd name="connsiteY19" fmla="*/ 70487 h 539724"/>
                <a:gd name="connsiteX20" fmla="*/ 410042 w 573156"/>
                <a:gd name="connsiteY20" fmla="*/ 74270 h 539724"/>
                <a:gd name="connsiteX21" fmla="*/ 410042 w 573156"/>
                <a:gd name="connsiteY21" fmla="*/ 74408 h 539724"/>
                <a:gd name="connsiteX22" fmla="*/ 415235 w 573156"/>
                <a:gd name="connsiteY22" fmla="*/ 94805 h 539724"/>
                <a:gd name="connsiteX23" fmla="*/ 409113 w 573156"/>
                <a:gd name="connsiteY23" fmla="*/ 209242 h 539724"/>
                <a:gd name="connsiteX24" fmla="*/ 400307 w 573156"/>
                <a:gd name="connsiteY24" fmla="*/ 248454 h 539724"/>
                <a:gd name="connsiteX25" fmla="*/ 537894 w 573156"/>
                <a:gd name="connsiteY25" fmla="*/ 274699 h 539724"/>
                <a:gd name="connsiteX26" fmla="*/ 571981 w 573156"/>
                <a:gd name="connsiteY26" fmla="*/ 322201 h 539724"/>
                <a:gd name="connsiteX27" fmla="*/ 529879 w 573156"/>
                <a:gd name="connsiteY27" fmla="*/ 443345 h 53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3156" h="539724">
                  <a:moveTo>
                    <a:pt x="529914" y="443345"/>
                  </a:moveTo>
                  <a:cubicBezTo>
                    <a:pt x="476014" y="513308"/>
                    <a:pt x="441618" y="529337"/>
                    <a:pt x="362505" y="517883"/>
                  </a:cubicBezTo>
                  <a:cubicBezTo>
                    <a:pt x="283393" y="506429"/>
                    <a:pt x="241980" y="509971"/>
                    <a:pt x="204212" y="539724"/>
                  </a:cubicBezTo>
                  <a:cubicBezTo>
                    <a:pt x="193412" y="524108"/>
                    <a:pt x="180238" y="508424"/>
                    <a:pt x="164450" y="492945"/>
                  </a:cubicBezTo>
                  <a:cubicBezTo>
                    <a:pt x="96379" y="426250"/>
                    <a:pt x="24938" y="387313"/>
                    <a:pt x="0" y="374793"/>
                  </a:cubicBezTo>
                  <a:cubicBezTo>
                    <a:pt x="14206" y="358386"/>
                    <a:pt x="24181" y="336166"/>
                    <a:pt x="27070" y="311056"/>
                  </a:cubicBezTo>
                  <a:cubicBezTo>
                    <a:pt x="38937" y="281681"/>
                    <a:pt x="50253" y="246769"/>
                    <a:pt x="54106" y="213714"/>
                  </a:cubicBezTo>
                  <a:cubicBezTo>
                    <a:pt x="63255" y="134946"/>
                    <a:pt x="87299" y="62266"/>
                    <a:pt x="187083" y="20268"/>
                  </a:cubicBezTo>
                  <a:cubicBezTo>
                    <a:pt x="233140" y="902"/>
                    <a:pt x="275448" y="-3466"/>
                    <a:pt x="310876" y="2450"/>
                  </a:cubicBezTo>
                  <a:cubicBezTo>
                    <a:pt x="313834" y="2932"/>
                    <a:pt x="316792" y="3516"/>
                    <a:pt x="319647" y="4170"/>
                  </a:cubicBezTo>
                  <a:cubicBezTo>
                    <a:pt x="320473" y="4308"/>
                    <a:pt x="321298" y="4514"/>
                    <a:pt x="322089" y="4720"/>
                  </a:cubicBezTo>
                  <a:cubicBezTo>
                    <a:pt x="324704" y="5305"/>
                    <a:pt x="327249" y="5993"/>
                    <a:pt x="329760" y="6750"/>
                  </a:cubicBezTo>
                  <a:cubicBezTo>
                    <a:pt x="334025" y="7954"/>
                    <a:pt x="338153" y="9364"/>
                    <a:pt x="342143" y="10912"/>
                  </a:cubicBezTo>
                  <a:cubicBezTo>
                    <a:pt x="344826" y="11944"/>
                    <a:pt x="347474" y="13044"/>
                    <a:pt x="350054" y="14214"/>
                  </a:cubicBezTo>
                  <a:cubicBezTo>
                    <a:pt x="362505" y="19889"/>
                    <a:pt x="373444" y="27044"/>
                    <a:pt x="382696" y="35368"/>
                  </a:cubicBezTo>
                  <a:cubicBezTo>
                    <a:pt x="383831" y="36400"/>
                    <a:pt x="384932" y="37431"/>
                    <a:pt x="386033" y="38498"/>
                  </a:cubicBezTo>
                  <a:cubicBezTo>
                    <a:pt x="391536" y="43829"/>
                    <a:pt x="396352" y="49608"/>
                    <a:pt x="400410" y="55730"/>
                  </a:cubicBezTo>
                  <a:cubicBezTo>
                    <a:pt x="401133" y="56866"/>
                    <a:pt x="401855" y="57966"/>
                    <a:pt x="402543" y="59101"/>
                  </a:cubicBezTo>
                  <a:cubicBezTo>
                    <a:pt x="403300" y="60340"/>
                    <a:pt x="404022" y="61578"/>
                    <a:pt x="404710" y="62851"/>
                  </a:cubicBezTo>
                  <a:cubicBezTo>
                    <a:pt x="406086" y="65327"/>
                    <a:pt x="407324" y="67907"/>
                    <a:pt x="408459" y="70487"/>
                  </a:cubicBezTo>
                  <a:cubicBezTo>
                    <a:pt x="409010" y="71725"/>
                    <a:pt x="409526" y="72998"/>
                    <a:pt x="410042" y="74270"/>
                  </a:cubicBezTo>
                  <a:cubicBezTo>
                    <a:pt x="410042" y="74373"/>
                    <a:pt x="410042" y="74408"/>
                    <a:pt x="410042" y="74408"/>
                  </a:cubicBezTo>
                  <a:cubicBezTo>
                    <a:pt x="412587" y="80978"/>
                    <a:pt x="414341" y="87822"/>
                    <a:pt x="415235" y="94805"/>
                  </a:cubicBezTo>
                  <a:cubicBezTo>
                    <a:pt x="420326" y="134258"/>
                    <a:pt x="414823" y="178423"/>
                    <a:pt x="409113" y="209242"/>
                  </a:cubicBezTo>
                  <a:cubicBezTo>
                    <a:pt x="404779" y="232735"/>
                    <a:pt x="400307" y="248454"/>
                    <a:pt x="400307" y="248454"/>
                  </a:cubicBezTo>
                  <a:cubicBezTo>
                    <a:pt x="400307" y="248454"/>
                    <a:pt x="487468" y="249383"/>
                    <a:pt x="537894" y="274699"/>
                  </a:cubicBezTo>
                  <a:cubicBezTo>
                    <a:pt x="557259" y="284433"/>
                    <a:pt x="568507" y="301253"/>
                    <a:pt x="571981" y="322201"/>
                  </a:cubicBezTo>
                  <a:cubicBezTo>
                    <a:pt x="577587" y="355875"/>
                    <a:pt x="563072" y="400246"/>
                    <a:pt x="529879" y="443345"/>
                  </a:cubicBez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23" name="Freeform: Shape 1722">
              <a:extLst>
                <a:ext uri="{FF2B5EF4-FFF2-40B4-BE49-F238E27FC236}">
                  <a16:creationId xmlns:a16="http://schemas.microsoft.com/office/drawing/2014/main" id="{BDBE5418-37A4-16C0-30BE-E8EA5B27D406}"/>
                </a:ext>
              </a:extLst>
            </p:cNvPr>
            <p:cNvSpPr/>
            <p:nvPr/>
          </p:nvSpPr>
          <p:spPr>
            <a:xfrm flipH="1">
              <a:off x="3750395" y="857226"/>
              <a:ext cx="381751" cy="342481"/>
            </a:xfrm>
            <a:custGeom>
              <a:avLst/>
              <a:gdLst>
                <a:gd name="connsiteX0" fmla="*/ 391846 w 391845"/>
                <a:gd name="connsiteY0" fmla="*/ 114751 h 351537"/>
                <a:gd name="connsiteX1" fmla="*/ 390263 w 391845"/>
                <a:gd name="connsiteY1" fmla="*/ 110967 h 351537"/>
                <a:gd name="connsiteX2" fmla="*/ 386514 w 391845"/>
                <a:gd name="connsiteY2" fmla="*/ 103331 h 351537"/>
                <a:gd name="connsiteX3" fmla="*/ 384347 w 391845"/>
                <a:gd name="connsiteY3" fmla="*/ 99582 h 351537"/>
                <a:gd name="connsiteX4" fmla="*/ 382215 w 391845"/>
                <a:gd name="connsiteY4" fmla="*/ 96211 h 351537"/>
                <a:gd name="connsiteX5" fmla="*/ 367837 w 391845"/>
                <a:gd name="connsiteY5" fmla="*/ 78979 h 351537"/>
                <a:gd name="connsiteX6" fmla="*/ 364500 w 391845"/>
                <a:gd name="connsiteY6" fmla="*/ 75849 h 351537"/>
                <a:gd name="connsiteX7" fmla="*/ 331858 w 391845"/>
                <a:gd name="connsiteY7" fmla="*/ 54695 h 351537"/>
                <a:gd name="connsiteX8" fmla="*/ 323947 w 391845"/>
                <a:gd name="connsiteY8" fmla="*/ 51393 h 351537"/>
                <a:gd name="connsiteX9" fmla="*/ 311564 w 391845"/>
                <a:gd name="connsiteY9" fmla="*/ 47231 h 351537"/>
                <a:gd name="connsiteX10" fmla="*/ 303894 w 391845"/>
                <a:gd name="connsiteY10" fmla="*/ 45201 h 351537"/>
                <a:gd name="connsiteX11" fmla="*/ 301452 w 391845"/>
                <a:gd name="connsiteY11" fmla="*/ 44651 h 351537"/>
                <a:gd name="connsiteX12" fmla="*/ 292680 w 391845"/>
                <a:gd name="connsiteY12" fmla="*/ 42931 h 351537"/>
                <a:gd name="connsiteX13" fmla="*/ 168887 w 391845"/>
                <a:gd name="connsiteY13" fmla="*/ 60749 h 351537"/>
                <a:gd name="connsiteX14" fmla="*/ 37595 w 391845"/>
                <a:gd name="connsiteY14" fmla="*/ 240986 h 351537"/>
                <a:gd name="connsiteX15" fmla="*/ 35910 w 391845"/>
                <a:gd name="connsiteY15" fmla="*/ 254195 h 351537"/>
                <a:gd name="connsiteX16" fmla="*/ 8874 w 391845"/>
                <a:gd name="connsiteY16" fmla="*/ 351537 h 351537"/>
                <a:gd name="connsiteX17" fmla="*/ 9115 w 391845"/>
                <a:gd name="connsiteY17" fmla="*/ 349301 h 351537"/>
                <a:gd name="connsiteX18" fmla="*/ 0 w 391845"/>
                <a:gd name="connsiteY18" fmla="*/ 288866 h 351537"/>
                <a:gd name="connsiteX19" fmla="*/ 18643 w 391845"/>
                <a:gd name="connsiteY19" fmla="*/ 213676 h 351537"/>
                <a:gd name="connsiteX20" fmla="*/ 20328 w 391845"/>
                <a:gd name="connsiteY20" fmla="*/ 200571 h 351537"/>
                <a:gd name="connsiteX21" fmla="*/ 151654 w 391845"/>
                <a:gd name="connsiteY21" fmla="*/ 20264 h 351537"/>
                <a:gd name="connsiteX22" fmla="*/ 347681 w 391845"/>
                <a:gd name="connsiteY22" fmla="*/ 35742 h 351537"/>
                <a:gd name="connsiteX23" fmla="*/ 347715 w 391845"/>
                <a:gd name="connsiteY23" fmla="*/ 35777 h 351537"/>
                <a:gd name="connsiteX24" fmla="*/ 391846 w 391845"/>
                <a:gd name="connsiteY24" fmla="*/ 114751 h 35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1845" h="351537">
                  <a:moveTo>
                    <a:pt x="391846" y="114751"/>
                  </a:moveTo>
                  <a:cubicBezTo>
                    <a:pt x="391330" y="113478"/>
                    <a:pt x="390814" y="112206"/>
                    <a:pt x="390263" y="110967"/>
                  </a:cubicBezTo>
                  <a:cubicBezTo>
                    <a:pt x="389163" y="108388"/>
                    <a:pt x="387925" y="105842"/>
                    <a:pt x="386514" y="103331"/>
                  </a:cubicBezTo>
                  <a:cubicBezTo>
                    <a:pt x="385826" y="102059"/>
                    <a:pt x="385104" y="100821"/>
                    <a:pt x="384347" y="99582"/>
                  </a:cubicBezTo>
                  <a:cubicBezTo>
                    <a:pt x="383659" y="98447"/>
                    <a:pt x="382971" y="97312"/>
                    <a:pt x="382215" y="96211"/>
                  </a:cubicBezTo>
                  <a:cubicBezTo>
                    <a:pt x="378156" y="90089"/>
                    <a:pt x="373340" y="84310"/>
                    <a:pt x="367837" y="78979"/>
                  </a:cubicBezTo>
                  <a:cubicBezTo>
                    <a:pt x="366771" y="77912"/>
                    <a:pt x="365636" y="76881"/>
                    <a:pt x="364500" y="75849"/>
                  </a:cubicBezTo>
                  <a:cubicBezTo>
                    <a:pt x="355248" y="67525"/>
                    <a:pt x="344310" y="60370"/>
                    <a:pt x="331858" y="54695"/>
                  </a:cubicBezTo>
                  <a:cubicBezTo>
                    <a:pt x="329278" y="53525"/>
                    <a:pt x="326630" y="52425"/>
                    <a:pt x="323947" y="51393"/>
                  </a:cubicBezTo>
                  <a:cubicBezTo>
                    <a:pt x="319957" y="49845"/>
                    <a:pt x="315829" y="48435"/>
                    <a:pt x="311564" y="47231"/>
                  </a:cubicBezTo>
                  <a:cubicBezTo>
                    <a:pt x="309053" y="46474"/>
                    <a:pt x="306508" y="45786"/>
                    <a:pt x="303894" y="45201"/>
                  </a:cubicBezTo>
                  <a:cubicBezTo>
                    <a:pt x="303103" y="44995"/>
                    <a:pt x="302277" y="44789"/>
                    <a:pt x="301452" y="44651"/>
                  </a:cubicBezTo>
                  <a:cubicBezTo>
                    <a:pt x="298597" y="43997"/>
                    <a:pt x="295639" y="43413"/>
                    <a:pt x="292680" y="42931"/>
                  </a:cubicBezTo>
                  <a:cubicBezTo>
                    <a:pt x="257252" y="37015"/>
                    <a:pt x="214944" y="41383"/>
                    <a:pt x="168887" y="60749"/>
                  </a:cubicBezTo>
                  <a:cubicBezTo>
                    <a:pt x="74709" y="100373"/>
                    <a:pt x="48018" y="167343"/>
                    <a:pt x="37595" y="240986"/>
                  </a:cubicBezTo>
                  <a:cubicBezTo>
                    <a:pt x="36976" y="245355"/>
                    <a:pt x="36426" y="249758"/>
                    <a:pt x="35910" y="254195"/>
                  </a:cubicBezTo>
                  <a:cubicBezTo>
                    <a:pt x="32058" y="287250"/>
                    <a:pt x="20741" y="322162"/>
                    <a:pt x="8874" y="351537"/>
                  </a:cubicBezTo>
                  <a:cubicBezTo>
                    <a:pt x="8978" y="350780"/>
                    <a:pt x="9046" y="350058"/>
                    <a:pt x="9115" y="349301"/>
                  </a:cubicBezTo>
                  <a:cubicBezTo>
                    <a:pt x="11282" y="327391"/>
                    <a:pt x="7774" y="306512"/>
                    <a:pt x="0" y="288866"/>
                  </a:cubicBezTo>
                  <a:cubicBezTo>
                    <a:pt x="8496" y="264892"/>
                    <a:pt x="15719" y="238751"/>
                    <a:pt x="18643" y="213676"/>
                  </a:cubicBezTo>
                  <a:cubicBezTo>
                    <a:pt x="19159" y="209273"/>
                    <a:pt x="19709" y="204905"/>
                    <a:pt x="20328" y="200571"/>
                  </a:cubicBezTo>
                  <a:cubicBezTo>
                    <a:pt x="30751" y="126893"/>
                    <a:pt x="57408" y="59889"/>
                    <a:pt x="151654" y="20264"/>
                  </a:cubicBezTo>
                  <a:cubicBezTo>
                    <a:pt x="236098" y="-15268"/>
                    <a:pt x="308056" y="-237"/>
                    <a:pt x="347681" y="35742"/>
                  </a:cubicBezTo>
                  <a:cubicBezTo>
                    <a:pt x="347715" y="35742"/>
                    <a:pt x="347715" y="35777"/>
                    <a:pt x="347715" y="35777"/>
                  </a:cubicBezTo>
                  <a:cubicBezTo>
                    <a:pt x="382971" y="62228"/>
                    <a:pt x="391364" y="111690"/>
                    <a:pt x="391846" y="114751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24" name="Freeform: Shape 1723">
              <a:extLst>
                <a:ext uri="{FF2B5EF4-FFF2-40B4-BE49-F238E27FC236}">
                  <a16:creationId xmlns:a16="http://schemas.microsoft.com/office/drawing/2014/main" id="{C8975DBD-02B3-FE0D-841A-A474FCC5B51D}"/>
                </a:ext>
              </a:extLst>
            </p:cNvPr>
            <p:cNvSpPr/>
            <p:nvPr/>
          </p:nvSpPr>
          <p:spPr>
            <a:xfrm flipH="1">
              <a:off x="3592835" y="1086466"/>
              <a:ext cx="167250" cy="110048"/>
            </a:xfrm>
            <a:custGeom>
              <a:avLst/>
              <a:gdLst>
                <a:gd name="connsiteX0" fmla="*/ 171673 w 171673"/>
                <a:gd name="connsiteY0" fmla="*/ 112958 h 112958"/>
                <a:gd name="connsiteX1" fmla="*/ 137586 w 171673"/>
                <a:gd name="connsiteY1" fmla="*/ 65457 h 112958"/>
                <a:gd name="connsiteX2" fmla="*/ 0 w 171673"/>
                <a:gd name="connsiteY2" fmla="*/ 39212 h 112958"/>
                <a:gd name="connsiteX3" fmla="*/ 8806 w 171673"/>
                <a:gd name="connsiteY3" fmla="*/ 0 h 112958"/>
                <a:gd name="connsiteX4" fmla="*/ 120354 w 171673"/>
                <a:gd name="connsiteY4" fmla="*/ 24972 h 112958"/>
                <a:gd name="connsiteX5" fmla="*/ 133528 w 171673"/>
                <a:gd name="connsiteY5" fmla="*/ 33709 h 112958"/>
                <a:gd name="connsiteX6" fmla="*/ 133596 w 171673"/>
                <a:gd name="connsiteY6" fmla="*/ 33743 h 112958"/>
                <a:gd name="connsiteX7" fmla="*/ 171673 w 171673"/>
                <a:gd name="connsiteY7" fmla="*/ 112958 h 11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673" h="112958">
                  <a:moveTo>
                    <a:pt x="171673" y="112958"/>
                  </a:moveTo>
                  <a:cubicBezTo>
                    <a:pt x="168199" y="92011"/>
                    <a:pt x="156952" y="75191"/>
                    <a:pt x="137586" y="65457"/>
                  </a:cubicBezTo>
                  <a:cubicBezTo>
                    <a:pt x="87161" y="40141"/>
                    <a:pt x="0" y="39212"/>
                    <a:pt x="0" y="39212"/>
                  </a:cubicBezTo>
                  <a:cubicBezTo>
                    <a:pt x="0" y="39212"/>
                    <a:pt x="4472" y="23493"/>
                    <a:pt x="8806" y="0"/>
                  </a:cubicBezTo>
                  <a:cubicBezTo>
                    <a:pt x="38524" y="2270"/>
                    <a:pt x="87299" y="8393"/>
                    <a:pt x="120354" y="24972"/>
                  </a:cubicBezTo>
                  <a:cubicBezTo>
                    <a:pt x="125272" y="27414"/>
                    <a:pt x="129641" y="30372"/>
                    <a:pt x="133528" y="33709"/>
                  </a:cubicBezTo>
                  <a:cubicBezTo>
                    <a:pt x="133528" y="33709"/>
                    <a:pt x="133528" y="33709"/>
                    <a:pt x="133596" y="33743"/>
                  </a:cubicBezTo>
                  <a:cubicBezTo>
                    <a:pt x="169403" y="58956"/>
                    <a:pt x="171673" y="112958"/>
                    <a:pt x="171673" y="112958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25" name="Freeform: Shape 1724">
              <a:extLst>
                <a:ext uri="{FF2B5EF4-FFF2-40B4-BE49-F238E27FC236}">
                  <a16:creationId xmlns:a16="http://schemas.microsoft.com/office/drawing/2014/main" id="{88C46194-8359-4B40-85E9-81543B97E4D1}"/>
                </a:ext>
              </a:extLst>
            </p:cNvPr>
            <p:cNvSpPr/>
            <p:nvPr/>
          </p:nvSpPr>
          <p:spPr>
            <a:xfrm flipH="1">
              <a:off x="3802900" y="931194"/>
              <a:ext cx="249476" cy="375864"/>
            </a:xfrm>
            <a:custGeom>
              <a:avLst/>
              <a:gdLst>
                <a:gd name="connsiteX0" fmla="*/ 219626 w 256073"/>
                <a:gd name="connsiteY0" fmla="*/ 234649 h 385803"/>
                <a:gd name="connsiteX1" fmla="*/ 181205 w 256073"/>
                <a:gd name="connsiteY1" fmla="*/ 348536 h 385803"/>
                <a:gd name="connsiteX2" fmla="*/ 170336 w 256073"/>
                <a:gd name="connsiteY2" fmla="*/ 373508 h 385803"/>
                <a:gd name="connsiteX3" fmla="*/ 143059 w 256073"/>
                <a:gd name="connsiteY3" fmla="*/ 385616 h 385803"/>
                <a:gd name="connsiteX4" fmla="*/ 2893 w 256073"/>
                <a:gd name="connsiteY4" fmla="*/ 256629 h 385803"/>
                <a:gd name="connsiteX5" fmla="*/ 55933 w 256073"/>
                <a:gd name="connsiteY5" fmla="*/ 196435 h 385803"/>
                <a:gd name="connsiteX6" fmla="*/ 80010 w 256073"/>
                <a:gd name="connsiteY6" fmla="*/ 97820 h 385803"/>
                <a:gd name="connsiteX7" fmla="*/ 140239 w 256073"/>
                <a:gd name="connsiteY7" fmla="*/ 3401 h 385803"/>
                <a:gd name="connsiteX8" fmla="*/ 215292 w 256073"/>
                <a:gd name="connsiteY8" fmla="*/ 15818 h 385803"/>
                <a:gd name="connsiteX9" fmla="*/ 219626 w 256073"/>
                <a:gd name="connsiteY9" fmla="*/ 234649 h 38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6073" h="385803">
                  <a:moveTo>
                    <a:pt x="219626" y="234649"/>
                  </a:moveTo>
                  <a:cubicBezTo>
                    <a:pt x="193519" y="283561"/>
                    <a:pt x="192418" y="312351"/>
                    <a:pt x="181205" y="348536"/>
                  </a:cubicBezTo>
                  <a:cubicBezTo>
                    <a:pt x="177662" y="359956"/>
                    <a:pt x="174050" y="367936"/>
                    <a:pt x="170336" y="373508"/>
                  </a:cubicBezTo>
                  <a:cubicBezTo>
                    <a:pt x="161977" y="386029"/>
                    <a:pt x="153068" y="386235"/>
                    <a:pt x="143059" y="385616"/>
                  </a:cubicBezTo>
                  <a:cubicBezTo>
                    <a:pt x="89332" y="382314"/>
                    <a:pt x="-19052" y="299246"/>
                    <a:pt x="2893" y="256629"/>
                  </a:cubicBezTo>
                  <a:cubicBezTo>
                    <a:pt x="12799" y="237401"/>
                    <a:pt x="37565" y="222232"/>
                    <a:pt x="55933" y="196435"/>
                  </a:cubicBezTo>
                  <a:cubicBezTo>
                    <a:pt x="55933" y="196435"/>
                    <a:pt x="73131" y="175797"/>
                    <a:pt x="80010" y="97820"/>
                  </a:cubicBezTo>
                  <a:cubicBezTo>
                    <a:pt x="84241" y="49974"/>
                    <a:pt x="106599" y="14202"/>
                    <a:pt x="140239" y="3401"/>
                  </a:cubicBezTo>
                  <a:cubicBezTo>
                    <a:pt x="161392" y="-3409"/>
                    <a:pt x="186983" y="-348"/>
                    <a:pt x="215292" y="15818"/>
                  </a:cubicBezTo>
                  <a:cubicBezTo>
                    <a:pt x="288660" y="57713"/>
                    <a:pt x="245767" y="185737"/>
                    <a:pt x="219626" y="234649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26" name="Freeform: Shape 1725">
              <a:extLst>
                <a:ext uri="{FF2B5EF4-FFF2-40B4-BE49-F238E27FC236}">
                  <a16:creationId xmlns:a16="http://schemas.microsoft.com/office/drawing/2014/main" id="{19D9699F-47D4-DA80-CED3-772636173ADC}"/>
                </a:ext>
              </a:extLst>
            </p:cNvPr>
            <p:cNvSpPr/>
            <p:nvPr/>
          </p:nvSpPr>
          <p:spPr>
            <a:xfrm flipH="1">
              <a:off x="3625639" y="1164021"/>
              <a:ext cx="213633" cy="161950"/>
            </a:xfrm>
            <a:custGeom>
              <a:avLst/>
              <a:gdLst>
                <a:gd name="connsiteX0" fmla="*/ 219271 w 219282"/>
                <a:gd name="connsiteY0" fmla="*/ 55482 h 166232"/>
                <a:gd name="connsiteX1" fmla="*/ 194402 w 219282"/>
                <a:gd name="connsiteY1" fmla="*/ 119253 h 166232"/>
                <a:gd name="connsiteX2" fmla="*/ 194368 w 219282"/>
                <a:gd name="connsiteY2" fmla="*/ 119253 h 166232"/>
                <a:gd name="connsiteX3" fmla="*/ 100602 w 219282"/>
                <a:gd name="connsiteY3" fmla="*/ 164003 h 166232"/>
                <a:gd name="connsiteX4" fmla="*/ 887 w 219282"/>
                <a:gd name="connsiteY4" fmla="*/ 127714 h 166232"/>
                <a:gd name="connsiteX5" fmla="*/ 59327 w 219282"/>
                <a:gd name="connsiteY5" fmla="*/ 12864 h 166232"/>
                <a:gd name="connsiteX6" fmla="*/ 62354 w 219282"/>
                <a:gd name="connsiteY6" fmla="*/ 11213 h 166232"/>
                <a:gd name="connsiteX7" fmla="*/ 219271 w 219282"/>
                <a:gd name="connsiteY7" fmla="*/ 55482 h 16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282" h="166232">
                  <a:moveTo>
                    <a:pt x="219271" y="55482"/>
                  </a:moveTo>
                  <a:cubicBezTo>
                    <a:pt x="219649" y="78321"/>
                    <a:pt x="210775" y="100713"/>
                    <a:pt x="194402" y="119253"/>
                  </a:cubicBezTo>
                  <a:lnTo>
                    <a:pt x="194368" y="119253"/>
                  </a:lnTo>
                  <a:cubicBezTo>
                    <a:pt x="173764" y="142608"/>
                    <a:pt x="141328" y="159806"/>
                    <a:pt x="100602" y="164003"/>
                  </a:cubicBezTo>
                  <a:cubicBezTo>
                    <a:pt x="27510" y="171570"/>
                    <a:pt x="-6027" y="159978"/>
                    <a:pt x="887" y="127714"/>
                  </a:cubicBezTo>
                  <a:cubicBezTo>
                    <a:pt x="887" y="127714"/>
                    <a:pt x="12031" y="40760"/>
                    <a:pt x="59327" y="12864"/>
                  </a:cubicBezTo>
                  <a:cubicBezTo>
                    <a:pt x="60290" y="12280"/>
                    <a:pt x="61322" y="11729"/>
                    <a:pt x="62354" y="11213"/>
                  </a:cubicBezTo>
                  <a:cubicBezTo>
                    <a:pt x="111197" y="-14240"/>
                    <a:pt x="218445" y="4953"/>
                    <a:pt x="219271" y="55482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27" name="Freeform: Shape 1726">
              <a:extLst>
                <a:ext uri="{FF2B5EF4-FFF2-40B4-BE49-F238E27FC236}">
                  <a16:creationId xmlns:a16="http://schemas.microsoft.com/office/drawing/2014/main" id="{83D7A0B7-CCF0-196E-30CF-F157A22C5D0E}"/>
                </a:ext>
              </a:extLst>
            </p:cNvPr>
            <p:cNvSpPr/>
            <p:nvPr/>
          </p:nvSpPr>
          <p:spPr>
            <a:xfrm flipH="1">
              <a:off x="4190121" y="1135904"/>
              <a:ext cx="60414" cy="87532"/>
            </a:xfrm>
            <a:custGeom>
              <a:avLst/>
              <a:gdLst>
                <a:gd name="connsiteX0" fmla="*/ 61791 w 62011"/>
                <a:gd name="connsiteY0" fmla="*/ 47434 h 89847"/>
                <a:gd name="connsiteX1" fmla="*/ 27360 w 62011"/>
                <a:gd name="connsiteY1" fmla="*/ 89777 h 89847"/>
                <a:gd name="connsiteX2" fmla="*/ 221 w 62011"/>
                <a:gd name="connsiteY2" fmla="*/ 42413 h 89847"/>
                <a:gd name="connsiteX3" fmla="*/ 34652 w 62011"/>
                <a:gd name="connsiteY3" fmla="*/ 70 h 89847"/>
                <a:gd name="connsiteX4" fmla="*/ 61791 w 62011"/>
                <a:gd name="connsiteY4" fmla="*/ 47434 h 8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11" h="89847">
                  <a:moveTo>
                    <a:pt x="61791" y="47434"/>
                  </a:moveTo>
                  <a:cubicBezTo>
                    <a:pt x="59761" y="72200"/>
                    <a:pt x="44352" y="91152"/>
                    <a:pt x="27360" y="89777"/>
                  </a:cubicBezTo>
                  <a:cubicBezTo>
                    <a:pt x="10368" y="88401"/>
                    <a:pt x="-1808" y="67178"/>
                    <a:pt x="221" y="42413"/>
                  </a:cubicBezTo>
                  <a:cubicBezTo>
                    <a:pt x="2250" y="17647"/>
                    <a:pt x="17660" y="-1305"/>
                    <a:pt x="34652" y="70"/>
                  </a:cubicBezTo>
                  <a:cubicBezTo>
                    <a:pt x="51644" y="1446"/>
                    <a:pt x="63820" y="22669"/>
                    <a:pt x="61791" y="47434"/>
                  </a:cubicBezTo>
                  <a:close/>
                </a:path>
              </a:pathLst>
            </a:custGeom>
            <a:solidFill>
              <a:srgbClr val="3D1A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28" name="Freeform: Shape 1727">
              <a:extLst>
                <a:ext uri="{FF2B5EF4-FFF2-40B4-BE49-F238E27FC236}">
                  <a16:creationId xmlns:a16="http://schemas.microsoft.com/office/drawing/2014/main" id="{FFC63F1B-A2CA-54FB-492D-259133ACE5CF}"/>
                </a:ext>
              </a:extLst>
            </p:cNvPr>
            <p:cNvSpPr/>
            <p:nvPr/>
          </p:nvSpPr>
          <p:spPr>
            <a:xfrm flipH="1">
              <a:off x="4042888" y="782572"/>
              <a:ext cx="74724" cy="120138"/>
            </a:xfrm>
            <a:custGeom>
              <a:avLst/>
              <a:gdLst>
                <a:gd name="connsiteX0" fmla="*/ 25001 w 76700"/>
                <a:gd name="connsiteY0" fmla="*/ 10284 h 123315"/>
                <a:gd name="connsiteX1" fmla="*/ 4466 w 76700"/>
                <a:gd name="connsiteY1" fmla="*/ 1410 h 123315"/>
                <a:gd name="connsiteX2" fmla="*/ 4053 w 76700"/>
                <a:gd name="connsiteY2" fmla="*/ 23802 h 123315"/>
                <a:gd name="connsiteX3" fmla="*/ 19429 w 76700"/>
                <a:gd name="connsiteY3" fmla="*/ 34086 h 123315"/>
                <a:gd name="connsiteX4" fmla="*/ 19463 w 76700"/>
                <a:gd name="connsiteY4" fmla="*/ 34086 h 123315"/>
                <a:gd name="connsiteX5" fmla="*/ 21458 w 76700"/>
                <a:gd name="connsiteY5" fmla="*/ 33880 h 123315"/>
                <a:gd name="connsiteX6" fmla="*/ 21699 w 76700"/>
                <a:gd name="connsiteY6" fmla="*/ 33846 h 123315"/>
                <a:gd name="connsiteX7" fmla="*/ 24622 w 76700"/>
                <a:gd name="connsiteY7" fmla="*/ 32676 h 123315"/>
                <a:gd name="connsiteX8" fmla="*/ 25001 w 76700"/>
                <a:gd name="connsiteY8" fmla="*/ 10284 h 123315"/>
                <a:gd name="connsiteX9" fmla="*/ 43197 w 76700"/>
                <a:gd name="connsiteY9" fmla="*/ 100472 h 123315"/>
                <a:gd name="connsiteX10" fmla="*/ 24141 w 76700"/>
                <a:gd name="connsiteY10" fmla="*/ 88674 h 123315"/>
                <a:gd name="connsiteX11" fmla="*/ 20495 w 76700"/>
                <a:gd name="connsiteY11" fmla="*/ 110756 h 123315"/>
                <a:gd name="connsiteX12" fmla="*/ 39516 w 76700"/>
                <a:gd name="connsiteY12" fmla="*/ 122554 h 123315"/>
                <a:gd name="connsiteX13" fmla="*/ 43197 w 76700"/>
                <a:gd name="connsiteY13" fmla="*/ 100472 h 123315"/>
                <a:gd name="connsiteX14" fmla="*/ 70851 w 76700"/>
                <a:gd name="connsiteY14" fmla="*/ 45093 h 123315"/>
                <a:gd name="connsiteX15" fmla="*/ 52553 w 76700"/>
                <a:gd name="connsiteY15" fmla="*/ 41482 h 123315"/>
                <a:gd name="connsiteX16" fmla="*/ 56164 w 76700"/>
                <a:gd name="connsiteY16" fmla="*/ 59781 h 123315"/>
                <a:gd name="connsiteX17" fmla="*/ 74463 w 76700"/>
                <a:gd name="connsiteY17" fmla="*/ 63392 h 123315"/>
                <a:gd name="connsiteX18" fmla="*/ 70851 w 76700"/>
                <a:gd name="connsiteY18" fmla="*/ 45093 h 12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700" h="123315">
                  <a:moveTo>
                    <a:pt x="25001" y="10284"/>
                  </a:moveTo>
                  <a:cubicBezTo>
                    <a:pt x="19463" y="1651"/>
                    <a:pt x="10245" y="-2339"/>
                    <a:pt x="4466" y="1410"/>
                  </a:cubicBezTo>
                  <a:cubicBezTo>
                    <a:pt x="-1312" y="5125"/>
                    <a:pt x="-1519" y="15168"/>
                    <a:pt x="4053" y="23802"/>
                  </a:cubicBezTo>
                  <a:cubicBezTo>
                    <a:pt x="8147" y="30165"/>
                    <a:pt x="14166" y="33983"/>
                    <a:pt x="19429" y="34086"/>
                  </a:cubicBezTo>
                  <a:lnTo>
                    <a:pt x="19463" y="34086"/>
                  </a:lnTo>
                  <a:cubicBezTo>
                    <a:pt x="20151" y="34086"/>
                    <a:pt x="20805" y="34018"/>
                    <a:pt x="21458" y="33880"/>
                  </a:cubicBezTo>
                  <a:cubicBezTo>
                    <a:pt x="21527" y="33880"/>
                    <a:pt x="21630" y="33880"/>
                    <a:pt x="21699" y="33846"/>
                  </a:cubicBezTo>
                  <a:cubicBezTo>
                    <a:pt x="22731" y="33674"/>
                    <a:pt x="23728" y="33261"/>
                    <a:pt x="24622" y="32676"/>
                  </a:cubicBezTo>
                  <a:cubicBezTo>
                    <a:pt x="30401" y="28927"/>
                    <a:pt x="30573" y="18918"/>
                    <a:pt x="25001" y="10284"/>
                  </a:cubicBezTo>
                  <a:close/>
                  <a:moveTo>
                    <a:pt x="43197" y="100472"/>
                  </a:moveTo>
                  <a:cubicBezTo>
                    <a:pt x="38966" y="91116"/>
                    <a:pt x="30436" y="85819"/>
                    <a:pt x="24141" y="88674"/>
                  </a:cubicBezTo>
                  <a:cubicBezTo>
                    <a:pt x="17881" y="91494"/>
                    <a:pt x="16230" y="101401"/>
                    <a:pt x="20495" y="110756"/>
                  </a:cubicBezTo>
                  <a:cubicBezTo>
                    <a:pt x="24726" y="120112"/>
                    <a:pt x="33256" y="125375"/>
                    <a:pt x="39516" y="122554"/>
                  </a:cubicBezTo>
                  <a:cubicBezTo>
                    <a:pt x="45776" y="119700"/>
                    <a:pt x="47427" y="109828"/>
                    <a:pt x="43197" y="100472"/>
                  </a:cubicBezTo>
                  <a:close/>
                  <a:moveTo>
                    <a:pt x="70851" y="45093"/>
                  </a:moveTo>
                  <a:cubicBezTo>
                    <a:pt x="64798" y="39040"/>
                    <a:pt x="56611" y="37423"/>
                    <a:pt x="52553" y="41482"/>
                  </a:cubicBezTo>
                  <a:cubicBezTo>
                    <a:pt x="48494" y="45541"/>
                    <a:pt x="50110" y="53727"/>
                    <a:pt x="56164" y="59781"/>
                  </a:cubicBezTo>
                  <a:cubicBezTo>
                    <a:pt x="62218" y="65835"/>
                    <a:pt x="70404" y="67451"/>
                    <a:pt x="74463" y="63392"/>
                  </a:cubicBezTo>
                  <a:cubicBezTo>
                    <a:pt x="78522" y="59334"/>
                    <a:pt x="76905" y="51147"/>
                    <a:pt x="70851" y="45093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29" name="Freeform: Shape 1728">
              <a:extLst>
                <a:ext uri="{FF2B5EF4-FFF2-40B4-BE49-F238E27FC236}">
                  <a16:creationId xmlns:a16="http://schemas.microsoft.com/office/drawing/2014/main" id="{59821F43-E548-9AA8-7E17-CBD537B0491B}"/>
                </a:ext>
              </a:extLst>
            </p:cNvPr>
            <p:cNvSpPr/>
            <p:nvPr/>
          </p:nvSpPr>
          <p:spPr>
            <a:xfrm flipH="1">
              <a:off x="3918700" y="1210097"/>
              <a:ext cx="471760" cy="178275"/>
            </a:xfrm>
            <a:custGeom>
              <a:avLst/>
              <a:gdLst>
                <a:gd name="connsiteX0" fmla="*/ 196886 w 484234"/>
                <a:gd name="connsiteY0" fmla="*/ 43305 h 182989"/>
                <a:gd name="connsiteX1" fmla="*/ 194719 w 484234"/>
                <a:gd name="connsiteY1" fmla="*/ 42445 h 182989"/>
                <a:gd name="connsiteX2" fmla="*/ 193137 w 484234"/>
                <a:gd name="connsiteY2" fmla="*/ 41757 h 182989"/>
                <a:gd name="connsiteX3" fmla="*/ 191279 w 484234"/>
                <a:gd name="connsiteY3" fmla="*/ 40932 h 182989"/>
                <a:gd name="connsiteX4" fmla="*/ 190626 w 484234"/>
                <a:gd name="connsiteY4" fmla="*/ 40588 h 182989"/>
                <a:gd name="connsiteX5" fmla="*/ 189422 w 484234"/>
                <a:gd name="connsiteY5" fmla="*/ 40003 h 182989"/>
                <a:gd name="connsiteX6" fmla="*/ 188115 w 484234"/>
                <a:gd name="connsiteY6" fmla="*/ 39350 h 182989"/>
                <a:gd name="connsiteX7" fmla="*/ 188080 w 484234"/>
                <a:gd name="connsiteY7" fmla="*/ 39350 h 182989"/>
                <a:gd name="connsiteX8" fmla="*/ 187805 w 484234"/>
                <a:gd name="connsiteY8" fmla="*/ 39178 h 182989"/>
                <a:gd name="connsiteX9" fmla="*/ 186395 w 484234"/>
                <a:gd name="connsiteY9" fmla="*/ 38387 h 182989"/>
                <a:gd name="connsiteX10" fmla="*/ 184400 w 484234"/>
                <a:gd name="connsiteY10" fmla="*/ 37217 h 182989"/>
                <a:gd name="connsiteX11" fmla="*/ 184194 w 484234"/>
                <a:gd name="connsiteY11" fmla="*/ 37079 h 182989"/>
                <a:gd name="connsiteX12" fmla="*/ 182439 w 484234"/>
                <a:gd name="connsiteY12" fmla="*/ 35979 h 182989"/>
                <a:gd name="connsiteX13" fmla="*/ 182027 w 484234"/>
                <a:gd name="connsiteY13" fmla="*/ 35704 h 182989"/>
                <a:gd name="connsiteX14" fmla="*/ 179825 w 484234"/>
                <a:gd name="connsiteY14" fmla="*/ 34190 h 182989"/>
                <a:gd name="connsiteX15" fmla="*/ 179069 w 484234"/>
                <a:gd name="connsiteY15" fmla="*/ 33640 h 182989"/>
                <a:gd name="connsiteX16" fmla="*/ 177589 w 484234"/>
                <a:gd name="connsiteY16" fmla="*/ 32539 h 182989"/>
                <a:gd name="connsiteX17" fmla="*/ 176902 w 484234"/>
                <a:gd name="connsiteY17" fmla="*/ 31989 h 182989"/>
                <a:gd name="connsiteX18" fmla="*/ 176833 w 484234"/>
                <a:gd name="connsiteY18" fmla="*/ 31954 h 182989"/>
                <a:gd name="connsiteX19" fmla="*/ 175560 w 484234"/>
                <a:gd name="connsiteY19" fmla="*/ 30888 h 182989"/>
                <a:gd name="connsiteX20" fmla="*/ 175010 w 484234"/>
                <a:gd name="connsiteY20" fmla="*/ 30441 h 182989"/>
                <a:gd name="connsiteX21" fmla="*/ 174356 w 484234"/>
                <a:gd name="connsiteY21" fmla="*/ 29891 h 182989"/>
                <a:gd name="connsiteX22" fmla="*/ 173909 w 484234"/>
                <a:gd name="connsiteY22" fmla="*/ 29512 h 182989"/>
                <a:gd name="connsiteX23" fmla="*/ 171742 w 484234"/>
                <a:gd name="connsiteY23" fmla="*/ 27552 h 182989"/>
                <a:gd name="connsiteX24" fmla="*/ 167993 w 484234"/>
                <a:gd name="connsiteY24" fmla="*/ 23837 h 182989"/>
                <a:gd name="connsiteX25" fmla="*/ 166239 w 484234"/>
                <a:gd name="connsiteY25" fmla="*/ 21945 h 182989"/>
                <a:gd name="connsiteX26" fmla="*/ 161079 w 484234"/>
                <a:gd name="connsiteY26" fmla="*/ 15582 h 182989"/>
                <a:gd name="connsiteX27" fmla="*/ 159497 w 484234"/>
                <a:gd name="connsiteY27" fmla="*/ 13346 h 182989"/>
                <a:gd name="connsiteX28" fmla="*/ 157399 w 484234"/>
                <a:gd name="connsiteY28" fmla="*/ 10181 h 182989"/>
                <a:gd name="connsiteX29" fmla="*/ 156608 w 484234"/>
                <a:gd name="connsiteY29" fmla="*/ 8909 h 182989"/>
                <a:gd name="connsiteX30" fmla="*/ 153477 w 484234"/>
                <a:gd name="connsiteY30" fmla="*/ 3474 h 182989"/>
                <a:gd name="connsiteX31" fmla="*/ 153409 w 484234"/>
                <a:gd name="connsiteY31" fmla="*/ 3336 h 182989"/>
                <a:gd name="connsiteX32" fmla="*/ 151861 w 484234"/>
                <a:gd name="connsiteY32" fmla="*/ 310 h 182989"/>
                <a:gd name="connsiteX33" fmla="*/ 151689 w 484234"/>
                <a:gd name="connsiteY33" fmla="*/ 0 h 182989"/>
                <a:gd name="connsiteX34" fmla="*/ 151104 w 484234"/>
                <a:gd name="connsiteY34" fmla="*/ 34 h 182989"/>
                <a:gd name="connsiteX35" fmla="*/ 131739 w 484234"/>
                <a:gd name="connsiteY35" fmla="*/ 1961 h 182989"/>
                <a:gd name="connsiteX36" fmla="*/ 120388 w 484234"/>
                <a:gd name="connsiteY36" fmla="*/ 3680 h 182989"/>
                <a:gd name="connsiteX37" fmla="*/ 74709 w 484234"/>
                <a:gd name="connsiteY37" fmla="*/ 15375 h 182989"/>
                <a:gd name="connsiteX38" fmla="*/ 68862 w 484234"/>
                <a:gd name="connsiteY38" fmla="*/ 17508 h 182989"/>
                <a:gd name="connsiteX39" fmla="*/ 68828 w 484234"/>
                <a:gd name="connsiteY39" fmla="*/ 17508 h 182989"/>
                <a:gd name="connsiteX40" fmla="*/ 0 w 484234"/>
                <a:gd name="connsiteY40" fmla="*/ 58543 h 182989"/>
                <a:gd name="connsiteX41" fmla="*/ 654 w 484234"/>
                <a:gd name="connsiteY41" fmla="*/ 58027 h 182989"/>
                <a:gd name="connsiteX42" fmla="*/ 1685 w 484234"/>
                <a:gd name="connsiteY42" fmla="*/ 57270 h 182989"/>
                <a:gd name="connsiteX43" fmla="*/ 4781 w 484234"/>
                <a:gd name="connsiteY43" fmla="*/ 55172 h 182989"/>
                <a:gd name="connsiteX44" fmla="*/ 5985 w 484234"/>
                <a:gd name="connsiteY44" fmla="*/ 54415 h 182989"/>
                <a:gd name="connsiteX45" fmla="*/ 23080 w 484234"/>
                <a:gd name="connsiteY45" fmla="*/ 45747 h 182989"/>
                <a:gd name="connsiteX46" fmla="*/ 28549 w 484234"/>
                <a:gd name="connsiteY46" fmla="*/ 43615 h 182989"/>
                <a:gd name="connsiteX47" fmla="*/ 30647 w 484234"/>
                <a:gd name="connsiteY47" fmla="*/ 42858 h 182989"/>
                <a:gd name="connsiteX48" fmla="*/ 33846 w 484234"/>
                <a:gd name="connsiteY48" fmla="*/ 41757 h 182989"/>
                <a:gd name="connsiteX49" fmla="*/ 46504 w 484234"/>
                <a:gd name="connsiteY49" fmla="*/ 38077 h 182989"/>
                <a:gd name="connsiteX50" fmla="*/ 49015 w 484234"/>
                <a:gd name="connsiteY50" fmla="*/ 37458 h 182989"/>
                <a:gd name="connsiteX51" fmla="*/ 61432 w 484234"/>
                <a:gd name="connsiteY51" fmla="*/ 34878 h 182989"/>
                <a:gd name="connsiteX52" fmla="*/ 75328 w 484234"/>
                <a:gd name="connsiteY52" fmla="*/ 32849 h 182989"/>
                <a:gd name="connsiteX53" fmla="*/ 80316 w 484234"/>
                <a:gd name="connsiteY53" fmla="*/ 32333 h 182989"/>
                <a:gd name="connsiteX54" fmla="*/ 86335 w 484234"/>
                <a:gd name="connsiteY54" fmla="*/ 31817 h 182989"/>
                <a:gd name="connsiteX55" fmla="*/ 95210 w 484234"/>
                <a:gd name="connsiteY55" fmla="*/ 31370 h 182989"/>
                <a:gd name="connsiteX56" fmla="*/ 131945 w 484234"/>
                <a:gd name="connsiteY56" fmla="*/ 32505 h 182989"/>
                <a:gd name="connsiteX57" fmla="*/ 135798 w 484234"/>
                <a:gd name="connsiteY57" fmla="*/ 32849 h 182989"/>
                <a:gd name="connsiteX58" fmla="*/ 161217 w 484234"/>
                <a:gd name="connsiteY58" fmla="*/ 36185 h 182989"/>
                <a:gd name="connsiteX59" fmla="*/ 165551 w 484234"/>
                <a:gd name="connsiteY59" fmla="*/ 36907 h 182989"/>
                <a:gd name="connsiteX60" fmla="*/ 169678 w 484234"/>
                <a:gd name="connsiteY60" fmla="*/ 37630 h 182989"/>
                <a:gd name="connsiteX61" fmla="*/ 169885 w 484234"/>
                <a:gd name="connsiteY61" fmla="*/ 37630 h 182989"/>
                <a:gd name="connsiteX62" fmla="*/ 173600 w 484234"/>
                <a:gd name="connsiteY62" fmla="*/ 38318 h 182989"/>
                <a:gd name="connsiteX63" fmla="*/ 182474 w 484234"/>
                <a:gd name="connsiteY63" fmla="*/ 40106 h 182989"/>
                <a:gd name="connsiteX64" fmla="*/ 185398 w 484234"/>
                <a:gd name="connsiteY64" fmla="*/ 40726 h 182989"/>
                <a:gd name="connsiteX65" fmla="*/ 185569 w 484234"/>
                <a:gd name="connsiteY65" fmla="*/ 40726 h 182989"/>
                <a:gd name="connsiteX66" fmla="*/ 188115 w 484234"/>
                <a:gd name="connsiteY66" fmla="*/ 41310 h 182989"/>
                <a:gd name="connsiteX67" fmla="*/ 194203 w 484234"/>
                <a:gd name="connsiteY67" fmla="*/ 42721 h 182989"/>
                <a:gd name="connsiteX68" fmla="*/ 195682 w 484234"/>
                <a:gd name="connsiteY68" fmla="*/ 43099 h 182989"/>
                <a:gd name="connsiteX69" fmla="*/ 197952 w 484234"/>
                <a:gd name="connsiteY69" fmla="*/ 43684 h 182989"/>
                <a:gd name="connsiteX70" fmla="*/ 198743 w 484234"/>
                <a:gd name="connsiteY70" fmla="*/ 43890 h 182989"/>
                <a:gd name="connsiteX71" fmla="*/ 196886 w 484234"/>
                <a:gd name="connsiteY71" fmla="*/ 43236 h 182989"/>
                <a:gd name="connsiteX72" fmla="*/ 444507 w 484234"/>
                <a:gd name="connsiteY72" fmla="*/ 136279 h 182989"/>
                <a:gd name="connsiteX73" fmla="*/ 280057 w 484234"/>
                <a:gd name="connsiteY73" fmla="*/ 18127 h 182989"/>
                <a:gd name="connsiteX74" fmla="*/ 274037 w 484234"/>
                <a:gd name="connsiteY74" fmla="*/ 24456 h 182989"/>
                <a:gd name="connsiteX75" fmla="*/ 274003 w 484234"/>
                <a:gd name="connsiteY75" fmla="*/ 24490 h 182989"/>
                <a:gd name="connsiteX76" fmla="*/ 270873 w 484234"/>
                <a:gd name="connsiteY76" fmla="*/ 27380 h 182989"/>
                <a:gd name="connsiteX77" fmla="*/ 270701 w 484234"/>
                <a:gd name="connsiteY77" fmla="*/ 27552 h 182989"/>
                <a:gd name="connsiteX78" fmla="*/ 267605 w 484234"/>
                <a:gd name="connsiteY78" fmla="*/ 30131 h 182989"/>
                <a:gd name="connsiteX79" fmla="*/ 264234 w 484234"/>
                <a:gd name="connsiteY79" fmla="*/ 32711 h 182989"/>
                <a:gd name="connsiteX80" fmla="*/ 263237 w 484234"/>
                <a:gd name="connsiteY80" fmla="*/ 33433 h 182989"/>
                <a:gd name="connsiteX81" fmla="*/ 261620 w 484234"/>
                <a:gd name="connsiteY81" fmla="*/ 34534 h 182989"/>
                <a:gd name="connsiteX82" fmla="*/ 260760 w 484234"/>
                <a:gd name="connsiteY82" fmla="*/ 35084 h 182989"/>
                <a:gd name="connsiteX83" fmla="*/ 259453 w 484234"/>
                <a:gd name="connsiteY83" fmla="*/ 35944 h 182989"/>
                <a:gd name="connsiteX84" fmla="*/ 258077 w 484234"/>
                <a:gd name="connsiteY84" fmla="*/ 36770 h 182989"/>
                <a:gd name="connsiteX85" fmla="*/ 257768 w 484234"/>
                <a:gd name="connsiteY85" fmla="*/ 36942 h 182989"/>
                <a:gd name="connsiteX86" fmla="*/ 256564 w 484234"/>
                <a:gd name="connsiteY86" fmla="*/ 37664 h 182989"/>
                <a:gd name="connsiteX87" fmla="*/ 253709 w 484234"/>
                <a:gd name="connsiteY87" fmla="*/ 39212 h 182989"/>
                <a:gd name="connsiteX88" fmla="*/ 253606 w 484234"/>
                <a:gd name="connsiteY88" fmla="*/ 39281 h 182989"/>
                <a:gd name="connsiteX89" fmla="*/ 250407 w 484234"/>
                <a:gd name="connsiteY89" fmla="*/ 40829 h 182989"/>
                <a:gd name="connsiteX90" fmla="*/ 248412 w 484234"/>
                <a:gd name="connsiteY90" fmla="*/ 41723 h 182989"/>
                <a:gd name="connsiteX91" fmla="*/ 247862 w 484234"/>
                <a:gd name="connsiteY91" fmla="*/ 41964 h 182989"/>
                <a:gd name="connsiteX92" fmla="*/ 246486 w 484234"/>
                <a:gd name="connsiteY92" fmla="*/ 42514 h 182989"/>
                <a:gd name="connsiteX93" fmla="*/ 246383 w 484234"/>
                <a:gd name="connsiteY93" fmla="*/ 42583 h 182989"/>
                <a:gd name="connsiteX94" fmla="*/ 245144 w 484234"/>
                <a:gd name="connsiteY94" fmla="*/ 43030 h 182989"/>
                <a:gd name="connsiteX95" fmla="*/ 241602 w 484234"/>
                <a:gd name="connsiteY95" fmla="*/ 44268 h 182989"/>
                <a:gd name="connsiteX96" fmla="*/ 241498 w 484234"/>
                <a:gd name="connsiteY96" fmla="*/ 44303 h 182989"/>
                <a:gd name="connsiteX97" fmla="*/ 239194 w 484234"/>
                <a:gd name="connsiteY97" fmla="*/ 44956 h 182989"/>
                <a:gd name="connsiteX98" fmla="*/ 238712 w 484234"/>
                <a:gd name="connsiteY98" fmla="*/ 45094 h 182989"/>
                <a:gd name="connsiteX99" fmla="*/ 238540 w 484234"/>
                <a:gd name="connsiteY99" fmla="*/ 45128 h 182989"/>
                <a:gd name="connsiteX100" fmla="*/ 237405 w 484234"/>
                <a:gd name="connsiteY100" fmla="*/ 45438 h 182989"/>
                <a:gd name="connsiteX101" fmla="*/ 236511 w 484234"/>
                <a:gd name="connsiteY101" fmla="*/ 45644 h 182989"/>
                <a:gd name="connsiteX102" fmla="*/ 234825 w 484234"/>
                <a:gd name="connsiteY102" fmla="*/ 46023 h 182989"/>
                <a:gd name="connsiteX103" fmla="*/ 234275 w 484234"/>
                <a:gd name="connsiteY103" fmla="*/ 46126 h 182989"/>
                <a:gd name="connsiteX104" fmla="*/ 232039 w 484234"/>
                <a:gd name="connsiteY104" fmla="*/ 46539 h 182989"/>
                <a:gd name="connsiteX105" fmla="*/ 229769 w 484234"/>
                <a:gd name="connsiteY105" fmla="*/ 46883 h 182989"/>
                <a:gd name="connsiteX106" fmla="*/ 227740 w 484234"/>
                <a:gd name="connsiteY106" fmla="*/ 47123 h 182989"/>
                <a:gd name="connsiteX107" fmla="*/ 225229 w 484234"/>
                <a:gd name="connsiteY107" fmla="*/ 47364 h 182989"/>
                <a:gd name="connsiteX108" fmla="*/ 224850 w 484234"/>
                <a:gd name="connsiteY108" fmla="*/ 47364 h 182989"/>
                <a:gd name="connsiteX109" fmla="*/ 222615 w 484234"/>
                <a:gd name="connsiteY109" fmla="*/ 47433 h 182989"/>
                <a:gd name="connsiteX110" fmla="*/ 218281 w 484234"/>
                <a:gd name="connsiteY110" fmla="*/ 47433 h 182989"/>
                <a:gd name="connsiteX111" fmla="*/ 213912 w 484234"/>
                <a:gd name="connsiteY111" fmla="*/ 47158 h 182989"/>
                <a:gd name="connsiteX112" fmla="*/ 208822 w 484234"/>
                <a:gd name="connsiteY112" fmla="*/ 46435 h 182989"/>
                <a:gd name="connsiteX113" fmla="*/ 208822 w 484234"/>
                <a:gd name="connsiteY113" fmla="*/ 46435 h 182989"/>
                <a:gd name="connsiteX114" fmla="*/ 388612 w 484234"/>
                <a:gd name="connsiteY114" fmla="*/ 141404 h 182989"/>
                <a:gd name="connsiteX115" fmla="*/ 420911 w 484234"/>
                <a:gd name="connsiteY115" fmla="*/ 179756 h 182989"/>
                <a:gd name="connsiteX116" fmla="*/ 437834 w 484234"/>
                <a:gd name="connsiteY116" fmla="*/ 175491 h 182989"/>
                <a:gd name="connsiteX117" fmla="*/ 484235 w 484234"/>
                <a:gd name="connsiteY117" fmla="*/ 182990 h 182989"/>
                <a:gd name="connsiteX118" fmla="*/ 444507 w 484234"/>
                <a:gd name="connsiteY118" fmla="*/ 136245 h 18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484234" h="182989">
                  <a:moveTo>
                    <a:pt x="196886" y="43305"/>
                  </a:moveTo>
                  <a:cubicBezTo>
                    <a:pt x="196164" y="43030"/>
                    <a:pt x="195441" y="42755"/>
                    <a:pt x="194719" y="42445"/>
                  </a:cubicBezTo>
                  <a:cubicBezTo>
                    <a:pt x="194203" y="42239"/>
                    <a:pt x="193653" y="41998"/>
                    <a:pt x="193137" y="41757"/>
                  </a:cubicBezTo>
                  <a:cubicBezTo>
                    <a:pt x="192483" y="41482"/>
                    <a:pt x="191864" y="41207"/>
                    <a:pt x="191279" y="40932"/>
                  </a:cubicBezTo>
                  <a:cubicBezTo>
                    <a:pt x="191039" y="40829"/>
                    <a:pt x="190832" y="40726"/>
                    <a:pt x="190626" y="40588"/>
                  </a:cubicBezTo>
                  <a:cubicBezTo>
                    <a:pt x="190213" y="40382"/>
                    <a:pt x="189800" y="40210"/>
                    <a:pt x="189422" y="40003"/>
                  </a:cubicBezTo>
                  <a:cubicBezTo>
                    <a:pt x="188975" y="39831"/>
                    <a:pt x="188562" y="39590"/>
                    <a:pt x="188115" y="39350"/>
                  </a:cubicBezTo>
                  <a:lnTo>
                    <a:pt x="188080" y="39350"/>
                  </a:lnTo>
                  <a:cubicBezTo>
                    <a:pt x="188080" y="39350"/>
                    <a:pt x="187908" y="39246"/>
                    <a:pt x="187805" y="39178"/>
                  </a:cubicBezTo>
                  <a:cubicBezTo>
                    <a:pt x="187324" y="38937"/>
                    <a:pt x="186877" y="38662"/>
                    <a:pt x="186395" y="38387"/>
                  </a:cubicBezTo>
                  <a:cubicBezTo>
                    <a:pt x="185741" y="38008"/>
                    <a:pt x="185054" y="37630"/>
                    <a:pt x="184400" y="37217"/>
                  </a:cubicBezTo>
                  <a:cubicBezTo>
                    <a:pt x="184331" y="37217"/>
                    <a:pt x="184262" y="37148"/>
                    <a:pt x="184194" y="37079"/>
                  </a:cubicBezTo>
                  <a:cubicBezTo>
                    <a:pt x="183609" y="36735"/>
                    <a:pt x="183024" y="36357"/>
                    <a:pt x="182439" y="35979"/>
                  </a:cubicBezTo>
                  <a:cubicBezTo>
                    <a:pt x="182302" y="35910"/>
                    <a:pt x="182164" y="35807"/>
                    <a:pt x="182027" y="35704"/>
                  </a:cubicBezTo>
                  <a:cubicBezTo>
                    <a:pt x="181304" y="35222"/>
                    <a:pt x="180548" y="34741"/>
                    <a:pt x="179825" y="34190"/>
                  </a:cubicBezTo>
                  <a:cubicBezTo>
                    <a:pt x="179585" y="34018"/>
                    <a:pt x="179309" y="33812"/>
                    <a:pt x="179069" y="33640"/>
                  </a:cubicBezTo>
                  <a:cubicBezTo>
                    <a:pt x="178587" y="33296"/>
                    <a:pt x="178105" y="32918"/>
                    <a:pt x="177589" y="32539"/>
                  </a:cubicBezTo>
                  <a:cubicBezTo>
                    <a:pt x="177349" y="32367"/>
                    <a:pt x="177142" y="32161"/>
                    <a:pt x="176902" y="31989"/>
                  </a:cubicBezTo>
                  <a:cubicBezTo>
                    <a:pt x="176902" y="31989"/>
                    <a:pt x="176879" y="31978"/>
                    <a:pt x="176833" y="31954"/>
                  </a:cubicBezTo>
                  <a:cubicBezTo>
                    <a:pt x="176420" y="31610"/>
                    <a:pt x="175973" y="31232"/>
                    <a:pt x="175560" y="30888"/>
                  </a:cubicBezTo>
                  <a:cubicBezTo>
                    <a:pt x="175354" y="30751"/>
                    <a:pt x="175182" y="30613"/>
                    <a:pt x="175010" y="30441"/>
                  </a:cubicBezTo>
                  <a:cubicBezTo>
                    <a:pt x="174803" y="30269"/>
                    <a:pt x="174563" y="30097"/>
                    <a:pt x="174356" y="29891"/>
                  </a:cubicBezTo>
                  <a:cubicBezTo>
                    <a:pt x="174184" y="29787"/>
                    <a:pt x="174047" y="29650"/>
                    <a:pt x="173909" y="29512"/>
                  </a:cubicBezTo>
                  <a:cubicBezTo>
                    <a:pt x="173152" y="28893"/>
                    <a:pt x="172430" y="28240"/>
                    <a:pt x="171742" y="27552"/>
                  </a:cubicBezTo>
                  <a:cubicBezTo>
                    <a:pt x="170469" y="26382"/>
                    <a:pt x="169197" y="25109"/>
                    <a:pt x="167993" y="23837"/>
                  </a:cubicBezTo>
                  <a:cubicBezTo>
                    <a:pt x="167408" y="23218"/>
                    <a:pt x="166789" y="22599"/>
                    <a:pt x="166239" y="21945"/>
                  </a:cubicBezTo>
                  <a:cubicBezTo>
                    <a:pt x="164450" y="19916"/>
                    <a:pt x="162730" y="17817"/>
                    <a:pt x="161079" y="15582"/>
                  </a:cubicBezTo>
                  <a:cubicBezTo>
                    <a:pt x="160529" y="14859"/>
                    <a:pt x="159978" y="14103"/>
                    <a:pt x="159497" y="13346"/>
                  </a:cubicBezTo>
                  <a:cubicBezTo>
                    <a:pt x="158775" y="12314"/>
                    <a:pt x="158087" y="11248"/>
                    <a:pt x="157399" y="10181"/>
                  </a:cubicBezTo>
                  <a:cubicBezTo>
                    <a:pt x="157124" y="9769"/>
                    <a:pt x="156848" y="9356"/>
                    <a:pt x="156608" y="8909"/>
                  </a:cubicBezTo>
                  <a:cubicBezTo>
                    <a:pt x="155507" y="7154"/>
                    <a:pt x="154441" y="5331"/>
                    <a:pt x="153477" y="3474"/>
                  </a:cubicBezTo>
                  <a:cubicBezTo>
                    <a:pt x="153443" y="3440"/>
                    <a:pt x="153409" y="3371"/>
                    <a:pt x="153409" y="3336"/>
                  </a:cubicBezTo>
                  <a:cubicBezTo>
                    <a:pt x="152858" y="2339"/>
                    <a:pt x="152342" y="1341"/>
                    <a:pt x="151861" y="310"/>
                  </a:cubicBezTo>
                  <a:cubicBezTo>
                    <a:pt x="151792" y="206"/>
                    <a:pt x="151723" y="103"/>
                    <a:pt x="151689" y="0"/>
                  </a:cubicBezTo>
                  <a:cubicBezTo>
                    <a:pt x="151483" y="0"/>
                    <a:pt x="151311" y="34"/>
                    <a:pt x="151104" y="34"/>
                  </a:cubicBezTo>
                  <a:cubicBezTo>
                    <a:pt x="144466" y="482"/>
                    <a:pt x="137999" y="1101"/>
                    <a:pt x="131739" y="1961"/>
                  </a:cubicBezTo>
                  <a:cubicBezTo>
                    <a:pt x="127886" y="2442"/>
                    <a:pt x="124103" y="3027"/>
                    <a:pt x="120388" y="3680"/>
                  </a:cubicBezTo>
                  <a:cubicBezTo>
                    <a:pt x="103740" y="6501"/>
                    <a:pt x="88434" y="10594"/>
                    <a:pt x="74709" y="15375"/>
                  </a:cubicBezTo>
                  <a:cubicBezTo>
                    <a:pt x="72714" y="16098"/>
                    <a:pt x="70754" y="16786"/>
                    <a:pt x="68862" y="17508"/>
                  </a:cubicBezTo>
                  <a:lnTo>
                    <a:pt x="68828" y="17508"/>
                  </a:lnTo>
                  <a:cubicBezTo>
                    <a:pt x="34775" y="30269"/>
                    <a:pt x="10938" y="47089"/>
                    <a:pt x="0" y="58543"/>
                  </a:cubicBezTo>
                  <a:cubicBezTo>
                    <a:pt x="103" y="58440"/>
                    <a:pt x="310" y="58268"/>
                    <a:pt x="654" y="58027"/>
                  </a:cubicBezTo>
                  <a:cubicBezTo>
                    <a:pt x="929" y="57821"/>
                    <a:pt x="1273" y="57580"/>
                    <a:pt x="1685" y="57270"/>
                  </a:cubicBezTo>
                  <a:cubicBezTo>
                    <a:pt x="2442" y="56686"/>
                    <a:pt x="3474" y="55998"/>
                    <a:pt x="4781" y="55172"/>
                  </a:cubicBezTo>
                  <a:cubicBezTo>
                    <a:pt x="5159" y="54931"/>
                    <a:pt x="5572" y="54656"/>
                    <a:pt x="5985" y="54415"/>
                  </a:cubicBezTo>
                  <a:cubicBezTo>
                    <a:pt x="9803" y="52042"/>
                    <a:pt x="15444" y="48912"/>
                    <a:pt x="23080" y="45747"/>
                  </a:cubicBezTo>
                  <a:cubicBezTo>
                    <a:pt x="24800" y="45060"/>
                    <a:pt x="26623" y="44337"/>
                    <a:pt x="28549" y="43615"/>
                  </a:cubicBezTo>
                  <a:cubicBezTo>
                    <a:pt x="29237" y="43340"/>
                    <a:pt x="29925" y="43099"/>
                    <a:pt x="30647" y="42858"/>
                  </a:cubicBezTo>
                  <a:cubicBezTo>
                    <a:pt x="31679" y="42480"/>
                    <a:pt x="32746" y="42101"/>
                    <a:pt x="33846" y="41757"/>
                  </a:cubicBezTo>
                  <a:cubicBezTo>
                    <a:pt x="37699" y="40450"/>
                    <a:pt x="41929" y="39212"/>
                    <a:pt x="46504" y="38077"/>
                  </a:cubicBezTo>
                  <a:cubicBezTo>
                    <a:pt x="47330" y="37836"/>
                    <a:pt x="48155" y="37630"/>
                    <a:pt x="49015" y="37458"/>
                  </a:cubicBezTo>
                  <a:cubicBezTo>
                    <a:pt x="52902" y="36495"/>
                    <a:pt x="57030" y="35635"/>
                    <a:pt x="61432" y="34878"/>
                  </a:cubicBezTo>
                  <a:cubicBezTo>
                    <a:pt x="65801" y="34087"/>
                    <a:pt x="70444" y="33399"/>
                    <a:pt x="75328" y="32849"/>
                  </a:cubicBezTo>
                  <a:cubicBezTo>
                    <a:pt x="76980" y="32642"/>
                    <a:pt x="78631" y="32470"/>
                    <a:pt x="80316" y="32333"/>
                  </a:cubicBezTo>
                  <a:cubicBezTo>
                    <a:pt x="82277" y="32126"/>
                    <a:pt x="84272" y="31954"/>
                    <a:pt x="86335" y="31817"/>
                  </a:cubicBezTo>
                  <a:cubicBezTo>
                    <a:pt x="89294" y="31610"/>
                    <a:pt x="92252" y="31438"/>
                    <a:pt x="95210" y="31370"/>
                  </a:cubicBezTo>
                  <a:cubicBezTo>
                    <a:pt x="107661" y="30957"/>
                    <a:pt x="120147" y="31473"/>
                    <a:pt x="131945" y="32505"/>
                  </a:cubicBezTo>
                  <a:cubicBezTo>
                    <a:pt x="133252" y="32608"/>
                    <a:pt x="134525" y="32746"/>
                    <a:pt x="135798" y="32849"/>
                  </a:cubicBezTo>
                  <a:cubicBezTo>
                    <a:pt x="144844" y="33743"/>
                    <a:pt x="153443" y="34912"/>
                    <a:pt x="161217" y="36185"/>
                  </a:cubicBezTo>
                  <a:cubicBezTo>
                    <a:pt x="162696" y="36426"/>
                    <a:pt x="164140" y="36667"/>
                    <a:pt x="165551" y="36907"/>
                  </a:cubicBezTo>
                  <a:cubicBezTo>
                    <a:pt x="166961" y="37148"/>
                    <a:pt x="168337" y="37389"/>
                    <a:pt x="169678" y="37630"/>
                  </a:cubicBezTo>
                  <a:cubicBezTo>
                    <a:pt x="169747" y="37630"/>
                    <a:pt x="169816" y="37630"/>
                    <a:pt x="169885" y="37630"/>
                  </a:cubicBezTo>
                  <a:cubicBezTo>
                    <a:pt x="171157" y="37871"/>
                    <a:pt x="172396" y="38077"/>
                    <a:pt x="173600" y="38318"/>
                  </a:cubicBezTo>
                  <a:cubicBezTo>
                    <a:pt x="176798" y="38937"/>
                    <a:pt x="179756" y="39522"/>
                    <a:pt x="182474" y="40106"/>
                  </a:cubicBezTo>
                  <a:cubicBezTo>
                    <a:pt x="183471" y="40313"/>
                    <a:pt x="184469" y="40519"/>
                    <a:pt x="185398" y="40726"/>
                  </a:cubicBezTo>
                  <a:cubicBezTo>
                    <a:pt x="185466" y="40726"/>
                    <a:pt x="185501" y="40726"/>
                    <a:pt x="185569" y="40726"/>
                  </a:cubicBezTo>
                  <a:cubicBezTo>
                    <a:pt x="186464" y="40932"/>
                    <a:pt x="187289" y="41104"/>
                    <a:pt x="188115" y="41310"/>
                  </a:cubicBezTo>
                  <a:cubicBezTo>
                    <a:pt x="190488" y="41826"/>
                    <a:pt x="192518" y="42308"/>
                    <a:pt x="194203" y="42721"/>
                  </a:cubicBezTo>
                  <a:cubicBezTo>
                    <a:pt x="194719" y="42858"/>
                    <a:pt x="195235" y="42996"/>
                    <a:pt x="195682" y="43099"/>
                  </a:cubicBezTo>
                  <a:cubicBezTo>
                    <a:pt x="196576" y="43340"/>
                    <a:pt x="197333" y="43512"/>
                    <a:pt x="197952" y="43684"/>
                  </a:cubicBezTo>
                  <a:cubicBezTo>
                    <a:pt x="198262" y="43752"/>
                    <a:pt x="198537" y="43821"/>
                    <a:pt x="198743" y="43890"/>
                  </a:cubicBezTo>
                  <a:cubicBezTo>
                    <a:pt x="198124" y="43684"/>
                    <a:pt x="197505" y="43443"/>
                    <a:pt x="196886" y="43236"/>
                  </a:cubicBezTo>
                  <a:close/>
                  <a:moveTo>
                    <a:pt x="444507" y="136279"/>
                  </a:moveTo>
                  <a:cubicBezTo>
                    <a:pt x="376436" y="69584"/>
                    <a:pt x="304994" y="30647"/>
                    <a:pt x="280057" y="18127"/>
                  </a:cubicBezTo>
                  <a:cubicBezTo>
                    <a:pt x="278131" y="20363"/>
                    <a:pt x="276136" y="22461"/>
                    <a:pt x="274037" y="24456"/>
                  </a:cubicBezTo>
                  <a:cubicBezTo>
                    <a:pt x="274037" y="24456"/>
                    <a:pt x="274037" y="24490"/>
                    <a:pt x="274003" y="24490"/>
                  </a:cubicBezTo>
                  <a:cubicBezTo>
                    <a:pt x="273006" y="25488"/>
                    <a:pt x="271939" y="26451"/>
                    <a:pt x="270873" y="27380"/>
                  </a:cubicBezTo>
                  <a:cubicBezTo>
                    <a:pt x="270839" y="27448"/>
                    <a:pt x="270770" y="27483"/>
                    <a:pt x="270701" y="27552"/>
                  </a:cubicBezTo>
                  <a:cubicBezTo>
                    <a:pt x="269704" y="28446"/>
                    <a:pt x="268637" y="29306"/>
                    <a:pt x="267605" y="30131"/>
                  </a:cubicBezTo>
                  <a:cubicBezTo>
                    <a:pt x="266505" y="31026"/>
                    <a:pt x="265370" y="31886"/>
                    <a:pt x="264234" y="32711"/>
                  </a:cubicBezTo>
                  <a:cubicBezTo>
                    <a:pt x="263891" y="32952"/>
                    <a:pt x="263581" y="33193"/>
                    <a:pt x="263237" y="33433"/>
                  </a:cubicBezTo>
                  <a:cubicBezTo>
                    <a:pt x="262687" y="33812"/>
                    <a:pt x="262171" y="34190"/>
                    <a:pt x="261620" y="34534"/>
                  </a:cubicBezTo>
                  <a:cubicBezTo>
                    <a:pt x="261345" y="34741"/>
                    <a:pt x="261036" y="34912"/>
                    <a:pt x="260760" y="35084"/>
                  </a:cubicBezTo>
                  <a:cubicBezTo>
                    <a:pt x="260313" y="35394"/>
                    <a:pt x="259900" y="35669"/>
                    <a:pt x="259453" y="35944"/>
                  </a:cubicBezTo>
                  <a:cubicBezTo>
                    <a:pt x="259006" y="36254"/>
                    <a:pt x="258559" y="36529"/>
                    <a:pt x="258077" y="36770"/>
                  </a:cubicBezTo>
                  <a:cubicBezTo>
                    <a:pt x="257974" y="36839"/>
                    <a:pt x="257871" y="36873"/>
                    <a:pt x="257768" y="36942"/>
                  </a:cubicBezTo>
                  <a:cubicBezTo>
                    <a:pt x="257390" y="37183"/>
                    <a:pt x="256977" y="37423"/>
                    <a:pt x="256564" y="37664"/>
                  </a:cubicBezTo>
                  <a:cubicBezTo>
                    <a:pt x="255635" y="38215"/>
                    <a:pt x="254672" y="38731"/>
                    <a:pt x="253709" y="39212"/>
                  </a:cubicBezTo>
                  <a:cubicBezTo>
                    <a:pt x="253709" y="39212"/>
                    <a:pt x="253640" y="39212"/>
                    <a:pt x="253606" y="39281"/>
                  </a:cubicBezTo>
                  <a:cubicBezTo>
                    <a:pt x="252540" y="39831"/>
                    <a:pt x="251473" y="40347"/>
                    <a:pt x="250407" y="40829"/>
                  </a:cubicBezTo>
                  <a:cubicBezTo>
                    <a:pt x="249754" y="41138"/>
                    <a:pt x="249100" y="41448"/>
                    <a:pt x="248412" y="41723"/>
                  </a:cubicBezTo>
                  <a:cubicBezTo>
                    <a:pt x="248240" y="41826"/>
                    <a:pt x="248034" y="41895"/>
                    <a:pt x="247862" y="41964"/>
                  </a:cubicBezTo>
                  <a:cubicBezTo>
                    <a:pt x="247415" y="42170"/>
                    <a:pt x="246967" y="42342"/>
                    <a:pt x="246486" y="42514"/>
                  </a:cubicBezTo>
                  <a:cubicBezTo>
                    <a:pt x="246451" y="42549"/>
                    <a:pt x="246417" y="42549"/>
                    <a:pt x="246383" y="42583"/>
                  </a:cubicBezTo>
                  <a:cubicBezTo>
                    <a:pt x="245970" y="42721"/>
                    <a:pt x="245557" y="42893"/>
                    <a:pt x="245144" y="43030"/>
                  </a:cubicBezTo>
                  <a:cubicBezTo>
                    <a:pt x="243975" y="43477"/>
                    <a:pt x="242805" y="43890"/>
                    <a:pt x="241602" y="44268"/>
                  </a:cubicBezTo>
                  <a:cubicBezTo>
                    <a:pt x="241567" y="44268"/>
                    <a:pt x="241533" y="44303"/>
                    <a:pt x="241498" y="44303"/>
                  </a:cubicBezTo>
                  <a:cubicBezTo>
                    <a:pt x="240742" y="44544"/>
                    <a:pt x="239950" y="44784"/>
                    <a:pt x="239194" y="44956"/>
                  </a:cubicBezTo>
                  <a:cubicBezTo>
                    <a:pt x="239022" y="45025"/>
                    <a:pt x="238884" y="45060"/>
                    <a:pt x="238712" y="45094"/>
                  </a:cubicBezTo>
                  <a:cubicBezTo>
                    <a:pt x="238643" y="45094"/>
                    <a:pt x="238609" y="45128"/>
                    <a:pt x="238540" y="45128"/>
                  </a:cubicBezTo>
                  <a:cubicBezTo>
                    <a:pt x="238162" y="45266"/>
                    <a:pt x="237783" y="45369"/>
                    <a:pt x="237405" y="45438"/>
                  </a:cubicBezTo>
                  <a:cubicBezTo>
                    <a:pt x="237096" y="45541"/>
                    <a:pt x="236820" y="45610"/>
                    <a:pt x="236511" y="45644"/>
                  </a:cubicBezTo>
                  <a:cubicBezTo>
                    <a:pt x="235926" y="45782"/>
                    <a:pt x="235376" y="45919"/>
                    <a:pt x="234825" y="46023"/>
                  </a:cubicBezTo>
                  <a:cubicBezTo>
                    <a:pt x="234653" y="46057"/>
                    <a:pt x="234447" y="46091"/>
                    <a:pt x="234275" y="46126"/>
                  </a:cubicBezTo>
                  <a:cubicBezTo>
                    <a:pt x="233518" y="46298"/>
                    <a:pt x="232762" y="46435"/>
                    <a:pt x="232039" y="46539"/>
                  </a:cubicBezTo>
                  <a:cubicBezTo>
                    <a:pt x="231283" y="46676"/>
                    <a:pt x="230526" y="46779"/>
                    <a:pt x="229769" y="46883"/>
                  </a:cubicBezTo>
                  <a:cubicBezTo>
                    <a:pt x="229081" y="46986"/>
                    <a:pt x="228428" y="47054"/>
                    <a:pt x="227740" y="47123"/>
                  </a:cubicBezTo>
                  <a:cubicBezTo>
                    <a:pt x="226914" y="47226"/>
                    <a:pt x="226054" y="47295"/>
                    <a:pt x="225229" y="47364"/>
                  </a:cubicBezTo>
                  <a:cubicBezTo>
                    <a:pt x="225126" y="47364"/>
                    <a:pt x="224988" y="47364"/>
                    <a:pt x="224850" y="47364"/>
                  </a:cubicBezTo>
                  <a:cubicBezTo>
                    <a:pt x="224094" y="47398"/>
                    <a:pt x="223337" y="47433"/>
                    <a:pt x="222615" y="47433"/>
                  </a:cubicBezTo>
                  <a:cubicBezTo>
                    <a:pt x="221170" y="47467"/>
                    <a:pt x="219725" y="47467"/>
                    <a:pt x="218281" y="47433"/>
                  </a:cubicBezTo>
                  <a:cubicBezTo>
                    <a:pt x="216836" y="47398"/>
                    <a:pt x="215357" y="47295"/>
                    <a:pt x="213912" y="47158"/>
                  </a:cubicBezTo>
                  <a:cubicBezTo>
                    <a:pt x="212192" y="46986"/>
                    <a:pt x="210507" y="46779"/>
                    <a:pt x="208822" y="46435"/>
                  </a:cubicBezTo>
                  <a:lnTo>
                    <a:pt x="208822" y="46435"/>
                  </a:lnTo>
                  <a:cubicBezTo>
                    <a:pt x="208822" y="46435"/>
                    <a:pt x="302621" y="67176"/>
                    <a:pt x="388612" y="141404"/>
                  </a:cubicBezTo>
                  <a:cubicBezTo>
                    <a:pt x="402887" y="153753"/>
                    <a:pt x="413344" y="166617"/>
                    <a:pt x="420911" y="179756"/>
                  </a:cubicBezTo>
                  <a:cubicBezTo>
                    <a:pt x="426621" y="177521"/>
                    <a:pt x="432331" y="176179"/>
                    <a:pt x="437834" y="175491"/>
                  </a:cubicBezTo>
                  <a:cubicBezTo>
                    <a:pt x="462462" y="172396"/>
                    <a:pt x="483100" y="182439"/>
                    <a:pt x="484235" y="182990"/>
                  </a:cubicBezTo>
                  <a:cubicBezTo>
                    <a:pt x="473469" y="167374"/>
                    <a:pt x="460295" y="151723"/>
                    <a:pt x="444507" y="136245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30" name="Freeform: Shape 1729">
              <a:extLst>
                <a:ext uri="{FF2B5EF4-FFF2-40B4-BE49-F238E27FC236}">
                  <a16:creationId xmlns:a16="http://schemas.microsoft.com/office/drawing/2014/main" id="{96B535A2-723E-0132-23B5-0858279239EA}"/>
                </a:ext>
              </a:extLst>
            </p:cNvPr>
            <p:cNvSpPr/>
            <p:nvPr/>
          </p:nvSpPr>
          <p:spPr>
            <a:xfrm flipH="1">
              <a:off x="3926256" y="1187109"/>
              <a:ext cx="348894" cy="364237"/>
            </a:xfrm>
            <a:custGeom>
              <a:avLst/>
              <a:gdLst>
                <a:gd name="connsiteX0" fmla="*/ 74778 w 358120"/>
                <a:gd name="connsiteY0" fmla="*/ 65353 h 373868"/>
                <a:gd name="connsiteX1" fmla="*/ 72921 w 358120"/>
                <a:gd name="connsiteY1" fmla="*/ 64528 h 373868"/>
                <a:gd name="connsiteX2" fmla="*/ 72267 w 358120"/>
                <a:gd name="connsiteY2" fmla="*/ 64184 h 373868"/>
                <a:gd name="connsiteX3" fmla="*/ 71063 w 358120"/>
                <a:gd name="connsiteY3" fmla="*/ 63599 h 373868"/>
                <a:gd name="connsiteX4" fmla="*/ 69756 w 358120"/>
                <a:gd name="connsiteY4" fmla="*/ 62946 h 373868"/>
                <a:gd name="connsiteX5" fmla="*/ 69722 w 358120"/>
                <a:gd name="connsiteY5" fmla="*/ 62946 h 373868"/>
                <a:gd name="connsiteX6" fmla="*/ 69447 w 358120"/>
                <a:gd name="connsiteY6" fmla="*/ 62774 h 373868"/>
                <a:gd name="connsiteX7" fmla="*/ 68036 w 358120"/>
                <a:gd name="connsiteY7" fmla="*/ 61983 h 373868"/>
                <a:gd name="connsiteX8" fmla="*/ 66041 w 358120"/>
                <a:gd name="connsiteY8" fmla="*/ 60813 h 373868"/>
                <a:gd name="connsiteX9" fmla="*/ 65835 w 358120"/>
                <a:gd name="connsiteY9" fmla="*/ 60676 h 373868"/>
                <a:gd name="connsiteX10" fmla="*/ 64906 w 358120"/>
                <a:gd name="connsiteY10" fmla="*/ 60125 h 373868"/>
                <a:gd name="connsiteX11" fmla="*/ 64081 w 358120"/>
                <a:gd name="connsiteY11" fmla="*/ 59575 h 373868"/>
                <a:gd name="connsiteX12" fmla="*/ 63668 w 358120"/>
                <a:gd name="connsiteY12" fmla="*/ 59300 h 373868"/>
                <a:gd name="connsiteX13" fmla="*/ 61467 w 358120"/>
                <a:gd name="connsiteY13" fmla="*/ 57786 h 373868"/>
                <a:gd name="connsiteX14" fmla="*/ 60710 w 358120"/>
                <a:gd name="connsiteY14" fmla="*/ 57236 h 373868"/>
                <a:gd name="connsiteX15" fmla="*/ 59231 w 358120"/>
                <a:gd name="connsiteY15" fmla="*/ 56135 h 373868"/>
                <a:gd name="connsiteX16" fmla="*/ 58543 w 358120"/>
                <a:gd name="connsiteY16" fmla="*/ 55585 h 373868"/>
                <a:gd name="connsiteX17" fmla="*/ 58474 w 358120"/>
                <a:gd name="connsiteY17" fmla="*/ 55550 h 373868"/>
                <a:gd name="connsiteX18" fmla="*/ 57202 w 358120"/>
                <a:gd name="connsiteY18" fmla="*/ 54484 h 373868"/>
                <a:gd name="connsiteX19" fmla="*/ 56651 w 358120"/>
                <a:gd name="connsiteY19" fmla="*/ 54037 h 373868"/>
                <a:gd name="connsiteX20" fmla="*/ 55998 w 358120"/>
                <a:gd name="connsiteY20" fmla="*/ 53487 h 373868"/>
                <a:gd name="connsiteX21" fmla="*/ 55550 w 358120"/>
                <a:gd name="connsiteY21" fmla="*/ 53108 h 373868"/>
                <a:gd name="connsiteX22" fmla="*/ 53383 w 358120"/>
                <a:gd name="connsiteY22" fmla="*/ 51148 h 373868"/>
                <a:gd name="connsiteX23" fmla="*/ 49634 w 358120"/>
                <a:gd name="connsiteY23" fmla="*/ 47433 h 373868"/>
                <a:gd name="connsiteX24" fmla="*/ 47880 w 358120"/>
                <a:gd name="connsiteY24" fmla="*/ 45541 h 373868"/>
                <a:gd name="connsiteX25" fmla="*/ 42721 w 358120"/>
                <a:gd name="connsiteY25" fmla="*/ 39178 h 373868"/>
                <a:gd name="connsiteX26" fmla="*/ 41138 w 358120"/>
                <a:gd name="connsiteY26" fmla="*/ 36942 h 373868"/>
                <a:gd name="connsiteX27" fmla="*/ 39040 w 358120"/>
                <a:gd name="connsiteY27" fmla="*/ 33777 h 373868"/>
                <a:gd name="connsiteX28" fmla="*/ 38249 w 358120"/>
                <a:gd name="connsiteY28" fmla="*/ 32505 h 373868"/>
                <a:gd name="connsiteX29" fmla="*/ 35119 w 358120"/>
                <a:gd name="connsiteY29" fmla="*/ 27070 h 373868"/>
                <a:gd name="connsiteX30" fmla="*/ 35050 w 358120"/>
                <a:gd name="connsiteY30" fmla="*/ 26933 h 373868"/>
                <a:gd name="connsiteX31" fmla="*/ 33502 w 358120"/>
                <a:gd name="connsiteY31" fmla="*/ 23906 h 373868"/>
                <a:gd name="connsiteX32" fmla="*/ 33330 w 358120"/>
                <a:gd name="connsiteY32" fmla="*/ 23596 h 373868"/>
                <a:gd name="connsiteX33" fmla="*/ 29684 w 358120"/>
                <a:gd name="connsiteY33" fmla="*/ 15238 h 373868"/>
                <a:gd name="connsiteX34" fmla="*/ 29650 w 358120"/>
                <a:gd name="connsiteY34" fmla="*/ 15100 h 373868"/>
                <a:gd name="connsiteX35" fmla="*/ 28584 w 358120"/>
                <a:gd name="connsiteY35" fmla="*/ 12211 h 373868"/>
                <a:gd name="connsiteX36" fmla="*/ 28549 w 358120"/>
                <a:gd name="connsiteY36" fmla="*/ 12211 h 373868"/>
                <a:gd name="connsiteX37" fmla="*/ 27552 w 358120"/>
                <a:gd name="connsiteY37" fmla="*/ 9218 h 373868"/>
                <a:gd name="connsiteX38" fmla="*/ 26623 w 358120"/>
                <a:gd name="connsiteY38" fmla="*/ 6191 h 373868"/>
                <a:gd name="connsiteX39" fmla="*/ 25797 w 358120"/>
                <a:gd name="connsiteY39" fmla="*/ 3268 h 373868"/>
                <a:gd name="connsiteX40" fmla="*/ 25763 w 358120"/>
                <a:gd name="connsiteY40" fmla="*/ 3130 h 373868"/>
                <a:gd name="connsiteX41" fmla="*/ 25006 w 358120"/>
                <a:gd name="connsiteY41" fmla="*/ 0 h 373868"/>
                <a:gd name="connsiteX42" fmla="*/ 24215 w 358120"/>
                <a:gd name="connsiteY42" fmla="*/ 0 h 373868"/>
                <a:gd name="connsiteX43" fmla="*/ 20122 w 358120"/>
                <a:gd name="connsiteY43" fmla="*/ 69 h 373868"/>
                <a:gd name="connsiteX44" fmla="*/ 15616 w 358120"/>
                <a:gd name="connsiteY44" fmla="*/ 275 h 373868"/>
                <a:gd name="connsiteX45" fmla="*/ 4231 w 358120"/>
                <a:gd name="connsiteY45" fmla="*/ 1238 h 373868"/>
                <a:gd name="connsiteX46" fmla="*/ 0 w 358120"/>
                <a:gd name="connsiteY46" fmla="*/ 1754 h 373868"/>
                <a:gd name="connsiteX47" fmla="*/ 2683 w 358120"/>
                <a:gd name="connsiteY47" fmla="*/ 4059 h 373868"/>
                <a:gd name="connsiteX48" fmla="*/ 11385 w 358120"/>
                <a:gd name="connsiteY48" fmla="*/ 18196 h 373868"/>
                <a:gd name="connsiteX49" fmla="*/ 13380 w 358120"/>
                <a:gd name="connsiteY49" fmla="*/ 25557 h 373868"/>
                <a:gd name="connsiteX50" fmla="*/ 13587 w 358120"/>
                <a:gd name="connsiteY50" fmla="*/ 56101 h 373868"/>
                <a:gd name="connsiteX51" fmla="*/ 17439 w 358120"/>
                <a:gd name="connsiteY51" fmla="*/ 56445 h 373868"/>
                <a:gd name="connsiteX52" fmla="*/ 42858 w 358120"/>
                <a:gd name="connsiteY52" fmla="*/ 59781 h 373868"/>
                <a:gd name="connsiteX53" fmla="*/ 47192 w 358120"/>
                <a:gd name="connsiteY53" fmla="*/ 60504 h 373868"/>
                <a:gd name="connsiteX54" fmla="*/ 51320 w 358120"/>
                <a:gd name="connsiteY54" fmla="*/ 61226 h 373868"/>
                <a:gd name="connsiteX55" fmla="*/ 51526 w 358120"/>
                <a:gd name="connsiteY55" fmla="*/ 61226 h 373868"/>
                <a:gd name="connsiteX56" fmla="*/ 55241 w 358120"/>
                <a:gd name="connsiteY56" fmla="*/ 61914 h 373868"/>
                <a:gd name="connsiteX57" fmla="*/ 64115 w 358120"/>
                <a:gd name="connsiteY57" fmla="*/ 63702 h 373868"/>
                <a:gd name="connsiteX58" fmla="*/ 67039 w 358120"/>
                <a:gd name="connsiteY58" fmla="*/ 64322 h 373868"/>
                <a:gd name="connsiteX59" fmla="*/ 67211 w 358120"/>
                <a:gd name="connsiteY59" fmla="*/ 64322 h 373868"/>
                <a:gd name="connsiteX60" fmla="*/ 69756 w 358120"/>
                <a:gd name="connsiteY60" fmla="*/ 64906 h 373868"/>
                <a:gd name="connsiteX61" fmla="*/ 75844 w 358120"/>
                <a:gd name="connsiteY61" fmla="*/ 66317 h 373868"/>
                <a:gd name="connsiteX62" fmla="*/ 75879 w 358120"/>
                <a:gd name="connsiteY62" fmla="*/ 65801 h 373868"/>
                <a:gd name="connsiteX63" fmla="*/ 74778 w 358120"/>
                <a:gd name="connsiteY63" fmla="*/ 65285 h 373868"/>
                <a:gd name="connsiteX64" fmla="*/ 319475 w 358120"/>
                <a:gd name="connsiteY64" fmla="*/ 199122 h 373868"/>
                <a:gd name="connsiteX65" fmla="*/ 297186 w 358120"/>
                <a:gd name="connsiteY65" fmla="*/ 169334 h 373868"/>
                <a:gd name="connsiteX66" fmla="*/ 135247 w 358120"/>
                <a:gd name="connsiteY66" fmla="*/ 62877 h 373868"/>
                <a:gd name="connsiteX67" fmla="*/ 132048 w 358120"/>
                <a:gd name="connsiteY67" fmla="*/ 64425 h 373868"/>
                <a:gd name="connsiteX68" fmla="*/ 130053 w 358120"/>
                <a:gd name="connsiteY68" fmla="*/ 65319 h 373868"/>
                <a:gd name="connsiteX69" fmla="*/ 129503 w 358120"/>
                <a:gd name="connsiteY69" fmla="*/ 65560 h 373868"/>
                <a:gd name="connsiteX70" fmla="*/ 128127 w 358120"/>
                <a:gd name="connsiteY70" fmla="*/ 66110 h 373868"/>
                <a:gd name="connsiteX71" fmla="*/ 126786 w 358120"/>
                <a:gd name="connsiteY71" fmla="*/ 66626 h 373868"/>
                <a:gd name="connsiteX72" fmla="*/ 123243 w 358120"/>
                <a:gd name="connsiteY72" fmla="*/ 67864 h 373868"/>
                <a:gd name="connsiteX73" fmla="*/ 123140 w 358120"/>
                <a:gd name="connsiteY73" fmla="*/ 67899 h 373868"/>
                <a:gd name="connsiteX74" fmla="*/ 120835 w 358120"/>
                <a:gd name="connsiteY74" fmla="*/ 68552 h 373868"/>
                <a:gd name="connsiteX75" fmla="*/ 120354 w 358120"/>
                <a:gd name="connsiteY75" fmla="*/ 68690 h 373868"/>
                <a:gd name="connsiteX76" fmla="*/ 120182 w 358120"/>
                <a:gd name="connsiteY76" fmla="*/ 68724 h 373868"/>
                <a:gd name="connsiteX77" fmla="*/ 119047 w 358120"/>
                <a:gd name="connsiteY77" fmla="*/ 69034 h 373868"/>
                <a:gd name="connsiteX78" fmla="*/ 118152 w 358120"/>
                <a:gd name="connsiteY78" fmla="*/ 69240 h 373868"/>
                <a:gd name="connsiteX79" fmla="*/ 116467 w 358120"/>
                <a:gd name="connsiteY79" fmla="*/ 69619 h 373868"/>
                <a:gd name="connsiteX80" fmla="*/ 115916 w 358120"/>
                <a:gd name="connsiteY80" fmla="*/ 69722 h 373868"/>
                <a:gd name="connsiteX81" fmla="*/ 113681 w 358120"/>
                <a:gd name="connsiteY81" fmla="*/ 70135 h 373868"/>
                <a:gd name="connsiteX82" fmla="*/ 111410 w 358120"/>
                <a:gd name="connsiteY82" fmla="*/ 70479 h 373868"/>
                <a:gd name="connsiteX83" fmla="*/ 109381 w 358120"/>
                <a:gd name="connsiteY83" fmla="*/ 70719 h 373868"/>
                <a:gd name="connsiteX84" fmla="*/ 106870 w 358120"/>
                <a:gd name="connsiteY84" fmla="*/ 70960 h 373868"/>
                <a:gd name="connsiteX85" fmla="*/ 106492 w 358120"/>
                <a:gd name="connsiteY85" fmla="*/ 70960 h 373868"/>
                <a:gd name="connsiteX86" fmla="*/ 104256 w 358120"/>
                <a:gd name="connsiteY86" fmla="*/ 71029 h 373868"/>
                <a:gd name="connsiteX87" fmla="*/ 99922 w 358120"/>
                <a:gd name="connsiteY87" fmla="*/ 71029 h 373868"/>
                <a:gd name="connsiteX88" fmla="*/ 95554 w 358120"/>
                <a:gd name="connsiteY88" fmla="*/ 70754 h 373868"/>
                <a:gd name="connsiteX89" fmla="*/ 90463 w 358120"/>
                <a:gd name="connsiteY89" fmla="*/ 70031 h 373868"/>
                <a:gd name="connsiteX90" fmla="*/ 90463 w 358120"/>
                <a:gd name="connsiteY90" fmla="*/ 70031 h 373868"/>
                <a:gd name="connsiteX91" fmla="*/ 270254 w 358120"/>
                <a:gd name="connsiteY91" fmla="*/ 165000 h 373868"/>
                <a:gd name="connsiteX92" fmla="*/ 302552 w 358120"/>
                <a:gd name="connsiteY92" fmla="*/ 203352 h 373868"/>
                <a:gd name="connsiteX93" fmla="*/ 320989 w 358120"/>
                <a:gd name="connsiteY93" fmla="*/ 353321 h 373868"/>
                <a:gd name="connsiteX94" fmla="*/ 327455 w 358120"/>
                <a:gd name="connsiteY94" fmla="*/ 373719 h 373868"/>
                <a:gd name="connsiteX95" fmla="*/ 356692 w 358120"/>
                <a:gd name="connsiteY95" fmla="*/ 346442 h 373868"/>
                <a:gd name="connsiteX96" fmla="*/ 319475 w 358120"/>
                <a:gd name="connsiteY96" fmla="*/ 199087 h 37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358120" h="373868">
                  <a:moveTo>
                    <a:pt x="74778" y="65353"/>
                  </a:moveTo>
                  <a:cubicBezTo>
                    <a:pt x="74125" y="65078"/>
                    <a:pt x="73505" y="64803"/>
                    <a:pt x="72921" y="64528"/>
                  </a:cubicBezTo>
                  <a:cubicBezTo>
                    <a:pt x="72680" y="64425"/>
                    <a:pt x="72474" y="64322"/>
                    <a:pt x="72267" y="64184"/>
                  </a:cubicBezTo>
                  <a:cubicBezTo>
                    <a:pt x="71854" y="63978"/>
                    <a:pt x="71442" y="63806"/>
                    <a:pt x="71063" y="63599"/>
                  </a:cubicBezTo>
                  <a:cubicBezTo>
                    <a:pt x="70616" y="63427"/>
                    <a:pt x="70203" y="63186"/>
                    <a:pt x="69756" y="62946"/>
                  </a:cubicBezTo>
                  <a:lnTo>
                    <a:pt x="69722" y="62946"/>
                  </a:lnTo>
                  <a:cubicBezTo>
                    <a:pt x="69722" y="62946"/>
                    <a:pt x="69550" y="62843"/>
                    <a:pt x="69447" y="62774"/>
                  </a:cubicBezTo>
                  <a:cubicBezTo>
                    <a:pt x="68965" y="62533"/>
                    <a:pt x="68518" y="62258"/>
                    <a:pt x="68036" y="61983"/>
                  </a:cubicBezTo>
                  <a:cubicBezTo>
                    <a:pt x="67383" y="61604"/>
                    <a:pt x="66695" y="61226"/>
                    <a:pt x="66041" y="60813"/>
                  </a:cubicBezTo>
                  <a:cubicBezTo>
                    <a:pt x="65973" y="60813"/>
                    <a:pt x="65904" y="60744"/>
                    <a:pt x="65835" y="60676"/>
                  </a:cubicBezTo>
                  <a:cubicBezTo>
                    <a:pt x="65525" y="60504"/>
                    <a:pt x="65216" y="60297"/>
                    <a:pt x="64906" y="60125"/>
                  </a:cubicBezTo>
                  <a:cubicBezTo>
                    <a:pt x="64631" y="59953"/>
                    <a:pt x="64356" y="59747"/>
                    <a:pt x="64081" y="59575"/>
                  </a:cubicBezTo>
                  <a:cubicBezTo>
                    <a:pt x="63943" y="59506"/>
                    <a:pt x="63806" y="59403"/>
                    <a:pt x="63668" y="59300"/>
                  </a:cubicBezTo>
                  <a:cubicBezTo>
                    <a:pt x="62946" y="58818"/>
                    <a:pt x="62189" y="58337"/>
                    <a:pt x="61467" y="57786"/>
                  </a:cubicBezTo>
                  <a:cubicBezTo>
                    <a:pt x="61226" y="57614"/>
                    <a:pt x="60985" y="57442"/>
                    <a:pt x="60710" y="57236"/>
                  </a:cubicBezTo>
                  <a:cubicBezTo>
                    <a:pt x="60228" y="56892"/>
                    <a:pt x="59747" y="56514"/>
                    <a:pt x="59231" y="56135"/>
                  </a:cubicBezTo>
                  <a:cubicBezTo>
                    <a:pt x="58990" y="55963"/>
                    <a:pt x="58784" y="55757"/>
                    <a:pt x="58543" y="55585"/>
                  </a:cubicBezTo>
                  <a:cubicBezTo>
                    <a:pt x="58543" y="55585"/>
                    <a:pt x="58520" y="55575"/>
                    <a:pt x="58474" y="55550"/>
                  </a:cubicBezTo>
                  <a:cubicBezTo>
                    <a:pt x="58061" y="55206"/>
                    <a:pt x="57614" y="54828"/>
                    <a:pt x="57202" y="54484"/>
                  </a:cubicBezTo>
                  <a:cubicBezTo>
                    <a:pt x="56995" y="54347"/>
                    <a:pt x="56823" y="54209"/>
                    <a:pt x="56651" y="54037"/>
                  </a:cubicBezTo>
                  <a:cubicBezTo>
                    <a:pt x="56445" y="53865"/>
                    <a:pt x="56204" y="53693"/>
                    <a:pt x="55998" y="53487"/>
                  </a:cubicBezTo>
                  <a:cubicBezTo>
                    <a:pt x="55826" y="53383"/>
                    <a:pt x="55688" y="53246"/>
                    <a:pt x="55550" y="53108"/>
                  </a:cubicBezTo>
                  <a:cubicBezTo>
                    <a:pt x="54794" y="52489"/>
                    <a:pt x="54071" y="51836"/>
                    <a:pt x="53383" y="51148"/>
                  </a:cubicBezTo>
                  <a:cubicBezTo>
                    <a:pt x="52111" y="49978"/>
                    <a:pt x="50838" y="48706"/>
                    <a:pt x="49634" y="47433"/>
                  </a:cubicBezTo>
                  <a:cubicBezTo>
                    <a:pt x="49050" y="46814"/>
                    <a:pt x="48430" y="46195"/>
                    <a:pt x="47880" y="45541"/>
                  </a:cubicBezTo>
                  <a:cubicBezTo>
                    <a:pt x="46091" y="43512"/>
                    <a:pt x="44372" y="41413"/>
                    <a:pt x="42721" y="39178"/>
                  </a:cubicBezTo>
                  <a:cubicBezTo>
                    <a:pt x="42170" y="38455"/>
                    <a:pt x="41620" y="37699"/>
                    <a:pt x="41138" y="36942"/>
                  </a:cubicBezTo>
                  <a:cubicBezTo>
                    <a:pt x="40416" y="35910"/>
                    <a:pt x="39728" y="34844"/>
                    <a:pt x="39040" y="33777"/>
                  </a:cubicBezTo>
                  <a:cubicBezTo>
                    <a:pt x="38765" y="33365"/>
                    <a:pt x="38490" y="32952"/>
                    <a:pt x="38249" y="32505"/>
                  </a:cubicBezTo>
                  <a:cubicBezTo>
                    <a:pt x="37148" y="30751"/>
                    <a:pt x="36082" y="28928"/>
                    <a:pt x="35119" y="27070"/>
                  </a:cubicBezTo>
                  <a:cubicBezTo>
                    <a:pt x="35085" y="27036"/>
                    <a:pt x="35050" y="26967"/>
                    <a:pt x="35050" y="26933"/>
                  </a:cubicBezTo>
                  <a:cubicBezTo>
                    <a:pt x="34500" y="25935"/>
                    <a:pt x="33984" y="24938"/>
                    <a:pt x="33502" y="23906"/>
                  </a:cubicBezTo>
                  <a:cubicBezTo>
                    <a:pt x="33433" y="23802"/>
                    <a:pt x="33365" y="23699"/>
                    <a:pt x="33330" y="23596"/>
                  </a:cubicBezTo>
                  <a:cubicBezTo>
                    <a:pt x="31989" y="20879"/>
                    <a:pt x="30785" y="18093"/>
                    <a:pt x="29684" y="15238"/>
                  </a:cubicBezTo>
                  <a:cubicBezTo>
                    <a:pt x="29650" y="15169"/>
                    <a:pt x="29650" y="15134"/>
                    <a:pt x="29650" y="15100"/>
                  </a:cubicBezTo>
                  <a:cubicBezTo>
                    <a:pt x="29271" y="14171"/>
                    <a:pt x="28893" y="13174"/>
                    <a:pt x="28584" y="12211"/>
                  </a:cubicBezTo>
                  <a:lnTo>
                    <a:pt x="28549" y="12211"/>
                  </a:lnTo>
                  <a:cubicBezTo>
                    <a:pt x="28205" y="11213"/>
                    <a:pt x="27861" y="10216"/>
                    <a:pt x="27552" y="9218"/>
                  </a:cubicBezTo>
                  <a:cubicBezTo>
                    <a:pt x="27208" y="8221"/>
                    <a:pt x="26898" y="7189"/>
                    <a:pt x="26623" y="6191"/>
                  </a:cubicBezTo>
                  <a:cubicBezTo>
                    <a:pt x="26348" y="5228"/>
                    <a:pt x="26073" y="4265"/>
                    <a:pt x="25797" y="3268"/>
                  </a:cubicBezTo>
                  <a:cubicBezTo>
                    <a:pt x="25797" y="3233"/>
                    <a:pt x="25797" y="3164"/>
                    <a:pt x="25763" y="3130"/>
                  </a:cubicBezTo>
                  <a:cubicBezTo>
                    <a:pt x="25488" y="2098"/>
                    <a:pt x="25247" y="1066"/>
                    <a:pt x="25006" y="0"/>
                  </a:cubicBezTo>
                  <a:lnTo>
                    <a:pt x="24215" y="0"/>
                  </a:lnTo>
                  <a:cubicBezTo>
                    <a:pt x="22977" y="0"/>
                    <a:pt x="21601" y="34"/>
                    <a:pt x="20122" y="69"/>
                  </a:cubicBezTo>
                  <a:cubicBezTo>
                    <a:pt x="18712" y="138"/>
                    <a:pt x="17198" y="172"/>
                    <a:pt x="15616" y="275"/>
                  </a:cubicBezTo>
                  <a:cubicBezTo>
                    <a:pt x="12211" y="447"/>
                    <a:pt x="8393" y="757"/>
                    <a:pt x="4231" y="1238"/>
                  </a:cubicBezTo>
                  <a:cubicBezTo>
                    <a:pt x="2855" y="1376"/>
                    <a:pt x="1445" y="1548"/>
                    <a:pt x="0" y="1754"/>
                  </a:cubicBezTo>
                  <a:cubicBezTo>
                    <a:pt x="791" y="2339"/>
                    <a:pt x="1720" y="3096"/>
                    <a:pt x="2683" y="4059"/>
                  </a:cubicBezTo>
                  <a:cubicBezTo>
                    <a:pt x="5538" y="6845"/>
                    <a:pt x="8909" y="11316"/>
                    <a:pt x="11385" y="18196"/>
                  </a:cubicBezTo>
                  <a:cubicBezTo>
                    <a:pt x="12176" y="20397"/>
                    <a:pt x="12864" y="22839"/>
                    <a:pt x="13380" y="25557"/>
                  </a:cubicBezTo>
                  <a:cubicBezTo>
                    <a:pt x="14997" y="33330"/>
                    <a:pt x="15444" y="43340"/>
                    <a:pt x="13587" y="56101"/>
                  </a:cubicBezTo>
                  <a:cubicBezTo>
                    <a:pt x="14894" y="56204"/>
                    <a:pt x="16166" y="56342"/>
                    <a:pt x="17439" y="56445"/>
                  </a:cubicBezTo>
                  <a:cubicBezTo>
                    <a:pt x="26485" y="57339"/>
                    <a:pt x="35085" y="58509"/>
                    <a:pt x="42858" y="59781"/>
                  </a:cubicBezTo>
                  <a:cubicBezTo>
                    <a:pt x="44337" y="60022"/>
                    <a:pt x="45782" y="60263"/>
                    <a:pt x="47192" y="60504"/>
                  </a:cubicBezTo>
                  <a:cubicBezTo>
                    <a:pt x="48602" y="60744"/>
                    <a:pt x="49978" y="60985"/>
                    <a:pt x="51320" y="61226"/>
                  </a:cubicBezTo>
                  <a:cubicBezTo>
                    <a:pt x="51388" y="61226"/>
                    <a:pt x="51457" y="61226"/>
                    <a:pt x="51526" y="61226"/>
                  </a:cubicBezTo>
                  <a:cubicBezTo>
                    <a:pt x="52799" y="61467"/>
                    <a:pt x="54037" y="61673"/>
                    <a:pt x="55241" y="61914"/>
                  </a:cubicBezTo>
                  <a:cubicBezTo>
                    <a:pt x="58440" y="62533"/>
                    <a:pt x="61398" y="63118"/>
                    <a:pt x="64115" y="63702"/>
                  </a:cubicBezTo>
                  <a:cubicBezTo>
                    <a:pt x="65113" y="63909"/>
                    <a:pt x="66110" y="64115"/>
                    <a:pt x="67039" y="64322"/>
                  </a:cubicBezTo>
                  <a:cubicBezTo>
                    <a:pt x="67108" y="64322"/>
                    <a:pt x="67142" y="64322"/>
                    <a:pt x="67211" y="64322"/>
                  </a:cubicBezTo>
                  <a:cubicBezTo>
                    <a:pt x="68105" y="64528"/>
                    <a:pt x="68931" y="64700"/>
                    <a:pt x="69756" y="64906"/>
                  </a:cubicBezTo>
                  <a:cubicBezTo>
                    <a:pt x="72130" y="65422"/>
                    <a:pt x="74159" y="65904"/>
                    <a:pt x="75844" y="66317"/>
                  </a:cubicBezTo>
                  <a:cubicBezTo>
                    <a:pt x="75844" y="66145"/>
                    <a:pt x="75844" y="65973"/>
                    <a:pt x="75879" y="65801"/>
                  </a:cubicBezTo>
                  <a:cubicBezTo>
                    <a:pt x="75500" y="65663"/>
                    <a:pt x="75157" y="65491"/>
                    <a:pt x="74778" y="65285"/>
                  </a:cubicBezTo>
                  <a:close/>
                  <a:moveTo>
                    <a:pt x="319475" y="199122"/>
                  </a:moveTo>
                  <a:cubicBezTo>
                    <a:pt x="313112" y="189215"/>
                    <a:pt x="305717" y="179275"/>
                    <a:pt x="297186" y="169334"/>
                  </a:cubicBezTo>
                  <a:cubicBezTo>
                    <a:pt x="251611" y="116364"/>
                    <a:pt x="175044" y="79525"/>
                    <a:pt x="135247" y="62877"/>
                  </a:cubicBezTo>
                  <a:cubicBezTo>
                    <a:pt x="134181" y="63427"/>
                    <a:pt x="133115" y="63943"/>
                    <a:pt x="132048" y="64425"/>
                  </a:cubicBezTo>
                  <a:cubicBezTo>
                    <a:pt x="131395" y="64734"/>
                    <a:pt x="130741" y="65044"/>
                    <a:pt x="130053" y="65319"/>
                  </a:cubicBezTo>
                  <a:cubicBezTo>
                    <a:pt x="129881" y="65422"/>
                    <a:pt x="129675" y="65491"/>
                    <a:pt x="129503" y="65560"/>
                  </a:cubicBezTo>
                  <a:cubicBezTo>
                    <a:pt x="129056" y="65766"/>
                    <a:pt x="128609" y="65938"/>
                    <a:pt x="128127" y="66110"/>
                  </a:cubicBezTo>
                  <a:cubicBezTo>
                    <a:pt x="127680" y="66317"/>
                    <a:pt x="127233" y="66454"/>
                    <a:pt x="126786" y="66626"/>
                  </a:cubicBezTo>
                  <a:cubicBezTo>
                    <a:pt x="125616" y="67073"/>
                    <a:pt x="124447" y="67486"/>
                    <a:pt x="123243" y="67864"/>
                  </a:cubicBezTo>
                  <a:cubicBezTo>
                    <a:pt x="123209" y="67864"/>
                    <a:pt x="123174" y="67899"/>
                    <a:pt x="123140" y="67899"/>
                  </a:cubicBezTo>
                  <a:cubicBezTo>
                    <a:pt x="122383" y="68140"/>
                    <a:pt x="121592" y="68380"/>
                    <a:pt x="120835" y="68552"/>
                  </a:cubicBezTo>
                  <a:cubicBezTo>
                    <a:pt x="120663" y="68621"/>
                    <a:pt x="120526" y="68656"/>
                    <a:pt x="120354" y="68690"/>
                  </a:cubicBezTo>
                  <a:cubicBezTo>
                    <a:pt x="120285" y="68690"/>
                    <a:pt x="120250" y="68724"/>
                    <a:pt x="120182" y="68724"/>
                  </a:cubicBezTo>
                  <a:cubicBezTo>
                    <a:pt x="119803" y="68862"/>
                    <a:pt x="119425" y="68965"/>
                    <a:pt x="119047" y="69034"/>
                  </a:cubicBezTo>
                  <a:cubicBezTo>
                    <a:pt x="118737" y="69137"/>
                    <a:pt x="118462" y="69206"/>
                    <a:pt x="118152" y="69240"/>
                  </a:cubicBezTo>
                  <a:cubicBezTo>
                    <a:pt x="117567" y="69378"/>
                    <a:pt x="117017" y="69515"/>
                    <a:pt x="116467" y="69619"/>
                  </a:cubicBezTo>
                  <a:cubicBezTo>
                    <a:pt x="116295" y="69653"/>
                    <a:pt x="116088" y="69687"/>
                    <a:pt x="115916" y="69722"/>
                  </a:cubicBezTo>
                  <a:cubicBezTo>
                    <a:pt x="115160" y="69894"/>
                    <a:pt x="114403" y="70031"/>
                    <a:pt x="113681" y="70135"/>
                  </a:cubicBezTo>
                  <a:cubicBezTo>
                    <a:pt x="112924" y="70272"/>
                    <a:pt x="112167" y="70375"/>
                    <a:pt x="111410" y="70479"/>
                  </a:cubicBezTo>
                  <a:cubicBezTo>
                    <a:pt x="110723" y="70582"/>
                    <a:pt x="110069" y="70651"/>
                    <a:pt x="109381" y="70719"/>
                  </a:cubicBezTo>
                  <a:cubicBezTo>
                    <a:pt x="108556" y="70822"/>
                    <a:pt x="107696" y="70891"/>
                    <a:pt x="106870" y="70960"/>
                  </a:cubicBezTo>
                  <a:cubicBezTo>
                    <a:pt x="106767" y="70960"/>
                    <a:pt x="106629" y="70960"/>
                    <a:pt x="106492" y="70960"/>
                  </a:cubicBezTo>
                  <a:cubicBezTo>
                    <a:pt x="105735" y="70994"/>
                    <a:pt x="104978" y="71029"/>
                    <a:pt x="104256" y="71029"/>
                  </a:cubicBezTo>
                  <a:cubicBezTo>
                    <a:pt x="102811" y="71063"/>
                    <a:pt x="101367" y="71063"/>
                    <a:pt x="99922" y="71029"/>
                  </a:cubicBezTo>
                  <a:cubicBezTo>
                    <a:pt x="98477" y="70994"/>
                    <a:pt x="96998" y="70891"/>
                    <a:pt x="95554" y="70754"/>
                  </a:cubicBezTo>
                  <a:cubicBezTo>
                    <a:pt x="93834" y="70582"/>
                    <a:pt x="92148" y="70375"/>
                    <a:pt x="90463" y="70031"/>
                  </a:cubicBezTo>
                  <a:lnTo>
                    <a:pt x="90463" y="70031"/>
                  </a:lnTo>
                  <a:cubicBezTo>
                    <a:pt x="90463" y="70031"/>
                    <a:pt x="184262" y="90773"/>
                    <a:pt x="270254" y="165000"/>
                  </a:cubicBezTo>
                  <a:cubicBezTo>
                    <a:pt x="284528" y="177349"/>
                    <a:pt x="294985" y="190213"/>
                    <a:pt x="302552" y="203352"/>
                  </a:cubicBezTo>
                  <a:cubicBezTo>
                    <a:pt x="333028" y="256082"/>
                    <a:pt x="317549" y="312699"/>
                    <a:pt x="320989" y="353321"/>
                  </a:cubicBezTo>
                  <a:cubicBezTo>
                    <a:pt x="321677" y="361405"/>
                    <a:pt x="323981" y="368181"/>
                    <a:pt x="327455" y="373719"/>
                  </a:cubicBezTo>
                  <a:cubicBezTo>
                    <a:pt x="340285" y="375404"/>
                    <a:pt x="354353" y="362677"/>
                    <a:pt x="356692" y="346442"/>
                  </a:cubicBezTo>
                  <a:cubicBezTo>
                    <a:pt x="360098" y="323121"/>
                    <a:pt x="360682" y="262824"/>
                    <a:pt x="319475" y="199087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31" name="Freeform: Shape 1730">
              <a:extLst>
                <a:ext uri="{FF2B5EF4-FFF2-40B4-BE49-F238E27FC236}">
                  <a16:creationId xmlns:a16="http://schemas.microsoft.com/office/drawing/2014/main" id="{D402A236-C13C-B2D3-83E9-705326EDB9D3}"/>
                </a:ext>
              </a:extLst>
            </p:cNvPr>
            <p:cNvSpPr/>
            <p:nvPr/>
          </p:nvSpPr>
          <p:spPr>
            <a:xfrm flipH="1">
              <a:off x="4127839" y="1075653"/>
              <a:ext cx="126066" cy="179280"/>
            </a:xfrm>
            <a:custGeom>
              <a:avLst/>
              <a:gdLst>
                <a:gd name="connsiteX0" fmla="*/ 129400 w 129399"/>
                <a:gd name="connsiteY0" fmla="*/ 92114 h 184021"/>
                <a:gd name="connsiteX1" fmla="*/ 87023 w 129399"/>
                <a:gd name="connsiteY1" fmla="*/ 177555 h 184021"/>
                <a:gd name="connsiteX2" fmla="*/ 86989 w 129399"/>
                <a:gd name="connsiteY2" fmla="*/ 177555 h 184021"/>
                <a:gd name="connsiteX3" fmla="*/ 66316 w 129399"/>
                <a:gd name="connsiteY3" fmla="*/ 184022 h 184021"/>
                <a:gd name="connsiteX4" fmla="*/ 27826 w 129399"/>
                <a:gd name="connsiteY4" fmla="*/ 161870 h 184021"/>
                <a:gd name="connsiteX5" fmla="*/ 26072 w 129399"/>
                <a:gd name="connsiteY5" fmla="*/ 159978 h 184021"/>
                <a:gd name="connsiteX6" fmla="*/ 20913 w 129399"/>
                <a:gd name="connsiteY6" fmla="*/ 153615 h 184021"/>
                <a:gd name="connsiteX7" fmla="*/ 19330 w 129399"/>
                <a:gd name="connsiteY7" fmla="*/ 151379 h 184021"/>
                <a:gd name="connsiteX8" fmla="*/ 619 w 129399"/>
                <a:gd name="connsiteY8" fmla="*/ 73781 h 184021"/>
                <a:gd name="connsiteX9" fmla="*/ 11007 w 129399"/>
                <a:gd name="connsiteY9" fmla="*/ 34500 h 184021"/>
                <a:gd name="connsiteX10" fmla="*/ 17267 w 129399"/>
                <a:gd name="connsiteY10" fmla="*/ 22530 h 184021"/>
                <a:gd name="connsiteX11" fmla="*/ 17336 w 129399"/>
                <a:gd name="connsiteY11" fmla="*/ 22427 h 184021"/>
                <a:gd name="connsiteX12" fmla="*/ 61673 w 129399"/>
                <a:gd name="connsiteY12" fmla="*/ 0 h 184021"/>
                <a:gd name="connsiteX13" fmla="*/ 123999 w 129399"/>
                <a:gd name="connsiteY13" fmla="*/ 56032 h 184021"/>
                <a:gd name="connsiteX14" fmla="*/ 129400 w 129399"/>
                <a:gd name="connsiteY14" fmla="*/ 92114 h 18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9399" h="184021">
                  <a:moveTo>
                    <a:pt x="129400" y="92114"/>
                  </a:moveTo>
                  <a:cubicBezTo>
                    <a:pt x="129400" y="130810"/>
                    <a:pt x="111892" y="163934"/>
                    <a:pt x="87023" y="177555"/>
                  </a:cubicBezTo>
                  <a:cubicBezTo>
                    <a:pt x="87023" y="177555"/>
                    <a:pt x="86989" y="177589"/>
                    <a:pt x="86989" y="177555"/>
                  </a:cubicBezTo>
                  <a:cubicBezTo>
                    <a:pt x="80522" y="181167"/>
                    <a:pt x="73574" y="183368"/>
                    <a:pt x="66316" y="184022"/>
                  </a:cubicBezTo>
                  <a:cubicBezTo>
                    <a:pt x="51560" y="180960"/>
                    <a:pt x="38421" y="173118"/>
                    <a:pt x="27826" y="161870"/>
                  </a:cubicBezTo>
                  <a:cubicBezTo>
                    <a:pt x="27242" y="161251"/>
                    <a:pt x="26623" y="160632"/>
                    <a:pt x="26072" y="159978"/>
                  </a:cubicBezTo>
                  <a:cubicBezTo>
                    <a:pt x="24284" y="157949"/>
                    <a:pt x="22564" y="155851"/>
                    <a:pt x="20913" y="153615"/>
                  </a:cubicBezTo>
                  <a:cubicBezTo>
                    <a:pt x="20362" y="152893"/>
                    <a:pt x="19812" y="152136"/>
                    <a:pt x="19330" y="151379"/>
                  </a:cubicBezTo>
                  <a:cubicBezTo>
                    <a:pt x="5125" y="130982"/>
                    <a:pt x="-2271" y="103327"/>
                    <a:pt x="619" y="73781"/>
                  </a:cubicBezTo>
                  <a:cubicBezTo>
                    <a:pt x="1995" y="59644"/>
                    <a:pt x="5641" y="46367"/>
                    <a:pt x="11007" y="34500"/>
                  </a:cubicBezTo>
                  <a:cubicBezTo>
                    <a:pt x="12898" y="30338"/>
                    <a:pt x="14997" y="26348"/>
                    <a:pt x="17267" y="22530"/>
                  </a:cubicBezTo>
                  <a:cubicBezTo>
                    <a:pt x="17301" y="22530"/>
                    <a:pt x="17336" y="22461"/>
                    <a:pt x="17336" y="22427"/>
                  </a:cubicBezTo>
                  <a:cubicBezTo>
                    <a:pt x="29237" y="8462"/>
                    <a:pt x="44715" y="0"/>
                    <a:pt x="61673" y="0"/>
                  </a:cubicBezTo>
                  <a:cubicBezTo>
                    <a:pt x="89671" y="0"/>
                    <a:pt x="113715" y="23115"/>
                    <a:pt x="123999" y="56032"/>
                  </a:cubicBezTo>
                  <a:cubicBezTo>
                    <a:pt x="127473" y="67108"/>
                    <a:pt x="129400" y="79318"/>
                    <a:pt x="129400" y="92114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32" name="Freeform: Shape 1731">
              <a:extLst>
                <a:ext uri="{FF2B5EF4-FFF2-40B4-BE49-F238E27FC236}">
                  <a16:creationId xmlns:a16="http://schemas.microsoft.com/office/drawing/2014/main" id="{294C2A78-829F-092E-AEDA-4A140C34D0A2}"/>
                </a:ext>
              </a:extLst>
            </p:cNvPr>
            <p:cNvSpPr/>
            <p:nvPr/>
          </p:nvSpPr>
          <p:spPr>
            <a:xfrm flipH="1">
              <a:off x="3886429" y="934508"/>
              <a:ext cx="165947" cy="372551"/>
            </a:xfrm>
            <a:custGeom>
              <a:avLst/>
              <a:gdLst>
                <a:gd name="connsiteX0" fmla="*/ 170336 w 170335"/>
                <a:gd name="connsiteY0" fmla="*/ 370107 h 382402"/>
                <a:gd name="connsiteX1" fmla="*/ 143059 w 170335"/>
                <a:gd name="connsiteY1" fmla="*/ 382215 h 382402"/>
                <a:gd name="connsiteX2" fmla="*/ 2893 w 170335"/>
                <a:gd name="connsiteY2" fmla="*/ 253227 h 382402"/>
                <a:gd name="connsiteX3" fmla="*/ 55933 w 170335"/>
                <a:gd name="connsiteY3" fmla="*/ 193033 h 382402"/>
                <a:gd name="connsiteX4" fmla="*/ 80010 w 170335"/>
                <a:gd name="connsiteY4" fmla="*/ 94419 h 382402"/>
                <a:gd name="connsiteX5" fmla="*/ 140239 w 170335"/>
                <a:gd name="connsiteY5" fmla="*/ 0 h 382402"/>
                <a:gd name="connsiteX6" fmla="*/ 118981 w 170335"/>
                <a:gd name="connsiteY6" fmla="*/ 37664 h 382402"/>
                <a:gd name="connsiteX7" fmla="*/ 99479 w 170335"/>
                <a:gd name="connsiteY7" fmla="*/ 196095 h 382402"/>
                <a:gd name="connsiteX8" fmla="*/ 27831 w 170335"/>
                <a:gd name="connsiteY8" fmla="*/ 262411 h 382402"/>
                <a:gd name="connsiteX9" fmla="*/ 112102 w 170335"/>
                <a:gd name="connsiteY9" fmla="*/ 358137 h 382402"/>
                <a:gd name="connsiteX10" fmla="*/ 170336 w 170335"/>
                <a:gd name="connsiteY10" fmla="*/ 370107 h 38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335" h="382402">
                  <a:moveTo>
                    <a:pt x="170336" y="370107"/>
                  </a:moveTo>
                  <a:cubicBezTo>
                    <a:pt x="161977" y="382627"/>
                    <a:pt x="153068" y="382834"/>
                    <a:pt x="143059" y="382215"/>
                  </a:cubicBezTo>
                  <a:cubicBezTo>
                    <a:pt x="89332" y="378912"/>
                    <a:pt x="-19052" y="295845"/>
                    <a:pt x="2893" y="253227"/>
                  </a:cubicBezTo>
                  <a:cubicBezTo>
                    <a:pt x="12799" y="234000"/>
                    <a:pt x="37565" y="218831"/>
                    <a:pt x="55933" y="193033"/>
                  </a:cubicBezTo>
                  <a:cubicBezTo>
                    <a:pt x="55933" y="193033"/>
                    <a:pt x="73131" y="172396"/>
                    <a:pt x="80010" y="94419"/>
                  </a:cubicBezTo>
                  <a:cubicBezTo>
                    <a:pt x="84241" y="46573"/>
                    <a:pt x="106599" y="10801"/>
                    <a:pt x="140239" y="0"/>
                  </a:cubicBezTo>
                  <a:cubicBezTo>
                    <a:pt x="131674" y="7464"/>
                    <a:pt x="123419" y="19193"/>
                    <a:pt x="118981" y="37664"/>
                  </a:cubicBezTo>
                  <a:cubicBezTo>
                    <a:pt x="107527" y="85269"/>
                    <a:pt x="125276" y="163074"/>
                    <a:pt x="99479" y="196095"/>
                  </a:cubicBezTo>
                  <a:cubicBezTo>
                    <a:pt x="73681" y="229150"/>
                    <a:pt x="32990" y="236029"/>
                    <a:pt x="27831" y="262411"/>
                  </a:cubicBezTo>
                  <a:cubicBezTo>
                    <a:pt x="22671" y="288759"/>
                    <a:pt x="81730" y="344963"/>
                    <a:pt x="112102" y="358137"/>
                  </a:cubicBezTo>
                  <a:cubicBezTo>
                    <a:pt x="133634" y="367493"/>
                    <a:pt x="157987" y="369625"/>
                    <a:pt x="170336" y="370107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33" name="Freeform: Shape 1732">
              <a:extLst>
                <a:ext uri="{FF2B5EF4-FFF2-40B4-BE49-F238E27FC236}">
                  <a16:creationId xmlns:a16="http://schemas.microsoft.com/office/drawing/2014/main" id="{2C96D4DE-24B3-D869-5976-2703B0519CBF}"/>
                </a:ext>
              </a:extLst>
            </p:cNvPr>
            <p:cNvSpPr/>
            <p:nvPr/>
          </p:nvSpPr>
          <p:spPr>
            <a:xfrm flipH="1">
              <a:off x="3649912" y="1174945"/>
              <a:ext cx="189360" cy="151026"/>
            </a:xfrm>
            <a:custGeom>
              <a:avLst/>
              <a:gdLst>
                <a:gd name="connsiteX0" fmla="*/ 194368 w 194367"/>
                <a:gd name="connsiteY0" fmla="*/ 108074 h 155019"/>
                <a:gd name="connsiteX1" fmla="*/ 100602 w 194367"/>
                <a:gd name="connsiteY1" fmla="*/ 152790 h 155019"/>
                <a:gd name="connsiteX2" fmla="*/ 887 w 194367"/>
                <a:gd name="connsiteY2" fmla="*/ 116501 h 155019"/>
                <a:gd name="connsiteX3" fmla="*/ 59327 w 194367"/>
                <a:gd name="connsiteY3" fmla="*/ 1651 h 155019"/>
                <a:gd name="connsiteX4" fmla="*/ 62354 w 194367"/>
                <a:gd name="connsiteY4" fmla="*/ 0 h 155019"/>
                <a:gd name="connsiteX5" fmla="*/ 37347 w 194367"/>
                <a:gd name="connsiteY5" fmla="*/ 62327 h 155019"/>
                <a:gd name="connsiteX6" fmla="*/ 83404 w 194367"/>
                <a:gd name="connsiteY6" fmla="*/ 136692 h 155019"/>
                <a:gd name="connsiteX7" fmla="*/ 194368 w 194367"/>
                <a:gd name="connsiteY7" fmla="*/ 108074 h 15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367" h="155019">
                  <a:moveTo>
                    <a:pt x="194368" y="108074"/>
                  </a:moveTo>
                  <a:cubicBezTo>
                    <a:pt x="173764" y="131395"/>
                    <a:pt x="141328" y="148593"/>
                    <a:pt x="100602" y="152790"/>
                  </a:cubicBezTo>
                  <a:cubicBezTo>
                    <a:pt x="27510" y="160357"/>
                    <a:pt x="-6027" y="148765"/>
                    <a:pt x="887" y="116501"/>
                  </a:cubicBezTo>
                  <a:cubicBezTo>
                    <a:pt x="887" y="116501"/>
                    <a:pt x="12031" y="29547"/>
                    <a:pt x="59327" y="1651"/>
                  </a:cubicBezTo>
                  <a:cubicBezTo>
                    <a:pt x="60290" y="1066"/>
                    <a:pt x="61322" y="516"/>
                    <a:pt x="62354" y="0"/>
                  </a:cubicBezTo>
                  <a:cubicBezTo>
                    <a:pt x="52757" y="14481"/>
                    <a:pt x="42472" y="35360"/>
                    <a:pt x="37347" y="62327"/>
                  </a:cubicBezTo>
                  <a:cubicBezTo>
                    <a:pt x="26650" y="118221"/>
                    <a:pt x="39549" y="132805"/>
                    <a:pt x="83404" y="136692"/>
                  </a:cubicBezTo>
                  <a:cubicBezTo>
                    <a:pt x="126606" y="140510"/>
                    <a:pt x="192441" y="109003"/>
                    <a:pt x="194368" y="108074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34" name="Freeform: Shape 1733">
              <a:extLst>
                <a:ext uri="{FF2B5EF4-FFF2-40B4-BE49-F238E27FC236}">
                  <a16:creationId xmlns:a16="http://schemas.microsoft.com/office/drawing/2014/main" id="{BFEAEE89-A180-6B29-592B-EEE0C9B6B8C8}"/>
                </a:ext>
              </a:extLst>
            </p:cNvPr>
            <p:cNvSpPr/>
            <p:nvPr/>
          </p:nvSpPr>
          <p:spPr>
            <a:xfrm flipH="1">
              <a:off x="3647146" y="1182236"/>
              <a:ext cx="99947" cy="71022"/>
            </a:xfrm>
            <a:custGeom>
              <a:avLst/>
              <a:gdLst>
                <a:gd name="connsiteX0" fmla="*/ 19193 w 102590"/>
                <a:gd name="connsiteY0" fmla="*/ 46759 h 72900"/>
                <a:gd name="connsiteX1" fmla="*/ 38387 w 102590"/>
                <a:gd name="connsiteY1" fmla="*/ 59830 h 72900"/>
                <a:gd name="connsiteX2" fmla="*/ 19193 w 102590"/>
                <a:gd name="connsiteY2" fmla="*/ 72900 h 72900"/>
                <a:gd name="connsiteX3" fmla="*/ 0 w 102590"/>
                <a:gd name="connsiteY3" fmla="*/ 59830 h 72900"/>
                <a:gd name="connsiteX4" fmla="*/ 19193 w 102590"/>
                <a:gd name="connsiteY4" fmla="*/ 46759 h 72900"/>
                <a:gd name="connsiteX5" fmla="*/ 73919 w 102590"/>
                <a:gd name="connsiteY5" fmla="*/ 1527 h 72900"/>
                <a:gd name="connsiteX6" fmla="*/ 102124 w 102590"/>
                <a:gd name="connsiteY6" fmla="*/ 32415 h 72900"/>
                <a:gd name="connsiteX7" fmla="*/ 62740 w 102590"/>
                <a:gd name="connsiteY7" fmla="*/ 46483 h 72900"/>
                <a:gd name="connsiteX8" fmla="*/ 34535 w 102590"/>
                <a:gd name="connsiteY8" fmla="*/ 15595 h 72900"/>
                <a:gd name="connsiteX9" fmla="*/ 73919 w 102590"/>
                <a:gd name="connsiteY9" fmla="*/ 1527 h 7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590" h="72900">
                  <a:moveTo>
                    <a:pt x="19193" y="46759"/>
                  </a:moveTo>
                  <a:cubicBezTo>
                    <a:pt x="29787" y="46759"/>
                    <a:pt x="38387" y="52606"/>
                    <a:pt x="38387" y="59830"/>
                  </a:cubicBezTo>
                  <a:cubicBezTo>
                    <a:pt x="38387" y="67053"/>
                    <a:pt x="29787" y="72900"/>
                    <a:pt x="19193" y="72900"/>
                  </a:cubicBezTo>
                  <a:cubicBezTo>
                    <a:pt x="8599" y="72900"/>
                    <a:pt x="0" y="67053"/>
                    <a:pt x="0" y="59830"/>
                  </a:cubicBezTo>
                  <a:cubicBezTo>
                    <a:pt x="0" y="52606"/>
                    <a:pt x="8599" y="46759"/>
                    <a:pt x="19193" y="46759"/>
                  </a:cubicBezTo>
                  <a:close/>
                  <a:moveTo>
                    <a:pt x="73919" y="1527"/>
                  </a:moveTo>
                  <a:cubicBezTo>
                    <a:pt x="92596" y="6171"/>
                    <a:pt x="105220" y="19998"/>
                    <a:pt x="102124" y="32415"/>
                  </a:cubicBezTo>
                  <a:cubicBezTo>
                    <a:pt x="99028" y="44832"/>
                    <a:pt x="81383" y="51127"/>
                    <a:pt x="62740" y="46483"/>
                  </a:cubicBezTo>
                  <a:cubicBezTo>
                    <a:pt x="44063" y="41840"/>
                    <a:pt x="31439" y="28012"/>
                    <a:pt x="34535" y="15595"/>
                  </a:cubicBezTo>
                  <a:cubicBezTo>
                    <a:pt x="37631" y="3178"/>
                    <a:pt x="55276" y="-3116"/>
                    <a:pt x="73919" y="1527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35" name="Freeform: Shape 1734">
              <a:extLst>
                <a:ext uri="{FF2B5EF4-FFF2-40B4-BE49-F238E27FC236}">
                  <a16:creationId xmlns:a16="http://schemas.microsoft.com/office/drawing/2014/main" id="{1633D53C-391E-8F4C-A9AA-7B41D4B92FDA}"/>
                </a:ext>
              </a:extLst>
            </p:cNvPr>
            <p:cNvSpPr/>
            <p:nvPr/>
          </p:nvSpPr>
          <p:spPr>
            <a:xfrm flipH="1">
              <a:off x="3819960" y="962762"/>
              <a:ext cx="106280" cy="304370"/>
            </a:xfrm>
            <a:custGeom>
              <a:avLst/>
              <a:gdLst>
                <a:gd name="connsiteX0" fmla="*/ 15822 w 109090"/>
                <a:gd name="connsiteY0" fmla="*/ 263506 h 312418"/>
                <a:gd name="connsiteX1" fmla="*/ 31645 w 109090"/>
                <a:gd name="connsiteY1" fmla="*/ 287962 h 312418"/>
                <a:gd name="connsiteX2" fmla="*/ 15822 w 109090"/>
                <a:gd name="connsiteY2" fmla="*/ 312418 h 312418"/>
                <a:gd name="connsiteX3" fmla="*/ 0 w 109090"/>
                <a:gd name="connsiteY3" fmla="*/ 287962 h 312418"/>
                <a:gd name="connsiteX4" fmla="*/ 15822 w 109090"/>
                <a:gd name="connsiteY4" fmla="*/ 263506 h 312418"/>
                <a:gd name="connsiteX5" fmla="*/ 75319 w 109090"/>
                <a:gd name="connsiteY5" fmla="*/ 161 h 312418"/>
                <a:gd name="connsiteX6" fmla="*/ 107836 w 109090"/>
                <a:gd name="connsiteY6" fmla="*/ 45441 h 312418"/>
                <a:gd name="connsiteX7" fmla="*/ 91181 w 109090"/>
                <a:gd name="connsiteY7" fmla="*/ 98641 h 312418"/>
                <a:gd name="connsiteX8" fmla="*/ 58664 w 109090"/>
                <a:gd name="connsiteY8" fmla="*/ 53361 h 312418"/>
                <a:gd name="connsiteX9" fmla="*/ 75319 w 109090"/>
                <a:gd name="connsiteY9" fmla="*/ 161 h 31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090" h="312418">
                  <a:moveTo>
                    <a:pt x="15822" y="263506"/>
                  </a:moveTo>
                  <a:cubicBezTo>
                    <a:pt x="24561" y="263506"/>
                    <a:pt x="31645" y="274455"/>
                    <a:pt x="31645" y="287962"/>
                  </a:cubicBezTo>
                  <a:cubicBezTo>
                    <a:pt x="31645" y="301469"/>
                    <a:pt x="24561" y="312418"/>
                    <a:pt x="15822" y="312418"/>
                  </a:cubicBezTo>
                  <a:cubicBezTo>
                    <a:pt x="7084" y="312418"/>
                    <a:pt x="0" y="301469"/>
                    <a:pt x="0" y="287962"/>
                  </a:cubicBezTo>
                  <a:cubicBezTo>
                    <a:pt x="0" y="274455"/>
                    <a:pt x="7084" y="263506"/>
                    <a:pt x="15822" y="263506"/>
                  </a:cubicBezTo>
                  <a:close/>
                  <a:moveTo>
                    <a:pt x="75319" y="161"/>
                  </a:moveTo>
                  <a:cubicBezTo>
                    <a:pt x="88898" y="-2027"/>
                    <a:pt x="103456" y="18246"/>
                    <a:pt x="107836" y="45441"/>
                  </a:cubicBezTo>
                  <a:cubicBezTo>
                    <a:pt x="112216" y="72635"/>
                    <a:pt x="104760" y="96454"/>
                    <a:pt x="91181" y="98641"/>
                  </a:cubicBezTo>
                  <a:cubicBezTo>
                    <a:pt x="77602" y="100828"/>
                    <a:pt x="63044" y="80556"/>
                    <a:pt x="58664" y="53361"/>
                  </a:cubicBezTo>
                  <a:cubicBezTo>
                    <a:pt x="54284" y="26167"/>
                    <a:pt x="61740" y="2348"/>
                    <a:pt x="75319" y="161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36" name="Freeform: Shape 1735">
              <a:extLst>
                <a:ext uri="{FF2B5EF4-FFF2-40B4-BE49-F238E27FC236}">
                  <a16:creationId xmlns:a16="http://schemas.microsoft.com/office/drawing/2014/main" id="{E34BFF2E-9E4B-A7F3-F8F9-639339083C0D}"/>
                </a:ext>
              </a:extLst>
            </p:cNvPr>
            <p:cNvSpPr/>
            <p:nvPr/>
          </p:nvSpPr>
          <p:spPr>
            <a:xfrm flipH="1">
              <a:off x="4331616" y="1126355"/>
              <a:ext cx="20642" cy="36324"/>
            </a:xfrm>
            <a:custGeom>
              <a:avLst/>
              <a:gdLst>
                <a:gd name="connsiteX0" fmla="*/ 21188 w 21188"/>
                <a:gd name="connsiteY0" fmla="*/ 18643 h 37285"/>
                <a:gd name="connsiteX1" fmla="*/ 10594 w 21188"/>
                <a:gd name="connsiteY1" fmla="*/ 37286 h 37285"/>
                <a:gd name="connsiteX2" fmla="*/ 0 w 21188"/>
                <a:gd name="connsiteY2" fmla="*/ 18643 h 37285"/>
                <a:gd name="connsiteX3" fmla="*/ 10594 w 21188"/>
                <a:gd name="connsiteY3" fmla="*/ 0 h 37285"/>
                <a:gd name="connsiteX4" fmla="*/ 21188 w 21188"/>
                <a:gd name="connsiteY4" fmla="*/ 18643 h 3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88" h="37285">
                  <a:moveTo>
                    <a:pt x="21188" y="18643"/>
                  </a:moveTo>
                  <a:cubicBezTo>
                    <a:pt x="21188" y="28928"/>
                    <a:pt x="16442" y="37286"/>
                    <a:pt x="10594" y="37286"/>
                  </a:cubicBezTo>
                  <a:cubicBezTo>
                    <a:pt x="4747" y="37286"/>
                    <a:pt x="0" y="28928"/>
                    <a:pt x="0" y="18643"/>
                  </a:cubicBezTo>
                  <a:cubicBezTo>
                    <a:pt x="0" y="8358"/>
                    <a:pt x="4747" y="0"/>
                    <a:pt x="10594" y="0"/>
                  </a:cubicBezTo>
                  <a:cubicBezTo>
                    <a:pt x="16442" y="0"/>
                    <a:pt x="21188" y="8358"/>
                    <a:pt x="21188" y="18643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37" name="Freeform: Shape 1736">
              <a:extLst>
                <a:ext uri="{FF2B5EF4-FFF2-40B4-BE49-F238E27FC236}">
                  <a16:creationId xmlns:a16="http://schemas.microsoft.com/office/drawing/2014/main" id="{D703B33C-A628-0779-7854-000E84125806}"/>
                </a:ext>
              </a:extLst>
            </p:cNvPr>
            <p:cNvSpPr/>
            <p:nvPr/>
          </p:nvSpPr>
          <p:spPr>
            <a:xfrm flipH="1">
              <a:off x="4199652" y="1148439"/>
              <a:ext cx="20675" cy="36324"/>
            </a:xfrm>
            <a:custGeom>
              <a:avLst/>
              <a:gdLst>
                <a:gd name="connsiteX0" fmla="*/ 21223 w 21222"/>
                <a:gd name="connsiteY0" fmla="*/ 21360 h 37285"/>
                <a:gd name="connsiteX1" fmla="*/ 12314 w 21222"/>
                <a:gd name="connsiteY1" fmla="*/ 37286 h 37285"/>
                <a:gd name="connsiteX2" fmla="*/ 0 w 21222"/>
                <a:gd name="connsiteY2" fmla="*/ 18643 h 37285"/>
                <a:gd name="connsiteX3" fmla="*/ 12314 w 21222"/>
                <a:gd name="connsiteY3" fmla="*/ 0 h 37285"/>
                <a:gd name="connsiteX4" fmla="*/ 21223 w 21222"/>
                <a:gd name="connsiteY4" fmla="*/ 21360 h 3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2" h="37285">
                  <a:moveTo>
                    <a:pt x="21223" y="21360"/>
                  </a:moveTo>
                  <a:cubicBezTo>
                    <a:pt x="21223" y="31645"/>
                    <a:pt x="19124" y="37286"/>
                    <a:pt x="12314" y="37286"/>
                  </a:cubicBezTo>
                  <a:cubicBezTo>
                    <a:pt x="5503" y="37286"/>
                    <a:pt x="0" y="28927"/>
                    <a:pt x="0" y="18643"/>
                  </a:cubicBezTo>
                  <a:cubicBezTo>
                    <a:pt x="0" y="8358"/>
                    <a:pt x="5503" y="0"/>
                    <a:pt x="12314" y="0"/>
                  </a:cubicBezTo>
                  <a:cubicBezTo>
                    <a:pt x="19124" y="0"/>
                    <a:pt x="21223" y="11076"/>
                    <a:pt x="21223" y="21360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1738" name="Freeform: Shape 1737">
            <a:extLst>
              <a:ext uri="{FF2B5EF4-FFF2-40B4-BE49-F238E27FC236}">
                <a16:creationId xmlns:a16="http://schemas.microsoft.com/office/drawing/2014/main" id="{056DBE4C-A7B5-9261-8CD6-625E83A0D07B}"/>
              </a:ext>
            </a:extLst>
          </p:cNvPr>
          <p:cNvSpPr/>
          <p:nvPr/>
        </p:nvSpPr>
        <p:spPr>
          <a:xfrm flipH="1">
            <a:off x="2625664" y="663040"/>
            <a:ext cx="1166165" cy="857666"/>
          </a:xfrm>
          <a:custGeom>
            <a:avLst/>
            <a:gdLst>
              <a:gd name="connsiteX0" fmla="*/ 326768 w 1197001"/>
              <a:gd name="connsiteY0" fmla="*/ 809282 h 880345"/>
              <a:gd name="connsiteX1" fmla="*/ 362299 w 1197001"/>
              <a:gd name="connsiteY1" fmla="*/ 844814 h 880345"/>
              <a:gd name="connsiteX2" fmla="*/ 326768 w 1197001"/>
              <a:gd name="connsiteY2" fmla="*/ 880345 h 880345"/>
              <a:gd name="connsiteX3" fmla="*/ 291236 w 1197001"/>
              <a:gd name="connsiteY3" fmla="*/ 844814 h 880345"/>
              <a:gd name="connsiteX4" fmla="*/ 326768 w 1197001"/>
              <a:gd name="connsiteY4" fmla="*/ 809282 h 880345"/>
              <a:gd name="connsiteX5" fmla="*/ 30957 w 1197001"/>
              <a:gd name="connsiteY5" fmla="*/ 788644 h 880345"/>
              <a:gd name="connsiteX6" fmla="*/ 61914 w 1197001"/>
              <a:gd name="connsiteY6" fmla="*/ 819601 h 880345"/>
              <a:gd name="connsiteX7" fmla="*/ 30957 w 1197001"/>
              <a:gd name="connsiteY7" fmla="*/ 850558 h 880345"/>
              <a:gd name="connsiteX8" fmla="*/ 0 w 1197001"/>
              <a:gd name="connsiteY8" fmla="*/ 819601 h 880345"/>
              <a:gd name="connsiteX9" fmla="*/ 30957 w 1197001"/>
              <a:gd name="connsiteY9" fmla="*/ 788644 h 880345"/>
              <a:gd name="connsiteX10" fmla="*/ 323122 w 1197001"/>
              <a:gd name="connsiteY10" fmla="*/ 620169 h 880345"/>
              <a:gd name="connsiteX11" fmla="*/ 343553 w 1197001"/>
              <a:gd name="connsiteY11" fmla="*/ 640601 h 880345"/>
              <a:gd name="connsiteX12" fmla="*/ 323122 w 1197001"/>
              <a:gd name="connsiteY12" fmla="*/ 661032 h 880345"/>
              <a:gd name="connsiteX13" fmla="*/ 302690 w 1197001"/>
              <a:gd name="connsiteY13" fmla="*/ 640601 h 880345"/>
              <a:gd name="connsiteX14" fmla="*/ 323122 w 1197001"/>
              <a:gd name="connsiteY14" fmla="*/ 620169 h 880345"/>
              <a:gd name="connsiteX15" fmla="*/ 660345 w 1197001"/>
              <a:gd name="connsiteY15" fmla="*/ 595748 h 880345"/>
              <a:gd name="connsiteX16" fmla="*/ 691302 w 1197001"/>
              <a:gd name="connsiteY16" fmla="*/ 626705 h 880345"/>
              <a:gd name="connsiteX17" fmla="*/ 660345 w 1197001"/>
              <a:gd name="connsiteY17" fmla="*/ 657662 h 880345"/>
              <a:gd name="connsiteX18" fmla="*/ 629388 w 1197001"/>
              <a:gd name="connsiteY18" fmla="*/ 626705 h 880345"/>
              <a:gd name="connsiteX19" fmla="*/ 660345 w 1197001"/>
              <a:gd name="connsiteY19" fmla="*/ 595748 h 880345"/>
              <a:gd name="connsiteX20" fmla="*/ 442788 w 1197001"/>
              <a:gd name="connsiteY20" fmla="*/ 454309 h 880345"/>
              <a:gd name="connsiteX21" fmla="*/ 463219 w 1197001"/>
              <a:gd name="connsiteY21" fmla="*/ 474741 h 880345"/>
              <a:gd name="connsiteX22" fmla="*/ 442788 w 1197001"/>
              <a:gd name="connsiteY22" fmla="*/ 495172 h 880345"/>
              <a:gd name="connsiteX23" fmla="*/ 422356 w 1197001"/>
              <a:gd name="connsiteY23" fmla="*/ 474741 h 880345"/>
              <a:gd name="connsiteX24" fmla="*/ 442788 w 1197001"/>
              <a:gd name="connsiteY24" fmla="*/ 454309 h 880345"/>
              <a:gd name="connsiteX25" fmla="*/ 711734 w 1197001"/>
              <a:gd name="connsiteY25" fmla="*/ 319750 h 880345"/>
              <a:gd name="connsiteX26" fmla="*/ 732165 w 1197001"/>
              <a:gd name="connsiteY26" fmla="*/ 340182 h 880345"/>
              <a:gd name="connsiteX27" fmla="*/ 711734 w 1197001"/>
              <a:gd name="connsiteY27" fmla="*/ 360613 h 880345"/>
              <a:gd name="connsiteX28" fmla="*/ 691302 w 1197001"/>
              <a:gd name="connsiteY28" fmla="*/ 340182 h 880345"/>
              <a:gd name="connsiteX29" fmla="*/ 711734 w 1197001"/>
              <a:gd name="connsiteY29" fmla="*/ 319750 h 880345"/>
              <a:gd name="connsiteX30" fmla="*/ 202080 w 1197001"/>
              <a:gd name="connsiteY30" fmla="*/ 288690 h 880345"/>
              <a:gd name="connsiteX31" fmla="*/ 237611 w 1197001"/>
              <a:gd name="connsiteY31" fmla="*/ 324222 h 880345"/>
              <a:gd name="connsiteX32" fmla="*/ 202080 w 1197001"/>
              <a:gd name="connsiteY32" fmla="*/ 359753 h 880345"/>
              <a:gd name="connsiteX33" fmla="*/ 166548 w 1197001"/>
              <a:gd name="connsiteY33" fmla="*/ 324222 h 880345"/>
              <a:gd name="connsiteX34" fmla="*/ 202080 w 1197001"/>
              <a:gd name="connsiteY34" fmla="*/ 288690 h 880345"/>
              <a:gd name="connsiteX35" fmla="*/ 1176570 w 1197001"/>
              <a:gd name="connsiteY35" fmla="*/ 143983 h 880345"/>
              <a:gd name="connsiteX36" fmla="*/ 1197001 w 1197001"/>
              <a:gd name="connsiteY36" fmla="*/ 164415 h 880345"/>
              <a:gd name="connsiteX37" fmla="*/ 1176570 w 1197001"/>
              <a:gd name="connsiteY37" fmla="*/ 184846 h 880345"/>
              <a:gd name="connsiteX38" fmla="*/ 1156138 w 1197001"/>
              <a:gd name="connsiteY38" fmla="*/ 164415 h 880345"/>
              <a:gd name="connsiteX39" fmla="*/ 1176570 w 1197001"/>
              <a:gd name="connsiteY39" fmla="*/ 143983 h 880345"/>
              <a:gd name="connsiteX40" fmla="*/ 732200 w 1197001"/>
              <a:gd name="connsiteY40" fmla="*/ 0 h 880345"/>
              <a:gd name="connsiteX41" fmla="*/ 752631 w 1197001"/>
              <a:gd name="connsiteY41" fmla="*/ 20432 h 880345"/>
              <a:gd name="connsiteX42" fmla="*/ 732200 w 1197001"/>
              <a:gd name="connsiteY42" fmla="*/ 40863 h 880345"/>
              <a:gd name="connsiteX43" fmla="*/ 711768 w 1197001"/>
              <a:gd name="connsiteY43" fmla="*/ 20432 h 880345"/>
              <a:gd name="connsiteX44" fmla="*/ 732200 w 1197001"/>
              <a:gd name="connsiteY44" fmla="*/ 0 h 880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97001" h="880345">
                <a:moveTo>
                  <a:pt x="326768" y="809282"/>
                </a:moveTo>
                <a:cubicBezTo>
                  <a:pt x="346391" y="809282"/>
                  <a:pt x="362299" y="825190"/>
                  <a:pt x="362299" y="844814"/>
                </a:cubicBezTo>
                <a:cubicBezTo>
                  <a:pt x="362299" y="864437"/>
                  <a:pt x="346391" y="880345"/>
                  <a:pt x="326768" y="880345"/>
                </a:cubicBezTo>
                <a:cubicBezTo>
                  <a:pt x="307144" y="880345"/>
                  <a:pt x="291236" y="864437"/>
                  <a:pt x="291236" y="844814"/>
                </a:cubicBezTo>
                <a:cubicBezTo>
                  <a:pt x="291236" y="825190"/>
                  <a:pt x="307144" y="809282"/>
                  <a:pt x="326768" y="809282"/>
                </a:cubicBezTo>
                <a:close/>
                <a:moveTo>
                  <a:pt x="30957" y="788644"/>
                </a:moveTo>
                <a:cubicBezTo>
                  <a:pt x="48054" y="788644"/>
                  <a:pt x="61914" y="802504"/>
                  <a:pt x="61914" y="819601"/>
                </a:cubicBezTo>
                <a:cubicBezTo>
                  <a:pt x="61914" y="836698"/>
                  <a:pt x="48054" y="850558"/>
                  <a:pt x="30957" y="850558"/>
                </a:cubicBezTo>
                <a:cubicBezTo>
                  <a:pt x="13860" y="850558"/>
                  <a:pt x="0" y="836698"/>
                  <a:pt x="0" y="819601"/>
                </a:cubicBezTo>
                <a:cubicBezTo>
                  <a:pt x="0" y="802504"/>
                  <a:pt x="13860" y="788644"/>
                  <a:pt x="30957" y="788644"/>
                </a:cubicBezTo>
                <a:close/>
                <a:moveTo>
                  <a:pt x="323122" y="620169"/>
                </a:moveTo>
                <a:cubicBezTo>
                  <a:pt x="334406" y="620169"/>
                  <a:pt x="343553" y="629317"/>
                  <a:pt x="343553" y="640601"/>
                </a:cubicBezTo>
                <a:cubicBezTo>
                  <a:pt x="343553" y="651885"/>
                  <a:pt x="334406" y="661032"/>
                  <a:pt x="323122" y="661032"/>
                </a:cubicBezTo>
                <a:cubicBezTo>
                  <a:pt x="311837" y="661032"/>
                  <a:pt x="302690" y="651885"/>
                  <a:pt x="302690" y="640601"/>
                </a:cubicBezTo>
                <a:cubicBezTo>
                  <a:pt x="302690" y="629317"/>
                  <a:pt x="311837" y="620169"/>
                  <a:pt x="323122" y="620169"/>
                </a:cubicBezTo>
                <a:close/>
                <a:moveTo>
                  <a:pt x="660345" y="595748"/>
                </a:moveTo>
                <a:cubicBezTo>
                  <a:pt x="677442" y="595748"/>
                  <a:pt x="691302" y="609608"/>
                  <a:pt x="691302" y="626705"/>
                </a:cubicBezTo>
                <a:cubicBezTo>
                  <a:pt x="691302" y="643802"/>
                  <a:pt x="677442" y="657662"/>
                  <a:pt x="660345" y="657662"/>
                </a:cubicBezTo>
                <a:cubicBezTo>
                  <a:pt x="643248" y="657662"/>
                  <a:pt x="629388" y="643802"/>
                  <a:pt x="629388" y="626705"/>
                </a:cubicBezTo>
                <a:cubicBezTo>
                  <a:pt x="629388" y="609608"/>
                  <a:pt x="643248" y="595748"/>
                  <a:pt x="660345" y="595748"/>
                </a:cubicBezTo>
                <a:close/>
                <a:moveTo>
                  <a:pt x="442788" y="454309"/>
                </a:moveTo>
                <a:cubicBezTo>
                  <a:pt x="454072" y="454309"/>
                  <a:pt x="463219" y="463457"/>
                  <a:pt x="463219" y="474741"/>
                </a:cubicBezTo>
                <a:cubicBezTo>
                  <a:pt x="463219" y="486025"/>
                  <a:pt x="454072" y="495172"/>
                  <a:pt x="442788" y="495172"/>
                </a:cubicBezTo>
                <a:cubicBezTo>
                  <a:pt x="431503" y="495172"/>
                  <a:pt x="422356" y="486025"/>
                  <a:pt x="422356" y="474741"/>
                </a:cubicBezTo>
                <a:cubicBezTo>
                  <a:pt x="422356" y="463457"/>
                  <a:pt x="431503" y="454309"/>
                  <a:pt x="442788" y="454309"/>
                </a:cubicBezTo>
                <a:close/>
                <a:moveTo>
                  <a:pt x="711734" y="319750"/>
                </a:moveTo>
                <a:cubicBezTo>
                  <a:pt x="723018" y="319750"/>
                  <a:pt x="732165" y="328898"/>
                  <a:pt x="732165" y="340182"/>
                </a:cubicBezTo>
                <a:cubicBezTo>
                  <a:pt x="732165" y="351466"/>
                  <a:pt x="723018" y="360613"/>
                  <a:pt x="711734" y="360613"/>
                </a:cubicBezTo>
                <a:cubicBezTo>
                  <a:pt x="700449" y="360613"/>
                  <a:pt x="691302" y="351466"/>
                  <a:pt x="691302" y="340182"/>
                </a:cubicBezTo>
                <a:cubicBezTo>
                  <a:pt x="691302" y="328898"/>
                  <a:pt x="700449" y="319750"/>
                  <a:pt x="711734" y="319750"/>
                </a:cubicBezTo>
                <a:close/>
                <a:moveTo>
                  <a:pt x="202080" y="288690"/>
                </a:moveTo>
                <a:cubicBezTo>
                  <a:pt x="221703" y="288690"/>
                  <a:pt x="237611" y="304598"/>
                  <a:pt x="237611" y="324222"/>
                </a:cubicBezTo>
                <a:cubicBezTo>
                  <a:pt x="237611" y="343845"/>
                  <a:pt x="221703" y="359753"/>
                  <a:pt x="202080" y="359753"/>
                </a:cubicBezTo>
                <a:cubicBezTo>
                  <a:pt x="182456" y="359753"/>
                  <a:pt x="166548" y="343845"/>
                  <a:pt x="166548" y="324222"/>
                </a:cubicBezTo>
                <a:cubicBezTo>
                  <a:pt x="166548" y="304598"/>
                  <a:pt x="182456" y="288690"/>
                  <a:pt x="202080" y="288690"/>
                </a:cubicBezTo>
                <a:close/>
                <a:moveTo>
                  <a:pt x="1176570" y="143983"/>
                </a:moveTo>
                <a:cubicBezTo>
                  <a:pt x="1187854" y="143983"/>
                  <a:pt x="1197001" y="153131"/>
                  <a:pt x="1197001" y="164415"/>
                </a:cubicBezTo>
                <a:cubicBezTo>
                  <a:pt x="1197001" y="175699"/>
                  <a:pt x="1187854" y="184846"/>
                  <a:pt x="1176570" y="184846"/>
                </a:cubicBezTo>
                <a:cubicBezTo>
                  <a:pt x="1165286" y="184846"/>
                  <a:pt x="1156138" y="175699"/>
                  <a:pt x="1156138" y="164415"/>
                </a:cubicBezTo>
                <a:cubicBezTo>
                  <a:pt x="1156138" y="153131"/>
                  <a:pt x="1165286" y="143983"/>
                  <a:pt x="1176570" y="143983"/>
                </a:cubicBezTo>
                <a:close/>
                <a:moveTo>
                  <a:pt x="732200" y="0"/>
                </a:moveTo>
                <a:cubicBezTo>
                  <a:pt x="743484" y="0"/>
                  <a:pt x="752631" y="9148"/>
                  <a:pt x="752631" y="20432"/>
                </a:cubicBezTo>
                <a:cubicBezTo>
                  <a:pt x="752631" y="31716"/>
                  <a:pt x="743484" y="40863"/>
                  <a:pt x="732200" y="40863"/>
                </a:cubicBezTo>
                <a:cubicBezTo>
                  <a:pt x="720916" y="40863"/>
                  <a:pt x="711768" y="31716"/>
                  <a:pt x="711768" y="20432"/>
                </a:cubicBezTo>
                <a:cubicBezTo>
                  <a:pt x="711768" y="9148"/>
                  <a:pt x="720916" y="0"/>
                  <a:pt x="732200" y="0"/>
                </a:cubicBezTo>
                <a:close/>
              </a:path>
            </a:pathLst>
          </a:custGeom>
          <a:solidFill>
            <a:schemeClr val="accent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415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50"/>
                                        <p:tgtEl>
                                          <p:spTgt spid="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"/>
                            </p:stCondLst>
                            <p:childTnLst>
                              <p:par>
                                <p:cTn id="4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50"/>
                                        <p:tgtEl>
                                          <p:spTgt spid="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250"/>
                                        <p:tgtEl>
                                          <p:spTgt spid="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50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250"/>
                                        <p:tgtEl>
                                          <p:spTgt spid="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50"/>
                                        <p:tgtEl>
                                          <p:spTgt spid="1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0" dur="250"/>
                                        <p:tgtEl>
                                          <p:spTgt spid="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50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250"/>
                                        <p:tgtEl>
                                          <p:spTgt spid="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50"/>
                                        <p:tgtEl>
                                          <p:spTgt spid="1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250"/>
                                        <p:tgtEl>
                                          <p:spTgt spid="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50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2" dur="250"/>
                                        <p:tgtEl>
                                          <p:spTgt spid="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50"/>
                                        <p:tgtEl>
                                          <p:spTgt spid="1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6" dur="250"/>
                                        <p:tgtEl>
                                          <p:spTgt spid="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50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0" dur="25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50"/>
                                        <p:tgtEl>
                                          <p:spTgt spid="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250"/>
                                        <p:tgtEl>
                                          <p:spTgt spid="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50"/>
                                        <p:tgtEl>
                                          <p:spTgt spid="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250"/>
                                        <p:tgtEl>
                                          <p:spTgt spid="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25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75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5" grpId="0" animBg="1"/>
      <p:bldP spid="1131" grpId="0" animBg="1"/>
      <p:bldP spid="11" grpId="0" animBg="1"/>
      <p:bldP spid="13" grpId="0" animBg="1"/>
      <p:bldP spid="1116" grpId="0" animBg="1"/>
      <p:bldP spid="1668" grpId="0"/>
      <p:bldP spid="1672" grpId="0"/>
      <p:bldP spid="173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337F5-F934-0B23-7CF0-0F048DC1D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73" y="362487"/>
            <a:ext cx="10907654" cy="770400"/>
          </a:xfrm>
          <a:prstGeom prst="rect">
            <a:avLst/>
          </a:prstGeom>
        </p:spPr>
        <p:txBody>
          <a:bodyPr/>
          <a:lstStyle/>
          <a:p>
            <a:r>
              <a:rPr lang="lv-LV" sz="3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Dalībnieku raksturojuma izveide </a:t>
            </a:r>
            <a:endParaRPr lang="en-US" b="1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FD827A1-3D1A-1E97-03A0-AEE8D44D0FC3}"/>
              </a:ext>
            </a:extLst>
          </p:cNvPr>
          <p:cNvSpPr txBox="1"/>
          <p:nvPr/>
        </p:nvSpPr>
        <p:spPr>
          <a:xfrm>
            <a:off x="2999362" y="2157775"/>
            <a:ext cx="1867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Elsie" panose="02000000000000000000" pitchFamily="2" charset="0"/>
              </a:rPr>
              <a:t>Lorem Ipsum 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230ADA77-F9BF-56E7-41C4-A77AF3AA691A}"/>
              </a:ext>
            </a:extLst>
          </p:cNvPr>
          <p:cNvSpPr txBox="1"/>
          <p:nvPr/>
        </p:nvSpPr>
        <p:spPr>
          <a:xfrm>
            <a:off x="7324661" y="2157775"/>
            <a:ext cx="1867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Elsie" panose="02000000000000000000" pitchFamily="2" charset="0"/>
              </a:rPr>
              <a:t>Lorem Ipsum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4720B6-17AC-085E-CBC4-5288DF41F171}"/>
              </a:ext>
            </a:extLst>
          </p:cNvPr>
          <p:cNvSpPr txBox="1"/>
          <p:nvPr/>
        </p:nvSpPr>
        <p:spPr>
          <a:xfrm>
            <a:off x="1361209" y="1402773"/>
            <a:ext cx="9871364" cy="4656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lv-LV" sz="32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Prompts</a:t>
            </a:r>
            <a:r>
              <a:rPr lang="lv-LV" sz="3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3.1 - Dalībnieku profili</a:t>
            </a:r>
            <a:endParaRPr lang="lv-LV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b="1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Izveido 5 tipiskus dalībnieku profilus (personas) [vecums</a:t>
            </a:r>
            <a:r>
              <a:rPr lang="lv-LV" sz="2400" b="1" kern="0" dirty="0">
                <a:solidFill>
                  <a:srgbClr val="383A42"/>
                </a:solidFill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] manai nometnei</a:t>
            </a:r>
            <a:r>
              <a:rPr lang="lv-LV" sz="2400" b="1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:</a:t>
            </a:r>
            <a:endParaRPr lang="lv-LV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Dažādi motivācijas līmeņi</a:t>
            </a:r>
            <a:endParaRPr lang="lv-LV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Atšķirīgas sociālās prasmes</a:t>
            </a:r>
            <a:endParaRPr lang="lv-LV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Dažādi mācīšanās stili</a:t>
            </a:r>
            <a:endParaRPr lang="lv-LV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lv-LV" sz="2400" b="1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Katrai personai norādi:</a:t>
            </a:r>
            <a:endParaRPr lang="lv-LV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Vārds un īss raksturojums (3-4 teikumi)</a:t>
            </a:r>
            <a:endParaRPr lang="lv-LV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Galvenās vajadzības nometnē</a:t>
            </a:r>
            <a:endParaRPr lang="lv-LV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Iespējamās </a:t>
            </a:r>
            <a:r>
              <a:rPr lang="lv-LV" sz="2400" kern="0" dirty="0" err="1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problēmsituācijas</a:t>
            </a:r>
            <a:endParaRPr lang="lv-LV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Kā viņu labāk iesaistīt</a:t>
            </a:r>
            <a:endParaRPr lang="lv-LV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	 </a:t>
            </a:r>
            <a:r>
              <a:rPr lang="lv-LV" sz="2400" b="1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Mērķis: palīdzēt vadītājiem sagatavoties daudzveidīgai grupai.</a:t>
            </a:r>
            <a:endParaRPr lang="lv-LV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56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E84C4-66B8-06D0-7F04-EE8B7B141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79480-A69D-3EAE-928B-36DF3E0E1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73" y="362487"/>
            <a:ext cx="10907654" cy="770400"/>
          </a:xfrm>
          <a:prstGeom prst="rect">
            <a:avLst/>
          </a:prstGeom>
        </p:spPr>
        <p:txBody>
          <a:bodyPr/>
          <a:lstStyle/>
          <a:p>
            <a:r>
              <a:rPr lang="lv-LV" sz="3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Dalībnieku raksturojuma izveide </a:t>
            </a:r>
            <a:endParaRPr lang="en-US" b="1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9711707E-20DC-0926-B204-7100F8BB9DF6}"/>
              </a:ext>
            </a:extLst>
          </p:cNvPr>
          <p:cNvSpPr txBox="1"/>
          <p:nvPr/>
        </p:nvSpPr>
        <p:spPr>
          <a:xfrm>
            <a:off x="2999362" y="2157775"/>
            <a:ext cx="1867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Elsie" panose="02000000000000000000" pitchFamily="2" charset="0"/>
              </a:rPr>
              <a:t>Lorem Ipsum 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E809D5BA-0A2D-3ADE-B707-8AFB88A67CCF}"/>
              </a:ext>
            </a:extLst>
          </p:cNvPr>
          <p:cNvSpPr txBox="1"/>
          <p:nvPr/>
        </p:nvSpPr>
        <p:spPr>
          <a:xfrm>
            <a:off x="7324661" y="2157775"/>
            <a:ext cx="1867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Elsie" panose="02000000000000000000" pitchFamily="2" charset="0"/>
              </a:rPr>
              <a:t>Lorem Ipsum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014494-286D-7674-124B-2050E77CD2B7}"/>
              </a:ext>
            </a:extLst>
          </p:cNvPr>
          <p:cNvSpPr txBox="1"/>
          <p:nvPr/>
        </p:nvSpPr>
        <p:spPr>
          <a:xfrm>
            <a:off x="1870364" y="1283445"/>
            <a:ext cx="9372600" cy="5212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buNone/>
            </a:pPr>
            <a:r>
              <a:rPr lang="lv-LV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Prompts</a:t>
            </a:r>
            <a:r>
              <a:rPr lang="lv-LV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3.2 - Lomu izveide sižetam</a:t>
            </a:r>
            <a:endParaRPr lang="lv-LV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Nometnes sižets: [sižets]</a:t>
            </a:r>
            <a:endParaRPr lang="lv-LV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Dalībnieku skaits: [skaits]</a:t>
            </a:r>
            <a:endParaRPr lang="lv-LV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lv-LV" sz="2400" b="1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Izveido lomu sistēmu, kur:</a:t>
            </a:r>
            <a:endParaRPr lang="lv-LV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Katram dalībniekam ir sava loma sižetā</a:t>
            </a:r>
            <a:endParaRPr lang="lv-LV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Lomas papildina viena otru</a:t>
            </a:r>
            <a:endParaRPr lang="lv-LV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Nav hierarhijas (visi svarīgi)</a:t>
            </a:r>
            <a:endParaRPr lang="lv-LV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Lomas var mainīties/attīstīties</a:t>
            </a:r>
            <a:endParaRPr lang="lv-LV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lv-LV" sz="2400" b="1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Sniedz:</a:t>
            </a:r>
            <a:endParaRPr lang="lv-LV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1. 8-10 dažādu lomu aprakstus</a:t>
            </a:r>
            <a:endParaRPr lang="lv-LV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2. Kā lomas sadarbojas</a:t>
            </a:r>
            <a:endParaRPr lang="lv-LV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3. Kā pielāgot lomas dažādiem dalībnieku tipiem</a:t>
            </a:r>
            <a:endParaRPr lang="lv-LV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4. Idejas lomu "evolūcijai" nometnes laikā</a:t>
            </a:r>
            <a:endParaRPr lang="lv-LV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4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37F2A-A070-6916-11CD-60903D4DA70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lv-LV" sz="3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Dienas plānu strukturēšana </a:t>
            </a:r>
            <a:endParaRPr lang="en-US" b="1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AC51438-84C7-4B04-6C43-A891829C8FD4}"/>
              </a:ext>
            </a:extLst>
          </p:cNvPr>
          <p:cNvSpPr txBox="1"/>
          <p:nvPr/>
        </p:nvSpPr>
        <p:spPr>
          <a:xfrm>
            <a:off x="2252640" y="1617888"/>
            <a:ext cx="591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Elsie" panose="02000000000000000000" pitchFamily="2" charset="0"/>
                <a:cs typeface="Arial" pitchFamily="34" charset="0"/>
              </a:rPr>
              <a:t>01</a:t>
            </a:r>
            <a:endParaRPr lang="en-US" sz="2800" b="1" dirty="0">
              <a:solidFill>
                <a:schemeClr val="bg1"/>
              </a:solidFill>
              <a:latin typeface="Elsie" panose="02000000000000000000" pitchFamily="2" charset="0"/>
              <a:cs typeface="Arial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7F8C13C-0D4F-71FD-5CE7-D8702EE18595}"/>
              </a:ext>
            </a:extLst>
          </p:cNvPr>
          <p:cNvSpPr txBox="1"/>
          <p:nvPr/>
        </p:nvSpPr>
        <p:spPr>
          <a:xfrm>
            <a:off x="2231802" y="3136614"/>
            <a:ext cx="633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Elsie" panose="02000000000000000000" pitchFamily="2" charset="0"/>
                <a:cs typeface="Arial" pitchFamily="34" charset="0"/>
              </a:rPr>
              <a:t>02</a:t>
            </a:r>
            <a:endParaRPr lang="en-US" sz="2800" b="1" dirty="0">
              <a:solidFill>
                <a:schemeClr val="bg1"/>
              </a:solidFill>
              <a:latin typeface="Elsie" panose="02000000000000000000" pitchFamily="2" charset="0"/>
              <a:cs typeface="Arial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8C6F24F-305F-AA7B-5EC1-E35F05128E7F}"/>
              </a:ext>
            </a:extLst>
          </p:cNvPr>
          <p:cNvSpPr txBox="1"/>
          <p:nvPr/>
        </p:nvSpPr>
        <p:spPr>
          <a:xfrm>
            <a:off x="2234206" y="4655339"/>
            <a:ext cx="628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Elsie" panose="02000000000000000000" pitchFamily="2" charset="0"/>
                <a:cs typeface="Arial" pitchFamily="34" charset="0"/>
              </a:rPr>
              <a:t>03</a:t>
            </a:r>
            <a:endParaRPr lang="en-US" sz="2800" b="1" dirty="0">
              <a:solidFill>
                <a:schemeClr val="bg1"/>
              </a:solidFill>
              <a:latin typeface="Elsie" panose="02000000000000000000" pitchFamily="2" charset="0"/>
              <a:cs typeface="Arial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DC4857B-DD64-9AAE-4DB4-9B82A8CA173F}"/>
              </a:ext>
            </a:extLst>
          </p:cNvPr>
          <p:cNvSpPr txBox="1"/>
          <p:nvPr/>
        </p:nvSpPr>
        <p:spPr>
          <a:xfrm>
            <a:off x="6321051" y="1617888"/>
            <a:ext cx="657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Elsie" panose="02000000000000000000" pitchFamily="2" charset="0"/>
                <a:cs typeface="Arial" pitchFamily="34" charset="0"/>
              </a:rPr>
              <a:t>04</a:t>
            </a:r>
            <a:endParaRPr lang="en-US" sz="2800" b="1" dirty="0">
              <a:solidFill>
                <a:schemeClr val="bg1"/>
              </a:solidFill>
              <a:latin typeface="Elsie" panose="02000000000000000000" pitchFamily="2" charset="0"/>
              <a:cs typeface="Arial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BBB3A0EB-9CD6-8819-4ED6-8258567476F1}"/>
              </a:ext>
            </a:extLst>
          </p:cNvPr>
          <p:cNvSpPr txBox="1"/>
          <p:nvPr/>
        </p:nvSpPr>
        <p:spPr>
          <a:xfrm>
            <a:off x="6330669" y="3136614"/>
            <a:ext cx="6383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Elsie" panose="02000000000000000000" pitchFamily="2" charset="0"/>
                <a:cs typeface="Arial" pitchFamily="34" charset="0"/>
              </a:rPr>
              <a:t>05</a:t>
            </a:r>
            <a:endParaRPr lang="en-US" sz="2800" b="1" dirty="0">
              <a:solidFill>
                <a:schemeClr val="bg1"/>
              </a:solidFill>
              <a:latin typeface="Elsie" panose="02000000000000000000" pitchFamily="2" charset="0"/>
              <a:cs typeface="Arial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CAB82542-2DEE-22E1-3334-77CAE63484DE}"/>
              </a:ext>
            </a:extLst>
          </p:cNvPr>
          <p:cNvSpPr txBox="1"/>
          <p:nvPr/>
        </p:nvSpPr>
        <p:spPr>
          <a:xfrm>
            <a:off x="6318646" y="4655339"/>
            <a:ext cx="662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Elsie" panose="02000000000000000000" pitchFamily="2" charset="0"/>
                <a:cs typeface="Arial" pitchFamily="34" charset="0"/>
              </a:rPr>
              <a:t>06</a:t>
            </a:r>
            <a:endParaRPr lang="en-US" sz="2800" b="1" dirty="0">
              <a:solidFill>
                <a:schemeClr val="bg1"/>
              </a:solidFill>
              <a:latin typeface="Elsie" panose="02000000000000000000" pitchFamily="2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BF35DD-CE97-0291-D848-134871F2D071}"/>
              </a:ext>
            </a:extLst>
          </p:cNvPr>
          <p:cNvSpPr txBox="1"/>
          <p:nvPr/>
        </p:nvSpPr>
        <p:spPr>
          <a:xfrm>
            <a:off x="942982" y="1091045"/>
            <a:ext cx="10775373" cy="6302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lv-LV" sz="32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Prompts</a:t>
            </a:r>
            <a:r>
              <a:rPr lang="lv-LV" sz="3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4.1 - Optimālā dienas struktūra</a:t>
            </a:r>
            <a:endParaRPr lang="lv-LV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b="1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Izveido dienas plāna veidni [vecums] dalībniekiem</a:t>
            </a:r>
            <a:r>
              <a:rPr lang="lv-LV" sz="24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:</a:t>
            </a:r>
            <a:endParaRPr lang="lv-LV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Nometnes sākums: [laiks]</a:t>
            </a:r>
            <a:endParaRPr lang="lv-LV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Beigas: [laiks]</a:t>
            </a:r>
            <a:endParaRPr lang="lv-LV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Galvenās vērtības: [vērtības]</a:t>
            </a:r>
            <a:endParaRPr lang="lv-LV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b="1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 Strukturē dienu, ņemot vērā:</a:t>
            </a:r>
            <a:endParaRPr lang="lv-LV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Bioloģiskos ritmus (enerģijas līkne)</a:t>
            </a:r>
            <a:endParaRPr lang="lv-LV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Aktivitāšu maiņu (aktīvs/mierīgs)</a:t>
            </a:r>
            <a:endParaRPr lang="lv-LV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Ēdienreižu optimālo izvietojumu</a:t>
            </a:r>
            <a:endParaRPr lang="lv-LV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Brīvā laika nepieciešamību</a:t>
            </a:r>
            <a:endParaRPr lang="lv-LV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Refleksijas momentus</a:t>
            </a:r>
            <a:endParaRPr lang="lv-LV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b="1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Izveido pa stundām sadalītu dienas notikumu shēmu ar paskaidrojumiem, kāpēc katra sadaļa izvietota tieši šajā laikā.</a:t>
            </a:r>
            <a:endParaRPr lang="lv-LV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br>
              <a:rPr lang="lv-LV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lv-LV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63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00" grpId="0"/>
      <p:bldP spid="106" grpId="0"/>
      <p:bldP spid="112" grpId="0"/>
      <p:bldP spid="118" grpId="0"/>
      <p:bldP spid="1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6DF6B-640C-621E-DD94-BC466C088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C3160-4536-57ED-7016-767526E7BD24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lv-LV" sz="3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Dienas plānu strukturēšana </a:t>
            </a:r>
            <a:endParaRPr lang="en-US" b="1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B5C6B0E-A7ED-320A-AD46-C897DF25A6BC}"/>
              </a:ext>
            </a:extLst>
          </p:cNvPr>
          <p:cNvSpPr txBox="1"/>
          <p:nvPr/>
        </p:nvSpPr>
        <p:spPr>
          <a:xfrm>
            <a:off x="2252640" y="1617888"/>
            <a:ext cx="591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Elsie" panose="02000000000000000000" pitchFamily="2" charset="0"/>
                <a:cs typeface="Arial" pitchFamily="34" charset="0"/>
              </a:rPr>
              <a:t>01</a:t>
            </a:r>
            <a:endParaRPr lang="en-US" sz="2800" b="1" dirty="0">
              <a:solidFill>
                <a:schemeClr val="bg1"/>
              </a:solidFill>
              <a:latin typeface="Elsie" panose="02000000000000000000" pitchFamily="2" charset="0"/>
              <a:cs typeface="Arial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0481E3A-42BD-F7B2-2BF4-7BC93C6FAA6F}"/>
              </a:ext>
            </a:extLst>
          </p:cNvPr>
          <p:cNvSpPr txBox="1"/>
          <p:nvPr/>
        </p:nvSpPr>
        <p:spPr>
          <a:xfrm>
            <a:off x="2231802" y="3136614"/>
            <a:ext cx="633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Elsie" panose="02000000000000000000" pitchFamily="2" charset="0"/>
                <a:cs typeface="Arial" pitchFamily="34" charset="0"/>
              </a:rPr>
              <a:t>02</a:t>
            </a:r>
            <a:endParaRPr lang="en-US" sz="2800" b="1" dirty="0">
              <a:solidFill>
                <a:schemeClr val="bg1"/>
              </a:solidFill>
              <a:latin typeface="Elsie" panose="02000000000000000000" pitchFamily="2" charset="0"/>
              <a:cs typeface="Arial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AE36E50-CAA4-48B3-065F-20C07156D922}"/>
              </a:ext>
            </a:extLst>
          </p:cNvPr>
          <p:cNvSpPr txBox="1"/>
          <p:nvPr/>
        </p:nvSpPr>
        <p:spPr>
          <a:xfrm>
            <a:off x="2234206" y="4655339"/>
            <a:ext cx="628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Elsie" panose="02000000000000000000" pitchFamily="2" charset="0"/>
                <a:cs typeface="Arial" pitchFamily="34" charset="0"/>
              </a:rPr>
              <a:t>03</a:t>
            </a:r>
            <a:endParaRPr lang="en-US" sz="2800" b="1" dirty="0">
              <a:solidFill>
                <a:schemeClr val="bg1"/>
              </a:solidFill>
              <a:latin typeface="Elsie" panose="02000000000000000000" pitchFamily="2" charset="0"/>
              <a:cs typeface="Arial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9EA7FBF-3B43-0451-620A-E80869C65090}"/>
              </a:ext>
            </a:extLst>
          </p:cNvPr>
          <p:cNvSpPr txBox="1"/>
          <p:nvPr/>
        </p:nvSpPr>
        <p:spPr>
          <a:xfrm>
            <a:off x="6321051" y="1617888"/>
            <a:ext cx="657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Elsie" panose="02000000000000000000" pitchFamily="2" charset="0"/>
                <a:cs typeface="Arial" pitchFamily="34" charset="0"/>
              </a:rPr>
              <a:t>04</a:t>
            </a:r>
            <a:endParaRPr lang="en-US" sz="2800" b="1" dirty="0">
              <a:solidFill>
                <a:schemeClr val="bg1"/>
              </a:solidFill>
              <a:latin typeface="Elsie" panose="02000000000000000000" pitchFamily="2" charset="0"/>
              <a:cs typeface="Arial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B1E7D52-09A1-F6EF-1EA6-872C14AC0883}"/>
              </a:ext>
            </a:extLst>
          </p:cNvPr>
          <p:cNvSpPr txBox="1"/>
          <p:nvPr/>
        </p:nvSpPr>
        <p:spPr>
          <a:xfrm>
            <a:off x="6330669" y="3136614"/>
            <a:ext cx="6383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Elsie" panose="02000000000000000000" pitchFamily="2" charset="0"/>
                <a:cs typeface="Arial" pitchFamily="34" charset="0"/>
              </a:rPr>
              <a:t>05</a:t>
            </a:r>
            <a:endParaRPr lang="en-US" sz="2800" b="1" dirty="0">
              <a:solidFill>
                <a:schemeClr val="bg1"/>
              </a:solidFill>
              <a:latin typeface="Elsie" panose="02000000000000000000" pitchFamily="2" charset="0"/>
              <a:cs typeface="Arial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ADBBDC6B-4481-76FD-9E00-96894DFD3A94}"/>
              </a:ext>
            </a:extLst>
          </p:cNvPr>
          <p:cNvSpPr txBox="1"/>
          <p:nvPr/>
        </p:nvSpPr>
        <p:spPr>
          <a:xfrm>
            <a:off x="6318646" y="4655339"/>
            <a:ext cx="662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Elsie" panose="02000000000000000000" pitchFamily="2" charset="0"/>
                <a:cs typeface="Arial" pitchFamily="34" charset="0"/>
              </a:rPr>
              <a:t>06</a:t>
            </a:r>
            <a:endParaRPr lang="en-US" sz="2800" b="1" dirty="0">
              <a:solidFill>
                <a:schemeClr val="bg1"/>
              </a:solidFill>
              <a:latin typeface="Elsie" panose="02000000000000000000" pitchFamily="2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746F9C-CD88-6617-DFAF-9F30265478EC}"/>
              </a:ext>
            </a:extLst>
          </p:cNvPr>
          <p:cNvSpPr txBox="1"/>
          <p:nvPr/>
        </p:nvSpPr>
        <p:spPr>
          <a:xfrm>
            <a:off x="852055" y="1122218"/>
            <a:ext cx="10775373" cy="6463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buNone/>
            </a:pPr>
            <a:r>
              <a:rPr lang="lv-LV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Prompts</a:t>
            </a:r>
            <a:r>
              <a:rPr lang="lv-LV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4.2 - Konkrētas dienas plāns</a:t>
            </a:r>
            <a:endParaRPr lang="lv-LV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b="1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Izmantojot šo informāciju:</a:t>
            </a:r>
            <a:endParaRPr lang="lv-LV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Nometnes diena: [piemēram, 3. diena]</a:t>
            </a:r>
            <a:endParaRPr lang="lv-LV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Sižeta punkts: [kas notiek sižetā šodien]</a:t>
            </a:r>
            <a:endParaRPr lang="lv-LV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Laika apstākļi: [ja zināmi vai alternatīvas]</a:t>
            </a:r>
            <a:endParaRPr lang="lv-LV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Iepriekšējās dienas dinamika: [kā beidzās vakar]</a:t>
            </a:r>
            <a:endParaRPr lang="lv-LV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b="1" kern="0" dirty="0">
                <a:solidFill>
                  <a:srgbClr val="383A42"/>
                </a:solidFill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lang="lv-LV" sz="2400" b="1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zveido detalizētu dienas plānu ar:</a:t>
            </a:r>
            <a:endParaRPr lang="lv-LV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Laiku un ilgumu katrai aktivitātei</a:t>
            </a:r>
            <a:endParaRPr lang="lv-LV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Aktivitātes nosaukumu un īsu aprakstu</a:t>
            </a:r>
            <a:endParaRPr lang="lv-LV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Saistību ar sižetu un nometnes mērķiem</a:t>
            </a:r>
            <a:endParaRPr lang="lv-LV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Nepieciešamos resursus</a:t>
            </a:r>
            <a:endParaRPr lang="lv-LV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Rezerves plānu</a:t>
            </a:r>
            <a:endParaRPr lang="lv-LV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Enerģijas līmeni (augsts/vidējs/zems)</a:t>
            </a:r>
            <a:endParaRPr lang="lv-LV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Refleksijas jautājumus dienas beigās</a:t>
            </a:r>
            <a:endParaRPr lang="lv-LV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br>
              <a:rPr lang="lv-LV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lv-LV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6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00" grpId="0"/>
      <p:bldP spid="106" grpId="0"/>
      <p:bldP spid="112" grpId="0"/>
      <p:bldP spid="118" grpId="0"/>
      <p:bldP spid="1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C3D69-F0AE-64C7-041E-27DBF24E6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D2FA9-5250-898E-BA74-D1CEED0636D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lv-LV" sz="3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Konfliktu un dinamikas plānošana </a:t>
            </a:r>
            <a:endParaRPr lang="en-US" b="1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CDE215B-8DA6-FD36-7A6E-E3D2F37E77BC}"/>
              </a:ext>
            </a:extLst>
          </p:cNvPr>
          <p:cNvSpPr txBox="1"/>
          <p:nvPr/>
        </p:nvSpPr>
        <p:spPr>
          <a:xfrm>
            <a:off x="2252640" y="1617888"/>
            <a:ext cx="591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Elsie" panose="02000000000000000000" pitchFamily="2" charset="0"/>
                <a:cs typeface="Arial" pitchFamily="34" charset="0"/>
              </a:rPr>
              <a:t>01</a:t>
            </a:r>
            <a:endParaRPr lang="en-US" sz="2800" b="1" dirty="0">
              <a:solidFill>
                <a:schemeClr val="bg1"/>
              </a:solidFill>
              <a:latin typeface="Elsie" panose="02000000000000000000" pitchFamily="2" charset="0"/>
              <a:cs typeface="Arial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66A017F-4651-55F6-6C4C-B59C5EE6171C}"/>
              </a:ext>
            </a:extLst>
          </p:cNvPr>
          <p:cNvSpPr txBox="1"/>
          <p:nvPr/>
        </p:nvSpPr>
        <p:spPr>
          <a:xfrm>
            <a:off x="2231802" y="3136614"/>
            <a:ext cx="633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Elsie" panose="02000000000000000000" pitchFamily="2" charset="0"/>
                <a:cs typeface="Arial" pitchFamily="34" charset="0"/>
              </a:rPr>
              <a:t>02</a:t>
            </a:r>
            <a:endParaRPr lang="en-US" sz="2800" b="1" dirty="0">
              <a:solidFill>
                <a:schemeClr val="bg1"/>
              </a:solidFill>
              <a:latin typeface="Elsie" panose="02000000000000000000" pitchFamily="2" charset="0"/>
              <a:cs typeface="Arial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6ED1F12-7A35-D2A6-E088-BBBA16A9B4A0}"/>
              </a:ext>
            </a:extLst>
          </p:cNvPr>
          <p:cNvSpPr txBox="1"/>
          <p:nvPr/>
        </p:nvSpPr>
        <p:spPr>
          <a:xfrm>
            <a:off x="2234206" y="4655339"/>
            <a:ext cx="628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Elsie" panose="02000000000000000000" pitchFamily="2" charset="0"/>
                <a:cs typeface="Arial" pitchFamily="34" charset="0"/>
              </a:rPr>
              <a:t>03</a:t>
            </a:r>
            <a:endParaRPr lang="en-US" sz="2800" b="1" dirty="0">
              <a:solidFill>
                <a:schemeClr val="bg1"/>
              </a:solidFill>
              <a:latin typeface="Elsie" panose="02000000000000000000" pitchFamily="2" charset="0"/>
              <a:cs typeface="Arial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0B13E58-1FA7-BCD4-0EAF-8507AB965404}"/>
              </a:ext>
            </a:extLst>
          </p:cNvPr>
          <p:cNvSpPr txBox="1"/>
          <p:nvPr/>
        </p:nvSpPr>
        <p:spPr>
          <a:xfrm>
            <a:off x="6321051" y="1617888"/>
            <a:ext cx="657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Elsie" panose="02000000000000000000" pitchFamily="2" charset="0"/>
                <a:cs typeface="Arial" pitchFamily="34" charset="0"/>
              </a:rPr>
              <a:t>04</a:t>
            </a:r>
            <a:endParaRPr lang="en-US" sz="2800" b="1" dirty="0">
              <a:solidFill>
                <a:schemeClr val="bg1"/>
              </a:solidFill>
              <a:latin typeface="Elsie" panose="02000000000000000000" pitchFamily="2" charset="0"/>
              <a:cs typeface="Arial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08930A3-7E21-5930-B469-EE8DCE2304CF}"/>
              </a:ext>
            </a:extLst>
          </p:cNvPr>
          <p:cNvSpPr txBox="1"/>
          <p:nvPr/>
        </p:nvSpPr>
        <p:spPr>
          <a:xfrm>
            <a:off x="6330669" y="3136614"/>
            <a:ext cx="6383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Elsie" panose="02000000000000000000" pitchFamily="2" charset="0"/>
                <a:cs typeface="Arial" pitchFamily="34" charset="0"/>
              </a:rPr>
              <a:t>05</a:t>
            </a:r>
            <a:endParaRPr lang="en-US" sz="2800" b="1" dirty="0">
              <a:solidFill>
                <a:schemeClr val="bg1"/>
              </a:solidFill>
              <a:latin typeface="Elsie" panose="02000000000000000000" pitchFamily="2" charset="0"/>
              <a:cs typeface="Arial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C6005E9B-427A-7370-47D7-2C71A38DEDC2}"/>
              </a:ext>
            </a:extLst>
          </p:cNvPr>
          <p:cNvSpPr txBox="1"/>
          <p:nvPr/>
        </p:nvSpPr>
        <p:spPr>
          <a:xfrm>
            <a:off x="6318646" y="4655339"/>
            <a:ext cx="662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Elsie" panose="02000000000000000000" pitchFamily="2" charset="0"/>
                <a:cs typeface="Arial" pitchFamily="34" charset="0"/>
              </a:rPr>
              <a:t>06</a:t>
            </a:r>
            <a:endParaRPr lang="en-US" sz="2800" b="1" dirty="0">
              <a:solidFill>
                <a:schemeClr val="bg1"/>
              </a:solidFill>
              <a:latin typeface="Elsie" panose="02000000000000000000" pitchFamily="2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1143B3-D848-E566-0723-1D95C6458471}"/>
              </a:ext>
            </a:extLst>
          </p:cNvPr>
          <p:cNvSpPr txBox="1"/>
          <p:nvPr/>
        </p:nvSpPr>
        <p:spPr>
          <a:xfrm>
            <a:off x="1980441" y="878400"/>
            <a:ext cx="7859750" cy="575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buNone/>
            </a:pPr>
            <a:r>
              <a:rPr lang="lv-LV" sz="23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Prompts</a:t>
            </a:r>
            <a:r>
              <a:rPr lang="lv-LV" sz="23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5.1 - Konstruktīvu konfliktu plānošana</a:t>
            </a:r>
            <a:endParaRPr lang="lv-LV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3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Nometnes tēma: [tēma]</a:t>
            </a:r>
            <a:endParaRPr lang="lv-LV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3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Vecums: [vecums]</a:t>
            </a:r>
            <a:endParaRPr lang="lv-LV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3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Galvenā vērtība: [piemēram, sadarbība]</a:t>
            </a:r>
            <a:endParaRPr lang="lv-LV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3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lv-LV" sz="2300" b="1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Izveido 3 plānotus "sižetiskos konfliktus", kas:</a:t>
            </a:r>
            <a:endParaRPr lang="lv-LV" sz="23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3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Stimulē grupu sadarbību</a:t>
            </a:r>
            <a:endParaRPr lang="lv-LV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3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Māca konfliktu risināšanu</a:t>
            </a:r>
            <a:endParaRPr lang="lv-LV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3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Ir vecumam atbilstoši</a:t>
            </a:r>
            <a:endParaRPr lang="lv-LV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3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Ir risināmi ar vadītāja atbalstu</a:t>
            </a:r>
            <a:endParaRPr lang="lv-LV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300" b="1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 Katram konfliktam apraksti:</a:t>
            </a:r>
            <a:endParaRPr lang="lv-LV" sz="23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3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1. Konflikta situācija</a:t>
            </a:r>
            <a:endParaRPr lang="lv-LV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3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2. Mērķis (ko dalībnieki mācās)</a:t>
            </a:r>
            <a:endParaRPr lang="lv-LV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3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3. Vadītāja loma (kad iejaukties)</a:t>
            </a:r>
            <a:endParaRPr lang="lv-LV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3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4. Vēlamais risinājums</a:t>
            </a:r>
            <a:endParaRPr lang="lv-LV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3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5. Iespējamie neplānotie scenāriji</a:t>
            </a:r>
            <a:endParaRPr lang="lv-LV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56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00" grpId="0"/>
      <p:bldP spid="106" grpId="0"/>
      <p:bldP spid="112" grpId="0"/>
      <p:bldP spid="118" grpId="0"/>
      <p:bldP spid="1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B29B0-B5C7-925C-F1A5-92BC5BD2C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4E68D-E585-98A8-4CCF-7ED41040BF7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lv-LV" sz="3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Konfliktu un dinamikas plānošana </a:t>
            </a:r>
            <a:endParaRPr lang="en-US" b="1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826354E-1589-5E23-DE38-7C1A37B68580}"/>
              </a:ext>
            </a:extLst>
          </p:cNvPr>
          <p:cNvSpPr txBox="1"/>
          <p:nvPr/>
        </p:nvSpPr>
        <p:spPr>
          <a:xfrm>
            <a:off x="2252640" y="1617888"/>
            <a:ext cx="591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Elsie" panose="02000000000000000000" pitchFamily="2" charset="0"/>
                <a:cs typeface="Arial" pitchFamily="34" charset="0"/>
              </a:rPr>
              <a:t>01</a:t>
            </a:r>
            <a:endParaRPr lang="en-US" sz="2800" b="1" dirty="0">
              <a:solidFill>
                <a:schemeClr val="bg1"/>
              </a:solidFill>
              <a:latin typeface="Elsie" panose="02000000000000000000" pitchFamily="2" charset="0"/>
              <a:cs typeface="Arial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825058D-7B35-3AC6-500A-76D43AF4021A}"/>
              </a:ext>
            </a:extLst>
          </p:cNvPr>
          <p:cNvSpPr txBox="1"/>
          <p:nvPr/>
        </p:nvSpPr>
        <p:spPr>
          <a:xfrm>
            <a:off x="2231802" y="3136614"/>
            <a:ext cx="633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Elsie" panose="02000000000000000000" pitchFamily="2" charset="0"/>
                <a:cs typeface="Arial" pitchFamily="34" charset="0"/>
              </a:rPr>
              <a:t>02</a:t>
            </a:r>
            <a:endParaRPr lang="en-US" sz="2800" b="1" dirty="0">
              <a:solidFill>
                <a:schemeClr val="bg1"/>
              </a:solidFill>
              <a:latin typeface="Elsie" panose="02000000000000000000" pitchFamily="2" charset="0"/>
              <a:cs typeface="Arial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F1A1AFE-E1AD-497F-3ED1-4803216F64AE}"/>
              </a:ext>
            </a:extLst>
          </p:cNvPr>
          <p:cNvSpPr txBox="1"/>
          <p:nvPr/>
        </p:nvSpPr>
        <p:spPr>
          <a:xfrm>
            <a:off x="2234206" y="4655339"/>
            <a:ext cx="628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Elsie" panose="02000000000000000000" pitchFamily="2" charset="0"/>
                <a:cs typeface="Arial" pitchFamily="34" charset="0"/>
              </a:rPr>
              <a:t>03</a:t>
            </a:r>
            <a:endParaRPr lang="en-US" sz="2800" b="1" dirty="0">
              <a:solidFill>
                <a:schemeClr val="bg1"/>
              </a:solidFill>
              <a:latin typeface="Elsie" panose="02000000000000000000" pitchFamily="2" charset="0"/>
              <a:cs typeface="Arial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5E8400C-9A3F-AB3C-268D-AEBD4C9DAED7}"/>
              </a:ext>
            </a:extLst>
          </p:cNvPr>
          <p:cNvSpPr txBox="1"/>
          <p:nvPr/>
        </p:nvSpPr>
        <p:spPr>
          <a:xfrm>
            <a:off x="6321051" y="1617888"/>
            <a:ext cx="657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Elsie" panose="02000000000000000000" pitchFamily="2" charset="0"/>
                <a:cs typeface="Arial" pitchFamily="34" charset="0"/>
              </a:rPr>
              <a:t>04</a:t>
            </a:r>
            <a:endParaRPr lang="en-US" sz="2800" b="1" dirty="0">
              <a:solidFill>
                <a:schemeClr val="bg1"/>
              </a:solidFill>
              <a:latin typeface="Elsie" panose="02000000000000000000" pitchFamily="2" charset="0"/>
              <a:cs typeface="Arial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AD68A787-C7CC-9915-C0E3-E05338BF5EDB}"/>
              </a:ext>
            </a:extLst>
          </p:cNvPr>
          <p:cNvSpPr txBox="1"/>
          <p:nvPr/>
        </p:nvSpPr>
        <p:spPr>
          <a:xfrm>
            <a:off x="6330669" y="3136614"/>
            <a:ext cx="6383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Elsie" panose="02000000000000000000" pitchFamily="2" charset="0"/>
                <a:cs typeface="Arial" pitchFamily="34" charset="0"/>
              </a:rPr>
              <a:t>05</a:t>
            </a:r>
            <a:endParaRPr lang="en-US" sz="2800" b="1" dirty="0">
              <a:solidFill>
                <a:schemeClr val="bg1"/>
              </a:solidFill>
              <a:latin typeface="Elsie" panose="02000000000000000000" pitchFamily="2" charset="0"/>
              <a:cs typeface="Arial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1A32F76B-C6D4-8D82-EC85-8D4693B9C5AF}"/>
              </a:ext>
            </a:extLst>
          </p:cNvPr>
          <p:cNvSpPr txBox="1"/>
          <p:nvPr/>
        </p:nvSpPr>
        <p:spPr>
          <a:xfrm>
            <a:off x="6318646" y="4655339"/>
            <a:ext cx="662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Elsie" panose="02000000000000000000" pitchFamily="2" charset="0"/>
                <a:cs typeface="Arial" pitchFamily="34" charset="0"/>
              </a:rPr>
              <a:t>06</a:t>
            </a:r>
            <a:endParaRPr lang="en-US" sz="2800" b="1" dirty="0">
              <a:solidFill>
                <a:schemeClr val="bg1"/>
              </a:solidFill>
              <a:latin typeface="Elsie" panose="02000000000000000000" pitchFamily="2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6F9A35-FCB5-1FC3-C330-C5AA40CF7679}"/>
              </a:ext>
            </a:extLst>
          </p:cNvPr>
          <p:cNvSpPr txBox="1"/>
          <p:nvPr/>
        </p:nvSpPr>
        <p:spPr>
          <a:xfrm>
            <a:off x="1959660" y="878400"/>
            <a:ext cx="9418386" cy="768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buNone/>
            </a:pPr>
            <a:r>
              <a:rPr lang="lv-LV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Prompts</a:t>
            </a:r>
            <a:r>
              <a:rPr lang="lv-LV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5.2 - Grupas dinamikas stadijas</a:t>
            </a:r>
            <a:endParaRPr lang="lv-LV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b="1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Manai [dienu skaits] dienu nometnei izveido grupas dinamikas attīstības karti:</a:t>
            </a:r>
            <a:endParaRPr lang="lv-LV" sz="3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Sākuma periods: [1.-X. diena]</a:t>
            </a:r>
            <a:endParaRPr lang="lv-LV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Konfliktu fāze: [kad parasti]</a:t>
            </a:r>
            <a:endParaRPr lang="lv-LV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Normēšanās: [kad parasti]</a:t>
            </a:r>
            <a:endParaRPr lang="lv-LV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Produktivitāte: [kad parasti]</a:t>
            </a:r>
            <a:endParaRPr lang="lv-LV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Noslēgums: [pēdējās dienas]</a:t>
            </a:r>
            <a:endParaRPr lang="lv-LV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lv-LV" sz="2400" b="1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Katrai fāzei sniedz:</a:t>
            </a:r>
            <a:endParaRPr lang="lv-LV" sz="3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Tipiskās pazīmes</a:t>
            </a:r>
            <a:endParaRPr lang="lv-LV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Vadītāja uzdevumi</a:t>
            </a:r>
            <a:endParaRPr lang="lv-LV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Ieteicamās aktivitātes</a:t>
            </a:r>
            <a:endParaRPr lang="lv-LV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Riski un kā tos mazināt</a:t>
            </a:r>
            <a:endParaRPr lang="lv-LV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Pārejas punkts uz nākamo fāzi</a:t>
            </a:r>
            <a:endParaRPr lang="lv-LV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br>
              <a:rPr lang="lv-LV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lv-LV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br>
              <a:rPr lang="lv-LV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lv-LV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00" grpId="0"/>
      <p:bldP spid="106" grpId="0"/>
      <p:bldP spid="112" grpId="0"/>
      <p:bldP spid="118" grpId="0"/>
      <p:bldP spid="1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32DCA-F9DD-4FB2-3B0A-E757310EB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130" y="-65546"/>
            <a:ext cx="7906615" cy="835946"/>
          </a:xfrm>
          <a:prstGeom prst="rect">
            <a:avLst/>
          </a:prstGeom>
        </p:spPr>
        <p:txBody>
          <a:bodyPr/>
          <a:lstStyle/>
          <a:p>
            <a:r>
              <a:rPr lang="lv-LV" b="1" dirty="0"/>
              <a:t>Aktivitāšu un uzdevumu ģenerēšana </a:t>
            </a:r>
            <a:endParaRPr lang="en-US" b="1" dirty="0"/>
          </a:p>
        </p:txBody>
      </p:sp>
      <p:sp>
        <p:nvSpPr>
          <p:cNvPr id="18" name="Google Shape;1008;p12">
            <a:extLst>
              <a:ext uri="{FF2B5EF4-FFF2-40B4-BE49-F238E27FC236}">
                <a16:creationId xmlns:a16="http://schemas.microsoft.com/office/drawing/2014/main" id="{A0DAA46E-35E4-9028-CE54-52EABBB08238}"/>
              </a:ext>
            </a:extLst>
          </p:cNvPr>
          <p:cNvSpPr txBox="1"/>
          <p:nvPr/>
        </p:nvSpPr>
        <p:spPr>
          <a:xfrm>
            <a:off x="2493252" y="1383336"/>
            <a:ext cx="1154292" cy="646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bg1"/>
                </a:solidFill>
                <a:latin typeface="Elsie" panose="02000000000000000000" pitchFamily="2" charset="0"/>
                <a:ea typeface="Times New Roman"/>
                <a:cs typeface="Times New Roman"/>
                <a:sym typeface="Times New Roman"/>
              </a:rPr>
              <a:t>00+</a:t>
            </a:r>
            <a:endParaRPr sz="1200" dirty="0">
              <a:solidFill>
                <a:schemeClr val="bg1"/>
              </a:solidFill>
              <a:latin typeface="Elsie" panose="02000000000000000000" pitchFamily="2" charset="0"/>
            </a:endParaRPr>
          </a:p>
        </p:txBody>
      </p:sp>
      <p:sp>
        <p:nvSpPr>
          <p:cNvPr id="83" name="Google Shape;1008;p12">
            <a:extLst>
              <a:ext uri="{FF2B5EF4-FFF2-40B4-BE49-F238E27FC236}">
                <a16:creationId xmlns:a16="http://schemas.microsoft.com/office/drawing/2014/main" id="{96140222-E13E-BE44-8264-30C571A62858}"/>
              </a:ext>
            </a:extLst>
          </p:cNvPr>
          <p:cNvSpPr txBox="1"/>
          <p:nvPr/>
        </p:nvSpPr>
        <p:spPr>
          <a:xfrm>
            <a:off x="6477062" y="3821911"/>
            <a:ext cx="1284670" cy="646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bg1"/>
                </a:solidFill>
                <a:latin typeface="Elsie" panose="02000000000000000000" pitchFamily="2" charset="0"/>
                <a:cs typeface="Times New Roman"/>
                <a:sym typeface="Times New Roman"/>
              </a:rPr>
              <a:t>95%</a:t>
            </a:r>
            <a:endParaRPr sz="1200" dirty="0">
              <a:solidFill>
                <a:schemeClr val="bg1"/>
              </a:solidFill>
              <a:latin typeface="Elsie" panose="02000000000000000000" pitchFamily="2" charset="0"/>
            </a:endParaRPr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19159418-FB62-0778-F3B1-851DB982D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" y="0"/>
            <a:ext cx="2268682" cy="21431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814E9A-BDB4-A012-397A-C5DBD1A66260}"/>
              </a:ext>
            </a:extLst>
          </p:cNvPr>
          <p:cNvSpPr txBox="1"/>
          <p:nvPr/>
        </p:nvSpPr>
        <p:spPr>
          <a:xfrm>
            <a:off x="2275609" y="1071562"/>
            <a:ext cx="4357317" cy="4061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buNone/>
            </a:pPr>
            <a:r>
              <a:rPr lang="lv-LV" sz="22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Prompts</a:t>
            </a:r>
            <a:r>
              <a:rPr lang="lv-LV" sz="2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6.1 - Tematiska aktivitāte</a:t>
            </a:r>
          </a:p>
          <a:p>
            <a:pPr>
              <a:lnSpc>
                <a:spcPct val="107000"/>
              </a:lnSpc>
              <a:buNone/>
            </a:pP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b="1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Izveido aktivitāti ar šādiem parametriem:</a:t>
            </a:r>
            <a:endParaRPr lang="lv-LV" sz="2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Tēma: [konkrēta tēma]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Mērķis: [konkrēts mērķis]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Vecums: [vecums]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Ilgums: [minūtes]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Vieta: [iekštelpas/ārā]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Grupas lielums: [skaits]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0F9D3D-3F09-558F-29F5-4B46FD2CF4A2}"/>
              </a:ext>
            </a:extLst>
          </p:cNvPr>
          <p:cNvSpPr txBox="1"/>
          <p:nvPr/>
        </p:nvSpPr>
        <p:spPr>
          <a:xfrm>
            <a:off x="6380018" y="2535382"/>
            <a:ext cx="4021281" cy="369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lv-LV" sz="2200" b="1" i="0" u="none" strike="noStrike" kern="0" cap="none" spc="0" normalizeH="0" baseline="0" noProof="0" dirty="0">
                <a:ln>
                  <a:noFill/>
                </a:ln>
                <a:solidFill>
                  <a:srgbClr val="383A42"/>
                </a:solidFill>
                <a:effectLst/>
                <a:uLnTx/>
                <a:uFillTx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Aktivitātei jāietver:</a:t>
            </a:r>
            <a:endParaRPr kumimoji="0" lang="lv-LV" sz="220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lv-LV" sz="2200" b="0" i="0" u="none" strike="noStrike" kern="0" cap="none" spc="0" normalizeH="0" baseline="0" noProof="0" dirty="0">
                <a:ln>
                  <a:noFill/>
                </a:ln>
                <a:solidFill>
                  <a:srgbClr val="383A42"/>
                </a:solidFill>
                <a:effectLst/>
                <a:uLnTx/>
                <a:uFillTx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1. Nosaukums (radošs, saistīts ar sižetu)</a:t>
            </a:r>
            <a:endParaRPr kumimoji="0" lang="lv-LV" sz="2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lv-LV" sz="2200" b="0" i="0" u="none" strike="noStrike" kern="0" cap="none" spc="0" normalizeH="0" baseline="0" noProof="0" dirty="0">
                <a:ln>
                  <a:noFill/>
                </a:ln>
                <a:solidFill>
                  <a:srgbClr val="383A42"/>
                </a:solidFill>
                <a:effectLst/>
                <a:uLnTx/>
                <a:uFillTx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2. Vajadzīgie materiāli</a:t>
            </a:r>
            <a:endParaRPr kumimoji="0" lang="lv-LV" sz="2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lv-LV" sz="2200" b="0" i="0" u="none" strike="noStrike" kern="0" cap="none" spc="0" normalizeH="0" baseline="0" noProof="0" dirty="0">
                <a:ln>
                  <a:noFill/>
                </a:ln>
                <a:solidFill>
                  <a:srgbClr val="383A42"/>
                </a:solidFill>
                <a:effectLst/>
                <a:uLnTx/>
                <a:uFillTx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3. Soli pa solim instrukcijas</a:t>
            </a:r>
            <a:endParaRPr kumimoji="0" lang="lv-LV" sz="2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lv-LV" sz="2200" b="0" i="0" u="none" strike="noStrike" kern="0" cap="none" spc="0" normalizeH="0" baseline="0" noProof="0" dirty="0">
                <a:ln>
                  <a:noFill/>
                </a:ln>
                <a:solidFill>
                  <a:srgbClr val="383A42"/>
                </a:solidFill>
                <a:effectLst/>
                <a:uLnTx/>
                <a:uFillTx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4. Saistība ar sižetu/vērtībām</a:t>
            </a:r>
            <a:endParaRPr kumimoji="0" lang="lv-LV" sz="2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lv-LV" sz="2200" b="0" i="0" u="none" strike="noStrike" kern="0" cap="none" spc="0" normalizeH="0" baseline="0" noProof="0" dirty="0">
                <a:ln>
                  <a:noFill/>
                </a:ln>
                <a:solidFill>
                  <a:srgbClr val="383A42"/>
                </a:solidFill>
                <a:effectLst/>
                <a:uLnTx/>
                <a:uFillTx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5. Variācijas (vieglāk/grūtāk)</a:t>
            </a:r>
            <a:endParaRPr kumimoji="0" lang="lv-LV" sz="2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lv-LV" sz="2200" b="0" i="0" u="none" strike="noStrike" kern="0" cap="none" spc="0" normalizeH="0" baseline="0" noProof="0" dirty="0">
                <a:ln>
                  <a:noFill/>
                </a:ln>
                <a:solidFill>
                  <a:srgbClr val="383A42"/>
                </a:solidFill>
                <a:effectLst/>
                <a:uLnTx/>
                <a:uFillTx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6. Drošības apsvērumi</a:t>
            </a:r>
            <a:endParaRPr kumimoji="0" lang="lv-LV" sz="2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lv-LV" sz="2200" b="0" i="0" u="none" strike="noStrike" kern="0" cap="none" spc="0" normalizeH="0" baseline="0" noProof="0" dirty="0">
                <a:ln>
                  <a:noFill/>
                </a:ln>
                <a:solidFill>
                  <a:srgbClr val="383A42"/>
                </a:solidFill>
                <a:effectLst/>
                <a:uLnTx/>
                <a:uFillTx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7. Refleksijas jautājumi pēc aktivitātes</a:t>
            </a:r>
            <a:endParaRPr kumimoji="0" lang="lv-LV" sz="2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82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AFF54-DFF3-DDA8-EC7E-DA80AF36D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C4D72-39B6-3AA2-1330-8F4184865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130" y="-65546"/>
            <a:ext cx="7906615" cy="835946"/>
          </a:xfrm>
          <a:prstGeom prst="rect">
            <a:avLst/>
          </a:prstGeom>
        </p:spPr>
        <p:txBody>
          <a:bodyPr/>
          <a:lstStyle/>
          <a:p>
            <a:r>
              <a:rPr lang="lv-LV" b="1" dirty="0"/>
              <a:t>Aktivitāšu un uzdevumu ģenerēšana </a:t>
            </a:r>
            <a:endParaRPr lang="en-US" b="1" dirty="0"/>
          </a:p>
        </p:txBody>
      </p:sp>
      <p:sp>
        <p:nvSpPr>
          <p:cNvPr id="18" name="Google Shape;1008;p12">
            <a:extLst>
              <a:ext uri="{FF2B5EF4-FFF2-40B4-BE49-F238E27FC236}">
                <a16:creationId xmlns:a16="http://schemas.microsoft.com/office/drawing/2014/main" id="{24CCFEC7-C5B6-3F61-ED55-B95B9D429790}"/>
              </a:ext>
            </a:extLst>
          </p:cNvPr>
          <p:cNvSpPr txBox="1"/>
          <p:nvPr/>
        </p:nvSpPr>
        <p:spPr>
          <a:xfrm>
            <a:off x="2493252" y="1383336"/>
            <a:ext cx="1154292" cy="646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bg1"/>
                </a:solidFill>
                <a:latin typeface="Elsie" panose="02000000000000000000" pitchFamily="2" charset="0"/>
                <a:ea typeface="Times New Roman"/>
                <a:cs typeface="Times New Roman"/>
                <a:sym typeface="Times New Roman"/>
              </a:rPr>
              <a:t>00+</a:t>
            </a:r>
            <a:endParaRPr sz="1200" dirty="0">
              <a:solidFill>
                <a:schemeClr val="bg1"/>
              </a:solidFill>
              <a:latin typeface="Elsie" panose="02000000000000000000" pitchFamily="2" charset="0"/>
            </a:endParaRPr>
          </a:p>
        </p:txBody>
      </p:sp>
      <p:sp>
        <p:nvSpPr>
          <p:cNvPr id="83" name="Google Shape;1008;p12">
            <a:extLst>
              <a:ext uri="{FF2B5EF4-FFF2-40B4-BE49-F238E27FC236}">
                <a16:creationId xmlns:a16="http://schemas.microsoft.com/office/drawing/2014/main" id="{252E8C2E-5CB4-358E-7985-BE8E5CB65992}"/>
              </a:ext>
            </a:extLst>
          </p:cNvPr>
          <p:cNvSpPr txBox="1"/>
          <p:nvPr/>
        </p:nvSpPr>
        <p:spPr>
          <a:xfrm>
            <a:off x="6477062" y="3821911"/>
            <a:ext cx="1284670" cy="646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bg1"/>
                </a:solidFill>
                <a:latin typeface="Elsie" panose="02000000000000000000" pitchFamily="2" charset="0"/>
                <a:cs typeface="Times New Roman"/>
                <a:sym typeface="Times New Roman"/>
              </a:rPr>
              <a:t>95%</a:t>
            </a:r>
            <a:endParaRPr sz="1200" dirty="0">
              <a:solidFill>
                <a:schemeClr val="bg1"/>
              </a:solidFill>
              <a:latin typeface="Elsie" panose="02000000000000000000" pitchFamily="2" charset="0"/>
            </a:endParaRPr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7E6891FA-B3AE-8D94-60F3-FF51141B7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" y="0"/>
            <a:ext cx="2268682" cy="21431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B72EF07-EB73-137E-4F95-3785DD2C8296}"/>
              </a:ext>
            </a:extLst>
          </p:cNvPr>
          <p:cNvSpPr txBox="1"/>
          <p:nvPr/>
        </p:nvSpPr>
        <p:spPr>
          <a:xfrm>
            <a:off x="2493252" y="1193136"/>
            <a:ext cx="4810991" cy="369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buNone/>
            </a:pPr>
            <a:r>
              <a:rPr lang="lv-LV" sz="22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Prompts</a:t>
            </a:r>
            <a:r>
              <a:rPr lang="lv-LV" sz="2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6.2 - Aktivitāšu sērija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Nometnes vērtība: [piemēram, radošums]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Dienu skaits: [skaits]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lv-LV" sz="2200" b="1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Ģenerē aktivitāšu progresiju, kas:</a:t>
            </a:r>
            <a:endParaRPr lang="lv-LV" sz="2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Pakāpeniski attīsta šo vērtību/prasmi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Balstās uz iepriekš apgūto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Palielinās </a:t>
            </a:r>
            <a:r>
              <a:rPr lang="lv-LV" sz="2200" kern="0" dirty="0" err="1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kompleksitātē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Beidzas ar kulminācijas projektu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8AFF6E-B48D-3F41-768B-0B7CC4CE29BA}"/>
              </a:ext>
            </a:extLst>
          </p:cNvPr>
          <p:cNvSpPr txBox="1"/>
          <p:nvPr/>
        </p:nvSpPr>
        <p:spPr>
          <a:xfrm>
            <a:off x="7408441" y="2096623"/>
            <a:ext cx="3550352" cy="442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lv-LV" sz="2200" b="1" i="0" u="none" strike="noStrike" kern="0" cap="none" spc="0" normalizeH="0" baseline="0" noProof="0" dirty="0">
                <a:ln>
                  <a:noFill/>
                </a:ln>
                <a:solidFill>
                  <a:srgbClr val="383A42"/>
                </a:solidFill>
                <a:effectLst/>
                <a:uLnTx/>
                <a:uFillTx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Apraksti 5-7 aktivitātes secībā, norādot:</a:t>
            </a:r>
            <a:endParaRPr kumimoji="0" lang="lv-LV" sz="220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lv-LV" sz="2200" b="0" i="0" u="none" strike="noStrike" kern="0" cap="none" spc="0" normalizeH="0" baseline="0" noProof="0" dirty="0">
                <a:ln>
                  <a:noFill/>
                </a:ln>
                <a:solidFill>
                  <a:srgbClr val="383A42"/>
                </a:solidFill>
                <a:effectLst/>
                <a:uLnTx/>
                <a:uFillTx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Dienu</a:t>
            </a:r>
            <a:endParaRPr kumimoji="0" lang="lv-LV" sz="2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lv-LV" sz="2200" b="0" i="0" u="none" strike="noStrike" kern="0" cap="none" spc="0" normalizeH="0" baseline="0" noProof="0" dirty="0">
                <a:ln>
                  <a:noFill/>
                </a:ln>
                <a:solidFill>
                  <a:srgbClr val="383A42"/>
                </a:solidFill>
                <a:effectLst/>
                <a:uLnTx/>
                <a:uFillTx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Aktivitātes būtību</a:t>
            </a:r>
            <a:endParaRPr kumimoji="0" lang="lv-LV" sz="2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lv-LV" sz="2200" b="0" i="0" u="none" strike="noStrike" kern="0" cap="none" spc="0" normalizeH="0" baseline="0" noProof="0" dirty="0">
                <a:ln>
                  <a:noFill/>
                </a:ln>
                <a:solidFill>
                  <a:srgbClr val="383A42"/>
                </a:solidFill>
                <a:effectLst/>
                <a:uLnTx/>
                <a:uFillTx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Kā tā balstās uz iepriekšējo</a:t>
            </a:r>
            <a:endParaRPr kumimoji="0" lang="lv-LV" sz="2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lv-LV" sz="2200" b="0" i="0" u="none" strike="noStrike" kern="0" cap="none" spc="0" normalizeH="0" baseline="0" noProof="0" dirty="0">
                <a:ln>
                  <a:noFill/>
                </a:ln>
                <a:solidFill>
                  <a:srgbClr val="383A42"/>
                </a:solidFill>
                <a:effectLst/>
                <a:uLnTx/>
                <a:uFillTx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Ko dalībnieki apgūst</a:t>
            </a:r>
            <a:endParaRPr kumimoji="0" lang="lv-LV" sz="2200" b="1" i="0" u="none" strike="noStrike" kern="0" cap="none" spc="0" normalizeH="0" baseline="0" noProof="0" dirty="0">
              <a:ln>
                <a:noFill/>
              </a:ln>
              <a:solidFill>
                <a:srgbClr val="383A42"/>
              </a:solidFill>
              <a:effectLst/>
              <a:uLnTx/>
              <a:uFillTx/>
              <a:latin typeface="var(--font-mono)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lv-LV" sz="2200" b="1" i="0" u="none" strike="noStrike" kern="0" cap="none" spc="0" normalizeH="0" baseline="0" noProof="0" dirty="0">
                <a:ln>
                  <a:noFill/>
                </a:ln>
                <a:solidFill>
                  <a:srgbClr val="383A42"/>
                </a:solidFill>
                <a:effectLst/>
                <a:uLnTx/>
                <a:uFillTx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Apraksti 5-7 aktivitātes secībā, norādot:</a:t>
            </a:r>
            <a:endParaRPr kumimoji="0" lang="lv-LV" sz="220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lv-LV" sz="2200" b="0" i="0" u="none" strike="noStrike" kern="0" cap="none" spc="0" normalizeH="0" baseline="0" noProof="0" dirty="0">
                <a:ln>
                  <a:noFill/>
                </a:ln>
                <a:solidFill>
                  <a:srgbClr val="383A42"/>
                </a:solidFill>
                <a:effectLst/>
                <a:uLnTx/>
                <a:uFillTx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Dienu</a:t>
            </a:r>
            <a:endParaRPr kumimoji="0" lang="lv-LV" sz="2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lv-LV" sz="2200" b="0" i="0" u="none" strike="noStrike" kern="0" cap="none" spc="0" normalizeH="0" baseline="0" noProof="0" dirty="0">
                <a:ln>
                  <a:noFill/>
                </a:ln>
                <a:solidFill>
                  <a:srgbClr val="383A42"/>
                </a:solidFill>
                <a:effectLst/>
                <a:uLnTx/>
                <a:uFillTx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Aktivitātes būtību</a:t>
            </a:r>
            <a:endParaRPr kumimoji="0" lang="lv-LV" sz="2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lv-LV" sz="2200" b="0" i="0" u="none" strike="noStrike" kern="0" cap="none" spc="0" normalizeH="0" baseline="0" noProof="0" dirty="0">
                <a:ln>
                  <a:noFill/>
                </a:ln>
                <a:solidFill>
                  <a:srgbClr val="383A42"/>
                </a:solidFill>
                <a:effectLst/>
                <a:uLnTx/>
                <a:uFillTx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Kā tā balstās uz iepriekšējo</a:t>
            </a:r>
            <a:endParaRPr kumimoji="0" lang="lv-LV" sz="2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lv-LV" sz="2200" b="0" i="0" u="none" strike="noStrike" kern="0" cap="none" spc="0" normalizeH="0" baseline="0" noProof="0" dirty="0">
                <a:ln>
                  <a:noFill/>
                </a:ln>
                <a:solidFill>
                  <a:srgbClr val="383A42"/>
                </a:solidFill>
                <a:effectLst/>
                <a:uLnTx/>
                <a:uFillTx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Ko dalībnieki apgūst</a:t>
            </a:r>
            <a:endParaRPr kumimoji="0" lang="lv-LV" sz="2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2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97F60-1236-3D8F-71C2-D06AD34CA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48D9F-AD87-C9BD-DBD0-BDA669D1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784" y="235616"/>
            <a:ext cx="7906615" cy="835946"/>
          </a:xfrm>
          <a:prstGeom prst="rect">
            <a:avLst/>
          </a:prstGeom>
        </p:spPr>
        <p:txBody>
          <a:bodyPr/>
          <a:lstStyle/>
          <a:p>
            <a:r>
              <a:rPr lang="lv-LV" b="1" dirty="0"/>
              <a:t>Aktivitāšu un uzdevumu ģenerēšana </a:t>
            </a:r>
            <a:endParaRPr lang="en-US" b="1" dirty="0"/>
          </a:p>
        </p:txBody>
      </p:sp>
      <p:sp>
        <p:nvSpPr>
          <p:cNvPr id="18" name="Google Shape;1008;p12">
            <a:extLst>
              <a:ext uri="{FF2B5EF4-FFF2-40B4-BE49-F238E27FC236}">
                <a16:creationId xmlns:a16="http://schemas.microsoft.com/office/drawing/2014/main" id="{0D4FC767-8A34-323A-6D33-F56C2C67A8E1}"/>
              </a:ext>
            </a:extLst>
          </p:cNvPr>
          <p:cNvSpPr txBox="1"/>
          <p:nvPr/>
        </p:nvSpPr>
        <p:spPr>
          <a:xfrm>
            <a:off x="2493252" y="1383336"/>
            <a:ext cx="1154292" cy="646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bg1"/>
                </a:solidFill>
                <a:latin typeface="Elsie" panose="02000000000000000000" pitchFamily="2" charset="0"/>
                <a:ea typeface="Times New Roman"/>
                <a:cs typeface="Times New Roman"/>
                <a:sym typeface="Times New Roman"/>
              </a:rPr>
              <a:t>00+</a:t>
            </a:r>
            <a:endParaRPr sz="1200" dirty="0">
              <a:solidFill>
                <a:schemeClr val="bg1"/>
              </a:solidFill>
              <a:latin typeface="Elsie" panose="02000000000000000000" pitchFamily="2" charset="0"/>
            </a:endParaRPr>
          </a:p>
        </p:txBody>
      </p:sp>
      <p:sp>
        <p:nvSpPr>
          <p:cNvPr id="83" name="Google Shape;1008;p12">
            <a:extLst>
              <a:ext uri="{FF2B5EF4-FFF2-40B4-BE49-F238E27FC236}">
                <a16:creationId xmlns:a16="http://schemas.microsoft.com/office/drawing/2014/main" id="{09695586-9CEF-7EC2-F576-175FB669F7D0}"/>
              </a:ext>
            </a:extLst>
          </p:cNvPr>
          <p:cNvSpPr txBox="1"/>
          <p:nvPr/>
        </p:nvSpPr>
        <p:spPr>
          <a:xfrm>
            <a:off x="6477062" y="3821911"/>
            <a:ext cx="1284670" cy="646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bg1"/>
                </a:solidFill>
                <a:latin typeface="Elsie" panose="02000000000000000000" pitchFamily="2" charset="0"/>
                <a:cs typeface="Times New Roman"/>
                <a:sym typeface="Times New Roman"/>
              </a:rPr>
              <a:t>95%</a:t>
            </a:r>
            <a:endParaRPr sz="1200" dirty="0">
              <a:solidFill>
                <a:schemeClr val="bg1"/>
              </a:solidFill>
              <a:latin typeface="Elsie" panose="02000000000000000000" pitchFamily="2" charset="0"/>
            </a:endParaRPr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D5C9E96A-7502-4C1C-1F4E-5EE961035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" y="0"/>
            <a:ext cx="2268682" cy="21431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A9045ED-9805-4B98-7E57-F7ECD4286F3A}"/>
              </a:ext>
            </a:extLst>
          </p:cNvPr>
          <p:cNvSpPr txBox="1"/>
          <p:nvPr/>
        </p:nvSpPr>
        <p:spPr>
          <a:xfrm>
            <a:off x="3432525" y="1374290"/>
            <a:ext cx="6625874" cy="369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buNone/>
            </a:pPr>
            <a:r>
              <a:rPr lang="lv-LV" sz="22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Prompts</a:t>
            </a:r>
            <a:r>
              <a:rPr lang="lv-LV" sz="2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6.3 - Iekļaujošas aktivitātes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lv-LV" sz="2200" b="0" i="0" u="none" strike="noStrike" kern="0" cap="none" spc="0" normalizeH="0" baseline="0" noProof="0" dirty="0">
                <a:ln>
                  <a:noFill/>
                </a:ln>
                <a:solidFill>
                  <a:srgbClr val="383A42"/>
                </a:solidFill>
                <a:effectLst/>
                <a:uLnTx/>
                <a:uFillTx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Tēma: [tēma]</a:t>
            </a:r>
            <a:endParaRPr kumimoji="0" lang="lv-LV" sz="2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lv-LV" sz="2200" b="0" i="0" u="none" strike="noStrike" kern="0" cap="none" spc="0" normalizeH="0" baseline="0" noProof="0" dirty="0">
                <a:ln>
                  <a:noFill/>
                </a:ln>
                <a:solidFill>
                  <a:srgbClr val="383A42"/>
                </a:solidFill>
                <a:effectLst/>
                <a:uLnTx/>
                <a:uFillTx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Vecums: [vecums]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b="1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Izveido 3 aktivitātes, kas ir:</a:t>
            </a:r>
            <a:endParaRPr lang="lv-LV" sz="2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Pieejamas dažādiem fiziskajiem spēju līmeņiem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Interesantas dažādiem temperamentiem (</a:t>
            </a:r>
            <a:r>
              <a:rPr lang="lv-LV" sz="2200" kern="0" dirty="0" err="1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introvertiem</a:t>
            </a: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 un ekstravertiem)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Ļauj izcelties dažādām prasmēm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Tx/>
              <a:buChar char="-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Neizslēdz nevienu dalībnieku</a:t>
            </a:r>
            <a:endParaRPr lang="lv-LV" sz="22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b="1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Katrai aktivitātei paskaidro iekļaujošos elementus.</a:t>
            </a:r>
            <a:r>
              <a:rPr lang="lv-LV" sz="2200" b="1" kern="0" dirty="0">
                <a:solidFill>
                  <a:srgbClr val="383A42"/>
                </a:solidFill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lv-LV" sz="2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75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E91AF-4B07-5435-F000-4A1D3E9F2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293E4-25FC-7326-2265-8990448BE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784" y="235616"/>
            <a:ext cx="7096125" cy="835946"/>
          </a:xfrm>
          <a:prstGeom prst="rect">
            <a:avLst/>
          </a:prstGeom>
        </p:spPr>
        <p:txBody>
          <a:bodyPr/>
          <a:lstStyle/>
          <a:p>
            <a:r>
              <a:rPr lang="lv-LV" sz="3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Materiālu un resursu plānošana</a:t>
            </a:r>
            <a:endParaRPr lang="en-US" b="1" dirty="0"/>
          </a:p>
        </p:txBody>
      </p:sp>
      <p:sp>
        <p:nvSpPr>
          <p:cNvPr id="18" name="Google Shape;1008;p12">
            <a:extLst>
              <a:ext uri="{FF2B5EF4-FFF2-40B4-BE49-F238E27FC236}">
                <a16:creationId xmlns:a16="http://schemas.microsoft.com/office/drawing/2014/main" id="{02523B0A-D61D-4CB0-2242-52532A3E1A94}"/>
              </a:ext>
            </a:extLst>
          </p:cNvPr>
          <p:cNvSpPr txBox="1"/>
          <p:nvPr/>
        </p:nvSpPr>
        <p:spPr>
          <a:xfrm>
            <a:off x="2493252" y="1383336"/>
            <a:ext cx="1154292" cy="646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bg1"/>
                </a:solidFill>
                <a:latin typeface="Elsie" panose="02000000000000000000" pitchFamily="2" charset="0"/>
                <a:ea typeface="Times New Roman"/>
                <a:cs typeface="Times New Roman"/>
                <a:sym typeface="Times New Roman"/>
              </a:rPr>
              <a:t>00+</a:t>
            </a:r>
            <a:endParaRPr sz="1200" dirty="0">
              <a:solidFill>
                <a:schemeClr val="bg1"/>
              </a:solidFill>
              <a:latin typeface="Elsie" panose="02000000000000000000" pitchFamily="2" charset="0"/>
            </a:endParaRPr>
          </a:p>
        </p:txBody>
      </p:sp>
      <p:sp>
        <p:nvSpPr>
          <p:cNvPr id="83" name="Google Shape;1008;p12">
            <a:extLst>
              <a:ext uri="{FF2B5EF4-FFF2-40B4-BE49-F238E27FC236}">
                <a16:creationId xmlns:a16="http://schemas.microsoft.com/office/drawing/2014/main" id="{FCE69CE9-FC46-EB78-4270-8EDC69486212}"/>
              </a:ext>
            </a:extLst>
          </p:cNvPr>
          <p:cNvSpPr txBox="1"/>
          <p:nvPr/>
        </p:nvSpPr>
        <p:spPr>
          <a:xfrm>
            <a:off x="6477062" y="3821911"/>
            <a:ext cx="1284670" cy="646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bg1"/>
                </a:solidFill>
                <a:latin typeface="Elsie" panose="02000000000000000000" pitchFamily="2" charset="0"/>
                <a:cs typeface="Times New Roman"/>
                <a:sym typeface="Times New Roman"/>
              </a:rPr>
              <a:t>95%</a:t>
            </a:r>
            <a:endParaRPr sz="1200" dirty="0">
              <a:solidFill>
                <a:schemeClr val="bg1"/>
              </a:solidFill>
              <a:latin typeface="Elsie" panose="02000000000000000000" pitchFamily="2" charset="0"/>
            </a:endParaRPr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BE39FA49-D764-6E01-C6E7-32B7AC772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" y="0"/>
            <a:ext cx="2268682" cy="21431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3EE6697-839D-F8E3-2879-E937AE0D48BE}"/>
              </a:ext>
            </a:extLst>
          </p:cNvPr>
          <p:cNvSpPr txBox="1"/>
          <p:nvPr/>
        </p:nvSpPr>
        <p:spPr>
          <a:xfrm>
            <a:off x="2373456" y="967700"/>
            <a:ext cx="5274253" cy="514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buNone/>
            </a:pPr>
            <a:r>
              <a:rPr lang="lv-LV" sz="22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Prompts</a:t>
            </a:r>
            <a:r>
              <a:rPr lang="lv-LV" sz="2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7.1 - Resursu saraksts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Nometnes programma: [īss apraksts vai aktivitāšu saraksts]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Dalībnieku skaits: [skaits]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Dienas: [skaits]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b="1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Izveido detalizētu materiālu un resursu sarakstu: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MATERIĀLI (</a:t>
            </a:r>
            <a:r>
              <a:rPr lang="lv-LV" sz="2200" kern="0" dirty="0" err="1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gruposies</a:t>
            </a: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 pēc kategorijām):</a:t>
            </a:r>
            <a:endParaRPr lang="lv-LV" sz="2200" kern="100" dirty="0">
              <a:solidFill>
                <a:srgbClr val="383A4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   Kancelejas preces (ar daudzumiem)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Tx/>
              <a:buChar char="-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Aktivitātēm specifiskas lietas</a:t>
            </a:r>
            <a:endParaRPr lang="lv-LV" sz="22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Tx/>
              <a:buChar char="-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Sižeta rekvizīti</a:t>
            </a:r>
            <a:endParaRPr lang="lv-LV" sz="22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Tx/>
              <a:buChar char="-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Stiprinājumu materiāli</a:t>
            </a:r>
          </a:p>
          <a:p>
            <a:pPr marL="342900" indent="-342900">
              <a:lnSpc>
                <a:spcPct val="107000"/>
              </a:lnSpc>
              <a:buFontTx/>
              <a:buChar char="-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latin typeface="var(--font-mono)"/>
                <a:ea typeface="Calibri" panose="020F0502020204030204" pitchFamily="34" charset="0"/>
                <a:cs typeface="Courier New" panose="02070309020205020404" pitchFamily="49" charset="0"/>
              </a:rPr>
              <a:t>Vizuālie materiāli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</a:pPr>
            <a:endParaRPr lang="lv-LV" sz="2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3600CAF6-247E-C25D-934A-34EE35726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5756" y="0"/>
            <a:ext cx="2857500" cy="2143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184BD2-727D-ECC1-787A-5CD968D01D66}"/>
              </a:ext>
            </a:extLst>
          </p:cNvPr>
          <p:cNvSpPr txBox="1"/>
          <p:nvPr/>
        </p:nvSpPr>
        <p:spPr>
          <a:xfrm>
            <a:off x="7647709" y="2317197"/>
            <a:ext cx="3532909" cy="442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lv-LV" sz="2200" b="0" i="0" u="none" strike="noStrike" kern="0" cap="none" spc="0" normalizeH="0" baseline="0" noProof="0" dirty="0">
                <a:ln>
                  <a:noFill/>
                </a:ln>
                <a:solidFill>
                  <a:srgbClr val="383A42"/>
                </a:solidFill>
                <a:effectLst/>
                <a:uLnTx/>
                <a:uFillTx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2. RESURSI:</a:t>
            </a:r>
            <a:endParaRPr kumimoji="0" lang="lv-LV" sz="2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lv-LV" sz="2200" b="0" i="0" u="none" strike="noStrike" kern="0" cap="none" spc="0" normalizeH="0" baseline="0" noProof="0" dirty="0">
                <a:ln>
                  <a:noFill/>
                </a:ln>
                <a:solidFill>
                  <a:srgbClr val="383A42"/>
                </a:solidFill>
                <a:effectLst/>
                <a:uLnTx/>
                <a:uFillTx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Nepieciešamās telpas/vietas</a:t>
            </a:r>
            <a:endParaRPr kumimoji="0" lang="lv-LV" sz="2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lv-LV" sz="2200" b="0" i="0" u="none" strike="noStrike" kern="0" cap="none" spc="0" normalizeH="0" baseline="0" noProof="0" dirty="0">
                <a:ln>
                  <a:noFill/>
                </a:ln>
                <a:solidFill>
                  <a:srgbClr val="383A42"/>
                </a:solidFill>
                <a:effectLst/>
                <a:uLnTx/>
                <a:uFillTx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Tehniskais aprīkojums</a:t>
            </a:r>
            <a:endParaRPr kumimoji="0" lang="lv-LV" sz="2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lv-LV" sz="2200" b="0" i="0" u="none" strike="noStrike" kern="0" cap="none" spc="0" normalizeH="0" baseline="0" noProof="0" dirty="0">
                <a:ln>
                  <a:noFill/>
                </a:ln>
                <a:solidFill>
                  <a:srgbClr val="383A42"/>
                </a:solidFill>
                <a:effectLst/>
                <a:uLnTx/>
                <a:uFillTx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Cilvēkresursi (papildus vadītāji/eksperti)</a:t>
            </a:r>
            <a:endParaRPr kumimoji="0" lang="lv-LV" sz="2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lv-LV" sz="2200" b="0" i="0" u="none" strike="noStrike" kern="0" cap="none" spc="0" normalizeH="0" baseline="0" noProof="0" dirty="0">
                <a:ln>
                  <a:noFill/>
                </a:ln>
                <a:solidFill>
                  <a:srgbClr val="383A42"/>
                </a:solidFill>
                <a:effectLst/>
                <a:uLnTx/>
                <a:uFillTx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3. PRIORITĀTES:</a:t>
            </a:r>
            <a:endParaRPr kumimoji="0" lang="lv-LV" sz="2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lv-LV" sz="2200" b="0" i="0" u="none" strike="noStrike" kern="0" cap="none" spc="0" normalizeH="0" baseline="0" noProof="0" dirty="0">
                <a:ln>
                  <a:noFill/>
                </a:ln>
                <a:solidFill>
                  <a:srgbClr val="383A42"/>
                </a:solidFill>
                <a:effectLst/>
                <a:uLnTx/>
                <a:uFillTx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Obligāti nepieciešams</a:t>
            </a:r>
            <a:endParaRPr kumimoji="0" lang="lv-LV" sz="2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lv-LV" sz="2200" b="0" i="0" u="none" strike="noStrike" kern="0" cap="none" spc="0" normalizeH="0" baseline="0" noProof="0" dirty="0">
                <a:ln>
                  <a:noFill/>
                </a:ln>
                <a:solidFill>
                  <a:srgbClr val="383A42"/>
                </a:solidFill>
                <a:effectLst/>
                <a:uLnTx/>
                <a:uFillTx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Ļoti noderīgs</a:t>
            </a:r>
            <a:endParaRPr kumimoji="0" lang="lv-LV" sz="2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lv-LV" sz="2200" b="0" i="0" u="none" strike="noStrike" kern="0" cap="none" spc="0" normalizeH="0" baseline="0" noProof="0" dirty="0">
                <a:ln>
                  <a:noFill/>
                </a:ln>
                <a:solidFill>
                  <a:srgbClr val="383A42"/>
                </a:solidFill>
                <a:effectLst/>
                <a:uLnTx/>
                <a:uFillTx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Patīkams papildinājums</a:t>
            </a:r>
            <a:endParaRPr kumimoji="0" lang="lv-LV" sz="2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lv-LV" sz="2200" b="0" i="0" u="none" strike="noStrike" kern="0" cap="none" spc="0" normalizeH="0" baseline="0" noProof="0" dirty="0">
                <a:ln>
                  <a:noFill/>
                </a:ln>
                <a:solidFill>
                  <a:srgbClr val="383A42"/>
                </a:solidFill>
                <a:effectLst/>
                <a:uLnTx/>
                <a:uFillTx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4. BUDŽETA NOVĒRTĒJUMS (orientējošs)</a:t>
            </a:r>
            <a:endParaRPr kumimoji="0" lang="lv-LV" sz="2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41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60">
            <a:extLst>
              <a:ext uri="{FF2B5EF4-FFF2-40B4-BE49-F238E27FC236}">
                <a16:creationId xmlns:a16="http://schemas.microsoft.com/office/drawing/2014/main" id="{59BE1F3B-E93F-36DF-4AFE-3181717CD9AD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lv-LV" b="1" dirty="0"/>
              <a:t>Par ko būs stāsts, ko darīsim?</a:t>
            </a:r>
            <a:endParaRPr lang="en-US" b="1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9FE3A07-5619-E4FC-35D2-D1CBBC603804}"/>
              </a:ext>
            </a:extLst>
          </p:cNvPr>
          <p:cNvSpPr/>
          <p:nvPr/>
        </p:nvSpPr>
        <p:spPr>
          <a:xfrm>
            <a:off x="1123719" y="5633972"/>
            <a:ext cx="1848882" cy="681841"/>
          </a:xfrm>
          <a:custGeom>
            <a:avLst/>
            <a:gdLst>
              <a:gd name="connsiteX0" fmla="*/ 1993994 w 1995444"/>
              <a:gd name="connsiteY0" fmla="*/ 580358 h 735891"/>
              <a:gd name="connsiteX1" fmla="*/ 1038959 w 1995444"/>
              <a:gd name="connsiteY1" fmla="*/ 687600 h 735891"/>
              <a:gd name="connsiteX2" fmla="*/ 31131 w 1995444"/>
              <a:gd name="connsiteY2" fmla="*/ 104837 h 735891"/>
              <a:gd name="connsiteX3" fmla="*/ 1297064 w 1995444"/>
              <a:gd name="connsiteY3" fmla="*/ 129310 h 735891"/>
              <a:gd name="connsiteX4" fmla="*/ 1993994 w 1995444"/>
              <a:gd name="connsiteY4" fmla="*/ 580328 h 73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444" h="735891">
                <a:moveTo>
                  <a:pt x="1993994" y="580358"/>
                </a:moveTo>
                <a:cubicBezTo>
                  <a:pt x="1967361" y="725686"/>
                  <a:pt x="1576771" y="786143"/>
                  <a:pt x="1038959" y="687600"/>
                </a:cubicBezTo>
                <a:cubicBezTo>
                  <a:pt x="376977" y="566331"/>
                  <a:pt x="-133491" y="283072"/>
                  <a:pt x="31131" y="104837"/>
                </a:cubicBezTo>
                <a:cubicBezTo>
                  <a:pt x="176962" y="-53067"/>
                  <a:pt x="780144" y="-22558"/>
                  <a:pt x="1297064" y="129310"/>
                </a:cubicBezTo>
                <a:cubicBezTo>
                  <a:pt x="1731924" y="257061"/>
                  <a:pt x="2018437" y="446955"/>
                  <a:pt x="1993994" y="580328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FA2CAFE-7934-74B4-FDE3-F547F5D3A33D}"/>
              </a:ext>
            </a:extLst>
          </p:cNvPr>
          <p:cNvGrpSpPr/>
          <p:nvPr/>
        </p:nvGrpSpPr>
        <p:grpSpPr>
          <a:xfrm>
            <a:off x="655623" y="1284871"/>
            <a:ext cx="2658589" cy="4933584"/>
            <a:chOff x="655623" y="1284871"/>
            <a:chExt cx="2658589" cy="493358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B3D9B20-35CA-461F-A477-A2B35E92442C}"/>
                </a:ext>
              </a:extLst>
            </p:cNvPr>
            <p:cNvSpPr/>
            <p:nvPr/>
          </p:nvSpPr>
          <p:spPr>
            <a:xfrm>
              <a:off x="2303415" y="5265344"/>
              <a:ext cx="392967" cy="815478"/>
            </a:xfrm>
            <a:custGeom>
              <a:avLst/>
              <a:gdLst>
                <a:gd name="connsiteX0" fmla="*/ 424118 w 424118"/>
                <a:gd name="connsiteY0" fmla="*/ 842969 h 880122"/>
                <a:gd name="connsiteX1" fmla="*/ 340017 w 424118"/>
                <a:gd name="connsiteY1" fmla="*/ 860487 h 880122"/>
                <a:gd name="connsiteX2" fmla="*/ 195043 w 424118"/>
                <a:gd name="connsiteY2" fmla="*/ 854539 h 880122"/>
                <a:gd name="connsiteX3" fmla="*/ 136480 w 424118"/>
                <a:gd name="connsiteY3" fmla="*/ 806984 h 880122"/>
                <a:gd name="connsiteX4" fmla="*/ 91470 w 424118"/>
                <a:gd name="connsiteY4" fmla="*/ 728653 h 880122"/>
                <a:gd name="connsiteX5" fmla="*/ 43412 w 424118"/>
                <a:gd name="connsiteY5" fmla="*/ 351143 h 880122"/>
                <a:gd name="connsiteX6" fmla="*/ 41933 w 424118"/>
                <a:gd name="connsiteY6" fmla="*/ 342591 h 880122"/>
                <a:gd name="connsiteX7" fmla="*/ 266 w 424118"/>
                <a:gd name="connsiteY7" fmla="*/ 18051 h 880122"/>
                <a:gd name="connsiteX8" fmla="*/ 0 w 424118"/>
                <a:gd name="connsiteY8" fmla="*/ 14352 h 880122"/>
                <a:gd name="connsiteX9" fmla="*/ 4557 w 424118"/>
                <a:gd name="connsiteY9" fmla="*/ 14145 h 880122"/>
                <a:gd name="connsiteX10" fmla="*/ 64334 w 424118"/>
                <a:gd name="connsiteY10" fmla="*/ 11600 h 880122"/>
                <a:gd name="connsiteX11" fmla="*/ 336998 w 424118"/>
                <a:gd name="connsiteY11" fmla="*/ 0 h 880122"/>
                <a:gd name="connsiteX12" fmla="*/ 305571 w 424118"/>
                <a:gd name="connsiteY12" fmla="*/ 340461 h 880122"/>
                <a:gd name="connsiteX13" fmla="*/ 271421 w 424118"/>
                <a:gd name="connsiteY13" fmla="*/ 710276 h 880122"/>
                <a:gd name="connsiteX14" fmla="*/ 424118 w 424118"/>
                <a:gd name="connsiteY14" fmla="*/ 842969 h 88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4118" h="880122">
                  <a:moveTo>
                    <a:pt x="424118" y="842969"/>
                  </a:moveTo>
                  <a:cubicBezTo>
                    <a:pt x="405120" y="841874"/>
                    <a:pt x="376208" y="844389"/>
                    <a:pt x="340017" y="860487"/>
                  </a:cubicBezTo>
                  <a:cubicBezTo>
                    <a:pt x="272724" y="890405"/>
                    <a:pt x="248280" y="884309"/>
                    <a:pt x="195043" y="854539"/>
                  </a:cubicBezTo>
                  <a:cubicBezTo>
                    <a:pt x="172672" y="842022"/>
                    <a:pt x="152815" y="825332"/>
                    <a:pt x="136480" y="806984"/>
                  </a:cubicBezTo>
                  <a:cubicBezTo>
                    <a:pt x="113901" y="781712"/>
                    <a:pt x="98010" y="753333"/>
                    <a:pt x="91470" y="728653"/>
                  </a:cubicBezTo>
                  <a:cubicBezTo>
                    <a:pt x="98454" y="665030"/>
                    <a:pt x="78272" y="551424"/>
                    <a:pt x="43412" y="351143"/>
                  </a:cubicBezTo>
                  <a:cubicBezTo>
                    <a:pt x="42909" y="348273"/>
                    <a:pt x="42406" y="345432"/>
                    <a:pt x="41933" y="342591"/>
                  </a:cubicBezTo>
                  <a:cubicBezTo>
                    <a:pt x="12902" y="173559"/>
                    <a:pt x="2072" y="41489"/>
                    <a:pt x="266" y="18051"/>
                  </a:cubicBezTo>
                  <a:cubicBezTo>
                    <a:pt x="89" y="15625"/>
                    <a:pt x="0" y="14352"/>
                    <a:pt x="0" y="14352"/>
                  </a:cubicBezTo>
                  <a:lnTo>
                    <a:pt x="4557" y="14145"/>
                  </a:lnTo>
                  <a:lnTo>
                    <a:pt x="64334" y="11600"/>
                  </a:lnTo>
                  <a:lnTo>
                    <a:pt x="336998" y="0"/>
                  </a:lnTo>
                  <a:lnTo>
                    <a:pt x="305571" y="340461"/>
                  </a:lnTo>
                  <a:lnTo>
                    <a:pt x="271421" y="710276"/>
                  </a:lnTo>
                  <a:cubicBezTo>
                    <a:pt x="329866" y="772213"/>
                    <a:pt x="375350" y="813524"/>
                    <a:pt x="424118" y="84296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B5E4C2-DB3E-D790-DA6A-2CAEE522B95E}"/>
                </a:ext>
              </a:extLst>
            </p:cNvPr>
            <p:cNvSpPr/>
            <p:nvPr/>
          </p:nvSpPr>
          <p:spPr>
            <a:xfrm>
              <a:off x="2375961" y="5940479"/>
              <a:ext cx="394008" cy="277976"/>
            </a:xfrm>
            <a:custGeom>
              <a:avLst/>
              <a:gdLst>
                <a:gd name="connsiteX0" fmla="*/ 412435 w 425241"/>
                <a:gd name="connsiteY0" fmla="*/ 264379 h 300011"/>
                <a:gd name="connsiteX1" fmla="*/ 217628 w 425241"/>
                <a:gd name="connsiteY1" fmla="*/ 286869 h 300011"/>
                <a:gd name="connsiteX2" fmla="*/ 1160 w 425241"/>
                <a:gd name="connsiteY2" fmla="*/ 133846 h 300011"/>
                <a:gd name="connsiteX3" fmla="*/ 13204 w 425241"/>
                <a:gd name="connsiteY3" fmla="*/ 0 h 300011"/>
                <a:gd name="connsiteX4" fmla="*/ 116777 w 425241"/>
                <a:gd name="connsiteY4" fmla="*/ 125886 h 300011"/>
                <a:gd name="connsiteX5" fmla="*/ 261750 w 425241"/>
                <a:gd name="connsiteY5" fmla="*/ 131834 h 300011"/>
                <a:gd name="connsiteX6" fmla="*/ 345852 w 425241"/>
                <a:gd name="connsiteY6" fmla="*/ 114315 h 300011"/>
                <a:gd name="connsiteX7" fmla="*/ 379291 w 425241"/>
                <a:gd name="connsiteY7" fmla="*/ 134498 h 300011"/>
                <a:gd name="connsiteX8" fmla="*/ 412435 w 425241"/>
                <a:gd name="connsiteY8" fmla="*/ 264379 h 30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241" h="300011">
                  <a:moveTo>
                    <a:pt x="412435" y="264379"/>
                  </a:moveTo>
                  <a:cubicBezTo>
                    <a:pt x="392578" y="288260"/>
                    <a:pt x="290455" y="317438"/>
                    <a:pt x="217628" y="286869"/>
                  </a:cubicBezTo>
                  <a:cubicBezTo>
                    <a:pt x="144801" y="256300"/>
                    <a:pt x="5658" y="165274"/>
                    <a:pt x="1160" y="133846"/>
                  </a:cubicBezTo>
                  <a:cubicBezTo>
                    <a:pt x="-3338" y="102419"/>
                    <a:pt x="6220" y="63624"/>
                    <a:pt x="13204" y="0"/>
                  </a:cubicBezTo>
                  <a:cubicBezTo>
                    <a:pt x="24508" y="42583"/>
                    <a:pt x="63540" y="96116"/>
                    <a:pt x="116777" y="125886"/>
                  </a:cubicBezTo>
                  <a:cubicBezTo>
                    <a:pt x="170014" y="155656"/>
                    <a:pt x="194457" y="161752"/>
                    <a:pt x="261750" y="131834"/>
                  </a:cubicBezTo>
                  <a:cubicBezTo>
                    <a:pt x="297942" y="115736"/>
                    <a:pt x="326853" y="113220"/>
                    <a:pt x="345852" y="114315"/>
                  </a:cubicBezTo>
                  <a:cubicBezTo>
                    <a:pt x="360559" y="123163"/>
                    <a:pt x="372485" y="130088"/>
                    <a:pt x="379291" y="134498"/>
                  </a:cubicBezTo>
                  <a:cubicBezTo>
                    <a:pt x="434451" y="170156"/>
                    <a:pt x="432291" y="240497"/>
                    <a:pt x="412435" y="264379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73BA323-653E-F6F6-6EE5-FEA22D68BFDA}"/>
                </a:ext>
              </a:extLst>
            </p:cNvPr>
            <p:cNvSpPr/>
            <p:nvPr/>
          </p:nvSpPr>
          <p:spPr>
            <a:xfrm>
              <a:off x="1461524" y="5321800"/>
              <a:ext cx="275033" cy="560313"/>
            </a:xfrm>
            <a:custGeom>
              <a:avLst/>
              <a:gdLst>
                <a:gd name="connsiteX0" fmla="*/ 173199 w 296835"/>
                <a:gd name="connsiteY0" fmla="*/ 425124 h 604729"/>
                <a:gd name="connsiteX1" fmla="*/ 241764 w 296835"/>
                <a:gd name="connsiteY1" fmla="*/ 592292 h 604729"/>
                <a:gd name="connsiteX2" fmla="*/ 90163 w 296835"/>
                <a:gd name="connsiteY2" fmla="*/ 603034 h 604729"/>
                <a:gd name="connsiteX3" fmla="*/ 1474 w 296835"/>
                <a:gd name="connsiteY3" fmla="*/ 466021 h 604729"/>
                <a:gd name="connsiteX4" fmla="*/ 12305 w 296835"/>
                <a:gd name="connsiteY4" fmla="*/ 345314 h 604729"/>
                <a:gd name="connsiteX5" fmla="*/ 12305 w 296835"/>
                <a:gd name="connsiteY5" fmla="*/ 345314 h 604729"/>
                <a:gd name="connsiteX6" fmla="*/ 17661 w 296835"/>
                <a:gd name="connsiteY6" fmla="*/ 292728 h 604729"/>
                <a:gd name="connsiteX7" fmla="*/ 20354 w 296835"/>
                <a:gd name="connsiteY7" fmla="*/ 228542 h 604729"/>
                <a:gd name="connsiteX8" fmla="*/ 19200 w 296835"/>
                <a:gd name="connsiteY8" fmla="*/ 47230 h 604729"/>
                <a:gd name="connsiteX9" fmla="*/ 17277 w 296835"/>
                <a:gd name="connsiteY9" fmla="*/ 0 h 604729"/>
                <a:gd name="connsiteX10" fmla="*/ 296836 w 296835"/>
                <a:gd name="connsiteY10" fmla="*/ 53178 h 604729"/>
                <a:gd name="connsiteX11" fmla="*/ 209449 w 296835"/>
                <a:gd name="connsiteY11" fmla="*/ 301635 h 604729"/>
                <a:gd name="connsiteX12" fmla="*/ 169470 w 296835"/>
                <a:gd name="connsiteY12" fmla="*/ 415241 h 604729"/>
                <a:gd name="connsiteX13" fmla="*/ 173169 w 296835"/>
                <a:gd name="connsiteY13" fmla="*/ 425124 h 60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6835" h="604729">
                  <a:moveTo>
                    <a:pt x="173199" y="425124"/>
                  </a:moveTo>
                  <a:cubicBezTo>
                    <a:pt x="183408" y="451906"/>
                    <a:pt x="217942" y="542695"/>
                    <a:pt x="241764" y="592292"/>
                  </a:cubicBezTo>
                  <a:cubicBezTo>
                    <a:pt x="218475" y="586521"/>
                    <a:pt x="165268" y="578857"/>
                    <a:pt x="90163" y="603034"/>
                  </a:cubicBezTo>
                  <a:cubicBezTo>
                    <a:pt x="49207" y="616202"/>
                    <a:pt x="9582" y="550981"/>
                    <a:pt x="1474" y="466021"/>
                  </a:cubicBezTo>
                  <a:cubicBezTo>
                    <a:pt x="-2107" y="427995"/>
                    <a:pt x="586" y="386003"/>
                    <a:pt x="12305" y="345314"/>
                  </a:cubicBezTo>
                  <a:lnTo>
                    <a:pt x="12305" y="345314"/>
                  </a:lnTo>
                  <a:cubicBezTo>
                    <a:pt x="12778" y="344337"/>
                    <a:pt x="15412" y="328180"/>
                    <a:pt x="17661" y="292728"/>
                  </a:cubicBezTo>
                  <a:cubicBezTo>
                    <a:pt x="18727" y="275831"/>
                    <a:pt x="19733" y="254583"/>
                    <a:pt x="20354" y="228542"/>
                  </a:cubicBezTo>
                  <a:cubicBezTo>
                    <a:pt x="22070" y="157728"/>
                    <a:pt x="20650" y="90257"/>
                    <a:pt x="19200" y="47230"/>
                  </a:cubicBezTo>
                  <a:cubicBezTo>
                    <a:pt x="18253" y="17963"/>
                    <a:pt x="17277" y="0"/>
                    <a:pt x="17277" y="0"/>
                  </a:cubicBezTo>
                  <a:lnTo>
                    <a:pt x="296836" y="53178"/>
                  </a:lnTo>
                  <a:lnTo>
                    <a:pt x="209449" y="301635"/>
                  </a:lnTo>
                  <a:lnTo>
                    <a:pt x="169470" y="415241"/>
                  </a:lnTo>
                  <a:cubicBezTo>
                    <a:pt x="169470" y="415241"/>
                    <a:pt x="170802" y="418851"/>
                    <a:pt x="173169" y="42512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D99E2A6-72F4-0B41-9938-4A02410976B7}"/>
                </a:ext>
              </a:extLst>
            </p:cNvPr>
            <p:cNvSpPr/>
            <p:nvPr/>
          </p:nvSpPr>
          <p:spPr>
            <a:xfrm>
              <a:off x="701989" y="3127632"/>
              <a:ext cx="1010878" cy="1935635"/>
            </a:xfrm>
            <a:custGeom>
              <a:avLst/>
              <a:gdLst>
                <a:gd name="connsiteX0" fmla="*/ 1091012 w 1091011"/>
                <a:gd name="connsiteY0" fmla="*/ 0 h 2089074"/>
                <a:gd name="connsiteX1" fmla="*/ 781979 w 1091011"/>
                <a:gd name="connsiteY1" fmla="*/ 348361 h 2089074"/>
                <a:gd name="connsiteX2" fmla="*/ 781979 w 1091011"/>
                <a:gd name="connsiteY2" fmla="*/ 348361 h 2089074"/>
                <a:gd name="connsiteX3" fmla="*/ 604040 w 1091011"/>
                <a:gd name="connsiteY3" fmla="*/ 584035 h 2089074"/>
                <a:gd name="connsiteX4" fmla="*/ 604040 w 1091011"/>
                <a:gd name="connsiteY4" fmla="*/ 584035 h 2089074"/>
                <a:gd name="connsiteX5" fmla="*/ 297788 w 1091011"/>
                <a:gd name="connsiteY5" fmla="*/ 1089532 h 2089074"/>
                <a:gd name="connsiteX6" fmla="*/ 0 w 1091011"/>
                <a:gd name="connsiteY6" fmla="*/ 1877696 h 2089074"/>
                <a:gd name="connsiteX7" fmla="*/ 215758 w 1091011"/>
                <a:gd name="connsiteY7" fmla="*/ 2089074 h 2089074"/>
                <a:gd name="connsiteX8" fmla="*/ 444063 w 1091011"/>
                <a:gd name="connsiteY8" fmla="*/ 1187572 h 2089074"/>
                <a:gd name="connsiteX9" fmla="*/ 693024 w 1091011"/>
                <a:gd name="connsiteY9" fmla="*/ 1080832 h 2089074"/>
                <a:gd name="connsiteX10" fmla="*/ 825953 w 1091011"/>
                <a:gd name="connsiteY10" fmla="*/ 727321 h 2089074"/>
                <a:gd name="connsiteX11" fmla="*/ 828054 w 1091011"/>
                <a:gd name="connsiteY11" fmla="*/ 378131 h 2089074"/>
                <a:gd name="connsiteX12" fmla="*/ 807902 w 1091011"/>
                <a:gd name="connsiteY12" fmla="*/ 365111 h 2089074"/>
                <a:gd name="connsiteX13" fmla="*/ 1091012 w 1091011"/>
                <a:gd name="connsiteY13" fmla="*/ 0 h 208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1011" h="2089074">
                  <a:moveTo>
                    <a:pt x="1091012" y="0"/>
                  </a:moveTo>
                  <a:cubicBezTo>
                    <a:pt x="1078287" y="12518"/>
                    <a:pt x="947223" y="142576"/>
                    <a:pt x="781979" y="348361"/>
                  </a:cubicBezTo>
                  <a:lnTo>
                    <a:pt x="781979" y="348361"/>
                  </a:lnTo>
                  <a:cubicBezTo>
                    <a:pt x="781979" y="348361"/>
                    <a:pt x="697049" y="447378"/>
                    <a:pt x="604040" y="584035"/>
                  </a:cubicBezTo>
                  <a:cubicBezTo>
                    <a:pt x="604040" y="584035"/>
                    <a:pt x="604040" y="584035"/>
                    <a:pt x="604040" y="584035"/>
                  </a:cubicBezTo>
                  <a:cubicBezTo>
                    <a:pt x="498040" y="733802"/>
                    <a:pt x="390116" y="905201"/>
                    <a:pt x="297788" y="1089532"/>
                  </a:cubicBezTo>
                  <a:cubicBezTo>
                    <a:pt x="122276" y="1439936"/>
                    <a:pt x="0" y="1877696"/>
                    <a:pt x="0" y="1877696"/>
                  </a:cubicBezTo>
                  <a:cubicBezTo>
                    <a:pt x="0" y="1877696"/>
                    <a:pt x="64630" y="1999173"/>
                    <a:pt x="215758" y="2089074"/>
                  </a:cubicBezTo>
                  <a:cubicBezTo>
                    <a:pt x="253281" y="1903826"/>
                    <a:pt x="332175" y="1544012"/>
                    <a:pt x="444063" y="1187572"/>
                  </a:cubicBezTo>
                  <a:lnTo>
                    <a:pt x="693024" y="1080832"/>
                  </a:lnTo>
                  <a:cubicBezTo>
                    <a:pt x="693024" y="1080832"/>
                    <a:pt x="820715" y="787542"/>
                    <a:pt x="825953" y="727321"/>
                  </a:cubicBezTo>
                  <a:cubicBezTo>
                    <a:pt x="831191" y="667101"/>
                    <a:pt x="828054" y="378131"/>
                    <a:pt x="828054" y="378131"/>
                  </a:cubicBezTo>
                  <a:lnTo>
                    <a:pt x="807902" y="365111"/>
                  </a:lnTo>
                  <a:cubicBezTo>
                    <a:pt x="949708" y="144056"/>
                    <a:pt x="1078287" y="12784"/>
                    <a:pt x="1091012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7E1C629-071E-D42F-60A0-4CABEADADE81}"/>
                </a:ext>
              </a:extLst>
            </p:cNvPr>
            <p:cNvSpPr/>
            <p:nvPr/>
          </p:nvSpPr>
          <p:spPr>
            <a:xfrm>
              <a:off x="1477559" y="5321800"/>
              <a:ext cx="259026" cy="279696"/>
            </a:xfrm>
            <a:custGeom>
              <a:avLst/>
              <a:gdLst>
                <a:gd name="connsiteX0" fmla="*/ 279559 w 279559"/>
                <a:gd name="connsiteY0" fmla="*/ 53178 h 301868"/>
                <a:gd name="connsiteX1" fmla="*/ 255737 w 279559"/>
                <a:gd name="connsiteY1" fmla="*/ 120885 h 301868"/>
                <a:gd name="connsiteX2" fmla="*/ 192173 w 279559"/>
                <a:gd name="connsiteY2" fmla="*/ 301635 h 301868"/>
                <a:gd name="connsiteX3" fmla="*/ 2515 w 279559"/>
                <a:gd name="connsiteY3" fmla="*/ 247955 h 301868"/>
                <a:gd name="connsiteX4" fmla="*/ 3078 w 279559"/>
                <a:gd name="connsiteY4" fmla="*/ 228542 h 301868"/>
                <a:gd name="connsiteX5" fmla="*/ 2723 w 279559"/>
                <a:gd name="connsiteY5" fmla="*/ 73567 h 301868"/>
                <a:gd name="connsiteX6" fmla="*/ 0 w 279559"/>
                <a:gd name="connsiteY6" fmla="*/ 0 h 301868"/>
                <a:gd name="connsiteX7" fmla="*/ 279559 w 279559"/>
                <a:gd name="connsiteY7" fmla="*/ 53178 h 30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9559" h="301868">
                  <a:moveTo>
                    <a:pt x="279559" y="53178"/>
                  </a:moveTo>
                  <a:lnTo>
                    <a:pt x="255737" y="120885"/>
                  </a:lnTo>
                  <a:lnTo>
                    <a:pt x="192173" y="301635"/>
                  </a:lnTo>
                  <a:cubicBezTo>
                    <a:pt x="99638" y="304861"/>
                    <a:pt x="37790" y="273967"/>
                    <a:pt x="2515" y="247955"/>
                  </a:cubicBezTo>
                  <a:cubicBezTo>
                    <a:pt x="2723" y="241800"/>
                    <a:pt x="2900" y="235348"/>
                    <a:pt x="3078" y="228542"/>
                  </a:cubicBezTo>
                  <a:cubicBezTo>
                    <a:pt x="4468" y="170867"/>
                    <a:pt x="3788" y="115410"/>
                    <a:pt x="2723" y="73567"/>
                  </a:cubicBezTo>
                  <a:cubicBezTo>
                    <a:pt x="1568" y="29090"/>
                    <a:pt x="0" y="0"/>
                    <a:pt x="0" y="0"/>
                  </a:cubicBezTo>
                  <a:lnTo>
                    <a:pt x="279559" y="5317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E682F3D-3D1E-C80F-4406-FA36214AB973}"/>
                </a:ext>
              </a:extLst>
            </p:cNvPr>
            <p:cNvSpPr/>
            <p:nvPr/>
          </p:nvSpPr>
          <p:spPr>
            <a:xfrm>
              <a:off x="2303415" y="5265344"/>
              <a:ext cx="312246" cy="329241"/>
            </a:xfrm>
            <a:custGeom>
              <a:avLst/>
              <a:gdLst>
                <a:gd name="connsiteX0" fmla="*/ 336998 w 336998"/>
                <a:gd name="connsiteY0" fmla="*/ 0 h 355340"/>
                <a:gd name="connsiteX1" fmla="*/ 305571 w 336998"/>
                <a:gd name="connsiteY1" fmla="*/ 340461 h 355340"/>
                <a:gd name="connsiteX2" fmla="*/ 41933 w 336998"/>
                <a:gd name="connsiteY2" fmla="*/ 342591 h 355340"/>
                <a:gd name="connsiteX3" fmla="*/ 0 w 336998"/>
                <a:gd name="connsiteY3" fmla="*/ 14352 h 355340"/>
                <a:gd name="connsiteX4" fmla="*/ 336998 w 336998"/>
                <a:gd name="connsiteY4" fmla="*/ 0 h 355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998" h="355340">
                  <a:moveTo>
                    <a:pt x="336998" y="0"/>
                  </a:moveTo>
                  <a:lnTo>
                    <a:pt x="305571" y="340461"/>
                  </a:lnTo>
                  <a:cubicBezTo>
                    <a:pt x="199512" y="362744"/>
                    <a:pt x="110261" y="357062"/>
                    <a:pt x="41933" y="342591"/>
                  </a:cubicBezTo>
                  <a:cubicBezTo>
                    <a:pt x="9884" y="155922"/>
                    <a:pt x="0" y="14352"/>
                    <a:pt x="0" y="14352"/>
                  </a:cubicBezTo>
                  <a:lnTo>
                    <a:pt x="336998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D590D73-3310-82C2-0694-7FFAE850945B}"/>
                </a:ext>
              </a:extLst>
            </p:cNvPr>
            <p:cNvSpPr/>
            <p:nvPr/>
          </p:nvSpPr>
          <p:spPr>
            <a:xfrm>
              <a:off x="1461524" y="5365561"/>
              <a:ext cx="61769" cy="388031"/>
            </a:xfrm>
            <a:custGeom>
              <a:avLst/>
              <a:gdLst>
                <a:gd name="connsiteX0" fmla="*/ 66666 w 66666"/>
                <a:gd name="connsiteY0" fmla="*/ 6155 h 418791"/>
                <a:gd name="connsiteX1" fmla="*/ 43762 w 66666"/>
                <a:gd name="connsiteY1" fmla="*/ 352504 h 418791"/>
                <a:gd name="connsiteX2" fmla="*/ 1474 w 66666"/>
                <a:gd name="connsiteY2" fmla="*/ 418791 h 418791"/>
                <a:gd name="connsiteX3" fmla="*/ 12305 w 66666"/>
                <a:gd name="connsiteY3" fmla="*/ 298084 h 418791"/>
                <a:gd name="connsiteX4" fmla="*/ 12305 w 66666"/>
                <a:gd name="connsiteY4" fmla="*/ 298084 h 418791"/>
                <a:gd name="connsiteX5" fmla="*/ 17661 w 66666"/>
                <a:gd name="connsiteY5" fmla="*/ 245498 h 418791"/>
                <a:gd name="connsiteX6" fmla="*/ 20354 w 66666"/>
                <a:gd name="connsiteY6" fmla="*/ 181313 h 418791"/>
                <a:gd name="connsiteX7" fmla="*/ 19200 w 66666"/>
                <a:gd name="connsiteY7" fmla="*/ 0 h 418791"/>
                <a:gd name="connsiteX8" fmla="*/ 66637 w 66666"/>
                <a:gd name="connsiteY8" fmla="*/ 6155 h 418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66" h="418791">
                  <a:moveTo>
                    <a:pt x="66666" y="6155"/>
                  </a:moveTo>
                  <a:lnTo>
                    <a:pt x="43762" y="352504"/>
                  </a:lnTo>
                  <a:cubicBezTo>
                    <a:pt x="43762" y="352504"/>
                    <a:pt x="21360" y="377688"/>
                    <a:pt x="1474" y="418791"/>
                  </a:cubicBezTo>
                  <a:cubicBezTo>
                    <a:pt x="-2107" y="380765"/>
                    <a:pt x="586" y="338774"/>
                    <a:pt x="12305" y="298084"/>
                  </a:cubicBezTo>
                  <a:lnTo>
                    <a:pt x="12305" y="298084"/>
                  </a:lnTo>
                  <a:cubicBezTo>
                    <a:pt x="12778" y="297108"/>
                    <a:pt x="15412" y="280950"/>
                    <a:pt x="17661" y="245498"/>
                  </a:cubicBezTo>
                  <a:cubicBezTo>
                    <a:pt x="18727" y="228601"/>
                    <a:pt x="19733" y="207354"/>
                    <a:pt x="20354" y="181313"/>
                  </a:cubicBezTo>
                  <a:cubicBezTo>
                    <a:pt x="22070" y="110498"/>
                    <a:pt x="20650" y="43027"/>
                    <a:pt x="19200" y="0"/>
                  </a:cubicBezTo>
                  <a:lnTo>
                    <a:pt x="66637" y="615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183DE98-187B-16AD-BA43-09F4D506DBB6}"/>
                </a:ext>
              </a:extLst>
            </p:cNvPr>
            <p:cNvSpPr/>
            <p:nvPr/>
          </p:nvSpPr>
          <p:spPr>
            <a:xfrm>
              <a:off x="2303662" y="5232552"/>
              <a:ext cx="132871" cy="780505"/>
            </a:xfrm>
            <a:custGeom>
              <a:avLst/>
              <a:gdLst>
                <a:gd name="connsiteX0" fmla="*/ 143405 w 143404"/>
                <a:gd name="connsiteY0" fmla="*/ 750611 h 842376"/>
                <a:gd name="connsiteX1" fmla="*/ 136214 w 143404"/>
                <a:gd name="connsiteY1" fmla="*/ 842377 h 842376"/>
                <a:gd name="connsiteX2" fmla="*/ 91204 w 143404"/>
                <a:gd name="connsiteY2" fmla="*/ 764046 h 842376"/>
                <a:gd name="connsiteX3" fmla="*/ 43146 w 143404"/>
                <a:gd name="connsiteY3" fmla="*/ 386536 h 842376"/>
                <a:gd name="connsiteX4" fmla="*/ 41666 w 143404"/>
                <a:gd name="connsiteY4" fmla="*/ 377983 h 842376"/>
                <a:gd name="connsiteX5" fmla="*/ 0 w 143404"/>
                <a:gd name="connsiteY5" fmla="*/ 53444 h 842376"/>
                <a:gd name="connsiteX6" fmla="*/ 4291 w 143404"/>
                <a:gd name="connsiteY6" fmla="*/ 49538 h 842376"/>
                <a:gd name="connsiteX7" fmla="*/ 58770 w 143404"/>
                <a:gd name="connsiteY7" fmla="*/ 0 h 842376"/>
                <a:gd name="connsiteX8" fmla="*/ 64068 w 143404"/>
                <a:gd name="connsiteY8" fmla="*/ 46993 h 842376"/>
                <a:gd name="connsiteX9" fmla="*/ 143405 w 143404"/>
                <a:gd name="connsiteY9" fmla="*/ 750611 h 842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404" h="842376">
                  <a:moveTo>
                    <a:pt x="143405" y="750611"/>
                  </a:moveTo>
                  <a:lnTo>
                    <a:pt x="136214" y="842377"/>
                  </a:lnTo>
                  <a:cubicBezTo>
                    <a:pt x="113635" y="817105"/>
                    <a:pt x="97744" y="788726"/>
                    <a:pt x="91204" y="764046"/>
                  </a:cubicBezTo>
                  <a:cubicBezTo>
                    <a:pt x="98188" y="700422"/>
                    <a:pt x="78005" y="586817"/>
                    <a:pt x="43146" y="386536"/>
                  </a:cubicBezTo>
                  <a:cubicBezTo>
                    <a:pt x="42643" y="383665"/>
                    <a:pt x="42140" y="380824"/>
                    <a:pt x="41666" y="377983"/>
                  </a:cubicBezTo>
                  <a:cubicBezTo>
                    <a:pt x="12636" y="208952"/>
                    <a:pt x="1805" y="76881"/>
                    <a:pt x="0" y="53444"/>
                  </a:cubicBezTo>
                  <a:lnTo>
                    <a:pt x="4291" y="49538"/>
                  </a:lnTo>
                  <a:lnTo>
                    <a:pt x="58770" y="0"/>
                  </a:lnTo>
                  <a:lnTo>
                    <a:pt x="64068" y="46993"/>
                  </a:lnTo>
                  <a:lnTo>
                    <a:pt x="143405" y="75061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1ACBEA1-BBA8-04F1-CB82-522DE97C397A}"/>
                </a:ext>
              </a:extLst>
            </p:cNvPr>
            <p:cNvSpPr/>
            <p:nvPr/>
          </p:nvSpPr>
          <p:spPr>
            <a:xfrm>
              <a:off x="883173" y="3127632"/>
              <a:ext cx="2431039" cy="2339879"/>
            </a:xfrm>
            <a:custGeom>
              <a:avLst/>
              <a:gdLst>
                <a:gd name="connsiteX0" fmla="*/ 2623749 w 2623749"/>
                <a:gd name="connsiteY0" fmla="*/ 2203686 h 2525363"/>
                <a:gd name="connsiteX1" fmla="*/ 1826679 w 2623749"/>
                <a:gd name="connsiteY1" fmla="*/ 2492951 h 2525363"/>
                <a:gd name="connsiteX2" fmla="*/ 1753438 w 2623749"/>
                <a:gd name="connsiteY2" fmla="*/ 2503160 h 2525363"/>
                <a:gd name="connsiteX3" fmla="*/ 1145492 w 2623749"/>
                <a:gd name="connsiteY3" fmla="*/ 2516181 h 2525363"/>
                <a:gd name="connsiteX4" fmla="*/ 1114538 w 2623749"/>
                <a:gd name="connsiteY4" fmla="*/ 2513784 h 2525363"/>
                <a:gd name="connsiteX5" fmla="*/ 811038 w 2623749"/>
                <a:gd name="connsiteY5" fmla="*/ 2475225 h 2525363"/>
                <a:gd name="connsiteX6" fmla="*/ 0 w 2623749"/>
                <a:gd name="connsiteY6" fmla="*/ 2192233 h 2525363"/>
                <a:gd name="connsiteX7" fmla="*/ 20182 w 2623749"/>
                <a:gd name="connsiteY7" fmla="*/ 2089074 h 2525363"/>
                <a:gd name="connsiteX8" fmla="*/ 284915 w 2623749"/>
                <a:gd name="connsiteY8" fmla="*/ 1075269 h 2525363"/>
                <a:gd name="connsiteX9" fmla="*/ 356825 w 2623749"/>
                <a:gd name="connsiteY9" fmla="*/ 868714 h 2525363"/>
                <a:gd name="connsiteX10" fmla="*/ 357949 w 2623749"/>
                <a:gd name="connsiteY10" fmla="*/ 865784 h 2525363"/>
                <a:gd name="connsiteX11" fmla="*/ 573441 w 2623749"/>
                <a:gd name="connsiteY11" fmla="*/ 427610 h 2525363"/>
                <a:gd name="connsiteX12" fmla="*/ 573441 w 2623749"/>
                <a:gd name="connsiteY12" fmla="*/ 427610 h 2525363"/>
                <a:gd name="connsiteX13" fmla="*/ 658874 w 2623749"/>
                <a:gd name="connsiteY13" fmla="*/ 294947 h 2525363"/>
                <a:gd name="connsiteX14" fmla="*/ 895436 w 2623749"/>
                <a:gd name="connsiteY14" fmla="*/ 0 h 2525363"/>
                <a:gd name="connsiteX15" fmla="*/ 991404 w 2623749"/>
                <a:gd name="connsiteY15" fmla="*/ 28941 h 2525363"/>
                <a:gd name="connsiteX16" fmla="*/ 1033928 w 2623749"/>
                <a:gd name="connsiteY16" fmla="*/ 38618 h 2525363"/>
                <a:gd name="connsiteX17" fmla="*/ 1053400 w 2623749"/>
                <a:gd name="connsiteY17" fmla="*/ 42583 h 2525363"/>
                <a:gd name="connsiteX18" fmla="*/ 1053400 w 2623749"/>
                <a:gd name="connsiteY18" fmla="*/ 48088 h 2525363"/>
                <a:gd name="connsiteX19" fmla="*/ 1005372 w 2623749"/>
                <a:gd name="connsiteY19" fmla="*/ 779996 h 2525363"/>
                <a:gd name="connsiteX20" fmla="*/ 861641 w 2623749"/>
                <a:gd name="connsiteY20" fmla="*/ 1371814 h 2525363"/>
                <a:gd name="connsiteX21" fmla="*/ 1027270 w 2623749"/>
                <a:gd name="connsiteY21" fmla="*/ 1424459 h 2525363"/>
                <a:gd name="connsiteX22" fmla="*/ 1163277 w 2623749"/>
                <a:gd name="connsiteY22" fmla="*/ 1454584 h 2525363"/>
                <a:gd name="connsiteX23" fmla="*/ 1594615 w 2623749"/>
                <a:gd name="connsiteY23" fmla="*/ 1475269 h 2525363"/>
                <a:gd name="connsiteX24" fmla="*/ 2150271 w 2623749"/>
                <a:gd name="connsiteY24" fmla="*/ 1255368 h 2525363"/>
                <a:gd name="connsiteX25" fmla="*/ 2266007 w 2623749"/>
                <a:gd name="connsiteY25" fmla="*/ 1176356 h 2525363"/>
                <a:gd name="connsiteX26" fmla="*/ 2355820 w 2623749"/>
                <a:gd name="connsiteY26" fmla="*/ 1119687 h 2525363"/>
                <a:gd name="connsiteX27" fmla="*/ 2402162 w 2623749"/>
                <a:gd name="connsiteY27" fmla="*/ 1253030 h 2525363"/>
                <a:gd name="connsiteX28" fmla="*/ 2418319 w 2623749"/>
                <a:gd name="connsiteY28" fmla="*/ 1304728 h 2525363"/>
                <a:gd name="connsiteX29" fmla="*/ 2623749 w 2623749"/>
                <a:gd name="connsiteY29" fmla="*/ 2203686 h 252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623749" h="2525363">
                  <a:moveTo>
                    <a:pt x="2623749" y="2203686"/>
                  </a:moveTo>
                  <a:cubicBezTo>
                    <a:pt x="2623749" y="2203686"/>
                    <a:pt x="2357477" y="2411306"/>
                    <a:pt x="1826679" y="2492951"/>
                  </a:cubicBezTo>
                  <a:cubicBezTo>
                    <a:pt x="1802798" y="2496591"/>
                    <a:pt x="1778384" y="2500053"/>
                    <a:pt x="1753438" y="2503160"/>
                  </a:cubicBezTo>
                  <a:cubicBezTo>
                    <a:pt x="1577422" y="2525295"/>
                    <a:pt x="1374773" y="2533167"/>
                    <a:pt x="1145492" y="2516181"/>
                  </a:cubicBezTo>
                  <a:cubicBezTo>
                    <a:pt x="1135223" y="2515441"/>
                    <a:pt x="1124866" y="2514642"/>
                    <a:pt x="1114538" y="2513784"/>
                  </a:cubicBezTo>
                  <a:cubicBezTo>
                    <a:pt x="1005312" y="2504699"/>
                    <a:pt x="904166" y="2491353"/>
                    <a:pt x="811038" y="2475225"/>
                  </a:cubicBezTo>
                  <a:cubicBezTo>
                    <a:pt x="269439" y="2381388"/>
                    <a:pt x="0" y="2192233"/>
                    <a:pt x="0" y="2192233"/>
                  </a:cubicBezTo>
                  <a:cubicBezTo>
                    <a:pt x="0" y="2192233"/>
                    <a:pt x="3877" y="2169536"/>
                    <a:pt x="20182" y="2089074"/>
                  </a:cubicBezTo>
                  <a:cubicBezTo>
                    <a:pt x="61671" y="1884324"/>
                    <a:pt x="153673" y="1466273"/>
                    <a:pt x="284915" y="1075269"/>
                  </a:cubicBezTo>
                  <a:cubicBezTo>
                    <a:pt x="306991" y="1002353"/>
                    <a:pt x="331583" y="933018"/>
                    <a:pt x="356825" y="868714"/>
                  </a:cubicBezTo>
                  <a:cubicBezTo>
                    <a:pt x="356825" y="868714"/>
                    <a:pt x="357210" y="867708"/>
                    <a:pt x="357949" y="865784"/>
                  </a:cubicBezTo>
                  <a:cubicBezTo>
                    <a:pt x="459629" y="607443"/>
                    <a:pt x="571488" y="430628"/>
                    <a:pt x="573441" y="427610"/>
                  </a:cubicBezTo>
                  <a:lnTo>
                    <a:pt x="573441" y="427610"/>
                  </a:lnTo>
                  <a:cubicBezTo>
                    <a:pt x="602353" y="379729"/>
                    <a:pt x="631117" y="335430"/>
                    <a:pt x="658874" y="294947"/>
                  </a:cubicBezTo>
                  <a:cubicBezTo>
                    <a:pt x="781239" y="116387"/>
                    <a:pt x="884132" y="11363"/>
                    <a:pt x="895436" y="0"/>
                  </a:cubicBezTo>
                  <a:cubicBezTo>
                    <a:pt x="921625" y="10831"/>
                    <a:pt x="959355" y="21129"/>
                    <a:pt x="991404" y="28941"/>
                  </a:cubicBezTo>
                  <a:cubicBezTo>
                    <a:pt x="1007857" y="32907"/>
                    <a:pt x="1022831" y="36221"/>
                    <a:pt x="1033928" y="38618"/>
                  </a:cubicBezTo>
                  <a:cubicBezTo>
                    <a:pt x="1045913" y="41133"/>
                    <a:pt x="1053400" y="42583"/>
                    <a:pt x="1053400" y="42583"/>
                  </a:cubicBezTo>
                  <a:lnTo>
                    <a:pt x="1053400" y="48088"/>
                  </a:lnTo>
                  <a:cubicBezTo>
                    <a:pt x="1053341" y="97744"/>
                    <a:pt x="1051092" y="474691"/>
                    <a:pt x="1005372" y="779996"/>
                  </a:cubicBezTo>
                  <a:cubicBezTo>
                    <a:pt x="956337" y="1107465"/>
                    <a:pt x="861641" y="1371814"/>
                    <a:pt x="861641" y="1371814"/>
                  </a:cubicBezTo>
                  <a:cubicBezTo>
                    <a:pt x="861641" y="1371814"/>
                    <a:pt x="924999" y="1397767"/>
                    <a:pt x="1027270" y="1424459"/>
                  </a:cubicBezTo>
                  <a:cubicBezTo>
                    <a:pt x="1067160" y="1434875"/>
                    <a:pt x="1112970" y="1445440"/>
                    <a:pt x="1163277" y="1454584"/>
                  </a:cubicBezTo>
                  <a:cubicBezTo>
                    <a:pt x="1287091" y="1477193"/>
                    <a:pt x="1438071" y="1491486"/>
                    <a:pt x="1594615" y="1475269"/>
                  </a:cubicBezTo>
                  <a:cubicBezTo>
                    <a:pt x="1825554" y="1451329"/>
                    <a:pt x="2010447" y="1347726"/>
                    <a:pt x="2150271" y="1255368"/>
                  </a:cubicBezTo>
                  <a:cubicBezTo>
                    <a:pt x="2193032" y="1227107"/>
                    <a:pt x="2231621" y="1199882"/>
                    <a:pt x="2266007" y="1176356"/>
                  </a:cubicBezTo>
                  <a:cubicBezTo>
                    <a:pt x="2300009" y="1153008"/>
                    <a:pt x="2329956" y="1133270"/>
                    <a:pt x="2355820" y="1119687"/>
                  </a:cubicBezTo>
                  <a:cubicBezTo>
                    <a:pt x="2374463" y="1169136"/>
                    <a:pt x="2390857" y="1217963"/>
                    <a:pt x="2402162" y="1253030"/>
                  </a:cubicBezTo>
                  <a:cubicBezTo>
                    <a:pt x="2412282" y="1284398"/>
                    <a:pt x="2418319" y="1304728"/>
                    <a:pt x="2418319" y="1304728"/>
                  </a:cubicBezTo>
                  <a:cubicBezTo>
                    <a:pt x="2575721" y="1778827"/>
                    <a:pt x="2623749" y="2203686"/>
                    <a:pt x="2623749" y="2203686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6C30244-0426-8979-403F-BAB15CD44621}"/>
                </a:ext>
              </a:extLst>
            </p:cNvPr>
            <p:cNvSpPr/>
            <p:nvPr/>
          </p:nvSpPr>
          <p:spPr>
            <a:xfrm>
              <a:off x="1241400" y="3521531"/>
              <a:ext cx="227741" cy="394201"/>
            </a:xfrm>
            <a:custGeom>
              <a:avLst/>
              <a:gdLst>
                <a:gd name="connsiteX0" fmla="*/ 245794 w 245794"/>
                <a:gd name="connsiteY0" fmla="*/ 321048 h 425450"/>
                <a:gd name="connsiteX1" fmla="*/ 202797 w 245794"/>
                <a:gd name="connsiteY1" fmla="*/ 414738 h 425450"/>
                <a:gd name="connsiteX2" fmla="*/ 0 w 245794"/>
                <a:gd name="connsiteY2" fmla="*/ 425450 h 425450"/>
                <a:gd name="connsiteX3" fmla="*/ 201110 w 245794"/>
                <a:gd name="connsiteY3" fmla="*/ 30836 h 425450"/>
                <a:gd name="connsiteX4" fmla="*/ 245794 w 245794"/>
                <a:gd name="connsiteY4" fmla="*/ 321048 h 42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794" h="425450">
                  <a:moveTo>
                    <a:pt x="245794" y="321048"/>
                  </a:moveTo>
                  <a:lnTo>
                    <a:pt x="202797" y="414738"/>
                  </a:lnTo>
                  <a:lnTo>
                    <a:pt x="0" y="425450"/>
                  </a:lnTo>
                  <a:cubicBezTo>
                    <a:pt x="0" y="425450"/>
                    <a:pt x="166457" y="179833"/>
                    <a:pt x="201110" y="30836"/>
                  </a:cubicBezTo>
                  <a:cubicBezTo>
                    <a:pt x="235763" y="-118132"/>
                    <a:pt x="245794" y="321048"/>
                    <a:pt x="245794" y="321048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3AE23CC-3271-D095-1D44-03EF05D6B7C9}"/>
                </a:ext>
              </a:extLst>
            </p:cNvPr>
            <p:cNvSpPr/>
            <p:nvPr/>
          </p:nvSpPr>
          <p:spPr>
            <a:xfrm>
              <a:off x="3065962" y="4133709"/>
              <a:ext cx="161478" cy="202821"/>
            </a:xfrm>
            <a:custGeom>
              <a:avLst/>
              <a:gdLst>
                <a:gd name="connsiteX0" fmla="*/ 62499 w 174279"/>
                <a:gd name="connsiteY0" fmla="*/ 218899 h 218899"/>
                <a:gd name="connsiteX1" fmla="*/ 0 w 174279"/>
                <a:gd name="connsiteY1" fmla="*/ 33858 h 218899"/>
                <a:gd name="connsiteX2" fmla="*/ 12606 w 174279"/>
                <a:gd name="connsiteY2" fmla="*/ 27555 h 218899"/>
                <a:gd name="connsiteX3" fmla="*/ 173766 w 174279"/>
                <a:gd name="connsiteY3" fmla="*/ 29094 h 218899"/>
                <a:gd name="connsiteX4" fmla="*/ 173826 w 174279"/>
                <a:gd name="connsiteY4" fmla="*/ 29212 h 218899"/>
                <a:gd name="connsiteX5" fmla="*/ 62469 w 174279"/>
                <a:gd name="connsiteY5" fmla="*/ 218899 h 2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279" h="218899">
                  <a:moveTo>
                    <a:pt x="62499" y="218899"/>
                  </a:moveTo>
                  <a:cubicBezTo>
                    <a:pt x="62499" y="218899"/>
                    <a:pt x="35304" y="127548"/>
                    <a:pt x="0" y="33858"/>
                  </a:cubicBezTo>
                  <a:cubicBezTo>
                    <a:pt x="4320" y="31580"/>
                    <a:pt x="8523" y="29478"/>
                    <a:pt x="12606" y="27555"/>
                  </a:cubicBezTo>
                  <a:cubicBezTo>
                    <a:pt x="146571" y="-35329"/>
                    <a:pt x="173766" y="29094"/>
                    <a:pt x="173766" y="29094"/>
                  </a:cubicBezTo>
                  <a:lnTo>
                    <a:pt x="173826" y="29212"/>
                  </a:lnTo>
                  <a:cubicBezTo>
                    <a:pt x="182555" y="104051"/>
                    <a:pt x="62469" y="218899"/>
                    <a:pt x="62469" y="218899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42F5CC6-CAE6-E359-541E-76EAC589DD86}"/>
                </a:ext>
              </a:extLst>
            </p:cNvPr>
            <p:cNvSpPr/>
            <p:nvPr/>
          </p:nvSpPr>
          <p:spPr>
            <a:xfrm>
              <a:off x="1681556" y="3143562"/>
              <a:ext cx="1545519" cy="1357440"/>
            </a:xfrm>
            <a:custGeom>
              <a:avLst/>
              <a:gdLst>
                <a:gd name="connsiteX0" fmla="*/ 1668004 w 1668033"/>
                <a:gd name="connsiteY0" fmla="*/ 1097848 h 1465045"/>
                <a:gd name="connsiteX1" fmla="*/ 1667945 w 1668033"/>
                <a:gd name="connsiteY1" fmla="*/ 1097729 h 1465045"/>
                <a:gd name="connsiteX2" fmla="*/ 1506755 w 1668033"/>
                <a:gd name="connsiteY2" fmla="*/ 1096190 h 1465045"/>
                <a:gd name="connsiteX3" fmla="*/ 1494149 w 1668033"/>
                <a:gd name="connsiteY3" fmla="*/ 1102494 h 1465045"/>
                <a:gd name="connsiteX4" fmla="*/ 1148747 w 1668033"/>
                <a:gd name="connsiteY4" fmla="*/ 1322927 h 1465045"/>
                <a:gd name="connsiteX5" fmla="*/ 733003 w 1668033"/>
                <a:gd name="connsiteY5" fmla="*/ 1458076 h 1465045"/>
                <a:gd name="connsiteX6" fmla="*/ 0 w 1668033"/>
                <a:gd name="connsiteY6" fmla="*/ 1354621 h 1465045"/>
                <a:gd name="connsiteX7" fmla="*/ 143730 w 1668033"/>
                <a:gd name="connsiteY7" fmla="*/ 762832 h 1465045"/>
                <a:gd name="connsiteX8" fmla="*/ 191788 w 1668033"/>
                <a:gd name="connsiteY8" fmla="*/ 25449 h 1465045"/>
                <a:gd name="connsiteX9" fmla="*/ 757121 w 1668033"/>
                <a:gd name="connsiteY9" fmla="*/ 0 h 1465045"/>
                <a:gd name="connsiteX10" fmla="*/ 1549220 w 1668033"/>
                <a:gd name="connsiteY10" fmla="*/ 872443 h 1465045"/>
                <a:gd name="connsiteX11" fmla="*/ 1664927 w 1668033"/>
                <a:gd name="connsiteY11" fmla="*/ 1084738 h 1465045"/>
                <a:gd name="connsiteX12" fmla="*/ 1668034 w 1668033"/>
                <a:gd name="connsiteY12" fmla="*/ 1097877 h 146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68033" h="1465045">
                  <a:moveTo>
                    <a:pt x="1668004" y="1097848"/>
                  </a:moveTo>
                  <a:lnTo>
                    <a:pt x="1667945" y="1097729"/>
                  </a:lnTo>
                  <a:cubicBezTo>
                    <a:pt x="1667945" y="1097729"/>
                    <a:pt x="1640720" y="1033307"/>
                    <a:pt x="1506755" y="1096190"/>
                  </a:cubicBezTo>
                  <a:cubicBezTo>
                    <a:pt x="1502672" y="1098114"/>
                    <a:pt x="1498469" y="1100245"/>
                    <a:pt x="1494149" y="1102494"/>
                  </a:cubicBezTo>
                  <a:cubicBezTo>
                    <a:pt x="1416351" y="1143450"/>
                    <a:pt x="1301473" y="1240010"/>
                    <a:pt x="1148747" y="1322927"/>
                  </a:cubicBezTo>
                  <a:cubicBezTo>
                    <a:pt x="1032241" y="1386137"/>
                    <a:pt x="893749" y="1441445"/>
                    <a:pt x="733003" y="1458076"/>
                  </a:cubicBezTo>
                  <a:cubicBezTo>
                    <a:pt x="349693" y="1497819"/>
                    <a:pt x="0" y="1354621"/>
                    <a:pt x="0" y="1354621"/>
                  </a:cubicBezTo>
                  <a:cubicBezTo>
                    <a:pt x="0" y="1354621"/>
                    <a:pt x="94696" y="1090272"/>
                    <a:pt x="143730" y="762832"/>
                  </a:cubicBezTo>
                  <a:cubicBezTo>
                    <a:pt x="192794" y="435363"/>
                    <a:pt x="191788" y="25449"/>
                    <a:pt x="191788" y="25449"/>
                  </a:cubicBezTo>
                  <a:cubicBezTo>
                    <a:pt x="191788" y="25449"/>
                    <a:pt x="477532" y="67766"/>
                    <a:pt x="757121" y="0"/>
                  </a:cubicBezTo>
                  <a:cubicBezTo>
                    <a:pt x="757121" y="0"/>
                    <a:pt x="1291056" y="490849"/>
                    <a:pt x="1549220" y="872443"/>
                  </a:cubicBezTo>
                  <a:cubicBezTo>
                    <a:pt x="1601155" y="949294"/>
                    <a:pt x="1641933" y="1021647"/>
                    <a:pt x="1664927" y="1084738"/>
                  </a:cubicBezTo>
                  <a:cubicBezTo>
                    <a:pt x="1666465" y="1088940"/>
                    <a:pt x="1667472" y="1093350"/>
                    <a:pt x="1668034" y="1097877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F1EFD3D-BE34-804F-E4D7-42B8570B4379}"/>
                </a:ext>
              </a:extLst>
            </p:cNvPr>
            <p:cNvSpPr/>
            <p:nvPr/>
          </p:nvSpPr>
          <p:spPr>
            <a:xfrm>
              <a:off x="1610568" y="3172188"/>
              <a:ext cx="1498386" cy="1387784"/>
            </a:xfrm>
            <a:custGeom>
              <a:avLst/>
              <a:gdLst>
                <a:gd name="connsiteX0" fmla="*/ 1570764 w 1617164"/>
                <a:gd name="connsiteY0" fmla="*/ 1071570 h 1497794"/>
                <a:gd name="connsiteX1" fmla="*/ 809588 w 1617164"/>
                <a:gd name="connsiteY1" fmla="*/ 1427152 h 1497794"/>
                <a:gd name="connsiteX2" fmla="*/ 76615 w 1617164"/>
                <a:gd name="connsiteY2" fmla="*/ 1323697 h 1497794"/>
                <a:gd name="connsiteX3" fmla="*/ 220345 w 1617164"/>
                <a:gd name="connsiteY3" fmla="*/ 731908 h 1497794"/>
                <a:gd name="connsiteX4" fmla="*/ 268373 w 1617164"/>
                <a:gd name="connsiteY4" fmla="*/ 0 h 1497794"/>
                <a:gd name="connsiteX5" fmla="*/ 0 w 1617164"/>
                <a:gd name="connsiteY5" fmla="*/ 1427744 h 1497794"/>
                <a:gd name="connsiteX6" fmla="*/ 1228824 w 1617164"/>
                <a:gd name="connsiteY6" fmla="*/ 1368233 h 1497794"/>
                <a:gd name="connsiteX7" fmla="*/ 1617165 w 1617164"/>
                <a:gd name="connsiteY7" fmla="*/ 1204913 h 1497794"/>
                <a:gd name="connsiteX8" fmla="*/ 1570823 w 1617164"/>
                <a:gd name="connsiteY8" fmla="*/ 1071540 h 149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7164" h="1497794">
                  <a:moveTo>
                    <a:pt x="1570764" y="1071570"/>
                  </a:moveTo>
                  <a:cubicBezTo>
                    <a:pt x="1433662" y="1143775"/>
                    <a:pt x="1181180" y="1388652"/>
                    <a:pt x="809588" y="1427152"/>
                  </a:cubicBezTo>
                  <a:cubicBezTo>
                    <a:pt x="426278" y="1466894"/>
                    <a:pt x="76615" y="1323697"/>
                    <a:pt x="76615" y="1323697"/>
                  </a:cubicBezTo>
                  <a:cubicBezTo>
                    <a:pt x="76615" y="1323697"/>
                    <a:pt x="171281" y="1059348"/>
                    <a:pt x="220345" y="731908"/>
                  </a:cubicBezTo>
                  <a:cubicBezTo>
                    <a:pt x="266065" y="426604"/>
                    <a:pt x="268285" y="49656"/>
                    <a:pt x="268373" y="0"/>
                  </a:cubicBezTo>
                  <a:cubicBezTo>
                    <a:pt x="266065" y="607117"/>
                    <a:pt x="0" y="1427744"/>
                    <a:pt x="0" y="1427744"/>
                  </a:cubicBezTo>
                  <a:cubicBezTo>
                    <a:pt x="404350" y="1521936"/>
                    <a:pt x="870223" y="1538419"/>
                    <a:pt x="1228824" y="1368233"/>
                  </a:cubicBezTo>
                  <a:cubicBezTo>
                    <a:pt x="1454614" y="1261079"/>
                    <a:pt x="1565792" y="1220390"/>
                    <a:pt x="1617165" y="1204913"/>
                  </a:cubicBezTo>
                  <a:cubicBezTo>
                    <a:pt x="1605860" y="1169846"/>
                    <a:pt x="1589496" y="1121019"/>
                    <a:pt x="1570823" y="1071540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4BACB1C-A900-3F65-53C5-939B04B80B24}"/>
                </a:ext>
              </a:extLst>
            </p:cNvPr>
            <p:cNvSpPr/>
            <p:nvPr/>
          </p:nvSpPr>
          <p:spPr>
            <a:xfrm>
              <a:off x="1946284" y="3197222"/>
              <a:ext cx="574809" cy="319785"/>
            </a:xfrm>
            <a:custGeom>
              <a:avLst/>
              <a:gdLst>
                <a:gd name="connsiteX0" fmla="*/ 620375 w 620374"/>
                <a:gd name="connsiteY0" fmla="*/ 331109 h 345135"/>
                <a:gd name="connsiteX1" fmla="*/ 407073 w 620374"/>
                <a:gd name="connsiteY1" fmla="*/ 27136 h 345135"/>
                <a:gd name="connsiteX2" fmla="*/ 458860 w 620374"/>
                <a:gd name="connsiteY2" fmla="*/ 0 h 345135"/>
                <a:gd name="connsiteX3" fmla="*/ 267752 w 620374"/>
                <a:gd name="connsiteY3" fmla="*/ 26396 h 345135"/>
                <a:gd name="connsiteX4" fmla="*/ 0 w 620374"/>
                <a:gd name="connsiteY4" fmla="*/ 18436 h 345135"/>
                <a:gd name="connsiteX5" fmla="*/ 163113 w 620374"/>
                <a:gd name="connsiteY5" fmla="*/ 56403 h 345135"/>
                <a:gd name="connsiteX6" fmla="*/ 183650 w 620374"/>
                <a:gd name="connsiteY6" fmla="*/ 345136 h 345135"/>
                <a:gd name="connsiteX7" fmla="*/ 199926 w 620374"/>
                <a:gd name="connsiteY7" fmla="*/ 60280 h 345135"/>
                <a:gd name="connsiteX8" fmla="*/ 265917 w 620374"/>
                <a:gd name="connsiteY8" fmla="*/ 60842 h 345135"/>
                <a:gd name="connsiteX9" fmla="*/ 367034 w 620374"/>
                <a:gd name="connsiteY9" fmla="*/ 41755 h 345135"/>
                <a:gd name="connsiteX10" fmla="*/ 620345 w 620374"/>
                <a:gd name="connsiteY10" fmla="*/ 331080 h 345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0374" h="345135">
                  <a:moveTo>
                    <a:pt x="620375" y="331109"/>
                  </a:moveTo>
                  <a:cubicBezTo>
                    <a:pt x="620375" y="331109"/>
                    <a:pt x="544381" y="153259"/>
                    <a:pt x="407073" y="27136"/>
                  </a:cubicBezTo>
                  <a:cubicBezTo>
                    <a:pt x="440364" y="13021"/>
                    <a:pt x="458860" y="0"/>
                    <a:pt x="458860" y="0"/>
                  </a:cubicBezTo>
                  <a:cubicBezTo>
                    <a:pt x="458860" y="0"/>
                    <a:pt x="363217" y="24798"/>
                    <a:pt x="267752" y="26396"/>
                  </a:cubicBezTo>
                  <a:cubicBezTo>
                    <a:pt x="172316" y="27994"/>
                    <a:pt x="0" y="18436"/>
                    <a:pt x="0" y="18436"/>
                  </a:cubicBezTo>
                  <a:cubicBezTo>
                    <a:pt x="0" y="18436"/>
                    <a:pt x="76200" y="44773"/>
                    <a:pt x="163113" y="56403"/>
                  </a:cubicBezTo>
                  <a:cubicBezTo>
                    <a:pt x="169091" y="89517"/>
                    <a:pt x="181490" y="177288"/>
                    <a:pt x="183650" y="345136"/>
                  </a:cubicBezTo>
                  <a:cubicBezTo>
                    <a:pt x="183650" y="345136"/>
                    <a:pt x="203951" y="177584"/>
                    <a:pt x="199926" y="60280"/>
                  </a:cubicBezTo>
                  <a:cubicBezTo>
                    <a:pt x="222180" y="61966"/>
                    <a:pt x="244492" y="62381"/>
                    <a:pt x="265917" y="60842"/>
                  </a:cubicBezTo>
                  <a:cubicBezTo>
                    <a:pt x="304742" y="58060"/>
                    <a:pt x="338774" y="50573"/>
                    <a:pt x="367034" y="41755"/>
                  </a:cubicBezTo>
                  <a:cubicBezTo>
                    <a:pt x="405712" y="74454"/>
                    <a:pt x="522809" y="179596"/>
                    <a:pt x="620345" y="331080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0570D6B-3258-A1F4-0F83-19B8C0E42271}"/>
                </a:ext>
              </a:extLst>
            </p:cNvPr>
            <p:cNvSpPr/>
            <p:nvPr/>
          </p:nvSpPr>
          <p:spPr>
            <a:xfrm>
              <a:off x="2628082" y="3706363"/>
              <a:ext cx="449559" cy="662906"/>
            </a:xfrm>
            <a:custGeom>
              <a:avLst/>
              <a:gdLst>
                <a:gd name="connsiteX0" fmla="*/ 281986 w 485196"/>
                <a:gd name="connsiteY0" fmla="*/ 378960 h 715455"/>
                <a:gd name="connsiteX1" fmla="*/ 0 w 485196"/>
                <a:gd name="connsiteY1" fmla="*/ 0 h 715455"/>
                <a:gd name="connsiteX2" fmla="*/ 170245 w 485196"/>
                <a:gd name="connsiteY2" fmla="*/ 483598 h 715455"/>
                <a:gd name="connsiteX3" fmla="*/ 127158 w 485196"/>
                <a:gd name="connsiteY3" fmla="*/ 715455 h 715455"/>
                <a:gd name="connsiteX4" fmla="*/ 472590 w 485196"/>
                <a:gd name="connsiteY4" fmla="*/ 495051 h 715455"/>
                <a:gd name="connsiteX5" fmla="*/ 485197 w 485196"/>
                <a:gd name="connsiteY5" fmla="*/ 488748 h 715455"/>
                <a:gd name="connsiteX6" fmla="*/ 281956 w 485196"/>
                <a:gd name="connsiteY6" fmla="*/ 378960 h 71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5196" h="715455">
                  <a:moveTo>
                    <a:pt x="281986" y="378960"/>
                  </a:moveTo>
                  <a:cubicBezTo>
                    <a:pt x="186077" y="258282"/>
                    <a:pt x="5623" y="7812"/>
                    <a:pt x="0" y="0"/>
                  </a:cubicBezTo>
                  <a:cubicBezTo>
                    <a:pt x="4942" y="8671"/>
                    <a:pt x="162876" y="287135"/>
                    <a:pt x="170245" y="483598"/>
                  </a:cubicBezTo>
                  <a:cubicBezTo>
                    <a:pt x="174062" y="585456"/>
                    <a:pt x="150832" y="663461"/>
                    <a:pt x="127158" y="715455"/>
                  </a:cubicBezTo>
                  <a:cubicBezTo>
                    <a:pt x="279885" y="632537"/>
                    <a:pt x="394792" y="536007"/>
                    <a:pt x="472590" y="495051"/>
                  </a:cubicBezTo>
                  <a:cubicBezTo>
                    <a:pt x="476911" y="492772"/>
                    <a:pt x="481113" y="490671"/>
                    <a:pt x="485197" y="488748"/>
                  </a:cubicBezTo>
                  <a:cubicBezTo>
                    <a:pt x="485197" y="488748"/>
                    <a:pt x="379404" y="501532"/>
                    <a:pt x="281956" y="378960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DDAABB2-8061-B3C5-3069-E486AD5E6B65}"/>
                </a:ext>
              </a:extLst>
            </p:cNvPr>
            <p:cNvSpPr/>
            <p:nvPr/>
          </p:nvSpPr>
          <p:spPr>
            <a:xfrm>
              <a:off x="1597900" y="3154421"/>
              <a:ext cx="243260" cy="647112"/>
            </a:xfrm>
            <a:custGeom>
              <a:avLst/>
              <a:gdLst>
                <a:gd name="connsiteX0" fmla="*/ 220019 w 262543"/>
                <a:gd name="connsiteY0" fmla="*/ 0 h 698409"/>
                <a:gd name="connsiteX1" fmla="*/ 109255 w 262543"/>
                <a:gd name="connsiteY1" fmla="*/ 239669 h 698409"/>
                <a:gd name="connsiteX2" fmla="*/ 0 w 262543"/>
                <a:gd name="connsiteY2" fmla="*/ 698410 h 698409"/>
                <a:gd name="connsiteX3" fmla="*/ 156632 w 262543"/>
                <a:gd name="connsiteY3" fmla="*/ 239905 h 698409"/>
                <a:gd name="connsiteX4" fmla="*/ 262544 w 262543"/>
                <a:gd name="connsiteY4" fmla="*/ 9677 h 698409"/>
                <a:gd name="connsiteX5" fmla="*/ 220019 w 262543"/>
                <a:gd name="connsiteY5" fmla="*/ 0 h 698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543" h="698409">
                  <a:moveTo>
                    <a:pt x="220019" y="0"/>
                  </a:moveTo>
                  <a:cubicBezTo>
                    <a:pt x="194392" y="40127"/>
                    <a:pt x="151483" y="117630"/>
                    <a:pt x="109255" y="239669"/>
                  </a:cubicBezTo>
                  <a:cubicBezTo>
                    <a:pt x="42909" y="431309"/>
                    <a:pt x="0" y="698410"/>
                    <a:pt x="0" y="698410"/>
                  </a:cubicBezTo>
                  <a:cubicBezTo>
                    <a:pt x="0" y="698410"/>
                    <a:pt x="67974" y="450929"/>
                    <a:pt x="156632" y="239905"/>
                  </a:cubicBezTo>
                  <a:cubicBezTo>
                    <a:pt x="211467" y="109374"/>
                    <a:pt x="244966" y="42051"/>
                    <a:pt x="262544" y="9677"/>
                  </a:cubicBezTo>
                  <a:cubicBezTo>
                    <a:pt x="251446" y="7309"/>
                    <a:pt x="236502" y="3995"/>
                    <a:pt x="220019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885F241-0CFC-5414-7027-7EA9A0AAA4B7}"/>
                </a:ext>
              </a:extLst>
            </p:cNvPr>
            <p:cNvSpPr/>
            <p:nvPr/>
          </p:nvSpPr>
          <p:spPr>
            <a:xfrm>
              <a:off x="2875510" y="4217588"/>
              <a:ext cx="197322" cy="904658"/>
            </a:xfrm>
            <a:custGeom>
              <a:avLst/>
              <a:gdLst>
                <a:gd name="connsiteX0" fmla="*/ 115706 w 212964"/>
                <a:gd name="connsiteY0" fmla="*/ 0 h 976371"/>
                <a:gd name="connsiteX1" fmla="*/ 0 w 212964"/>
                <a:gd name="connsiteY1" fmla="*/ 78982 h 976371"/>
                <a:gd name="connsiteX2" fmla="*/ 209011 w 212964"/>
                <a:gd name="connsiteY2" fmla="*/ 976371 h 976371"/>
                <a:gd name="connsiteX3" fmla="*/ 115677 w 212964"/>
                <a:gd name="connsiteY3" fmla="*/ 0 h 976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964" h="976371">
                  <a:moveTo>
                    <a:pt x="115706" y="0"/>
                  </a:moveTo>
                  <a:cubicBezTo>
                    <a:pt x="81320" y="23526"/>
                    <a:pt x="42761" y="50751"/>
                    <a:pt x="0" y="78982"/>
                  </a:cubicBezTo>
                  <a:cubicBezTo>
                    <a:pt x="78420" y="276482"/>
                    <a:pt x="176282" y="588800"/>
                    <a:pt x="209011" y="976371"/>
                  </a:cubicBezTo>
                  <a:cubicBezTo>
                    <a:pt x="209011" y="976371"/>
                    <a:pt x="242302" y="382570"/>
                    <a:pt x="115677" y="0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1BFDD37-16CE-5D08-7855-4960FEA73C00}"/>
                </a:ext>
              </a:extLst>
            </p:cNvPr>
            <p:cNvSpPr/>
            <p:nvPr/>
          </p:nvSpPr>
          <p:spPr>
            <a:xfrm>
              <a:off x="1791329" y="4447495"/>
              <a:ext cx="169679" cy="751935"/>
            </a:xfrm>
            <a:custGeom>
              <a:avLst/>
              <a:gdLst>
                <a:gd name="connsiteX0" fmla="*/ 47124 w 183130"/>
                <a:gd name="connsiteY0" fmla="*/ 0 h 811541"/>
                <a:gd name="connsiteX1" fmla="*/ 4896 w 183130"/>
                <a:gd name="connsiteY1" fmla="*/ 811541 h 811541"/>
                <a:gd name="connsiteX2" fmla="*/ 183131 w 183130"/>
                <a:gd name="connsiteY2" fmla="*/ 30125 h 811541"/>
                <a:gd name="connsiteX3" fmla="*/ 47124 w 183130"/>
                <a:gd name="connsiteY3" fmla="*/ 0 h 81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130" h="811541">
                  <a:moveTo>
                    <a:pt x="47124" y="0"/>
                  </a:moveTo>
                  <a:cubicBezTo>
                    <a:pt x="-21205" y="406659"/>
                    <a:pt x="4896" y="811541"/>
                    <a:pt x="4896" y="811541"/>
                  </a:cubicBezTo>
                  <a:lnTo>
                    <a:pt x="183131" y="30125"/>
                  </a:lnTo>
                  <a:cubicBezTo>
                    <a:pt x="132824" y="20952"/>
                    <a:pt x="87015" y="10417"/>
                    <a:pt x="47124" y="0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A2FAC7D-D477-A02C-217C-F15452BEB9E4}"/>
                </a:ext>
              </a:extLst>
            </p:cNvPr>
            <p:cNvSpPr/>
            <p:nvPr/>
          </p:nvSpPr>
          <p:spPr>
            <a:xfrm>
              <a:off x="1146860" y="4122307"/>
              <a:ext cx="1727" cy="2632"/>
            </a:xfrm>
            <a:custGeom>
              <a:avLst/>
              <a:gdLst>
                <a:gd name="connsiteX0" fmla="*/ 621 w 1864"/>
                <a:gd name="connsiteY0" fmla="*/ 947 h 2841"/>
                <a:gd name="connsiteX1" fmla="*/ 621 w 1864"/>
                <a:gd name="connsiteY1" fmla="*/ 947 h 2841"/>
                <a:gd name="connsiteX2" fmla="*/ 0 w 1864"/>
                <a:gd name="connsiteY2" fmla="*/ 2841 h 2841"/>
                <a:gd name="connsiteX3" fmla="*/ 1864 w 1864"/>
                <a:gd name="connsiteY3" fmla="*/ 0 h 2841"/>
                <a:gd name="connsiteX4" fmla="*/ 621 w 1864"/>
                <a:gd name="connsiteY4" fmla="*/ 947 h 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4" h="2841">
                  <a:moveTo>
                    <a:pt x="621" y="947"/>
                  </a:moveTo>
                  <a:lnTo>
                    <a:pt x="621" y="947"/>
                  </a:lnTo>
                  <a:cubicBezTo>
                    <a:pt x="414" y="1598"/>
                    <a:pt x="178" y="2219"/>
                    <a:pt x="0" y="2841"/>
                  </a:cubicBezTo>
                  <a:lnTo>
                    <a:pt x="1864" y="0"/>
                  </a:lnTo>
                  <a:cubicBezTo>
                    <a:pt x="1864" y="0"/>
                    <a:pt x="1420" y="325"/>
                    <a:pt x="621" y="947"/>
                  </a:cubicBezTo>
                  <a:close/>
                </a:path>
              </a:pathLst>
            </a:custGeom>
            <a:solidFill>
              <a:srgbClr val="F7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9D17C8E-532C-807A-F897-F0355DFB7EB8}"/>
                </a:ext>
              </a:extLst>
            </p:cNvPr>
            <p:cNvSpPr/>
            <p:nvPr/>
          </p:nvSpPr>
          <p:spPr>
            <a:xfrm>
              <a:off x="1426046" y="5641778"/>
              <a:ext cx="296449" cy="393831"/>
            </a:xfrm>
            <a:custGeom>
              <a:avLst/>
              <a:gdLst>
                <a:gd name="connsiteX0" fmla="*/ 289672 w 319949"/>
                <a:gd name="connsiteY0" fmla="*/ 415477 h 425050"/>
                <a:gd name="connsiteX1" fmla="*/ 58852 w 319949"/>
                <a:gd name="connsiteY1" fmla="*/ 366561 h 425050"/>
                <a:gd name="connsiteX2" fmla="*/ 969 w 319949"/>
                <a:gd name="connsiteY2" fmla="*/ 87505 h 425050"/>
                <a:gd name="connsiteX3" fmla="*/ 50595 w 319949"/>
                <a:gd name="connsiteY3" fmla="*/ 0 h 425050"/>
                <a:gd name="connsiteX4" fmla="*/ 128453 w 319949"/>
                <a:gd name="connsiteY4" fmla="*/ 257690 h 425050"/>
                <a:gd name="connsiteX5" fmla="*/ 280055 w 319949"/>
                <a:gd name="connsiteY5" fmla="*/ 246948 h 425050"/>
                <a:gd name="connsiteX6" fmla="*/ 293786 w 319949"/>
                <a:gd name="connsiteY6" fmla="*/ 273522 h 425050"/>
                <a:gd name="connsiteX7" fmla="*/ 289643 w 319949"/>
                <a:gd name="connsiteY7" fmla="*/ 415477 h 4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9949" h="425050">
                  <a:moveTo>
                    <a:pt x="289672" y="415477"/>
                  </a:moveTo>
                  <a:cubicBezTo>
                    <a:pt x="244189" y="425124"/>
                    <a:pt x="92616" y="445099"/>
                    <a:pt x="58852" y="366561"/>
                  </a:cubicBezTo>
                  <a:cubicBezTo>
                    <a:pt x="25087" y="287993"/>
                    <a:pt x="-5926" y="121270"/>
                    <a:pt x="969" y="87505"/>
                  </a:cubicBezTo>
                  <a:cubicBezTo>
                    <a:pt x="7864" y="53740"/>
                    <a:pt x="50595" y="0"/>
                    <a:pt x="50595" y="0"/>
                  </a:cubicBezTo>
                  <a:cubicBezTo>
                    <a:pt x="12687" y="131597"/>
                    <a:pt x="69150" y="276778"/>
                    <a:pt x="128453" y="257690"/>
                  </a:cubicBezTo>
                  <a:cubicBezTo>
                    <a:pt x="203558" y="233514"/>
                    <a:pt x="256765" y="241208"/>
                    <a:pt x="280055" y="246948"/>
                  </a:cubicBezTo>
                  <a:cubicBezTo>
                    <a:pt x="284908" y="257099"/>
                    <a:pt x="289583" y="266154"/>
                    <a:pt x="293786" y="273522"/>
                  </a:cubicBezTo>
                  <a:cubicBezTo>
                    <a:pt x="323407" y="325191"/>
                    <a:pt x="335126" y="405800"/>
                    <a:pt x="289643" y="415477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E27C390-A450-C3A5-E960-D07EB24EAB99}"/>
                </a:ext>
              </a:extLst>
            </p:cNvPr>
            <p:cNvSpPr/>
            <p:nvPr/>
          </p:nvSpPr>
          <p:spPr>
            <a:xfrm>
              <a:off x="1502072" y="5692174"/>
              <a:ext cx="119957" cy="29555"/>
            </a:xfrm>
            <a:custGeom>
              <a:avLst/>
              <a:gdLst>
                <a:gd name="connsiteX0" fmla="*/ 129437 w 129466"/>
                <a:gd name="connsiteY0" fmla="*/ 25390 h 31898"/>
                <a:gd name="connsiteX1" fmla="*/ 59925 w 129466"/>
                <a:gd name="connsiteY1" fmla="*/ 30687 h 31898"/>
                <a:gd name="connsiteX2" fmla="*/ 0 w 129466"/>
                <a:gd name="connsiteY2" fmla="*/ 0 h 31898"/>
                <a:gd name="connsiteX3" fmla="*/ 67175 w 129466"/>
                <a:gd name="connsiteY3" fmla="*/ 18613 h 31898"/>
                <a:gd name="connsiteX4" fmla="*/ 125738 w 129466"/>
                <a:gd name="connsiteY4" fmla="*/ 15506 h 31898"/>
                <a:gd name="connsiteX5" fmla="*/ 129467 w 129466"/>
                <a:gd name="connsiteY5" fmla="*/ 25390 h 31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466" h="31898">
                  <a:moveTo>
                    <a:pt x="129437" y="25390"/>
                  </a:moveTo>
                  <a:cubicBezTo>
                    <a:pt x="112540" y="29681"/>
                    <a:pt x="86765" y="34090"/>
                    <a:pt x="59925" y="30687"/>
                  </a:cubicBezTo>
                  <a:cubicBezTo>
                    <a:pt x="13760" y="24828"/>
                    <a:pt x="0" y="0"/>
                    <a:pt x="0" y="0"/>
                  </a:cubicBezTo>
                  <a:cubicBezTo>
                    <a:pt x="0" y="0"/>
                    <a:pt x="32700" y="17578"/>
                    <a:pt x="67175" y="18613"/>
                  </a:cubicBezTo>
                  <a:cubicBezTo>
                    <a:pt x="101620" y="19649"/>
                    <a:pt x="125738" y="15506"/>
                    <a:pt x="125738" y="15506"/>
                  </a:cubicBezTo>
                  <a:cubicBezTo>
                    <a:pt x="125738" y="15506"/>
                    <a:pt x="127099" y="19117"/>
                    <a:pt x="129467" y="25390"/>
                  </a:cubicBezTo>
                  <a:close/>
                </a:path>
              </a:pathLst>
            </a:custGeom>
            <a:solidFill>
              <a:srgbClr val="E7DBE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08EB830-75EF-F0AC-7259-A94692F333EE}"/>
                </a:ext>
              </a:extLst>
            </p:cNvPr>
            <p:cNvSpPr/>
            <p:nvPr/>
          </p:nvSpPr>
          <p:spPr>
            <a:xfrm>
              <a:off x="1543759" y="2921681"/>
              <a:ext cx="257808" cy="277266"/>
            </a:xfrm>
            <a:custGeom>
              <a:avLst/>
              <a:gdLst>
                <a:gd name="connsiteX0" fmla="*/ 240101 w 278245"/>
                <a:gd name="connsiteY0" fmla="*/ 63958 h 299245"/>
                <a:gd name="connsiteX1" fmla="*/ 47809 w 278245"/>
                <a:gd name="connsiteY1" fmla="*/ 7378 h 299245"/>
                <a:gd name="connsiteX2" fmla="*/ 47809 w 278245"/>
                <a:gd name="connsiteY2" fmla="*/ 287677 h 299245"/>
                <a:gd name="connsiteX3" fmla="*/ 278245 w 278245"/>
                <a:gd name="connsiteY3" fmla="*/ 190969 h 299245"/>
                <a:gd name="connsiteX4" fmla="*/ 240101 w 278245"/>
                <a:gd name="connsiteY4" fmla="*/ 63958 h 2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245" h="299245">
                  <a:moveTo>
                    <a:pt x="240101" y="63958"/>
                  </a:moveTo>
                  <a:cubicBezTo>
                    <a:pt x="240101" y="63958"/>
                    <a:pt x="119571" y="-25855"/>
                    <a:pt x="47809" y="7378"/>
                  </a:cubicBezTo>
                  <a:cubicBezTo>
                    <a:pt x="-23982" y="40610"/>
                    <a:pt x="-7351" y="234055"/>
                    <a:pt x="47809" y="287677"/>
                  </a:cubicBezTo>
                  <a:cubicBezTo>
                    <a:pt x="102969" y="341328"/>
                    <a:pt x="278245" y="190969"/>
                    <a:pt x="278245" y="190969"/>
                  </a:cubicBezTo>
                  <a:lnTo>
                    <a:pt x="240101" y="63958"/>
                  </a:ln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7008715-9F52-0028-8AB1-BBD4E65B72F2}"/>
                </a:ext>
              </a:extLst>
            </p:cNvPr>
            <p:cNvSpPr/>
            <p:nvPr/>
          </p:nvSpPr>
          <p:spPr>
            <a:xfrm>
              <a:off x="2484024" y="1843811"/>
              <a:ext cx="812229" cy="1060279"/>
            </a:xfrm>
            <a:custGeom>
              <a:avLst/>
              <a:gdLst>
                <a:gd name="connsiteX0" fmla="*/ 876615 w 876615"/>
                <a:gd name="connsiteY0" fmla="*/ 57100 h 1144328"/>
                <a:gd name="connsiteX1" fmla="*/ 766679 w 876615"/>
                <a:gd name="connsiteY1" fmla="*/ 206690 h 1144328"/>
                <a:gd name="connsiteX2" fmla="*/ 696397 w 876615"/>
                <a:gd name="connsiteY2" fmla="*/ 267147 h 1144328"/>
                <a:gd name="connsiteX3" fmla="*/ 592854 w 876615"/>
                <a:gd name="connsiteY3" fmla="*/ 355717 h 1144328"/>
                <a:gd name="connsiteX4" fmla="*/ 416868 w 876615"/>
                <a:gd name="connsiteY4" fmla="*/ 1079340 h 1144328"/>
                <a:gd name="connsiteX5" fmla="*/ 390679 w 876615"/>
                <a:gd name="connsiteY5" fmla="*/ 1110737 h 1144328"/>
                <a:gd name="connsiteX6" fmla="*/ 193712 w 876615"/>
                <a:gd name="connsiteY6" fmla="*/ 1072652 h 1144328"/>
                <a:gd name="connsiteX7" fmla="*/ 0 w 876615"/>
                <a:gd name="connsiteY7" fmla="*/ 813127 h 1144328"/>
                <a:gd name="connsiteX8" fmla="*/ 65369 w 876615"/>
                <a:gd name="connsiteY8" fmla="*/ 717928 h 1144328"/>
                <a:gd name="connsiteX9" fmla="*/ 128993 w 876615"/>
                <a:gd name="connsiteY9" fmla="*/ 625274 h 1144328"/>
                <a:gd name="connsiteX10" fmla="*/ 145565 w 876615"/>
                <a:gd name="connsiteY10" fmla="*/ 649096 h 1144328"/>
                <a:gd name="connsiteX11" fmla="*/ 262425 w 876615"/>
                <a:gd name="connsiteY11" fmla="*/ 817003 h 1144328"/>
                <a:gd name="connsiteX12" fmla="*/ 262425 w 876615"/>
                <a:gd name="connsiteY12" fmla="*/ 817003 h 1144328"/>
                <a:gd name="connsiteX13" fmla="*/ 262544 w 876615"/>
                <a:gd name="connsiteY13" fmla="*/ 817181 h 1144328"/>
                <a:gd name="connsiteX14" fmla="*/ 279352 w 876615"/>
                <a:gd name="connsiteY14" fmla="*/ 841358 h 1144328"/>
                <a:gd name="connsiteX15" fmla="*/ 361944 w 876615"/>
                <a:gd name="connsiteY15" fmla="*/ 611928 h 1144328"/>
                <a:gd name="connsiteX16" fmla="*/ 469749 w 876615"/>
                <a:gd name="connsiteY16" fmla="*/ 349444 h 1144328"/>
                <a:gd name="connsiteX17" fmla="*/ 482326 w 876615"/>
                <a:gd name="connsiteY17" fmla="*/ 276439 h 1144328"/>
                <a:gd name="connsiteX18" fmla="*/ 576016 w 876615"/>
                <a:gd name="connsiteY18" fmla="*/ 175204 h 1144328"/>
                <a:gd name="connsiteX19" fmla="*/ 611793 w 876615"/>
                <a:gd name="connsiteY19" fmla="*/ 87551 h 1144328"/>
                <a:gd name="connsiteX20" fmla="*/ 654761 w 876615"/>
                <a:gd name="connsiteY20" fmla="*/ 23454 h 1144328"/>
                <a:gd name="connsiteX21" fmla="*/ 676778 w 876615"/>
                <a:gd name="connsiteY21" fmla="*/ 19311 h 1144328"/>
                <a:gd name="connsiteX22" fmla="*/ 624251 w 876615"/>
                <a:gd name="connsiteY22" fmla="*/ 168545 h 1144328"/>
                <a:gd name="connsiteX23" fmla="*/ 624784 w 876615"/>
                <a:gd name="connsiteY23" fmla="*/ 168752 h 1144328"/>
                <a:gd name="connsiteX24" fmla="*/ 640498 w 876615"/>
                <a:gd name="connsiteY24" fmla="*/ 158070 h 1144328"/>
                <a:gd name="connsiteX25" fmla="*/ 686839 w 876615"/>
                <a:gd name="connsiteY25" fmla="*/ 53816 h 1144328"/>
                <a:gd name="connsiteX26" fmla="*/ 735252 w 876615"/>
                <a:gd name="connsiteY26" fmla="*/ 2621 h 1144328"/>
                <a:gd name="connsiteX27" fmla="*/ 735282 w 876615"/>
                <a:gd name="connsiteY27" fmla="*/ 2621 h 1144328"/>
                <a:gd name="connsiteX28" fmla="*/ 751942 w 876615"/>
                <a:gd name="connsiteY28" fmla="*/ 46 h 1144328"/>
                <a:gd name="connsiteX29" fmla="*/ 689650 w 876615"/>
                <a:gd name="connsiteY29" fmla="*/ 154163 h 1144328"/>
                <a:gd name="connsiteX30" fmla="*/ 688437 w 876615"/>
                <a:gd name="connsiteY30" fmla="*/ 157981 h 1144328"/>
                <a:gd name="connsiteX31" fmla="*/ 687372 w 876615"/>
                <a:gd name="connsiteY31" fmla="*/ 161532 h 1144328"/>
                <a:gd name="connsiteX32" fmla="*/ 770467 w 876615"/>
                <a:gd name="connsiteY32" fmla="*/ 21205 h 1144328"/>
                <a:gd name="connsiteX33" fmla="*/ 798106 w 876615"/>
                <a:gd name="connsiteY33" fmla="*/ 5255 h 1144328"/>
                <a:gd name="connsiteX34" fmla="*/ 827492 w 876615"/>
                <a:gd name="connsiteY34" fmla="*/ 816 h 1144328"/>
                <a:gd name="connsiteX35" fmla="*/ 767419 w 876615"/>
                <a:gd name="connsiteY35" fmla="*/ 88054 h 1144328"/>
                <a:gd name="connsiteX36" fmla="*/ 725132 w 876615"/>
                <a:gd name="connsiteY36" fmla="*/ 174582 h 1144328"/>
                <a:gd name="connsiteX37" fmla="*/ 725132 w 876615"/>
                <a:gd name="connsiteY37" fmla="*/ 174582 h 1144328"/>
                <a:gd name="connsiteX38" fmla="*/ 738182 w 876615"/>
                <a:gd name="connsiteY38" fmla="*/ 169167 h 1144328"/>
                <a:gd name="connsiteX39" fmla="*/ 822550 w 876615"/>
                <a:gd name="connsiteY39" fmla="*/ 73465 h 1144328"/>
                <a:gd name="connsiteX40" fmla="*/ 856906 w 876615"/>
                <a:gd name="connsiteY40" fmla="*/ 57130 h 1144328"/>
                <a:gd name="connsiteX41" fmla="*/ 856936 w 876615"/>
                <a:gd name="connsiteY41" fmla="*/ 57130 h 1144328"/>
                <a:gd name="connsiteX42" fmla="*/ 876585 w 876615"/>
                <a:gd name="connsiteY42" fmla="*/ 57100 h 1144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76615" h="1144328">
                  <a:moveTo>
                    <a:pt x="876615" y="57100"/>
                  </a:moveTo>
                  <a:cubicBezTo>
                    <a:pt x="876615" y="57100"/>
                    <a:pt x="784819" y="173073"/>
                    <a:pt x="766679" y="206690"/>
                  </a:cubicBezTo>
                  <a:cubicBezTo>
                    <a:pt x="748539" y="240307"/>
                    <a:pt x="722468" y="250930"/>
                    <a:pt x="696397" y="267147"/>
                  </a:cubicBezTo>
                  <a:cubicBezTo>
                    <a:pt x="639373" y="302658"/>
                    <a:pt x="592854" y="355717"/>
                    <a:pt x="592854" y="355717"/>
                  </a:cubicBezTo>
                  <a:cubicBezTo>
                    <a:pt x="592854" y="355717"/>
                    <a:pt x="454628" y="1023440"/>
                    <a:pt x="416868" y="1079340"/>
                  </a:cubicBezTo>
                  <a:cubicBezTo>
                    <a:pt x="409588" y="1090111"/>
                    <a:pt x="400829" y="1101031"/>
                    <a:pt x="390679" y="1110737"/>
                  </a:cubicBezTo>
                  <a:cubicBezTo>
                    <a:pt x="348095" y="1151575"/>
                    <a:pt x="280743" y="1171579"/>
                    <a:pt x="193712" y="1072652"/>
                  </a:cubicBezTo>
                  <a:cubicBezTo>
                    <a:pt x="85936" y="950080"/>
                    <a:pt x="0" y="813127"/>
                    <a:pt x="0" y="813127"/>
                  </a:cubicBezTo>
                  <a:lnTo>
                    <a:pt x="65369" y="717928"/>
                  </a:lnTo>
                  <a:lnTo>
                    <a:pt x="128993" y="625274"/>
                  </a:lnTo>
                  <a:lnTo>
                    <a:pt x="145565" y="649096"/>
                  </a:lnTo>
                  <a:lnTo>
                    <a:pt x="262425" y="817003"/>
                  </a:lnTo>
                  <a:lnTo>
                    <a:pt x="262425" y="817003"/>
                  </a:lnTo>
                  <a:cubicBezTo>
                    <a:pt x="262425" y="817003"/>
                    <a:pt x="262544" y="817181"/>
                    <a:pt x="262544" y="817181"/>
                  </a:cubicBezTo>
                  <a:lnTo>
                    <a:pt x="279352" y="841358"/>
                  </a:lnTo>
                  <a:cubicBezTo>
                    <a:pt x="279352" y="841358"/>
                    <a:pt x="311578" y="738850"/>
                    <a:pt x="361944" y="611928"/>
                  </a:cubicBezTo>
                  <a:cubicBezTo>
                    <a:pt x="412311" y="484977"/>
                    <a:pt x="444566" y="433515"/>
                    <a:pt x="469749" y="349444"/>
                  </a:cubicBezTo>
                  <a:cubicBezTo>
                    <a:pt x="469749" y="349444"/>
                    <a:pt x="466731" y="322278"/>
                    <a:pt x="482326" y="276439"/>
                  </a:cubicBezTo>
                  <a:cubicBezTo>
                    <a:pt x="497951" y="230600"/>
                    <a:pt x="576016" y="175204"/>
                    <a:pt x="576016" y="175204"/>
                  </a:cubicBezTo>
                  <a:cubicBezTo>
                    <a:pt x="576016" y="175204"/>
                    <a:pt x="595931" y="123062"/>
                    <a:pt x="611793" y="87551"/>
                  </a:cubicBezTo>
                  <a:cubicBezTo>
                    <a:pt x="623482" y="61391"/>
                    <a:pt x="636384" y="34077"/>
                    <a:pt x="654761" y="23454"/>
                  </a:cubicBezTo>
                  <a:cubicBezTo>
                    <a:pt x="661360" y="19666"/>
                    <a:pt x="668610" y="18009"/>
                    <a:pt x="676778" y="19311"/>
                  </a:cubicBezTo>
                  <a:cubicBezTo>
                    <a:pt x="676778" y="19311"/>
                    <a:pt x="643901" y="78614"/>
                    <a:pt x="624251" y="168545"/>
                  </a:cubicBezTo>
                  <a:cubicBezTo>
                    <a:pt x="624429" y="168634"/>
                    <a:pt x="624606" y="168723"/>
                    <a:pt x="624784" y="168752"/>
                  </a:cubicBezTo>
                  <a:cubicBezTo>
                    <a:pt x="626885" y="169492"/>
                    <a:pt x="634549" y="171061"/>
                    <a:pt x="640498" y="158070"/>
                  </a:cubicBezTo>
                  <a:cubicBezTo>
                    <a:pt x="652512" y="131851"/>
                    <a:pt x="674381" y="75359"/>
                    <a:pt x="686839" y="53816"/>
                  </a:cubicBezTo>
                  <a:cubicBezTo>
                    <a:pt x="702020" y="27538"/>
                    <a:pt x="717260" y="9131"/>
                    <a:pt x="735252" y="2621"/>
                  </a:cubicBezTo>
                  <a:lnTo>
                    <a:pt x="735282" y="2621"/>
                  </a:lnTo>
                  <a:cubicBezTo>
                    <a:pt x="740579" y="668"/>
                    <a:pt x="746113" y="-220"/>
                    <a:pt x="751942" y="46"/>
                  </a:cubicBezTo>
                  <a:cubicBezTo>
                    <a:pt x="751942" y="46"/>
                    <a:pt x="715958" y="69795"/>
                    <a:pt x="689650" y="154163"/>
                  </a:cubicBezTo>
                  <a:cubicBezTo>
                    <a:pt x="689206" y="155495"/>
                    <a:pt x="688792" y="156767"/>
                    <a:pt x="688437" y="157981"/>
                  </a:cubicBezTo>
                  <a:lnTo>
                    <a:pt x="687372" y="161532"/>
                  </a:lnTo>
                  <a:cubicBezTo>
                    <a:pt x="688703" y="158395"/>
                    <a:pt x="731790" y="57633"/>
                    <a:pt x="770467" y="21205"/>
                  </a:cubicBezTo>
                  <a:cubicBezTo>
                    <a:pt x="779079" y="13096"/>
                    <a:pt x="788992" y="8214"/>
                    <a:pt x="798106" y="5255"/>
                  </a:cubicBezTo>
                  <a:cubicBezTo>
                    <a:pt x="813998" y="76"/>
                    <a:pt x="827492" y="816"/>
                    <a:pt x="827492" y="816"/>
                  </a:cubicBezTo>
                  <a:cubicBezTo>
                    <a:pt x="827492" y="816"/>
                    <a:pt x="794999" y="40765"/>
                    <a:pt x="767419" y="88054"/>
                  </a:cubicBezTo>
                  <a:cubicBezTo>
                    <a:pt x="738359" y="137888"/>
                    <a:pt x="724185" y="174553"/>
                    <a:pt x="725132" y="174582"/>
                  </a:cubicBezTo>
                  <a:lnTo>
                    <a:pt x="725132" y="174582"/>
                  </a:lnTo>
                  <a:cubicBezTo>
                    <a:pt x="725664" y="174789"/>
                    <a:pt x="731376" y="176565"/>
                    <a:pt x="738182" y="169167"/>
                  </a:cubicBezTo>
                  <a:cubicBezTo>
                    <a:pt x="757299" y="148393"/>
                    <a:pt x="805357" y="86278"/>
                    <a:pt x="822550" y="73465"/>
                  </a:cubicBezTo>
                  <a:cubicBezTo>
                    <a:pt x="836044" y="63404"/>
                    <a:pt x="847822" y="58935"/>
                    <a:pt x="856906" y="57130"/>
                  </a:cubicBezTo>
                  <a:lnTo>
                    <a:pt x="856936" y="57130"/>
                  </a:lnTo>
                  <a:cubicBezTo>
                    <a:pt x="869217" y="54674"/>
                    <a:pt x="876585" y="57100"/>
                    <a:pt x="876585" y="57100"/>
                  </a:cubicBezTo>
                  <a:close/>
                </a:path>
              </a:pathLst>
            </a:custGeom>
            <a:solidFill>
              <a:srgbClr val="FFCAB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A478966-F35F-DACD-1980-524B8761D315}"/>
                </a:ext>
              </a:extLst>
            </p:cNvPr>
            <p:cNvSpPr/>
            <p:nvPr/>
          </p:nvSpPr>
          <p:spPr>
            <a:xfrm>
              <a:off x="1324385" y="1284871"/>
              <a:ext cx="1330986" cy="1552798"/>
            </a:xfrm>
            <a:custGeom>
              <a:avLst/>
              <a:gdLst>
                <a:gd name="connsiteX0" fmla="*/ 1243604 w 1436494"/>
                <a:gd name="connsiteY0" fmla="*/ 794608 h 1675889"/>
                <a:gd name="connsiteX1" fmla="*/ 1165155 w 1436494"/>
                <a:gd name="connsiteY1" fmla="*/ 678488 h 1675889"/>
                <a:gd name="connsiteX2" fmla="*/ 1110793 w 1436494"/>
                <a:gd name="connsiteY2" fmla="*/ 770194 h 1675889"/>
                <a:gd name="connsiteX3" fmla="*/ 1100939 w 1436494"/>
                <a:gd name="connsiteY3" fmla="*/ 788660 h 1675889"/>
                <a:gd name="connsiteX4" fmla="*/ 1082769 w 1436494"/>
                <a:gd name="connsiteY4" fmla="*/ 826420 h 1675889"/>
                <a:gd name="connsiteX5" fmla="*/ 972212 w 1436494"/>
                <a:gd name="connsiteY5" fmla="*/ 859475 h 1675889"/>
                <a:gd name="connsiteX6" fmla="*/ 954250 w 1436494"/>
                <a:gd name="connsiteY6" fmla="*/ 855243 h 1675889"/>
                <a:gd name="connsiteX7" fmla="*/ 941407 w 1436494"/>
                <a:gd name="connsiteY7" fmla="*/ 886552 h 1675889"/>
                <a:gd name="connsiteX8" fmla="*/ 941022 w 1436494"/>
                <a:gd name="connsiteY8" fmla="*/ 912711 h 1675889"/>
                <a:gd name="connsiteX9" fmla="*/ 941111 w 1436494"/>
                <a:gd name="connsiteY9" fmla="*/ 917121 h 1675889"/>
                <a:gd name="connsiteX10" fmla="*/ 839313 w 1436494"/>
                <a:gd name="connsiteY10" fmla="*/ 908124 h 1675889"/>
                <a:gd name="connsiteX11" fmla="*/ 710704 w 1436494"/>
                <a:gd name="connsiteY11" fmla="*/ 896761 h 1675889"/>
                <a:gd name="connsiteX12" fmla="*/ 712184 w 1436494"/>
                <a:gd name="connsiteY12" fmla="*/ 737998 h 1675889"/>
                <a:gd name="connsiteX13" fmla="*/ 712362 w 1436494"/>
                <a:gd name="connsiteY13" fmla="*/ 717224 h 1675889"/>
                <a:gd name="connsiteX14" fmla="*/ 667914 w 1436494"/>
                <a:gd name="connsiteY14" fmla="*/ 724237 h 1675889"/>
                <a:gd name="connsiteX15" fmla="*/ 611925 w 1436494"/>
                <a:gd name="connsiteY15" fmla="*/ 668870 h 1675889"/>
                <a:gd name="connsiteX16" fmla="*/ 610712 w 1436494"/>
                <a:gd name="connsiteY16" fmla="*/ 666739 h 1675889"/>
                <a:gd name="connsiteX17" fmla="*/ 726181 w 1436494"/>
                <a:gd name="connsiteY17" fmla="*/ 581217 h 1675889"/>
                <a:gd name="connsiteX18" fmla="*/ 749175 w 1436494"/>
                <a:gd name="connsiteY18" fmla="*/ 495607 h 1675889"/>
                <a:gd name="connsiteX19" fmla="*/ 787290 w 1436494"/>
                <a:gd name="connsiteY19" fmla="*/ 411150 h 1675889"/>
                <a:gd name="connsiteX20" fmla="*/ 787112 w 1436494"/>
                <a:gd name="connsiteY20" fmla="*/ 392388 h 1675889"/>
                <a:gd name="connsiteX21" fmla="*/ 931079 w 1436494"/>
                <a:gd name="connsiteY21" fmla="*/ 297219 h 1675889"/>
                <a:gd name="connsiteX22" fmla="*/ 1001568 w 1436494"/>
                <a:gd name="connsiteY22" fmla="*/ 159911 h 1675889"/>
                <a:gd name="connsiteX23" fmla="*/ 977154 w 1436494"/>
                <a:gd name="connsiteY23" fmla="*/ 53733 h 1675889"/>
                <a:gd name="connsiteX24" fmla="*/ 977154 w 1436494"/>
                <a:gd name="connsiteY24" fmla="*/ 53733 h 1675889"/>
                <a:gd name="connsiteX25" fmla="*/ 956144 w 1436494"/>
                <a:gd name="connsiteY25" fmla="*/ 32900 h 1675889"/>
                <a:gd name="connsiteX26" fmla="*/ 601834 w 1436494"/>
                <a:gd name="connsiteY26" fmla="*/ 161834 h 1675889"/>
                <a:gd name="connsiteX27" fmla="*/ 467366 w 1436494"/>
                <a:gd name="connsiteY27" fmla="*/ 247415 h 1675889"/>
                <a:gd name="connsiteX28" fmla="*/ 420255 w 1436494"/>
                <a:gd name="connsiteY28" fmla="*/ 309263 h 1675889"/>
                <a:gd name="connsiteX29" fmla="*/ 420255 w 1436494"/>
                <a:gd name="connsiteY29" fmla="*/ 309263 h 1675889"/>
                <a:gd name="connsiteX30" fmla="*/ 420166 w 1436494"/>
                <a:gd name="connsiteY30" fmla="*/ 309411 h 1675889"/>
                <a:gd name="connsiteX31" fmla="*/ 399037 w 1436494"/>
                <a:gd name="connsiteY31" fmla="*/ 347941 h 1675889"/>
                <a:gd name="connsiteX32" fmla="*/ 399037 w 1436494"/>
                <a:gd name="connsiteY32" fmla="*/ 348029 h 1675889"/>
                <a:gd name="connsiteX33" fmla="*/ 329732 w 1436494"/>
                <a:gd name="connsiteY33" fmla="*/ 581543 h 1675889"/>
                <a:gd name="connsiteX34" fmla="*/ 299785 w 1436494"/>
                <a:gd name="connsiteY34" fmla="*/ 705653 h 1675889"/>
                <a:gd name="connsiteX35" fmla="*/ 298897 w 1436494"/>
                <a:gd name="connsiteY35" fmla="*/ 708524 h 1675889"/>
                <a:gd name="connsiteX36" fmla="*/ 202603 w 1436494"/>
                <a:gd name="connsiteY36" fmla="*/ 888150 h 1675889"/>
                <a:gd name="connsiteX37" fmla="*/ 4778 w 1436494"/>
                <a:gd name="connsiteY37" fmla="*/ 1343103 h 1675889"/>
                <a:gd name="connsiteX38" fmla="*/ 168986 w 1436494"/>
                <a:gd name="connsiteY38" fmla="*/ 1547616 h 1675889"/>
                <a:gd name="connsiteX39" fmla="*/ 375955 w 1436494"/>
                <a:gd name="connsiteY39" fmla="*/ 1675544 h 1675889"/>
                <a:gd name="connsiteX40" fmla="*/ 514921 w 1436494"/>
                <a:gd name="connsiteY40" fmla="*/ 1635535 h 1675889"/>
                <a:gd name="connsiteX41" fmla="*/ 628349 w 1436494"/>
                <a:gd name="connsiteY41" fmla="*/ 1538531 h 1675889"/>
                <a:gd name="connsiteX42" fmla="*/ 832566 w 1436494"/>
                <a:gd name="connsiteY42" fmla="*/ 1416374 h 1675889"/>
                <a:gd name="connsiteX43" fmla="*/ 1397218 w 1436494"/>
                <a:gd name="connsiteY43" fmla="*/ 1252343 h 1675889"/>
                <a:gd name="connsiteX44" fmla="*/ 1243693 w 1436494"/>
                <a:gd name="connsiteY44" fmla="*/ 794608 h 1675889"/>
                <a:gd name="connsiteX45" fmla="*/ 542738 w 1436494"/>
                <a:gd name="connsiteY45" fmla="*/ 416773 h 1675889"/>
                <a:gd name="connsiteX46" fmla="*/ 549455 w 1436494"/>
                <a:gd name="connsiteY46" fmla="*/ 554052 h 1675889"/>
                <a:gd name="connsiteX47" fmla="*/ 507523 w 1436494"/>
                <a:gd name="connsiteY47" fmla="*/ 594475 h 1675889"/>
                <a:gd name="connsiteX48" fmla="*/ 504238 w 1436494"/>
                <a:gd name="connsiteY48" fmla="*/ 417897 h 1675889"/>
                <a:gd name="connsiteX49" fmla="*/ 601775 w 1436494"/>
                <a:gd name="connsiteY49" fmla="*/ 161893 h 1675889"/>
                <a:gd name="connsiteX50" fmla="*/ 542738 w 1436494"/>
                <a:gd name="connsiteY50" fmla="*/ 416773 h 1675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436494" h="1675889">
                  <a:moveTo>
                    <a:pt x="1243604" y="794608"/>
                  </a:moveTo>
                  <a:cubicBezTo>
                    <a:pt x="1195753" y="755753"/>
                    <a:pt x="1177820" y="709856"/>
                    <a:pt x="1165155" y="678488"/>
                  </a:cubicBezTo>
                  <a:cubicBezTo>
                    <a:pt x="1151986" y="703759"/>
                    <a:pt x="1132633" y="730659"/>
                    <a:pt x="1110793" y="770194"/>
                  </a:cubicBezTo>
                  <a:cubicBezTo>
                    <a:pt x="1107568" y="776054"/>
                    <a:pt x="1104283" y="782209"/>
                    <a:pt x="1100939" y="788660"/>
                  </a:cubicBezTo>
                  <a:cubicBezTo>
                    <a:pt x="1094991" y="800171"/>
                    <a:pt x="1088895" y="812689"/>
                    <a:pt x="1082769" y="826420"/>
                  </a:cubicBezTo>
                  <a:cubicBezTo>
                    <a:pt x="1068802" y="857610"/>
                    <a:pt x="1024176" y="869477"/>
                    <a:pt x="972212" y="859475"/>
                  </a:cubicBezTo>
                  <a:cubicBezTo>
                    <a:pt x="966501" y="858350"/>
                    <a:pt x="960435" y="856930"/>
                    <a:pt x="954250" y="855243"/>
                  </a:cubicBezTo>
                  <a:cubicBezTo>
                    <a:pt x="954250" y="855243"/>
                    <a:pt x="942590" y="862375"/>
                    <a:pt x="941407" y="886552"/>
                  </a:cubicBezTo>
                  <a:cubicBezTo>
                    <a:pt x="940903" y="896791"/>
                    <a:pt x="940933" y="907089"/>
                    <a:pt x="941022" y="912711"/>
                  </a:cubicBezTo>
                  <a:lnTo>
                    <a:pt x="941111" y="917121"/>
                  </a:lnTo>
                  <a:lnTo>
                    <a:pt x="839313" y="908124"/>
                  </a:lnTo>
                  <a:lnTo>
                    <a:pt x="710704" y="896761"/>
                  </a:lnTo>
                  <a:lnTo>
                    <a:pt x="712184" y="737998"/>
                  </a:lnTo>
                  <a:lnTo>
                    <a:pt x="712362" y="717224"/>
                  </a:lnTo>
                  <a:cubicBezTo>
                    <a:pt x="712362" y="717224"/>
                    <a:pt x="696707" y="730422"/>
                    <a:pt x="667914" y="724237"/>
                  </a:cubicBezTo>
                  <a:cubicBezTo>
                    <a:pt x="642642" y="718822"/>
                    <a:pt x="617666" y="678606"/>
                    <a:pt x="611925" y="668870"/>
                  </a:cubicBezTo>
                  <a:cubicBezTo>
                    <a:pt x="611126" y="667509"/>
                    <a:pt x="610712" y="666739"/>
                    <a:pt x="610712" y="666739"/>
                  </a:cubicBezTo>
                  <a:cubicBezTo>
                    <a:pt x="631900" y="616610"/>
                    <a:pt x="691854" y="613473"/>
                    <a:pt x="726181" y="581217"/>
                  </a:cubicBezTo>
                  <a:cubicBezTo>
                    <a:pt x="760508" y="548991"/>
                    <a:pt x="749175" y="495607"/>
                    <a:pt x="749175" y="495607"/>
                  </a:cubicBezTo>
                  <a:cubicBezTo>
                    <a:pt x="779447" y="474833"/>
                    <a:pt x="786135" y="434824"/>
                    <a:pt x="787290" y="411150"/>
                  </a:cubicBezTo>
                  <a:cubicBezTo>
                    <a:pt x="787793" y="399905"/>
                    <a:pt x="787112" y="392388"/>
                    <a:pt x="787112" y="392388"/>
                  </a:cubicBezTo>
                  <a:cubicBezTo>
                    <a:pt x="839520" y="378362"/>
                    <a:pt x="891277" y="342377"/>
                    <a:pt x="931079" y="297219"/>
                  </a:cubicBezTo>
                  <a:cubicBezTo>
                    <a:pt x="967537" y="255879"/>
                    <a:pt x="993933" y="206815"/>
                    <a:pt x="1001568" y="159911"/>
                  </a:cubicBezTo>
                  <a:cubicBezTo>
                    <a:pt x="1007901" y="121174"/>
                    <a:pt x="1001420" y="83917"/>
                    <a:pt x="977154" y="53733"/>
                  </a:cubicBezTo>
                  <a:lnTo>
                    <a:pt x="977154" y="53733"/>
                  </a:lnTo>
                  <a:cubicBezTo>
                    <a:pt x="971236" y="46335"/>
                    <a:pt x="964252" y="39381"/>
                    <a:pt x="956144" y="32900"/>
                  </a:cubicBezTo>
                  <a:cubicBezTo>
                    <a:pt x="830790" y="-66885"/>
                    <a:pt x="661966" y="84953"/>
                    <a:pt x="601834" y="161834"/>
                  </a:cubicBezTo>
                  <a:cubicBezTo>
                    <a:pt x="601834" y="161834"/>
                    <a:pt x="528652" y="181395"/>
                    <a:pt x="467366" y="247415"/>
                  </a:cubicBezTo>
                  <a:cubicBezTo>
                    <a:pt x="450351" y="265792"/>
                    <a:pt x="434667" y="285915"/>
                    <a:pt x="420255" y="309263"/>
                  </a:cubicBezTo>
                  <a:lnTo>
                    <a:pt x="420255" y="309263"/>
                  </a:lnTo>
                  <a:cubicBezTo>
                    <a:pt x="420255" y="309263"/>
                    <a:pt x="420196" y="309382"/>
                    <a:pt x="420166" y="309411"/>
                  </a:cubicBezTo>
                  <a:cubicBezTo>
                    <a:pt x="412827" y="321367"/>
                    <a:pt x="405784" y="334121"/>
                    <a:pt x="399037" y="347941"/>
                  </a:cubicBezTo>
                  <a:cubicBezTo>
                    <a:pt x="399037" y="347941"/>
                    <a:pt x="399037" y="348000"/>
                    <a:pt x="399037" y="348029"/>
                  </a:cubicBezTo>
                  <a:cubicBezTo>
                    <a:pt x="371546" y="404285"/>
                    <a:pt x="348967" y="477762"/>
                    <a:pt x="329732" y="581543"/>
                  </a:cubicBezTo>
                  <a:cubicBezTo>
                    <a:pt x="320943" y="628891"/>
                    <a:pt x="311296" y="669432"/>
                    <a:pt x="299785" y="705653"/>
                  </a:cubicBezTo>
                  <a:cubicBezTo>
                    <a:pt x="299518" y="706600"/>
                    <a:pt x="299193" y="707547"/>
                    <a:pt x="298897" y="708524"/>
                  </a:cubicBezTo>
                  <a:cubicBezTo>
                    <a:pt x="276318" y="778569"/>
                    <a:pt x="246637" y="832427"/>
                    <a:pt x="202603" y="888150"/>
                  </a:cubicBezTo>
                  <a:cubicBezTo>
                    <a:pt x="110541" y="1004625"/>
                    <a:pt x="-27448" y="1148681"/>
                    <a:pt x="4778" y="1343103"/>
                  </a:cubicBezTo>
                  <a:cubicBezTo>
                    <a:pt x="37004" y="1537525"/>
                    <a:pt x="168986" y="1547616"/>
                    <a:pt x="168986" y="1547616"/>
                  </a:cubicBezTo>
                  <a:cubicBezTo>
                    <a:pt x="168986" y="1547616"/>
                    <a:pt x="214203" y="1683622"/>
                    <a:pt x="375955" y="1675544"/>
                  </a:cubicBezTo>
                  <a:cubicBezTo>
                    <a:pt x="430642" y="1672821"/>
                    <a:pt x="477250" y="1656249"/>
                    <a:pt x="514921" y="1635535"/>
                  </a:cubicBezTo>
                  <a:cubicBezTo>
                    <a:pt x="588636" y="1594993"/>
                    <a:pt x="628349" y="1538531"/>
                    <a:pt x="628349" y="1538531"/>
                  </a:cubicBezTo>
                  <a:lnTo>
                    <a:pt x="832566" y="1416374"/>
                  </a:lnTo>
                  <a:cubicBezTo>
                    <a:pt x="832566" y="1416374"/>
                    <a:pt x="1277635" y="1402376"/>
                    <a:pt x="1397218" y="1252343"/>
                  </a:cubicBezTo>
                  <a:cubicBezTo>
                    <a:pt x="1516801" y="1102339"/>
                    <a:pt x="1333535" y="867612"/>
                    <a:pt x="1243693" y="794608"/>
                  </a:cubicBezTo>
                  <a:close/>
                  <a:moveTo>
                    <a:pt x="542738" y="416773"/>
                  </a:moveTo>
                  <a:cubicBezTo>
                    <a:pt x="542265" y="469388"/>
                    <a:pt x="545076" y="515226"/>
                    <a:pt x="549455" y="554052"/>
                  </a:cubicBezTo>
                  <a:cubicBezTo>
                    <a:pt x="534955" y="564764"/>
                    <a:pt x="520662" y="578051"/>
                    <a:pt x="507523" y="594475"/>
                  </a:cubicBezTo>
                  <a:cubicBezTo>
                    <a:pt x="502315" y="548044"/>
                    <a:pt x="499356" y="487942"/>
                    <a:pt x="504238" y="417897"/>
                  </a:cubicBezTo>
                  <a:cubicBezTo>
                    <a:pt x="516075" y="249191"/>
                    <a:pt x="600473" y="163195"/>
                    <a:pt x="601775" y="161893"/>
                  </a:cubicBezTo>
                  <a:cubicBezTo>
                    <a:pt x="600029" y="164941"/>
                    <a:pt x="544188" y="262419"/>
                    <a:pt x="542738" y="416773"/>
                  </a:cubicBezTo>
                  <a:close/>
                </a:path>
              </a:pathLst>
            </a:custGeom>
            <a:solidFill>
              <a:srgbClr val="FFE37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4A544DD-2EE8-3152-7591-4C226364F2EB}"/>
                </a:ext>
              </a:extLst>
            </p:cNvPr>
            <p:cNvSpPr/>
            <p:nvPr/>
          </p:nvSpPr>
          <p:spPr>
            <a:xfrm>
              <a:off x="1607314" y="2932402"/>
              <a:ext cx="166232" cy="70995"/>
            </a:xfrm>
            <a:custGeom>
              <a:avLst/>
              <a:gdLst>
                <a:gd name="connsiteX0" fmla="*/ 171035 w 179409"/>
                <a:gd name="connsiteY0" fmla="*/ 60318 h 76623"/>
                <a:gd name="connsiteX1" fmla="*/ 2624 w 179409"/>
                <a:gd name="connsiteY1" fmla="*/ 4092 h 76623"/>
                <a:gd name="connsiteX2" fmla="*/ 179409 w 179409"/>
                <a:gd name="connsiteY2" fmla="*/ 76623 h 76623"/>
                <a:gd name="connsiteX3" fmla="*/ 171035 w 179409"/>
                <a:gd name="connsiteY3" fmla="*/ 60318 h 7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409" h="76623">
                  <a:moveTo>
                    <a:pt x="171035" y="60318"/>
                  </a:moveTo>
                  <a:cubicBezTo>
                    <a:pt x="171035" y="60318"/>
                    <a:pt x="30589" y="-18576"/>
                    <a:pt x="2624" y="4092"/>
                  </a:cubicBezTo>
                  <a:cubicBezTo>
                    <a:pt x="-25341" y="26760"/>
                    <a:pt x="179409" y="76623"/>
                    <a:pt x="179409" y="76623"/>
                  </a:cubicBezTo>
                  <a:lnTo>
                    <a:pt x="171035" y="60318"/>
                  </a:ln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6081B77-3FA5-87F0-C0E5-1D257EB21EE0}"/>
                </a:ext>
              </a:extLst>
            </p:cNvPr>
            <p:cNvSpPr/>
            <p:nvPr/>
          </p:nvSpPr>
          <p:spPr>
            <a:xfrm>
              <a:off x="1863342" y="2167588"/>
              <a:ext cx="465991" cy="237365"/>
            </a:xfrm>
            <a:custGeom>
              <a:avLst/>
              <a:gdLst>
                <a:gd name="connsiteX0" fmla="*/ 472442 w 502930"/>
                <a:gd name="connsiteY0" fmla="*/ 225967 h 256181"/>
                <a:gd name="connsiteX1" fmla="*/ 125679 w 502930"/>
                <a:gd name="connsiteY1" fmla="*/ 256181 h 256181"/>
                <a:gd name="connsiteX2" fmla="*/ 74247 w 502930"/>
                <a:gd name="connsiteY2" fmla="*/ 136806 h 256181"/>
                <a:gd name="connsiteX3" fmla="*/ 0 w 502930"/>
                <a:gd name="connsiteY3" fmla="*/ 32729 h 256181"/>
                <a:gd name="connsiteX4" fmla="*/ 74306 w 502930"/>
                <a:gd name="connsiteY4" fmla="*/ 20212 h 256181"/>
                <a:gd name="connsiteX5" fmla="*/ 401835 w 502930"/>
                <a:gd name="connsiteY5" fmla="*/ 0 h 256181"/>
                <a:gd name="connsiteX6" fmla="*/ 456107 w 502930"/>
                <a:gd name="connsiteY6" fmla="*/ 5090 h 256181"/>
                <a:gd name="connsiteX7" fmla="*/ 472442 w 502930"/>
                <a:gd name="connsiteY7" fmla="*/ 225967 h 256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2930" h="256181">
                  <a:moveTo>
                    <a:pt x="472442" y="225967"/>
                  </a:moveTo>
                  <a:cubicBezTo>
                    <a:pt x="401421" y="245617"/>
                    <a:pt x="125679" y="256181"/>
                    <a:pt x="125679" y="256181"/>
                  </a:cubicBezTo>
                  <a:cubicBezTo>
                    <a:pt x="125679" y="256181"/>
                    <a:pt x="104520" y="195724"/>
                    <a:pt x="74247" y="136806"/>
                  </a:cubicBezTo>
                  <a:cubicBezTo>
                    <a:pt x="53976" y="97359"/>
                    <a:pt x="20567" y="55841"/>
                    <a:pt x="0" y="32729"/>
                  </a:cubicBezTo>
                  <a:lnTo>
                    <a:pt x="74306" y="20212"/>
                  </a:lnTo>
                  <a:lnTo>
                    <a:pt x="401835" y="0"/>
                  </a:lnTo>
                  <a:lnTo>
                    <a:pt x="456107" y="5090"/>
                  </a:lnTo>
                  <a:cubicBezTo>
                    <a:pt x="469957" y="27994"/>
                    <a:pt x="543494" y="206318"/>
                    <a:pt x="472442" y="225967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872EC56-6AD9-7115-4618-3E4306D96ADE}"/>
                </a:ext>
              </a:extLst>
            </p:cNvPr>
            <p:cNvSpPr/>
            <p:nvPr/>
          </p:nvSpPr>
          <p:spPr>
            <a:xfrm>
              <a:off x="1623865" y="2219355"/>
              <a:ext cx="287323" cy="776639"/>
            </a:xfrm>
            <a:custGeom>
              <a:avLst/>
              <a:gdLst>
                <a:gd name="connsiteX0" fmla="*/ 310100 w 310099"/>
                <a:gd name="connsiteY0" fmla="*/ 422994 h 838204"/>
                <a:gd name="connsiteX1" fmla="*/ 250353 w 310099"/>
                <a:gd name="connsiteY1" fmla="*/ 720397 h 838204"/>
                <a:gd name="connsiteX2" fmla="*/ 170690 w 310099"/>
                <a:gd name="connsiteY2" fmla="*/ 838204 h 838204"/>
                <a:gd name="connsiteX3" fmla="*/ 133966 w 310099"/>
                <a:gd name="connsiteY3" fmla="*/ 826219 h 838204"/>
                <a:gd name="connsiteX4" fmla="*/ 133788 w 310099"/>
                <a:gd name="connsiteY4" fmla="*/ 826160 h 838204"/>
                <a:gd name="connsiteX5" fmla="*/ 133788 w 310099"/>
                <a:gd name="connsiteY5" fmla="*/ 634757 h 838204"/>
                <a:gd name="connsiteX6" fmla="*/ 75876 w 310099"/>
                <a:gd name="connsiteY6" fmla="*/ 356707 h 838204"/>
                <a:gd name="connsiteX7" fmla="*/ 18940 w 310099"/>
                <a:gd name="connsiteY7" fmla="*/ 17223 h 838204"/>
                <a:gd name="connsiteX8" fmla="*/ 121212 w 310099"/>
                <a:gd name="connsiteY8" fmla="*/ 0 h 838204"/>
                <a:gd name="connsiteX9" fmla="*/ 310100 w 310099"/>
                <a:gd name="connsiteY9" fmla="*/ 422994 h 83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99" h="838204">
                  <a:moveTo>
                    <a:pt x="310100" y="422994"/>
                  </a:moveTo>
                  <a:cubicBezTo>
                    <a:pt x="310100" y="422994"/>
                    <a:pt x="277844" y="651891"/>
                    <a:pt x="250353" y="720397"/>
                  </a:cubicBezTo>
                  <a:cubicBezTo>
                    <a:pt x="225673" y="781801"/>
                    <a:pt x="179864" y="829090"/>
                    <a:pt x="170690" y="838204"/>
                  </a:cubicBezTo>
                  <a:cubicBezTo>
                    <a:pt x="149058" y="831368"/>
                    <a:pt x="135623" y="826782"/>
                    <a:pt x="133966" y="826219"/>
                  </a:cubicBezTo>
                  <a:cubicBezTo>
                    <a:pt x="133847" y="826190"/>
                    <a:pt x="133788" y="826160"/>
                    <a:pt x="133788" y="826160"/>
                  </a:cubicBezTo>
                  <a:cubicBezTo>
                    <a:pt x="133788" y="826160"/>
                    <a:pt x="143879" y="714331"/>
                    <a:pt x="133788" y="634757"/>
                  </a:cubicBezTo>
                  <a:cubicBezTo>
                    <a:pt x="123727" y="555183"/>
                    <a:pt x="110618" y="426219"/>
                    <a:pt x="75876" y="356707"/>
                  </a:cubicBezTo>
                  <a:cubicBezTo>
                    <a:pt x="41105" y="287194"/>
                    <a:pt x="-35451" y="110912"/>
                    <a:pt x="18940" y="17223"/>
                  </a:cubicBezTo>
                  <a:lnTo>
                    <a:pt x="121212" y="0"/>
                  </a:lnTo>
                  <a:cubicBezTo>
                    <a:pt x="288527" y="152075"/>
                    <a:pt x="310100" y="422994"/>
                    <a:pt x="310100" y="422994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304E324-B3EB-66D1-CC59-2E444BDB1D0D}"/>
                </a:ext>
              </a:extLst>
            </p:cNvPr>
            <p:cNvSpPr/>
            <p:nvPr/>
          </p:nvSpPr>
          <p:spPr>
            <a:xfrm>
              <a:off x="1789283" y="1434846"/>
              <a:ext cx="92676" cy="400809"/>
            </a:xfrm>
            <a:custGeom>
              <a:avLst/>
              <a:gdLst>
                <a:gd name="connsiteX0" fmla="*/ 44745 w 100023"/>
                <a:gd name="connsiteY0" fmla="*/ 361767 h 432581"/>
                <a:gd name="connsiteX1" fmla="*/ 47733 w 100023"/>
                <a:gd name="connsiteY1" fmla="*/ 392158 h 432581"/>
                <a:gd name="connsiteX2" fmla="*/ 5771 w 100023"/>
                <a:gd name="connsiteY2" fmla="*/ 432581 h 432581"/>
                <a:gd name="connsiteX3" fmla="*/ 4085 w 100023"/>
                <a:gd name="connsiteY3" fmla="*/ 416365 h 432581"/>
                <a:gd name="connsiteX4" fmla="*/ 2516 w 100023"/>
                <a:gd name="connsiteY4" fmla="*/ 256004 h 432581"/>
                <a:gd name="connsiteX5" fmla="*/ 100023 w 100023"/>
                <a:gd name="connsiteY5" fmla="*/ 0 h 432581"/>
                <a:gd name="connsiteX6" fmla="*/ 40986 w 100023"/>
                <a:gd name="connsiteY6" fmla="*/ 254879 h 432581"/>
                <a:gd name="connsiteX7" fmla="*/ 44745 w 100023"/>
                <a:gd name="connsiteY7" fmla="*/ 361737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23" h="432581">
                  <a:moveTo>
                    <a:pt x="44745" y="361767"/>
                  </a:moveTo>
                  <a:cubicBezTo>
                    <a:pt x="45632" y="372331"/>
                    <a:pt x="46638" y="382482"/>
                    <a:pt x="47733" y="392158"/>
                  </a:cubicBezTo>
                  <a:cubicBezTo>
                    <a:pt x="33233" y="402900"/>
                    <a:pt x="18940" y="416158"/>
                    <a:pt x="5771" y="432581"/>
                  </a:cubicBezTo>
                  <a:cubicBezTo>
                    <a:pt x="5180" y="427373"/>
                    <a:pt x="4588" y="421958"/>
                    <a:pt x="4085" y="416365"/>
                  </a:cubicBezTo>
                  <a:cubicBezTo>
                    <a:pt x="1" y="372479"/>
                    <a:pt x="-1863" y="318177"/>
                    <a:pt x="2516" y="256004"/>
                  </a:cubicBezTo>
                  <a:cubicBezTo>
                    <a:pt x="14324" y="87268"/>
                    <a:pt x="98721" y="1272"/>
                    <a:pt x="100023" y="0"/>
                  </a:cubicBezTo>
                  <a:cubicBezTo>
                    <a:pt x="98277" y="3018"/>
                    <a:pt x="42436" y="100496"/>
                    <a:pt x="40986" y="254879"/>
                  </a:cubicBezTo>
                  <a:cubicBezTo>
                    <a:pt x="40631" y="294355"/>
                    <a:pt x="42140" y="330014"/>
                    <a:pt x="44745" y="361737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C9C2812-DFCB-5896-C0AB-D085FE68FC41}"/>
                </a:ext>
              </a:extLst>
            </p:cNvPr>
            <p:cNvSpPr/>
            <p:nvPr/>
          </p:nvSpPr>
          <p:spPr>
            <a:xfrm>
              <a:off x="1890268" y="1433064"/>
              <a:ext cx="532072" cy="651362"/>
            </a:xfrm>
            <a:custGeom>
              <a:avLst/>
              <a:gdLst>
                <a:gd name="connsiteX0" fmla="*/ 569150 w 574250"/>
                <a:gd name="connsiteY0" fmla="*/ 480048 h 702996"/>
                <a:gd name="connsiteX1" fmla="*/ 472028 w 574250"/>
                <a:gd name="connsiteY1" fmla="*/ 666480 h 702996"/>
                <a:gd name="connsiteX2" fmla="*/ 361501 w 574250"/>
                <a:gd name="connsiteY2" fmla="*/ 699534 h 702996"/>
                <a:gd name="connsiteX3" fmla="*/ 343508 w 574250"/>
                <a:gd name="connsiteY3" fmla="*/ 695273 h 702996"/>
                <a:gd name="connsiteX4" fmla="*/ 233217 w 574250"/>
                <a:gd name="connsiteY4" fmla="*/ 649494 h 702996"/>
                <a:gd name="connsiteX5" fmla="*/ 101620 w 574250"/>
                <a:gd name="connsiteY5" fmla="*/ 557284 h 702996"/>
                <a:gd name="connsiteX6" fmla="*/ 57172 w 574250"/>
                <a:gd name="connsiteY6" fmla="*/ 564268 h 702996"/>
                <a:gd name="connsiteX7" fmla="*/ 7073 w 574250"/>
                <a:gd name="connsiteY7" fmla="*/ 518281 h 702996"/>
                <a:gd name="connsiteX8" fmla="*/ 0 w 574250"/>
                <a:gd name="connsiteY8" fmla="*/ 506770 h 702996"/>
                <a:gd name="connsiteX9" fmla="*/ 9292 w 574250"/>
                <a:gd name="connsiteY9" fmla="*/ 490464 h 702996"/>
                <a:gd name="connsiteX10" fmla="*/ 61730 w 574250"/>
                <a:gd name="connsiteY10" fmla="*/ 452971 h 702996"/>
                <a:gd name="connsiteX11" fmla="*/ 115469 w 574250"/>
                <a:gd name="connsiteY11" fmla="*/ 421277 h 702996"/>
                <a:gd name="connsiteX12" fmla="*/ 135296 w 574250"/>
                <a:gd name="connsiteY12" fmla="*/ 389465 h 702996"/>
                <a:gd name="connsiteX13" fmla="*/ 135326 w 574250"/>
                <a:gd name="connsiteY13" fmla="*/ 389288 h 702996"/>
                <a:gd name="connsiteX14" fmla="*/ 138463 w 574250"/>
                <a:gd name="connsiteY14" fmla="*/ 335666 h 702996"/>
                <a:gd name="connsiteX15" fmla="*/ 176578 w 574250"/>
                <a:gd name="connsiteY15" fmla="*/ 251210 h 702996"/>
                <a:gd name="connsiteX16" fmla="*/ 176400 w 574250"/>
                <a:gd name="connsiteY16" fmla="*/ 232448 h 702996"/>
                <a:gd name="connsiteX17" fmla="*/ 320397 w 574250"/>
                <a:gd name="connsiteY17" fmla="*/ 137279 h 702996"/>
                <a:gd name="connsiteX18" fmla="*/ 390827 w 574250"/>
                <a:gd name="connsiteY18" fmla="*/ 473 h 702996"/>
                <a:gd name="connsiteX19" fmla="*/ 390856 w 574250"/>
                <a:gd name="connsiteY19" fmla="*/ 207 h 702996"/>
                <a:gd name="connsiteX20" fmla="*/ 390886 w 574250"/>
                <a:gd name="connsiteY20" fmla="*/ 0 h 702996"/>
                <a:gd name="connsiteX21" fmla="*/ 541097 w 574250"/>
                <a:gd name="connsiteY21" fmla="*/ 157905 h 702996"/>
                <a:gd name="connsiteX22" fmla="*/ 545624 w 574250"/>
                <a:gd name="connsiteY22" fmla="*/ 176193 h 702996"/>
                <a:gd name="connsiteX23" fmla="*/ 549619 w 574250"/>
                <a:gd name="connsiteY23" fmla="*/ 201347 h 702996"/>
                <a:gd name="connsiteX24" fmla="*/ 551927 w 574250"/>
                <a:gd name="connsiteY24" fmla="*/ 231205 h 702996"/>
                <a:gd name="connsiteX25" fmla="*/ 546364 w 574250"/>
                <a:gd name="connsiteY25" fmla="*/ 335489 h 702996"/>
                <a:gd name="connsiteX26" fmla="*/ 569180 w 574250"/>
                <a:gd name="connsiteY26" fmla="*/ 480048 h 70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74250" h="702996">
                  <a:moveTo>
                    <a:pt x="569150" y="480048"/>
                  </a:moveTo>
                  <a:cubicBezTo>
                    <a:pt x="557698" y="530858"/>
                    <a:pt x="516594" y="567020"/>
                    <a:pt x="472028" y="666480"/>
                  </a:cubicBezTo>
                  <a:cubicBezTo>
                    <a:pt x="458061" y="697670"/>
                    <a:pt x="413465" y="709537"/>
                    <a:pt x="361501" y="699534"/>
                  </a:cubicBezTo>
                  <a:cubicBezTo>
                    <a:pt x="355760" y="698410"/>
                    <a:pt x="349723" y="696989"/>
                    <a:pt x="343508" y="695273"/>
                  </a:cubicBezTo>
                  <a:cubicBezTo>
                    <a:pt x="305778" y="684945"/>
                    <a:pt x="261212" y="664763"/>
                    <a:pt x="233217" y="649494"/>
                  </a:cubicBezTo>
                  <a:cubicBezTo>
                    <a:pt x="158852" y="608863"/>
                    <a:pt x="101620" y="557284"/>
                    <a:pt x="101620" y="557284"/>
                  </a:cubicBezTo>
                  <a:cubicBezTo>
                    <a:pt x="101620" y="557284"/>
                    <a:pt x="85966" y="570452"/>
                    <a:pt x="57172" y="564268"/>
                  </a:cubicBezTo>
                  <a:cubicBezTo>
                    <a:pt x="37109" y="559977"/>
                    <a:pt x="17282" y="533817"/>
                    <a:pt x="7073" y="518281"/>
                  </a:cubicBezTo>
                  <a:cubicBezTo>
                    <a:pt x="2604" y="511504"/>
                    <a:pt x="0" y="506770"/>
                    <a:pt x="0" y="506770"/>
                  </a:cubicBezTo>
                  <a:cubicBezTo>
                    <a:pt x="2575" y="500703"/>
                    <a:pt x="5711" y="495317"/>
                    <a:pt x="9292" y="490464"/>
                  </a:cubicBezTo>
                  <a:cubicBezTo>
                    <a:pt x="22520" y="472709"/>
                    <a:pt x="41903" y="462440"/>
                    <a:pt x="61730" y="452971"/>
                  </a:cubicBezTo>
                  <a:cubicBezTo>
                    <a:pt x="80935" y="443708"/>
                    <a:pt x="100614" y="435215"/>
                    <a:pt x="115469" y="421277"/>
                  </a:cubicBezTo>
                  <a:cubicBezTo>
                    <a:pt x="125501" y="411867"/>
                    <a:pt x="131597" y="400651"/>
                    <a:pt x="135296" y="389465"/>
                  </a:cubicBezTo>
                  <a:cubicBezTo>
                    <a:pt x="135326" y="389406"/>
                    <a:pt x="135326" y="389347"/>
                    <a:pt x="135326" y="389288"/>
                  </a:cubicBezTo>
                  <a:cubicBezTo>
                    <a:pt x="144115" y="362300"/>
                    <a:pt x="138463" y="335666"/>
                    <a:pt x="138463" y="335666"/>
                  </a:cubicBezTo>
                  <a:cubicBezTo>
                    <a:pt x="168736" y="314863"/>
                    <a:pt x="175424" y="274854"/>
                    <a:pt x="176578" y="251210"/>
                  </a:cubicBezTo>
                  <a:cubicBezTo>
                    <a:pt x="177081" y="239965"/>
                    <a:pt x="176400" y="232448"/>
                    <a:pt x="176400" y="232448"/>
                  </a:cubicBezTo>
                  <a:cubicBezTo>
                    <a:pt x="228808" y="218421"/>
                    <a:pt x="280595" y="182437"/>
                    <a:pt x="320397" y="137279"/>
                  </a:cubicBezTo>
                  <a:cubicBezTo>
                    <a:pt x="356736" y="96086"/>
                    <a:pt x="383044" y="47200"/>
                    <a:pt x="390827" y="473"/>
                  </a:cubicBezTo>
                  <a:cubicBezTo>
                    <a:pt x="390827" y="355"/>
                    <a:pt x="390856" y="266"/>
                    <a:pt x="390856" y="207"/>
                  </a:cubicBezTo>
                  <a:cubicBezTo>
                    <a:pt x="390886" y="59"/>
                    <a:pt x="390886" y="0"/>
                    <a:pt x="390886" y="0"/>
                  </a:cubicBezTo>
                  <a:cubicBezTo>
                    <a:pt x="429385" y="16305"/>
                    <a:pt x="512777" y="61759"/>
                    <a:pt x="541097" y="157905"/>
                  </a:cubicBezTo>
                  <a:cubicBezTo>
                    <a:pt x="542843" y="163853"/>
                    <a:pt x="544322" y="169949"/>
                    <a:pt x="545624" y="176193"/>
                  </a:cubicBezTo>
                  <a:cubicBezTo>
                    <a:pt x="547281" y="184420"/>
                    <a:pt x="548613" y="192854"/>
                    <a:pt x="549619" y="201347"/>
                  </a:cubicBezTo>
                  <a:cubicBezTo>
                    <a:pt x="550803" y="211290"/>
                    <a:pt x="551543" y="221351"/>
                    <a:pt x="551927" y="231205"/>
                  </a:cubicBezTo>
                  <a:cubicBezTo>
                    <a:pt x="554236" y="286099"/>
                    <a:pt x="546364" y="335489"/>
                    <a:pt x="546364" y="335489"/>
                  </a:cubicBezTo>
                  <a:cubicBezTo>
                    <a:pt x="546364" y="335489"/>
                    <a:pt x="588504" y="394555"/>
                    <a:pt x="569180" y="480048"/>
                  </a:cubicBezTo>
                  <a:close/>
                </a:path>
              </a:pathLst>
            </a:custGeom>
            <a:solidFill>
              <a:srgbClr val="FFCAB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CC0FDB0-C89E-D1BE-AB40-134429B083C4}"/>
                </a:ext>
              </a:extLst>
            </p:cNvPr>
            <p:cNvSpPr/>
            <p:nvPr/>
          </p:nvSpPr>
          <p:spPr>
            <a:xfrm>
              <a:off x="1982861" y="1949416"/>
              <a:ext cx="225684" cy="294204"/>
            </a:xfrm>
            <a:custGeom>
              <a:avLst/>
              <a:gdLst>
                <a:gd name="connsiteX0" fmla="*/ 243575 w 243574"/>
                <a:gd name="connsiteY0" fmla="*/ 138019 h 317526"/>
                <a:gd name="connsiteX1" fmla="*/ 230732 w 243574"/>
                <a:gd name="connsiteY1" fmla="*/ 169328 h 317526"/>
                <a:gd name="connsiteX2" fmla="*/ 230318 w 243574"/>
                <a:gd name="connsiteY2" fmla="*/ 185781 h 317526"/>
                <a:gd name="connsiteX3" fmla="*/ 230318 w 243574"/>
                <a:gd name="connsiteY3" fmla="*/ 185781 h 317526"/>
                <a:gd name="connsiteX4" fmla="*/ 230318 w 243574"/>
                <a:gd name="connsiteY4" fmla="*/ 195487 h 317526"/>
                <a:gd name="connsiteX5" fmla="*/ 230258 w 243574"/>
                <a:gd name="connsiteY5" fmla="*/ 201347 h 317526"/>
                <a:gd name="connsiteX6" fmla="*/ 229814 w 243574"/>
                <a:gd name="connsiteY6" fmla="*/ 247895 h 317526"/>
                <a:gd name="connsiteX7" fmla="*/ 187142 w 243574"/>
                <a:gd name="connsiteY7" fmla="*/ 317526 h 317526"/>
                <a:gd name="connsiteX8" fmla="*/ 0 w 243574"/>
                <a:gd name="connsiteY8" fmla="*/ 179537 h 317526"/>
                <a:gd name="connsiteX9" fmla="*/ 178 w 243574"/>
                <a:gd name="connsiteY9" fmla="*/ 160657 h 317526"/>
                <a:gd name="connsiteX10" fmla="*/ 1657 w 243574"/>
                <a:gd name="connsiteY10" fmla="*/ 0 h 317526"/>
                <a:gd name="connsiteX11" fmla="*/ 133255 w 243574"/>
                <a:gd name="connsiteY11" fmla="*/ 92210 h 317526"/>
                <a:gd name="connsiteX12" fmla="*/ 243545 w 243574"/>
                <a:gd name="connsiteY12" fmla="*/ 138019 h 31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3574" h="317526">
                  <a:moveTo>
                    <a:pt x="243575" y="138019"/>
                  </a:moveTo>
                  <a:cubicBezTo>
                    <a:pt x="243575" y="138019"/>
                    <a:pt x="231915" y="145151"/>
                    <a:pt x="230732" y="169328"/>
                  </a:cubicBezTo>
                  <a:cubicBezTo>
                    <a:pt x="230465" y="175069"/>
                    <a:pt x="230347" y="180839"/>
                    <a:pt x="230318" y="185781"/>
                  </a:cubicBezTo>
                  <a:lnTo>
                    <a:pt x="230318" y="185781"/>
                  </a:lnTo>
                  <a:cubicBezTo>
                    <a:pt x="230318" y="189658"/>
                    <a:pt x="230318" y="193031"/>
                    <a:pt x="230318" y="195487"/>
                  </a:cubicBezTo>
                  <a:cubicBezTo>
                    <a:pt x="230318" y="195487"/>
                    <a:pt x="230318" y="197677"/>
                    <a:pt x="230258" y="201347"/>
                  </a:cubicBezTo>
                  <a:lnTo>
                    <a:pt x="229814" y="247895"/>
                  </a:lnTo>
                  <a:cubicBezTo>
                    <a:pt x="229459" y="288171"/>
                    <a:pt x="187142" y="317526"/>
                    <a:pt x="187142" y="317526"/>
                  </a:cubicBezTo>
                  <a:cubicBezTo>
                    <a:pt x="187142" y="317526"/>
                    <a:pt x="79130" y="289769"/>
                    <a:pt x="0" y="179537"/>
                  </a:cubicBezTo>
                  <a:lnTo>
                    <a:pt x="178" y="160657"/>
                  </a:lnTo>
                  <a:lnTo>
                    <a:pt x="1657" y="0"/>
                  </a:lnTo>
                  <a:cubicBezTo>
                    <a:pt x="1657" y="0"/>
                    <a:pt x="58889" y="51580"/>
                    <a:pt x="133255" y="92210"/>
                  </a:cubicBezTo>
                  <a:cubicBezTo>
                    <a:pt x="161249" y="107509"/>
                    <a:pt x="205815" y="127691"/>
                    <a:pt x="243545" y="138019"/>
                  </a:cubicBezTo>
                  <a:close/>
                </a:path>
              </a:pathLst>
            </a:custGeom>
            <a:solidFill>
              <a:srgbClr val="E9AE9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74534AA-316D-B24E-262B-133F84195DF4}"/>
                </a:ext>
              </a:extLst>
            </p:cNvPr>
            <p:cNvSpPr/>
            <p:nvPr/>
          </p:nvSpPr>
          <p:spPr>
            <a:xfrm>
              <a:off x="2229769" y="1326236"/>
              <a:ext cx="188825" cy="321023"/>
            </a:xfrm>
            <a:custGeom>
              <a:avLst/>
              <a:gdLst>
                <a:gd name="connsiteX0" fmla="*/ 189658 w 203793"/>
                <a:gd name="connsiteY0" fmla="*/ 326852 h 346471"/>
                <a:gd name="connsiteX1" fmla="*/ 185485 w 203793"/>
                <a:gd name="connsiteY1" fmla="*/ 346472 h 346471"/>
                <a:gd name="connsiteX2" fmla="*/ 183177 w 203793"/>
                <a:gd name="connsiteY2" fmla="*/ 316643 h 346471"/>
                <a:gd name="connsiteX3" fmla="*/ 179182 w 203793"/>
                <a:gd name="connsiteY3" fmla="*/ 291460 h 346471"/>
                <a:gd name="connsiteX4" fmla="*/ 174654 w 203793"/>
                <a:gd name="connsiteY4" fmla="*/ 273172 h 346471"/>
                <a:gd name="connsiteX5" fmla="*/ 24443 w 203793"/>
                <a:gd name="connsiteY5" fmla="*/ 115267 h 346471"/>
                <a:gd name="connsiteX6" fmla="*/ 22194 w 203793"/>
                <a:gd name="connsiteY6" fmla="*/ 52797 h 346471"/>
                <a:gd name="connsiteX7" fmla="*/ 16986 w 203793"/>
                <a:gd name="connsiteY7" fmla="*/ 37557 h 346471"/>
                <a:gd name="connsiteX8" fmla="*/ 0 w 203793"/>
                <a:gd name="connsiteY8" fmla="*/ 9060 h 346471"/>
                <a:gd name="connsiteX9" fmla="*/ 154058 w 203793"/>
                <a:gd name="connsiteY9" fmla="*/ 54957 h 346471"/>
                <a:gd name="connsiteX10" fmla="*/ 189658 w 203793"/>
                <a:gd name="connsiteY10" fmla="*/ 326852 h 346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3793" h="346471">
                  <a:moveTo>
                    <a:pt x="189658" y="326852"/>
                  </a:moveTo>
                  <a:cubicBezTo>
                    <a:pt x="188326" y="333392"/>
                    <a:pt x="186935" y="339932"/>
                    <a:pt x="185485" y="346472"/>
                  </a:cubicBezTo>
                  <a:cubicBezTo>
                    <a:pt x="185100" y="336618"/>
                    <a:pt x="184361" y="326586"/>
                    <a:pt x="183177" y="316643"/>
                  </a:cubicBezTo>
                  <a:cubicBezTo>
                    <a:pt x="182171" y="308120"/>
                    <a:pt x="180869" y="299686"/>
                    <a:pt x="179182" y="291460"/>
                  </a:cubicBezTo>
                  <a:cubicBezTo>
                    <a:pt x="177880" y="285216"/>
                    <a:pt x="176400" y="279090"/>
                    <a:pt x="174654" y="273172"/>
                  </a:cubicBezTo>
                  <a:cubicBezTo>
                    <a:pt x="146334" y="177026"/>
                    <a:pt x="62943" y="131572"/>
                    <a:pt x="24443" y="115267"/>
                  </a:cubicBezTo>
                  <a:cubicBezTo>
                    <a:pt x="27965" y="93664"/>
                    <a:pt x="27521" y="72506"/>
                    <a:pt x="22194" y="52797"/>
                  </a:cubicBezTo>
                  <a:cubicBezTo>
                    <a:pt x="20804" y="47619"/>
                    <a:pt x="19087" y="42529"/>
                    <a:pt x="16986" y="37557"/>
                  </a:cubicBezTo>
                  <a:cubicBezTo>
                    <a:pt x="12814" y="27555"/>
                    <a:pt x="7191" y="17997"/>
                    <a:pt x="0" y="9060"/>
                  </a:cubicBezTo>
                  <a:cubicBezTo>
                    <a:pt x="1894" y="8142"/>
                    <a:pt x="79101" y="-29262"/>
                    <a:pt x="154058" y="54957"/>
                  </a:cubicBezTo>
                  <a:cubicBezTo>
                    <a:pt x="215492" y="123937"/>
                    <a:pt x="210431" y="224877"/>
                    <a:pt x="189658" y="326852"/>
                  </a:cubicBezTo>
                  <a:close/>
                </a:path>
              </a:pathLst>
            </a:custGeom>
            <a:solidFill>
              <a:srgbClr val="FFE37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C16429C5-5556-2792-793F-F16DEBE1FF17}"/>
                </a:ext>
              </a:extLst>
            </p:cNvPr>
            <p:cNvSpPr/>
            <p:nvPr/>
          </p:nvSpPr>
          <p:spPr>
            <a:xfrm>
              <a:off x="1932138" y="2098273"/>
              <a:ext cx="224148" cy="246666"/>
            </a:xfrm>
            <a:custGeom>
              <a:avLst/>
              <a:gdLst>
                <a:gd name="connsiteX0" fmla="*/ 241916 w 241916"/>
                <a:gd name="connsiteY0" fmla="*/ 156869 h 266219"/>
                <a:gd name="connsiteX1" fmla="*/ 159709 w 241916"/>
                <a:gd name="connsiteY1" fmla="*/ 263254 h 266219"/>
                <a:gd name="connsiteX2" fmla="*/ 58 w 241916"/>
                <a:gd name="connsiteY2" fmla="*/ 95021 h 266219"/>
                <a:gd name="connsiteX3" fmla="*/ 54952 w 241916"/>
                <a:gd name="connsiteY3" fmla="*/ 0 h 266219"/>
                <a:gd name="connsiteX4" fmla="*/ 54774 w 241916"/>
                <a:gd name="connsiteY4" fmla="*/ 18880 h 266219"/>
                <a:gd name="connsiteX5" fmla="*/ 241916 w 241916"/>
                <a:gd name="connsiteY5" fmla="*/ 156869 h 26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916" h="266219">
                  <a:moveTo>
                    <a:pt x="241916" y="156869"/>
                  </a:moveTo>
                  <a:cubicBezTo>
                    <a:pt x="241916" y="156869"/>
                    <a:pt x="234252" y="238071"/>
                    <a:pt x="159709" y="263254"/>
                  </a:cubicBezTo>
                  <a:cubicBezTo>
                    <a:pt x="85165" y="288437"/>
                    <a:pt x="1567" y="146394"/>
                    <a:pt x="58" y="95021"/>
                  </a:cubicBezTo>
                  <a:cubicBezTo>
                    <a:pt x="-1451" y="44359"/>
                    <a:pt x="26869" y="3995"/>
                    <a:pt x="54952" y="0"/>
                  </a:cubicBezTo>
                  <a:lnTo>
                    <a:pt x="54774" y="18880"/>
                  </a:lnTo>
                  <a:cubicBezTo>
                    <a:pt x="133904" y="129112"/>
                    <a:pt x="241916" y="156869"/>
                    <a:pt x="241916" y="156869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F35E38E-A848-A36F-439C-C46E81D43F2A}"/>
                </a:ext>
              </a:extLst>
            </p:cNvPr>
            <p:cNvSpPr/>
            <p:nvPr/>
          </p:nvSpPr>
          <p:spPr>
            <a:xfrm>
              <a:off x="2156286" y="2121580"/>
              <a:ext cx="97751" cy="210828"/>
            </a:xfrm>
            <a:custGeom>
              <a:avLst/>
              <a:gdLst>
                <a:gd name="connsiteX0" fmla="*/ 77976 w 105500"/>
                <a:gd name="connsiteY0" fmla="*/ 227506 h 227541"/>
                <a:gd name="connsiteX1" fmla="*/ 0 w 105500"/>
                <a:gd name="connsiteY1" fmla="*/ 131716 h 227541"/>
                <a:gd name="connsiteX2" fmla="*/ 42672 w 105500"/>
                <a:gd name="connsiteY2" fmla="*/ 62085 h 227541"/>
                <a:gd name="connsiteX3" fmla="*/ 43116 w 105500"/>
                <a:gd name="connsiteY3" fmla="*/ 15536 h 227541"/>
                <a:gd name="connsiteX4" fmla="*/ 43175 w 105500"/>
                <a:gd name="connsiteY4" fmla="*/ 9677 h 227541"/>
                <a:gd name="connsiteX5" fmla="*/ 43175 w 105500"/>
                <a:gd name="connsiteY5" fmla="*/ 0 h 227541"/>
                <a:gd name="connsiteX6" fmla="*/ 43175 w 105500"/>
                <a:gd name="connsiteY6" fmla="*/ 0 h 227541"/>
                <a:gd name="connsiteX7" fmla="*/ 86558 w 105500"/>
                <a:gd name="connsiteY7" fmla="*/ 51728 h 227541"/>
                <a:gd name="connsiteX8" fmla="*/ 78005 w 105500"/>
                <a:gd name="connsiteY8" fmla="*/ 227506 h 227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500" h="227541">
                  <a:moveTo>
                    <a:pt x="77976" y="227506"/>
                  </a:moveTo>
                  <a:cubicBezTo>
                    <a:pt x="37523" y="229666"/>
                    <a:pt x="0" y="131716"/>
                    <a:pt x="0" y="131716"/>
                  </a:cubicBezTo>
                  <a:cubicBezTo>
                    <a:pt x="0" y="131716"/>
                    <a:pt x="42317" y="102360"/>
                    <a:pt x="42672" y="62085"/>
                  </a:cubicBezTo>
                  <a:lnTo>
                    <a:pt x="43116" y="15536"/>
                  </a:lnTo>
                  <a:cubicBezTo>
                    <a:pt x="43116" y="11867"/>
                    <a:pt x="43175" y="9677"/>
                    <a:pt x="43175" y="9677"/>
                  </a:cubicBezTo>
                  <a:cubicBezTo>
                    <a:pt x="43175" y="7221"/>
                    <a:pt x="43116" y="3847"/>
                    <a:pt x="43175" y="0"/>
                  </a:cubicBezTo>
                  <a:lnTo>
                    <a:pt x="43175" y="0"/>
                  </a:lnTo>
                  <a:cubicBezTo>
                    <a:pt x="66257" y="621"/>
                    <a:pt x="86558" y="51728"/>
                    <a:pt x="86558" y="51728"/>
                  </a:cubicBezTo>
                  <a:cubicBezTo>
                    <a:pt x="86558" y="51728"/>
                    <a:pt x="134409" y="224488"/>
                    <a:pt x="78005" y="227506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287883C2-0A0A-B00A-0831-D41DB3ADAB83}"/>
                </a:ext>
              </a:extLst>
            </p:cNvPr>
            <p:cNvSpPr/>
            <p:nvPr/>
          </p:nvSpPr>
          <p:spPr>
            <a:xfrm>
              <a:off x="655623" y="2499493"/>
              <a:ext cx="1036103" cy="1339616"/>
            </a:xfrm>
            <a:custGeom>
              <a:avLst/>
              <a:gdLst>
                <a:gd name="connsiteX0" fmla="*/ 1118207 w 1118236"/>
                <a:gd name="connsiteY0" fmla="*/ 127277 h 1445808"/>
                <a:gd name="connsiteX1" fmla="*/ 1090627 w 1118236"/>
                <a:gd name="connsiteY1" fmla="*/ 186580 h 1445808"/>
                <a:gd name="connsiteX2" fmla="*/ 887387 w 1118236"/>
                <a:gd name="connsiteY2" fmla="*/ 610461 h 1445808"/>
                <a:gd name="connsiteX3" fmla="*/ 433824 w 1118236"/>
                <a:gd name="connsiteY3" fmla="*/ 1216898 h 1445808"/>
                <a:gd name="connsiteX4" fmla="*/ 458001 w 1118236"/>
                <a:gd name="connsiteY4" fmla="*/ 1346868 h 1445808"/>
                <a:gd name="connsiteX5" fmla="*/ 503337 w 1118236"/>
                <a:gd name="connsiteY5" fmla="*/ 1418392 h 1445808"/>
                <a:gd name="connsiteX6" fmla="*/ 450426 w 1118236"/>
                <a:gd name="connsiteY6" fmla="*/ 1414368 h 1445808"/>
                <a:gd name="connsiteX7" fmla="*/ 395029 w 1118236"/>
                <a:gd name="connsiteY7" fmla="*/ 1340801 h 1445808"/>
                <a:gd name="connsiteX8" fmla="*/ 351705 w 1118236"/>
                <a:gd name="connsiteY8" fmla="*/ 1312866 h 1445808"/>
                <a:gd name="connsiteX9" fmla="*/ 261804 w 1118236"/>
                <a:gd name="connsiteY9" fmla="*/ 1344471 h 1445808"/>
                <a:gd name="connsiteX10" fmla="*/ 144677 w 1118236"/>
                <a:gd name="connsiteY10" fmla="*/ 1443073 h 1445808"/>
                <a:gd name="connsiteX11" fmla="*/ 125975 w 1118236"/>
                <a:gd name="connsiteY11" fmla="*/ 1445795 h 1445808"/>
                <a:gd name="connsiteX12" fmla="*/ 99371 w 1118236"/>
                <a:gd name="connsiteY12" fmla="*/ 1439285 h 1445808"/>
                <a:gd name="connsiteX13" fmla="*/ 216764 w 1118236"/>
                <a:gd name="connsiteY13" fmla="*/ 1323756 h 1445808"/>
                <a:gd name="connsiteX14" fmla="*/ 216498 w 1118236"/>
                <a:gd name="connsiteY14" fmla="*/ 1323934 h 1445808"/>
                <a:gd name="connsiteX15" fmla="*/ 60457 w 1118236"/>
                <a:gd name="connsiteY15" fmla="*/ 1404898 h 1445808"/>
                <a:gd name="connsiteX16" fmla="*/ 43027 w 1118236"/>
                <a:gd name="connsiteY16" fmla="*/ 1403863 h 1445808"/>
                <a:gd name="connsiteX17" fmla="*/ 21159 w 1118236"/>
                <a:gd name="connsiteY17" fmla="*/ 1392440 h 1445808"/>
                <a:gd name="connsiteX18" fmla="*/ 175956 w 1118236"/>
                <a:gd name="connsiteY18" fmla="*/ 1301444 h 1445808"/>
                <a:gd name="connsiteX19" fmla="*/ 29474 w 1118236"/>
                <a:gd name="connsiteY19" fmla="*/ 1332752 h 1445808"/>
                <a:gd name="connsiteX20" fmla="*/ 12518 w 1118236"/>
                <a:gd name="connsiteY20" fmla="*/ 1327011 h 1445808"/>
                <a:gd name="connsiteX21" fmla="*/ 0 w 1118236"/>
                <a:gd name="connsiteY21" fmla="*/ 1310084 h 1445808"/>
                <a:gd name="connsiteX22" fmla="*/ 165244 w 1118236"/>
                <a:gd name="connsiteY22" fmla="*/ 1266436 h 1445808"/>
                <a:gd name="connsiteX23" fmla="*/ 165569 w 1118236"/>
                <a:gd name="connsiteY23" fmla="*/ 1266347 h 1445808"/>
                <a:gd name="connsiteX24" fmla="*/ 165688 w 1118236"/>
                <a:gd name="connsiteY24" fmla="*/ 1266317 h 1445808"/>
                <a:gd name="connsiteX25" fmla="*/ 165599 w 1118236"/>
                <a:gd name="connsiteY25" fmla="*/ 1266317 h 1445808"/>
                <a:gd name="connsiteX26" fmla="*/ 39299 w 1118236"/>
                <a:gd name="connsiteY26" fmla="*/ 1281765 h 1445808"/>
                <a:gd name="connsiteX27" fmla="*/ 25745 w 1118236"/>
                <a:gd name="connsiteY27" fmla="*/ 1278065 h 1445808"/>
                <a:gd name="connsiteX28" fmla="*/ 5682 w 1118236"/>
                <a:gd name="connsiteY28" fmla="*/ 1264749 h 1445808"/>
                <a:gd name="connsiteX29" fmla="*/ 170393 w 1118236"/>
                <a:gd name="connsiteY29" fmla="*/ 1233766 h 1445808"/>
                <a:gd name="connsiteX30" fmla="*/ 308530 w 1118236"/>
                <a:gd name="connsiteY30" fmla="*/ 1155198 h 1445808"/>
                <a:gd name="connsiteX31" fmla="*/ 714360 w 1118236"/>
                <a:gd name="connsiteY31" fmla="*/ 485789 h 1445808"/>
                <a:gd name="connsiteX32" fmla="*/ 908545 w 1118236"/>
                <a:gd name="connsiteY32" fmla="*/ 59392 h 1445808"/>
                <a:gd name="connsiteX33" fmla="*/ 927070 w 1118236"/>
                <a:gd name="connsiteY33" fmla="*/ 14707 h 1445808"/>
                <a:gd name="connsiteX34" fmla="*/ 972406 w 1118236"/>
                <a:gd name="connsiteY34" fmla="*/ 18466 h 1445808"/>
                <a:gd name="connsiteX35" fmla="*/ 1011675 w 1118236"/>
                <a:gd name="connsiteY35" fmla="*/ 0 h 1445808"/>
                <a:gd name="connsiteX36" fmla="*/ 1044996 w 1118236"/>
                <a:gd name="connsiteY36" fmla="*/ 55131 h 1445808"/>
                <a:gd name="connsiteX37" fmla="*/ 1110661 w 1118236"/>
                <a:gd name="connsiteY37" fmla="*/ 65695 h 1445808"/>
                <a:gd name="connsiteX38" fmla="*/ 1110661 w 1118236"/>
                <a:gd name="connsiteY38" fmla="*/ 65754 h 1445808"/>
                <a:gd name="connsiteX39" fmla="*/ 1118237 w 1118236"/>
                <a:gd name="connsiteY39" fmla="*/ 127277 h 144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118236" h="1445808">
                  <a:moveTo>
                    <a:pt x="1118207" y="127277"/>
                  </a:moveTo>
                  <a:lnTo>
                    <a:pt x="1090627" y="186580"/>
                  </a:lnTo>
                  <a:cubicBezTo>
                    <a:pt x="1090627" y="186580"/>
                    <a:pt x="954650" y="495613"/>
                    <a:pt x="887387" y="610461"/>
                  </a:cubicBezTo>
                  <a:cubicBezTo>
                    <a:pt x="820153" y="725280"/>
                    <a:pt x="433824" y="1216898"/>
                    <a:pt x="433824" y="1216898"/>
                  </a:cubicBezTo>
                  <a:cubicBezTo>
                    <a:pt x="455989" y="1257706"/>
                    <a:pt x="451935" y="1317660"/>
                    <a:pt x="458001" y="1346868"/>
                  </a:cubicBezTo>
                  <a:cubicBezTo>
                    <a:pt x="464038" y="1376075"/>
                    <a:pt x="503337" y="1418392"/>
                    <a:pt x="503337" y="1418392"/>
                  </a:cubicBezTo>
                  <a:cubicBezTo>
                    <a:pt x="503337" y="1418392"/>
                    <a:pt x="481675" y="1426442"/>
                    <a:pt x="450426" y="1414368"/>
                  </a:cubicBezTo>
                  <a:cubicBezTo>
                    <a:pt x="419206" y="1402265"/>
                    <a:pt x="399556" y="1352905"/>
                    <a:pt x="395029" y="1340801"/>
                  </a:cubicBezTo>
                  <a:cubicBezTo>
                    <a:pt x="390501" y="1328728"/>
                    <a:pt x="361027" y="1312600"/>
                    <a:pt x="351705" y="1312866"/>
                  </a:cubicBezTo>
                  <a:cubicBezTo>
                    <a:pt x="342384" y="1313103"/>
                    <a:pt x="261804" y="1344471"/>
                    <a:pt x="261804" y="1344471"/>
                  </a:cubicBezTo>
                  <a:cubicBezTo>
                    <a:pt x="261804" y="1344471"/>
                    <a:pt x="174921" y="1435142"/>
                    <a:pt x="144677" y="1443073"/>
                  </a:cubicBezTo>
                  <a:cubicBezTo>
                    <a:pt x="137605" y="1444937"/>
                    <a:pt x="131361" y="1445706"/>
                    <a:pt x="125975" y="1445795"/>
                  </a:cubicBezTo>
                  <a:cubicBezTo>
                    <a:pt x="108219" y="1446150"/>
                    <a:pt x="99371" y="1439285"/>
                    <a:pt x="99371" y="1439285"/>
                  </a:cubicBezTo>
                  <a:lnTo>
                    <a:pt x="216764" y="1323756"/>
                  </a:lnTo>
                  <a:lnTo>
                    <a:pt x="216498" y="1323934"/>
                  </a:lnTo>
                  <a:cubicBezTo>
                    <a:pt x="209100" y="1328580"/>
                    <a:pt x="89369" y="1403448"/>
                    <a:pt x="60457" y="1404898"/>
                  </a:cubicBezTo>
                  <a:cubicBezTo>
                    <a:pt x="53621" y="1405253"/>
                    <a:pt x="47851" y="1404780"/>
                    <a:pt x="43027" y="1403863"/>
                  </a:cubicBezTo>
                  <a:cubicBezTo>
                    <a:pt x="26781" y="1400756"/>
                    <a:pt x="21159" y="1392440"/>
                    <a:pt x="21159" y="1392440"/>
                  </a:cubicBezTo>
                  <a:lnTo>
                    <a:pt x="175956" y="1301444"/>
                  </a:lnTo>
                  <a:cubicBezTo>
                    <a:pt x="172435" y="1302420"/>
                    <a:pt x="54776" y="1335711"/>
                    <a:pt x="29474" y="1332752"/>
                  </a:cubicBezTo>
                  <a:cubicBezTo>
                    <a:pt x="22194" y="1331894"/>
                    <a:pt x="16690" y="1329704"/>
                    <a:pt x="12518" y="1327011"/>
                  </a:cubicBezTo>
                  <a:cubicBezTo>
                    <a:pt x="1953" y="1320175"/>
                    <a:pt x="0" y="1310084"/>
                    <a:pt x="0" y="1310084"/>
                  </a:cubicBezTo>
                  <a:cubicBezTo>
                    <a:pt x="71702" y="1296058"/>
                    <a:pt x="157491" y="1268921"/>
                    <a:pt x="165244" y="1266436"/>
                  </a:cubicBezTo>
                  <a:lnTo>
                    <a:pt x="165569" y="1266347"/>
                  </a:lnTo>
                  <a:cubicBezTo>
                    <a:pt x="165569" y="1266347"/>
                    <a:pt x="165658" y="1266317"/>
                    <a:pt x="165688" y="1266317"/>
                  </a:cubicBezTo>
                  <a:lnTo>
                    <a:pt x="165599" y="1266317"/>
                  </a:lnTo>
                  <a:cubicBezTo>
                    <a:pt x="159947" y="1267323"/>
                    <a:pt x="60576" y="1285049"/>
                    <a:pt x="39299" y="1281765"/>
                  </a:cubicBezTo>
                  <a:cubicBezTo>
                    <a:pt x="34238" y="1280965"/>
                    <a:pt x="29711" y="1279634"/>
                    <a:pt x="25745" y="1278065"/>
                  </a:cubicBezTo>
                  <a:cubicBezTo>
                    <a:pt x="12577" y="1272798"/>
                    <a:pt x="5682" y="1264749"/>
                    <a:pt x="5682" y="1264749"/>
                  </a:cubicBezTo>
                  <a:cubicBezTo>
                    <a:pt x="59303" y="1264009"/>
                    <a:pt x="170393" y="1233766"/>
                    <a:pt x="170393" y="1233766"/>
                  </a:cubicBezTo>
                  <a:lnTo>
                    <a:pt x="308530" y="1155198"/>
                  </a:lnTo>
                  <a:cubicBezTo>
                    <a:pt x="308530" y="1155198"/>
                    <a:pt x="668285" y="569653"/>
                    <a:pt x="714360" y="485789"/>
                  </a:cubicBezTo>
                  <a:cubicBezTo>
                    <a:pt x="760465" y="401924"/>
                    <a:pt x="908545" y="59392"/>
                    <a:pt x="908545" y="59392"/>
                  </a:cubicBezTo>
                  <a:lnTo>
                    <a:pt x="927070" y="14707"/>
                  </a:lnTo>
                  <a:cubicBezTo>
                    <a:pt x="927070" y="14707"/>
                    <a:pt x="942932" y="21514"/>
                    <a:pt x="972406" y="18466"/>
                  </a:cubicBezTo>
                  <a:cubicBezTo>
                    <a:pt x="1001021" y="15536"/>
                    <a:pt x="1011112" y="829"/>
                    <a:pt x="1011675" y="0"/>
                  </a:cubicBezTo>
                  <a:cubicBezTo>
                    <a:pt x="1011675" y="917"/>
                    <a:pt x="1011912" y="34653"/>
                    <a:pt x="1044996" y="55131"/>
                  </a:cubicBezTo>
                  <a:cubicBezTo>
                    <a:pt x="1078554" y="75905"/>
                    <a:pt x="1110661" y="65695"/>
                    <a:pt x="1110661" y="65695"/>
                  </a:cubicBezTo>
                  <a:cubicBezTo>
                    <a:pt x="1110661" y="65695"/>
                    <a:pt x="1110661" y="65725"/>
                    <a:pt x="1110661" y="65754"/>
                  </a:cubicBezTo>
                  <a:cubicBezTo>
                    <a:pt x="1110277" y="67530"/>
                    <a:pt x="1102375" y="104076"/>
                    <a:pt x="1118237" y="127277"/>
                  </a:cubicBezTo>
                  <a:close/>
                </a:path>
              </a:pathLst>
            </a:custGeom>
            <a:solidFill>
              <a:srgbClr val="FFCAB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B269CB85-2204-231C-4524-E57B8865F424}"/>
                </a:ext>
              </a:extLst>
            </p:cNvPr>
            <p:cNvSpPr/>
            <p:nvPr/>
          </p:nvSpPr>
          <p:spPr>
            <a:xfrm>
              <a:off x="1452592" y="2237068"/>
              <a:ext cx="403243" cy="439622"/>
            </a:xfrm>
            <a:custGeom>
              <a:avLst/>
              <a:gdLst>
                <a:gd name="connsiteX0" fmla="*/ 379096 w 435208"/>
                <a:gd name="connsiteY0" fmla="*/ 453444 h 474471"/>
                <a:gd name="connsiteX1" fmla="*/ 230483 w 435208"/>
                <a:gd name="connsiteY1" fmla="*/ 469809 h 474471"/>
                <a:gd name="connsiteX2" fmla="*/ 257974 w 435208"/>
                <a:gd name="connsiteY2" fmla="*/ 410713 h 474471"/>
                <a:gd name="connsiteX3" fmla="*/ 258063 w 435208"/>
                <a:gd name="connsiteY3" fmla="*/ 410506 h 474471"/>
                <a:gd name="connsiteX4" fmla="*/ 248208 w 435208"/>
                <a:gd name="connsiteY4" fmla="*/ 374965 h 474471"/>
                <a:gd name="connsiteX5" fmla="*/ 250487 w 435208"/>
                <a:gd name="connsiteY5" fmla="*/ 349042 h 474471"/>
                <a:gd name="connsiteX6" fmla="*/ 250487 w 435208"/>
                <a:gd name="connsiteY6" fmla="*/ 348924 h 474471"/>
                <a:gd name="connsiteX7" fmla="*/ 184851 w 435208"/>
                <a:gd name="connsiteY7" fmla="*/ 338359 h 474471"/>
                <a:gd name="connsiteX8" fmla="*/ 151530 w 435208"/>
                <a:gd name="connsiteY8" fmla="*/ 283229 h 474471"/>
                <a:gd name="connsiteX9" fmla="*/ 112261 w 435208"/>
                <a:gd name="connsiteY9" fmla="*/ 301694 h 474471"/>
                <a:gd name="connsiteX10" fmla="*/ 66955 w 435208"/>
                <a:gd name="connsiteY10" fmla="*/ 297966 h 474471"/>
                <a:gd name="connsiteX11" fmla="*/ 66955 w 435208"/>
                <a:gd name="connsiteY11" fmla="*/ 297966 h 474471"/>
                <a:gd name="connsiteX12" fmla="*/ 48430 w 435208"/>
                <a:gd name="connsiteY12" fmla="*/ 342621 h 474471"/>
                <a:gd name="connsiteX13" fmla="*/ 3805 w 435208"/>
                <a:gd name="connsiteY13" fmla="*/ 173885 h 474471"/>
                <a:gd name="connsiteX14" fmla="*/ 3805 w 435208"/>
                <a:gd name="connsiteY14" fmla="*/ 173796 h 474471"/>
                <a:gd name="connsiteX15" fmla="*/ 33338 w 435208"/>
                <a:gd name="connsiteY15" fmla="*/ 102893 h 474471"/>
                <a:gd name="connsiteX16" fmla="*/ 201305 w 435208"/>
                <a:gd name="connsiteY16" fmla="*/ 0 h 474471"/>
                <a:gd name="connsiteX17" fmla="*/ 426473 w 435208"/>
                <a:gd name="connsiteY17" fmla="*/ 268077 h 474471"/>
                <a:gd name="connsiteX18" fmla="*/ 429432 w 435208"/>
                <a:gd name="connsiteY18" fmla="*/ 280920 h 474471"/>
                <a:gd name="connsiteX19" fmla="*/ 429432 w 435208"/>
                <a:gd name="connsiteY19" fmla="*/ 281009 h 474471"/>
                <a:gd name="connsiteX20" fmla="*/ 379125 w 435208"/>
                <a:gd name="connsiteY20" fmla="*/ 453444 h 47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35208" h="474471">
                  <a:moveTo>
                    <a:pt x="379096" y="453444"/>
                  </a:moveTo>
                  <a:cubicBezTo>
                    <a:pt x="301504" y="487683"/>
                    <a:pt x="230483" y="469809"/>
                    <a:pt x="230483" y="469809"/>
                  </a:cubicBezTo>
                  <a:lnTo>
                    <a:pt x="257974" y="410713"/>
                  </a:lnTo>
                  <a:cubicBezTo>
                    <a:pt x="258033" y="410565"/>
                    <a:pt x="258063" y="410506"/>
                    <a:pt x="258063" y="410506"/>
                  </a:cubicBezTo>
                  <a:cubicBezTo>
                    <a:pt x="250813" y="399912"/>
                    <a:pt x="248534" y="386536"/>
                    <a:pt x="248208" y="374965"/>
                  </a:cubicBezTo>
                  <a:cubicBezTo>
                    <a:pt x="247853" y="361382"/>
                    <a:pt x="250221" y="350285"/>
                    <a:pt x="250487" y="349042"/>
                  </a:cubicBezTo>
                  <a:lnTo>
                    <a:pt x="250487" y="348924"/>
                  </a:lnTo>
                  <a:cubicBezTo>
                    <a:pt x="250487" y="348924"/>
                    <a:pt x="218409" y="359133"/>
                    <a:pt x="184851" y="338359"/>
                  </a:cubicBezTo>
                  <a:cubicBezTo>
                    <a:pt x="151767" y="317881"/>
                    <a:pt x="151530" y="284146"/>
                    <a:pt x="151530" y="283229"/>
                  </a:cubicBezTo>
                  <a:cubicBezTo>
                    <a:pt x="150968" y="284057"/>
                    <a:pt x="140877" y="298765"/>
                    <a:pt x="112261" y="301694"/>
                  </a:cubicBezTo>
                  <a:cubicBezTo>
                    <a:pt x="83527" y="304654"/>
                    <a:pt x="67754" y="298291"/>
                    <a:pt x="66955" y="297966"/>
                  </a:cubicBezTo>
                  <a:lnTo>
                    <a:pt x="66955" y="297966"/>
                  </a:lnTo>
                  <a:cubicBezTo>
                    <a:pt x="66955" y="297966"/>
                    <a:pt x="48430" y="342621"/>
                    <a:pt x="48430" y="342621"/>
                  </a:cubicBezTo>
                  <a:cubicBezTo>
                    <a:pt x="12535" y="307850"/>
                    <a:pt x="-9216" y="240231"/>
                    <a:pt x="3805" y="173885"/>
                  </a:cubicBezTo>
                  <a:lnTo>
                    <a:pt x="3805" y="173796"/>
                  </a:lnTo>
                  <a:cubicBezTo>
                    <a:pt x="8599" y="149412"/>
                    <a:pt x="18098" y="125235"/>
                    <a:pt x="33338" y="102893"/>
                  </a:cubicBezTo>
                  <a:cubicBezTo>
                    <a:pt x="80775" y="33291"/>
                    <a:pt x="174109" y="6777"/>
                    <a:pt x="201305" y="0"/>
                  </a:cubicBezTo>
                  <a:cubicBezTo>
                    <a:pt x="256021" y="74247"/>
                    <a:pt x="393625" y="137693"/>
                    <a:pt x="426473" y="268077"/>
                  </a:cubicBezTo>
                  <a:cubicBezTo>
                    <a:pt x="427568" y="272457"/>
                    <a:pt x="428544" y="276718"/>
                    <a:pt x="429432" y="280920"/>
                  </a:cubicBezTo>
                  <a:lnTo>
                    <a:pt x="429432" y="281009"/>
                  </a:lnTo>
                  <a:cubicBezTo>
                    <a:pt x="456598" y="410920"/>
                    <a:pt x="379125" y="453444"/>
                    <a:pt x="379125" y="453444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1D79058-5093-E81E-A9B6-3FBBF1AF84BD}"/>
                </a:ext>
              </a:extLst>
            </p:cNvPr>
            <p:cNvSpPr/>
            <p:nvPr/>
          </p:nvSpPr>
          <p:spPr>
            <a:xfrm>
              <a:off x="1591622" y="2499466"/>
              <a:ext cx="2742" cy="27"/>
            </a:xfrm>
            <a:custGeom>
              <a:avLst/>
              <a:gdLst>
                <a:gd name="connsiteX0" fmla="*/ 0 w 2959"/>
                <a:gd name="connsiteY0" fmla="*/ 30 h 29"/>
                <a:gd name="connsiteX1" fmla="*/ 0 w 2959"/>
                <a:gd name="connsiteY1" fmla="*/ 0 h 29"/>
                <a:gd name="connsiteX2" fmla="*/ 2959 w 2959"/>
                <a:gd name="connsiteY2" fmla="*/ 0 h 29"/>
                <a:gd name="connsiteX3" fmla="*/ 0 w 2959"/>
                <a:gd name="connsiteY3" fmla="*/ 30 h 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9" h="29">
                  <a:moveTo>
                    <a:pt x="0" y="30"/>
                  </a:moveTo>
                  <a:lnTo>
                    <a:pt x="0" y="0"/>
                  </a:lnTo>
                  <a:lnTo>
                    <a:pt x="2959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E529D6B0-A865-EF68-E844-7E8590B537D3}"/>
                </a:ext>
              </a:extLst>
            </p:cNvPr>
            <p:cNvSpPr/>
            <p:nvPr/>
          </p:nvSpPr>
          <p:spPr>
            <a:xfrm>
              <a:off x="1736201" y="2153307"/>
              <a:ext cx="765298" cy="917623"/>
            </a:xfrm>
            <a:custGeom>
              <a:avLst/>
              <a:gdLst>
                <a:gd name="connsiteX0" fmla="*/ 825509 w 825964"/>
                <a:gd name="connsiteY0" fmla="*/ 407838 h 990364"/>
                <a:gd name="connsiteX1" fmla="*/ 807103 w 825964"/>
                <a:gd name="connsiteY1" fmla="*/ 479097 h 990364"/>
                <a:gd name="connsiteX2" fmla="*/ 750966 w 825964"/>
                <a:gd name="connsiteY2" fmla="*/ 621407 h 990364"/>
                <a:gd name="connsiteX3" fmla="*/ 727233 w 825964"/>
                <a:gd name="connsiteY3" fmla="*/ 917508 h 990364"/>
                <a:gd name="connsiteX4" fmla="*/ 726878 w 825964"/>
                <a:gd name="connsiteY4" fmla="*/ 919935 h 990364"/>
                <a:gd name="connsiteX5" fmla="*/ 696575 w 825964"/>
                <a:gd name="connsiteY5" fmla="*/ 965744 h 990364"/>
                <a:gd name="connsiteX6" fmla="*/ 489606 w 825964"/>
                <a:gd name="connsiteY6" fmla="*/ 990365 h 990364"/>
                <a:gd name="connsiteX7" fmla="*/ 489606 w 825964"/>
                <a:gd name="connsiteY7" fmla="*/ 990365 h 990364"/>
                <a:gd name="connsiteX8" fmla="*/ 411512 w 825964"/>
                <a:gd name="connsiteY8" fmla="*/ 988116 h 990364"/>
                <a:gd name="connsiteX9" fmla="*/ 49478 w 825964"/>
                <a:gd name="connsiteY9" fmla="*/ 909489 h 990364"/>
                <a:gd name="connsiteX10" fmla="*/ 129141 w 825964"/>
                <a:gd name="connsiteY10" fmla="*/ 791681 h 990364"/>
                <a:gd name="connsiteX11" fmla="*/ 188888 w 825964"/>
                <a:gd name="connsiteY11" fmla="*/ 494278 h 990364"/>
                <a:gd name="connsiteX12" fmla="*/ 0 w 825964"/>
                <a:gd name="connsiteY12" fmla="*/ 71284 h 990364"/>
                <a:gd name="connsiteX13" fmla="*/ 137249 w 825964"/>
                <a:gd name="connsiteY13" fmla="*/ 48143 h 990364"/>
                <a:gd name="connsiteX14" fmla="*/ 211497 w 825964"/>
                <a:gd name="connsiteY14" fmla="*/ 152220 h 990364"/>
                <a:gd name="connsiteX15" fmla="*/ 262928 w 825964"/>
                <a:gd name="connsiteY15" fmla="*/ 271595 h 990364"/>
                <a:gd name="connsiteX16" fmla="*/ 609692 w 825964"/>
                <a:gd name="connsiteY16" fmla="*/ 241381 h 990364"/>
                <a:gd name="connsiteX17" fmla="*/ 593357 w 825964"/>
                <a:gd name="connsiteY17" fmla="*/ 20504 h 990364"/>
                <a:gd name="connsiteX18" fmla="*/ 764608 w 825964"/>
                <a:gd name="connsiteY18" fmla="*/ 351 h 990364"/>
                <a:gd name="connsiteX19" fmla="*/ 787335 w 825964"/>
                <a:gd name="connsiteY19" fmla="*/ 57790 h 990364"/>
                <a:gd name="connsiteX20" fmla="*/ 786773 w 825964"/>
                <a:gd name="connsiteY20" fmla="*/ 59802 h 990364"/>
                <a:gd name="connsiteX21" fmla="*/ 766117 w 825964"/>
                <a:gd name="connsiteY21" fmla="*/ 193294 h 990364"/>
                <a:gd name="connsiteX22" fmla="*/ 825539 w 825964"/>
                <a:gd name="connsiteY22" fmla="*/ 407838 h 99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5964" h="990364">
                  <a:moveTo>
                    <a:pt x="825509" y="407838"/>
                  </a:moveTo>
                  <a:cubicBezTo>
                    <a:pt x="823763" y="435123"/>
                    <a:pt x="816661" y="456991"/>
                    <a:pt x="807103" y="479097"/>
                  </a:cubicBezTo>
                  <a:cubicBezTo>
                    <a:pt x="790856" y="516620"/>
                    <a:pt x="767449" y="554853"/>
                    <a:pt x="750966" y="621407"/>
                  </a:cubicBezTo>
                  <a:cubicBezTo>
                    <a:pt x="732145" y="697489"/>
                    <a:pt x="736909" y="842196"/>
                    <a:pt x="727233" y="917508"/>
                  </a:cubicBezTo>
                  <a:cubicBezTo>
                    <a:pt x="727114" y="918337"/>
                    <a:pt x="726996" y="919136"/>
                    <a:pt x="726878" y="919935"/>
                  </a:cubicBezTo>
                  <a:cubicBezTo>
                    <a:pt x="721965" y="947959"/>
                    <a:pt x="696575" y="965744"/>
                    <a:pt x="696575" y="965744"/>
                  </a:cubicBezTo>
                  <a:cubicBezTo>
                    <a:pt x="696575" y="965744"/>
                    <a:pt x="634816" y="990424"/>
                    <a:pt x="489606" y="990365"/>
                  </a:cubicBezTo>
                  <a:lnTo>
                    <a:pt x="489606" y="990365"/>
                  </a:lnTo>
                  <a:cubicBezTo>
                    <a:pt x="465843" y="990365"/>
                    <a:pt x="439861" y="989684"/>
                    <a:pt x="411512" y="988116"/>
                  </a:cubicBezTo>
                  <a:cubicBezTo>
                    <a:pt x="289798" y="981428"/>
                    <a:pt x="122720" y="932541"/>
                    <a:pt x="49478" y="909489"/>
                  </a:cubicBezTo>
                  <a:cubicBezTo>
                    <a:pt x="58652" y="900374"/>
                    <a:pt x="104461" y="853085"/>
                    <a:pt x="129141" y="791681"/>
                  </a:cubicBezTo>
                  <a:cubicBezTo>
                    <a:pt x="156632" y="723175"/>
                    <a:pt x="188888" y="494278"/>
                    <a:pt x="188888" y="494278"/>
                  </a:cubicBezTo>
                  <a:cubicBezTo>
                    <a:pt x="188888" y="494278"/>
                    <a:pt x="167315" y="223360"/>
                    <a:pt x="0" y="71284"/>
                  </a:cubicBezTo>
                  <a:lnTo>
                    <a:pt x="137249" y="48143"/>
                  </a:lnTo>
                  <a:cubicBezTo>
                    <a:pt x="157816" y="71255"/>
                    <a:pt x="191226" y="112773"/>
                    <a:pt x="211497" y="152220"/>
                  </a:cubicBezTo>
                  <a:cubicBezTo>
                    <a:pt x="241770" y="211138"/>
                    <a:pt x="262928" y="271595"/>
                    <a:pt x="262928" y="271595"/>
                  </a:cubicBezTo>
                  <a:cubicBezTo>
                    <a:pt x="262928" y="271595"/>
                    <a:pt x="538670" y="261031"/>
                    <a:pt x="609692" y="241381"/>
                  </a:cubicBezTo>
                  <a:cubicBezTo>
                    <a:pt x="680743" y="221732"/>
                    <a:pt x="607206" y="43408"/>
                    <a:pt x="593357" y="20504"/>
                  </a:cubicBezTo>
                  <a:cubicBezTo>
                    <a:pt x="669912" y="20001"/>
                    <a:pt x="726315" y="3873"/>
                    <a:pt x="764608" y="351"/>
                  </a:cubicBezTo>
                  <a:cubicBezTo>
                    <a:pt x="802220" y="-3111"/>
                    <a:pt x="797988" y="19231"/>
                    <a:pt x="787335" y="57790"/>
                  </a:cubicBezTo>
                  <a:cubicBezTo>
                    <a:pt x="787157" y="58471"/>
                    <a:pt x="786950" y="59122"/>
                    <a:pt x="786773" y="59802"/>
                  </a:cubicBezTo>
                  <a:cubicBezTo>
                    <a:pt x="775675" y="99575"/>
                    <a:pt x="766117" y="193294"/>
                    <a:pt x="766117" y="193294"/>
                  </a:cubicBezTo>
                  <a:cubicBezTo>
                    <a:pt x="766117" y="193294"/>
                    <a:pt x="831842" y="309385"/>
                    <a:pt x="825539" y="407838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478A083-1A14-D675-C5E0-F70BB32312F7}"/>
                </a:ext>
              </a:extLst>
            </p:cNvPr>
            <p:cNvSpPr/>
            <p:nvPr/>
          </p:nvSpPr>
          <p:spPr>
            <a:xfrm>
              <a:off x="1708954" y="2984835"/>
              <a:ext cx="685374" cy="234795"/>
            </a:xfrm>
            <a:custGeom>
              <a:avLst/>
              <a:gdLst>
                <a:gd name="connsiteX0" fmla="*/ 730510 w 739704"/>
                <a:gd name="connsiteY0" fmla="*/ 126715 h 253407"/>
                <a:gd name="connsiteX1" fmla="*/ 727492 w 739704"/>
                <a:gd name="connsiteY1" fmla="*/ 171281 h 253407"/>
                <a:gd name="connsiteX2" fmla="*/ 447933 w 739704"/>
                <a:gd name="connsiteY2" fmla="*/ 252867 h 253407"/>
                <a:gd name="connsiteX3" fmla="*/ 4195 w 739704"/>
                <a:gd name="connsiteY3" fmla="*/ 154117 h 253407"/>
                <a:gd name="connsiteX4" fmla="*/ 11415 w 739704"/>
                <a:gd name="connsiteY4" fmla="*/ 86647 h 253407"/>
                <a:gd name="connsiteX5" fmla="*/ 17274 w 739704"/>
                <a:gd name="connsiteY5" fmla="*/ 20152 h 253407"/>
                <a:gd name="connsiteX6" fmla="*/ 41955 w 739704"/>
                <a:gd name="connsiteY6" fmla="*/ 0 h 253407"/>
                <a:gd name="connsiteX7" fmla="*/ 42132 w 739704"/>
                <a:gd name="connsiteY7" fmla="*/ 59 h 253407"/>
                <a:gd name="connsiteX8" fmla="*/ 78856 w 739704"/>
                <a:gd name="connsiteY8" fmla="*/ 12044 h 253407"/>
                <a:gd name="connsiteX9" fmla="*/ 440890 w 739704"/>
                <a:gd name="connsiteY9" fmla="*/ 90671 h 253407"/>
                <a:gd name="connsiteX10" fmla="*/ 725982 w 739704"/>
                <a:gd name="connsiteY10" fmla="*/ 68299 h 253407"/>
                <a:gd name="connsiteX11" fmla="*/ 730510 w 739704"/>
                <a:gd name="connsiteY11" fmla="*/ 126715 h 253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9704" h="253407">
                  <a:moveTo>
                    <a:pt x="730510" y="126715"/>
                  </a:moveTo>
                  <a:cubicBezTo>
                    <a:pt x="730510" y="126715"/>
                    <a:pt x="744359" y="151099"/>
                    <a:pt x="727492" y="171281"/>
                  </a:cubicBezTo>
                  <a:cubicBezTo>
                    <a:pt x="720745" y="179330"/>
                    <a:pt x="667567" y="243782"/>
                    <a:pt x="447933" y="252867"/>
                  </a:cubicBezTo>
                  <a:cubicBezTo>
                    <a:pt x="228327" y="261922"/>
                    <a:pt x="4195" y="154117"/>
                    <a:pt x="4195" y="154117"/>
                  </a:cubicBezTo>
                  <a:cubicBezTo>
                    <a:pt x="-8412" y="106266"/>
                    <a:pt x="11415" y="86647"/>
                    <a:pt x="11415" y="86647"/>
                  </a:cubicBezTo>
                  <a:cubicBezTo>
                    <a:pt x="11415" y="86647"/>
                    <a:pt x="9728" y="38293"/>
                    <a:pt x="17274" y="20152"/>
                  </a:cubicBezTo>
                  <a:cubicBezTo>
                    <a:pt x="24821" y="2012"/>
                    <a:pt x="41955" y="0"/>
                    <a:pt x="41955" y="0"/>
                  </a:cubicBezTo>
                  <a:cubicBezTo>
                    <a:pt x="41955" y="0"/>
                    <a:pt x="42014" y="0"/>
                    <a:pt x="42132" y="59"/>
                  </a:cubicBezTo>
                  <a:cubicBezTo>
                    <a:pt x="43789" y="622"/>
                    <a:pt x="57224" y="5208"/>
                    <a:pt x="78856" y="12044"/>
                  </a:cubicBezTo>
                  <a:cubicBezTo>
                    <a:pt x="152097" y="35097"/>
                    <a:pt x="319176" y="83983"/>
                    <a:pt x="440890" y="90671"/>
                  </a:cubicBezTo>
                  <a:cubicBezTo>
                    <a:pt x="642354" y="101739"/>
                    <a:pt x="725982" y="68299"/>
                    <a:pt x="725982" y="68299"/>
                  </a:cubicBezTo>
                  <a:cubicBezTo>
                    <a:pt x="753947" y="89191"/>
                    <a:pt x="730510" y="126715"/>
                    <a:pt x="730510" y="126715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2EFB37E-67A9-770A-73E2-2AC41402F9D4}"/>
                </a:ext>
              </a:extLst>
            </p:cNvPr>
            <p:cNvSpPr/>
            <p:nvPr/>
          </p:nvSpPr>
          <p:spPr>
            <a:xfrm>
              <a:off x="1275537" y="3265576"/>
              <a:ext cx="307530" cy="611835"/>
            </a:xfrm>
            <a:custGeom>
              <a:avLst/>
              <a:gdLst>
                <a:gd name="connsiteX0" fmla="*/ 331908 w 331908"/>
                <a:gd name="connsiteY0" fmla="*/ 1 h 660336"/>
                <a:gd name="connsiteX1" fmla="*/ 278050 w 331908"/>
                <a:gd name="connsiteY1" fmla="*/ 218836 h 660336"/>
                <a:gd name="connsiteX2" fmla="*/ 215581 w 331908"/>
                <a:gd name="connsiteY2" fmla="*/ 660325 h 660336"/>
                <a:gd name="connsiteX3" fmla="*/ 96234 w 331908"/>
                <a:gd name="connsiteY3" fmla="*/ 619014 h 660336"/>
                <a:gd name="connsiteX4" fmla="*/ 0 w 331908"/>
                <a:gd name="connsiteY4" fmla="*/ 660088 h 660336"/>
                <a:gd name="connsiteX5" fmla="*/ 123903 w 331908"/>
                <a:gd name="connsiteY5" fmla="*/ 453060 h 660336"/>
                <a:gd name="connsiteX6" fmla="*/ 208538 w 331908"/>
                <a:gd name="connsiteY6" fmla="*/ 132190 h 660336"/>
                <a:gd name="connsiteX7" fmla="*/ 331908 w 331908"/>
                <a:gd name="connsiteY7" fmla="*/ 1 h 660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1908" h="660336">
                  <a:moveTo>
                    <a:pt x="331908" y="1"/>
                  </a:moveTo>
                  <a:cubicBezTo>
                    <a:pt x="331908" y="1"/>
                    <a:pt x="275032" y="114553"/>
                    <a:pt x="278050" y="218836"/>
                  </a:cubicBezTo>
                  <a:cubicBezTo>
                    <a:pt x="281068" y="323090"/>
                    <a:pt x="306666" y="571311"/>
                    <a:pt x="215581" y="660325"/>
                  </a:cubicBezTo>
                  <a:cubicBezTo>
                    <a:pt x="215581" y="660325"/>
                    <a:pt x="139291" y="614220"/>
                    <a:pt x="96234" y="619014"/>
                  </a:cubicBezTo>
                  <a:cubicBezTo>
                    <a:pt x="53178" y="623808"/>
                    <a:pt x="34002" y="663847"/>
                    <a:pt x="0" y="660088"/>
                  </a:cubicBezTo>
                  <a:cubicBezTo>
                    <a:pt x="0" y="660088"/>
                    <a:pt x="75549" y="592085"/>
                    <a:pt x="123903" y="453060"/>
                  </a:cubicBezTo>
                  <a:cubicBezTo>
                    <a:pt x="172257" y="314035"/>
                    <a:pt x="177288" y="205253"/>
                    <a:pt x="208538" y="132190"/>
                  </a:cubicBezTo>
                  <a:cubicBezTo>
                    <a:pt x="239757" y="59156"/>
                    <a:pt x="290065" y="-236"/>
                    <a:pt x="331908" y="1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701D035-8032-7C55-F505-E343B4AC5DC0}"/>
                </a:ext>
              </a:extLst>
            </p:cNvPr>
            <p:cNvSpPr/>
            <p:nvPr/>
          </p:nvSpPr>
          <p:spPr>
            <a:xfrm>
              <a:off x="2446021" y="2206852"/>
              <a:ext cx="179926" cy="390362"/>
            </a:xfrm>
            <a:custGeom>
              <a:avLst/>
              <a:gdLst>
                <a:gd name="connsiteX0" fmla="*/ 186580 w 194189"/>
                <a:gd name="connsiteY0" fmla="*/ 257276 h 421306"/>
                <a:gd name="connsiteX1" fmla="*/ 125945 w 194189"/>
                <a:gd name="connsiteY1" fmla="*/ 361116 h 421306"/>
                <a:gd name="connsiteX2" fmla="*/ 41015 w 194189"/>
                <a:gd name="connsiteY2" fmla="*/ 421307 h 421306"/>
                <a:gd name="connsiteX3" fmla="*/ 59422 w 194189"/>
                <a:gd name="connsiteY3" fmla="*/ 350048 h 421306"/>
                <a:gd name="connsiteX4" fmla="*/ 1125 w 194189"/>
                <a:gd name="connsiteY4" fmla="*/ 137545 h 421306"/>
                <a:gd name="connsiteX5" fmla="*/ 0 w 194189"/>
                <a:gd name="connsiteY5" fmla="*/ 135503 h 421306"/>
                <a:gd name="connsiteX6" fmla="*/ 20656 w 194189"/>
                <a:gd name="connsiteY6" fmla="*/ 2012 h 421306"/>
                <a:gd name="connsiteX7" fmla="*/ 21218 w 194189"/>
                <a:gd name="connsiteY7" fmla="*/ 0 h 421306"/>
                <a:gd name="connsiteX8" fmla="*/ 177554 w 194189"/>
                <a:gd name="connsiteY8" fmla="*/ 118606 h 421306"/>
                <a:gd name="connsiteX9" fmla="*/ 186580 w 194189"/>
                <a:gd name="connsiteY9" fmla="*/ 257276 h 421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189" h="421306">
                  <a:moveTo>
                    <a:pt x="186580" y="257276"/>
                  </a:moveTo>
                  <a:cubicBezTo>
                    <a:pt x="176400" y="294651"/>
                    <a:pt x="156011" y="330340"/>
                    <a:pt x="125945" y="361116"/>
                  </a:cubicBezTo>
                  <a:cubicBezTo>
                    <a:pt x="103159" y="384464"/>
                    <a:pt x="74780" y="405001"/>
                    <a:pt x="41015" y="421307"/>
                  </a:cubicBezTo>
                  <a:cubicBezTo>
                    <a:pt x="50573" y="399201"/>
                    <a:pt x="57676" y="377332"/>
                    <a:pt x="59422" y="350048"/>
                  </a:cubicBezTo>
                  <a:cubicBezTo>
                    <a:pt x="65222" y="259259"/>
                    <a:pt x="9795" y="153436"/>
                    <a:pt x="1125" y="137545"/>
                  </a:cubicBezTo>
                  <a:cubicBezTo>
                    <a:pt x="385" y="136214"/>
                    <a:pt x="0" y="135503"/>
                    <a:pt x="0" y="135503"/>
                  </a:cubicBezTo>
                  <a:cubicBezTo>
                    <a:pt x="0" y="135503"/>
                    <a:pt x="9558" y="41784"/>
                    <a:pt x="20656" y="2012"/>
                  </a:cubicBezTo>
                  <a:cubicBezTo>
                    <a:pt x="20833" y="1332"/>
                    <a:pt x="21040" y="681"/>
                    <a:pt x="21218" y="0"/>
                  </a:cubicBezTo>
                  <a:cubicBezTo>
                    <a:pt x="60842" y="7487"/>
                    <a:pt x="141748" y="33055"/>
                    <a:pt x="177554" y="118606"/>
                  </a:cubicBezTo>
                  <a:cubicBezTo>
                    <a:pt x="196316" y="163468"/>
                    <a:pt x="199038" y="211645"/>
                    <a:pt x="186580" y="257276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9131708B-207F-DC9E-6FD9-C31DF212FEF1}"/>
                </a:ext>
              </a:extLst>
            </p:cNvPr>
            <p:cNvSpPr/>
            <p:nvPr/>
          </p:nvSpPr>
          <p:spPr>
            <a:xfrm>
              <a:off x="1626330" y="1904587"/>
              <a:ext cx="430050" cy="758420"/>
            </a:xfrm>
            <a:custGeom>
              <a:avLst/>
              <a:gdLst>
                <a:gd name="connsiteX0" fmla="*/ 404384 w 464140"/>
                <a:gd name="connsiteY0" fmla="*/ 762714 h 818540"/>
                <a:gd name="connsiteX1" fmla="*/ 191585 w 464140"/>
                <a:gd name="connsiteY1" fmla="*/ 812281 h 818540"/>
                <a:gd name="connsiteX2" fmla="*/ 238933 w 464140"/>
                <a:gd name="connsiteY2" fmla="*/ 626915 h 818540"/>
                <a:gd name="connsiteX3" fmla="*/ 30573 w 464140"/>
                <a:gd name="connsiteY3" fmla="*/ 384612 h 818540"/>
                <a:gd name="connsiteX4" fmla="*/ 48979 w 464140"/>
                <a:gd name="connsiteY4" fmla="*/ 140031 h 818540"/>
                <a:gd name="connsiteX5" fmla="*/ 125594 w 464140"/>
                <a:gd name="connsiteY5" fmla="*/ 0 h 818540"/>
                <a:gd name="connsiteX6" fmla="*/ 266187 w 464140"/>
                <a:gd name="connsiteY6" fmla="*/ 96767 h 818540"/>
                <a:gd name="connsiteX7" fmla="*/ 399087 w 464140"/>
                <a:gd name="connsiteY7" fmla="*/ 435511 h 818540"/>
                <a:gd name="connsiteX8" fmla="*/ 399945 w 464140"/>
                <a:gd name="connsiteY8" fmla="*/ 434239 h 818540"/>
                <a:gd name="connsiteX9" fmla="*/ 404384 w 464140"/>
                <a:gd name="connsiteY9" fmla="*/ 441282 h 818540"/>
                <a:gd name="connsiteX10" fmla="*/ 404384 w 464140"/>
                <a:gd name="connsiteY10" fmla="*/ 762714 h 818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4140" h="818540">
                  <a:moveTo>
                    <a:pt x="404384" y="762714"/>
                  </a:moveTo>
                  <a:cubicBezTo>
                    <a:pt x="319513" y="844507"/>
                    <a:pt x="191585" y="812281"/>
                    <a:pt x="191585" y="812281"/>
                  </a:cubicBezTo>
                  <a:cubicBezTo>
                    <a:pt x="191585" y="812281"/>
                    <a:pt x="274177" y="766946"/>
                    <a:pt x="238933" y="626915"/>
                  </a:cubicBezTo>
                  <a:cubicBezTo>
                    <a:pt x="209932" y="511800"/>
                    <a:pt x="94788" y="448887"/>
                    <a:pt x="30573" y="384612"/>
                  </a:cubicBezTo>
                  <a:cubicBezTo>
                    <a:pt x="-13994" y="332027"/>
                    <a:pt x="-11478" y="276038"/>
                    <a:pt x="48979" y="140031"/>
                  </a:cubicBezTo>
                  <a:cubicBezTo>
                    <a:pt x="74517" y="82533"/>
                    <a:pt x="102186" y="35333"/>
                    <a:pt x="125594" y="0"/>
                  </a:cubicBezTo>
                  <a:cubicBezTo>
                    <a:pt x="171255" y="326"/>
                    <a:pt x="223101" y="46430"/>
                    <a:pt x="266187" y="96767"/>
                  </a:cubicBezTo>
                  <a:cubicBezTo>
                    <a:pt x="264057" y="173027"/>
                    <a:pt x="286902" y="290538"/>
                    <a:pt x="399087" y="435511"/>
                  </a:cubicBezTo>
                  <a:lnTo>
                    <a:pt x="399945" y="434239"/>
                  </a:lnTo>
                  <a:cubicBezTo>
                    <a:pt x="401395" y="436576"/>
                    <a:pt x="402874" y="438914"/>
                    <a:pt x="404384" y="441282"/>
                  </a:cubicBezTo>
                  <a:cubicBezTo>
                    <a:pt x="478690" y="556396"/>
                    <a:pt x="489255" y="680921"/>
                    <a:pt x="404384" y="762714"/>
                  </a:cubicBezTo>
                  <a:close/>
                </a:path>
              </a:pathLst>
            </a:custGeom>
            <a:solidFill>
              <a:srgbClr val="FFE37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A303E0C0-47F8-BEFB-DD2C-57A2BC6741B4}"/>
                </a:ext>
              </a:extLst>
            </p:cNvPr>
            <p:cNvSpPr/>
            <p:nvPr/>
          </p:nvSpPr>
          <p:spPr>
            <a:xfrm>
              <a:off x="1997476" y="2641163"/>
              <a:ext cx="403221" cy="75488"/>
            </a:xfrm>
            <a:custGeom>
              <a:avLst/>
              <a:gdLst>
                <a:gd name="connsiteX0" fmla="*/ 435186 w 435185"/>
                <a:gd name="connsiteY0" fmla="*/ 31106 h 81472"/>
                <a:gd name="connsiteX1" fmla="*/ 242776 w 435185"/>
                <a:gd name="connsiteY1" fmla="*/ 892 h 81472"/>
                <a:gd name="connsiteX2" fmla="*/ 0 w 435185"/>
                <a:gd name="connsiteY2" fmla="*/ 81473 h 81472"/>
                <a:gd name="connsiteX3" fmla="*/ 435186 w 435185"/>
                <a:gd name="connsiteY3" fmla="*/ 31106 h 8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185" h="81472">
                  <a:moveTo>
                    <a:pt x="435186" y="31106"/>
                  </a:moveTo>
                  <a:cubicBezTo>
                    <a:pt x="435186" y="31106"/>
                    <a:pt x="301191" y="-6180"/>
                    <a:pt x="242776" y="892"/>
                  </a:cubicBezTo>
                  <a:cubicBezTo>
                    <a:pt x="184361" y="7935"/>
                    <a:pt x="0" y="81473"/>
                    <a:pt x="0" y="81473"/>
                  </a:cubicBezTo>
                  <a:cubicBezTo>
                    <a:pt x="0" y="81473"/>
                    <a:pt x="219605" y="15985"/>
                    <a:pt x="435186" y="31106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619AA5C9-1B9E-68E3-84AF-346D237CAA2F}"/>
                </a:ext>
              </a:extLst>
            </p:cNvPr>
            <p:cNvSpPr/>
            <p:nvPr/>
          </p:nvSpPr>
          <p:spPr>
            <a:xfrm>
              <a:off x="1822927" y="3005673"/>
              <a:ext cx="586764" cy="138254"/>
            </a:xfrm>
            <a:custGeom>
              <a:avLst/>
              <a:gdLst>
                <a:gd name="connsiteX0" fmla="*/ 0 w 633277"/>
                <a:gd name="connsiteY0" fmla="*/ 84990 h 149213"/>
                <a:gd name="connsiteX1" fmla="*/ 360376 w 633277"/>
                <a:gd name="connsiteY1" fmla="*/ 124289 h 149213"/>
                <a:gd name="connsiteX2" fmla="*/ 573204 w 633277"/>
                <a:gd name="connsiteY2" fmla="*/ 112185 h 149213"/>
                <a:gd name="connsiteX3" fmla="*/ 573204 w 633277"/>
                <a:gd name="connsiteY3" fmla="*/ 112215 h 149213"/>
                <a:gd name="connsiteX4" fmla="*/ 334453 w 633277"/>
                <a:gd name="connsiteY4" fmla="*/ 148791 h 149213"/>
                <a:gd name="connsiteX5" fmla="*/ 0 w 633277"/>
                <a:gd name="connsiteY5" fmla="*/ 84990 h 149213"/>
                <a:gd name="connsiteX6" fmla="*/ 633277 w 633277"/>
                <a:gd name="connsiteY6" fmla="*/ 0 h 149213"/>
                <a:gd name="connsiteX7" fmla="*/ 602974 w 633277"/>
                <a:gd name="connsiteY7" fmla="*/ 45809 h 149213"/>
                <a:gd name="connsiteX8" fmla="*/ 396005 w 633277"/>
                <a:gd name="connsiteY8" fmla="*/ 70430 h 149213"/>
                <a:gd name="connsiteX9" fmla="*/ 633277 w 633277"/>
                <a:gd name="connsiteY9" fmla="*/ 0 h 14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277" h="149213">
                  <a:moveTo>
                    <a:pt x="0" y="84990"/>
                  </a:moveTo>
                  <a:cubicBezTo>
                    <a:pt x="0" y="84990"/>
                    <a:pt x="258904" y="124289"/>
                    <a:pt x="360376" y="124289"/>
                  </a:cubicBezTo>
                  <a:cubicBezTo>
                    <a:pt x="461848" y="124289"/>
                    <a:pt x="573204" y="112185"/>
                    <a:pt x="573204" y="112185"/>
                  </a:cubicBezTo>
                  <a:lnTo>
                    <a:pt x="573204" y="112215"/>
                  </a:lnTo>
                  <a:cubicBezTo>
                    <a:pt x="573204" y="112215"/>
                    <a:pt x="509729" y="153822"/>
                    <a:pt x="334453" y="148791"/>
                  </a:cubicBezTo>
                  <a:cubicBezTo>
                    <a:pt x="159177" y="143760"/>
                    <a:pt x="0" y="84990"/>
                    <a:pt x="0" y="84990"/>
                  </a:cubicBezTo>
                  <a:close/>
                  <a:moveTo>
                    <a:pt x="633277" y="0"/>
                  </a:moveTo>
                  <a:cubicBezTo>
                    <a:pt x="628364" y="28024"/>
                    <a:pt x="602974" y="45809"/>
                    <a:pt x="602974" y="45809"/>
                  </a:cubicBezTo>
                  <a:cubicBezTo>
                    <a:pt x="602974" y="45809"/>
                    <a:pt x="541215" y="70489"/>
                    <a:pt x="396005" y="70430"/>
                  </a:cubicBezTo>
                  <a:cubicBezTo>
                    <a:pt x="502922" y="55870"/>
                    <a:pt x="604927" y="10890"/>
                    <a:pt x="633277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194F6D04-2CDC-6A7F-EB6D-633FA49D6799}"/>
                </a:ext>
              </a:extLst>
            </p:cNvPr>
            <p:cNvSpPr/>
            <p:nvPr/>
          </p:nvSpPr>
          <p:spPr>
            <a:xfrm>
              <a:off x="1452565" y="2398181"/>
              <a:ext cx="62037" cy="156342"/>
            </a:xfrm>
            <a:custGeom>
              <a:avLst/>
              <a:gdLst>
                <a:gd name="connsiteX0" fmla="*/ 66955 w 66955"/>
                <a:gd name="connsiteY0" fmla="*/ 124051 h 168735"/>
                <a:gd name="connsiteX1" fmla="*/ 48430 w 66955"/>
                <a:gd name="connsiteY1" fmla="*/ 168736 h 168735"/>
                <a:gd name="connsiteX2" fmla="*/ 3805 w 66955"/>
                <a:gd name="connsiteY2" fmla="*/ 0 h 168735"/>
                <a:gd name="connsiteX3" fmla="*/ 66955 w 66955"/>
                <a:gd name="connsiteY3" fmla="*/ 124051 h 16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955" h="168735">
                  <a:moveTo>
                    <a:pt x="66955" y="124051"/>
                  </a:moveTo>
                  <a:lnTo>
                    <a:pt x="48430" y="168736"/>
                  </a:lnTo>
                  <a:cubicBezTo>
                    <a:pt x="12535" y="133965"/>
                    <a:pt x="-9216" y="66346"/>
                    <a:pt x="3805" y="0"/>
                  </a:cubicBezTo>
                  <a:cubicBezTo>
                    <a:pt x="-1196" y="98010"/>
                    <a:pt x="66955" y="124051"/>
                    <a:pt x="66955" y="124051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8CFF823-4D29-C6FC-A2A4-8B6C1E933A21}"/>
                </a:ext>
              </a:extLst>
            </p:cNvPr>
            <p:cNvSpPr/>
            <p:nvPr/>
          </p:nvSpPr>
          <p:spPr>
            <a:xfrm>
              <a:off x="1587464" y="2306656"/>
              <a:ext cx="268343" cy="370033"/>
            </a:xfrm>
            <a:custGeom>
              <a:avLst/>
              <a:gdLst>
                <a:gd name="connsiteX0" fmla="*/ 283839 w 289615"/>
                <a:gd name="connsiteY0" fmla="*/ 205904 h 399366"/>
                <a:gd name="connsiteX1" fmla="*/ 233532 w 289615"/>
                <a:gd name="connsiteY1" fmla="*/ 378339 h 399366"/>
                <a:gd name="connsiteX2" fmla="*/ 84919 w 289615"/>
                <a:gd name="connsiteY2" fmla="*/ 394703 h 399366"/>
                <a:gd name="connsiteX3" fmla="*/ 112410 w 289615"/>
                <a:gd name="connsiteY3" fmla="*/ 335607 h 399366"/>
                <a:gd name="connsiteX4" fmla="*/ 174022 w 289615"/>
                <a:gd name="connsiteY4" fmla="*/ 350019 h 399366"/>
                <a:gd name="connsiteX5" fmla="*/ 283839 w 289615"/>
                <a:gd name="connsiteY5" fmla="*/ 205904 h 399366"/>
                <a:gd name="connsiteX6" fmla="*/ 222878 w 289615"/>
                <a:gd name="connsiteY6" fmla="*/ 114848 h 399366"/>
                <a:gd name="connsiteX7" fmla="*/ 194351 w 289615"/>
                <a:gd name="connsiteY7" fmla="*/ 239521 h 399366"/>
                <a:gd name="connsiteX8" fmla="*/ 102644 w 289615"/>
                <a:gd name="connsiteY8" fmla="*/ 299860 h 399366"/>
                <a:gd name="connsiteX9" fmla="*/ 104923 w 289615"/>
                <a:gd name="connsiteY9" fmla="*/ 273937 h 399366"/>
                <a:gd name="connsiteX10" fmla="*/ 104923 w 289615"/>
                <a:gd name="connsiteY10" fmla="*/ 273818 h 399366"/>
                <a:gd name="connsiteX11" fmla="*/ 180561 w 289615"/>
                <a:gd name="connsiteY11" fmla="*/ 211556 h 399366"/>
                <a:gd name="connsiteX12" fmla="*/ 222878 w 289615"/>
                <a:gd name="connsiteY12" fmla="*/ 114848 h 399366"/>
                <a:gd name="connsiteX13" fmla="*/ 79325 w 289615"/>
                <a:gd name="connsiteY13" fmla="*/ 0 h 399366"/>
                <a:gd name="connsiteX14" fmla="*/ 9813 w 289615"/>
                <a:gd name="connsiteY14" fmla="*/ 156396 h 399366"/>
                <a:gd name="connsiteX15" fmla="*/ 79325 w 289615"/>
                <a:gd name="connsiteY15" fmla="*/ 0 h 399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9615" h="399366">
                  <a:moveTo>
                    <a:pt x="283839" y="205904"/>
                  </a:moveTo>
                  <a:cubicBezTo>
                    <a:pt x="311005" y="335815"/>
                    <a:pt x="233532" y="378339"/>
                    <a:pt x="233532" y="378339"/>
                  </a:cubicBezTo>
                  <a:cubicBezTo>
                    <a:pt x="155941" y="412577"/>
                    <a:pt x="84919" y="394703"/>
                    <a:pt x="84919" y="394703"/>
                  </a:cubicBezTo>
                  <a:lnTo>
                    <a:pt x="112410" y="335607"/>
                  </a:lnTo>
                  <a:cubicBezTo>
                    <a:pt x="112026" y="337265"/>
                    <a:pt x="111611" y="348391"/>
                    <a:pt x="174022" y="350019"/>
                  </a:cubicBezTo>
                  <a:cubicBezTo>
                    <a:pt x="241492" y="351824"/>
                    <a:pt x="297925" y="282016"/>
                    <a:pt x="283839" y="205904"/>
                  </a:cubicBezTo>
                  <a:close/>
                  <a:moveTo>
                    <a:pt x="222878" y="114848"/>
                  </a:moveTo>
                  <a:cubicBezTo>
                    <a:pt x="222878" y="114848"/>
                    <a:pt x="225512" y="200962"/>
                    <a:pt x="194351" y="239521"/>
                  </a:cubicBezTo>
                  <a:cubicBezTo>
                    <a:pt x="170322" y="269261"/>
                    <a:pt x="123004" y="291337"/>
                    <a:pt x="102644" y="299860"/>
                  </a:cubicBezTo>
                  <a:cubicBezTo>
                    <a:pt x="102289" y="286277"/>
                    <a:pt x="104656" y="275180"/>
                    <a:pt x="104923" y="273937"/>
                  </a:cubicBezTo>
                  <a:lnTo>
                    <a:pt x="104923" y="273818"/>
                  </a:lnTo>
                  <a:cubicBezTo>
                    <a:pt x="104923" y="273818"/>
                    <a:pt x="140522" y="259140"/>
                    <a:pt x="180561" y="211556"/>
                  </a:cubicBezTo>
                  <a:cubicBezTo>
                    <a:pt x="220629" y="163942"/>
                    <a:pt x="222878" y="114848"/>
                    <a:pt x="222878" y="114848"/>
                  </a:cubicBezTo>
                  <a:close/>
                  <a:moveTo>
                    <a:pt x="79325" y="0"/>
                  </a:moveTo>
                  <a:cubicBezTo>
                    <a:pt x="6794" y="43057"/>
                    <a:pt x="9813" y="156396"/>
                    <a:pt x="9813" y="156396"/>
                  </a:cubicBezTo>
                  <a:cubicBezTo>
                    <a:pt x="-33244" y="18140"/>
                    <a:pt x="79325" y="0"/>
                    <a:pt x="79325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79311BFF-F849-C3FF-64C2-0618BCDEDCED}"/>
              </a:ext>
            </a:extLst>
          </p:cNvPr>
          <p:cNvCxnSpPr>
            <a:cxnSpLocks/>
          </p:cNvCxnSpPr>
          <p:nvPr/>
        </p:nvCxnSpPr>
        <p:spPr>
          <a:xfrm>
            <a:off x="4669864" y="1486956"/>
            <a:ext cx="0" cy="526268"/>
          </a:xfrm>
          <a:prstGeom prst="line">
            <a:avLst/>
          </a:prstGeom>
          <a:ln w="34925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ADFACC64-82EB-E57D-CAC6-7C3C9AD0A88D}"/>
              </a:ext>
            </a:extLst>
          </p:cNvPr>
          <p:cNvCxnSpPr>
            <a:cxnSpLocks/>
          </p:cNvCxnSpPr>
          <p:nvPr/>
        </p:nvCxnSpPr>
        <p:spPr>
          <a:xfrm>
            <a:off x="4117701" y="1750090"/>
            <a:ext cx="54193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Oval 137">
            <a:extLst>
              <a:ext uri="{FF2B5EF4-FFF2-40B4-BE49-F238E27FC236}">
                <a16:creationId xmlns:a16="http://schemas.microsoft.com/office/drawing/2014/main" id="{C7916A7A-0BF8-1F22-2C3D-C9DB0E36B8B6}"/>
              </a:ext>
            </a:extLst>
          </p:cNvPr>
          <p:cNvSpPr/>
          <p:nvPr/>
        </p:nvSpPr>
        <p:spPr bwMode="auto">
          <a:xfrm>
            <a:off x="3515521" y="1334145"/>
            <a:ext cx="831890" cy="83189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3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IN" dirty="0">
              <a:latin typeface="Elsie" panose="02000000000000000000" pitchFamily="2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ABFC8767-B55E-9AD7-88BE-A4DF0B9492F7}"/>
              </a:ext>
            </a:extLst>
          </p:cNvPr>
          <p:cNvSpPr txBox="1"/>
          <p:nvPr/>
        </p:nvSpPr>
        <p:spPr>
          <a:xfrm>
            <a:off x="3635551" y="1457703"/>
            <a:ext cx="591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Elsie" panose="02000000000000000000" pitchFamily="2" charset="0"/>
                <a:cs typeface="Arial" pitchFamily="34" charset="0"/>
              </a:rPr>
              <a:t>01</a:t>
            </a:r>
            <a:endParaRPr lang="en-US" b="1" dirty="0">
              <a:solidFill>
                <a:schemeClr val="bg1"/>
              </a:solidFill>
              <a:latin typeface="Elsie" panose="02000000000000000000" pitchFamily="2" charset="0"/>
              <a:cs typeface="Arial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A8D2FC4A-8AB5-54EA-4789-094B6F2EBE73}"/>
              </a:ext>
            </a:extLst>
          </p:cNvPr>
          <p:cNvSpPr txBox="1"/>
          <p:nvPr/>
        </p:nvSpPr>
        <p:spPr>
          <a:xfrm>
            <a:off x="4788816" y="1426925"/>
            <a:ext cx="47900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 dirty="0">
                <a:latin typeface="Elsie" panose="02000000000000000000" pitchFamily="2" charset="0"/>
              </a:rPr>
              <a:t>MI un Nometnes vērtības, misija, vīzija un mērķi </a:t>
            </a:r>
            <a:endParaRPr lang="en-US" sz="2400" dirty="0">
              <a:latin typeface="Elsie" panose="02000000000000000000" pitchFamily="2" charset="0"/>
            </a:endParaRPr>
          </a:p>
        </p:txBody>
      </p: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6597184E-9F52-32E7-298D-013E7F4488F2}"/>
              </a:ext>
            </a:extLst>
          </p:cNvPr>
          <p:cNvCxnSpPr>
            <a:cxnSpLocks/>
          </p:cNvCxnSpPr>
          <p:nvPr/>
        </p:nvCxnSpPr>
        <p:spPr>
          <a:xfrm>
            <a:off x="4669864" y="2512678"/>
            <a:ext cx="0" cy="526268"/>
          </a:xfrm>
          <a:prstGeom prst="line">
            <a:avLst/>
          </a:prstGeom>
          <a:ln w="34925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BF08A685-D3BF-8D7A-4290-2581E3347B7F}"/>
              </a:ext>
            </a:extLst>
          </p:cNvPr>
          <p:cNvCxnSpPr>
            <a:cxnSpLocks/>
          </p:cNvCxnSpPr>
          <p:nvPr/>
        </p:nvCxnSpPr>
        <p:spPr>
          <a:xfrm>
            <a:off x="4117701" y="2775812"/>
            <a:ext cx="54193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Oval 187">
            <a:extLst>
              <a:ext uri="{FF2B5EF4-FFF2-40B4-BE49-F238E27FC236}">
                <a16:creationId xmlns:a16="http://schemas.microsoft.com/office/drawing/2014/main" id="{61937ECB-0C44-6EDF-F27A-F14E47A24105}"/>
              </a:ext>
            </a:extLst>
          </p:cNvPr>
          <p:cNvSpPr/>
          <p:nvPr/>
        </p:nvSpPr>
        <p:spPr bwMode="auto">
          <a:xfrm>
            <a:off x="3515521" y="2359867"/>
            <a:ext cx="831890" cy="83189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3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IN" dirty="0">
              <a:latin typeface="Elsie" panose="02000000000000000000" pitchFamily="2" charset="0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BCD44759-AF61-78DE-A13D-232B38C75A0E}"/>
              </a:ext>
            </a:extLst>
          </p:cNvPr>
          <p:cNvSpPr txBox="1"/>
          <p:nvPr/>
        </p:nvSpPr>
        <p:spPr>
          <a:xfrm>
            <a:off x="3614712" y="2483425"/>
            <a:ext cx="633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Elsie" panose="02000000000000000000" pitchFamily="2" charset="0"/>
                <a:cs typeface="Arial" pitchFamily="34" charset="0"/>
              </a:rPr>
              <a:t>02</a:t>
            </a:r>
            <a:endParaRPr lang="en-US" b="1" dirty="0">
              <a:solidFill>
                <a:schemeClr val="bg1"/>
              </a:solidFill>
              <a:latin typeface="Elsie" panose="02000000000000000000" pitchFamily="2" charset="0"/>
              <a:cs typeface="Arial" pitchFamily="34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2A5013C2-6F30-27C5-49B6-2C79B5CF40A2}"/>
              </a:ext>
            </a:extLst>
          </p:cNvPr>
          <p:cNvSpPr txBox="1"/>
          <p:nvPr/>
        </p:nvSpPr>
        <p:spPr>
          <a:xfrm>
            <a:off x="4788816" y="2452647"/>
            <a:ext cx="47900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 dirty="0" err="1">
                <a:latin typeface="Elsie" panose="02000000000000000000" pitchFamily="2" charset="0"/>
              </a:rPr>
              <a:t>Mi</a:t>
            </a:r>
            <a:r>
              <a:rPr lang="lv-LV" sz="2400" dirty="0">
                <a:latin typeface="Elsie" panose="02000000000000000000" pitchFamily="2" charset="0"/>
              </a:rPr>
              <a:t> un nometnes s</a:t>
            </a:r>
            <a:r>
              <a:rPr lang="es-ES" sz="2400" dirty="0">
                <a:latin typeface="Elsie" panose="02000000000000000000" pitchFamily="2" charset="0"/>
              </a:rPr>
              <a:t>ižeta un caurviju darbības veidošana </a:t>
            </a:r>
            <a:endParaRPr lang="en-US" sz="2400" dirty="0">
              <a:latin typeface="Elsie" panose="02000000000000000000" pitchFamily="2" charset="0"/>
            </a:endParaRPr>
          </a:p>
        </p:txBody>
      </p: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4FB40E39-B98D-E3BB-1336-E0327C07B714}"/>
              </a:ext>
            </a:extLst>
          </p:cNvPr>
          <p:cNvCxnSpPr>
            <a:cxnSpLocks/>
          </p:cNvCxnSpPr>
          <p:nvPr/>
        </p:nvCxnSpPr>
        <p:spPr>
          <a:xfrm>
            <a:off x="4669864" y="3538400"/>
            <a:ext cx="0" cy="526268"/>
          </a:xfrm>
          <a:prstGeom prst="line">
            <a:avLst/>
          </a:prstGeom>
          <a:ln w="34925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0BF50EF1-742F-8ABB-1C34-C63BBB3D5728}"/>
              </a:ext>
            </a:extLst>
          </p:cNvPr>
          <p:cNvCxnSpPr>
            <a:cxnSpLocks/>
          </p:cNvCxnSpPr>
          <p:nvPr/>
        </p:nvCxnSpPr>
        <p:spPr>
          <a:xfrm>
            <a:off x="4117701" y="3801534"/>
            <a:ext cx="54193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Oval 193">
            <a:extLst>
              <a:ext uri="{FF2B5EF4-FFF2-40B4-BE49-F238E27FC236}">
                <a16:creationId xmlns:a16="http://schemas.microsoft.com/office/drawing/2014/main" id="{4F70F424-AE6E-750E-65AF-C5659CA56BD5}"/>
              </a:ext>
            </a:extLst>
          </p:cNvPr>
          <p:cNvSpPr/>
          <p:nvPr/>
        </p:nvSpPr>
        <p:spPr bwMode="auto">
          <a:xfrm>
            <a:off x="3515521" y="3385589"/>
            <a:ext cx="831890" cy="83189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3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IN" dirty="0">
              <a:latin typeface="Elsie" panose="02000000000000000000" pitchFamily="2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BFEB91B8-E9EB-1A2D-EE4F-DC3F1929A1AD}"/>
              </a:ext>
            </a:extLst>
          </p:cNvPr>
          <p:cNvSpPr txBox="1"/>
          <p:nvPr/>
        </p:nvSpPr>
        <p:spPr>
          <a:xfrm>
            <a:off x="3617117" y="3509147"/>
            <a:ext cx="6286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Elsie" panose="02000000000000000000" pitchFamily="2" charset="0"/>
                <a:cs typeface="Arial" pitchFamily="34" charset="0"/>
              </a:rPr>
              <a:t>03</a:t>
            </a:r>
            <a:endParaRPr lang="en-US" b="1" dirty="0">
              <a:solidFill>
                <a:schemeClr val="bg1"/>
              </a:solidFill>
              <a:latin typeface="Elsie" panose="02000000000000000000" pitchFamily="2" charset="0"/>
              <a:cs typeface="Arial" pitchFamily="34" charset="0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343F254F-EBFE-B9F0-26EB-0E8D53195F06}"/>
              </a:ext>
            </a:extLst>
          </p:cNvPr>
          <p:cNvSpPr txBox="1"/>
          <p:nvPr/>
        </p:nvSpPr>
        <p:spPr>
          <a:xfrm>
            <a:off x="4788816" y="3478369"/>
            <a:ext cx="47900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 dirty="0" err="1">
                <a:latin typeface="Elsie" panose="02000000000000000000" pitchFamily="2" charset="0"/>
              </a:rPr>
              <a:t>Mi</a:t>
            </a:r>
            <a:r>
              <a:rPr lang="lv-LV" sz="2400" dirty="0">
                <a:latin typeface="Elsie" panose="02000000000000000000" pitchFamily="2" charset="0"/>
              </a:rPr>
              <a:t> palīdz d</a:t>
            </a:r>
            <a:r>
              <a:rPr lang="en-US" sz="2400" dirty="0" err="1">
                <a:latin typeface="Elsie" panose="02000000000000000000" pitchFamily="2" charset="0"/>
              </a:rPr>
              <a:t>alībnieku</a:t>
            </a:r>
            <a:r>
              <a:rPr lang="en-US" sz="2400" dirty="0">
                <a:latin typeface="Elsie" panose="02000000000000000000" pitchFamily="2" charset="0"/>
              </a:rPr>
              <a:t> </a:t>
            </a:r>
            <a:r>
              <a:rPr lang="en-US" sz="2400" dirty="0" err="1">
                <a:latin typeface="Elsie" panose="02000000000000000000" pitchFamily="2" charset="0"/>
              </a:rPr>
              <a:t>raksturojuma</a:t>
            </a:r>
            <a:r>
              <a:rPr lang="en-US" sz="2400" dirty="0">
                <a:latin typeface="Elsie" panose="02000000000000000000" pitchFamily="2" charset="0"/>
              </a:rPr>
              <a:t> </a:t>
            </a:r>
            <a:r>
              <a:rPr lang="en-US" sz="2400" dirty="0" err="1">
                <a:latin typeface="Elsie" panose="02000000000000000000" pitchFamily="2" charset="0"/>
              </a:rPr>
              <a:t>izveid</a:t>
            </a:r>
            <a:r>
              <a:rPr lang="lv-LV" sz="2400" dirty="0">
                <a:latin typeface="Elsie" panose="02000000000000000000" pitchFamily="2" charset="0"/>
              </a:rPr>
              <a:t>ē</a:t>
            </a:r>
            <a:r>
              <a:rPr lang="en-US" sz="2400" dirty="0">
                <a:latin typeface="Elsie" panose="02000000000000000000" pitchFamily="2" charset="0"/>
              </a:rPr>
              <a:t> </a:t>
            </a:r>
          </a:p>
        </p:txBody>
      </p: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4871D4EE-BFC5-8F7A-88B9-48E995019253}"/>
              </a:ext>
            </a:extLst>
          </p:cNvPr>
          <p:cNvCxnSpPr>
            <a:cxnSpLocks/>
          </p:cNvCxnSpPr>
          <p:nvPr/>
        </p:nvCxnSpPr>
        <p:spPr>
          <a:xfrm>
            <a:off x="4669864" y="4564122"/>
            <a:ext cx="0" cy="526268"/>
          </a:xfrm>
          <a:prstGeom prst="line">
            <a:avLst/>
          </a:prstGeom>
          <a:ln w="34925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E696DE05-B621-7FA6-31C4-929561816AB4}"/>
              </a:ext>
            </a:extLst>
          </p:cNvPr>
          <p:cNvCxnSpPr>
            <a:cxnSpLocks/>
          </p:cNvCxnSpPr>
          <p:nvPr/>
        </p:nvCxnSpPr>
        <p:spPr>
          <a:xfrm>
            <a:off x="4117701" y="4827256"/>
            <a:ext cx="54193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Oval 199">
            <a:extLst>
              <a:ext uri="{FF2B5EF4-FFF2-40B4-BE49-F238E27FC236}">
                <a16:creationId xmlns:a16="http://schemas.microsoft.com/office/drawing/2014/main" id="{B2638792-453A-DBA0-4D1C-D6C25CB09D7E}"/>
              </a:ext>
            </a:extLst>
          </p:cNvPr>
          <p:cNvSpPr/>
          <p:nvPr/>
        </p:nvSpPr>
        <p:spPr bwMode="auto">
          <a:xfrm>
            <a:off x="3515521" y="4411311"/>
            <a:ext cx="831890" cy="83189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3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IN" dirty="0">
              <a:latin typeface="Elsie" panose="02000000000000000000" pitchFamily="2" charset="0"/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AD51DC50-5F6B-B2B4-B1AE-65BF35BEFEFA}"/>
              </a:ext>
            </a:extLst>
          </p:cNvPr>
          <p:cNvSpPr txBox="1"/>
          <p:nvPr/>
        </p:nvSpPr>
        <p:spPr>
          <a:xfrm>
            <a:off x="3599484" y="4534869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Elsie" panose="02000000000000000000" pitchFamily="2" charset="0"/>
                <a:cs typeface="Arial" pitchFamily="34" charset="0"/>
              </a:rPr>
              <a:t>04</a:t>
            </a:r>
            <a:endParaRPr lang="en-US" b="1" dirty="0">
              <a:solidFill>
                <a:schemeClr val="bg1"/>
              </a:solidFill>
              <a:latin typeface="Elsie" panose="02000000000000000000" pitchFamily="2" charset="0"/>
              <a:cs typeface="Arial" pitchFamily="34" charset="0"/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FE7BADC4-7A62-916E-B5C3-657E81ADE87B}"/>
              </a:ext>
            </a:extLst>
          </p:cNvPr>
          <p:cNvSpPr txBox="1"/>
          <p:nvPr/>
        </p:nvSpPr>
        <p:spPr>
          <a:xfrm>
            <a:off x="4788816" y="4504091"/>
            <a:ext cx="47900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 dirty="0" err="1">
                <a:latin typeface="Elsie" panose="02000000000000000000" pitchFamily="2" charset="0"/>
              </a:rPr>
              <a:t>Mi</a:t>
            </a:r>
            <a:r>
              <a:rPr lang="lv-LV" sz="2400" dirty="0">
                <a:latin typeface="Elsie" panose="02000000000000000000" pitchFamily="2" charset="0"/>
              </a:rPr>
              <a:t> un d</a:t>
            </a:r>
            <a:r>
              <a:rPr lang="en-US" sz="2400" dirty="0" err="1">
                <a:latin typeface="Elsie" panose="02000000000000000000" pitchFamily="2" charset="0"/>
              </a:rPr>
              <a:t>ienas</a:t>
            </a:r>
            <a:r>
              <a:rPr lang="en-US" sz="2400" dirty="0">
                <a:latin typeface="Elsie" panose="02000000000000000000" pitchFamily="2" charset="0"/>
              </a:rPr>
              <a:t> </a:t>
            </a:r>
            <a:r>
              <a:rPr lang="en-US" sz="2400" dirty="0" err="1">
                <a:latin typeface="Elsie" panose="02000000000000000000" pitchFamily="2" charset="0"/>
              </a:rPr>
              <a:t>plānu</a:t>
            </a:r>
            <a:r>
              <a:rPr lang="en-US" sz="2400" dirty="0">
                <a:latin typeface="Elsie" panose="02000000000000000000" pitchFamily="2" charset="0"/>
              </a:rPr>
              <a:t> </a:t>
            </a:r>
            <a:r>
              <a:rPr lang="en-US" sz="2400" dirty="0" err="1">
                <a:latin typeface="Elsie" panose="02000000000000000000" pitchFamily="2" charset="0"/>
              </a:rPr>
              <a:t>strukturēšana</a:t>
            </a:r>
            <a:r>
              <a:rPr lang="en-US" sz="2400" dirty="0">
                <a:latin typeface="Elsie" panose="02000000000000000000" pitchFamily="2" charset="0"/>
              </a:rPr>
              <a:t> </a:t>
            </a:r>
          </a:p>
        </p:txBody>
      </p: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683A0828-1BEC-00BF-6A04-D95ED02539F3}"/>
              </a:ext>
            </a:extLst>
          </p:cNvPr>
          <p:cNvCxnSpPr>
            <a:cxnSpLocks/>
          </p:cNvCxnSpPr>
          <p:nvPr/>
        </p:nvCxnSpPr>
        <p:spPr>
          <a:xfrm>
            <a:off x="4669864" y="5589842"/>
            <a:ext cx="0" cy="526268"/>
          </a:xfrm>
          <a:prstGeom prst="line">
            <a:avLst/>
          </a:prstGeom>
          <a:ln w="34925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7C5CA58F-F0C6-951F-F69D-C95E3E87DF12}"/>
              </a:ext>
            </a:extLst>
          </p:cNvPr>
          <p:cNvCxnSpPr>
            <a:cxnSpLocks/>
          </p:cNvCxnSpPr>
          <p:nvPr/>
        </p:nvCxnSpPr>
        <p:spPr>
          <a:xfrm>
            <a:off x="4117701" y="5852976"/>
            <a:ext cx="54193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Oval 205">
            <a:extLst>
              <a:ext uri="{FF2B5EF4-FFF2-40B4-BE49-F238E27FC236}">
                <a16:creationId xmlns:a16="http://schemas.microsoft.com/office/drawing/2014/main" id="{D1D2D03E-01C4-13DF-BD03-1ACF852D3D1E}"/>
              </a:ext>
            </a:extLst>
          </p:cNvPr>
          <p:cNvSpPr/>
          <p:nvPr/>
        </p:nvSpPr>
        <p:spPr bwMode="auto">
          <a:xfrm>
            <a:off x="3515521" y="5437031"/>
            <a:ext cx="831890" cy="83189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3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IN" dirty="0">
              <a:latin typeface="Elsie" panose="02000000000000000000" pitchFamily="2" charset="0"/>
            </a:endParaRP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654B8930-AA59-0900-0432-1A8645FAFED1}"/>
              </a:ext>
            </a:extLst>
          </p:cNvPr>
          <p:cNvSpPr txBox="1"/>
          <p:nvPr/>
        </p:nvSpPr>
        <p:spPr>
          <a:xfrm>
            <a:off x="3612307" y="5560589"/>
            <a:ext cx="6383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Elsie" panose="02000000000000000000" pitchFamily="2" charset="0"/>
                <a:cs typeface="Arial" pitchFamily="34" charset="0"/>
              </a:rPr>
              <a:t>05</a:t>
            </a:r>
            <a:endParaRPr lang="en-US" b="1" dirty="0">
              <a:solidFill>
                <a:schemeClr val="bg1"/>
              </a:solidFill>
              <a:latin typeface="Elsie" panose="02000000000000000000" pitchFamily="2" charset="0"/>
              <a:cs typeface="Arial" pitchFamily="34" charset="0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449BA433-CAE4-023E-584C-41C00B47AE84}"/>
              </a:ext>
            </a:extLst>
          </p:cNvPr>
          <p:cNvSpPr txBox="1"/>
          <p:nvPr/>
        </p:nvSpPr>
        <p:spPr>
          <a:xfrm>
            <a:off x="4788816" y="5537063"/>
            <a:ext cx="47900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 dirty="0">
                <a:latin typeface="Elsie" panose="02000000000000000000" pitchFamily="2" charset="0"/>
              </a:rPr>
              <a:t>K</a:t>
            </a:r>
            <a:r>
              <a:rPr lang="en-US" sz="2400" dirty="0" err="1">
                <a:latin typeface="Elsie" panose="02000000000000000000" pitchFamily="2" charset="0"/>
              </a:rPr>
              <a:t>onfliktu</a:t>
            </a:r>
            <a:r>
              <a:rPr lang="en-US" sz="2400" dirty="0">
                <a:latin typeface="Elsie" panose="02000000000000000000" pitchFamily="2" charset="0"/>
              </a:rPr>
              <a:t> un </a:t>
            </a:r>
            <a:r>
              <a:rPr lang="en-US" sz="2400" dirty="0" err="1">
                <a:latin typeface="Elsie" panose="02000000000000000000" pitchFamily="2" charset="0"/>
              </a:rPr>
              <a:t>dinamikas</a:t>
            </a:r>
            <a:r>
              <a:rPr lang="en-US" sz="2400" dirty="0">
                <a:latin typeface="Elsie" panose="02000000000000000000" pitchFamily="2" charset="0"/>
              </a:rPr>
              <a:t> </a:t>
            </a:r>
            <a:r>
              <a:rPr lang="en-US" sz="2400" dirty="0" err="1">
                <a:latin typeface="Elsie" panose="02000000000000000000" pitchFamily="2" charset="0"/>
              </a:rPr>
              <a:t>plānošana</a:t>
            </a:r>
            <a:r>
              <a:rPr lang="lv-LV" sz="2400" dirty="0">
                <a:latin typeface="Elsie" panose="02000000000000000000" pitchFamily="2" charset="0"/>
              </a:rPr>
              <a:t> ar </a:t>
            </a:r>
            <a:r>
              <a:rPr lang="lv-LV" sz="2400" dirty="0" err="1">
                <a:latin typeface="Elsie" panose="02000000000000000000" pitchFamily="2" charset="0"/>
              </a:rPr>
              <a:t>Mi</a:t>
            </a:r>
            <a:r>
              <a:rPr lang="en-US" sz="2400" dirty="0">
                <a:latin typeface="Elsie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366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2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"/>
                            </p:stCondLst>
                            <p:childTnLst>
                              <p:par>
                                <p:cTn id="4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2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"/>
                            </p:stCondLst>
                            <p:childTnLst>
                              <p:par>
                                <p:cTn id="7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3" dur="2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00"/>
                            </p:stCondLst>
                            <p:childTnLst>
                              <p:par>
                                <p:cTn id="9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5" dur="2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"/>
                            </p:stCondLst>
                            <p:childTnLst>
                              <p:par>
                                <p:cTn id="1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7" dur="2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8" grpId="0" animBg="1"/>
      <p:bldP spid="143" grpId="0"/>
      <p:bldP spid="145" grpId="0"/>
      <p:bldP spid="188" grpId="0" animBg="1"/>
      <p:bldP spid="189" grpId="0"/>
      <p:bldP spid="190" grpId="0"/>
      <p:bldP spid="194" grpId="0" animBg="1"/>
      <p:bldP spid="195" grpId="0"/>
      <p:bldP spid="196" grpId="0"/>
      <p:bldP spid="200" grpId="0" animBg="1"/>
      <p:bldP spid="201" grpId="0"/>
      <p:bldP spid="202" grpId="0"/>
      <p:bldP spid="206" grpId="0" animBg="1"/>
      <p:bldP spid="207" grpId="0"/>
      <p:bldP spid="20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82881-0460-E416-6340-735228430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C4071-1A7A-F3B2-FA65-B2283583E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784" y="235616"/>
            <a:ext cx="7096125" cy="835946"/>
          </a:xfrm>
          <a:prstGeom prst="rect">
            <a:avLst/>
          </a:prstGeom>
        </p:spPr>
        <p:txBody>
          <a:bodyPr/>
          <a:lstStyle/>
          <a:p>
            <a:r>
              <a:rPr lang="lv-LV" sz="3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Materiālu un resursu plānošana</a:t>
            </a:r>
            <a:endParaRPr lang="en-US" b="1" dirty="0"/>
          </a:p>
        </p:txBody>
      </p:sp>
      <p:sp>
        <p:nvSpPr>
          <p:cNvPr id="18" name="Google Shape;1008;p12">
            <a:extLst>
              <a:ext uri="{FF2B5EF4-FFF2-40B4-BE49-F238E27FC236}">
                <a16:creationId xmlns:a16="http://schemas.microsoft.com/office/drawing/2014/main" id="{16BD017F-9400-868E-6FBC-C9125F5641CD}"/>
              </a:ext>
            </a:extLst>
          </p:cNvPr>
          <p:cNvSpPr txBox="1"/>
          <p:nvPr/>
        </p:nvSpPr>
        <p:spPr>
          <a:xfrm>
            <a:off x="2493252" y="1383336"/>
            <a:ext cx="1154292" cy="646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bg1"/>
                </a:solidFill>
                <a:latin typeface="Elsie" panose="02000000000000000000" pitchFamily="2" charset="0"/>
                <a:ea typeface="Times New Roman"/>
                <a:cs typeface="Times New Roman"/>
                <a:sym typeface="Times New Roman"/>
              </a:rPr>
              <a:t>00+</a:t>
            </a:r>
            <a:endParaRPr sz="1200" dirty="0">
              <a:solidFill>
                <a:schemeClr val="bg1"/>
              </a:solidFill>
              <a:latin typeface="Elsie" panose="02000000000000000000" pitchFamily="2" charset="0"/>
            </a:endParaRPr>
          </a:p>
        </p:txBody>
      </p:sp>
      <p:sp>
        <p:nvSpPr>
          <p:cNvPr id="83" name="Google Shape;1008;p12">
            <a:extLst>
              <a:ext uri="{FF2B5EF4-FFF2-40B4-BE49-F238E27FC236}">
                <a16:creationId xmlns:a16="http://schemas.microsoft.com/office/drawing/2014/main" id="{BE897ABA-24B1-FFCE-827A-8F94155C607F}"/>
              </a:ext>
            </a:extLst>
          </p:cNvPr>
          <p:cNvSpPr txBox="1"/>
          <p:nvPr/>
        </p:nvSpPr>
        <p:spPr>
          <a:xfrm>
            <a:off x="6477062" y="3821911"/>
            <a:ext cx="1284670" cy="646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bg1"/>
                </a:solidFill>
                <a:latin typeface="Elsie" panose="02000000000000000000" pitchFamily="2" charset="0"/>
                <a:cs typeface="Times New Roman"/>
                <a:sym typeface="Times New Roman"/>
              </a:rPr>
              <a:t>95%</a:t>
            </a:r>
            <a:endParaRPr sz="1200" dirty="0">
              <a:solidFill>
                <a:schemeClr val="bg1"/>
              </a:solidFill>
              <a:latin typeface="Elsie" panose="02000000000000000000" pitchFamily="2" charset="0"/>
            </a:endParaRPr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93C2659B-6A03-0339-2854-0881DB4F3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" y="0"/>
            <a:ext cx="2268682" cy="21431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39F81F6-A673-F1EC-B673-8B8FE8A61245}"/>
              </a:ext>
            </a:extLst>
          </p:cNvPr>
          <p:cNvSpPr txBox="1"/>
          <p:nvPr/>
        </p:nvSpPr>
        <p:spPr>
          <a:xfrm>
            <a:off x="2452105" y="1383336"/>
            <a:ext cx="6619308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buNone/>
            </a:pPr>
            <a:r>
              <a:rPr lang="lv-LV" sz="22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Prompts</a:t>
            </a:r>
            <a:r>
              <a:rPr lang="lv-LV" sz="2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7.2 - DIY alternatīvas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b="1" kern="0" dirty="0">
                <a:solidFill>
                  <a:srgbClr val="383A42"/>
                </a:solidFill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š</a:t>
            </a:r>
            <a:r>
              <a:rPr lang="lv-LV" sz="2200" b="1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iem materiāliem:</a:t>
            </a:r>
            <a:endParaRPr lang="lv-LV" sz="2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[saraksts ar dārgām/grūti dabūjamām lietām]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lv-LV" sz="2200" b="1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Piedāvā:</a:t>
            </a:r>
            <a:endParaRPr lang="lv-LV" sz="2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Lētus alternatīvus variantus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DIY (dari pats) risinājumus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Kā izmantot dabā atrodamus materiālus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Digitālās alternatīvas (ja piemērojams)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b="1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Katram variantam norādi:</a:t>
            </a:r>
            <a:endParaRPr lang="lv-LV" sz="2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Nepieciešamo laiku pagatavošanai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Aptuveno izmaksu ekonomiju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Vai ir kādi kompromisi kvalitātē</a:t>
            </a:r>
            <a:endParaRPr lang="lv-LV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</a:pPr>
            <a:endParaRPr lang="lv-LV" sz="2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5F40F4A1-B493-4362-4964-716C1B19C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5756" y="0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3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45B10-DE95-052E-B99F-073415D20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B834E-80A1-1074-3DB6-3670880E6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784" y="235616"/>
            <a:ext cx="7096125" cy="835946"/>
          </a:xfrm>
          <a:prstGeom prst="rect">
            <a:avLst/>
          </a:prstGeom>
        </p:spPr>
        <p:txBody>
          <a:bodyPr/>
          <a:lstStyle/>
          <a:p>
            <a:r>
              <a:rPr lang="lv-LV" b="1" dirty="0"/>
              <a:t>Drošības un risku novērtēšana </a:t>
            </a:r>
            <a:endParaRPr lang="en-US" b="1" dirty="0"/>
          </a:p>
        </p:txBody>
      </p:sp>
      <p:sp>
        <p:nvSpPr>
          <p:cNvPr id="18" name="Google Shape;1008;p12">
            <a:extLst>
              <a:ext uri="{FF2B5EF4-FFF2-40B4-BE49-F238E27FC236}">
                <a16:creationId xmlns:a16="http://schemas.microsoft.com/office/drawing/2014/main" id="{FA034824-6C10-F4F4-538D-76D9512C05FB}"/>
              </a:ext>
            </a:extLst>
          </p:cNvPr>
          <p:cNvSpPr txBox="1"/>
          <p:nvPr/>
        </p:nvSpPr>
        <p:spPr>
          <a:xfrm>
            <a:off x="2493252" y="1383336"/>
            <a:ext cx="1154292" cy="646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bg1"/>
                </a:solidFill>
                <a:latin typeface="Elsie" panose="02000000000000000000" pitchFamily="2" charset="0"/>
                <a:ea typeface="Times New Roman"/>
                <a:cs typeface="Times New Roman"/>
                <a:sym typeface="Times New Roman"/>
              </a:rPr>
              <a:t>00+</a:t>
            </a:r>
            <a:endParaRPr sz="1200" dirty="0">
              <a:solidFill>
                <a:schemeClr val="bg1"/>
              </a:solidFill>
              <a:latin typeface="Elsie" panose="02000000000000000000" pitchFamily="2" charset="0"/>
            </a:endParaRPr>
          </a:p>
        </p:txBody>
      </p:sp>
      <p:sp>
        <p:nvSpPr>
          <p:cNvPr id="83" name="Google Shape;1008;p12">
            <a:extLst>
              <a:ext uri="{FF2B5EF4-FFF2-40B4-BE49-F238E27FC236}">
                <a16:creationId xmlns:a16="http://schemas.microsoft.com/office/drawing/2014/main" id="{0CB471D9-E122-2F3E-B990-57028ECE7FD4}"/>
              </a:ext>
            </a:extLst>
          </p:cNvPr>
          <p:cNvSpPr txBox="1"/>
          <p:nvPr/>
        </p:nvSpPr>
        <p:spPr>
          <a:xfrm>
            <a:off x="6477062" y="3821911"/>
            <a:ext cx="1284670" cy="646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bg1"/>
                </a:solidFill>
                <a:latin typeface="Elsie" panose="02000000000000000000" pitchFamily="2" charset="0"/>
                <a:cs typeface="Times New Roman"/>
                <a:sym typeface="Times New Roman"/>
              </a:rPr>
              <a:t>95%</a:t>
            </a:r>
            <a:endParaRPr sz="1200" dirty="0">
              <a:solidFill>
                <a:schemeClr val="bg1"/>
              </a:solidFill>
              <a:latin typeface="Elsie" panose="02000000000000000000" pitchFamily="2" charset="0"/>
            </a:endParaRPr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58A860C5-5226-2C51-889F-34EC47BBE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" y="0"/>
            <a:ext cx="2268682" cy="21431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2C8AF1C-5427-833E-DA05-18CFD5C2EA36}"/>
              </a:ext>
            </a:extLst>
          </p:cNvPr>
          <p:cNvSpPr txBox="1"/>
          <p:nvPr/>
        </p:nvSpPr>
        <p:spPr>
          <a:xfrm>
            <a:off x="2684317" y="1071562"/>
            <a:ext cx="7207827" cy="5508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buNone/>
            </a:pPr>
            <a:r>
              <a:rPr lang="lv-LV" sz="22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Prompts</a:t>
            </a:r>
            <a:r>
              <a:rPr lang="lv-LV" sz="2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8.1 - Risku matricas izveide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b="1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Nometnes profils:</a:t>
            </a:r>
            <a:endParaRPr lang="lv-LV" sz="2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Vecums: [vecums]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Vieta: [pilsētā/laukos/mežā/pie ūdens]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Galvenās aktivitātes: [saraksts]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Īpašie apstākļi: [ja ir]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lv-LV" sz="2200" b="1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Izveido risku novērtējuma matricu:</a:t>
            </a:r>
            <a:endParaRPr lang="lv-LV" sz="2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lv-LV" sz="2200" b="1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Katram riskam (identificē 10-15 galvenos):</a:t>
            </a:r>
            <a:endParaRPr lang="lv-LV" sz="2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1. Riska apraksts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2. Varbūtība (zema/vidēja/augsta)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3. Ietekme (zema/vidēja/augsta)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4. Preventīvie pasākumi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5. Rīcība, ja risks realizējas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6. Atbildīgā persona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lv-LV" sz="2200" b="1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Sarindo pēc prioritātes (varbūtība × ietekme).</a:t>
            </a:r>
            <a:endParaRPr lang="lv-LV" sz="2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C9F6770A-9516-0F6D-60FE-998C06DAD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5756" y="0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6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1B606-7B00-172D-454E-FA945006F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BBB4C-129C-3272-5F7E-A3911AB38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784" y="235616"/>
            <a:ext cx="7096125" cy="835946"/>
          </a:xfrm>
          <a:prstGeom prst="rect">
            <a:avLst/>
          </a:prstGeom>
        </p:spPr>
        <p:txBody>
          <a:bodyPr/>
          <a:lstStyle/>
          <a:p>
            <a:r>
              <a:rPr lang="lv-LV" b="1" dirty="0"/>
              <a:t>Drošības un risku novērtēšana </a:t>
            </a:r>
            <a:endParaRPr lang="en-US" b="1" dirty="0"/>
          </a:p>
        </p:txBody>
      </p:sp>
      <p:sp>
        <p:nvSpPr>
          <p:cNvPr id="18" name="Google Shape;1008;p12">
            <a:extLst>
              <a:ext uri="{FF2B5EF4-FFF2-40B4-BE49-F238E27FC236}">
                <a16:creationId xmlns:a16="http://schemas.microsoft.com/office/drawing/2014/main" id="{01F21317-462F-5198-7223-CFFC2B21C189}"/>
              </a:ext>
            </a:extLst>
          </p:cNvPr>
          <p:cNvSpPr txBox="1"/>
          <p:nvPr/>
        </p:nvSpPr>
        <p:spPr>
          <a:xfrm>
            <a:off x="2493252" y="1383336"/>
            <a:ext cx="1154292" cy="646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bg1"/>
                </a:solidFill>
                <a:latin typeface="Elsie" panose="02000000000000000000" pitchFamily="2" charset="0"/>
                <a:ea typeface="Times New Roman"/>
                <a:cs typeface="Times New Roman"/>
                <a:sym typeface="Times New Roman"/>
              </a:rPr>
              <a:t>00+</a:t>
            </a:r>
            <a:endParaRPr sz="1200" dirty="0">
              <a:solidFill>
                <a:schemeClr val="bg1"/>
              </a:solidFill>
              <a:latin typeface="Elsie" panose="02000000000000000000" pitchFamily="2" charset="0"/>
            </a:endParaRPr>
          </a:p>
        </p:txBody>
      </p:sp>
      <p:sp>
        <p:nvSpPr>
          <p:cNvPr id="83" name="Google Shape;1008;p12">
            <a:extLst>
              <a:ext uri="{FF2B5EF4-FFF2-40B4-BE49-F238E27FC236}">
                <a16:creationId xmlns:a16="http://schemas.microsoft.com/office/drawing/2014/main" id="{7EEE5215-A2B4-AE48-C474-B1580959D07E}"/>
              </a:ext>
            </a:extLst>
          </p:cNvPr>
          <p:cNvSpPr txBox="1"/>
          <p:nvPr/>
        </p:nvSpPr>
        <p:spPr>
          <a:xfrm>
            <a:off x="6477062" y="3821911"/>
            <a:ext cx="1284670" cy="646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bg1"/>
                </a:solidFill>
                <a:latin typeface="Elsie" panose="02000000000000000000" pitchFamily="2" charset="0"/>
                <a:cs typeface="Times New Roman"/>
                <a:sym typeface="Times New Roman"/>
              </a:rPr>
              <a:t>95%</a:t>
            </a:r>
            <a:endParaRPr sz="1200" dirty="0">
              <a:solidFill>
                <a:schemeClr val="bg1"/>
              </a:solidFill>
              <a:latin typeface="Elsie" panose="02000000000000000000" pitchFamily="2" charset="0"/>
            </a:endParaRPr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A52D7BCC-FD4F-4658-BC8F-11995455A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" y="0"/>
            <a:ext cx="2268682" cy="21431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4E8DCB5-5B38-80BB-0B47-82AEED4BE4F4}"/>
              </a:ext>
            </a:extLst>
          </p:cNvPr>
          <p:cNvSpPr txBox="1"/>
          <p:nvPr/>
        </p:nvSpPr>
        <p:spPr>
          <a:xfrm>
            <a:off x="2628601" y="1071562"/>
            <a:ext cx="6619308" cy="5872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buNone/>
            </a:pPr>
            <a:r>
              <a:rPr lang="lv-LV" sz="22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Prompts</a:t>
            </a:r>
            <a:r>
              <a:rPr lang="lv-LV" sz="2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8.2 - Drošības protokoli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b="1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Izveido drošības protokolus šādām situācijām:</a:t>
            </a:r>
            <a:endParaRPr lang="lv-LV" sz="2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Dalībnieka pazušana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Trauma/savainojums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Konflikts starp dalībniekiem (fizisks)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Laika apstākļu pasliktināšanās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Ekstrēms emocionāls stāvoklis (panikas lēkme, u.c.)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b="1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Katram protokolam:</a:t>
            </a:r>
            <a:endParaRPr lang="lv-LV" sz="2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1. Pazīmju atpazīšana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2. Tūlītējā rīcība (pirmās 5 minūtes)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3. Komunikācija (kam ziņot)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4. Dokumentēšana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5. Sekojošā rīcība (pēc situācijas)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6. Profilakse (kā novērst nākotnē)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b="1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Formatē kā ātras uzziņas kartītes vadītājiem.</a:t>
            </a:r>
            <a:endParaRPr lang="lv-LV" sz="2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</a:pPr>
            <a:endParaRPr lang="lv-LV" sz="2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C6FABE31-7C04-6DE7-5CCC-4E3369DCE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5756" y="0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2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A55C8-2F78-D79B-3D77-316B3E192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35A33-C21F-5E72-0788-1F02E9909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784" y="235616"/>
            <a:ext cx="7096125" cy="835946"/>
          </a:xfrm>
          <a:prstGeom prst="rect">
            <a:avLst/>
          </a:prstGeom>
        </p:spPr>
        <p:txBody>
          <a:bodyPr/>
          <a:lstStyle/>
          <a:p>
            <a:r>
              <a:rPr lang="lv-LV" b="1" dirty="0"/>
              <a:t>Drošības un risku novērtēšana </a:t>
            </a:r>
            <a:endParaRPr lang="en-US" b="1" dirty="0"/>
          </a:p>
        </p:txBody>
      </p:sp>
      <p:sp>
        <p:nvSpPr>
          <p:cNvPr id="18" name="Google Shape;1008;p12">
            <a:extLst>
              <a:ext uri="{FF2B5EF4-FFF2-40B4-BE49-F238E27FC236}">
                <a16:creationId xmlns:a16="http://schemas.microsoft.com/office/drawing/2014/main" id="{B922AE2D-BD58-D583-CBA9-C13851B99E90}"/>
              </a:ext>
            </a:extLst>
          </p:cNvPr>
          <p:cNvSpPr txBox="1"/>
          <p:nvPr/>
        </p:nvSpPr>
        <p:spPr>
          <a:xfrm>
            <a:off x="2493252" y="1383336"/>
            <a:ext cx="1154292" cy="646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bg1"/>
                </a:solidFill>
                <a:latin typeface="Elsie" panose="02000000000000000000" pitchFamily="2" charset="0"/>
                <a:ea typeface="Times New Roman"/>
                <a:cs typeface="Times New Roman"/>
                <a:sym typeface="Times New Roman"/>
              </a:rPr>
              <a:t>00+</a:t>
            </a:r>
            <a:endParaRPr sz="1200" dirty="0">
              <a:solidFill>
                <a:schemeClr val="bg1"/>
              </a:solidFill>
              <a:latin typeface="Elsie" panose="02000000000000000000" pitchFamily="2" charset="0"/>
            </a:endParaRPr>
          </a:p>
        </p:txBody>
      </p:sp>
      <p:sp>
        <p:nvSpPr>
          <p:cNvPr id="83" name="Google Shape;1008;p12">
            <a:extLst>
              <a:ext uri="{FF2B5EF4-FFF2-40B4-BE49-F238E27FC236}">
                <a16:creationId xmlns:a16="http://schemas.microsoft.com/office/drawing/2014/main" id="{123756EC-564B-F02B-5119-940F05CED14B}"/>
              </a:ext>
            </a:extLst>
          </p:cNvPr>
          <p:cNvSpPr txBox="1"/>
          <p:nvPr/>
        </p:nvSpPr>
        <p:spPr>
          <a:xfrm>
            <a:off x="6477062" y="3821911"/>
            <a:ext cx="1284670" cy="646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bg1"/>
                </a:solidFill>
                <a:latin typeface="Elsie" panose="02000000000000000000" pitchFamily="2" charset="0"/>
                <a:cs typeface="Times New Roman"/>
                <a:sym typeface="Times New Roman"/>
              </a:rPr>
              <a:t>95%</a:t>
            </a:r>
            <a:endParaRPr sz="1200" dirty="0">
              <a:solidFill>
                <a:schemeClr val="bg1"/>
              </a:solidFill>
              <a:latin typeface="Elsie" panose="02000000000000000000" pitchFamily="2" charset="0"/>
            </a:endParaRPr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449F04E8-0E9E-1CF0-8EAD-8BE017953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" y="0"/>
            <a:ext cx="2268682" cy="21431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A9275B2-8D93-2BAA-578E-3007B3AB3E35}"/>
              </a:ext>
            </a:extLst>
          </p:cNvPr>
          <p:cNvSpPr txBox="1"/>
          <p:nvPr/>
        </p:nvSpPr>
        <p:spPr>
          <a:xfrm>
            <a:off x="2275609" y="1071562"/>
            <a:ext cx="4727865" cy="5510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buNone/>
            </a:pPr>
            <a:r>
              <a:rPr lang="lv-LV" sz="22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Prompts</a:t>
            </a:r>
            <a:r>
              <a:rPr lang="lv-LV" sz="2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8.3 - Emocionālā drošība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Nometnes tēma: [tēma, īpaši ja </a:t>
            </a:r>
            <a:r>
              <a:rPr lang="lv-LV" sz="2200" kern="0" dirty="0" err="1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sensitīva</a:t>
            </a: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]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Vecums: [vecums]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b="1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 Apraksti emocionālās drošības stratēģiju:</a:t>
            </a:r>
            <a:endParaRPr lang="lv-LV" sz="2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 1. PROAKTĪVIE PASĀKUMI: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Kā veidot drošu vidi no pirmās dienas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Pamatprincipi komunikācijā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Robežu noteikšana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 2. PAZĪMES, KA DALĪBNIEKAM NEPIECIEŠAMS ATBALSTS: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Uzvedības indikatori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Emocionālie signāli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</a:pPr>
            <a:endParaRPr lang="lv-LV" sz="2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BCF07A8D-A01D-D7D7-480E-ED89FACF4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5756" y="0"/>
            <a:ext cx="2857500" cy="21431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4B8D71-5E84-F49F-9112-CBA72F58916C}"/>
              </a:ext>
            </a:extLst>
          </p:cNvPr>
          <p:cNvSpPr txBox="1"/>
          <p:nvPr/>
        </p:nvSpPr>
        <p:spPr>
          <a:xfrm>
            <a:off x="7293551" y="2799796"/>
            <a:ext cx="4104409" cy="333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lv-LV" sz="2200" b="0" i="0" u="none" strike="noStrike" kern="0" cap="none" spc="0" normalizeH="0" baseline="0" noProof="0" dirty="0">
                <a:ln>
                  <a:noFill/>
                </a:ln>
                <a:solidFill>
                  <a:srgbClr val="383A42"/>
                </a:solidFill>
                <a:effectLst/>
                <a:uLnTx/>
                <a:uFillTx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 3. ATBALSTA STRATĒĢIJAS:</a:t>
            </a:r>
            <a:endParaRPr kumimoji="0" lang="lv-LV" sz="2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lv-LV" sz="2200" b="0" i="0" u="none" strike="noStrike" kern="0" cap="none" spc="0" normalizeH="0" baseline="0" noProof="0" dirty="0">
                <a:ln>
                  <a:noFill/>
                </a:ln>
                <a:solidFill>
                  <a:srgbClr val="383A42"/>
                </a:solidFill>
                <a:effectLst/>
                <a:uLnTx/>
                <a:uFillTx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Sarunu ietvari</a:t>
            </a:r>
            <a:endParaRPr kumimoji="0" lang="lv-LV" sz="2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lv-LV" sz="2200" b="0" i="0" u="none" strike="noStrike" kern="0" cap="none" spc="0" normalizeH="0" baseline="0" noProof="0" dirty="0">
                <a:ln>
                  <a:noFill/>
                </a:ln>
                <a:solidFill>
                  <a:srgbClr val="383A42"/>
                </a:solidFill>
                <a:effectLst/>
                <a:uLnTx/>
                <a:uFillTx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Kad iesaistīt vecākus/speciālistus</a:t>
            </a:r>
            <a:endParaRPr kumimoji="0" lang="lv-LV" sz="2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lv-LV" sz="2200" b="0" i="0" u="none" strike="noStrike" kern="0" cap="none" spc="0" normalizeH="0" baseline="0" noProof="0" dirty="0">
                <a:ln>
                  <a:noFill/>
                </a:ln>
                <a:solidFill>
                  <a:srgbClr val="383A42"/>
                </a:solidFill>
                <a:effectLst/>
                <a:uLnTx/>
                <a:uFillTx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Kā atbalstīt, </a:t>
            </a:r>
            <a:r>
              <a:rPr kumimoji="0" lang="lv-LV" sz="2200" b="0" i="0" u="none" strike="noStrike" kern="0" cap="none" spc="0" normalizeH="0" baseline="0" noProof="0" dirty="0" err="1">
                <a:ln>
                  <a:noFill/>
                </a:ln>
                <a:solidFill>
                  <a:srgbClr val="383A42"/>
                </a:solidFill>
                <a:effectLst/>
                <a:uLnTx/>
                <a:uFillTx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nestigmatizējot</a:t>
            </a:r>
            <a:endParaRPr kumimoji="0" lang="lv-LV" sz="2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lv-LV" sz="2200" b="0" i="0" u="none" strike="noStrike" kern="0" cap="none" spc="0" normalizeH="0" baseline="0" noProof="0" dirty="0">
                <a:ln>
                  <a:noFill/>
                </a:ln>
                <a:solidFill>
                  <a:srgbClr val="383A42"/>
                </a:solidFill>
                <a:effectLst/>
                <a:uLnTx/>
                <a:uFillTx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 4. PAŠAPRŪPE VADĪTĀJIEM:</a:t>
            </a:r>
            <a:endParaRPr kumimoji="0" lang="lv-LV" sz="2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lv-LV" sz="2200" b="0" i="0" u="none" strike="noStrike" kern="0" cap="none" spc="0" normalizeH="0" baseline="0" noProof="0" dirty="0">
                <a:ln>
                  <a:noFill/>
                </a:ln>
                <a:solidFill>
                  <a:srgbClr val="383A42"/>
                </a:solidFill>
                <a:effectLst/>
                <a:uLnTx/>
                <a:uFillTx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Kā izvairīties no izdegšanas</a:t>
            </a:r>
            <a:endParaRPr kumimoji="0" lang="lv-LV" sz="2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lv-LV" sz="2200" b="0" i="0" u="none" strike="noStrike" kern="0" cap="none" spc="0" normalizeH="0" baseline="0" noProof="0" dirty="0">
                <a:ln>
                  <a:noFill/>
                </a:ln>
                <a:solidFill>
                  <a:srgbClr val="383A42"/>
                </a:solidFill>
                <a:effectLst/>
                <a:uLnTx/>
                <a:uFillTx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Atbalsta resursi</a:t>
            </a:r>
            <a:endParaRPr kumimoji="0" lang="lv-LV" sz="2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lv-LV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lv-LV" sz="2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52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1D4D8-DDFB-907D-BD5F-295184FC0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C9727-835F-12C4-B441-CF2A8D3B1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784" y="235616"/>
            <a:ext cx="7096125" cy="835946"/>
          </a:xfrm>
          <a:prstGeom prst="rect">
            <a:avLst/>
          </a:prstGeom>
        </p:spPr>
        <p:txBody>
          <a:bodyPr/>
          <a:lstStyle/>
          <a:p>
            <a:r>
              <a:rPr lang="lv-LV" b="1" dirty="0"/>
              <a:t>Noslēgums un novērtēšana </a:t>
            </a:r>
            <a:endParaRPr lang="en-US" b="1" dirty="0"/>
          </a:p>
        </p:txBody>
      </p:sp>
      <p:sp>
        <p:nvSpPr>
          <p:cNvPr id="18" name="Google Shape;1008;p12">
            <a:extLst>
              <a:ext uri="{FF2B5EF4-FFF2-40B4-BE49-F238E27FC236}">
                <a16:creationId xmlns:a16="http://schemas.microsoft.com/office/drawing/2014/main" id="{A7A5EB86-1353-5619-7689-FFAF98810E2D}"/>
              </a:ext>
            </a:extLst>
          </p:cNvPr>
          <p:cNvSpPr txBox="1"/>
          <p:nvPr/>
        </p:nvSpPr>
        <p:spPr>
          <a:xfrm>
            <a:off x="2493252" y="1383336"/>
            <a:ext cx="1154292" cy="646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bg1"/>
                </a:solidFill>
                <a:latin typeface="Elsie" panose="02000000000000000000" pitchFamily="2" charset="0"/>
                <a:ea typeface="Times New Roman"/>
                <a:cs typeface="Times New Roman"/>
                <a:sym typeface="Times New Roman"/>
              </a:rPr>
              <a:t>00+</a:t>
            </a:r>
            <a:endParaRPr sz="1200" dirty="0">
              <a:solidFill>
                <a:schemeClr val="bg1"/>
              </a:solidFill>
              <a:latin typeface="Elsie" panose="02000000000000000000" pitchFamily="2" charset="0"/>
            </a:endParaRPr>
          </a:p>
        </p:txBody>
      </p:sp>
      <p:sp>
        <p:nvSpPr>
          <p:cNvPr id="83" name="Google Shape;1008;p12">
            <a:extLst>
              <a:ext uri="{FF2B5EF4-FFF2-40B4-BE49-F238E27FC236}">
                <a16:creationId xmlns:a16="http://schemas.microsoft.com/office/drawing/2014/main" id="{8758CBE3-F8F4-3FF2-7C64-C8B6552D8BA1}"/>
              </a:ext>
            </a:extLst>
          </p:cNvPr>
          <p:cNvSpPr txBox="1"/>
          <p:nvPr/>
        </p:nvSpPr>
        <p:spPr>
          <a:xfrm>
            <a:off x="6477062" y="3821911"/>
            <a:ext cx="1284670" cy="646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bg1"/>
                </a:solidFill>
                <a:latin typeface="Elsie" panose="02000000000000000000" pitchFamily="2" charset="0"/>
                <a:cs typeface="Times New Roman"/>
                <a:sym typeface="Times New Roman"/>
              </a:rPr>
              <a:t>95%</a:t>
            </a:r>
            <a:endParaRPr sz="1200" dirty="0">
              <a:solidFill>
                <a:schemeClr val="bg1"/>
              </a:solidFill>
              <a:latin typeface="Elsie" panose="02000000000000000000" pitchFamily="2" charset="0"/>
            </a:endParaRPr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5BD5EC05-234F-B243-941D-4AB027704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30684"/>
            <a:ext cx="2786346" cy="19273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EA65575-AE44-C71F-F1EF-5C7C008AF47E}"/>
              </a:ext>
            </a:extLst>
          </p:cNvPr>
          <p:cNvSpPr txBox="1"/>
          <p:nvPr/>
        </p:nvSpPr>
        <p:spPr>
          <a:xfrm>
            <a:off x="3133507" y="883228"/>
            <a:ext cx="7971779" cy="5955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buNone/>
            </a:pPr>
            <a:r>
              <a:rPr lang="lv-LV" sz="21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Prompts</a:t>
            </a:r>
            <a:r>
              <a:rPr lang="lv-LV" sz="21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9.1 - Noslēguma programma</a:t>
            </a:r>
            <a:endParaRPr lang="lv-LV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1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Nometnes profils:</a:t>
            </a:r>
            <a:endParaRPr lang="lv-LV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1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Ilgums: [dienas]</a:t>
            </a:r>
            <a:endParaRPr lang="lv-LV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1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Tēma: [tēma]</a:t>
            </a:r>
            <a:endParaRPr lang="lv-LV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1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Galvenie mērķi: [mērķi]</a:t>
            </a:r>
            <a:endParaRPr lang="lv-LV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100" b="1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 Izveido noslēguma dienas programmu, kas:</a:t>
            </a:r>
            <a:endParaRPr lang="lv-LV" sz="21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1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Rada sajūtu par pabeigtu pieredzi</a:t>
            </a:r>
            <a:endParaRPr lang="lv-LV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1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Ļauj dalībniekiem izteikt pārdzīvoto</a:t>
            </a:r>
            <a:endParaRPr lang="lv-LV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1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Ietver sižeta kulmināciju</a:t>
            </a:r>
            <a:endParaRPr lang="lv-LV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1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Godina katru dalībnieku</a:t>
            </a:r>
            <a:endParaRPr lang="lv-LV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1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Palīdz pāriet no nometnes uz mājām</a:t>
            </a:r>
            <a:endParaRPr lang="lv-LV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1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lv-LV" sz="2100" b="1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Iekļauj:</a:t>
            </a:r>
            <a:endParaRPr lang="lv-LV" sz="21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1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1. Rituālu/ceremoniju aprakstu</a:t>
            </a:r>
            <a:endParaRPr lang="lv-LV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1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2. Individuālās un grupas refleksijas</a:t>
            </a:r>
            <a:endParaRPr lang="lv-LV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1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3. Sajūtu pārvaldības elementus (skumjas par beigām)</a:t>
            </a:r>
            <a:endParaRPr lang="lv-LV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1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4. Konkrētus laika slotus</a:t>
            </a:r>
            <a:endParaRPr lang="lv-LV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1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5. Idejas vecāku iesaistei (ja piemērojams)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C7614CCC-38E8-1F0A-1053-144094283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2" y="3444390"/>
            <a:ext cx="2639857" cy="1517073"/>
          </a:xfrm>
          <a:prstGeom prst="rect">
            <a:avLst/>
          </a:prstGeom>
        </p:spPr>
      </p:pic>
      <p:pic>
        <p:nvPicPr>
          <p:cNvPr id="3" name="Attēls 2">
            <a:extLst>
              <a:ext uri="{FF2B5EF4-FFF2-40B4-BE49-F238E27FC236}">
                <a16:creationId xmlns:a16="http://schemas.microsoft.com/office/drawing/2014/main" id="{A84C6D91-39D6-7D8A-1CA4-224AA8718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8" y="1517073"/>
            <a:ext cx="2697861" cy="1896538"/>
          </a:xfrm>
          <a:prstGeom prst="rect">
            <a:avLst/>
          </a:prstGeom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57A2AC6D-1370-7843-7E53-3DA3383992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709059" cy="151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5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E8B8E-7250-2637-3A3F-5CFD145E7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4B747-1466-AFD9-CCA7-ABADDB66B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175" y="114028"/>
            <a:ext cx="7096125" cy="835946"/>
          </a:xfrm>
          <a:prstGeom prst="rect">
            <a:avLst/>
          </a:prstGeom>
        </p:spPr>
        <p:txBody>
          <a:bodyPr/>
          <a:lstStyle/>
          <a:p>
            <a:r>
              <a:rPr lang="lv-LV" b="1" dirty="0"/>
              <a:t>Noslēgums un novērtēšana </a:t>
            </a:r>
            <a:endParaRPr lang="en-US" b="1" dirty="0"/>
          </a:p>
        </p:txBody>
      </p:sp>
      <p:sp>
        <p:nvSpPr>
          <p:cNvPr id="18" name="Google Shape;1008;p12">
            <a:extLst>
              <a:ext uri="{FF2B5EF4-FFF2-40B4-BE49-F238E27FC236}">
                <a16:creationId xmlns:a16="http://schemas.microsoft.com/office/drawing/2014/main" id="{BF0C4EF8-600D-4E73-2FAA-EE304EC55913}"/>
              </a:ext>
            </a:extLst>
          </p:cNvPr>
          <p:cNvSpPr txBox="1"/>
          <p:nvPr/>
        </p:nvSpPr>
        <p:spPr>
          <a:xfrm>
            <a:off x="2493252" y="1383336"/>
            <a:ext cx="1154292" cy="646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bg1"/>
                </a:solidFill>
                <a:latin typeface="Elsie" panose="02000000000000000000" pitchFamily="2" charset="0"/>
                <a:ea typeface="Times New Roman"/>
                <a:cs typeface="Times New Roman"/>
                <a:sym typeface="Times New Roman"/>
              </a:rPr>
              <a:t>00+</a:t>
            </a:r>
            <a:endParaRPr sz="1200" dirty="0">
              <a:solidFill>
                <a:schemeClr val="bg1"/>
              </a:solidFill>
              <a:latin typeface="Elsie" panose="02000000000000000000" pitchFamily="2" charset="0"/>
            </a:endParaRPr>
          </a:p>
        </p:txBody>
      </p:sp>
      <p:sp>
        <p:nvSpPr>
          <p:cNvPr id="83" name="Google Shape;1008;p12">
            <a:extLst>
              <a:ext uri="{FF2B5EF4-FFF2-40B4-BE49-F238E27FC236}">
                <a16:creationId xmlns:a16="http://schemas.microsoft.com/office/drawing/2014/main" id="{46AE4D40-9077-9AB3-3C59-4F27F2BAD66B}"/>
              </a:ext>
            </a:extLst>
          </p:cNvPr>
          <p:cNvSpPr txBox="1"/>
          <p:nvPr/>
        </p:nvSpPr>
        <p:spPr>
          <a:xfrm>
            <a:off x="6477062" y="3821911"/>
            <a:ext cx="1284670" cy="646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bg1"/>
                </a:solidFill>
                <a:latin typeface="Elsie" panose="02000000000000000000" pitchFamily="2" charset="0"/>
                <a:cs typeface="Times New Roman"/>
                <a:sym typeface="Times New Roman"/>
              </a:rPr>
              <a:t>95%</a:t>
            </a:r>
            <a:endParaRPr sz="1200" dirty="0">
              <a:solidFill>
                <a:schemeClr val="bg1"/>
              </a:solidFill>
              <a:latin typeface="Elsie" panose="02000000000000000000" pitchFamily="2" charset="0"/>
            </a:endParaRPr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039263BE-CBBA-FCD4-3E0C-15D11DA16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30684"/>
            <a:ext cx="2786346" cy="19273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2A7D728-74FC-1E21-384D-2C8F32F7ED5D}"/>
              </a:ext>
            </a:extLst>
          </p:cNvPr>
          <p:cNvSpPr txBox="1"/>
          <p:nvPr/>
        </p:nvSpPr>
        <p:spPr>
          <a:xfrm>
            <a:off x="3070398" y="949974"/>
            <a:ext cx="8525093" cy="5609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buNone/>
            </a:pPr>
            <a:r>
              <a:rPr lang="lv-LV" sz="21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Prompts</a:t>
            </a:r>
            <a:r>
              <a:rPr lang="lv-LV" sz="21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9.2 - Novērtēšanas rīki - i</a:t>
            </a:r>
            <a:r>
              <a:rPr lang="lv-LV" sz="2100" b="1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zveido 3 dažādus novērtēšanas rīkus:</a:t>
            </a:r>
            <a:endParaRPr lang="lv-LV" sz="21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1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 1. DALĪBNIEKU PAŠNOVĒRTĒJUMS:</a:t>
            </a:r>
            <a:endParaRPr lang="lv-LV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1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Kreatīvs formāts (ne tikai anketa)</a:t>
            </a:r>
            <a:endParaRPr lang="lv-LV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1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- 5-7 jautājumi par mērķu sasniegšanu</a:t>
            </a:r>
            <a:endParaRPr lang="lv-LV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1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Telpa brīvai izteiksmei</a:t>
            </a:r>
            <a:endParaRPr lang="lv-LV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1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Vecumam atbilstošs</a:t>
            </a:r>
            <a:endParaRPr lang="lv-LV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1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 2. VECĀKU/AIZBILDŅU APTAUJA:</a:t>
            </a:r>
            <a:endParaRPr lang="lv-LV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1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Novērojamās izmaiņas bērnā</a:t>
            </a:r>
            <a:endParaRPr lang="lv-LV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1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Apmierinātība ar nometni</a:t>
            </a:r>
            <a:endParaRPr lang="lv-LV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1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Ieteikumi</a:t>
            </a:r>
            <a:endParaRPr lang="lv-LV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1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 3. VADĪTĀJU REFLEKSIJA:</a:t>
            </a:r>
            <a:endParaRPr lang="lv-LV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1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Mērķu sasniegšana</a:t>
            </a:r>
            <a:endParaRPr lang="lv-LV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1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Kas strādāja labi</a:t>
            </a:r>
            <a:endParaRPr lang="lv-LV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1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Kas uzlabojams</a:t>
            </a:r>
            <a:endParaRPr lang="lv-LV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1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Neparedzētie notikumi un mācības</a:t>
            </a:r>
            <a:endParaRPr lang="lv-LV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100" b="1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 Formāts: gatavi lietošanai (var kopēt uz Google </a:t>
            </a:r>
            <a:r>
              <a:rPr lang="lv-LV" sz="2100" b="1" kern="0" dirty="0" err="1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Forms</a:t>
            </a:r>
            <a:r>
              <a:rPr lang="lv-LV" sz="2100" b="1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 vai izdrukāt).</a:t>
            </a:r>
            <a:endParaRPr lang="lv-LV" sz="21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BFA2BCC3-915F-4D89-F7B5-D8F593EB7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2" y="3444390"/>
            <a:ext cx="2639857" cy="1517073"/>
          </a:xfrm>
          <a:prstGeom prst="rect">
            <a:avLst/>
          </a:prstGeom>
        </p:spPr>
      </p:pic>
      <p:pic>
        <p:nvPicPr>
          <p:cNvPr id="3" name="Attēls 2">
            <a:extLst>
              <a:ext uri="{FF2B5EF4-FFF2-40B4-BE49-F238E27FC236}">
                <a16:creationId xmlns:a16="http://schemas.microsoft.com/office/drawing/2014/main" id="{651869D2-363E-6E13-C788-25E386FFF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8" y="1517073"/>
            <a:ext cx="2697861" cy="1896538"/>
          </a:xfrm>
          <a:prstGeom prst="rect">
            <a:avLst/>
          </a:prstGeom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4BEBD3D9-629F-7D31-5573-506D282551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709059" cy="151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7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90259-858B-71FD-1EDE-FB621A8B0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A4D9D-3A10-8437-CEDC-778CCD23E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784" y="235616"/>
            <a:ext cx="7096125" cy="835946"/>
          </a:xfrm>
          <a:prstGeom prst="rect">
            <a:avLst/>
          </a:prstGeom>
        </p:spPr>
        <p:txBody>
          <a:bodyPr/>
          <a:lstStyle/>
          <a:p>
            <a:r>
              <a:rPr lang="lv-LV" b="1" dirty="0"/>
              <a:t>Noslēgums un novērtēšana </a:t>
            </a:r>
            <a:endParaRPr lang="en-US" b="1" dirty="0"/>
          </a:p>
        </p:txBody>
      </p:sp>
      <p:sp>
        <p:nvSpPr>
          <p:cNvPr id="18" name="Google Shape;1008;p12">
            <a:extLst>
              <a:ext uri="{FF2B5EF4-FFF2-40B4-BE49-F238E27FC236}">
                <a16:creationId xmlns:a16="http://schemas.microsoft.com/office/drawing/2014/main" id="{511E93F3-5133-9C96-5E34-52DBA3EA1AB2}"/>
              </a:ext>
            </a:extLst>
          </p:cNvPr>
          <p:cNvSpPr txBox="1"/>
          <p:nvPr/>
        </p:nvSpPr>
        <p:spPr>
          <a:xfrm>
            <a:off x="2493252" y="1383336"/>
            <a:ext cx="1154292" cy="646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bg1"/>
                </a:solidFill>
                <a:latin typeface="Elsie" panose="02000000000000000000" pitchFamily="2" charset="0"/>
                <a:ea typeface="Times New Roman"/>
                <a:cs typeface="Times New Roman"/>
                <a:sym typeface="Times New Roman"/>
              </a:rPr>
              <a:t>00+</a:t>
            </a:r>
            <a:endParaRPr sz="1200" dirty="0">
              <a:solidFill>
                <a:schemeClr val="bg1"/>
              </a:solidFill>
              <a:latin typeface="Elsie" panose="02000000000000000000" pitchFamily="2" charset="0"/>
            </a:endParaRPr>
          </a:p>
        </p:txBody>
      </p:sp>
      <p:sp>
        <p:nvSpPr>
          <p:cNvPr id="83" name="Google Shape;1008;p12">
            <a:extLst>
              <a:ext uri="{FF2B5EF4-FFF2-40B4-BE49-F238E27FC236}">
                <a16:creationId xmlns:a16="http://schemas.microsoft.com/office/drawing/2014/main" id="{2776DAAC-4C0E-63AD-0D64-103983CAABE2}"/>
              </a:ext>
            </a:extLst>
          </p:cNvPr>
          <p:cNvSpPr txBox="1"/>
          <p:nvPr/>
        </p:nvSpPr>
        <p:spPr>
          <a:xfrm>
            <a:off x="6477062" y="3821911"/>
            <a:ext cx="1284670" cy="646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bg1"/>
                </a:solidFill>
                <a:latin typeface="Elsie" panose="02000000000000000000" pitchFamily="2" charset="0"/>
                <a:cs typeface="Times New Roman"/>
                <a:sym typeface="Times New Roman"/>
              </a:rPr>
              <a:t>95%</a:t>
            </a:r>
            <a:endParaRPr sz="1200" dirty="0">
              <a:solidFill>
                <a:schemeClr val="bg1"/>
              </a:solidFill>
              <a:latin typeface="Elsie" panose="02000000000000000000" pitchFamily="2" charset="0"/>
            </a:endParaRPr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A8B94285-FE0E-3129-2C24-EE4595CE7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30684"/>
            <a:ext cx="2786346" cy="19273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10B5142-C5E6-CB4A-B2DF-3952C1242EC7}"/>
              </a:ext>
            </a:extLst>
          </p:cNvPr>
          <p:cNvSpPr txBox="1"/>
          <p:nvPr/>
        </p:nvSpPr>
        <p:spPr>
          <a:xfrm>
            <a:off x="3038799" y="1307178"/>
            <a:ext cx="4393193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buNone/>
            </a:pPr>
            <a:r>
              <a:rPr lang="lv-LV" sz="22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Prompts</a:t>
            </a:r>
            <a:r>
              <a:rPr lang="lv-LV" sz="2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9.3 - Pēc-nometnes plāns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b="1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Izveido stratēģiju, kā saglabāt nometnes ietekmi pēc tās beigām:</a:t>
            </a:r>
            <a:endParaRPr lang="lv-LV" sz="2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 1. DALĪBNIEKIEM: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Uzdevumi/izaicinājumi, ko turpināt mājās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Sakaru uzturēšana ar grupas biedriem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Resursi tālākai attīstībai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 2. VECĀKIEM: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Kā atbalstīt bērna mācīto mājās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Sarunas jautājumi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Pazīmes, kam pievērst uzmanību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85BFED85-4E83-E7B5-D254-95C0F0AE7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2" y="3444390"/>
            <a:ext cx="2639857" cy="1517073"/>
          </a:xfrm>
          <a:prstGeom prst="rect">
            <a:avLst/>
          </a:prstGeom>
        </p:spPr>
      </p:pic>
      <p:pic>
        <p:nvPicPr>
          <p:cNvPr id="3" name="Attēls 2">
            <a:extLst>
              <a:ext uri="{FF2B5EF4-FFF2-40B4-BE49-F238E27FC236}">
                <a16:creationId xmlns:a16="http://schemas.microsoft.com/office/drawing/2014/main" id="{A253591F-2028-A674-D9B0-FCED52EAF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8" y="1517073"/>
            <a:ext cx="2697861" cy="1896538"/>
          </a:xfrm>
          <a:prstGeom prst="rect">
            <a:avLst/>
          </a:prstGeom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ECA49691-B12B-14AA-EE95-C1D1367FE1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709059" cy="15170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E0BA7E-C04E-C53E-8216-7BD4D3D20839}"/>
              </a:ext>
            </a:extLst>
          </p:cNvPr>
          <p:cNvSpPr txBox="1"/>
          <p:nvPr/>
        </p:nvSpPr>
        <p:spPr>
          <a:xfrm>
            <a:off x="7761732" y="1844588"/>
            <a:ext cx="4042341" cy="471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lv-LV" sz="2200" b="0" i="0" u="none" strike="noStrike" kern="0" cap="none" spc="0" normalizeH="0" baseline="0" noProof="0" dirty="0">
                <a:ln>
                  <a:noFill/>
                </a:ln>
                <a:solidFill>
                  <a:srgbClr val="383A42"/>
                </a:solidFill>
                <a:effectLst/>
                <a:uLnTx/>
                <a:uFillTx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3. VADĪTĀJIEM:</a:t>
            </a:r>
            <a:endParaRPr kumimoji="0" lang="lv-LV" sz="2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lv-LV" sz="2200" b="0" i="0" u="none" strike="noStrike" kern="0" cap="none" spc="0" normalizeH="0" baseline="0" noProof="0" dirty="0">
                <a:ln>
                  <a:noFill/>
                </a:ln>
                <a:solidFill>
                  <a:srgbClr val="383A42"/>
                </a:solidFill>
                <a:effectLst/>
                <a:uLnTx/>
                <a:uFillTx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Tālākā komunikācija</a:t>
            </a:r>
            <a:endParaRPr kumimoji="0" lang="lv-LV" sz="2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lv-LV" sz="2200" b="0" i="0" u="none" strike="noStrike" kern="0" cap="none" spc="0" normalizeH="0" baseline="0" noProof="0" dirty="0">
                <a:ln>
                  <a:noFill/>
                </a:ln>
                <a:solidFill>
                  <a:srgbClr val="383A42"/>
                </a:solidFill>
                <a:effectLst/>
                <a:uLnTx/>
                <a:uFillTx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Absolventu programma (ja piemērojama)</a:t>
            </a:r>
            <a:endParaRPr kumimoji="0" lang="lv-LV" sz="2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lv-LV" sz="2200" b="0" i="0" u="none" strike="noStrike" kern="0" cap="none" spc="0" normalizeH="0" baseline="0" noProof="0" dirty="0">
                <a:ln>
                  <a:noFill/>
                </a:ln>
                <a:solidFill>
                  <a:srgbClr val="383A42"/>
                </a:solidFill>
                <a:effectLst/>
                <a:uLnTx/>
                <a:uFillTx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Datu analīze programmas uzlabošanai</a:t>
            </a:r>
            <a:endParaRPr kumimoji="0" lang="lv-LV" sz="2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lv-LV" sz="2200" b="0" i="0" u="none" strike="noStrike" kern="0" cap="none" spc="0" normalizeH="0" baseline="0" noProof="0" dirty="0">
                <a:ln>
                  <a:noFill/>
                </a:ln>
                <a:solidFill>
                  <a:srgbClr val="383A42"/>
                </a:solidFill>
                <a:effectLst/>
                <a:uLnTx/>
                <a:uFillTx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 4. MATERIĀLI:</a:t>
            </a:r>
            <a:endParaRPr kumimoji="0" lang="lv-LV" sz="2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lv-LV" sz="2200" b="0" i="0" u="none" strike="noStrike" kern="0" cap="none" spc="0" normalizeH="0" baseline="0" noProof="0" dirty="0">
                <a:ln>
                  <a:noFill/>
                </a:ln>
                <a:solidFill>
                  <a:srgbClr val="383A42"/>
                </a:solidFill>
                <a:effectLst/>
                <a:uLnTx/>
                <a:uFillTx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Digitāls fotoalbums ar komentāriem</a:t>
            </a:r>
            <a:endParaRPr kumimoji="0" lang="lv-LV" sz="2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lv-LV" sz="2200" b="0" i="0" u="none" strike="noStrike" kern="0" cap="none" spc="0" normalizeH="0" baseline="0" noProof="0" dirty="0">
                <a:ln>
                  <a:noFill/>
                </a:ln>
                <a:solidFill>
                  <a:srgbClr val="383A42"/>
                </a:solidFill>
                <a:effectLst/>
                <a:uLnTx/>
                <a:uFillTx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Nometnes "avīze" vai atceres grāmata</a:t>
            </a:r>
            <a:endParaRPr kumimoji="0" lang="lv-LV" sz="2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lv-LV" sz="2200" b="0" i="0" u="none" strike="noStrike" kern="0" cap="none" spc="0" normalizeH="0" baseline="0" noProof="0" dirty="0">
                <a:ln>
                  <a:noFill/>
                </a:ln>
                <a:solidFill>
                  <a:srgbClr val="383A42"/>
                </a:solidFill>
                <a:effectLst/>
                <a:uLnTx/>
                <a:uFillTx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Sertifikāti/atzinības</a:t>
            </a:r>
            <a:endParaRPr kumimoji="0" lang="lv-LV" sz="2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lv-LV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83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D3FCF-E595-0BF4-72D3-F38F64FC4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55A1-3EA2-57D5-A155-8B84A7BA2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252" y="273695"/>
            <a:ext cx="8550852" cy="83594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lv-LV" sz="3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PAPILDUS RESURSI VADĪTĀJIEM</a:t>
            </a:r>
            <a:endParaRPr lang="lv-LV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Google Shape;1008;p12">
            <a:extLst>
              <a:ext uri="{FF2B5EF4-FFF2-40B4-BE49-F238E27FC236}">
                <a16:creationId xmlns:a16="http://schemas.microsoft.com/office/drawing/2014/main" id="{3FA50B94-C6CF-D42F-0152-483D125F0A1F}"/>
              </a:ext>
            </a:extLst>
          </p:cNvPr>
          <p:cNvSpPr txBox="1"/>
          <p:nvPr/>
        </p:nvSpPr>
        <p:spPr>
          <a:xfrm>
            <a:off x="2493252" y="1383336"/>
            <a:ext cx="1154292" cy="646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bg1"/>
                </a:solidFill>
                <a:latin typeface="Elsie" panose="02000000000000000000" pitchFamily="2" charset="0"/>
                <a:ea typeface="Times New Roman"/>
                <a:cs typeface="Times New Roman"/>
                <a:sym typeface="Times New Roman"/>
              </a:rPr>
              <a:t>00+</a:t>
            </a:r>
            <a:endParaRPr sz="1200" dirty="0">
              <a:solidFill>
                <a:schemeClr val="bg1"/>
              </a:solidFill>
              <a:latin typeface="Elsie" panose="02000000000000000000" pitchFamily="2" charset="0"/>
            </a:endParaRPr>
          </a:p>
        </p:txBody>
      </p:sp>
      <p:sp>
        <p:nvSpPr>
          <p:cNvPr id="83" name="Google Shape;1008;p12">
            <a:extLst>
              <a:ext uri="{FF2B5EF4-FFF2-40B4-BE49-F238E27FC236}">
                <a16:creationId xmlns:a16="http://schemas.microsoft.com/office/drawing/2014/main" id="{56B0D4C6-9B0F-263B-A371-190867F44692}"/>
              </a:ext>
            </a:extLst>
          </p:cNvPr>
          <p:cNvSpPr txBox="1"/>
          <p:nvPr/>
        </p:nvSpPr>
        <p:spPr>
          <a:xfrm>
            <a:off x="6477062" y="3821911"/>
            <a:ext cx="1284670" cy="646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bg1"/>
                </a:solidFill>
                <a:latin typeface="Elsie" panose="02000000000000000000" pitchFamily="2" charset="0"/>
                <a:cs typeface="Times New Roman"/>
                <a:sym typeface="Times New Roman"/>
              </a:rPr>
              <a:t>95%</a:t>
            </a:r>
            <a:endParaRPr sz="1200" dirty="0">
              <a:solidFill>
                <a:schemeClr val="bg1"/>
              </a:solidFill>
              <a:latin typeface="Elsie" panose="02000000000000000000" pitchFamily="2" charset="0"/>
            </a:endParaRPr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EA2367F9-45CB-1FAC-E9CC-D806A34C4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2786346" cy="38219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6C73EF9-B1C2-41D5-0400-D571F9D121FB}"/>
              </a:ext>
            </a:extLst>
          </p:cNvPr>
          <p:cNvSpPr txBox="1"/>
          <p:nvPr/>
        </p:nvSpPr>
        <p:spPr>
          <a:xfrm>
            <a:off x="3372498" y="1383336"/>
            <a:ext cx="7971779" cy="4285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lv-LV" sz="22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Meta-</a:t>
            </a:r>
            <a:r>
              <a:rPr lang="lv-LV" sz="2200" b="1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prompts</a:t>
            </a:r>
            <a:r>
              <a:rPr lang="lv-LV" sz="22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lv-LV" sz="22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Promptu</a:t>
            </a:r>
            <a:r>
              <a:rPr lang="lv-LV" sz="2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pielāgošana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b="1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Es izmantoju šo </a:t>
            </a:r>
            <a:r>
              <a:rPr lang="lv-LV" sz="2200" b="1" kern="0" dirty="0" err="1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promptu</a:t>
            </a:r>
            <a:r>
              <a:rPr lang="lv-LV" sz="2200" b="1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: [iekopē </a:t>
            </a:r>
            <a:r>
              <a:rPr lang="lv-LV" sz="2200" b="1" kern="0" dirty="0" err="1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promptu</a:t>
            </a:r>
            <a:r>
              <a:rPr lang="lv-LV" sz="2200" b="1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]</a:t>
            </a:r>
            <a:endParaRPr lang="lv-LV" sz="2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Manai nometnei: [specifika]</a:t>
            </a:r>
            <a:r>
              <a:rPr lang="lv-LV" sz="2200" kern="100" dirty="0">
                <a:solidFill>
                  <a:srgbClr val="383A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</a:t>
            </a: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as nedod gaidītos rezultātus, jo: [problēma]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lv-LV" sz="2200" b="1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Palīdzi man pārformulēt šo </a:t>
            </a:r>
            <a:r>
              <a:rPr lang="lv-LV" sz="2200" b="1" kern="0" dirty="0" err="1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promptu</a:t>
            </a:r>
            <a:r>
              <a:rPr lang="lv-LV" sz="2200" b="1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, lai:</a:t>
            </a:r>
            <a:endParaRPr lang="lv-LV" sz="2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Būtu precīzāks/konkrētāks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Ņemtu vērā manu kontekstu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Dotu praktiski lietojamus rezultātus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b="1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Piedāvā 2-3 uzlabotus variantus.</a:t>
            </a:r>
            <a:endParaRPr lang="lv-LV" sz="2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37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4F1F0-BA75-A6D4-BD19-8944BEDF5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E9044-85AB-0F63-4EA0-4314A10A8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252" y="273695"/>
            <a:ext cx="8550852" cy="83594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lv-LV" sz="3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PAPILDUS RESURSI VADĪTĀJIEM</a:t>
            </a:r>
            <a:endParaRPr lang="lv-LV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Google Shape;1008;p12">
            <a:extLst>
              <a:ext uri="{FF2B5EF4-FFF2-40B4-BE49-F238E27FC236}">
                <a16:creationId xmlns:a16="http://schemas.microsoft.com/office/drawing/2014/main" id="{CC63B4AF-B6D0-C9CF-AAEC-6BB3756683E9}"/>
              </a:ext>
            </a:extLst>
          </p:cNvPr>
          <p:cNvSpPr txBox="1"/>
          <p:nvPr/>
        </p:nvSpPr>
        <p:spPr>
          <a:xfrm>
            <a:off x="2493252" y="1383336"/>
            <a:ext cx="1154292" cy="646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bg1"/>
                </a:solidFill>
                <a:latin typeface="Elsie" panose="02000000000000000000" pitchFamily="2" charset="0"/>
                <a:ea typeface="Times New Roman"/>
                <a:cs typeface="Times New Roman"/>
                <a:sym typeface="Times New Roman"/>
              </a:rPr>
              <a:t>00+</a:t>
            </a:r>
            <a:endParaRPr sz="1200" dirty="0">
              <a:solidFill>
                <a:schemeClr val="bg1"/>
              </a:solidFill>
              <a:latin typeface="Elsie" panose="02000000000000000000" pitchFamily="2" charset="0"/>
            </a:endParaRPr>
          </a:p>
        </p:txBody>
      </p:sp>
      <p:sp>
        <p:nvSpPr>
          <p:cNvPr id="83" name="Google Shape;1008;p12">
            <a:extLst>
              <a:ext uri="{FF2B5EF4-FFF2-40B4-BE49-F238E27FC236}">
                <a16:creationId xmlns:a16="http://schemas.microsoft.com/office/drawing/2014/main" id="{692493F0-A496-807A-728A-47FA8101A25C}"/>
              </a:ext>
            </a:extLst>
          </p:cNvPr>
          <p:cNvSpPr txBox="1"/>
          <p:nvPr/>
        </p:nvSpPr>
        <p:spPr>
          <a:xfrm>
            <a:off x="6477062" y="3821911"/>
            <a:ext cx="1284670" cy="646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bg1"/>
                </a:solidFill>
                <a:latin typeface="Elsie" panose="02000000000000000000" pitchFamily="2" charset="0"/>
                <a:cs typeface="Times New Roman"/>
                <a:sym typeface="Times New Roman"/>
              </a:rPr>
              <a:t>95%</a:t>
            </a:r>
            <a:endParaRPr sz="1200" dirty="0">
              <a:solidFill>
                <a:schemeClr val="bg1"/>
              </a:solidFill>
              <a:latin typeface="Elsie" panose="02000000000000000000" pitchFamily="2" charset="0"/>
            </a:endParaRPr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2FFD2F4A-108F-2B70-0EBF-E52C67575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2786346" cy="38219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E9360EC-E262-1DA8-C577-3192917FE50F}"/>
              </a:ext>
            </a:extLst>
          </p:cNvPr>
          <p:cNvSpPr txBox="1"/>
          <p:nvPr/>
        </p:nvSpPr>
        <p:spPr>
          <a:xfrm>
            <a:off x="3133507" y="1267691"/>
            <a:ext cx="7704211" cy="4516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lv-LV" sz="2200" b="1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Prompts</a:t>
            </a:r>
            <a:r>
              <a:rPr lang="lv-LV" sz="22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rezultātu uzlabošanai</a:t>
            </a:r>
            <a:endParaRPr lang="lv-LV" sz="22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b="1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MI ģenerētā atbilde: [iekopē MI atbildi]</a:t>
            </a:r>
            <a:endParaRPr lang="lv-LV" sz="2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b="1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Lūdzu, uzlabo šo atbildi, lai tā būtu:</a:t>
            </a:r>
            <a:endParaRPr lang="lv-LV" sz="2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Labāk pielāgota Latvijas kontekstam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Praktiski realizējama ar ierobežotiem resursiem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Latviski korekta (pārbaudi terminoloģiju)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Piemērota [konkrēts vecums] dalībniekiem</a:t>
            </a: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200" b="1" kern="0" dirty="0">
                <a:solidFill>
                  <a:srgbClr val="383A42"/>
                </a:solidFill>
                <a:effectLst/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Saglabā struktūru, bet uzlabo saturu.</a:t>
            </a:r>
            <a:endParaRPr lang="lv-LV" sz="2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</a:pPr>
            <a:endParaRPr lang="lv-LV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47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ctangle 181">
            <a:extLst>
              <a:ext uri="{FF2B5EF4-FFF2-40B4-BE49-F238E27FC236}">
                <a16:creationId xmlns:a16="http://schemas.microsoft.com/office/drawing/2014/main" id="{7C22233F-BAA6-B4F3-D55D-3D89560827D1}"/>
              </a:ext>
            </a:extLst>
          </p:cNvPr>
          <p:cNvSpPr/>
          <p:nvPr/>
        </p:nvSpPr>
        <p:spPr bwMode="auto">
          <a:xfrm>
            <a:off x="526385" y="2473922"/>
            <a:ext cx="11139230" cy="225072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IN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BB1B2434-BE63-164F-BE05-C3A9387B40F4}"/>
              </a:ext>
            </a:extLst>
          </p:cNvPr>
          <p:cNvSpPr/>
          <p:nvPr/>
        </p:nvSpPr>
        <p:spPr bwMode="auto">
          <a:xfrm>
            <a:off x="0" y="2242296"/>
            <a:ext cx="12192000" cy="23734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IN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8DBF55E-62C3-6972-9D10-1B6683165BD6}"/>
              </a:ext>
            </a:extLst>
          </p:cNvPr>
          <p:cNvSpPr/>
          <p:nvPr/>
        </p:nvSpPr>
        <p:spPr>
          <a:xfrm flipH="1">
            <a:off x="9426434" y="4040724"/>
            <a:ext cx="1296680" cy="478197"/>
          </a:xfrm>
          <a:custGeom>
            <a:avLst/>
            <a:gdLst>
              <a:gd name="connsiteX0" fmla="*/ 1993994 w 1995444"/>
              <a:gd name="connsiteY0" fmla="*/ 580358 h 735891"/>
              <a:gd name="connsiteX1" fmla="*/ 1038959 w 1995444"/>
              <a:gd name="connsiteY1" fmla="*/ 687600 h 735891"/>
              <a:gd name="connsiteX2" fmla="*/ 31131 w 1995444"/>
              <a:gd name="connsiteY2" fmla="*/ 104837 h 735891"/>
              <a:gd name="connsiteX3" fmla="*/ 1297064 w 1995444"/>
              <a:gd name="connsiteY3" fmla="*/ 129310 h 735891"/>
              <a:gd name="connsiteX4" fmla="*/ 1993994 w 1995444"/>
              <a:gd name="connsiteY4" fmla="*/ 580328 h 73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444" h="735891">
                <a:moveTo>
                  <a:pt x="1993994" y="580358"/>
                </a:moveTo>
                <a:cubicBezTo>
                  <a:pt x="1967361" y="725686"/>
                  <a:pt x="1576771" y="786143"/>
                  <a:pt x="1038959" y="687600"/>
                </a:cubicBezTo>
                <a:cubicBezTo>
                  <a:pt x="376977" y="566331"/>
                  <a:pt x="-133491" y="283072"/>
                  <a:pt x="31131" y="104837"/>
                </a:cubicBezTo>
                <a:cubicBezTo>
                  <a:pt x="176962" y="-53067"/>
                  <a:pt x="780144" y="-22558"/>
                  <a:pt x="1297064" y="129310"/>
                </a:cubicBezTo>
                <a:cubicBezTo>
                  <a:pt x="1731924" y="257061"/>
                  <a:pt x="2018437" y="446955"/>
                  <a:pt x="1993994" y="580328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2F7993-8C26-401B-9C69-55B9ECFF55B0}"/>
              </a:ext>
            </a:extLst>
          </p:cNvPr>
          <p:cNvGrpSpPr/>
          <p:nvPr/>
        </p:nvGrpSpPr>
        <p:grpSpPr>
          <a:xfrm>
            <a:off x="9186851" y="990561"/>
            <a:ext cx="1864553" cy="3460079"/>
            <a:chOff x="9186851" y="990561"/>
            <a:chExt cx="1864553" cy="3460079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F5419E7-CEAF-B658-8AE6-508CF0B25A96}"/>
                </a:ext>
              </a:extLst>
            </p:cNvPr>
            <p:cNvSpPr/>
            <p:nvPr/>
          </p:nvSpPr>
          <p:spPr>
            <a:xfrm flipH="1">
              <a:off x="9620154" y="3782194"/>
              <a:ext cx="275600" cy="571921"/>
            </a:xfrm>
            <a:custGeom>
              <a:avLst/>
              <a:gdLst>
                <a:gd name="connsiteX0" fmla="*/ 424118 w 424118"/>
                <a:gd name="connsiteY0" fmla="*/ 842969 h 880122"/>
                <a:gd name="connsiteX1" fmla="*/ 340017 w 424118"/>
                <a:gd name="connsiteY1" fmla="*/ 860487 h 880122"/>
                <a:gd name="connsiteX2" fmla="*/ 195043 w 424118"/>
                <a:gd name="connsiteY2" fmla="*/ 854539 h 880122"/>
                <a:gd name="connsiteX3" fmla="*/ 136480 w 424118"/>
                <a:gd name="connsiteY3" fmla="*/ 806984 h 880122"/>
                <a:gd name="connsiteX4" fmla="*/ 91470 w 424118"/>
                <a:gd name="connsiteY4" fmla="*/ 728653 h 880122"/>
                <a:gd name="connsiteX5" fmla="*/ 43412 w 424118"/>
                <a:gd name="connsiteY5" fmla="*/ 351143 h 880122"/>
                <a:gd name="connsiteX6" fmla="*/ 41933 w 424118"/>
                <a:gd name="connsiteY6" fmla="*/ 342591 h 880122"/>
                <a:gd name="connsiteX7" fmla="*/ 266 w 424118"/>
                <a:gd name="connsiteY7" fmla="*/ 18051 h 880122"/>
                <a:gd name="connsiteX8" fmla="*/ 0 w 424118"/>
                <a:gd name="connsiteY8" fmla="*/ 14352 h 880122"/>
                <a:gd name="connsiteX9" fmla="*/ 4557 w 424118"/>
                <a:gd name="connsiteY9" fmla="*/ 14145 h 880122"/>
                <a:gd name="connsiteX10" fmla="*/ 64334 w 424118"/>
                <a:gd name="connsiteY10" fmla="*/ 11600 h 880122"/>
                <a:gd name="connsiteX11" fmla="*/ 336998 w 424118"/>
                <a:gd name="connsiteY11" fmla="*/ 0 h 880122"/>
                <a:gd name="connsiteX12" fmla="*/ 305571 w 424118"/>
                <a:gd name="connsiteY12" fmla="*/ 340461 h 880122"/>
                <a:gd name="connsiteX13" fmla="*/ 271421 w 424118"/>
                <a:gd name="connsiteY13" fmla="*/ 710276 h 880122"/>
                <a:gd name="connsiteX14" fmla="*/ 424118 w 424118"/>
                <a:gd name="connsiteY14" fmla="*/ 842969 h 88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4118" h="880122">
                  <a:moveTo>
                    <a:pt x="424118" y="842969"/>
                  </a:moveTo>
                  <a:cubicBezTo>
                    <a:pt x="405120" y="841874"/>
                    <a:pt x="376208" y="844389"/>
                    <a:pt x="340017" y="860487"/>
                  </a:cubicBezTo>
                  <a:cubicBezTo>
                    <a:pt x="272724" y="890405"/>
                    <a:pt x="248280" y="884309"/>
                    <a:pt x="195043" y="854539"/>
                  </a:cubicBezTo>
                  <a:cubicBezTo>
                    <a:pt x="172672" y="842022"/>
                    <a:pt x="152815" y="825332"/>
                    <a:pt x="136480" y="806984"/>
                  </a:cubicBezTo>
                  <a:cubicBezTo>
                    <a:pt x="113901" y="781712"/>
                    <a:pt x="98010" y="753333"/>
                    <a:pt x="91470" y="728653"/>
                  </a:cubicBezTo>
                  <a:cubicBezTo>
                    <a:pt x="98454" y="665030"/>
                    <a:pt x="78272" y="551424"/>
                    <a:pt x="43412" y="351143"/>
                  </a:cubicBezTo>
                  <a:cubicBezTo>
                    <a:pt x="42909" y="348273"/>
                    <a:pt x="42406" y="345432"/>
                    <a:pt x="41933" y="342591"/>
                  </a:cubicBezTo>
                  <a:cubicBezTo>
                    <a:pt x="12902" y="173559"/>
                    <a:pt x="2072" y="41489"/>
                    <a:pt x="266" y="18051"/>
                  </a:cubicBezTo>
                  <a:cubicBezTo>
                    <a:pt x="89" y="15625"/>
                    <a:pt x="0" y="14352"/>
                    <a:pt x="0" y="14352"/>
                  </a:cubicBezTo>
                  <a:lnTo>
                    <a:pt x="4557" y="14145"/>
                  </a:lnTo>
                  <a:lnTo>
                    <a:pt x="64334" y="11600"/>
                  </a:lnTo>
                  <a:lnTo>
                    <a:pt x="336998" y="0"/>
                  </a:lnTo>
                  <a:lnTo>
                    <a:pt x="305571" y="340461"/>
                  </a:lnTo>
                  <a:lnTo>
                    <a:pt x="271421" y="710276"/>
                  </a:lnTo>
                  <a:cubicBezTo>
                    <a:pt x="329866" y="772213"/>
                    <a:pt x="375350" y="813524"/>
                    <a:pt x="424118" y="84296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2A8FCD0-7D9C-1E43-B9D5-21968998C7F6}"/>
                </a:ext>
              </a:extLst>
            </p:cNvPr>
            <p:cNvSpPr/>
            <p:nvPr/>
          </p:nvSpPr>
          <p:spPr>
            <a:xfrm flipH="1">
              <a:off x="9568546" y="4255687"/>
              <a:ext cx="276330" cy="194953"/>
            </a:xfrm>
            <a:custGeom>
              <a:avLst/>
              <a:gdLst>
                <a:gd name="connsiteX0" fmla="*/ 412435 w 425241"/>
                <a:gd name="connsiteY0" fmla="*/ 264379 h 300011"/>
                <a:gd name="connsiteX1" fmla="*/ 217628 w 425241"/>
                <a:gd name="connsiteY1" fmla="*/ 286869 h 300011"/>
                <a:gd name="connsiteX2" fmla="*/ 1160 w 425241"/>
                <a:gd name="connsiteY2" fmla="*/ 133846 h 300011"/>
                <a:gd name="connsiteX3" fmla="*/ 13204 w 425241"/>
                <a:gd name="connsiteY3" fmla="*/ 0 h 300011"/>
                <a:gd name="connsiteX4" fmla="*/ 116777 w 425241"/>
                <a:gd name="connsiteY4" fmla="*/ 125886 h 300011"/>
                <a:gd name="connsiteX5" fmla="*/ 261750 w 425241"/>
                <a:gd name="connsiteY5" fmla="*/ 131834 h 300011"/>
                <a:gd name="connsiteX6" fmla="*/ 345852 w 425241"/>
                <a:gd name="connsiteY6" fmla="*/ 114315 h 300011"/>
                <a:gd name="connsiteX7" fmla="*/ 379291 w 425241"/>
                <a:gd name="connsiteY7" fmla="*/ 134498 h 300011"/>
                <a:gd name="connsiteX8" fmla="*/ 412435 w 425241"/>
                <a:gd name="connsiteY8" fmla="*/ 264379 h 30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241" h="300011">
                  <a:moveTo>
                    <a:pt x="412435" y="264379"/>
                  </a:moveTo>
                  <a:cubicBezTo>
                    <a:pt x="392578" y="288260"/>
                    <a:pt x="290455" y="317438"/>
                    <a:pt x="217628" y="286869"/>
                  </a:cubicBezTo>
                  <a:cubicBezTo>
                    <a:pt x="144801" y="256300"/>
                    <a:pt x="5658" y="165274"/>
                    <a:pt x="1160" y="133846"/>
                  </a:cubicBezTo>
                  <a:cubicBezTo>
                    <a:pt x="-3338" y="102419"/>
                    <a:pt x="6220" y="63624"/>
                    <a:pt x="13204" y="0"/>
                  </a:cubicBezTo>
                  <a:cubicBezTo>
                    <a:pt x="24508" y="42583"/>
                    <a:pt x="63540" y="96116"/>
                    <a:pt x="116777" y="125886"/>
                  </a:cubicBezTo>
                  <a:cubicBezTo>
                    <a:pt x="170014" y="155656"/>
                    <a:pt x="194457" y="161752"/>
                    <a:pt x="261750" y="131834"/>
                  </a:cubicBezTo>
                  <a:cubicBezTo>
                    <a:pt x="297942" y="115736"/>
                    <a:pt x="326853" y="113220"/>
                    <a:pt x="345852" y="114315"/>
                  </a:cubicBezTo>
                  <a:cubicBezTo>
                    <a:pt x="360559" y="123163"/>
                    <a:pt x="372485" y="130088"/>
                    <a:pt x="379291" y="134498"/>
                  </a:cubicBezTo>
                  <a:cubicBezTo>
                    <a:pt x="434451" y="170156"/>
                    <a:pt x="432291" y="240497"/>
                    <a:pt x="412435" y="264379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8026D3E-5894-89EB-D830-D692EEEDBD6D}"/>
                </a:ext>
              </a:extLst>
            </p:cNvPr>
            <p:cNvSpPr/>
            <p:nvPr/>
          </p:nvSpPr>
          <p:spPr>
            <a:xfrm flipH="1">
              <a:off x="10293311" y="3821788"/>
              <a:ext cx="192889" cy="392965"/>
            </a:xfrm>
            <a:custGeom>
              <a:avLst/>
              <a:gdLst>
                <a:gd name="connsiteX0" fmla="*/ 173199 w 296835"/>
                <a:gd name="connsiteY0" fmla="*/ 425124 h 604729"/>
                <a:gd name="connsiteX1" fmla="*/ 241764 w 296835"/>
                <a:gd name="connsiteY1" fmla="*/ 592292 h 604729"/>
                <a:gd name="connsiteX2" fmla="*/ 90163 w 296835"/>
                <a:gd name="connsiteY2" fmla="*/ 603034 h 604729"/>
                <a:gd name="connsiteX3" fmla="*/ 1474 w 296835"/>
                <a:gd name="connsiteY3" fmla="*/ 466021 h 604729"/>
                <a:gd name="connsiteX4" fmla="*/ 12305 w 296835"/>
                <a:gd name="connsiteY4" fmla="*/ 345314 h 604729"/>
                <a:gd name="connsiteX5" fmla="*/ 12305 w 296835"/>
                <a:gd name="connsiteY5" fmla="*/ 345314 h 604729"/>
                <a:gd name="connsiteX6" fmla="*/ 17661 w 296835"/>
                <a:gd name="connsiteY6" fmla="*/ 292728 h 604729"/>
                <a:gd name="connsiteX7" fmla="*/ 20354 w 296835"/>
                <a:gd name="connsiteY7" fmla="*/ 228542 h 604729"/>
                <a:gd name="connsiteX8" fmla="*/ 19200 w 296835"/>
                <a:gd name="connsiteY8" fmla="*/ 47230 h 604729"/>
                <a:gd name="connsiteX9" fmla="*/ 17277 w 296835"/>
                <a:gd name="connsiteY9" fmla="*/ 0 h 604729"/>
                <a:gd name="connsiteX10" fmla="*/ 296836 w 296835"/>
                <a:gd name="connsiteY10" fmla="*/ 53178 h 604729"/>
                <a:gd name="connsiteX11" fmla="*/ 209449 w 296835"/>
                <a:gd name="connsiteY11" fmla="*/ 301635 h 604729"/>
                <a:gd name="connsiteX12" fmla="*/ 169470 w 296835"/>
                <a:gd name="connsiteY12" fmla="*/ 415241 h 604729"/>
                <a:gd name="connsiteX13" fmla="*/ 173169 w 296835"/>
                <a:gd name="connsiteY13" fmla="*/ 425124 h 60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6835" h="604729">
                  <a:moveTo>
                    <a:pt x="173199" y="425124"/>
                  </a:moveTo>
                  <a:cubicBezTo>
                    <a:pt x="183408" y="451906"/>
                    <a:pt x="217942" y="542695"/>
                    <a:pt x="241764" y="592292"/>
                  </a:cubicBezTo>
                  <a:cubicBezTo>
                    <a:pt x="218475" y="586521"/>
                    <a:pt x="165268" y="578857"/>
                    <a:pt x="90163" y="603034"/>
                  </a:cubicBezTo>
                  <a:cubicBezTo>
                    <a:pt x="49207" y="616202"/>
                    <a:pt x="9582" y="550981"/>
                    <a:pt x="1474" y="466021"/>
                  </a:cubicBezTo>
                  <a:cubicBezTo>
                    <a:pt x="-2107" y="427995"/>
                    <a:pt x="586" y="386003"/>
                    <a:pt x="12305" y="345314"/>
                  </a:cubicBezTo>
                  <a:lnTo>
                    <a:pt x="12305" y="345314"/>
                  </a:lnTo>
                  <a:cubicBezTo>
                    <a:pt x="12778" y="344337"/>
                    <a:pt x="15412" y="328180"/>
                    <a:pt x="17661" y="292728"/>
                  </a:cubicBezTo>
                  <a:cubicBezTo>
                    <a:pt x="18727" y="275831"/>
                    <a:pt x="19733" y="254583"/>
                    <a:pt x="20354" y="228542"/>
                  </a:cubicBezTo>
                  <a:cubicBezTo>
                    <a:pt x="22070" y="157728"/>
                    <a:pt x="20650" y="90257"/>
                    <a:pt x="19200" y="47230"/>
                  </a:cubicBezTo>
                  <a:cubicBezTo>
                    <a:pt x="18253" y="17963"/>
                    <a:pt x="17277" y="0"/>
                    <a:pt x="17277" y="0"/>
                  </a:cubicBezTo>
                  <a:lnTo>
                    <a:pt x="296836" y="53178"/>
                  </a:lnTo>
                  <a:lnTo>
                    <a:pt x="209449" y="301635"/>
                  </a:lnTo>
                  <a:lnTo>
                    <a:pt x="169470" y="415241"/>
                  </a:lnTo>
                  <a:cubicBezTo>
                    <a:pt x="169470" y="415241"/>
                    <a:pt x="170802" y="418851"/>
                    <a:pt x="173169" y="42512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C9E44FF-FA96-591B-598A-779F7FE298B0}"/>
                </a:ext>
              </a:extLst>
            </p:cNvPr>
            <p:cNvSpPr/>
            <p:nvPr/>
          </p:nvSpPr>
          <p:spPr>
            <a:xfrm flipH="1">
              <a:off x="10309925" y="2282948"/>
              <a:ext cx="708961" cy="1357523"/>
            </a:xfrm>
            <a:custGeom>
              <a:avLst/>
              <a:gdLst>
                <a:gd name="connsiteX0" fmla="*/ 1091012 w 1091011"/>
                <a:gd name="connsiteY0" fmla="*/ 0 h 2089074"/>
                <a:gd name="connsiteX1" fmla="*/ 781979 w 1091011"/>
                <a:gd name="connsiteY1" fmla="*/ 348361 h 2089074"/>
                <a:gd name="connsiteX2" fmla="*/ 781979 w 1091011"/>
                <a:gd name="connsiteY2" fmla="*/ 348361 h 2089074"/>
                <a:gd name="connsiteX3" fmla="*/ 604040 w 1091011"/>
                <a:gd name="connsiteY3" fmla="*/ 584035 h 2089074"/>
                <a:gd name="connsiteX4" fmla="*/ 604040 w 1091011"/>
                <a:gd name="connsiteY4" fmla="*/ 584035 h 2089074"/>
                <a:gd name="connsiteX5" fmla="*/ 297788 w 1091011"/>
                <a:gd name="connsiteY5" fmla="*/ 1089532 h 2089074"/>
                <a:gd name="connsiteX6" fmla="*/ 0 w 1091011"/>
                <a:gd name="connsiteY6" fmla="*/ 1877696 h 2089074"/>
                <a:gd name="connsiteX7" fmla="*/ 215758 w 1091011"/>
                <a:gd name="connsiteY7" fmla="*/ 2089074 h 2089074"/>
                <a:gd name="connsiteX8" fmla="*/ 444063 w 1091011"/>
                <a:gd name="connsiteY8" fmla="*/ 1187572 h 2089074"/>
                <a:gd name="connsiteX9" fmla="*/ 693024 w 1091011"/>
                <a:gd name="connsiteY9" fmla="*/ 1080832 h 2089074"/>
                <a:gd name="connsiteX10" fmla="*/ 825953 w 1091011"/>
                <a:gd name="connsiteY10" fmla="*/ 727321 h 2089074"/>
                <a:gd name="connsiteX11" fmla="*/ 828054 w 1091011"/>
                <a:gd name="connsiteY11" fmla="*/ 378131 h 2089074"/>
                <a:gd name="connsiteX12" fmla="*/ 807902 w 1091011"/>
                <a:gd name="connsiteY12" fmla="*/ 365111 h 2089074"/>
                <a:gd name="connsiteX13" fmla="*/ 1091012 w 1091011"/>
                <a:gd name="connsiteY13" fmla="*/ 0 h 208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1011" h="2089074">
                  <a:moveTo>
                    <a:pt x="1091012" y="0"/>
                  </a:moveTo>
                  <a:cubicBezTo>
                    <a:pt x="1078287" y="12518"/>
                    <a:pt x="947223" y="142576"/>
                    <a:pt x="781979" y="348361"/>
                  </a:cubicBezTo>
                  <a:lnTo>
                    <a:pt x="781979" y="348361"/>
                  </a:lnTo>
                  <a:cubicBezTo>
                    <a:pt x="781979" y="348361"/>
                    <a:pt x="697049" y="447378"/>
                    <a:pt x="604040" y="584035"/>
                  </a:cubicBezTo>
                  <a:cubicBezTo>
                    <a:pt x="604040" y="584035"/>
                    <a:pt x="604040" y="584035"/>
                    <a:pt x="604040" y="584035"/>
                  </a:cubicBezTo>
                  <a:cubicBezTo>
                    <a:pt x="498040" y="733802"/>
                    <a:pt x="390116" y="905201"/>
                    <a:pt x="297788" y="1089532"/>
                  </a:cubicBezTo>
                  <a:cubicBezTo>
                    <a:pt x="122276" y="1439936"/>
                    <a:pt x="0" y="1877696"/>
                    <a:pt x="0" y="1877696"/>
                  </a:cubicBezTo>
                  <a:cubicBezTo>
                    <a:pt x="0" y="1877696"/>
                    <a:pt x="64630" y="1999173"/>
                    <a:pt x="215758" y="2089074"/>
                  </a:cubicBezTo>
                  <a:cubicBezTo>
                    <a:pt x="253281" y="1903826"/>
                    <a:pt x="332175" y="1544012"/>
                    <a:pt x="444063" y="1187572"/>
                  </a:cubicBezTo>
                  <a:lnTo>
                    <a:pt x="693024" y="1080832"/>
                  </a:lnTo>
                  <a:cubicBezTo>
                    <a:pt x="693024" y="1080832"/>
                    <a:pt x="820715" y="787542"/>
                    <a:pt x="825953" y="727321"/>
                  </a:cubicBezTo>
                  <a:cubicBezTo>
                    <a:pt x="831191" y="667101"/>
                    <a:pt x="828054" y="378131"/>
                    <a:pt x="828054" y="378131"/>
                  </a:cubicBezTo>
                  <a:lnTo>
                    <a:pt x="807902" y="365111"/>
                  </a:lnTo>
                  <a:cubicBezTo>
                    <a:pt x="949708" y="144056"/>
                    <a:pt x="1078287" y="12784"/>
                    <a:pt x="1091012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590A1A4-A183-DD23-1066-A2CD06949ADD}"/>
                </a:ext>
              </a:extLst>
            </p:cNvPr>
            <p:cNvSpPr/>
            <p:nvPr/>
          </p:nvSpPr>
          <p:spPr>
            <a:xfrm flipH="1">
              <a:off x="10293291" y="3821788"/>
              <a:ext cx="181663" cy="196160"/>
            </a:xfrm>
            <a:custGeom>
              <a:avLst/>
              <a:gdLst>
                <a:gd name="connsiteX0" fmla="*/ 279559 w 279559"/>
                <a:gd name="connsiteY0" fmla="*/ 53178 h 301868"/>
                <a:gd name="connsiteX1" fmla="*/ 255737 w 279559"/>
                <a:gd name="connsiteY1" fmla="*/ 120885 h 301868"/>
                <a:gd name="connsiteX2" fmla="*/ 192173 w 279559"/>
                <a:gd name="connsiteY2" fmla="*/ 301635 h 301868"/>
                <a:gd name="connsiteX3" fmla="*/ 2515 w 279559"/>
                <a:gd name="connsiteY3" fmla="*/ 247955 h 301868"/>
                <a:gd name="connsiteX4" fmla="*/ 3078 w 279559"/>
                <a:gd name="connsiteY4" fmla="*/ 228542 h 301868"/>
                <a:gd name="connsiteX5" fmla="*/ 2723 w 279559"/>
                <a:gd name="connsiteY5" fmla="*/ 73567 h 301868"/>
                <a:gd name="connsiteX6" fmla="*/ 0 w 279559"/>
                <a:gd name="connsiteY6" fmla="*/ 0 h 301868"/>
                <a:gd name="connsiteX7" fmla="*/ 279559 w 279559"/>
                <a:gd name="connsiteY7" fmla="*/ 53178 h 30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9559" h="301868">
                  <a:moveTo>
                    <a:pt x="279559" y="53178"/>
                  </a:moveTo>
                  <a:lnTo>
                    <a:pt x="255737" y="120885"/>
                  </a:lnTo>
                  <a:lnTo>
                    <a:pt x="192173" y="301635"/>
                  </a:lnTo>
                  <a:cubicBezTo>
                    <a:pt x="99638" y="304861"/>
                    <a:pt x="37790" y="273967"/>
                    <a:pt x="2515" y="247955"/>
                  </a:cubicBezTo>
                  <a:cubicBezTo>
                    <a:pt x="2723" y="241800"/>
                    <a:pt x="2900" y="235348"/>
                    <a:pt x="3078" y="228542"/>
                  </a:cubicBezTo>
                  <a:cubicBezTo>
                    <a:pt x="4468" y="170867"/>
                    <a:pt x="3788" y="115410"/>
                    <a:pt x="2723" y="73567"/>
                  </a:cubicBezTo>
                  <a:cubicBezTo>
                    <a:pt x="1568" y="29090"/>
                    <a:pt x="0" y="0"/>
                    <a:pt x="0" y="0"/>
                  </a:cubicBezTo>
                  <a:lnTo>
                    <a:pt x="279559" y="5317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4F8D7D3-68B9-FE4D-C717-6F072E987867}"/>
                </a:ext>
              </a:extLst>
            </p:cNvPr>
            <p:cNvSpPr/>
            <p:nvPr/>
          </p:nvSpPr>
          <p:spPr>
            <a:xfrm flipH="1">
              <a:off x="9676767" y="3782194"/>
              <a:ext cx="218988" cy="230907"/>
            </a:xfrm>
            <a:custGeom>
              <a:avLst/>
              <a:gdLst>
                <a:gd name="connsiteX0" fmla="*/ 336998 w 336998"/>
                <a:gd name="connsiteY0" fmla="*/ 0 h 355340"/>
                <a:gd name="connsiteX1" fmla="*/ 305571 w 336998"/>
                <a:gd name="connsiteY1" fmla="*/ 340461 h 355340"/>
                <a:gd name="connsiteX2" fmla="*/ 41933 w 336998"/>
                <a:gd name="connsiteY2" fmla="*/ 342591 h 355340"/>
                <a:gd name="connsiteX3" fmla="*/ 0 w 336998"/>
                <a:gd name="connsiteY3" fmla="*/ 14352 h 355340"/>
                <a:gd name="connsiteX4" fmla="*/ 336998 w 336998"/>
                <a:gd name="connsiteY4" fmla="*/ 0 h 355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998" h="355340">
                  <a:moveTo>
                    <a:pt x="336998" y="0"/>
                  </a:moveTo>
                  <a:lnTo>
                    <a:pt x="305571" y="340461"/>
                  </a:lnTo>
                  <a:cubicBezTo>
                    <a:pt x="199512" y="362744"/>
                    <a:pt x="110261" y="357062"/>
                    <a:pt x="41933" y="342591"/>
                  </a:cubicBezTo>
                  <a:cubicBezTo>
                    <a:pt x="9884" y="155922"/>
                    <a:pt x="0" y="14352"/>
                    <a:pt x="0" y="14352"/>
                  </a:cubicBezTo>
                  <a:lnTo>
                    <a:pt x="336998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8251BC2-770F-375C-067B-E3A781F807D0}"/>
                </a:ext>
              </a:extLst>
            </p:cNvPr>
            <p:cNvSpPr/>
            <p:nvPr/>
          </p:nvSpPr>
          <p:spPr>
            <a:xfrm flipH="1">
              <a:off x="10442879" y="3852479"/>
              <a:ext cx="43321" cy="272139"/>
            </a:xfrm>
            <a:custGeom>
              <a:avLst/>
              <a:gdLst>
                <a:gd name="connsiteX0" fmla="*/ 66666 w 66666"/>
                <a:gd name="connsiteY0" fmla="*/ 6155 h 418791"/>
                <a:gd name="connsiteX1" fmla="*/ 43762 w 66666"/>
                <a:gd name="connsiteY1" fmla="*/ 352504 h 418791"/>
                <a:gd name="connsiteX2" fmla="*/ 1474 w 66666"/>
                <a:gd name="connsiteY2" fmla="*/ 418791 h 418791"/>
                <a:gd name="connsiteX3" fmla="*/ 12305 w 66666"/>
                <a:gd name="connsiteY3" fmla="*/ 298084 h 418791"/>
                <a:gd name="connsiteX4" fmla="*/ 12305 w 66666"/>
                <a:gd name="connsiteY4" fmla="*/ 298084 h 418791"/>
                <a:gd name="connsiteX5" fmla="*/ 17661 w 66666"/>
                <a:gd name="connsiteY5" fmla="*/ 245498 h 418791"/>
                <a:gd name="connsiteX6" fmla="*/ 20354 w 66666"/>
                <a:gd name="connsiteY6" fmla="*/ 181313 h 418791"/>
                <a:gd name="connsiteX7" fmla="*/ 19200 w 66666"/>
                <a:gd name="connsiteY7" fmla="*/ 0 h 418791"/>
                <a:gd name="connsiteX8" fmla="*/ 66637 w 66666"/>
                <a:gd name="connsiteY8" fmla="*/ 6155 h 418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66" h="418791">
                  <a:moveTo>
                    <a:pt x="66666" y="6155"/>
                  </a:moveTo>
                  <a:lnTo>
                    <a:pt x="43762" y="352504"/>
                  </a:lnTo>
                  <a:cubicBezTo>
                    <a:pt x="43762" y="352504"/>
                    <a:pt x="21360" y="377688"/>
                    <a:pt x="1474" y="418791"/>
                  </a:cubicBezTo>
                  <a:cubicBezTo>
                    <a:pt x="-2107" y="380765"/>
                    <a:pt x="586" y="338774"/>
                    <a:pt x="12305" y="298084"/>
                  </a:cubicBezTo>
                  <a:lnTo>
                    <a:pt x="12305" y="298084"/>
                  </a:lnTo>
                  <a:cubicBezTo>
                    <a:pt x="12778" y="297108"/>
                    <a:pt x="15412" y="280950"/>
                    <a:pt x="17661" y="245498"/>
                  </a:cubicBezTo>
                  <a:cubicBezTo>
                    <a:pt x="18727" y="228601"/>
                    <a:pt x="19733" y="207354"/>
                    <a:pt x="20354" y="181313"/>
                  </a:cubicBezTo>
                  <a:cubicBezTo>
                    <a:pt x="22070" y="110498"/>
                    <a:pt x="20650" y="43027"/>
                    <a:pt x="19200" y="0"/>
                  </a:cubicBezTo>
                  <a:lnTo>
                    <a:pt x="66637" y="615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A3EBDD0-8FB6-62BB-14EF-FB92A2E4BF6C}"/>
                </a:ext>
              </a:extLst>
            </p:cNvPr>
            <p:cNvSpPr/>
            <p:nvPr/>
          </p:nvSpPr>
          <p:spPr>
            <a:xfrm flipH="1">
              <a:off x="9802395" y="3759195"/>
              <a:ext cx="93187" cy="547393"/>
            </a:xfrm>
            <a:custGeom>
              <a:avLst/>
              <a:gdLst>
                <a:gd name="connsiteX0" fmla="*/ 143405 w 143404"/>
                <a:gd name="connsiteY0" fmla="*/ 750611 h 842376"/>
                <a:gd name="connsiteX1" fmla="*/ 136214 w 143404"/>
                <a:gd name="connsiteY1" fmla="*/ 842377 h 842376"/>
                <a:gd name="connsiteX2" fmla="*/ 91204 w 143404"/>
                <a:gd name="connsiteY2" fmla="*/ 764046 h 842376"/>
                <a:gd name="connsiteX3" fmla="*/ 43146 w 143404"/>
                <a:gd name="connsiteY3" fmla="*/ 386536 h 842376"/>
                <a:gd name="connsiteX4" fmla="*/ 41666 w 143404"/>
                <a:gd name="connsiteY4" fmla="*/ 377983 h 842376"/>
                <a:gd name="connsiteX5" fmla="*/ 0 w 143404"/>
                <a:gd name="connsiteY5" fmla="*/ 53444 h 842376"/>
                <a:gd name="connsiteX6" fmla="*/ 4291 w 143404"/>
                <a:gd name="connsiteY6" fmla="*/ 49538 h 842376"/>
                <a:gd name="connsiteX7" fmla="*/ 58770 w 143404"/>
                <a:gd name="connsiteY7" fmla="*/ 0 h 842376"/>
                <a:gd name="connsiteX8" fmla="*/ 64068 w 143404"/>
                <a:gd name="connsiteY8" fmla="*/ 46993 h 842376"/>
                <a:gd name="connsiteX9" fmla="*/ 143405 w 143404"/>
                <a:gd name="connsiteY9" fmla="*/ 750611 h 842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404" h="842376">
                  <a:moveTo>
                    <a:pt x="143405" y="750611"/>
                  </a:moveTo>
                  <a:lnTo>
                    <a:pt x="136214" y="842377"/>
                  </a:lnTo>
                  <a:cubicBezTo>
                    <a:pt x="113635" y="817105"/>
                    <a:pt x="97744" y="788726"/>
                    <a:pt x="91204" y="764046"/>
                  </a:cubicBezTo>
                  <a:cubicBezTo>
                    <a:pt x="98188" y="700422"/>
                    <a:pt x="78005" y="586817"/>
                    <a:pt x="43146" y="386536"/>
                  </a:cubicBezTo>
                  <a:cubicBezTo>
                    <a:pt x="42643" y="383665"/>
                    <a:pt x="42140" y="380824"/>
                    <a:pt x="41666" y="377983"/>
                  </a:cubicBezTo>
                  <a:cubicBezTo>
                    <a:pt x="12636" y="208952"/>
                    <a:pt x="1805" y="76881"/>
                    <a:pt x="0" y="53444"/>
                  </a:cubicBezTo>
                  <a:lnTo>
                    <a:pt x="4291" y="49538"/>
                  </a:lnTo>
                  <a:lnTo>
                    <a:pt x="58770" y="0"/>
                  </a:lnTo>
                  <a:lnTo>
                    <a:pt x="64068" y="46993"/>
                  </a:lnTo>
                  <a:lnTo>
                    <a:pt x="143405" y="75061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F785CB0-A9B4-768A-7CF3-5896F6C09CB0}"/>
                </a:ext>
              </a:extLst>
            </p:cNvPr>
            <p:cNvSpPr/>
            <p:nvPr/>
          </p:nvSpPr>
          <p:spPr>
            <a:xfrm flipH="1">
              <a:off x="9186851" y="2282948"/>
              <a:ext cx="1704965" cy="1641032"/>
            </a:xfrm>
            <a:custGeom>
              <a:avLst/>
              <a:gdLst>
                <a:gd name="connsiteX0" fmla="*/ 2623749 w 2623749"/>
                <a:gd name="connsiteY0" fmla="*/ 2203686 h 2525363"/>
                <a:gd name="connsiteX1" fmla="*/ 1826679 w 2623749"/>
                <a:gd name="connsiteY1" fmla="*/ 2492951 h 2525363"/>
                <a:gd name="connsiteX2" fmla="*/ 1753438 w 2623749"/>
                <a:gd name="connsiteY2" fmla="*/ 2503160 h 2525363"/>
                <a:gd name="connsiteX3" fmla="*/ 1145492 w 2623749"/>
                <a:gd name="connsiteY3" fmla="*/ 2516181 h 2525363"/>
                <a:gd name="connsiteX4" fmla="*/ 1114538 w 2623749"/>
                <a:gd name="connsiteY4" fmla="*/ 2513784 h 2525363"/>
                <a:gd name="connsiteX5" fmla="*/ 811038 w 2623749"/>
                <a:gd name="connsiteY5" fmla="*/ 2475225 h 2525363"/>
                <a:gd name="connsiteX6" fmla="*/ 0 w 2623749"/>
                <a:gd name="connsiteY6" fmla="*/ 2192233 h 2525363"/>
                <a:gd name="connsiteX7" fmla="*/ 20182 w 2623749"/>
                <a:gd name="connsiteY7" fmla="*/ 2089074 h 2525363"/>
                <a:gd name="connsiteX8" fmla="*/ 284915 w 2623749"/>
                <a:gd name="connsiteY8" fmla="*/ 1075269 h 2525363"/>
                <a:gd name="connsiteX9" fmla="*/ 356825 w 2623749"/>
                <a:gd name="connsiteY9" fmla="*/ 868714 h 2525363"/>
                <a:gd name="connsiteX10" fmla="*/ 357949 w 2623749"/>
                <a:gd name="connsiteY10" fmla="*/ 865784 h 2525363"/>
                <a:gd name="connsiteX11" fmla="*/ 573441 w 2623749"/>
                <a:gd name="connsiteY11" fmla="*/ 427610 h 2525363"/>
                <a:gd name="connsiteX12" fmla="*/ 573441 w 2623749"/>
                <a:gd name="connsiteY12" fmla="*/ 427610 h 2525363"/>
                <a:gd name="connsiteX13" fmla="*/ 658874 w 2623749"/>
                <a:gd name="connsiteY13" fmla="*/ 294947 h 2525363"/>
                <a:gd name="connsiteX14" fmla="*/ 895436 w 2623749"/>
                <a:gd name="connsiteY14" fmla="*/ 0 h 2525363"/>
                <a:gd name="connsiteX15" fmla="*/ 991404 w 2623749"/>
                <a:gd name="connsiteY15" fmla="*/ 28941 h 2525363"/>
                <a:gd name="connsiteX16" fmla="*/ 1033928 w 2623749"/>
                <a:gd name="connsiteY16" fmla="*/ 38618 h 2525363"/>
                <a:gd name="connsiteX17" fmla="*/ 1053400 w 2623749"/>
                <a:gd name="connsiteY17" fmla="*/ 42583 h 2525363"/>
                <a:gd name="connsiteX18" fmla="*/ 1053400 w 2623749"/>
                <a:gd name="connsiteY18" fmla="*/ 48088 h 2525363"/>
                <a:gd name="connsiteX19" fmla="*/ 1005372 w 2623749"/>
                <a:gd name="connsiteY19" fmla="*/ 779996 h 2525363"/>
                <a:gd name="connsiteX20" fmla="*/ 861641 w 2623749"/>
                <a:gd name="connsiteY20" fmla="*/ 1371814 h 2525363"/>
                <a:gd name="connsiteX21" fmla="*/ 1027270 w 2623749"/>
                <a:gd name="connsiteY21" fmla="*/ 1424459 h 2525363"/>
                <a:gd name="connsiteX22" fmla="*/ 1163277 w 2623749"/>
                <a:gd name="connsiteY22" fmla="*/ 1454584 h 2525363"/>
                <a:gd name="connsiteX23" fmla="*/ 1594615 w 2623749"/>
                <a:gd name="connsiteY23" fmla="*/ 1475269 h 2525363"/>
                <a:gd name="connsiteX24" fmla="*/ 2150271 w 2623749"/>
                <a:gd name="connsiteY24" fmla="*/ 1255368 h 2525363"/>
                <a:gd name="connsiteX25" fmla="*/ 2266007 w 2623749"/>
                <a:gd name="connsiteY25" fmla="*/ 1176356 h 2525363"/>
                <a:gd name="connsiteX26" fmla="*/ 2355820 w 2623749"/>
                <a:gd name="connsiteY26" fmla="*/ 1119687 h 2525363"/>
                <a:gd name="connsiteX27" fmla="*/ 2402162 w 2623749"/>
                <a:gd name="connsiteY27" fmla="*/ 1253030 h 2525363"/>
                <a:gd name="connsiteX28" fmla="*/ 2418319 w 2623749"/>
                <a:gd name="connsiteY28" fmla="*/ 1304728 h 2525363"/>
                <a:gd name="connsiteX29" fmla="*/ 2623749 w 2623749"/>
                <a:gd name="connsiteY29" fmla="*/ 2203686 h 252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623749" h="2525363">
                  <a:moveTo>
                    <a:pt x="2623749" y="2203686"/>
                  </a:moveTo>
                  <a:cubicBezTo>
                    <a:pt x="2623749" y="2203686"/>
                    <a:pt x="2357477" y="2411306"/>
                    <a:pt x="1826679" y="2492951"/>
                  </a:cubicBezTo>
                  <a:cubicBezTo>
                    <a:pt x="1802798" y="2496591"/>
                    <a:pt x="1778384" y="2500053"/>
                    <a:pt x="1753438" y="2503160"/>
                  </a:cubicBezTo>
                  <a:cubicBezTo>
                    <a:pt x="1577422" y="2525295"/>
                    <a:pt x="1374773" y="2533167"/>
                    <a:pt x="1145492" y="2516181"/>
                  </a:cubicBezTo>
                  <a:cubicBezTo>
                    <a:pt x="1135223" y="2515441"/>
                    <a:pt x="1124866" y="2514642"/>
                    <a:pt x="1114538" y="2513784"/>
                  </a:cubicBezTo>
                  <a:cubicBezTo>
                    <a:pt x="1005312" y="2504699"/>
                    <a:pt x="904166" y="2491353"/>
                    <a:pt x="811038" y="2475225"/>
                  </a:cubicBezTo>
                  <a:cubicBezTo>
                    <a:pt x="269439" y="2381388"/>
                    <a:pt x="0" y="2192233"/>
                    <a:pt x="0" y="2192233"/>
                  </a:cubicBezTo>
                  <a:cubicBezTo>
                    <a:pt x="0" y="2192233"/>
                    <a:pt x="3877" y="2169536"/>
                    <a:pt x="20182" y="2089074"/>
                  </a:cubicBezTo>
                  <a:cubicBezTo>
                    <a:pt x="61671" y="1884324"/>
                    <a:pt x="153673" y="1466273"/>
                    <a:pt x="284915" y="1075269"/>
                  </a:cubicBezTo>
                  <a:cubicBezTo>
                    <a:pt x="306991" y="1002353"/>
                    <a:pt x="331583" y="933018"/>
                    <a:pt x="356825" y="868714"/>
                  </a:cubicBezTo>
                  <a:cubicBezTo>
                    <a:pt x="356825" y="868714"/>
                    <a:pt x="357210" y="867708"/>
                    <a:pt x="357949" y="865784"/>
                  </a:cubicBezTo>
                  <a:cubicBezTo>
                    <a:pt x="459629" y="607443"/>
                    <a:pt x="571488" y="430628"/>
                    <a:pt x="573441" y="427610"/>
                  </a:cubicBezTo>
                  <a:lnTo>
                    <a:pt x="573441" y="427610"/>
                  </a:lnTo>
                  <a:cubicBezTo>
                    <a:pt x="602353" y="379729"/>
                    <a:pt x="631117" y="335430"/>
                    <a:pt x="658874" y="294947"/>
                  </a:cubicBezTo>
                  <a:cubicBezTo>
                    <a:pt x="781239" y="116387"/>
                    <a:pt x="884132" y="11363"/>
                    <a:pt x="895436" y="0"/>
                  </a:cubicBezTo>
                  <a:cubicBezTo>
                    <a:pt x="921625" y="10831"/>
                    <a:pt x="959355" y="21129"/>
                    <a:pt x="991404" y="28941"/>
                  </a:cubicBezTo>
                  <a:cubicBezTo>
                    <a:pt x="1007857" y="32907"/>
                    <a:pt x="1022831" y="36221"/>
                    <a:pt x="1033928" y="38618"/>
                  </a:cubicBezTo>
                  <a:cubicBezTo>
                    <a:pt x="1045913" y="41133"/>
                    <a:pt x="1053400" y="42583"/>
                    <a:pt x="1053400" y="42583"/>
                  </a:cubicBezTo>
                  <a:lnTo>
                    <a:pt x="1053400" y="48088"/>
                  </a:lnTo>
                  <a:cubicBezTo>
                    <a:pt x="1053341" y="97744"/>
                    <a:pt x="1051092" y="474691"/>
                    <a:pt x="1005372" y="779996"/>
                  </a:cubicBezTo>
                  <a:cubicBezTo>
                    <a:pt x="956337" y="1107465"/>
                    <a:pt x="861641" y="1371814"/>
                    <a:pt x="861641" y="1371814"/>
                  </a:cubicBezTo>
                  <a:cubicBezTo>
                    <a:pt x="861641" y="1371814"/>
                    <a:pt x="924999" y="1397767"/>
                    <a:pt x="1027270" y="1424459"/>
                  </a:cubicBezTo>
                  <a:cubicBezTo>
                    <a:pt x="1067160" y="1434875"/>
                    <a:pt x="1112970" y="1445440"/>
                    <a:pt x="1163277" y="1454584"/>
                  </a:cubicBezTo>
                  <a:cubicBezTo>
                    <a:pt x="1287091" y="1477193"/>
                    <a:pt x="1438071" y="1491486"/>
                    <a:pt x="1594615" y="1475269"/>
                  </a:cubicBezTo>
                  <a:cubicBezTo>
                    <a:pt x="1825554" y="1451329"/>
                    <a:pt x="2010447" y="1347726"/>
                    <a:pt x="2150271" y="1255368"/>
                  </a:cubicBezTo>
                  <a:cubicBezTo>
                    <a:pt x="2193032" y="1227107"/>
                    <a:pt x="2231621" y="1199882"/>
                    <a:pt x="2266007" y="1176356"/>
                  </a:cubicBezTo>
                  <a:cubicBezTo>
                    <a:pt x="2300009" y="1153008"/>
                    <a:pt x="2329956" y="1133270"/>
                    <a:pt x="2355820" y="1119687"/>
                  </a:cubicBezTo>
                  <a:cubicBezTo>
                    <a:pt x="2374463" y="1169136"/>
                    <a:pt x="2390857" y="1217963"/>
                    <a:pt x="2402162" y="1253030"/>
                  </a:cubicBezTo>
                  <a:cubicBezTo>
                    <a:pt x="2412282" y="1284398"/>
                    <a:pt x="2418319" y="1304728"/>
                    <a:pt x="2418319" y="1304728"/>
                  </a:cubicBezTo>
                  <a:cubicBezTo>
                    <a:pt x="2575721" y="1778827"/>
                    <a:pt x="2623749" y="2203686"/>
                    <a:pt x="2623749" y="2203686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84D4D6F-A2B4-6F6E-A1DF-B92AAE734CE6}"/>
                </a:ext>
              </a:extLst>
            </p:cNvPr>
            <p:cNvSpPr/>
            <p:nvPr/>
          </p:nvSpPr>
          <p:spPr>
            <a:xfrm flipH="1">
              <a:off x="10480858" y="2559202"/>
              <a:ext cx="159722" cy="276466"/>
            </a:xfrm>
            <a:custGeom>
              <a:avLst/>
              <a:gdLst>
                <a:gd name="connsiteX0" fmla="*/ 245794 w 245794"/>
                <a:gd name="connsiteY0" fmla="*/ 321048 h 425450"/>
                <a:gd name="connsiteX1" fmla="*/ 202797 w 245794"/>
                <a:gd name="connsiteY1" fmla="*/ 414738 h 425450"/>
                <a:gd name="connsiteX2" fmla="*/ 0 w 245794"/>
                <a:gd name="connsiteY2" fmla="*/ 425450 h 425450"/>
                <a:gd name="connsiteX3" fmla="*/ 201110 w 245794"/>
                <a:gd name="connsiteY3" fmla="*/ 30836 h 425450"/>
                <a:gd name="connsiteX4" fmla="*/ 245794 w 245794"/>
                <a:gd name="connsiteY4" fmla="*/ 321048 h 42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794" h="425450">
                  <a:moveTo>
                    <a:pt x="245794" y="321048"/>
                  </a:moveTo>
                  <a:lnTo>
                    <a:pt x="202797" y="414738"/>
                  </a:lnTo>
                  <a:lnTo>
                    <a:pt x="0" y="425450"/>
                  </a:lnTo>
                  <a:cubicBezTo>
                    <a:pt x="0" y="425450"/>
                    <a:pt x="166457" y="179833"/>
                    <a:pt x="201110" y="30836"/>
                  </a:cubicBezTo>
                  <a:cubicBezTo>
                    <a:pt x="235763" y="-118132"/>
                    <a:pt x="245794" y="321048"/>
                    <a:pt x="245794" y="321048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7F02D2A-19F7-78BE-F476-1219EFF5A71A}"/>
                </a:ext>
              </a:extLst>
            </p:cNvPr>
            <p:cNvSpPr/>
            <p:nvPr/>
          </p:nvSpPr>
          <p:spPr>
            <a:xfrm flipH="1">
              <a:off x="9247707" y="2988542"/>
              <a:ext cx="113250" cy="142245"/>
            </a:xfrm>
            <a:custGeom>
              <a:avLst/>
              <a:gdLst>
                <a:gd name="connsiteX0" fmla="*/ 62499 w 174279"/>
                <a:gd name="connsiteY0" fmla="*/ 218899 h 218899"/>
                <a:gd name="connsiteX1" fmla="*/ 0 w 174279"/>
                <a:gd name="connsiteY1" fmla="*/ 33858 h 218899"/>
                <a:gd name="connsiteX2" fmla="*/ 12606 w 174279"/>
                <a:gd name="connsiteY2" fmla="*/ 27555 h 218899"/>
                <a:gd name="connsiteX3" fmla="*/ 173766 w 174279"/>
                <a:gd name="connsiteY3" fmla="*/ 29094 h 218899"/>
                <a:gd name="connsiteX4" fmla="*/ 173826 w 174279"/>
                <a:gd name="connsiteY4" fmla="*/ 29212 h 218899"/>
                <a:gd name="connsiteX5" fmla="*/ 62469 w 174279"/>
                <a:gd name="connsiteY5" fmla="*/ 218899 h 2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279" h="218899">
                  <a:moveTo>
                    <a:pt x="62499" y="218899"/>
                  </a:moveTo>
                  <a:cubicBezTo>
                    <a:pt x="62499" y="218899"/>
                    <a:pt x="35304" y="127548"/>
                    <a:pt x="0" y="33858"/>
                  </a:cubicBezTo>
                  <a:cubicBezTo>
                    <a:pt x="4320" y="31580"/>
                    <a:pt x="8523" y="29478"/>
                    <a:pt x="12606" y="27555"/>
                  </a:cubicBezTo>
                  <a:cubicBezTo>
                    <a:pt x="146571" y="-35329"/>
                    <a:pt x="173766" y="29094"/>
                    <a:pt x="173766" y="29094"/>
                  </a:cubicBezTo>
                  <a:lnTo>
                    <a:pt x="173826" y="29212"/>
                  </a:lnTo>
                  <a:cubicBezTo>
                    <a:pt x="182555" y="104051"/>
                    <a:pt x="62469" y="218899"/>
                    <a:pt x="62469" y="218899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FBFF1E7-7241-63EA-CD6C-DD5671807C09}"/>
                </a:ext>
              </a:extLst>
            </p:cNvPr>
            <p:cNvSpPr/>
            <p:nvPr/>
          </p:nvSpPr>
          <p:spPr>
            <a:xfrm flipH="1">
              <a:off x="9247963" y="2294120"/>
              <a:ext cx="1083921" cy="952016"/>
            </a:xfrm>
            <a:custGeom>
              <a:avLst/>
              <a:gdLst>
                <a:gd name="connsiteX0" fmla="*/ 1668004 w 1668033"/>
                <a:gd name="connsiteY0" fmla="*/ 1097848 h 1465045"/>
                <a:gd name="connsiteX1" fmla="*/ 1667945 w 1668033"/>
                <a:gd name="connsiteY1" fmla="*/ 1097729 h 1465045"/>
                <a:gd name="connsiteX2" fmla="*/ 1506755 w 1668033"/>
                <a:gd name="connsiteY2" fmla="*/ 1096190 h 1465045"/>
                <a:gd name="connsiteX3" fmla="*/ 1494149 w 1668033"/>
                <a:gd name="connsiteY3" fmla="*/ 1102494 h 1465045"/>
                <a:gd name="connsiteX4" fmla="*/ 1148747 w 1668033"/>
                <a:gd name="connsiteY4" fmla="*/ 1322927 h 1465045"/>
                <a:gd name="connsiteX5" fmla="*/ 733003 w 1668033"/>
                <a:gd name="connsiteY5" fmla="*/ 1458076 h 1465045"/>
                <a:gd name="connsiteX6" fmla="*/ 0 w 1668033"/>
                <a:gd name="connsiteY6" fmla="*/ 1354621 h 1465045"/>
                <a:gd name="connsiteX7" fmla="*/ 143730 w 1668033"/>
                <a:gd name="connsiteY7" fmla="*/ 762832 h 1465045"/>
                <a:gd name="connsiteX8" fmla="*/ 191788 w 1668033"/>
                <a:gd name="connsiteY8" fmla="*/ 25449 h 1465045"/>
                <a:gd name="connsiteX9" fmla="*/ 757121 w 1668033"/>
                <a:gd name="connsiteY9" fmla="*/ 0 h 1465045"/>
                <a:gd name="connsiteX10" fmla="*/ 1549220 w 1668033"/>
                <a:gd name="connsiteY10" fmla="*/ 872443 h 1465045"/>
                <a:gd name="connsiteX11" fmla="*/ 1664927 w 1668033"/>
                <a:gd name="connsiteY11" fmla="*/ 1084738 h 1465045"/>
                <a:gd name="connsiteX12" fmla="*/ 1668034 w 1668033"/>
                <a:gd name="connsiteY12" fmla="*/ 1097877 h 146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68033" h="1465045">
                  <a:moveTo>
                    <a:pt x="1668004" y="1097848"/>
                  </a:moveTo>
                  <a:lnTo>
                    <a:pt x="1667945" y="1097729"/>
                  </a:lnTo>
                  <a:cubicBezTo>
                    <a:pt x="1667945" y="1097729"/>
                    <a:pt x="1640720" y="1033307"/>
                    <a:pt x="1506755" y="1096190"/>
                  </a:cubicBezTo>
                  <a:cubicBezTo>
                    <a:pt x="1502672" y="1098114"/>
                    <a:pt x="1498469" y="1100245"/>
                    <a:pt x="1494149" y="1102494"/>
                  </a:cubicBezTo>
                  <a:cubicBezTo>
                    <a:pt x="1416351" y="1143450"/>
                    <a:pt x="1301473" y="1240010"/>
                    <a:pt x="1148747" y="1322927"/>
                  </a:cubicBezTo>
                  <a:cubicBezTo>
                    <a:pt x="1032241" y="1386137"/>
                    <a:pt x="893749" y="1441445"/>
                    <a:pt x="733003" y="1458076"/>
                  </a:cubicBezTo>
                  <a:cubicBezTo>
                    <a:pt x="349693" y="1497819"/>
                    <a:pt x="0" y="1354621"/>
                    <a:pt x="0" y="1354621"/>
                  </a:cubicBezTo>
                  <a:cubicBezTo>
                    <a:pt x="0" y="1354621"/>
                    <a:pt x="94696" y="1090272"/>
                    <a:pt x="143730" y="762832"/>
                  </a:cubicBezTo>
                  <a:cubicBezTo>
                    <a:pt x="192794" y="435363"/>
                    <a:pt x="191788" y="25449"/>
                    <a:pt x="191788" y="25449"/>
                  </a:cubicBezTo>
                  <a:cubicBezTo>
                    <a:pt x="191788" y="25449"/>
                    <a:pt x="477532" y="67766"/>
                    <a:pt x="757121" y="0"/>
                  </a:cubicBezTo>
                  <a:cubicBezTo>
                    <a:pt x="757121" y="0"/>
                    <a:pt x="1291056" y="490849"/>
                    <a:pt x="1549220" y="872443"/>
                  </a:cubicBezTo>
                  <a:cubicBezTo>
                    <a:pt x="1601155" y="949294"/>
                    <a:pt x="1641933" y="1021647"/>
                    <a:pt x="1664927" y="1084738"/>
                  </a:cubicBezTo>
                  <a:cubicBezTo>
                    <a:pt x="1666465" y="1088940"/>
                    <a:pt x="1667472" y="1093350"/>
                    <a:pt x="1668034" y="1097877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CC920F6-267E-AE23-0927-36379098E6D3}"/>
                </a:ext>
              </a:extLst>
            </p:cNvPr>
            <p:cNvSpPr/>
            <p:nvPr/>
          </p:nvSpPr>
          <p:spPr>
            <a:xfrm flipH="1">
              <a:off x="9330805" y="2314197"/>
              <a:ext cx="1050866" cy="973297"/>
            </a:xfrm>
            <a:custGeom>
              <a:avLst/>
              <a:gdLst>
                <a:gd name="connsiteX0" fmla="*/ 1570764 w 1617164"/>
                <a:gd name="connsiteY0" fmla="*/ 1071570 h 1497794"/>
                <a:gd name="connsiteX1" fmla="*/ 809588 w 1617164"/>
                <a:gd name="connsiteY1" fmla="*/ 1427152 h 1497794"/>
                <a:gd name="connsiteX2" fmla="*/ 76615 w 1617164"/>
                <a:gd name="connsiteY2" fmla="*/ 1323697 h 1497794"/>
                <a:gd name="connsiteX3" fmla="*/ 220345 w 1617164"/>
                <a:gd name="connsiteY3" fmla="*/ 731908 h 1497794"/>
                <a:gd name="connsiteX4" fmla="*/ 268373 w 1617164"/>
                <a:gd name="connsiteY4" fmla="*/ 0 h 1497794"/>
                <a:gd name="connsiteX5" fmla="*/ 0 w 1617164"/>
                <a:gd name="connsiteY5" fmla="*/ 1427744 h 1497794"/>
                <a:gd name="connsiteX6" fmla="*/ 1228824 w 1617164"/>
                <a:gd name="connsiteY6" fmla="*/ 1368233 h 1497794"/>
                <a:gd name="connsiteX7" fmla="*/ 1617165 w 1617164"/>
                <a:gd name="connsiteY7" fmla="*/ 1204913 h 1497794"/>
                <a:gd name="connsiteX8" fmla="*/ 1570823 w 1617164"/>
                <a:gd name="connsiteY8" fmla="*/ 1071540 h 149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7164" h="1497794">
                  <a:moveTo>
                    <a:pt x="1570764" y="1071570"/>
                  </a:moveTo>
                  <a:cubicBezTo>
                    <a:pt x="1433662" y="1143775"/>
                    <a:pt x="1181180" y="1388652"/>
                    <a:pt x="809588" y="1427152"/>
                  </a:cubicBezTo>
                  <a:cubicBezTo>
                    <a:pt x="426278" y="1466894"/>
                    <a:pt x="76615" y="1323697"/>
                    <a:pt x="76615" y="1323697"/>
                  </a:cubicBezTo>
                  <a:cubicBezTo>
                    <a:pt x="76615" y="1323697"/>
                    <a:pt x="171281" y="1059348"/>
                    <a:pt x="220345" y="731908"/>
                  </a:cubicBezTo>
                  <a:cubicBezTo>
                    <a:pt x="266065" y="426604"/>
                    <a:pt x="268285" y="49656"/>
                    <a:pt x="268373" y="0"/>
                  </a:cubicBezTo>
                  <a:cubicBezTo>
                    <a:pt x="266065" y="607117"/>
                    <a:pt x="0" y="1427744"/>
                    <a:pt x="0" y="1427744"/>
                  </a:cubicBezTo>
                  <a:cubicBezTo>
                    <a:pt x="404350" y="1521936"/>
                    <a:pt x="870223" y="1538419"/>
                    <a:pt x="1228824" y="1368233"/>
                  </a:cubicBezTo>
                  <a:cubicBezTo>
                    <a:pt x="1454614" y="1261079"/>
                    <a:pt x="1565792" y="1220390"/>
                    <a:pt x="1617165" y="1204913"/>
                  </a:cubicBezTo>
                  <a:cubicBezTo>
                    <a:pt x="1605860" y="1169846"/>
                    <a:pt x="1589496" y="1121019"/>
                    <a:pt x="1570823" y="1071540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074FC21-572E-68CE-3381-3D60AAA34A61}"/>
                </a:ext>
              </a:extLst>
            </p:cNvPr>
            <p:cNvSpPr/>
            <p:nvPr/>
          </p:nvSpPr>
          <p:spPr>
            <a:xfrm flipH="1">
              <a:off x="9743091" y="2331754"/>
              <a:ext cx="403132" cy="224276"/>
            </a:xfrm>
            <a:custGeom>
              <a:avLst/>
              <a:gdLst>
                <a:gd name="connsiteX0" fmla="*/ 620375 w 620374"/>
                <a:gd name="connsiteY0" fmla="*/ 331109 h 345135"/>
                <a:gd name="connsiteX1" fmla="*/ 407073 w 620374"/>
                <a:gd name="connsiteY1" fmla="*/ 27136 h 345135"/>
                <a:gd name="connsiteX2" fmla="*/ 458860 w 620374"/>
                <a:gd name="connsiteY2" fmla="*/ 0 h 345135"/>
                <a:gd name="connsiteX3" fmla="*/ 267752 w 620374"/>
                <a:gd name="connsiteY3" fmla="*/ 26396 h 345135"/>
                <a:gd name="connsiteX4" fmla="*/ 0 w 620374"/>
                <a:gd name="connsiteY4" fmla="*/ 18436 h 345135"/>
                <a:gd name="connsiteX5" fmla="*/ 163113 w 620374"/>
                <a:gd name="connsiteY5" fmla="*/ 56403 h 345135"/>
                <a:gd name="connsiteX6" fmla="*/ 183650 w 620374"/>
                <a:gd name="connsiteY6" fmla="*/ 345136 h 345135"/>
                <a:gd name="connsiteX7" fmla="*/ 199926 w 620374"/>
                <a:gd name="connsiteY7" fmla="*/ 60280 h 345135"/>
                <a:gd name="connsiteX8" fmla="*/ 265917 w 620374"/>
                <a:gd name="connsiteY8" fmla="*/ 60842 h 345135"/>
                <a:gd name="connsiteX9" fmla="*/ 367034 w 620374"/>
                <a:gd name="connsiteY9" fmla="*/ 41755 h 345135"/>
                <a:gd name="connsiteX10" fmla="*/ 620345 w 620374"/>
                <a:gd name="connsiteY10" fmla="*/ 331080 h 345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0374" h="345135">
                  <a:moveTo>
                    <a:pt x="620375" y="331109"/>
                  </a:moveTo>
                  <a:cubicBezTo>
                    <a:pt x="620375" y="331109"/>
                    <a:pt x="544381" y="153259"/>
                    <a:pt x="407073" y="27136"/>
                  </a:cubicBezTo>
                  <a:cubicBezTo>
                    <a:pt x="440364" y="13021"/>
                    <a:pt x="458860" y="0"/>
                    <a:pt x="458860" y="0"/>
                  </a:cubicBezTo>
                  <a:cubicBezTo>
                    <a:pt x="458860" y="0"/>
                    <a:pt x="363217" y="24798"/>
                    <a:pt x="267752" y="26396"/>
                  </a:cubicBezTo>
                  <a:cubicBezTo>
                    <a:pt x="172316" y="27994"/>
                    <a:pt x="0" y="18436"/>
                    <a:pt x="0" y="18436"/>
                  </a:cubicBezTo>
                  <a:cubicBezTo>
                    <a:pt x="0" y="18436"/>
                    <a:pt x="76200" y="44773"/>
                    <a:pt x="163113" y="56403"/>
                  </a:cubicBezTo>
                  <a:cubicBezTo>
                    <a:pt x="169091" y="89517"/>
                    <a:pt x="181490" y="177288"/>
                    <a:pt x="183650" y="345136"/>
                  </a:cubicBezTo>
                  <a:cubicBezTo>
                    <a:pt x="183650" y="345136"/>
                    <a:pt x="203951" y="177584"/>
                    <a:pt x="199926" y="60280"/>
                  </a:cubicBezTo>
                  <a:cubicBezTo>
                    <a:pt x="222180" y="61966"/>
                    <a:pt x="244492" y="62381"/>
                    <a:pt x="265917" y="60842"/>
                  </a:cubicBezTo>
                  <a:cubicBezTo>
                    <a:pt x="304742" y="58060"/>
                    <a:pt x="338774" y="50573"/>
                    <a:pt x="367034" y="41755"/>
                  </a:cubicBezTo>
                  <a:cubicBezTo>
                    <a:pt x="405712" y="74454"/>
                    <a:pt x="522809" y="179596"/>
                    <a:pt x="620345" y="331080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DF329930-000B-5D6C-2279-0B66819D8BB0}"/>
                </a:ext>
              </a:extLst>
            </p:cNvPr>
            <p:cNvSpPr/>
            <p:nvPr/>
          </p:nvSpPr>
          <p:spPr>
            <a:xfrm flipH="1">
              <a:off x="9352766" y="2688830"/>
              <a:ext cx="315290" cy="464917"/>
            </a:xfrm>
            <a:custGeom>
              <a:avLst/>
              <a:gdLst>
                <a:gd name="connsiteX0" fmla="*/ 281986 w 485196"/>
                <a:gd name="connsiteY0" fmla="*/ 378960 h 715455"/>
                <a:gd name="connsiteX1" fmla="*/ 0 w 485196"/>
                <a:gd name="connsiteY1" fmla="*/ 0 h 715455"/>
                <a:gd name="connsiteX2" fmla="*/ 170245 w 485196"/>
                <a:gd name="connsiteY2" fmla="*/ 483598 h 715455"/>
                <a:gd name="connsiteX3" fmla="*/ 127158 w 485196"/>
                <a:gd name="connsiteY3" fmla="*/ 715455 h 715455"/>
                <a:gd name="connsiteX4" fmla="*/ 472590 w 485196"/>
                <a:gd name="connsiteY4" fmla="*/ 495051 h 715455"/>
                <a:gd name="connsiteX5" fmla="*/ 485197 w 485196"/>
                <a:gd name="connsiteY5" fmla="*/ 488748 h 715455"/>
                <a:gd name="connsiteX6" fmla="*/ 281956 w 485196"/>
                <a:gd name="connsiteY6" fmla="*/ 378960 h 71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5196" h="715455">
                  <a:moveTo>
                    <a:pt x="281986" y="378960"/>
                  </a:moveTo>
                  <a:cubicBezTo>
                    <a:pt x="186077" y="258282"/>
                    <a:pt x="5623" y="7812"/>
                    <a:pt x="0" y="0"/>
                  </a:cubicBezTo>
                  <a:cubicBezTo>
                    <a:pt x="4942" y="8671"/>
                    <a:pt x="162876" y="287135"/>
                    <a:pt x="170245" y="483598"/>
                  </a:cubicBezTo>
                  <a:cubicBezTo>
                    <a:pt x="174062" y="585456"/>
                    <a:pt x="150832" y="663461"/>
                    <a:pt x="127158" y="715455"/>
                  </a:cubicBezTo>
                  <a:cubicBezTo>
                    <a:pt x="279885" y="632537"/>
                    <a:pt x="394792" y="536007"/>
                    <a:pt x="472590" y="495051"/>
                  </a:cubicBezTo>
                  <a:cubicBezTo>
                    <a:pt x="476911" y="492772"/>
                    <a:pt x="481113" y="490671"/>
                    <a:pt x="485197" y="488748"/>
                  </a:cubicBezTo>
                  <a:cubicBezTo>
                    <a:pt x="485197" y="488748"/>
                    <a:pt x="379404" y="501532"/>
                    <a:pt x="281956" y="378960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E3B26E0-CEE6-F72F-784C-0A3B2A2A56B7}"/>
                </a:ext>
              </a:extLst>
            </p:cNvPr>
            <p:cNvSpPr/>
            <p:nvPr/>
          </p:nvSpPr>
          <p:spPr>
            <a:xfrm flipH="1">
              <a:off x="10219949" y="2301736"/>
              <a:ext cx="170606" cy="453840"/>
            </a:xfrm>
            <a:custGeom>
              <a:avLst/>
              <a:gdLst>
                <a:gd name="connsiteX0" fmla="*/ 220019 w 262543"/>
                <a:gd name="connsiteY0" fmla="*/ 0 h 698409"/>
                <a:gd name="connsiteX1" fmla="*/ 109255 w 262543"/>
                <a:gd name="connsiteY1" fmla="*/ 239669 h 698409"/>
                <a:gd name="connsiteX2" fmla="*/ 0 w 262543"/>
                <a:gd name="connsiteY2" fmla="*/ 698410 h 698409"/>
                <a:gd name="connsiteX3" fmla="*/ 156632 w 262543"/>
                <a:gd name="connsiteY3" fmla="*/ 239905 h 698409"/>
                <a:gd name="connsiteX4" fmla="*/ 262544 w 262543"/>
                <a:gd name="connsiteY4" fmla="*/ 9677 h 698409"/>
                <a:gd name="connsiteX5" fmla="*/ 220019 w 262543"/>
                <a:gd name="connsiteY5" fmla="*/ 0 h 698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543" h="698409">
                  <a:moveTo>
                    <a:pt x="220019" y="0"/>
                  </a:moveTo>
                  <a:cubicBezTo>
                    <a:pt x="194392" y="40127"/>
                    <a:pt x="151483" y="117630"/>
                    <a:pt x="109255" y="239669"/>
                  </a:cubicBezTo>
                  <a:cubicBezTo>
                    <a:pt x="42909" y="431309"/>
                    <a:pt x="0" y="698410"/>
                    <a:pt x="0" y="698410"/>
                  </a:cubicBezTo>
                  <a:cubicBezTo>
                    <a:pt x="0" y="698410"/>
                    <a:pt x="67974" y="450929"/>
                    <a:pt x="156632" y="239905"/>
                  </a:cubicBezTo>
                  <a:cubicBezTo>
                    <a:pt x="211467" y="109374"/>
                    <a:pt x="244966" y="42051"/>
                    <a:pt x="262544" y="9677"/>
                  </a:cubicBezTo>
                  <a:cubicBezTo>
                    <a:pt x="251446" y="7309"/>
                    <a:pt x="236502" y="3995"/>
                    <a:pt x="220019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0E8FAC6-FF9A-BC6E-8E17-6039CD2B0C34}"/>
                </a:ext>
              </a:extLst>
            </p:cNvPr>
            <p:cNvSpPr/>
            <p:nvPr/>
          </p:nvSpPr>
          <p:spPr>
            <a:xfrm flipH="1">
              <a:off x="9356138" y="3047369"/>
              <a:ext cx="138388" cy="634466"/>
            </a:xfrm>
            <a:custGeom>
              <a:avLst/>
              <a:gdLst>
                <a:gd name="connsiteX0" fmla="*/ 115706 w 212964"/>
                <a:gd name="connsiteY0" fmla="*/ 0 h 976371"/>
                <a:gd name="connsiteX1" fmla="*/ 0 w 212964"/>
                <a:gd name="connsiteY1" fmla="*/ 78982 h 976371"/>
                <a:gd name="connsiteX2" fmla="*/ 209011 w 212964"/>
                <a:gd name="connsiteY2" fmla="*/ 976371 h 976371"/>
                <a:gd name="connsiteX3" fmla="*/ 115677 w 212964"/>
                <a:gd name="connsiteY3" fmla="*/ 0 h 976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964" h="976371">
                  <a:moveTo>
                    <a:pt x="115706" y="0"/>
                  </a:moveTo>
                  <a:cubicBezTo>
                    <a:pt x="81320" y="23526"/>
                    <a:pt x="42761" y="50751"/>
                    <a:pt x="0" y="78982"/>
                  </a:cubicBezTo>
                  <a:cubicBezTo>
                    <a:pt x="78420" y="276482"/>
                    <a:pt x="176282" y="588800"/>
                    <a:pt x="209011" y="976371"/>
                  </a:cubicBezTo>
                  <a:cubicBezTo>
                    <a:pt x="209011" y="976371"/>
                    <a:pt x="242302" y="382570"/>
                    <a:pt x="115677" y="0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D65306D-AA90-C6DD-B181-53B6BEA4E617}"/>
                </a:ext>
              </a:extLst>
            </p:cNvPr>
            <p:cNvSpPr/>
            <p:nvPr/>
          </p:nvSpPr>
          <p:spPr>
            <a:xfrm flipH="1">
              <a:off x="10135896" y="3208610"/>
              <a:ext cx="119002" cy="527356"/>
            </a:xfrm>
            <a:custGeom>
              <a:avLst/>
              <a:gdLst>
                <a:gd name="connsiteX0" fmla="*/ 47124 w 183130"/>
                <a:gd name="connsiteY0" fmla="*/ 0 h 811541"/>
                <a:gd name="connsiteX1" fmla="*/ 4896 w 183130"/>
                <a:gd name="connsiteY1" fmla="*/ 811541 h 811541"/>
                <a:gd name="connsiteX2" fmla="*/ 183131 w 183130"/>
                <a:gd name="connsiteY2" fmla="*/ 30125 h 811541"/>
                <a:gd name="connsiteX3" fmla="*/ 47124 w 183130"/>
                <a:gd name="connsiteY3" fmla="*/ 0 h 81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130" h="811541">
                  <a:moveTo>
                    <a:pt x="47124" y="0"/>
                  </a:moveTo>
                  <a:cubicBezTo>
                    <a:pt x="-21205" y="406659"/>
                    <a:pt x="4896" y="811541"/>
                    <a:pt x="4896" y="811541"/>
                  </a:cubicBezTo>
                  <a:lnTo>
                    <a:pt x="183131" y="30125"/>
                  </a:lnTo>
                  <a:cubicBezTo>
                    <a:pt x="132824" y="20952"/>
                    <a:pt x="87015" y="10417"/>
                    <a:pt x="47124" y="0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84DBE22-64DB-0FB7-C566-F77E8C0007F3}"/>
                </a:ext>
              </a:extLst>
            </p:cNvPr>
            <p:cNvSpPr/>
            <p:nvPr/>
          </p:nvSpPr>
          <p:spPr>
            <a:xfrm flipH="1">
              <a:off x="10705672" y="2980545"/>
              <a:ext cx="1211" cy="1846"/>
            </a:xfrm>
            <a:custGeom>
              <a:avLst/>
              <a:gdLst>
                <a:gd name="connsiteX0" fmla="*/ 621 w 1864"/>
                <a:gd name="connsiteY0" fmla="*/ 947 h 2841"/>
                <a:gd name="connsiteX1" fmla="*/ 621 w 1864"/>
                <a:gd name="connsiteY1" fmla="*/ 947 h 2841"/>
                <a:gd name="connsiteX2" fmla="*/ 0 w 1864"/>
                <a:gd name="connsiteY2" fmla="*/ 2841 h 2841"/>
                <a:gd name="connsiteX3" fmla="*/ 1864 w 1864"/>
                <a:gd name="connsiteY3" fmla="*/ 0 h 2841"/>
                <a:gd name="connsiteX4" fmla="*/ 621 w 1864"/>
                <a:gd name="connsiteY4" fmla="*/ 947 h 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4" h="2841">
                  <a:moveTo>
                    <a:pt x="621" y="947"/>
                  </a:moveTo>
                  <a:lnTo>
                    <a:pt x="621" y="947"/>
                  </a:lnTo>
                  <a:cubicBezTo>
                    <a:pt x="414" y="1598"/>
                    <a:pt x="178" y="2219"/>
                    <a:pt x="0" y="2841"/>
                  </a:cubicBezTo>
                  <a:lnTo>
                    <a:pt x="1864" y="0"/>
                  </a:lnTo>
                  <a:cubicBezTo>
                    <a:pt x="1864" y="0"/>
                    <a:pt x="1420" y="325"/>
                    <a:pt x="621" y="947"/>
                  </a:cubicBezTo>
                  <a:close/>
                </a:path>
              </a:pathLst>
            </a:custGeom>
            <a:solidFill>
              <a:srgbClr val="F7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5670468-711B-F3A0-A27E-8412CC927AC2}"/>
                </a:ext>
              </a:extLst>
            </p:cNvPr>
            <p:cNvSpPr/>
            <p:nvPr/>
          </p:nvSpPr>
          <p:spPr>
            <a:xfrm flipH="1">
              <a:off x="10303172" y="4046199"/>
              <a:ext cx="207909" cy="276206"/>
            </a:xfrm>
            <a:custGeom>
              <a:avLst/>
              <a:gdLst>
                <a:gd name="connsiteX0" fmla="*/ 289672 w 319949"/>
                <a:gd name="connsiteY0" fmla="*/ 415477 h 425050"/>
                <a:gd name="connsiteX1" fmla="*/ 58852 w 319949"/>
                <a:gd name="connsiteY1" fmla="*/ 366561 h 425050"/>
                <a:gd name="connsiteX2" fmla="*/ 969 w 319949"/>
                <a:gd name="connsiteY2" fmla="*/ 87505 h 425050"/>
                <a:gd name="connsiteX3" fmla="*/ 50595 w 319949"/>
                <a:gd name="connsiteY3" fmla="*/ 0 h 425050"/>
                <a:gd name="connsiteX4" fmla="*/ 128453 w 319949"/>
                <a:gd name="connsiteY4" fmla="*/ 257690 h 425050"/>
                <a:gd name="connsiteX5" fmla="*/ 280055 w 319949"/>
                <a:gd name="connsiteY5" fmla="*/ 246948 h 425050"/>
                <a:gd name="connsiteX6" fmla="*/ 293786 w 319949"/>
                <a:gd name="connsiteY6" fmla="*/ 273522 h 425050"/>
                <a:gd name="connsiteX7" fmla="*/ 289643 w 319949"/>
                <a:gd name="connsiteY7" fmla="*/ 415477 h 4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9949" h="425050">
                  <a:moveTo>
                    <a:pt x="289672" y="415477"/>
                  </a:moveTo>
                  <a:cubicBezTo>
                    <a:pt x="244189" y="425124"/>
                    <a:pt x="92616" y="445099"/>
                    <a:pt x="58852" y="366561"/>
                  </a:cubicBezTo>
                  <a:cubicBezTo>
                    <a:pt x="25087" y="287993"/>
                    <a:pt x="-5926" y="121270"/>
                    <a:pt x="969" y="87505"/>
                  </a:cubicBezTo>
                  <a:cubicBezTo>
                    <a:pt x="7864" y="53740"/>
                    <a:pt x="50595" y="0"/>
                    <a:pt x="50595" y="0"/>
                  </a:cubicBezTo>
                  <a:cubicBezTo>
                    <a:pt x="12687" y="131597"/>
                    <a:pt x="69150" y="276778"/>
                    <a:pt x="128453" y="257690"/>
                  </a:cubicBezTo>
                  <a:cubicBezTo>
                    <a:pt x="203558" y="233514"/>
                    <a:pt x="256765" y="241208"/>
                    <a:pt x="280055" y="246948"/>
                  </a:cubicBezTo>
                  <a:cubicBezTo>
                    <a:pt x="284908" y="257099"/>
                    <a:pt x="289583" y="266154"/>
                    <a:pt x="293786" y="273522"/>
                  </a:cubicBezTo>
                  <a:cubicBezTo>
                    <a:pt x="323407" y="325191"/>
                    <a:pt x="335126" y="405800"/>
                    <a:pt x="289643" y="415477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9EA4434-28DF-0FCE-1F83-AAC7892C882F}"/>
                </a:ext>
              </a:extLst>
            </p:cNvPr>
            <p:cNvSpPr/>
            <p:nvPr/>
          </p:nvSpPr>
          <p:spPr>
            <a:xfrm flipH="1">
              <a:off x="10373633" y="4081543"/>
              <a:ext cx="84130" cy="20728"/>
            </a:xfrm>
            <a:custGeom>
              <a:avLst/>
              <a:gdLst>
                <a:gd name="connsiteX0" fmla="*/ 129437 w 129466"/>
                <a:gd name="connsiteY0" fmla="*/ 25390 h 31898"/>
                <a:gd name="connsiteX1" fmla="*/ 59925 w 129466"/>
                <a:gd name="connsiteY1" fmla="*/ 30687 h 31898"/>
                <a:gd name="connsiteX2" fmla="*/ 0 w 129466"/>
                <a:gd name="connsiteY2" fmla="*/ 0 h 31898"/>
                <a:gd name="connsiteX3" fmla="*/ 67175 w 129466"/>
                <a:gd name="connsiteY3" fmla="*/ 18613 h 31898"/>
                <a:gd name="connsiteX4" fmla="*/ 125738 w 129466"/>
                <a:gd name="connsiteY4" fmla="*/ 15506 h 31898"/>
                <a:gd name="connsiteX5" fmla="*/ 129467 w 129466"/>
                <a:gd name="connsiteY5" fmla="*/ 25390 h 31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466" h="31898">
                  <a:moveTo>
                    <a:pt x="129437" y="25390"/>
                  </a:moveTo>
                  <a:cubicBezTo>
                    <a:pt x="112540" y="29681"/>
                    <a:pt x="86765" y="34090"/>
                    <a:pt x="59925" y="30687"/>
                  </a:cubicBezTo>
                  <a:cubicBezTo>
                    <a:pt x="13760" y="24828"/>
                    <a:pt x="0" y="0"/>
                    <a:pt x="0" y="0"/>
                  </a:cubicBezTo>
                  <a:cubicBezTo>
                    <a:pt x="0" y="0"/>
                    <a:pt x="32700" y="17578"/>
                    <a:pt x="67175" y="18613"/>
                  </a:cubicBezTo>
                  <a:cubicBezTo>
                    <a:pt x="101620" y="19649"/>
                    <a:pt x="125738" y="15506"/>
                    <a:pt x="125738" y="15506"/>
                  </a:cubicBezTo>
                  <a:cubicBezTo>
                    <a:pt x="125738" y="15506"/>
                    <a:pt x="127099" y="19117"/>
                    <a:pt x="129467" y="25390"/>
                  </a:cubicBezTo>
                  <a:close/>
                </a:path>
              </a:pathLst>
            </a:custGeom>
            <a:solidFill>
              <a:srgbClr val="E7DBE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96C26B5-495B-203E-06AA-516DBE74A99B}"/>
                </a:ext>
              </a:extLst>
            </p:cNvPr>
            <p:cNvSpPr/>
            <p:nvPr/>
          </p:nvSpPr>
          <p:spPr>
            <a:xfrm flipH="1">
              <a:off x="10247717" y="2138508"/>
              <a:ext cx="180809" cy="194455"/>
            </a:xfrm>
            <a:custGeom>
              <a:avLst/>
              <a:gdLst>
                <a:gd name="connsiteX0" fmla="*/ 240101 w 278245"/>
                <a:gd name="connsiteY0" fmla="*/ 63958 h 299245"/>
                <a:gd name="connsiteX1" fmla="*/ 47809 w 278245"/>
                <a:gd name="connsiteY1" fmla="*/ 7378 h 299245"/>
                <a:gd name="connsiteX2" fmla="*/ 47809 w 278245"/>
                <a:gd name="connsiteY2" fmla="*/ 287677 h 299245"/>
                <a:gd name="connsiteX3" fmla="*/ 278245 w 278245"/>
                <a:gd name="connsiteY3" fmla="*/ 190969 h 299245"/>
                <a:gd name="connsiteX4" fmla="*/ 240101 w 278245"/>
                <a:gd name="connsiteY4" fmla="*/ 63958 h 2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245" h="299245">
                  <a:moveTo>
                    <a:pt x="240101" y="63958"/>
                  </a:moveTo>
                  <a:cubicBezTo>
                    <a:pt x="240101" y="63958"/>
                    <a:pt x="119571" y="-25855"/>
                    <a:pt x="47809" y="7378"/>
                  </a:cubicBezTo>
                  <a:cubicBezTo>
                    <a:pt x="-23982" y="40610"/>
                    <a:pt x="-7351" y="234055"/>
                    <a:pt x="47809" y="287677"/>
                  </a:cubicBezTo>
                  <a:cubicBezTo>
                    <a:pt x="102969" y="341328"/>
                    <a:pt x="278245" y="190969"/>
                    <a:pt x="278245" y="190969"/>
                  </a:cubicBezTo>
                  <a:lnTo>
                    <a:pt x="240101" y="63958"/>
                  </a:ln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E3CF16D-9DAC-D209-25D4-105B4BA16E08}"/>
                </a:ext>
              </a:extLst>
            </p:cNvPr>
            <p:cNvSpPr/>
            <p:nvPr/>
          </p:nvSpPr>
          <p:spPr>
            <a:xfrm flipH="1">
              <a:off x="9199446" y="1382563"/>
              <a:ext cx="569642" cy="743607"/>
            </a:xfrm>
            <a:custGeom>
              <a:avLst/>
              <a:gdLst>
                <a:gd name="connsiteX0" fmla="*/ 876615 w 876615"/>
                <a:gd name="connsiteY0" fmla="*/ 57100 h 1144328"/>
                <a:gd name="connsiteX1" fmla="*/ 766679 w 876615"/>
                <a:gd name="connsiteY1" fmla="*/ 206690 h 1144328"/>
                <a:gd name="connsiteX2" fmla="*/ 696397 w 876615"/>
                <a:gd name="connsiteY2" fmla="*/ 267147 h 1144328"/>
                <a:gd name="connsiteX3" fmla="*/ 592854 w 876615"/>
                <a:gd name="connsiteY3" fmla="*/ 355717 h 1144328"/>
                <a:gd name="connsiteX4" fmla="*/ 416868 w 876615"/>
                <a:gd name="connsiteY4" fmla="*/ 1079340 h 1144328"/>
                <a:gd name="connsiteX5" fmla="*/ 390679 w 876615"/>
                <a:gd name="connsiteY5" fmla="*/ 1110737 h 1144328"/>
                <a:gd name="connsiteX6" fmla="*/ 193712 w 876615"/>
                <a:gd name="connsiteY6" fmla="*/ 1072652 h 1144328"/>
                <a:gd name="connsiteX7" fmla="*/ 0 w 876615"/>
                <a:gd name="connsiteY7" fmla="*/ 813127 h 1144328"/>
                <a:gd name="connsiteX8" fmla="*/ 65369 w 876615"/>
                <a:gd name="connsiteY8" fmla="*/ 717928 h 1144328"/>
                <a:gd name="connsiteX9" fmla="*/ 128993 w 876615"/>
                <a:gd name="connsiteY9" fmla="*/ 625274 h 1144328"/>
                <a:gd name="connsiteX10" fmla="*/ 145565 w 876615"/>
                <a:gd name="connsiteY10" fmla="*/ 649096 h 1144328"/>
                <a:gd name="connsiteX11" fmla="*/ 262425 w 876615"/>
                <a:gd name="connsiteY11" fmla="*/ 817003 h 1144328"/>
                <a:gd name="connsiteX12" fmla="*/ 262425 w 876615"/>
                <a:gd name="connsiteY12" fmla="*/ 817003 h 1144328"/>
                <a:gd name="connsiteX13" fmla="*/ 262544 w 876615"/>
                <a:gd name="connsiteY13" fmla="*/ 817181 h 1144328"/>
                <a:gd name="connsiteX14" fmla="*/ 279352 w 876615"/>
                <a:gd name="connsiteY14" fmla="*/ 841358 h 1144328"/>
                <a:gd name="connsiteX15" fmla="*/ 361944 w 876615"/>
                <a:gd name="connsiteY15" fmla="*/ 611928 h 1144328"/>
                <a:gd name="connsiteX16" fmla="*/ 469749 w 876615"/>
                <a:gd name="connsiteY16" fmla="*/ 349444 h 1144328"/>
                <a:gd name="connsiteX17" fmla="*/ 482326 w 876615"/>
                <a:gd name="connsiteY17" fmla="*/ 276439 h 1144328"/>
                <a:gd name="connsiteX18" fmla="*/ 576016 w 876615"/>
                <a:gd name="connsiteY18" fmla="*/ 175204 h 1144328"/>
                <a:gd name="connsiteX19" fmla="*/ 611793 w 876615"/>
                <a:gd name="connsiteY19" fmla="*/ 87551 h 1144328"/>
                <a:gd name="connsiteX20" fmla="*/ 654761 w 876615"/>
                <a:gd name="connsiteY20" fmla="*/ 23454 h 1144328"/>
                <a:gd name="connsiteX21" fmla="*/ 676778 w 876615"/>
                <a:gd name="connsiteY21" fmla="*/ 19311 h 1144328"/>
                <a:gd name="connsiteX22" fmla="*/ 624251 w 876615"/>
                <a:gd name="connsiteY22" fmla="*/ 168545 h 1144328"/>
                <a:gd name="connsiteX23" fmla="*/ 624784 w 876615"/>
                <a:gd name="connsiteY23" fmla="*/ 168752 h 1144328"/>
                <a:gd name="connsiteX24" fmla="*/ 640498 w 876615"/>
                <a:gd name="connsiteY24" fmla="*/ 158070 h 1144328"/>
                <a:gd name="connsiteX25" fmla="*/ 686839 w 876615"/>
                <a:gd name="connsiteY25" fmla="*/ 53816 h 1144328"/>
                <a:gd name="connsiteX26" fmla="*/ 735252 w 876615"/>
                <a:gd name="connsiteY26" fmla="*/ 2621 h 1144328"/>
                <a:gd name="connsiteX27" fmla="*/ 735282 w 876615"/>
                <a:gd name="connsiteY27" fmla="*/ 2621 h 1144328"/>
                <a:gd name="connsiteX28" fmla="*/ 751942 w 876615"/>
                <a:gd name="connsiteY28" fmla="*/ 46 h 1144328"/>
                <a:gd name="connsiteX29" fmla="*/ 689650 w 876615"/>
                <a:gd name="connsiteY29" fmla="*/ 154163 h 1144328"/>
                <a:gd name="connsiteX30" fmla="*/ 688437 w 876615"/>
                <a:gd name="connsiteY30" fmla="*/ 157981 h 1144328"/>
                <a:gd name="connsiteX31" fmla="*/ 687372 w 876615"/>
                <a:gd name="connsiteY31" fmla="*/ 161532 h 1144328"/>
                <a:gd name="connsiteX32" fmla="*/ 770467 w 876615"/>
                <a:gd name="connsiteY32" fmla="*/ 21205 h 1144328"/>
                <a:gd name="connsiteX33" fmla="*/ 798106 w 876615"/>
                <a:gd name="connsiteY33" fmla="*/ 5255 h 1144328"/>
                <a:gd name="connsiteX34" fmla="*/ 827492 w 876615"/>
                <a:gd name="connsiteY34" fmla="*/ 816 h 1144328"/>
                <a:gd name="connsiteX35" fmla="*/ 767419 w 876615"/>
                <a:gd name="connsiteY35" fmla="*/ 88054 h 1144328"/>
                <a:gd name="connsiteX36" fmla="*/ 725132 w 876615"/>
                <a:gd name="connsiteY36" fmla="*/ 174582 h 1144328"/>
                <a:gd name="connsiteX37" fmla="*/ 725132 w 876615"/>
                <a:gd name="connsiteY37" fmla="*/ 174582 h 1144328"/>
                <a:gd name="connsiteX38" fmla="*/ 738182 w 876615"/>
                <a:gd name="connsiteY38" fmla="*/ 169167 h 1144328"/>
                <a:gd name="connsiteX39" fmla="*/ 822550 w 876615"/>
                <a:gd name="connsiteY39" fmla="*/ 73465 h 1144328"/>
                <a:gd name="connsiteX40" fmla="*/ 856906 w 876615"/>
                <a:gd name="connsiteY40" fmla="*/ 57130 h 1144328"/>
                <a:gd name="connsiteX41" fmla="*/ 856936 w 876615"/>
                <a:gd name="connsiteY41" fmla="*/ 57130 h 1144328"/>
                <a:gd name="connsiteX42" fmla="*/ 876585 w 876615"/>
                <a:gd name="connsiteY42" fmla="*/ 57100 h 1144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76615" h="1144328">
                  <a:moveTo>
                    <a:pt x="876615" y="57100"/>
                  </a:moveTo>
                  <a:cubicBezTo>
                    <a:pt x="876615" y="57100"/>
                    <a:pt x="784819" y="173073"/>
                    <a:pt x="766679" y="206690"/>
                  </a:cubicBezTo>
                  <a:cubicBezTo>
                    <a:pt x="748539" y="240307"/>
                    <a:pt x="722468" y="250930"/>
                    <a:pt x="696397" y="267147"/>
                  </a:cubicBezTo>
                  <a:cubicBezTo>
                    <a:pt x="639373" y="302658"/>
                    <a:pt x="592854" y="355717"/>
                    <a:pt x="592854" y="355717"/>
                  </a:cubicBezTo>
                  <a:cubicBezTo>
                    <a:pt x="592854" y="355717"/>
                    <a:pt x="454628" y="1023440"/>
                    <a:pt x="416868" y="1079340"/>
                  </a:cubicBezTo>
                  <a:cubicBezTo>
                    <a:pt x="409588" y="1090111"/>
                    <a:pt x="400829" y="1101031"/>
                    <a:pt x="390679" y="1110737"/>
                  </a:cubicBezTo>
                  <a:cubicBezTo>
                    <a:pt x="348095" y="1151575"/>
                    <a:pt x="280743" y="1171579"/>
                    <a:pt x="193712" y="1072652"/>
                  </a:cubicBezTo>
                  <a:cubicBezTo>
                    <a:pt x="85936" y="950080"/>
                    <a:pt x="0" y="813127"/>
                    <a:pt x="0" y="813127"/>
                  </a:cubicBezTo>
                  <a:lnTo>
                    <a:pt x="65369" y="717928"/>
                  </a:lnTo>
                  <a:lnTo>
                    <a:pt x="128993" y="625274"/>
                  </a:lnTo>
                  <a:lnTo>
                    <a:pt x="145565" y="649096"/>
                  </a:lnTo>
                  <a:lnTo>
                    <a:pt x="262425" y="817003"/>
                  </a:lnTo>
                  <a:lnTo>
                    <a:pt x="262425" y="817003"/>
                  </a:lnTo>
                  <a:cubicBezTo>
                    <a:pt x="262425" y="817003"/>
                    <a:pt x="262544" y="817181"/>
                    <a:pt x="262544" y="817181"/>
                  </a:cubicBezTo>
                  <a:lnTo>
                    <a:pt x="279352" y="841358"/>
                  </a:lnTo>
                  <a:cubicBezTo>
                    <a:pt x="279352" y="841358"/>
                    <a:pt x="311578" y="738850"/>
                    <a:pt x="361944" y="611928"/>
                  </a:cubicBezTo>
                  <a:cubicBezTo>
                    <a:pt x="412311" y="484977"/>
                    <a:pt x="444566" y="433515"/>
                    <a:pt x="469749" y="349444"/>
                  </a:cubicBezTo>
                  <a:cubicBezTo>
                    <a:pt x="469749" y="349444"/>
                    <a:pt x="466731" y="322278"/>
                    <a:pt x="482326" y="276439"/>
                  </a:cubicBezTo>
                  <a:cubicBezTo>
                    <a:pt x="497951" y="230600"/>
                    <a:pt x="576016" y="175204"/>
                    <a:pt x="576016" y="175204"/>
                  </a:cubicBezTo>
                  <a:cubicBezTo>
                    <a:pt x="576016" y="175204"/>
                    <a:pt x="595931" y="123062"/>
                    <a:pt x="611793" y="87551"/>
                  </a:cubicBezTo>
                  <a:cubicBezTo>
                    <a:pt x="623482" y="61391"/>
                    <a:pt x="636384" y="34077"/>
                    <a:pt x="654761" y="23454"/>
                  </a:cubicBezTo>
                  <a:cubicBezTo>
                    <a:pt x="661360" y="19666"/>
                    <a:pt x="668610" y="18009"/>
                    <a:pt x="676778" y="19311"/>
                  </a:cubicBezTo>
                  <a:cubicBezTo>
                    <a:pt x="676778" y="19311"/>
                    <a:pt x="643901" y="78614"/>
                    <a:pt x="624251" y="168545"/>
                  </a:cubicBezTo>
                  <a:cubicBezTo>
                    <a:pt x="624429" y="168634"/>
                    <a:pt x="624606" y="168723"/>
                    <a:pt x="624784" y="168752"/>
                  </a:cubicBezTo>
                  <a:cubicBezTo>
                    <a:pt x="626885" y="169492"/>
                    <a:pt x="634549" y="171061"/>
                    <a:pt x="640498" y="158070"/>
                  </a:cubicBezTo>
                  <a:cubicBezTo>
                    <a:pt x="652512" y="131851"/>
                    <a:pt x="674381" y="75359"/>
                    <a:pt x="686839" y="53816"/>
                  </a:cubicBezTo>
                  <a:cubicBezTo>
                    <a:pt x="702020" y="27538"/>
                    <a:pt x="717260" y="9131"/>
                    <a:pt x="735252" y="2621"/>
                  </a:cubicBezTo>
                  <a:lnTo>
                    <a:pt x="735282" y="2621"/>
                  </a:lnTo>
                  <a:cubicBezTo>
                    <a:pt x="740579" y="668"/>
                    <a:pt x="746113" y="-220"/>
                    <a:pt x="751942" y="46"/>
                  </a:cubicBezTo>
                  <a:cubicBezTo>
                    <a:pt x="751942" y="46"/>
                    <a:pt x="715958" y="69795"/>
                    <a:pt x="689650" y="154163"/>
                  </a:cubicBezTo>
                  <a:cubicBezTo>
                    <a:pt x="689206" y="155495"/>
                    <a:pt x="688792" y="156767"/>
                    <a:pt x="688437" y="157981"/>
                  </a:cubicBezTo>
                  <a:lnTo>
                    <a:pt x="687372" y="161532"/>
                  </a:lnTo>
                  <a:cubicBezTo>
                    <a:pt x="688703" y="158395"/>
                    <a:pt x="731790" y="57633"/>
                    <a:pt x="770467" y="21205"/>
                  </a:cubicBezTo>
                  <a:cubicBezTo>
                    <a:pt x="779079" y="13096"/>
                    <a:pt x="788992" y="8214"/>
                    <a:pt x="798106" y="5255"/>
                  </a:cubicBezTo>
                  <a:cubicBezTo>
                    <a:pt x="813998" y="76"/>
                    <a:pt x="827492" y="816"/>
                    <a:pt x="827492" y="816"/>
                  </a:cubicBezTo>
                  <a:cubicBezTo>
                    <a:pt x="827492" y="816"/>
                    <a:pt x="794999" y="40765"/>
                    <a:pt x="767419" y="88054"/>
                  </a:cubicBezTo>
                  <a:cubicBezTo>
                    <a:pt x="738359" y="137888"/>
                    <a:pt x="724185" y="174553"/>
                    <a:pt x="725132" y="174582"/>
                  </a:cubicBezTo>
                  <a:lnTo>
                    <a:pt x="725132" y="174582"/>
                  </a:lnTo>
                  <a:cubicBezTo>
                    <a:pt x="725664" y="174789"/>
                    <a:pt x="731376" y="176565"/>
                    <a:pt x="738182" y="169167"/>
                  </a:cubicBezTo>
                  <a:cubicBezTo>
                    <a:pt x="757299" y="148393"/>
                    <a:pt x="805357" y="86278"/>
                    <a:pt x="822550" y="73465"/>
                  </a:cubicBezTo>
                  <a:cubicBezTo>
                    <a:pt x="836044" y="63404"/>
                    <a:pt x="847822" y="58935"/>
                    <a:pt x="856906" y="57130"/>
                  </a:cubicBezTo>
                  <a:lnTo>
                    <a:pt x="856936" y="57130"/>
                  </a:lnTo>
                  <a:cubicBezTo>
                    <a:pt x="869217" y="54674"/>
                    <a:pt x="876585" y="57100"/>
                    <a:pt x="876585" y="57100"/>
                  </a:cubicBezTo>
                  <a:close/>
                </a:path>
              </a:pathLst>
            </a:custGeom>
            <a:solidFill>
              <a:srgbClr val="FFCAB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CD0E602D-9A4D-9F97-D1C0-5845C8D8387B}"/>
                </a:ext>
              </a:extLst>
            </p:cNvPr>
            <p:cNvSpPr/>
            <p:nvPr/>
          </p:nvSpPr>
          <p:spPr>
            <a:xfrm flipH="1">
              <a:off x="9648917" y="990561"/>
              <a:ext cx="933463" cy="1089027"/>
            </a:xfrm>
            <a:custGeom>
              <a:avLst/>
              <a:gdLst>
                <a:gd name="connsiteX0" fmla="*/ 1243604 w 1436494"/>
                <a:gd name="connsiteY0" fmla="*/ 794608 h 1675889"/>
                <a:gd name="connsiteX1" fmla="*/ 1165155 w 1436494"/>
                <a:gd name="connsiteY1" fmla="*/ 678488 h 1675889"/>
                <a:gd name="connsiteX2" fmla="*/ 1110793 w 1436494"/>
                <a:gd name="connsiteY2" fmla="*/ 770194 h 1675889"/>
                <a:gd name="connsiteX3" fmla="*/ 1100939 w 1436494"/>
                <a:gd name="connsiteY3" fmla="*/ 788660 h 1675889"/>
                <a:gd name="connsiteX4" fmla="*/ 1082769 w 1436494"/>
                <a:gd name="connsiteY4" fmla="*/ 826420 h 1675889"/>
                <a:gd name="connsiteX5" fmla="*/ 972212 w 1436494"/>
                <a:gd name="connsiteY5" fmla="*/ 859475 h 1675889"/>
                <a:gd name="connsiteX6" fmla="*/ 954250 w 1436494"/>
                <a:gd name="connsiteY6" fmla="*/ 855243 h 1675889"/>
                <a:gd name="connsiteX7" fmla="*/ 941407 w 1436494"/>
                <a:gd name="connsiteY7" fmla="*/ 886552 h 1675889"/>
                <a:gd name="connsiteX8" fmla="*/ 941022 w 1436494"/>
                <a:gd name="connsiteY8" fmla="*/ 912711 h 1675889"/>
                <a:gd name="connsiteX9" fmla="*/ 941111 w 1436494"/>
                <a:gd name="connsiteY9" fmla="*/ 917121 h 1675889"/>
                <a:gd name="connsiteX10" fmla="*/ 839313 w 1436494"/>
                <a:gd name="connsiteY10" fmla="*/ 908124 h 1675889"/>
                <a:gd name="connsiteX11" fmla="*/ 710704 w 1436494"/>
                <a:gd name="connsiteY11" fmla="*/ 896761 h 1675889"/>
                <a:gd name="connsiteX12" fmla="*/ 712184 w 1436494"/>
                <a:gd name="connsiteY12" fmla="*/ 737998 h 1675889"/>
                <a:gd name="connsiteX13" fmla="*/ 712362 w 1436494"/>
                <a:gd name="connsiteY13" fmla="*/ 717224 h 1675889"/>
                <a:gd name="connsiteX14" fmla="*/ 667914 w 1436494"/>
                <a:gd name="connsiteY14" fmla="*/ 724237 h 1675889"/>
                <a:gd name="connsiteX15" fmla="*/ 611925 w 1436494"/>
                <a:gd name="connsiteY15" fmla="*/ 668870 h 1675889"/>
                <a:gd name="connsiteX16" fmla="*/ 610712 w 1436494"/>
                <a:gd name="connsiteY16" fmla="*/ 666739 h 1675889"/>
                <a:gd name="connsiteX17" fmla="*/ 726181 w 1436494"/>
                <a:gd name="connsiteY17" fmla="*/ 581217 h 1675889"/>
                <a:gd name="connsiteX18" fmla="*/ 749175 w 1436494"/>
                <a:gd name="connsiteY18" fmla="*/ 495607 h 1675889"/>
                <a:gd name="connsiteX19" fmla="*/ 787290 w 1436494"/>
                <a:gd name="connsiteY19" fmla="*/ 411150 h 1675889"/>
                <a:gd name="connsiteX20" fmla="*/ 787112 w 1436494"/>
                <a:gd name="connsiteY20" fmla="*/ 392388 h 1675889"/>
                <a:gd name="connsiteX21" fmla="*/ 931079 w 1436494"/>
                <a:gd name="connsiteY21" fmla="*/ 297219 h 1675889"/>
                <a:gd name="connsiteX22" fmla="*/ 1001568 w 1436494"/>
                <a:gd name="connsiteY22" fmla="*/ 159911 h 1675889"/>
                <a:gd name="connsiteX23" fmla="*/ 977154 w 1436494"/>
                <a:gd name="connsiteY23" fmla="*/ 53733 h 1675889"/>
                <a:gd name="connsiteX24" fmla="*/ 977154 w 1436494"/>
                <a:gd name="connsiteY24" fmla="*/ 53733 h 1675889"/>
                <a:gd name="connsiteX25" fmla="*/ 956144 w 1436494"/>
                <a:gd name="connsiteY25" fmla="*/ 32900 h 1675889"/>
                <a:gd name="connsiteX26" fmla="*/ 601834 w 1436494"/>
                <a:gd name="connsiteY26" fmla="*/ 161834 h 1675889"/>
                <a:gd name="connsiteX27" fmla="*/ 467366 w 1436494"/>
                <a:gd name="connsiteY27" fmla="*/ 247415 h 1675889"/>
                <a:gd name="connsiteX28" fmla="*/ 420255 w 1436494"/>
                <a:gd name="connsiteY28" fmla="*/ 309263 h 1675889"/>
                <a:gd name="connsiteX29" fmla="*/ 420255 w 1436494"/>
                <a:gd name="connsiteY29" fmla="*/ 309263 h 1675889"/>
                <a:gd name="connsiteX30" fmla="*/ 420166 w 1436494"/>
                <a:gd name="connsiteY30" fmla="*/ 309411 h 1675889"/>
                <a:gd name="connsiteX31" fmla="*/ 399037 w 1436494"/>
                <a:gd name="connsiteY31" fmla="*/ 347941 h 1675889"/>
                <a:gd name="connsiteX32" fmla="*/ 399037 w 1436494"/>
                <a:gd name="connsiteY32" fmla="*/ 348029 h 1675889"/>
                <a:gd name="connsiteX33" fmla="*/ 329732 w 1436494"/>
                <a:gd name="connsiteY33" fmla="*/ 581543 h 1675889"/>
                <a:gd name="connsiteX34" fmla="*/ 299785 w 1436494"/>
                <a:gd name="connsiteY34" fmla="*/ 705653 h 1675889"/>
                <a:gd name="connsiteX35" fmla="*/ 298897 w 1436494"/>
                <a:gd name="connsiteY35" fmla="*/ 708524 h 1675889"/>
                <a:gd name="connsiteX36" fmla="*/ 202603 w 1436494"/>
                <a:gd name="connsiteY36" fmla="*/ 888150 h 1675889"/>
                <a:gd name="connsiteX37" fmla="*/ 4778 w 1436494"/>
                <a:gd name="connsiteY37" fmla="*/ 1343103 h 1675889"/>
                <a:gd name="connsiteX38" fmla="*/ 168986 w 1436494"/>
                <a:gd name="connsiteY38" fmla="*/ 1547616 h 1675889"/>
                <a:gd name="connsiteX39" fmla="*/ 375955 w 1436494"/>
                <a:gd name="connsiteY39" fmla="*/ 1675544 h 1675889"/>
                <a:gd name="connsiteX40" fmla="*/ 514921 w 1436494"/>
                <a:gd name="connsiteY40" fmla="*/ 1635535 h 1675889"/>
                <a:gd name="connsiteX41" fmla="*/ 628349 w 1436494"/>
                <a:gd name="connsiteY41" fmla="*/ 1538531 h 1675889"/>
                <a:gd name="connsiteX42" fmla="*/ 832566 w 1436494"/>
                <a:gd name="connsiteY42" fmla="*/ 1416374 h 1675889"/>
                <a:gd name="connsiteX43" fmla="*/ 1397218 w 1436494"/>
                <a:gd name="connsiteY43" fmla="*/ 1252343 h 1675889"/>
                <a:gd name="connsiteX44" fmla="*/ 1243693 w 1436494"/>
                <a:gd name="connsiteY44" fmla="*/ 794608 h 1675889"/>
                <a:gd name="connsiteX45" fmla="*/ 542738 w 1436494"/>
                <a:gd name="connsiteY45" fmla="*/ 416773 h 1675889"/>
                <a:gd name="connsiteX46" fmla="*/ 549455 w 1436494"/>
                <a:gd name="connsiteY46" fmla="*/ 554052 h 1675889"/>
                <a:gd name="connsiteX47" fmla="*/ 507523 w 1436494"/>
                <a:gd name="connsiteY47" fmla="*/ 594475 h 1675889"/>
                <a:gd name="connsiteX48" fmla="*/ 504238 w 1436494"/>
                <a:gd name="connsiteY48" fmla="*/ 417897 h 1675889"/>
                <a:gd name="connsiteX49" fmla="*/ 601775 w 1436494"/>
                <a:gd name="connsiteY49" fmla="*/ 161893 h 1675889"/>
                <a:gd name="connsiteX50" fmla="*/ 542738 w 1436494"/>
                <a:gd name="connsiteY50" fmla="*/ 416773 h 1675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436494" h="1675889">
                  <a:moveTo>
                    <a:pt x="1243604" y="794608"/>
                  </a:moveTo>
                  <a:cubicBezTo>
                    <a:pt x="1195753" y="755753"/>
                    <a:pt x="1177820" y="709856"/>
                    <a:pt x="1165155" y="678488"/>
                  </a:cubicBezTo>
                  <a:cubicBezTo>
                    <a:pt x="1151986" y="703759"/>
                    <a:pt x="1132633" y="730659"/>
                    <a:pt x="1110793" y="770194"/>
                  </a:cubicBezTo>
                  <a:cubicBezTo>
                    <a:pt x="1107568" y="776054"/>
                    <a:pt x="1104283" y="782209"/>
                    <a:pt x="1100939" y="788660"/>
                  </a:cubicBezTo>
                  <a:cubicBezTo>
                    <a:pt x="1094991" y="800171"/>
                    <a:pt x="1088895" y="812689"/>
                    <a:pt x="1082769" y="826420"/>
                  </a:cubicBezTo>
                  <a:cubicBezTo>
                    <a:pt x="1068802" y="857610"/>
                    <a:pt x="1024176" y="869477"/>
                    <a:pt x="972212" y="859475"/>
                  </a:cubicBezTo>
                  <a:cubicBezTo>
                    <a:pt x="966501" y="858350"/>
                    <a:pt x="960435" y="856930"/>
                    <a:pt x="954250" y="855243"/>
                  </a:cubicBezTo>
                  <a:cubicBezTo>
                    <a:pt x="954250" y="855243"/>
                    <a:pt x="942590" y="862375"/>
                    <a:pt x="941407" y="886552"/>
                  </a:cubicBezTo>
                  <a:cubicBezTo>
                    <a:pt x="940903" y="896791"/>
                    <a:pt x="940933" y="907089"/>
                    <a:pt x="941022" y="912711"/>
                  </a:cubicBezTo>
                  <a:lnTo>
                    <a:pt x="941111" y="917121"/>
                  </a:lnTo>
                  <a:lnTo>
                    <a:pt x="839313" y="908124"/>
                  </a:lnTo>
                  <a:lnTo>
                    <a:pt x="710704" y="896761"/>
                  </a:lnTo>
                  <a:lnTo>
                    <a:pt x="712184" y="737998"/>
                  </a:lnTo>
                  <a:lnTo>
                    <a:pt x="712362" y="717224"/>
                  </a:lnTo>
                  <a:cubicBezTo>
                    <a:pt x="712362" y="717224"/>
                    <a:pt x="696707" y="730422"/>
                    <a:pt x="667914" y="724237"/>
                  </a:cubicBezTo>
                  <a:cubicBezTo>
                    <a:pt x="642642" y="718822"/>
                    <a:pt x="617666" y="678606"/>
                    <a:pt x="611925" y="668870"/>
                  </a:cubicBezTo>
                  <a:cubicBezTo>
                    <a:pt x="611126" y="667509"/>
                    <a:pt x="610712" y="666739"/>
                    <a:pt x="610712" y="666739"/>
                  </a:cubicBezTo>
                  <a:cubicBezTo>
                    <a:pt x="631900" y="616610"/>
                    <a:pt x="691854" y="613473"/>
                    <a:pt x="726181" y="581217"/>
                  </a:cubicBezTo>
                  <a:cubicBezTo>
                    <a:pt x="760508" y="548991"/>
                    <a:pt x="749175" y="495607"/>
                    <a:pt x="749175" y="495607"/>
                  </a:cubicBezTo>
                  <a:cubicBezTo>
                    <a:pt x="779447" y="474833"/>
                    <a:pt x="786135" y="434824"/>
                    <a:pt x="787290" y="411150"/>
                  </a:cubicBezTo>
                  <a:cubicBezTo>
                    <a:pt x="787793" y="399905"/>
                    <a:pt x="787112" y="392388"/>
                    <a:pt x="787112" y="392388"/>
                  </a:cubicBezTo>
                  <a:cubicBezTo>
                    <a:pt x="839520" y="378362"/>
                    <a:pt x="891277" y="342377"/>
                    <a:pt x="931079" y="297219"/>
                  </a:cubicBezTo>
                  <a:cubicBezTo>
                    <a:pt x="967537" y="255879"/>
                    <a:pt x="993933" y="206815"/>
                    <a:pt x="1001568" y="159911"/>
                  </a:cubicBezTo>
                  <a:cubicBezTo>
                    <a:pt x="1007901" y="121174"/>
                    <a:pt x="1001420" y="83917"/>
                    <a:pt x="977154" y="53733"/>
                  </a:cubicBezTo>
                  <a:lnTo>
                    <a:pt x="977154" y="53733"/>
                  </a:lnTo>
                  <a:cubicBezTo>
                    <a:pt x="971236" y="46335"/>
                    <a:pt x="964252" y="39381"/>
                    <a:pt x="956144" y="32900"/>
                  </a:cubicBezTo>
                  <a:cubicBezTo>
                    <a:pt x="830790" y="-66885"/>
                    <a:pt x="661966" y="84953"/>
                    <a:pt x="601834" y="161834"/>
                  </a:cubicBezTo>
                  <a:cubicBezTo>
                    <a:pt x="601834" y="161834"/>
                    <a:pt x="528652" y="181395"/>
                    <a:pt x="467366" y="247415"/>
                  </a:cubicBezTo>
                  <a:cubicBezTo>
                    <a:pt x="450351" y="265792"/>
                    <a:pt x="434667" y="285915"/>
                    <a:pt x="420255" y="309263"/>
                  </a:cubicBezTo>
                  <a:lnTo>
                    <a:pt x="420255" y="309263"/>
                  </a:lnTo>
                  <a:cubicBezTo>
                    <a:pt x="420255" y="309263"/>
                    <a:pt x="420196" y="309382"/>
                    <a:pt x="420166" y="309411"/>
                  </a:cubicBezTo>
                  <a:cubicBezTo>
                    <a:pt x="412827" y="321367"/>
                    <a:pt x="405784" y="334121"/>
                    <a:pt x="399037" y="347941"/>
                  </a:cubicBezTo>
                  <a:cubicBezTo>
                    <a:pt x="399037" y="347941"/>
                    <a:pt x="399037" y="348000"/>
                    <a:pt x="399037" y="348029"/>
                  </a:cubicBezTo>
                  <a:cubicBezTo>
                    <a:pt x="371546" y="404285"/>
                    <a:pt x="348967" y="477762"/>
                    <a:pt x="329732" y="581543"/>
                  </a:cubicBezTo>
                  <a:cubicBezTo>
                    <a:pt x="320943" y="628891"/>
                    <a:pt x="311296" y="669432"/>
                    <a:pt x="299785" y="705653"/>
                  </a:cubicBezTo>
                  <a:cubicBezTo>
                    <a:pt x="299518" y="706600"/>
                    <a:pt x="299193" y="707547"/>
                    <a:pt x="298897" y="708524"/>
                  </a:cubicBezTo>
                  <a:cubicBezTo>
                    <a:pt x="276318" y="778569"/>
                    <a:pt x="246637" y="832427"/>
                    <a:pt x="202603" y="888150"/>
                  </a:cubicBezTo>
                  <a:cubicBezTo>
                    <a:pt x="110541" y="1004625"/>
                    <a:pt x="-27448" y="1148681"/>
                    <a:pt x="4778" y="1343103"/>
                  </a:cubicBezTo>
                  <a:cubicBezTo>
                    <a:pt x="37004" y="1537525"/>
                    <a:pt x="168986" y="1547616"/>
                    <a:pt x="168986" y="1547616"/>
                  </a:cubicBezTo>
                  <a:cubicBezTo>
                    <a:pt x="168986" y="1547616"/>
                    <a:pt x="214203" y="1683622"/>
                    <a:pt x="375955" y="1675544"/>
                  </a:cubicBezTo>
                  <a:cubicBezTo>
                    <a:pt x="430642" y="1672821"/>
                    <a:pt x="477250" y="1656249"/>
                    <a:pt x="514921" y="1635535"/>
                  </a:cubicBezTo>
                  <a:cubicBezTo>
                    <a:pt x="588636" y="1594993"/>
                    <a:pt x="628349" y="1538531"/>
                    <a:pt x="628349" y="1538531"/>
                  </a:cubicBezTo>
                  <a:lnTo>
                    <a:pt x="832566" y="1416374"/>
                  </a:lnTo>
                  <a:cubicBezTo>
                    <a:pt x="832566" y="1416374"/>
                    <a:pt x="1277635" y="1402376"/>
                    <a:pt x="1397218" y="1252343"/>
                  </a:cubicBezTo>
                  <a:cubicBezTo>
                    <a:pt x="1516801" y="1102339"/>
                    <a:pt x="1333535" y="867612"/>
                    <a:pt x="1243693" y="794608"/>
                  </a:cubicBezTo>
                  <a:close/>
                  <a:moveTo>
                    <a:pt x="542738" y="416773"/>
                  </a:moveTo>
                  <a:cubicBezTo>
                    <a:pt x="542265" y="469388"/>
                    <a:pt x="545076" y="515226"/>
                    <a:pt x="549455" y="554052"/>
                  </a:cubicBezTo>
                  <a:cubicBezTo>
                    <a:pt x="534955" y="564764"/>
                    <a:pt x="520662" y="578051"/>
                    <a:pt x="507523" y="594475"/>
                  </a:cubicBezTo>
                  <a:cubicBezTo>
                    <a:pt x="502315" y="548044"/>
                    <a:pt x="499356" y="487942"/>
                    <a:pt x="504238" y="417897"/>
                  </a:cubicBezTo>
                  <a:cubicBezTo>
                    <a:pt x="516075" y="249191"/>
                    <a:pt x="600473" y="163195"/>
                    <a:pt x="601775" y="161893"/>
                  </a:cubicBezTo>
                  <a:cubicBezTo>
                    <a:pt x="600029" y="164941"/>
                    <a:pt x="544188" y="262419"/>
                    <a:pt x="542738" y="416773"/>
                  </a:cubicBezTo>
                  <a:close/>
                </a:path>
              </a:pathLst>
            </a:custGeom>
            <a:solidFill>
              <a:srgbClr val="FFE37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2A5FDC1-1E11-54BE-28A5-BEA8AEB55CF6}"/>
                </a:ext>
              </a:extLst>
            </p:cNvPr>
            <p:cNvSpPr/>
            <p:nvPr/>
          </p:nvSpPr>
          <p:spPr>
            <a:xfrm flipH="1">
              <a:off x="10267369" y="2146027"/>
              <a:ext cx="116584" cy="49791"/>
            </a:xfrm>
            <a:custGeom>
              <a:avLst/>
              <a:gdLst>
                <a:gd name="connsiteX0" fmla="*/ 171035 w 179409"/>
                <a:gd name="connsiteY0" fmla="*/ 60318 h 76623"/>
                <a:gd name="connsiteX1" fmla="*/ 2624 w 179409"/>
                <a:gd name="connsiteY1" fmla="*/ 4092 h 76623"/>
                <a:gd name="connsiteX2" fmla="*/ 179409 w 179409"/>
                <a:gd name="connsiteY2" fmla="*/ 76623 h 76623"/>
                <a:gd name="connsiteX3" fmla="*/ 171035 w 179409"/>
                <a:gd name="connsiteY3" fmla="*/ 60318 h 7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409" h="76623">
                  <a:moveTo>
                    <a:pt x="171035" y="60318"/>
                  </a:moveTo>
                  <a:cubicBezTo>
                    <a:pt x="171035" y="60318"/>
                    <a:pt x="30589" y="-18576"/>
                    <a:pt x="2624" y="4092"/>
                  </a:cubicBezTo>
                  <a:cubicBezTo>
                    <a:pt x="-25341" y="26760"/>
                    <a:pt x="179409" y="76623"/>
                    <a:pt x="179409" y="76623"/>
                  </a:cubicBezTo>
                  <a:lnTo>
                    <a:pt x="171035" y="60318"/>
                  </a:ln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C1352586-7D2B-FA49-7059-6F9D38B5EB34}"/>
                </a:ext>
              </a:extLst>
            </p:cNvPr>
            <p:cNvSpPr/>
            <p:nvPr/>
          </p:nvSpPr>
          <p:spPr>
            <a:xfrm flipH="1">
              <a:off x="9877578" y="1609639"/>
              <a:ext cx="326814" cy="166472"/>
            </a:xfrm>
            <a:custGeom>
              <a:avLst/>
              <a:gdLst>
                <a:gd name="connsiteX0" fmla="*/ 472442 w 502930"/>
                <a:gd name="connsiteY0" fmla="*/ 225967 h 256181"/>
                <a:gd name="connsiteX1" fmla="*/ 125679 w 502930"/>
                <a:gd name="connsiteY1" fmla="*/ 256181 h 256181"/>
                <a:gd name="connsiteX2" fmla="*/ 74247 w 502930"/>
                <a:gd name="connsiteY2" fmla="*/ 136806 h 256181"/>
                <a:gd name="connsiteX3" fmla="*/ 0 w 502930"/>
                <a:gd name="connsiteY3" fmla="*/ 32729 h 256181"/>
                <a:gd name="connsiteX4" fmla="*/ 74306 w 502930"/>
                <a:gd name="connsiteY4" fmla="*/ 20212 h 256181"/>
                <a:gd name="connsiteX5" fmla="*/ 401835 w 502930"/>
                <a:gd name="connsiteY5" fmla="*/ 0 h 256181"/>
                <a:gd name="connsiteX6" fmla="*/ 456107 w 502930"/>
                <a:gd name="connsiteY6" fmla="*/ 5090 h 256181"/>
                <a:gd name="connsiteX7" fmla="*/ 472442 w 502930"/>
                <a:gd name="connsiteY7" fmla="*/ 225967 h 256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2930" h="256181">
                  <a:moveTo>
                    <a:pt x="472442" y="225967"/>
                  </a:moveTo>
                  <a:cubicBezTo>
                    <a:pt x="401421" y="245617"/>
                    <a:pt x="125679" y="256181"/>
                    <a:pt x="125679" y="256181"/>
                  </a:cubicBezTo>
                  <a:cubicBezTo>
                    <a:pt x="125679" y="256181"/>
                    <a:pt x="104520" y="195724"/>
                    <a:pt x="74247" y="136806"/>
                  </a:cubicBezTo>
                  <a:cubicBezTo>
                    <a:pt x="53976" y="97359"/>
                    <a:pt x="20567" y="55841"/>
                    <a:pt x="0" y="32729"/>
                  </a:cubicBezTo>
                  <a:lnTo>
                    <a:pt x="74306" y="20212"/>
                  </a:lnTo>
                  <a:lnTo>
                    <a:pt x="401835" y="0"/>
                  </a:lnTo>
                  <a:lnTo>
                    <a:pt x="456107" y="5090"/>
                  </a:lnTo>
                  <a:cubicBezTo>
                    <a:pt x="469957" y="27994"/>
                    <a:pt x="543494" y="206318"/>
                    <a:pt x="472442" y="225967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7131227-3A77-F7DC-0F47-CE7FBD563A4D}"/>
                </a:ext>
              </a:extLst>
            </p:cNvPr>
            <p:cNvSpPr/>
            <p:nvPr/>
          </p:nvSpPr>
          <p:spPr>
            <a:xfrm flipH="1">
              <a:off x="10170837" y="1645944"/>
              <a:ext cx="201509" cy="544682"/>
            </a:xfrm>
            <a:custGeom>
              <a:avLst/>
              <a:gdLst>
                <a:gd name="connsiteX0" fmla="*/ 310100 w 310099"/>
                <a:gd name="connsiteY0" fmla="*/ 422994 h 838204"/>
                <a:gd name="connsiteX1" fmla="*/ 250353 w 310099"/>
                <a:gd name="connsiteY1" fmla="*/ 720397 h 838204"/>
                <a:gd name="connsiteX2" fmla="*/ 170690 w 310099"/>
                <a:gd name="connsiteY2" fmla="*/ 838204 h 838204"/>
                <a:gd name="connsiteX3" fmla="*/ 133966 w 310099"/>
                <a:gd name="connsiteY3" fmla="*/ 826219 h 838204"/>
                <a:gd name="connsiteX4" fmla="*/ 133788 w 310099"/>
                <a:gd name="connsiteY4" fmla="*/ 826160 h 838204"/>
                <a:gd name="connsiteX5" fmla="*/ 133788 w 310099"/>
                <a:gd name="connsiteY5" fmla="*/ 634757 h 838204"/>
                <a:gd name="connsiteX6" fmla="*/ 75876 w 310099"/>
                <a:gd name="connsiteY6" fmla="*/ 356707 h 838204"/>
                <a:gd name="connsiteX7" fmla="*/ 18940 w 310099"/>
                <a:gd name="connsiteY7" fmla="*/ 17223 h 838204"/>
                <a:gd name="connsiteX8" fmla="*/ 121212 w 310099"/>
                <a:gd name="connsiteY8" fmla="*/ 0 h 838204"/>
                <a:gd name="connsiteX9" fmla="*/ 310100 w 310099"/>
                <a:gd name="connsiteY9" fmla="*/ 422994 h 83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99" h="838204">
                  <a:moveTo>
                    <a:pt x="310100" y="422994"/>
                  </a:moveTo>
                  <a:cubicBezTo>
                    <a:pt x="310100" y="422994"/>
                    <a:pt x="277844" y="651891"/>
                    <a:pt x="250353" y="720397"/>
                  </a:cubicBezTo>
                  <a:cubicBezTo>
                    <a:pt x="225673" y="781801"/>
                    <a:pt x="179864" y="829090"/>
                    <a:pt x="170690" y="838204"/>
                  </a:cubicBezTo>
                  <a:cubicBezTo>
                    <a:pt x="149058" y="831368"/>
                    <a:pt x="135623" y="826782"/>
                    <a:pt x="133966" y="826219"/>
                  </a:cubicBezTo>
                  <a:cubicBezTo>
                    <a:pt x="133847" y="826190"/>
                    <a:pt x="133788" y="826160"/>
                    <a:pt x="133788" y="826160"/>
                  </a:cubicBezTo>
                  <a:cubicBezTo>
                    <a:pt x="133788" y="826160"/>
                    <a:pt x="143879" y="714331"/>
                    <a:pt x="133788" y="634757"/>
                  </a:cubicBezTo>
                  <a:cubicBezTo>
                    <a:pt x="123727" y="555183"/>
                    <a:pt x="110618" y="426219"/>
                    <a:pt x="75876" y="356707"/>
                  </a:cubicBezTo>
                  <a:cubicBezTo>
                    <a:pt x="41105" y="287194"/>
                    <a:pt x="-35451" y="110912"/>
                    <a:pt x="18940" y="17223"/>
                  </a:cubicBezTo>
                  <a:lnTo>
                    <a:pt x="121212" y="0"/>
                  </a:lnTo>
                  <a:cubicBezTo>
                    <a:pt x="288527" y="152075"/>
                    <a:pt x="310100" y="422994"/>
                    <a:pt x="310100" y="422994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608D4A3E-93B5-C492-1C39-C6BDA9C787EE}"/>
                </a:ext>
              </a:extLst>
            </p:cNvPr>
            <p:cNvSpPr/>
            <p:nvPr/>
          </p:nvSpPr>
          <p:spPr>
            <a:xfrm flipH="1">
              <a:off x="10191335" y="1095743"/>
              <a:ext cx="64997" cy="281100"/>
            </a:xfrm>
            <a:custGeom>
              <a:avLst/>
              <a:gdLst>
                <a:gd name="connsiteX0" fmla="*/ 44745 w 100023"/>
                <a:gd name="connsiteY0" fmla="*/ 361767 h 432581"/>
                <a:gd name="connsiteX1" fmla="*/ 47733 w 100023"/>
                <a:gd name="connsiteY1" fmla="*/ 392158 h 432581"/>
                <a:gd name="connsiteX2" fmla="*/ 5771 w 100023"/>
                <a:gd name="connsiteY2" fmla="*/ 432581 h 432581"/>
                <a:gd name="connsiteX3" fmla="*/ 4085 w 100023"/>
                <a:gd name="connsiteY3" fmla="*/ 416365 h 432581"/>
                <a:gd name="connsiteX4" fmla="*/ 2516 w 100023"/>
                <a:gd name="connsiteY4" fmla="*/ 256004 h 432581"/>
                <a:gd name="connsiteX5" fmla="*/ 100023 w 100023"/>
                <a:gd name="connsiteY5" fmla="*/ 0 h 432581"/>
                <a:gd name="connsiteX6" fmla="*/ 40986 w 100023"/>
                <a:gd name="connsiteY6" fmla="*/ 254879 h 432581"/>
                <a:gd name="connsiteX7" fmla="*/ 44745 w 100023"/>
                <a:gd name="connsiteY7" fmla="*/ 361737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23" h="432581">
                  <a:moveTo>
                    <a:pt x="44745" y="361767"/>
                  </a:moveTo>
                  <a:cubicBezTo>
                    <a:pt x="45632" y="372331"/>
                    <a:pt x="46638" y="382482"/>
                    <a:pt x="47733" y="392158"/>
                  </a:cubicBezTo>
                  <a:cubicBezTo>
                    <a:pt x="33233" y="402900"/>
                    <a:pt x="18940" y="416158"/>
                    <a:pt x="5771" y="432581"/>
                  </a:cubicBezTo>
                  <a:cubicBezTo>
                    <a:pt x="5180" y="427373"/>
                    <a:pt x="4588" y="421958"/>
                    <a:pt x="4085" y="416365"/>
                  </a:cubicBezTo>
                  <a:cubicBezTo>
                    <a:pt x="1" y="372479"/>
                    <a:pt x="-1863" y="318177"/>
                    <a:pt x="2516" y="256004"/>
                  </a:cubicBezTo>
                  <a:cubicBezTo>
                    <a:pt x="14324" y="87268"/>
                    <a:pt x="98721" y="1272"/>
                    <a:pt x="100023" y="0"/>
                  </a:cubicBezTo>
                  <a:cubicBezTo>
                    <a:pt x="98277" y="3018"/>
                    <a:pt x="42436" y="100496"/>
                    <a:pt x="40986" y="254879"/>
                  </a:cubicBezTo>
                  <a:cubicBezTo>
                    <a:pt x="40631" y="294355"/>
                    <a:pt x="42140" y="330014"/>
                    <a:pt x="44745" y="361737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95FE060-1C8F-1A54-A640-A68ACB0D4503}"/>
                </a:ext>
              </a:extLst>
            </p:cNvPr>
            <p:cNvSpPr/>
            <p:nvPr/>
          </p:nvSpPr>
          <p:spPr>
            <a:xfrm flipH="1">
              <a:off x="9812349" y="1094493"/>
              <a:ext cx="373159" cy="456821"/>
            </a:xfrm>
            <a:custGeom>
              <a:avLst/>
              <a:gdLst>
                <a:gd name="connsiteX0" fmla="*/ 569150 w 574250"/>
                <a:gd name="connsiteY0" fmla="*/ 480048 h 702996"/>
                <a:gd name="connsiteX1" fmla="*/ 472028 w 574250"/>
                <a:gd name="connsiteY1" fmla="*/ 666480 h 702996"/>
                <a:gd name="connsiteX2" fmla="*/ 361501 w 574250"/>
                <a:gd name="connsiteY2" fmla="*/ 699534 h 702996"/>
                <a:gd name="connsiteX3" fmla="*/ 343508 w 574250"/>
                <a:gd name="connsiteY3" fmla="*/ 695273 h 702996"/>
                <a:gd name="connsiteX4" fmla="*/ 233217 w 574250"/>
                <a:gd name="connsiteY4" fmla="*/ 649494 h 702996"/>
                <a:gd name="connsiteX5" fmla="*/ 101620 w 574250"/>
                <a:gd name="connsiteY5" fmla="*/ 557284 h 702996"/>
                <a:gd name="connsiteX6" fmla="*/ 57172 w 574250"/>
                <a:gd name="connsiteY6" fmla="*/ 564268 h 702996"/>
                <a:gd name="connsiteX7" fmla="*/ 7073 w 574250"/>
                <a:gd name="connsiteY7" fmla="*/ 518281 h 702996"/>
                <a:gd name="connsiteX8" fmla="*/ 0 w 574250"/>
                <a:gd name="connsiteY8" fmla="*/ 506770 h 702996"/>
                <a:gd name="connsiteX9" fmla="*/ 9292 w 574250"/>
                <a:gd name="connsiteY9" fmla="*/ 490464 h 702996"/>
                <a:gd name="connsiteX10" fmla="*/ 61730 w 574250"/>
                <a:gd name="connsiteY10" fmla="*/ 452971 h 702996"/>
                <a:gd name="connsiteX11" fmla="*/ 115469 w 574250"/>
                <a:gd name="connsiteY11" fmla="*/ 421277 h 702996"/>
                <a:gd name="connsiteX12" fmla="*/ 135296 w 574250"/>
                <a:gd name="connsiteY12" fmla="*/ 389465 h 702996"/>
                <a:gd name="connsiteX13" fmla="*/ 135326 w 574250"/>
                <a:gd name="connsiteY13" fmla="*/ 389288 h 702996"/>
                <a:gd name="connsiteX14" fmla="*/ 138463 w 574250"/>
                <a:gd name="connsiteY14" fmla="*/ 335666 h 702996"/>
                <a:gd name="connsiteX15" fmla="*/ 176578 w 574250"/>
                <a:gd name="connsiteY15" fmla="*/ 251210 h 702996"/>
                <a:gd name="connsiteX16" fmla="*/ 176400 w 574250"/>
                <a:gd name="connsiteY16" fmla="*/ 232448 h 702996"/>
                <a:gd name="connsiteX17" fmla="*/ 320397 w 574250"/>
                <a:gd name="connsiteY17" fmla="*/ 137279 h 702996"/>
                <a:gd name="connsiteX18" fmla="*/ 390827 w 574250"/>
                <a:gd name="connsiteY18" fmla="*/ 473 h 702996"/>
                <a:gd name="connsiteX19" fmla="*/ 390856 w 574250"/>
                <a:gd name="connsiteY19" fmla="*/ 207 h 702996"/>
                <a:gd name="connsiteX20" fmla="*/ 390886 w 574250"/>
                <a:gd name="connsiteY20" fmla="*/ 0 h 702996"/>
                <a:gd name="connsiteX21" fmla="*/ 541097 w 574250"/>
                <a:gd name="connsiteY21" fmla="*/ 157905 h 702996"/>
                <a:gd name="connsiteX22" fmla="*/ 545624 w 574250"/>
                <a:gd name="connsiteY22" fmla="*/ 176193 h 702996"/>
                <a:gd name="connsiteX23" fmla="*/ 549619 w 574250"/>
                <a:gd name="connsiteY23" fmla="*/ 201347 h 702996"/>
                <a:gd name="connsiteX24" fmla="*/ 551927 w 574250"/>
                <a:gd name="connsiteY24" fmla="*/ 231205 h 702996"/>
                <a:gd name="connsiteX25" fmla="*/ 546364 w 574250"/>
                <a:gd name="connsiteY25" fmla="*/ 335489 h 702996"/>
                <a:gd name="connsiteX26" fmla="*/ 569180 w 574250"/>
                <a:gd name="connsiteY26" fmla="*/ 480048 h 70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74250" h="702996">
                  <a:moveTo>
                    <a:pt x="569150" y="480048"/>
                  </a:moveTo>
                  <a:cubicBezTo>
                    <a:pt x="557698" y="530858"/>
                    <a:pt x="516594" y="567020"/>
                    <a:pt x="472028" y="666480"/>
                  </a:cubicBezTo>
                  <a:cubicBezTo>
                    <a:pt x="458061" y="697670"/>
                    <a:pt x="413465" y="709537"/>
                    <a:pt x="361501" y="699534"/>
                  </a:cubicBezTo>
                  <a:cubicBezTo>
                    <a:pt x="355760" y="698410"/>
                    <a:pt x="349723" y="696989"/>
                    <a:pt x="343508" y="695273"/>
                  </a:cubicBezTo>
                  <a:cubicBezTo>
                    <a:pt x="305778" y="684945"/>
                    <a:pt x="261212" y="664763"/>
                    <a:pt x="233217" y="649494"/>
                  </a:cubicBezTo>
                  <a:cubicBezTo>
                    <a:pt x="158852" y="608863"/>
                    <a:pt x="101620" y="557284"/>
                    <a:pt x="101620" y="557284"/>
                  </a:cubicBezTo>
                  <a:cubicBezTo>
                    <a:pt x="101620" y="557284"/>
                    <a:pt x="85966" y="570452"/>
                    <a:pt x="57172" y="564268"/>
                  </a:cubicBezTo>
                  <a:cubicBezTo>
                    <a:pt x="37109" y="559977"/>
                    <a:pt x="17282" y="533817"/>
                    <a:pt x="7073" y="518281"/>
                  </a:cubicBezTo>
                  <a:cubicBezTo>
                    <a:pt x="2604" y="511504"/>
                    <a:pt x="0" y="506770"/>
                    <a:pt x="0" y="506770"/>
                  </a:cubicBezTo>
                  <a:cubicBezTo>
                    <a:pt x="2575" y="500703"/>
                    <a:pt x="5711" y="495317"/>
                    <a:pt x="9292" y="490464"/>
                  </a:cubicBezTo>
                  <a:cubicBezTo>
                    <a:pt x="22520" y="472709"/>
                    <a:pt x="41903" y="462440"/>
                    <a:pt x="61730" y="452971"/>
                  </a:cubicBezTo>
                  <a:cubicBezTo>
                    <a:pt x="80935" y="443708"/>
                    <a:pt x="100614" y="435215"/>
                    <a:pt x="115469" y="421277"/>
                  </a:cubicBezTo>
                  <a:cubicBezTo>
                    <a:pt x="125501" y="411867"/>
                    <a:pt x="131597" y="400651"/>
                    <a:pt x="135296" y="389465"/>
                  </a:cubicBezTo>
                  <a:cubicBezTo>
                    <a:pt x="135326" y="389406"/>
                    <a:pt x="135326" y="389347"/>
                    <a:pt x="135326" y="389288"/>
                  </a:cubicBezTo>
                  <a:cubicBezTo>
                    <a:pt x="144115" y="362300"/>
                    <a:pt x="138463" y="335666"/>
                    <a:pt x="138463" y="335666"/>
                  </a:cubicBezTo>
                  <a:cubicBezTo>
                    <a:pt x="168736" y="314863"/>
                    <a:pt x="175424" y="274854"/>
                    <a:pt x="176578" y="251210"/>
                  </a:cubicBezTo>
                  <a:cubicBezTo>
                    <a:pt x="177081" y="239965"/>
                    <a:pt x="176400" y="232448"/>
                    <a:pt x="176400" y="232448"/>
                  </a:cubicBezTo>
                  <a:cubicBezTo>
                    <a:pt x="228808" y="218421"/>
                    <a:pt x="280595" y="182437"/>
                    <a:pt x="320397" y="137279"/>
                  </a:cubicBezTo>
                  <a:cubicBezTo>
                    <a:pt x="356736" y="96086"/>
                    <a:pt x="383044" y="47200"/>
                    <a:pt x="390827" y="473"/>
                  </a:cubicBezTo>
                  <a:cubicBezTo>
                    <a:pt x="390827" y="355"/>
                    <a:pt x="390856" y="266"/>
                    <a:pt x="390856" y="207"/>
                  </a:cubicBezTo>
                  <a:cubicBezTo>
                    <a:pt x="390886" y="59"/>
                    <a:pt x="390886" y="0"/>
                    <a:pt x="390886" y="0"/>
                  </a:cubicBezTo>
                  <a:cubicBezTo>
                    <a:pt x="429385" y="16305"/>
                    <a:pt x="512777" y="61759"/>
                    <a:pt x="541097" y="157905"/>
                  </a:cubicBezTo>
                  <a:cubicBezTo>
                    <a:pt x="542843" y="163853"/>
                    <a:pt x="544322" y="169949"/>
                    <a:pt x="545624" y="176193"/>
                  </a:cubicBezTo>
                  <a:cubicBezTo>
                    <a:pt x="547281" y="184420"/>
                    <a:pt x="548613" y="192854"/>
                    <a:pt x="549619" y="201347"/>
                  </a:cubicBezTo>
                  <a:cubicBezTo>
                    <a:pt x="550803" y="211290"/>
                    <a:pt x="551543" y="221351"/>
                    <a:pt x="551927" y="231205"/>
                  </a:cubicBezTo>
                  <a:cubicBezTo>
                    <a:pt x="554236" y="286099"/>
                    <a:pt x="546364" y="335489"/>
                    <a:pt x="546364" y="335489"/>
                  </a:cubicBezTo>
                  <a:cubicBezTo>
                    <a:pt x="546364" y="335489"/>
                    <a:pt x="588504" y="394555"/>
                    <a:pt x="569180" y="480048"/>
                  </a:cubicBezTo>
                  <a:close/>
                </a:path>
              </a:pathLst>
            </a:custGeom>
            <a:solidFill>
              <a:srgbClr val="FFCAB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3F63855-968A-2EC6-6F68-1225D6788A6C}"/>
                </a:ext>
              </a:extLst>
            </p:cNvPr>
            <p:cNvSpPr/>
            <p:nvPr/>
          </p:nvSpPr>
          <p:spPr>
            <a:xfrm flipH="1">
              <a:off x="9962290" y="1456628"/>
              <a:ext cx="158279" cy="206335"/>
            </a:xfrm>
            <a:custGeom>
              <a:avLst/>
              <a:gdLst>
                <a:gd name="connsiteX0" fmla="*/ 243575 w 243574"/>
                <a:gd name="connsiteY0" fmla="*/ 138019 h 317526"/>
                <a:gd name="connsiteX1" fmla="*/ 230732 w 243574"/>
                <a:gd name="connsiteY1" fmla="*/ 169328 h 317526"/>
                <a:gd name="connsiteX2" fmla="*/ 230318 w 243574"/>
                <a:gd name="connsiteY2" fmla="*/ 185781 h 317526"/>
                <a:gd name="connsiteX3" fmla="*/ 230318 w 243574"/>
                <a:gd name="connsiteY3" fmla="*/ 185781 h 317526"/>
                <a:gd name="connsiteX4" fmla="*/ 230318 w 243574"/>
                <a:gd name="connsiteY4" fmla="*/ 195487 h 317526"/>
                <a:gd name="connsiteX5" fmla="*/ 230258 w 243574"/>
                <a:gd name="connsiteY5" fmla="*/ 201347 h 317526"/>
                <a:gd name="connsiteX6" fmla="*/ 229814 w 243574"/>
                <a:gd name="connsiteY6" fmla="*/ 247895 h 317526"/>
                <a:gd name="connsiteX7" fmla="*/ 187142 w 243574"/>
                <a:gd name="connsiteY7" fmla="*/ 317526 h 317526"/>
                <a:gd name="connsiteX8" fmla="*/ 0 w 243574"/>
                <a:gd name="connsiteY8" fmla="*/ 179537 h 317526"/>
                <a:gd name="connsiteX9" fmla="*/ 178 w 243574"/>
                <a:gd name="connsiteY9" fmla="*/ 160657 h 317526"/>
                <a:gd name="connsiteX10" fmla="*/ 1657 w 243574"/>
                <a:gd name="connsiteY10" fmla="*/ 0 h 317526"/>
                <a:gd name="connsiteX11" fmla="*/ 133255 w 243574"/>
                <a:gd name="connsiteY11" fmla="*/ 92210 h 317526"/>
                <a:gd name="connsiteX12" fmla="*/ 243545 w 243574"/>
                <a:gd name="connsiteY12" fmla="*/ 138019 h 31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3574" h="317526">
                  <a:moveTo>
                    <a:pt x="243575" y="138019"/>
                  </a:moveTo>
                  <a:cubicBezTo>
                    <a:pt x="243575" y="138019"/>
                    <a:pt x="231915" y="145151"/>
                    <a:pt x="230732" y="169328"/>
                  </a:cubicBezTo>
                  <a:cubicBezTo>
                    <a:pt x="230465" y="175069"/>
                    <a:pt x="230347" y="180839"/>
                    <a:pt x="230318" y="185781"/>
                  </a:cubicBezTo>
                  <a:lnTo>
                    <a:pt x="230318" y="185781"/>
                  </a:lnTo>
                  <a:cubicBezTo>
                    <a:pt x="230318" y="189658"/>
                    <a:pt x="230318" y="193031"/>
                    <a:pt x="230318" y="195487"/>
                  </a:cubicBezTo>
                  <a:cubicBezTo>
                    <a:pt x="230318" y="195487"/>
                    <a:pt x="230318" y="197677"/>
                    <a:pt x="230258" y="201347"/>
                  </a:cubicBezTo>
                  <a:lnTo>
                    <a:pt x="229814" y="247895"/>
                  </a:lnTo>
                  <a:cubicBezTo>
                    <a:pt x="229459" y="288171"/>
                    <a:pt x="187142" y="317526"/>
                    <a:pt x="187142" y="317526"/>
                  </a:cubicBezTo>
                  <a:cubicBezTo>
                    <a:pt x="187142" y="317526"/>
                    <a:pt x="79130" y="289769"/>
                    <a:pt x="0" y="179537"/>
                  </a:cubicBezTo>
                  <a:lnTo>
                    <a:pt x="178" y="160657"/>
                  </a:lnTo>
                  <a:lnTo>
                    <a:pt x="1657" y="0"/>
                  </a:lnTo>
                  <a:cubicBezTo>
                    <a:pt x="1657" y="0"/>
                    <a:pt x="58889" y="51580"/>
                    <a:pt x="133255" y="92210"/>
                  </a:cubicBezTo>
                  <a:cubicBezTo>
                    <a:pt x="161249" y="107509"/>
                    <a:pt x="205815" y="127691"/>
                    <a:pt x="243545" y="138019"/>
                  </a:cubicBezTo>
                  <a:close/>
                </a:path>
              </a:pathLst>
            </a:custGeom>
            <a:solidFill>
              <a:srgbClr val="E9AE9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06C061B-3D6B-A341-A5FD-6B570F3D00F2}"/>
                </a:ext>
              </a:extLst>
            </p:cNvPr>
            <p:cNvSpPr/>
            <p:nvPr/>
          </p:nvSpPr>
          <p:spPr>
            <a:xfrm flipH="1">
              <a:off x="9814977" y="1019572"/>
              <a:ext cx="132429" cy="225144"/>
            </a:xfrm>
            <a:custGeom>
              <a:avLst/>
              <a:gdLst>
                <a:gd name="connsiteX0" fmla="*/ 189658 w 203793"/>
                <a:gd name="connsiteY0" fmla="*/ 326852 h 346471"/>
                <a:gd name="connsiteX1" fmla="*/ 185485 w 203793"/>
                <a:gd name="connsiteY1" fmla="*/ 346472 h 346471"/>
                <a:gd name="connsiteX2" fmla="*/ 183177 w 203793"/>
                <a:gd name="connsiteY2" fmla="*/ 316643 h 346471"/>
                <a:gd name="connsiteX3" fmla="*/ 179182 w 203793"/>
                <a:gd name="connsiteY3" fmla="*/ 291460 h 346471"/>
                <a:gd name="connsiteX4" fmla="*/ 174654 w 203793"/>
                <a:gd name="connsiteY4" fmla="*/ 273172 h 346471"/>
                <a:gd name="connsiteX5" fmla="*/ 24443 w 203793"/>
                <a:gd name="connsiteY5" fmla="*/ 115267 h 346471"/>
                <a:gd name="connsiteX6" fmla="*/ 22194 w 203793"/>
                <a:gd name="connsiteY6" fmla="*/ 52797 h 346471"/>
                <a:gd name="connsiteX7" fmla="*/ 16986 w 203793"/>
                <a:gd name="connsiteY7" fmla="*/ 37557 h 346471"/>
                <a:gd name="connsiteX8" fmla="*/ 0 w 203793"/>
                <a:gd name="connsiteY8" fmla="*/ 9060 h 346471"/>
                <a:gd name="connsiteX9" fmla="*/ 154058 w 203793"/>
                <a:gd name="connsiteY9" fmla="*/ 54957 h 346471"/>
                <a:gd name="connsiteX10" fmla="*/ 189658 w 203793"/>
                <a:gd name="connsiteY10" fmla="*/ 326852 h 346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3793" h="346471">
                  <a:moveTo>
                    <a:pt x="189658" y="326852"/>
                  </a:moveTo>
                  <a:cubicBezTo>
                    <a:pt x="188326" y="333392"/>
                    <a:pt x="186935" y="339932"/>
                    <a:pt x="185485" y="346472"/>
                  </a:cubicBezTo>
                  <a:cubicBezTo>
                    <a:pt x="185100" y="336618"/>
                    <a:pt x="184361" y="326586"/>
                    <a:pt x="183177" y="316643"/>
                  </a:cubicBezTo>
                  <a:cubicBezTo>
                    <a:pt x="182171" y="308120"/>
                    <a:pt x="180869" y="299686"/>
                    <a:pt x="179182" y="291460"/>
                  </a:cubicBezTo>
                  <a:cubicBezTo>
                    <a:pt x="177880" y="285216"/>
                    <a:pt x="176400" y="279090"/>
                    <a:pt x="174654" y="273172"/>
                  </a:cubicBezTo>
                  <a:cubicBezTo>
                    <a:pt x="146334" y="177026"/>
                    <a:pt x="62943" y="131572"/>
                    <a:pt x="24443" y="115267"/>
                  </a:cubicBezTo>
                  <a:cubicBezTo>
                    <a:pt x="27965" y="93664"/>
                    <a:pt x="27521" y="72506"/>
                    <a:pt x="22194" y="52797"/>
                  </a:cubicBezTo>
                  <a:cubicBezTo>
                    <a:pt x="20804" y="47619"/>
                    <a:pt x="19087" y="42529"/>
                    <a:pt x="16986" y="37557"/>
                  </a:cubicBezTo>
                  <a:cubicBezTo>
                    <a:pt x="12814" y="27555"/>
                    <a:pt x="7191" y="17997"/>
                    <a:pt x="0" y="9060"/>
                  </a:cubicBezTo>
                  <a:cubicBezTo>
                    <a:pt x="1894" y="8142"/>
                    <a:pt x="79101" y="-29262"/>
                    <a:pt x="154058" y="54957"/>
                  </a:cubicBezTo>
                  <a:cubicBezTo>
                    <a:pt x="215492" y="123937"/>
                    <a:pt x="210431" y="224877"/>
                    <a:pt x="189658" y="326852"/>
                  </a:cubicBezTo>
                  <a:close/>
                </a:path>
              </a:pathLst>
            </a:custGeom>
            <a:solidFill>
              <a:srgbClr val="FFE37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66C4B2B5-267F-9CA9-9F24-AA6F8685891A}"/>
                </a:ext>
              </a:extLst>
            </p:cNvPr>
            <p:cNvSpPr/>
            <p:nvPr/>
          </p:nvSpPr>
          <p:spPr>
            <a:xfrm flipH="1">
              <a:off x="9998942" y="1561026"/>
              <a:ext cx="157202" cy="172994"/>
            </a:xfrm>
            <a:custGeom>
              <a:avLst/>
              <a:gdLst>
                <a:gd name="connsiteX0" fmla="*/ 241916 w 241916"/>
                <a:gd name="connsiteY0" fmla="*/ 156869 h 266219"/>
                <a:gd name="connsiteX1" fmla="*/ 159709 w 241916"/>
                <a:gd name="connsiteY1" fmla="*/ 263254 h 266219"/>
                <a:gd name="connsiteX2" fmla="*/ 58 w 241916"/>
                <a:gd name="connsiteY2" fmla="*/ 95021 h 266219"/>
                <a:gd name="connsiteX3" fmla="*/ 54952 w 241916"/>
                <a:gd name="connsiteY3" fmla="*/ 0 h 266219"/>
                <a:gd name="connsiteX4" fmla="*/ 54774 w 241916"/>
                <a:gd name="connsiteY4" fmla="*/ 18880 h 266219"/>
                <a:gd name="connsiteX5" fmla="*/ 241916 w 241916"/>
                <a:gd name="connsiteY5" fmla="*/ 156869 h 26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916" h="266219">
                  <a:moveTo>
                    <a:pt x="241916" y="156869"/>
                  </a:moveTo>
                  <a:cubicBezTo>
                    <a:pt x="241916" y="156869"/>
                    <a:pt x="234252" y="238071"/>
                    <a:pt x="159709" y="263254"/>
                  </a:cubicBezTo>
                  <a:cubicBezTo>
                    <a:pt x="85165" y="288437"/>
                    <a:pt x="1567" y="146394"/>
                    <a:pt x="58" y="95021"/>
                  </a:cubicBezTo>
                  <a:cubicBezTo>
                    <a:pt x="-1451" y="44359"/>
                    <a:pt x="26869" y="3995"/>
                    <a:pt x="54952" y="0"/>
                  </a:cubicBezTo>
                  <a:lnTo>
                    <a:pt x="54774" y="18880"/>
                  </a:lnTo>
                  <a:cubicBezTo>
                    <a:pt x="133904" y="129112"/>
                    <a:pt x="241916" y="156869"/>
                    <a:pt x="241916" y="156869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327CAB8C-6956-3E1A-8363-644A737E09D9}"/>
                </a:ext>
              </a:extLst>
            </p:cNvPr>
            <p:cNvSpPr/>
            <p:nvPr/>
          </p:nvSpPr>
          <p:spPr>
            <a:xfrm flipH="1">
              <a:off x="9930386" y="1577371"/>
              <a:ext cx="68556" cy="147861"/>
            </a:xfrm>
            <a:custGeom>
              <a:avLst/>
              <a:gdLst>
                <a:gd name="connsiteX0" fmla="*/ 77976 w 105500"/>
                <a:gd name="connsiteY0" fmla="*/ 227506 h 227541"/>
                <a:gd name="connsiteX1" fmla="*/ 0 w 105500"/>
                <a:gd name="connsiteY1" fmla="*/ 131716 h 227541"/>
                <a:gd name="connsiteX2" fmla="*/ 42672 w 105500"/>
                <a:gd name="connsiteY2" fmla="*/ 62085 h 227541"/>
                <a:gd name="connsiteX3" fmla="*/ 43116 w 105500"/>
                <a:gd name="connsiteY3" fmla="*/ 15536 h 227541"/>
                <a:gd name="connsiteX4" fmla="*/ 43175 w 105500"/>
                <a:gd name="connsiteY4" fmla="*/ 9677 h 227541"/>
                <a:gd name="connsiteX5" fmla="*/ 43175 w 105500"/>
                <a:gd name="connsiteY5" fmla="*/ 0 h 227541"/>
                <a:gd name="connsiteX6" fmla="*/ 43175 w 105500"/>
                <a:gd name="connsiteY6" fmla="*/ 0 h 227541"/>
                <a:gd name="connsiteX7" fmla="*/ 86558 w 105500"/>
                <a:gd name="connsiteY7" fmla="*/ 51728 h 227541"/>
                <a:gd name="connsiteX8" fmla="*/ 78005 w 105500"/>
                <a:gd name="connsiteY8" fmla="*/ 227506 h 227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500" h="227541">
                  <a:moveTo>
                    <a:pt x="77976" y="227506"/>
                  </a:moveTo>
                  <a:cubicBezTo>
                    <a:pt x="37523" y="229666"/>
                    <a:pt x="0" y="131716"/>
                    <a:pt x="0" y="131716"/>
                  </a:cubicBezTo>
                  <a:cubicBezTo>
                    <a:pt x="0" y="131716"/>
                    <a:pt x="42317" y="102360"/>
                    <a:pt x="42672" y="62085"/>
                  </a:cubicBezTo>
                  <a:lnTo>
                    <a:pt x="43116" y="15536"/>
                  </a:lnTo>
                  <a:cubicBezTo>
                    <a:pt x="43116" y="11867"/>
                    <a:pt x="43175" y="9677"/>
                    <a:pt x="43175" y="9677"/>
                  </a:cubicBezTo>
                  <a:cubicBezTo>
                    <a:pt x="43175" y="7221"/>
                    <a:pt x="43116" y="3847"/>
                    <a:pt x="43175" y="0"/>
                  </a:cubicBezTo>
                  <a:lnTo>
                    <a:pt x="43175" y="0"/>
                  </a:lnTo>
                  <a:cubicBezTo>
                    <a:pt x="66257" y="621"/>
                    <a:pt x="86558" y="51728"/>
                    <a:pt x="86558" y="51728"/>
                  </a:cubicBezTo>
                  <a:cubicBezTo>
                    <a:pt x="86558" y="51728"/>
                    <a:pt x="134409" y="224488"/>
                    <a:pt x="78005" y="227506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F71CA3E-D793-3A25-03F1-09118231EA43}"/>
                </a:ext>
              </a:extLst>
            </p:cNvPr>
            <p:cNvSpPr/>
            <p:nvPr/>
          </p:nvSpPr>
          <p:spPr>
            <a:xfrm flipH="1">
              <a:off x="10324752" y="1842414"/>
              <a:ext cx="726652" cy="939515"/>
            </a:xfrm>
            <a:custGeom>
              <a:avLst/>
              <a:gdLst>
                <a:gd name="connsiteX0" fmla="*/ 1118207 w 1118236"/>
                <a:gd name="connsiteY0" fmla="*/ 127277 h 1445808"/>
                <a:gd name="connsiteX1" fmla="*/ 1090627 w 1118236"/>
                <a:gd name="connsiteY1" fmla="*/ 186580 h 1445808"/>
                <a:gd name="connsiteX2" fmla="*/ 887387 w 1118236"/>
                <a:gd name="connsiteY2" fmla="*/ 610461 h 1445808"/>
                <a:gd name="connsiteX3" fmla="*/ 433824 w 1118236"/>
                <a:gd name="connsiteY3" fmla="*/ 1216898 h 1445808"/>
                <a:gd name="connsiteX4" fmla="*/ 458001 w 1118236"/>
                <a:gd name="connsiteY4" fmla="*/ 1346868 h 1445808"/>
                <a:gd name="connsiteX5" fmla="*/ 503337 w 1118236"/>
                <a:gd name="connsiteY5" fmla="*/ 1418392 h 1445808"/>
                <a:gd name="connsiteX6" fmla="*/ 450426 w 1118236"/>
                <a:gd name="connsiteY6" fmla="*/ 1414368 h 1445808"/>
                <a:gd name="connsiteX7" fmla="*/ 395029 w 1118236"/>
                <a:gd name="connsiteY7" fmla="*/ 1340801 h 1445808"/>
                <a:gd name="connsiteX8" fmla="*/ 351705 w 1118236"/>
                <a:gd name="connsiteY8" fmla="*/ 1312866 h 1445808"/>
                <a:gd name="connsiteX9" fmla="*/ 261804 w 1118236"/>
                <a:gd name="connsiteY9" fmla="*/ 1344471 h 1445808"/>
                <a:gd name="connsiteX10" fmla="*/ 144677 w 1118236"/>
                <a:gd name="connsiteY10" fmla="*/ 1443073 h 1445808"/>
                <a:gd name="connsiteX11" fmla="*/ 125975 w 1118236"/>
                <a:gd name="connsiteY11" fmla="*/ 1445795 h 1445808"/>
                <a:gd name="connsiteX12" fmla="*/ 99371 w 1118236"/>
                <a:gd name="connsiteY12" fmla="*/ 1439285 h 1445808"/>
                <a:gd name="connsiteX13" fmla="*/ 216764 w 1118236"/>
                <a:gd name="connsiteY13" fmla="*/ 1323756 h 1445808"/>
                <a:gd name="connsiteX14" fmla="*/ 216498 w 1118236"/>
                <a:gd name="connsiteY14" fmla="*/ 1323934 h 1445808"/>
                <a:gd name="connsiteX15" fmla="*/ 60457 w 1118236"/>
                <a:gd name="connsiteY15" fmla="*/ 1404898 h 1445808"/>
                <a:gd name="connsiteX16" fmla="*/ 43027 w 1118236"/>
                <a:gd name="connsiteY16" fmla="*/ 1403863 h 1445808"/>
                <a:gd name="connsiteX17" fmla="*/ 21159 w 1118236"/>
                <a:gd name="connsiteY17" fmla="*/ 1392440 h 1445808"/>
                <a:gd name="connsiteX18" fmla="*/ 175956 w 1118236"/>
                <a:gd name="connsiteY18" fmla="*/ 1301444 h 1445808"/>
                <a:gd name="connsiteX19" fmla="*/ 29474 w 1118236"/>
                <a:gd name="connsiteY19" fmla="*/ 1332752 h 1445808"/>
                <a:gd name="connsiteX20" fmla="*/ 12518 w 1118236"/>
                <a:gd name="connsiteY20" fmla="*/ 1327011 h 1445808"/>
                <a:gd name="connsiteX21" fmla="*/ 0 w 1118236"/>
                <a:gd name="connsiteY21" fmla="*/ 1310084 h 1445808"/>
                <a:gd name="connsiteX22" fmla="*/ 165244 w 1118236"/>
                <a:gd name="connsiteY22" fmla="*/ 1266436 h 1445808"/>
                <a:gd name="connsiteX23" fmla="*/ 165569 w 1118236"/>
                <a:gd name="connsiteY23" fmla="*/ 1266347 h 1445808"/>
                <a:gd name="connsiteX24" fmla="*/ 165688 w 1118236"/>
                <a:gd name="connsiteY24" fmla="*/ 1266317 h 1445808"/>
                <a:gd name="connsiteX25" fmla="*/ 165599 w 1118236"/>
                <a:gd name="connsiteY25" fmla="*/ 1266317 h 1445808"/>
                <a:gd name="connsiteX26" fmla="*/ 39299 w 1118236"/>
                <a:gd name="connsiteY26" fmla="*/ 1281765 h 1445808"/>
                <a:gd name="connsiteX27" fmla="*/ 25745 w 1118236"/>
                <a:gd name="connsiteY27" fmla="*/ 1278065 h 1445808"/>
                <a:gd name="connsiteX28" fmla="*/ 5682 w 1118236"/>
                <a:gd name="connsiteY28" fmla="*/ 1264749 h 1445808"/>
                <a:gd name="connsiteX29" fmla="*/ 170393 w 1118236"/>
                <a:gd name="connsiteY29" fmla="*/ 1233766 h 1445808"/>
                <a:gd name="connsiteX30" fmla="*/ 308530 w 1118236"/>
                <a:gd name="connsiteY30" fmla="*/ 1155198 h 1445808"/>
                <a:gd name="connsiteX31" fmla="*/ 714360 w 1118236"/>
                <a:gd name="connsiteY31" fmla="*/ 485789 h 1445808"/>
                <a:gd name="connsiteX32" fmla="*/ 908545 w 1118236"/>
                <a:gd name="connsiteY32" fmla="*/ 59392 h 1445808"/>
                <a:gd name="connsiteX33" fmla="*/ 927070 w 1118236"/>
                <a:gd name="connsiteY33" fmla="*/ 14707 h 1445808"/>
                <a:gd name="connsiteX34" fmla="*/ 972406 w 1118236"/>
                <a:gd name="connsiteY34" fmla="*/ 18466 h 1445808"/>
                <a:gd name="connsiteX35" fmla="*/ 1011675 w 1118236"/>
                <a:gd name="connsiteY35" fmla="*/ 0 h 1445808"/>
                <a:gd name="connsiteX36" fmla="*/ 1044996 w 1118236"/>
                <a:gd name="connsiteY36" fmla="*/ 55131 h 1445808"/>
                <a:gd name="connsiteX37" fmla="*/ 1110661 w 1118236"/>
                <a:gd name="connsiteY37" fmla="*/ 65695 h 1445808"/>
                <a:gd name="connsiteX38" fmla="*/ 1110661 w 1118236"/>
                <a:gd name="connsiteY38" fmla="*/ 65754 h 1445808"/>
                <a:gd name="connsiteX39" fmla="*/ 1118237 w 1118236"/>
                <a:gd name="connsiteY39" fmla="*/ 127277 h 144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118236" h="1445808">
                  <a:moveTo>
                    <a:pt x="1118207" y="127277"/>
                  </a:moveTo>
                  <a:lnTo>
                    <a:pt x="1090627" y="186580"/>
                  </a:lnTo>
                  <a:cubicBezTo>
                    <a:pt x="1090627" y="186580"/>
                    <a:pt x="954650" y="495613"/>
                    <a:pt x="887387" y="610461"/>
                  </a:cubicBezTo>
                  <a:cubicBezTo>
                    <a:pt x="820153" y="725280"/>
                    <a:pt x="433824" y="1216898"/>
                    <a:pt x="433824" y="1216898"/>
                  </a:cubicBezTo>
                  <a:cubicBezTo>
                    <a:pt x="455989" y="1257706"/>
                    <a:pt x="451935" y="1317660"/>
                    <a:pt x="458001" y="1346868"/>
                  </a:cubicBezTo>
                  <a:cubicBezTo>
                    <a:pt x="464038" y="1376075"/>
                    <a:pt x="503337" y="1418392"/>
                    <a:pt x="503337" y="1418392"/>
                  </a:cubicBezTo>
                  <a:cubicBezTo>
                    <a:pt x="503337" y="1418392"/>
                    <a:pt x="481675" y="1426442"/>
                    <a:pt x="450426" y="1414368"/>
                  </a:cubicBezTo>
                  <a:cubicBezTo>
                    <a:pt x="419206" y="1402265"/>
                    <a:pt x="399556" y="1352905"/>
                    <a:pt x="395029" y="1340801"/>
                  </a:cubicBezTo>
                  <a:cubicBezTo>
                    <a:pt x="390501" y="1328728"/>
                    <a:pt x="361027" y="1312600"/>
                    <a:pt x="351705" y="1312866"/>
                  </a:cubicBezTo>
                  <a:cubicBezTo>
                    <a:pt x="342384" y="1313103"/>
                    <a:pt x="261804" y="1344471"/>
                    <a:pt x="261804" y="1344471"/>
                  </a:cubicBezTo>
                  <a:cubicBezTo>
                    <a:pt x="261804" y="1344471"/>
                    <a:pt x="174921" y="1435142"/>
                    <a:pt x="144677" y="1443073"/>
                  </a:cubicBezTo>
                  <a:cubicBezTo>
                    <a:pt x="137605" y="1444937"/>
                    <a:pt x="131361" y="1445706"/>
                    <a:pt x="125975" y="1445795"/>
                  </a:cubicBezTo>
                  <a:cubicBezTo>
                    <a:pt x="108219" y="1446150"/>
                    <a:pt x="99371" y="1439285"/>
                    <a:pt x="99371" y="1439285"/>
                  </a:cubicBezTo>
                  <a:lnTo>
                    <a:pt x="216764" y="1323756"/>
                  </a:lnTo>
                  <a:lnTo>
                    <a:pt x="216498" y="1323934"/>
                  </a:lnTo>
                  <a:cubicBezTo>
                    <a:pt x="209100" y="1328580"/>
                    <a:pt x="89369" y="1403448"/>
                    <a:pt x="60457" y="1404898"/>
                  </a:cubicBezTo>
                  <a:cubicBezTo>
                    <a:pt x="53621" y="1405253"/>
                    <a:pt x="47851" y="1404780"/>
                    <a:pt x="43027" y="1403863"/>
                  </a:cubicBezTo>
                  <a:cubicBezTo>
                    <a:pt x="26781" y="1400756"/>
                    <a:pt x="21159" y="1392440"/>
                    <a:pt x="21159" y="1392440"/>
                  </a:cubicBezTo>
                  <a:lnTo>
                    <a:pt x="175956" y="1301444"/>
                  </a:lnTo>
                  <a:cubicBezTo>
                    <a:pt x="172435" y="1302420"/>
                    <a:pt x="54776" y="1335711"/>
                    <a:pt x="29474" y="1332752"/>
                  </a:cubicBezTo>
                  <a:cubicBezTo>
                    <a:pt x="22194" y="1331894"/>
                    <a:pt x="16690" y="1329704"/>
                    <a:pt x="12518" y="1327011"/>
                  </a:cubicBezTo>
                  <a:cubicBezTo>
                    <a:pt x="1953" y="1320175"/>
                    <a:pt x="0" y="1310084"/>
                    <a:pt x="0" y="1310084"/>
                  </a:cubicBezTo>
                  <a:cubicBezTo>
                    <a:pt x="71702" y="1296058"/>
                    <a:pt x="157491" y="1268921"/>
                    <a:pt x="165244" y="1266436"/>
                  </a:cubicBezTo>
                  <a:lnTo>
                    <a:pt x="165569" y="1266347"/>
                  </a:lnTo>
                  <a:cubicBezTo>
                    <a:pt x="165569" y="1266347"/>
                    <a:pt x="165658" y="1266317"/>
                    <a:pt x="165688" y="1266317"/>
                  </a:cubicBezTo>
                  <a:lnTo>
                    <a:pt x="165599" y="1266317"/>
                  </a:lnTo>
                  <a:cubicBezTo>
                    <a:pt x="159947" y="1267323"/>
                    <a:pt x="60576" y="1285049"/>
                    <a:pt x="39299" y="1281765"/>
                  </a:cubicBezTo>
                  <a:cubicBezTo>
                    <a:pt x="34238" y="1280965"/>
                    <a:pt x="29711" y="1279634"/>
                    <a:pt x="25745" y="1278065"/>
                  </a:cubicBezTo>
                  <a:cubicBezTo>
                    <a:pt x="12577" y="1272798"/>
                    <a:pt x="5682" y="1264749"/>
                    <a:pt x="5682" y="1264749"/>
                  </a:cubicBezTo>
                  <a:cubicBezTo>
                    <a:pt x="59303" y="1264009"/>
                    <a:pt x="170393" y="1233766"/>
                    <a:pt x="170393" y="1233766"/>
                  </a:cubicBezTo>
                  <a:lnTo>
                    <a:pt x="308530" y="1155198"/>
                  </a:lnTo>
                  <a:cubicBezTo>
                    <a:pt x="308530" y="1155198"/>
                    <a:pt x="668285" y="569653"/>
                    <a:pt x="714360" y="485789"/>
                  </a:cubicBezTo>
                  <a:cubicBezTo>
                    <a:pt x="760465" y="401924"/>
                    <a:pt x="908545" y="59392"/>
                    <a:pt x="908545" y="59392"/>
                  </a:cubicBezTo>
                  <a:lnTo>
                    <a:pt x="927070" y="14707"/>
                  </a:lnTo>
                  <a:cubicBezTo>
                    <a:pt x="927070" y="14707"/>
                    <a:pt x="942932" y="21514"/>
                    <a:pt x="972406" y="18466"/>
                  </a:cubicBezTo>
                  <a:cubicBezTo>
                    <a:pt x="1001021" y="15536"/>
                    <a:pt x="1011112" y="829"/>
                    <a:pt x="1011675" y="0"/>
                  </a:cubicBezTo>
                  <a:cubicBezTo>
                    <a:pt x="1011675" y="917"/>
                    <a:pt x="1011912" y="34653"/>
                    <a:pt x="1044996" y="55131"/>
                  </a:cubicBezTo>
                  <a:cubicBezTo>
                    <a:pt x="1078554" y="75905"/>
                    <a:pt x="1110661" y="65695"/>
                    <a:pt x="1110661" y="65695"/>
                  </a:cubicBezTo>
                  <a:cubicBezTo>
                    <a:pt x="1110661" y="65695"/>
                    <a:pt x="1110661" y="65725"/>
                    <a:pt x="1110661" y="65754"/>
                  </a:cubicBezTo>
                  <a:cubicBezTo>
                    <a:pt x="1110277" y="67530"/>
                    <a:pt x="1102375" y="104076"/>
                    <a:pt x="1118237" y="127277"/>
                  </a:cubicBezTo>
                  <a:close/>
                </a:path>
              </a:pathLst>
            </a:custGeom>
            <a:solidFill>
              <a:srgbClr val="FFCAB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41DF19-72AF-CDA8-0519-568840B5EB43}"/>
                </a:ext>
              </a:extLst>
            </p:cNvPr>
            <p:cNvSpPr/>
            <p:nvPr/>
          </p:nvSpPr>
          <p:spPr>
            <a:xfrm flipH="1">
              <a:off x="10209658" y="1658367"/>
              <a:ext cx="282807" cy="308321"/>
            </a:xfrm>
            <a:custGeom>
              <a:avLst/>
              <a:gdLst>
                <a:gd name="connsiteX0" fmla="*/ 379096 w 435208"/>
                <a:gd name="connsiteY0" fmla="*/ 453444 h 474471"/>
                <a:gd name="connsiteX1" fmla="*/ 230483 w 435208"/>
                <a:gd name="connsiteY1" fmla="*/ 469809 h 474471"/>
                <a:gd name="connsiteX2" fmla="*/ 257974 w 435208"/>
                <a:gd name="connsiteY2" fmla="*/ 410713 h 474471"/>
                <a:gd name="connsiteX3" fmla="*/ 258063 w 435208"/>
                <a:gd name="connsiteY3" fmla="*/ 410506 h 474471"/>
                <a:gd name="connsiteX4" fmla="*/ 248208 w 435208"/>
                <a:gd name="connsiteY4" fmla="*/ 374965 h 474471"/>
                <a:gd name="connsiteX5" fmla="*/ 250487 w 435208"/>
                <a:gd name="connsiteY5" fmla="*/ 349042 h 474471"/>
                <a:gd name="connsiteX6" fmla="*/ 250487 w 435208"/>
                <a:gd name="connsiteY6" fmla="*/ 348924 h 474471"/>
                <a:gd name="connsiteX7" fmla="*/ 184851 w 435208"/>
                <a:gd name="connsiteY7" fmla="*/ 338359 h 474471"/>
                <a:gd name="connsiteX8" fmla="*/ 151530 w 435208"/>
                <a:gd name="connsiteY8" fmla="*/ 283229 h 474471"/>
                <a:gd name="connsiteX9" fmla="*/ 112261 w 435208"/>
                <a:gd name="connsiteY9" fmla="*/ 301694 h 474471"/>
                <a:gd name="connsiteX10" fmla="*/ 66955 w 435208"/>
                <a:gd name="connsiteY10" fmla="*/ 297966 h 474471"/>
                <a:gd name="connsiteX11" fmla="*/ 66955 w 435208"/>
                <a:gd name="connsiteY11" fmla="*/ 297966 h 474471"/>
                <a:gd name="connsiteX12" fmla="*/ 48430 w 435208"/>
                <a:gd name="connsiteY12" fmla="*/ 342621 h 474471"/>
                <a:gd name="connsiteX13" fmla="*/ 3805 w 435208"/>
                <a:gd name="connsiteY13" fmla="*/ 173885 h 474471"/>
                <a:gd name="connsiteX14" fmla="*/ 3805 w 435208"/>
                <a:gd name="connsiteY14" fmla="*/ 173796 h 474471"/>
                <a:gd name="connsiteX15" fmla="*/ 33338 w 435208"/>
                <a:gd name="connsiteY15" fmla="*/ 102893 h 474471"/>
                <a:gd name="connsiteX16" fmla="*/ 201305 w 435208"/>
                <a:gd name="connsiteY16" fmla="*/ 0 h 474471"/>
                <a:gd name="connsiteX17" fmla="*/ 426473 w 435208"/>
                <a:gd name="connsiteY17" fmla="*/ 268077 h 474471"/>
                <a:gd name="connsiteX18" fmla="*/ 429432 w 435208"/>
                <a:gd name="connsiteY18" fmla="*/ 280920 h 474471"/>
                <a:gd name="connsiteX19" fmla="*/ 429432 w 435208"/>
                <a:gd name="connsiteY19" fmla="*/ 281009 h 474471"/>
                <a:gd name="connsiteX20" fmla="*/ 379125 w 435208"/>
                <a:gd name="connsiteY20" fmla="*/ 453444 h 47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35208" h="474471">
                  <a:moveTo>
                    <a:pt x="379096" y="453444"/>
                  </a:moveTo>
                  <a:cubicBezTo>
                    <a:pt x="301504" y="487683"/>
                    <a:pt x="230483" y="469809"/>
                    <a:pt x="230483" y="469809"/>
                  </a:cubicBezTo>
                  <a:lnTo>
                    <a:pt x="257974" y="410713"/>
                  </a:lnTo>
                  <a:cubicBezTo>
                    <a:pt x="258033" y="410565"/>
                    <a:pt x="258063" y="410506"/>
                    <a:pt x="258063" y="410506"/>
                  </a:cubicBezTo>
                  <a:cubicBezTo>
                    <a:pt x="250813" y="399912"/>
                    <a:pt x="248534" y="386536"/>
                    <a:pt x="248208" y="374965"/>
                  </a:cubicBezTo>
                  <a:cubicBezTo>
                    <a:pt x="247853" y="361382"/>
                    <a:pt x="250221" y="350285"/>
                    <a:pt x="250487" y="349042"/>
                  </a:cubicBezTo>
                  <a:lnTo>
                    <a:pt x="250487" y="348924"/>
                  </a:lnTo>
                  <a:cubicBezTo>
                    <a:pt x="250487" y="348924"/>
                    <a:pt x="218409" y="359133"/>
                    <a:pt x="184851" y="338359"/>
                  </a:cubicBezTo>
                  <a:cubicBezTo>
                    <a:pt x="151767" y="317881"/>
                    <a:pt x="151530" y="284146"/>
                    <a:pt x="151530" y="283229"/>
                  </a:cubicBezTo>
                  <a:cubicBezTo>
                    <a:pt x="150968" y="284057"/>
                    <a:pt x="140877" y="298765"/>
                    <a:pt x="112261" y="301694"/>
                  </a:cubicBezTo>
                  <a:cubicBezTo>
                    <a:pt x="83527" y="304654"/>
                    <a:pt x="67754" y="298291"/>
                    <a:pt x="66955" y="297966"/>
                  </a:cubicBezTo>
                  <a:lnTo>
                    <a:pt x="66955" y="297966"/>
                  </a:lnTo>
                  <a:cubicBezTo>
                    <a:pt x="66955" y="297966"/>
                    <a:pt x="48430" y="342621"/>
                    <a:pt x="48430" y="342621"/>
                  </a:cubicBezTo>
                  <a:cubicBezTo>
                    <a:pt x="12535" y="307850"/>
                    <a:pt x="-9216" y="240231"/>
                    <a:pt x="3805" y="173885"/>
                  </a:cubicBezTo>
                  <a:lnTo>
                    <a:pt x="3805" y="173796"/>
                  </a:lnTo>
                  <a:cubicBezTo>
                    <a:pt x="8599" y="149412"/>
                    <a:pt x="18098" y="125235"/>
                    <a:pt x="33338" y="102893"/>
                  </a:cubicBezTo>
                  <a:cubicBezTo>
                    <a:pt x="80775" y="33291"/>
                    <a:pt x="174109" y="6777"/>
                    <a:pt x="201305" y="0"/>
                  </a:cubicBezTo>
                  <a:cubicBezTo>
                    <a:pt x="256021" y="74247"/>
                    <a:pt x="393625" y="137693"/>
                    <a:pt x="426473" y="268077"/>
                  </a:cubicBezTo>
                  <a:cubicBezTo>
                    <a:pt x="427568" y="272457"/>
                    <a:pt x="428544" y="276718"/>
                    <a:pt x="429432" y="280920"/>
                  </a:cubicBezTo>
                  <a:lnTo>
                    <a:pt x="429432" y="281009"/>
                  </a:lnTo>
                  <a:cubicBezTo>
                    <a:pt x="456598" y="410920"/>
                    <a:pt x="379125" y="453444"/>
                    <a:pt x="379125" y="453444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993C63D-544A-B6D6-3BFB-8C62B345CA55}"/>
                </a:ext>
              </a:extLst>
            </p:cNvPr>
            <p:cNvSpPr/>
            <p:nvPr/>
          </p:nvSpPr>
          <p:spPr>
            <a:xfrm flipH="1">
              <a:off x="10393035" y="1842395"/>
              <a:ext cx="1923" cy="19"/>
            </a:xfrm>
            <a:custGeom>
              <a:avLst/>
              <a:gdLst>
                <a:gd name="connsiteX0" fmla="*/ 0 w 2959"/>
                <a:gd name="connsiteY0" fmla="*/ 30 h 29"/>
                <a:gd name="connsiteX1" fmla="*/ 0 w 2959"/>
                <a:gd name="connsiteY1" fmla="*/ 0 h 29"/>
                <a:gd name="connsiteX2" fmla="*/ 2959 w 2959"/>
                <a:gd name="connsiteY2" fmla="*/ 0 h 29"/>
                <a:gd name="connsiteX3" fmla="*/ 0 w 2959"/>
                <a:gd name="connsiteY3" fmla="*/ 30 h 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9" h="29">
                  <a:moveTo>
                    <a:pt x="0" y="30"/>
                  </a:moveTo>
                  <a:lnTo>
                    <a:pt x="0" y="0"/>
                  </a:lnTo>
                  <a:lnTo>
                    <a:pt x="2959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0891BFD-5258-D29F-8870-C78FBA3DB7B5}"/>
                </a:ext>
              </a:extLst>
            </p:cNvPr>
            <p:cNvSpPr/>
            <p:nvPr/>
          </p:nvSpPr>
          <p:spPr>
            <a:xfrm flipH="1">
              <a:off x="9756832" y="1599623"/>
              <a:ext cx="536728" cy="643559"/>
            </a:xfrm>
            <a:custGeom>
              <a:avLst/>
              <a:gdLst>
                <a:gd name="connsiteX0" fmla="*/ 825509 w 825964"/>
                <a:gd name="connsiteY0" fmla="*/ 407838 h 990364"/>
                <a:gd name="connsiteX1" fmla="*/ 807103 w 825964"/>
                <a:gd name="connsiteY1" fmla="*/ 479097 h 990364"/>
                <a:gd name="connsiteX2" fmla="*/ 750966 w 825964"/>
                <a:gd name="connsiteY2" fmla="*/ 621407 h 990364"/>
                <a:gd name="connsiteX3" fmla="*/ 727233 w 825964"/>
                <a:gd name="connsiteY3" fmla="*/ 917508 h 990364"/>
                <a:gd name="connsiteX4" fmla="*/ 726878 w 825964"/>
                <a:gd name="connsiteY4" fmla="*/ 919935 h 990364"/>
                <a:gd name="connsiteX5" fmla="*/ 696575 w 825964"/>
                <a:gd name="connsiteY5" fmla="*/ 965744 h 990364"/>
                <a:gd name="connsiteX6" fmla="*/ 489606 w 825964"/>
                <a:gd name="connsiteY6" fmla="*/ 990365 h 990364"/>
                <a:gd name="connsiteX7" fmla="*/ 489606 w 825964"/>
                <a:gd name="connsiteY7" fmla="*/ 990365 h 990364"/>
                <a:gd name="connsiteX8" fmla="*/ 411512 w 825964"/>
                <a:gd name="connsiteY8" fmla="*/ 988116 h 990364"/>
                <a:gd name="connsiteX9" fmla="*/ 49478 w 825964"/>
                <a:gd name="connsiteY9" fmla="*/ 909489 h 990364"/>
                <a:gd name="connsiteX10" fmla="*/ 129141 w 825964"/>
                <a:gd name="connsiteY10" fmla="*/ 791681 h 990364"/>
                <a:gd name="connsiteX11" fmla="*/ 188888 w 825964"/>
                <a:gd name="connsiteY11" fmla="*/ 494278 h 990364"/>
                <a:gd name="connsiteX12" fmla="*/ 0 w 825964"/>
                <a:gd name="connsiteY12" fmla="*/ 71284 h 990364"/>
                <a:gd name="connsiteX13" fmla="*/ 137249 w 825964"/>
                <a:gd name="connsiteY13" fmla="*/ 48143 h 990364"/>
                <a:gd name="connsiteX14" fmla="*/ 211497 w 825964"/>
                <a:gd name="connsiteY14" fmla="*/ 152220 h 990364"/>
                <a:gd name="connsiteX15" fmla="*/ 262928 w 825964"/>
                <a:gd name="connsiteY15" fmla="*/ 271595 h 990364"/>
                <a:gd name="connsiteX16" fmla="*/ 609692 w 825964"/>
                <a:gd name="connsiteY16" fmla="*/ 241381 h 990364"/>
                <a:gd name="connsiteX17" fmla="*/ 593357 w 825964"/>
                <a:gd name="connsiteY17" fmla="*/ 20504 h 990364"/>
                <a:gd name="connsiteX18" fmla="*/ 764608 w 825964"/>
                <a:gd name="connsiteY18" fmla="*/ 351 h 990364"/>
                <a:gd name="connsiteX19" fmla="*/ 787335 w 825964"/>
                <a:gd name="connsiteY19" fmla="*/ 57790 h 990364"/>
                <a:gd name="connsiteX20" fmla="*/ 786773 w 825964"/>
                <a:gd name="connsiteY20" fmla="*/ 59802 h 990364"/>
                <a:gd name="connsiteX21" fmla="*/ 766117 w 825964"/>
                <a:gd name="connsiteY21" fmla="*/ 193294 h 990364"/>
                <a:gd name="connsiteX22" fmla="*/ 825539 w 825964"/>
                <a:gd name="connsiteY22" fmla="*/ 407838 h 99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5964" h="990364">
                  <a:moveTo>
                    <a:pt x="825509" y="407838"/>
                  </a:moveTo>
                  <a:cubicBezTo>
                    <a:pt x="823763" y="435123"/>
                    <a:pt x="816661" y="456991"/>
                    <a:pt x="807103" y="479097"/>
                  </a:cubicBezTo>
                  <a:cubicBezTo>
                    <a:pt x="790856" y="516620"/>
                    <a:pt x="767449" y="554853"/>
                    <a:pt x="750966" y="621407"/>
                  </a:cubicBezTo>
                  <a:cubicBezTo>
                    <a:pt x="732145" y="697489"/>
                    <a:pt x="736909" y="842196"/>
                    <a:pt x="727233" y="917508"/>
                  </a:cubicBezTo>
                  <a:cubicBezTo>
                    <a:pt x="727114" y="918337"/>
                    <a:pt x="726996" y="919136"/>
                    <a:pt x="726878" y="919935"/>
                  </a:cubicBezTo>
                  <a:cubicBezTo>
                    <a:pt x="721965" y="947959"/>
                    <a:pt x="696575" y="965744"/>
                    <a:pt x="696575" y="965744"/>
                  </a:cubicBezTo>
                  <a:cubicBezTo>
                    <a:pt x="696575" y="965744"/>
                    <a:pt x="634816" y="990424"/>
                    <a:pt x="489606" y="990365"/>
                  </a:cubicBezTo>
                  <a:lnTo>
                    <a:pt x="489606" y="990365"/>
                  </a:lnTo>
                  <a:cubicBezTo>
                    <a:pt x="465843" y="990365"/>
                    <a:pt x="439861" y="989684"/>
                    <a:pt x="411512" y="988116"/>
                  </a:cubicBezTo>
                  <a:cubicBezTo>
                    <a:pt x="289798" y="981428"/>
                    <a:pt x="122720" y="932541"/>
                    <a:pt x="49478" y="909489"/>
                  </a:cubicBezTo>
                  <a:cubicBezTo>
                    <a:pt x="58652" y="900374"/>
                    <a:pt x="104461" y="853085"/>
                    <a:pt x="129141" y="791681"/>
                  </a:cubicBezTo>
                  <a:cubicBezTo>
                    <a:pt x="156632" y="723175"/>
                    <a:pt x="188888" y="494278"/>
                    <a:pt x="188888" y="494278"/>
                  </a:cubicBezTo>
                  <a:cubicBezTo>
                    <a:pt x="188888" y="494278"/>
                    <a:pt x="167315" y="223360"/>
                    <a:pt x="0" y="71284"/>
                  </a:cubicBezTo>
                  <a:lnTo>
                    <a:pt x="137249" y="48143"/>
                  </a:lnTo>
                  <a:cubicBezTo>
                    <a:pt x="157816" y="71255"/>
                    <a:pt x="191226" y="112773"/>
                    <a:pt x="211497" y="152220"/>
                  </a:cubicBezTo>
                  <a:cubicBezTo>
                    <a:pt x="241770" y="211138"/>
                    <a:pt x="262928" y="271595"/>
                    <a:pt x="262928" y="271595"/>
                  </a:cubicBezTo>
                  <a:cubicBezTo>
                    <a:pt x="262928" y="271595"/>
                    <a:pt x="538670" y="261031"/>
                    <a:pt x="609692" y="241381"/>
                  </a:cubicBezTo>
                  <a:cubicBezTo>
                    <a:pt x="680743" y="221732"/>
                    <a:pt x="607206" y="43408"/>
                    <a:pt x="593357" y="20504"/>
                  </a:cubicBezTo>
                  <a:cubicBezTo>
                    <a:pt x="669912" y="20001"/>
                    <a:pt x="726315" y="3873"/>
                    <a:pt x="764608" y="351"/>
                  </a:cubicBezTo>
                  <a:cubicBezTo>
                    <a:pt x="802220" y="-3111"/>
                    <a:pt x="797988" y="19231"/>
                    <a:pt x="787335" y="57790"/>
                  </a:cubicBezTo>
                  <a:cubicBezTo>
                    <a:pt x="787157" y="58471"/>
                    <a:pt x="786950" y="59122"/>
                    <a:pt x="786773" y="59802"/>
                  </a:cubicBezTo>
                  <a:cubicBezTo>
                    <a:pt x="775675" y="99575"/>
                    <a:pt x="766117" y="193294"/>
                    <a:pt x="766117" y="193294"/>
                  </a:cubicBezTo>
                  <a:cubicBezTo>
                    <a:pt x="766117" y="193294"/>
                    <a:pt x="831842" y="309385"/>
                    <a:pt x="825539" y="407838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B282B1D1-31B1-6DB5-86C0-04EC079D2D68}"/>
                </a:ext>
              </a:extLst>
            </p:cNvPr>
            <p:cNvSpPr/>
            <p:nvPr/>
          </p:nvSpPr>
          <p:spPr>
            <a:xfrm flipH="1">
              <a:off x="9831995" y="2182800"/>
              <a:ext cx="480675" cy="164669"/>
            </a:xfrm>
            <a:custGeom>
              <a:avLst/>
              <a:gdLst>
                <a:gd name="connsiteX0" fmla="*/ 730510 w 739704"/>
                <a:gd name="connsiteY0" fmla="*/ 126715 h 253407"/>
                <a:gd name="connsiteX1" fmla="*/ 727492 w 739704"/>
                <a:gd name="connsiteY1" fmla="*/ 171281 h 253407"/>
                <a:gd name="connsiteX2" fmla="*/ 447933 w 739704"/>
                <a:gd name="connsiteY2" fmla="*/ 252867 h 253407"/>
                <a:gd name="connsiteX3" fmla="*/ 4195 w 739704"/>
                <a:gd name="connsiteY3" fmla="*/ 154117 h 253407"/>
                <a:gd name="connsiteX4" fmla="*/ 11415 w 739704"/>
                <a:gd name="connsiteY4" fmla="*/ 86647 h 253407"/>
                <a:gd name="connsiteX5" fmla="*/ 17274 w 739704"/>
                <a:gd name="connsiteY5" fmla="*/ 20152 h 253407"/>
                <a:gd name="connsiteX6" fmla="*/ 41955 w 739704"/>
                <a:gd name="connsiteY6" fmla="*/ 0 h 253407"/>
                <a:gd name="connsiteX7" fmla="*/ 42132 w 739704"/>
                <a:gd name="connsiteY7" fmla="*/ 59 h 253407"/>
                <a:gd name="connsiteX8" fmla="*/ 78856 w 739704"/>
                <a:gd name="connsiteY8" fmla="*/ 12044 h 253407"/>
                <a:gd name="connsiteX9" fmla="*/ 440890 w 739704"/>
                <a:gd name="connsiteY9" fmla="*/ 90671 h 253407"/>
                <a:gd name="connsiteX10" fmla="*/ 725982 w 739704"/>
                <a:gd name="connsiteY10" fmla="*/ 68299 h 253407"/>
                <a:gd name="connsiteX11" fmla="*/ 730510 w 739704"/>
                <a:gd name="connsiteY11" fmla="*/ 126715 h 253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9704" h="253407">
                  <a:moveTo>
                    <a:pt x="730510" y="126715"/>
                  </a:moveTo>
                  <a:cubicBezTo>
                    <a:pt x="730510" y="126715"/>
                    <a:pt x="744359" y="151099"/>
                    <a:pt x="727492" y="171281"/>
                  </a:cubicBezTo>
                  <a:cubicBezTo>
                    <a:pt x="720745" y="179330"/>
                    <a:pt x="667567" y="243782"/>
                    <a:pt x="447933" y="252867"/>
                  </a:cubicBezTo>
                  <a:cubicBezTo>
                    <a:pt x="228327" y="261922"/>
                    <a:pt x="4195" y="154117"/>
                    <a:pt x="4195" y="154117"/>
                  </a:cubicBezTo>
                  <a:cubicBezTo>
                    <a:pt x="-8412" y="106266"/>
                    <a:pt x="11415" y="86647"/>
                    <a:pt x="11415" y="86647"/>
                  </a:cubicBezTo>
                  <a:cubicBezTo>
                    <a:pt x="11415" y="86647"/>
                    <a:pt x="9728" y="38293"/>
                    <a:pt x="17274" y="20152"/>
                  </a:cubicBezTo>
                  <a:cubicBezTo>
                    <a:pt x="24821" y="2012"/>
                    <a:pt x="41955" y="0"/>
                    <a:pt x="41955" y="0"/>
                  </a:cubicBezTo>
                  <a:cubicBezTo>
                    <a:pt x="41955" y="0"/>
                    <a:pt x="42014" y="0"/>
                    <a:pt x="42132" y="59"/>
                  </a:cubicBezTo>
                  <a:cubicBezTo>
                    <a:pt x="43789" y="622"/>
                    <a:pt x="57224" y="5208"/>
                    <a:pt x="78856" y="12044"/>
                  </a:cubicBezTo>
                  <a:cubicBezTo>
                    <a:pt x="152097" y="35097"/>
                    <a:pt x="319176" y="83983"/>
                    <a:pt x="440890" y="90671"/>
                  </a:cubicBezTo>
                  <a:cubicBezTo>
                    <a:pt x="642354" y="101739"/>
                    <a:pt x="725982" y="68299"/>
                    <a:pt x="725982" y="68299"/>
                  </a:cubicBezTo>
                  <a:cubicBezTo>
                    <a:pt x="753947" y="89191"/>
                    <a:pt x="730510" y="126715"/>
                    <a:pt x="730510" y="126715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0A4A458B-0BDE-8595-14F7-32BF6CBC1903}"/>
                </a:ext>
              </a:extLst>
            </p:cNvPr>
            <p:cNvSpPr/>
            <p:nvPr/>
          </p:nvSpPr>
          <p:spPr>
            <a:xfrm flipH="1">
              <a:off x="10400958" y="2379693"/>
              <a:ext cx="215681" cy="429100"/>
            </a:xfrm>
            <a:custGeom>
              <a:avLst/>
              <a:gdLst>
                <a:gd name="connsiteX0" fmla="*/ 331908 w 331908"/>
                <a:gd name="connsiteY0" fmla="*/ 1 h 660336"/>
                <a:gd name="connsiteX1" fmla="*/ 278050 w 331908"/>
                <a:gd name="connsiteY1" fmla="*/ 218836 h 660336"/>
                <a:gd name="connsiteX2" fmla="*/ 215581 w 331908"/>
                <a:gd name="connsiteY2" fmla="*/ 660325 h 660336"/>
                <a:gd name="connsiteX3" fmla="*/ 96234 w 331908"/>
                <a:gd name="connsiteY3" fmla="*/ 619014 h 660336"/>
                <a:gd name="connsiteX4" fmla="*/ 0 w 331908"/>
                <a:gd name="connsiteY4" fmla="*/ 660088 h 660336"/>
                <a:gd name="connsiteX5" fmla="*/ 123903 w 331908"/>
                <a:gd name="connsiteY5" fmla="*/ 453060 h 660336"/>
                <a:gd name="connsiteX6" fmla="*/ 208538 w 331908"/>
                <a:gd name="connsiteY6" fmla="*/ 132190 h 660336"/>
                <a:gd name="connsiteX7" fmla="*/ 331908 w 331908"/>
                <a:gd name="connsiteY7" fmla="*/ 1 h 660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1908" h="660336">
                  <a:moveTo>
                    <a:pt x="331908" y="1"/>
                  </a:moveTo>
                  <a:cubicBezTo>
                    <a:pt x="331908" y="1"/>
                    <a:pt x="275032" y="114553"/>
                    <a:pt x="278050" y="218836"/>
                  </a:cubicBezTo>
                  <a:cubicBezTo>
                    <a:pt x="281068" y="323090"/>
                    <a:pt x="306666" y="571311"/>
                    <a:pt x="215581" y="660325"/>
                  </a:cubicBezTo>
                  <a:cubicBezTo>
                    <a:pt x="215581" y="660325"/>
                    <a:pt x="139291" y="614220"/>
                    <a:pt x="96234" y="619014"/>
                  </a:cubicBezTo>
                  <a:cubicBezTo>
                    <a:pt x="53178" y="623808"/>
                    <a:pt x="34002" y="663847"/>
                    <a:pt x="0" y="660088"/>
                  </a:cubicBezTo>
                  <a:cubicBezTo>
                    <a:pt x="0" y="660088"/>
                    <a:pt x="75549" y="592085"/>
                    <a:pt x="123903" y="453060"/>
                  </a:cubicBezTo>
                  <a:cubicBezTo>
                    <a:pt x="172257" y="314035"/>
                    <a:pt x="177288" y="205253"/>
                    <a:pt x="208538" y="132190"/>
                  </a:cubicBezTo>
                  <a:cubicBezTo>
                    <a:pt x="239757" y="59156"/>
                    <a:pt x="290065" y="-236"/>
                    <a:pt x="331908" y="1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8C73F826-78C5-B1A1-F4F5-BF3C8C795BD3}"/>
                </a:ext>
              </a:extLst>
            </p:cNvPr>
            <p:cNvSpPr/>
            <p:nvPr/>
          </p:nvSpPr>
          <p:spPr>
            <a:xfrm flipH="1">
              <a:off x="9669553" y="1637176"/>
              <a:ext cx="126188" cy="273773"/>
            </a:xfrm>
            <a:custGeom>
              <a:avLst/>
              <a:gdLst>
                <a:gd name="connsiteX0" fmla="*/ 186580 w 194189"/>
                <a:gd name="connsiteY0" fmla="*/ 257276 h 421306"/>
                <a:gd name="connsiteX1" fmla="*/ 125945 w 194189"/>
                <a:gd name="connsiteY1" fmla="*/ 361116 h 421306"/>
                <a:gd name="connsiteX2" fmla="*/ 41015 w 194189"/>
                <a:gd name="connsiteY2" fmla="*/ 421307 h 421306"/>
                <a:gd name="connsiteX3" fmla="*/ 59422 w 194189"/>
                <a:gd name="connsiteY3" fmla="*/ 350048 h 421306"/>
                <a:gd name="connsiteX4" fmla="*/ 1125 w 194189"/>
                <a:gd name="connsiteY4" fmla="*/ 137545 h 421306"/>
                <a:gd name="connsiteX5" fmla="*/ 0 w 194189"/>
                <a:gd name="connsiteY5" fmla="*/ 135503 h 421306"/>
                <a:gd name="connsiteX6" fmla="*/ 20656 w 194189"/>
                <a:gd name="connsiteY6" fmla="*/ 2012 h 421306"/>
                <a:gd name="connsiteX7" fmla="*/ 21218 w 194189"/>
                <a:gd name="connsiteY7" fmla="*/ 0 h 421306"/>
                <a:gd name="connsiteX8" fmla="*/ 177554 w 194189"/>
                <a:gd name="connsiteY8" fmla="*/ 118606 h 421306"/>
                <a:gd name="connsiteX9" fmla="*/ 186580 w 194189"/>
                <a:gd name="connsiteY9" fmla="*/ 257276 h 421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189" h="421306">
                  <a:moveTo>
                    <a:pt x="186580" y="257276"/>
                  </a:moveTo>
                  <a:cubicBezTo>
                    <a:pt x="176400" y="294651"/>
                    <a:pt x="156011" y="330340"/>
                    <a:pt x="125945" y="361116"/>
                  </a:cubicBezTo>
                  <a:cubicBezTo>
                    <a:pt x="103159" y="384464"/>
                    <a:pt x="74780" y="405001"/>
                    <a:pt x="41015" y="421307"/>
                  </a:cubicBezTo>
                  <a:cubicBezTo>
                    <a:pt x="50573" y="399201"/>
                    <a:pt x="57676" y="377332"/>
                    <a:pt x="59422" y="350048"/>
                  </a:cubicBezTo>
                  <a:cubicBezTo>
                    <a:pt x="65222" y="259259"/>
                    <a:pt x="9795" y="153436"/>
                    <a:pt x="1125" y="137545"/>
                  </a:cubicBezTo>
                  <a:cubicBezTo>
                    <a:pt x="385" y="136214"/>
                    <a:pt x="0" y="135503"/>
                    <a:pt x="0" y="135503"/>
                  </a:cubicBezTo>
                  <a:cubicBezTo>
                    <a:pt x="0" y="135503"/>
                    <a:pt x="9558" y="41784"/>
                    <a:pt x="20656" y="2012"/>
                  </a:cubicBezTo>
                  <a:cubicBezTo>
                    <a:pt x="20833" y="1332"/>
                    <a:pt x="21040" y="681"/>
                    <a:pt x="21218" y="0"/>
                  </a:cubicBezTo>
                  <a:cubicBezTo>
                    <a:pt x="60842" y="7487"/>
                    <a:pt x="141748" y="33055"/>
                    <a:pt x="177554" y="118606"/>
                  </a:cubicBezTo>
                  <a:cubicBezTo>
                    <a:pt x="196316" y="163468"/>
                    <a:pt x="199038" y="211645"/>
                    <a:pt x="186580" y="257276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72F9705-77F2-4E6B-15FC-4759BD0DA6E7}"/>
                </a:ext>
              </a:extLst>
            </p:cNvPr>
            <p:cNvSpPr/>
            <p:nvPr/>
          </p:nvSpPr>
          <p:spPr>
            <a:xfrm flipH="1">
              <a:off x="10069008" y="1425187"/>
              <a:ext cx="301608" cy="531904"/>
            </a:xfrm>
            <a:custGeom>
              <a:avLst/>
              <a:gdLst>
                <a:gd name="connsiteX0" fmla="*/ 404384 w 464140"/>
                <a:gd name="connsiteY0" fmla="*/ 762714 h 818540"/>
                <a:gd name="connsiteX1" fmla="*/ 191585 w 464140"/>
                <a:gd name="connsiteY1" fmla="*/ 812281 h 818540"/>
                <a:gd name="connsiteX2" fmla="*/ 238933 w 464140"/>
                <a:gd name="connsiteY2" fmla="*/ 626915 h 818540"/>
                <a:gd name="connsiteX3" fmla="*/ 30573 w 464140"/>
                <a:gd name="connsiteY3" fmla="*/ 384612 h 818540"/>
                <a:gd name="connsiteX4" fmla="*/ 48979 w 464140"/>
                <a:gd name="connsiteY4" fmla="*/ 140031 h 818540"/>
                <a:gd name="connsiteX5" fmla="*/ 125594 w 464140"/>
                <a:gd name="connsiteY5" fmla="*/ 0 h 818540"/>
                <a:gd name="connsiteX6" fmla="*/ 266187 w 464140"/>
                <a:gd name="connsiteY6" fmla="*/ 96767 h 818540"/>
                <a:gd name="connsiteX7" fmla="*/ 399087 w 464140"/>
                <a:gd name="connsiteY7" fmla="*/ 435511 h 818540"/>
                <a:gd name="connsiteX8" fmla="*/ 399945 w 464140"/>
                <a:gd name="connsiteY8" fmla="*/ 434239 h 818540"/>
                <a:gd name="connsiteX9" fmla="*/ 404384 w 464140"/>
                <a:gd name="connsiteY9" fmla="*/ 441282 h 818540"/>
                <a:gd name="connsiteX10" fmla="*/ 404384 w 464140"/>
                <a:gd name="connsiteY10" fmla="*/ 762714 h 818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4140" h="818540">
                  <a:moveTo>
                    <a:pt x="404384" y="762714"/>
                  </a:moveTo>
                  <a:cubicBezTo>
                    <a:pt x="319513" y="844507"/>
                    <a:pt x="191585" y="812281"/>
                    <a:pt x="191585" y="812281"/>
                  </a:cubicBezTo>
                  <a:cubicBezTo>
                    <a:pt x="191585" y="812281"/>
                    <a:pt x="274177" y="766946"/>
                    <a:pt x="238933" y="626915"/>
                  </a:cubicBezTo>
                  <a:cubicBezTo>
                    <a:pt x="209932" y="511800"/>
                    <a:pt x="94788" y="448887"/>
                    <a:pt x="30573" y="384612"/>
                  </a:cubicBezTo>
                  <a:cubicBezTo>
                    <a:pt x="-13994" y="332027"/>
                    <a:pt x="-11478" y="276038"/>
                    <a:pt x="48979" y="140031"/>
                  </a:cubicBezTo>
                  <a:cubicBezTo>
                    <a:pt x="74517" y="82533"/>
                    <a:pt x="102186" y="35333"/>
                    <a:pt x="125594" y="0"/>
                  </a:cubicBezTo>
                  <a:cubicBezTo>
                    <a:pt x="171255" y="326"/>
                    <a:pt x="223101" y="46430"/>
                    <a:pt x="266187" y="96767"/>
                  </a:cubicBezTo>
                  <a:cubicBezTo>
                    <a:pt x="264057" y="173027"/>
                    <a:pt x="286902" y="290538"/>
                    <a:pt x="399087" y="435511"/>
                  </a:cubicBezTo>
                  <a:lnTo>
                    <a:pt x="399945" y="434239"/>
                  </a:lnTo>
                  <a:cubicBezTo>
                    <a:pt x="401395" y="436576"/>
                    <a:pt x="402874" y="438914"/>
                    <a:pt x="404384" y="441282"/>
                  </a:cubicBezTo>
                  <a:cubicBezTo>
                    <a:pt x="478690" y="556396"/>
                    <a:pt x="489255" y="680921"/>
                    <a:pt x="404384" y="762714"/>
                  </a:cubicBezTo>
                  <a:close/>
                </a:path>
              </a:pathLst>
            </a:custGeom>
            <a:solidFill>
              <a:srgbClr val="FFE37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85AE05ED-6085-AC31-7849-21E4EF49F793}"/>
                </a:ext>
              </a:extLst>
            </p:cNvPr>
            <p:cNvSpPr/>
            <p:nvPr/>
          </p:nvSpPr>
          <p:spPr>
            <a:xfrm flipH="1">
              <a:off x="9827528" y="1941772"/>
              <a:ext cx="282792" cy="52942"/>
            </a:xfrm>
            <a:custGeom>
              <a:avLst/>
              <a:gdLst>
                <a:gd name="connsiteX0" fmla="*/ 435186 w 435185"/>
                <a:gd name="connsiteY0" fmla="*/ 31106 h 81472"/>
                <a:gd name="connsiteX1" fmla="*/ 242776 w 435185"/>
                <a:gd name="connsiteY1" fmla="*/ 892 h 81472"/>
                <a:gd name="connsiteX2" fmla="*/ 0 w 435185"/>
                <a:gd name="connsiteY2" fmla="*/ 81473 h 81472"/>
                <a:gd name="connsiteX3" fmla="*/ 435186 w 435185"/>
                <a:gd name="connsiteY3" fmla="*/ 31106 h 8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185" h="81472">
                  <a:moveTo>
                    <a:pt x="435186" y="31106"/>
                  </a:moveTo>
                  <a:cubicBezTo>
                    <a:pt x="435186" y="31106"/>
                    <a:pt x="301191" y="-6180"/>
                    <a:pt x="242776" y="892"/>
                  </a:cubicBezTo>
                  <a:cubicBezTo>
                    <a:pt x="184361" y="7935"/>
                    <a:pt x="0" y="81473"/>
                    <a:pt x="0" y="81473"/>
                  </a:cubicBezTo>
                  <a:cubicBezTo>
                    <a:pt x="0" y="81473"/>
                    <a:pt x="219605" y="15985"/>
                    <a:pt x="435186" y="31106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1D38096-305D-25C2-245C-16ABC14FFD94}"/>
                </a:ext>
              </a:extLst>
            </p:cNvPr>
            <p:cNvSpPr/>
            <p:nvPr/>
          </p:nvSpPr>
          <p:spPr>
            <a:xfrm flipH="1">
              <a:off x="9821220" y="2197414"/>
              <a:ext cx="411516" cy="96962"/>
            </a:xfrm>
            <a:custGeom>
              <a:avLst/>
              <a:gdLst>
                <a:gd name="connsiteX0" fmla="*/ 0 w 633277"/>
                <a:gd name="connsiteY0" fmla="*/ 84990 h 149213"/>
                <a:gd name="connsiteX1" fmla="*/ 360376 w 633277"/>
                <a:gd name="connsiteY1" fmla="*/ 124289 h 149213"/>
                <a:gd name="connsiteX2" fmla="*/ 573204 w 633277"/>
                <a:gd name="connsiteY2" fmla="*/ 112185 h 149213"/>
                <a:gd name="connsiteX3" fmla="*/ 573204 w 633277"/>
                <a:gd name="connsiteY3" fmla="*/ 112215 h 149213"/>
                <a:gd name="connsiteX4" fmla="*/ 334453 w 633277"/>
                <a:gd name="connsiteY4" fmla="*/ 148791 h 149213"/>
                <a:gd name="connsiteX5" fmla="*/ 0 w 633277"/>
                <a:gd name="connsiteY5" fmla="*/ 84990 h 149213"/>
                <a:gd name="connsiteX6" fmla="*/ 633277 w 633277"/>
                <a:gd name="connsiteY6" fmla="*/ 0 h 149213"/>
                <a:gd name="connsiteX7" fmla="*/ 602974 w 633277"/>
                <a:gd name="connsiteY7" fmla="*/ 45809 h 149213"/>
                <a:gd name="connsiteX8" fmla="*/ 396005 w 633277"/>
                <a:gd name="connsiteY8" fmla="*/ 70430 h 149213"/>
                <a:gd name="connsiteX9" fmla="*/ 633277 w 633277"/>
                <a:gd name="connsiteY9" fmla="*/ 0 h 14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277" h="149213">
                  <a:moveTo>
                    <a:pt x="0" y="84990"/>
                  </a:moveTo>
                  <a:cubicBezTo>
                    <a:pt x="0" y="84990"/>
                    <a:pt x="258904" y="124289"/>
                    <a:pt x="360376" y="124289"/>
                  </a:cubicBezTo>
                  <a:cubicBezTo>
                    <a:pt x="461848" y="124289"/>
                    <a:pt x="573204" y="112185"/>
                    <a:pt x="573204" y="112185"/>
                  </a:cubicBezTo>
                  <a:lnTo>
                    <a:pt x="573204" y="112215"/>
                  </a:lnTo>
                  <a:cubicBezTo>
                    <a:pt x="573204" y="112215"/>
                    <a:pt x="509729" y="153822"/>
                    <a:pt x="334453" y="148791"/>
                  </a:cubicBezTo>
                  <a:cubicBezTo>
                    <a:pt x="159177" y="143760"/>
                    <a:pt x="0" y="84990"/>
                    <a:pt x="0" y="84990"/>
                  </a:cubicBezTo>
                  <a:close/>
                  <a:moveTo>
                    <a:pt x="633277" y="0"/>
                  </a:moveTo>
                  <a:cubicBezTo>
                    <a:pt x="628364" y="28024"/>
                    <a:pt x="602974" y="45809"/>
                    <a:pt x="602974" y="45809"/>
                  </a:cubicBezTo>
                  <a:cubicBezTo>
                    <a:pt x="602974" y="45809"/>
                    <a:pt x="541215" y="70489"/>
                    <a:pt x="396005" y="70430"/>
                  </a:cubicBezTo>
                  <a:cubicBezTo>
                    <a:pt x="502922" y="55870"/>
                    <a:pt x="604927" y="10890"/>
                    <a:pt x="633277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C13F5C86-0383-AF71-1047-81E71BA69013}"/>
                </a:ext>
              </a:extLst>
            </p:cNvPr>
            <p:cNvSpPr/>
            <p:nvPr/>
          </p:nvSpPr>
          <p:spPr>
            <a:xfrm flipH="1">
              <a:off x="10448975" y="1771361"/>
              <a:ext cx="43509" cy="109647"/>
            </a:xfrm>
            <a:custGeom>
              <a:avLst/>
              <a:gdLst>
                <a:gd name="connsiteX0" fmla="*/ 66955 w 66955"/>
                <a:gd name="connsiteY0" fmla="*/ 124051 h 168735"/>
                <a:gd name="connsiteX1" fmla="*/ 48430 w 66955"/>
                <a:gd name="connsiteY1" fmla="*/ 168736 h 168735"/>
                <a:gd name="connsiteX2" fmla="*/ 3805 w 66955"/>
                <a:gd name="connsiteY2" fmla="*/ 0 h 168735"/>
                <a:gd name="connsiteX3" fmla="*/ 66955 w 66955"/>
                <a:gd name="connsiteY3" fmla="*/ 124051 h 16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955" h="168735">
                  <a:moveTo>
                    <a:pt x="66955" y="124051"/>
                  </a:moveTo>
                  <a:lnTo>
                    <a:pt x="48430" y="168736"/>
                  </a:lnTo>
                  <a:cubicBezTo>
                    <a:pt x="12535" y="133965"/>
                    <a:pt x="-9216" y="66346"/>
                    <a:pt x="3805" y="0"/>
                  </a:cubicBezTo>
                  <a:cubicBezTo>
                    <a:pt x="-1196" y="98010"/>
                    <a:pt x="66955" y="124051"/>
                    <a:pt x="66955" y="124051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E12E8EE6-3150-A196-E1B2-CC20764D67D8}"/>
                </a:ext>
              </a:extLst>
            </p:cNvPr>
            <p:cNvSpPr/>
            <p:nvPr/>
          </p:nvSpPr>
          <p:spPr>
            <a:xfrm flipH="1">
              <a:off x="10209676" y="1707172"/>
              <a:ext cx="188198" cy="259516"/>
            </a:xfrm>
            <a:custGeom>
              <a:avLst/>
              <a:gdLst>
                <a:gd name="connsiteX0" fmla="*/ 283839 w 289615"/>
                <a:gd name="connsiteY0" fmla="*/ 205904 h 399366"/>
                <a:gd name="connsiteX1" fmla="*/ 233532 w 289615"/>
                <a:gd name="connsiteY1" fmla="*/ 378339 h 399366"/>
                <a:gd name="connsiteX2" fmla="*/ 84919 w 289615"/>
                <a:gd name="connsiteY2" fmla="*/ 394703 h 399366"/>
                <a:gd name="connsiteX3" fmla="*/ 112410 w 289615"/>
                <a:gd name="connsiteY3" fmla="*/ 335607 h 399366"/>
                <a:gd name="connsiteX4" fmla="*/ 174022 w 289615"/>
                <a:gd name="connsiteY4" fmla="*/ 350019 h 399366"/>
                <a:gd name="connsiteX5" fmla="*/ 283839 w 289615"/>
                <a:gd name="connsiteY5" fmla="*/ 205904 h 399366"/>
                <a:gd name="connsiteX6" fmla="*/ 222878 w 289615"/>
                <a:gd name="connsiteY6" fmla="*/ 114848 h 399366"/>
                <a:gd name="connsiteX7" fmla="*/ 194351 w 289615"/>
                <a:gd name="connsiteY7" fmla="*/ 239521 h 399366"/>
                <a:gd name="connsiteX8" fmla="*/ 102644 w 289615"/>
                <a:gd name="connsiteY8" fmla="*/ 299860 h 399366"/>
                <a:gd name="connsiteX9" fmla="*/ 104923 w 289615"/>
                <a:gd name="connsiteY9" fmla="*/ 273937 h 399366"/>
                <a:gd name="connsiteX10" fmla="*/ 104923 w 289615"/>
                <a:gd name="connsiteY10" fmla="*/ 273818 h 399366"/>
                <a:gd name="connsiteX11" fmla="*/ 180561 w 289615"/>
                <a:gd name="connsiteY11" fmla="*/ 211556 h 399366"/>
                <a:gd name="connsiteX12" fmla="*/ 222878 w 289615"/>
                <a:gd name="connsiteY12" fmla="*/ 114848 h 399366"/>
                <a:gd name="connsiteX13" fmla="*/ 79325 w 289615"/>
                <a:gd name="connsiteY13" fmla="*/ 0 h 399366"/>
                <a:gd name="connsiteX14" fmla="*/ 9813 w 289615"/>
                <a:gd name="connsiteY14" fmla="*/ 156396 h 399366"/>
                <a:gd name="connsiteX15" fmla="*/ 79325 w 289615"/>
                <a:gd name="connsiteY15" fmla="*/ 0 h 399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9615" h="399366">
                  <a:moveTo>
                    <a:pt x="283839" y="205904"/>
                  </a:moveTo>
                  <a:cubicBezTo>
                    <a:pt x="311005" y="335815"/>
                    <a:pt x="233532" y="378339"/>
                    <a:pt x="233532" y="378339"/>
                  </a:cubicBezTo>
                  <a:cubicBezTo>
                    <a:pt x="155941" y="412577"/>
                    <a:pt x="84919" y="394703"/>
                    <a:pt x="84919" y="394703"/>
                  </a:cubicBezTo>
                  <a:lnTo>
                    <a:pt x="112410" y="335607"/>
                  </a:lnTo>
                  <a:cubicBezTo>
                    <a:pt x="112026" y="337265"/>
                    <a:pt x="111611" y="348391"/>
                    <a:pt x="174022" y="350019"/>
                  </a:cubicBezTo>
                  <a:cubicBezTo>
                    <a:pt x="241492" y="351824"/>
                    <a:pt x="297925" y="282016"/>
                    <a:pt x="283839" y="205904"/>
                  </a:cubicBezTo>
                  <a:close/>
                  <a:moveTo>
                    <a:pt x="222878" y="114848"/>
                  </a:moveTo>
                  <a:cubicBezTo>
                    <a:pt x="222878" y="114848"/>
                    <a:pt x="225512" y="200962"/>
                    <a:pt x="194351" y="239521"/>
                  </a:cubicBezTo>
                  <a:cubicBezTo>
                    <a:pt x="170322" y="269261"/>
                    <a:pt x="123004" y="291337"/>
                    <a:pt x="102644" y="299860"/>
                  </a:cubicBezTo>
                  <a:cubicBezTo>
                    <a:pt x="102289" y="286277"/>
                    <a:pt x="104656" y="275180"/>
                    <a:pt x="104923" y="273937"/>
                  </a:cubicBezTo>
                  <a:lnTo>
                    <a:pt x="104923" y="273818"/>
                  </a:lnTo>
                  <a:cubicBezTo>
                    <a:pt x="104923" y="273818"/>
                    <a:pt x="140522" y="259140"/>
                    <a:pt x="180561" y="211556"/>
                  </a:cubicBezTo>
                  <a:cubicBezTo>
                    <a:pt x="220629" y="163942"/>
                    <a:pt x="222878" y="114848"/>
                    <a:pt x="222878" y="114848"/>
                  </a:cubicBezTo>
                  <a:close/>
                  <a:moveTo>
                    <a:pt x="79325" y="0"/>
                  </a:moveTo>
                  <a:cubicBezTo>
                    <a:pt x="6794" y="43057"/>
                    <a:pt x="9813" y="156396"/>
                    <a:pt x="9813" y="156396"/>
                  </a:cubicBezTo>
                  <a:cubicBezTo>
                    <a:pt x="-33244" y="18140"/>
                    <a:pt x="79325" y="0"/>
                    <a:pt x="79325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180" name="Freeform: Shape 179">
            <a:extLst>
              <a:ext uri="{FF2B5EF4-FFF2-40B4-BE49-F238E27FC236}">
                <a16:creationId xmlns:a16="http://schemas.microsoft.com/office/drawing/2014/main" id="{0303B045-BE55-561E-39A0-26C1C21D5893}"/>
              </a:ext>
            </a:extLst>
          </p:cNvPr>
          <p:cNvSpPr/>
          <p:nvPr/>
        </p:nvSpPr>
        <p:spPr>
          <a:xfrm>
            <a:off x="10858169" y="3227318"/>
            <a:ext cx="990131" cy="1363979"/>
          </a:xfrm>
          <a:custGeom>
            <a:avLst/>
            <a:gdLst>
              <a:gd name="connsiteX0" fmla="*/ 115816 w 990131"/>
              <a:gd name="connsiteY0" fmla="*/ 1185940 h 1363979"/>
              <a:gd name="connsiteX1" fmla="*/ 107569 w 990131"/>
              <a:gd name="connsiteY1" fmla="*/ 1222418 h 1363979"/>
              <a:gd name="connsiteX2" fmla="*/ 87737 w 990131"/>
              <a:gd name="connsiteY2" fmla="*/ 1237185 h 1363979"/>
              <a:gd name="connsiteX3" fmla="*/ 74826 w 990131"/>
              <a:gd name="connsiteY3" fmla="*/ 1221267 h 1363979"/>
              <a:gd name="connsiteX4" fmla="*/ 84895 w 990131"/>
              <a:gd name="connsiteY4" fmla="*/ 1199037 h 1363979"/>
              <a:gd name="connsiteX5" fmla="*/ 115817 w 990131"/>
              <a:gd name="connsiteY5" fmla="*/ 1185937 h 1363979"/>
              <a:gd name="connsiteX6" fmla="*/ 115823 w 990131"/>
              <a:gd name="connsiteY6" fmla="*/ 1185937 h 1363979"/>
              <a:gd name="connsiteX7" fmla="*/ 115816 w 990131"/>
              <a:gd name="connsiteY7" fmla="*/ 1185940 h 1363979"/>
              <a:gd name="connsiteX8" fmla="*/ 190902 w 990131"/>
              <a:gd name="connsiteY8" fmla="*/ 1085488 h 1363979"/>
              <a:gd name="connsiteX9" fmla="*/ 190920 w 990131"/>
              <a:gd name="connsiteY9" fmla="*/ 1085531 h 1363979"/>
              <a:gd name="connsiteX10" fmla="*/ 190889 w 990131"/>
              <a:gd name="connsiteY10" fmla="*/ 1085500 h 1363979"/>
              <a:gd name="connsiteX11" fmla="*/ 97592 w 990131"/>
              <a:gd name="connsiteY11" fmla="*/ 1012102 h 1363979"/>
              <a:gd name="connsiteX12" fmla="*/ 191010 w 990131"/>
              <a:gd name="connsiteY12" fmla="*/ 1085739 h 1363979"/>
              <a:gd name="connsiteX13" fmla="*/ 203404 w 990131"/>
              <a:gd name="connsiteY13" fmla="*/ 1114402 h 1363979"/>
              <a:gd name="connsiteX14" fmla="*/ 187006 w 990131"/>
              <a:gd name="connsiteY14" fmla="*/ 1300667 h 1363979"/>
              <a:gd name="connsiteX15" fmla="*/ 105707 w 990131"/>
              <a:gd name="connsiteY15" fmla="*/ 1327444 h 1363979"/>
              <a:gd name="connsiteX16" fmla="*/ 121989 w 990131"/>
              <a:gd name="connsiteY16" fmla="*/ 1290648 h 1363979"/>
              <a:gd name="connsiteX17" fmla="*/ 117552 w 990131"/>
              <a:gd name="connsiteY17" fmla="*/ 1288043 h 1363979"/>
              <a:gd name="connsiteX18" fmla="*/ 97720 w 990131"/>
              <a:gd name="connsiteY18" fmla="*/ 1322915 h 1363979"/>
              <a:gd name="connsiteX19" fmla="*/ 82801 w 990131"/>
              <a:gd name="connsiteY19" fmla="*/ 1276666 h 1363979"/>
              <a:gd name="connsiteX20" fmla="*/ 66834 w 990131"/>
              <a:gd name="connsiteY20" fmla="*/ 1300320 h 1363979"/>
              <a:gd name="connsiteX21" fmla="*/ 70687 w 990131"/>
              <a:gd name="connsiteY21" fmla="*/ 1262173 h 1363979"/>
              <a:gd name="connsiteX22" fmla="*/ 140391 w 990131"/>
              <a:gd name="connsiteY22" fmla="*/ 1239906 h 1363979"/>
              <a:gd name="connsiteX23" fmla="*/ 130511 w 990131"/>
              <a:gd name="connsiteY23" fmla="*/ 1235042 h 1363979"/>
              <a:gd name="connsiteX24" fmla="*/ 118599 w 990131"/>
              <a:gd name="connsiteY24" fmla="*/ 1232905 h 1363979"/>
              <a:gd name="connsiteX25" fmla="*/ 119568 w 990131"/>
              <a:gd name="connsiteY25" fmla="*/ 1175201 h 1363979"/>
              <a:gd name="connsiteX26" fmla="*/ 119425 w 990131"/>
              <a:gd name="connsiteY26" fmla="*/ 1170597 h 1363979"/>
              <a:gd name="connsiteX27" fmla="*/ 101515 w 990131"/>
              <a:gd name="connsiteY27" fmla="*/ 1148787 h 1363979"/>
              <a:gd name="connsiteX28" fmla="*/ 103491 w 990131"/>
              <a:gd name="connsiteY28" fmla="*/ 1074178 h 1363979"/>
              <a:gd name="connsiteX29" fmla="*/ 119312 w 990131"/>
              <a:gd name="connsiteY29" fmla="*/ 1166955 h 1363979"/>
              <a:gd name="connsiteX30" fmla="*/ 117789 w 990131"/>
              <a:gd name="connsiteY30" fmla="*/ 1117999 h 1363979"/>
              <a:gd name="connsiteX31" fmla="*/ 97592 w 990131"/>
              <a:gd name="connsiteY31" fmla="*/ 1012102 h 1363979"/>
              <a:gd name="connsiteX32" fmla="*/ 787072 w 990131"/>
              <a:gd name="connsiteY32" fmla="*/ 836726 h 1363979"/>
              <a:gd name="connsiteX33" fmla="*/ 794395 w 990131"/>
              <a:gd name="connsiteY33" fmla="*/ 844128 h 1363979"/>
              <a:gd name="connsiteX34" fmla="*/ 794401 w 990131"/>
              <a:gd name="connsiteY34" fmla="*/ 844128 h 1363979"/>
              <a:gd name="connsiteX35" fmla="*/ 760605 w 990131"/>
              <a:gd name="connsiteY35" fmla="*/ 874338 h 1363979"/>
              <a:gd name="connsiteX36" fmla="*/ 858340 w 990131"/>
              <a:gd name="connsiteY36" fmla="*/ 854342 h 1363979"/>
              <a:gd name="connsiteX37" fmla="*/ 905581 w 990131"/>
              <a:gd name="connsiteY37" fmla="*/ 872384 h 1363979"/>
              <a:gd name="connsiteX38" fmla="*/ 872115 w 990131"/>
              <a:gd name="connsiteY38" fmla="*/ 872384 h 1363979"/>
              <a:gd name="connsiteX39" fmla="*/ 990131 w 990131"/>
              <a:gd name="connsiteY39" fmla="*/ 963892 h 1363979"/>
              <a:gd name="connsiteX40" fmla="*/ 923843 w 990131"/>
              <a:gd name="connsiteY40" fmla="*/ 956581 h 1363979"/>
              <a:gd name="connsiteX41" fmla="*/ 848113 w 990131"/>
              <a:gd name="connsiteY41" fmla="*/ 1019991 h 1363979"/>
              <a:gd name="connsiteX42" fmla="*/ 836542 w 990131"/>
              <a:gd name="connsiteY42" fmla="*/ 1140947 h 1363979"/>
              <a:gd name="connsiteX43" fmla="*/ 815231 w 990131"/>
              <a:gd name="connsiteY43" fmla="*/ 1268101 h 1363979"/>
              <a:gd name="connsiteX44" fmla="*/ 822249 w 990131"/>
              <a:gd name="connsiteY44" fmla="*/ 1270463 h 1363979"/>
              <a:gd name="connsiteX45" fmla="*/ 846817 w 990131"/>
              <a:gd name="connsiteY45" fmla="*/ 1210414 h 1363979"/>
              <a:gd name="connsiteX46" fmla="*/ 807092 w 990131"/>
              <a:gd name="connsiteY46" fmla="*/ 1323743 h 1363979"/>
              <a:gd name="connsiteX47" fmla="*/ 655615 w 990131"/>
              <a:gd name="connsiteY47" fmla="*/ 1352018 h 1363979"/>
              <a:gd name="connsiteX48" fmla="*/ 553863 w 990131"/>
              <a:gd name="connsiteY48" fmla="*/ 1291585 h 1363979"/>
              <a:gd name="connsiteX49" fmla="*/ 578619 w 990131"/>
              <a:gd name="connsiteY49" fmla="*/ 1224097 h 1363979"/>
              <a:gd name="connsiteX50" fmla="*/ 629355 w 990131"/>
              <a:gd name="connsiteY50" fmla="*/ 1203468 h 1363979"/>
              <a:gd name="connsiteX51" fmla="*/ 650155 w 990131"/>
              <a:gd name="connsiteY51" fmla="*/ 1122985 h 1363979"/>
              <a:gd name="connsiteX52" fmla="*/ 643203 w 990131"/>
              <a:gd name="connsiteY52" fmla="*/ 982969 h 1363979"/>
              <a:gd name="connsiteX53" fmla="*/ 787072 w 990131"/>
              <a:gd name="connsiteY53" fmla="*/ 836726 h 1363979"/>
              <a:gd name="connsiteX54" fmla="*/ 97872 w 990131"/>
              <a:gd name="connsiteY54" fmla="*/ 631019 h 1363979"/>
              <a:gd name="connsiteX55" fmla="*/ 198991 w 990131"/>
              <a:gd name="connsiteY55" fmla="*/ 698769 h 1363979"/>
              <a:gd name="connsiteX56" fmla="*/ 97872 w 990131"/>
              <a:gd name="connsiteY56" fmla="*/ 631019 h 1363979"/>
              <a:gd name="connsiteX57" fmla="*/ 83300 w 990131"/>
              <a:gd name="connsiteY57" fmla="*/ 618802 h 1363979"/>
              <a:gd name="connsiteX58" fmla="*/ 168391 w 990131"/>
              <a:gd name="connsiteY58" fmla="*/ 705884 h 1363979"/>
              <a:gd name="connsiteX59" fmla="*/ 262163 w 990131"/>
              <a:gd name="connsiteY59" fmla="*/ 716640 h 1363979"/>
              <a:gd name="connsiteX60" fmla="*/ 249569 w 990131"/>
              <a:gd name="connsiteY60" fmla="*/ 752743 h 1363979"/>
              <a:gd name="connsiteX61" fmla="*/ 215871 w 990131"/>
              <a:gd name="connsiteY61" fmla="*/ 883756 h 1363979"/>
              <a:gd name="connsiteX62" fmla="*/ 266528 w 990131"/>
              <a:gd name="connsiteY62" fmla="*/ 929299 h 1363979"/>
              <a:gd name="connsiteX63" fmla="*/ 259430 w 990131"/>
              <a:gd name="connsiteY63" fmla="*/ 944426 h 1363979"/>
              <a:gd name="connsiteX64" fmla="*/ 262163 w 990131"/>
              <a:gd name="connsiteY64" fmla="*/ 946258 h 1363979"/>
              <a:gd name="connsiteX65" fmla="*/ 273911 w 990131"/>
              <a:gd name="connsiteY65" fmla="*/ 931795 h 1363979"/>
              <a:gd name="connsiteX66" fmla="*/ 354541 w 990131"/>
              <a:gd name="connsiteY66" fmla="*/ 1071001 h 1363979"/>
              <a:gd name="connsiteX67" fmla="*/ 294400 w 990131"/>
              <a:gd name="connsiteY67" fmla="*/ 1268661 h 1363979"/>
              <a:gd name="connsiteX68" fmla="*/ 222353 w 990131"/>
              <a:gd name="connsiteY68" fmla="*/ 1257358 h 1363979"/>
              <a:gd name="connsiteX69" fmla="*/ 217664 w 990131"/>
              <a:gd name="connsiteY69" fmla="*/ 1124761 h 1363979"/>
              <a:gd name="connsiteX70" fmla="*/ 191175 w 990131"/>
              <a:gd name="connsiteY70" fmla="*/ 1085868 h 1363979"/>
              <a:gd name="connsiteX71" fmla="*/ 191010 w 990131"/>
              <a:gd name="connsiteY71" fmla="*/ 1085739 h 1363979"/>
              <a:gd name="connsiteX72" fmla="*/ 190920 w 990131"/>
              <a:gd name="connsiteY72" fmla="*/ 1085531 h 1363979"/>
              <a:gd name="connsiteX73" fmla="*/ 190992 w 990131"/>
              <a:gd name="connsiteY73" fmla="*/ 1085600 h 1363979"/>
              <a:gd name="connsiteX74" fmla="*/ 190920 w 990131"/>
              <a:gd name="connsiteY74" fmla="*/ 1085494 h 1363979"/>
              <a:gd name="connsiteX75" fmla="*/ 191705 w 990131"/>
              <a:gd name="connsiteY75" fmla="*/ 1086251 h 1363979"/>
              <a:gd name="connsiteX76" fmla="*/ 191711 w 990131"/>
              <a:gd name="connsiteY76" fmla="*/ 1086267 h 1363979"/>
              <a:gd name="connsiteX77" fmla="*/ 191729 w 990131"/>
              <a:gd name="connsiteY77" fmla="*/ 1086274 h 1363979"/>
              <a:gd name="connsiteX78" fmla="*/ 191705 w 990131"/>
              <a:gd name="connsiteY78" fmla="*/ 1086251 h 1363979"/>
              <a:gd name="connsiteX79" fmla="*/ 186920 w 990131"/>
              <a:gd name="connsiteY79" fmla="*/ 1072559 h 1363979"/>
              <a:gd name="connsiteX80" fmla="*/ 221879 w 990131"/>
              <a:gd name="connsiteY80" fmla="*/ 1077338 h 1363979"/>
              <a:gd name="connsiteX81" fmla="*/ 80067 w 990131"/>
              <a:gd name="connsiteY81" fmla="*/ 931338 h 1363979"/>
              <a:gd name="connsiteX82" fmla="*/ 82332 w 990131"/>
              <a:gd name="connsiteY82" fmla="*/ 974119 h 1363979"/>
              <a:gd name="connsiteX83" fmla="*/ 15483 w 990131"/>
              <a:gd name="connsiteY83" fmla="*/ 816371 h 1363979"/>
              <a:gd name="connsiteX84" fmla="*/ 10546 w 990131"/>
              <a:gd name="connsiteY84" fmla="*/ 856193 h 1363979"/>
              <a:gd name="connsiteX85" fmla="*/ 17145 w 990131"/>
              <a:gd name="connsiteY85" fmla="*/ 740465 h 1363979"/>
              <a:gd name="connsiteX86" fmla="*/ 241 w 990131"/>
              <a:gd name="connsiteY86" fmla="*/ 741506 h 1363979"/>
              <a:gd name="connsiteX87" fmla="*/ 67041 w 990131"/>
              <a:gd name="connsiteY87" fmla="*/ 644319 h 1363979"/>
              <a:gd name="connsiteX88" fmla="*/ 44172 w 990131"/>
              <a:gd name="connsiteY88" fmla="*/ 644319 h 1363979"/>
              <a:gd name="connsiteX89" fmla="*/ 42029 w 990131"/>
              <a:gd name="connsiteY89" fmla="*/ 639413 h 1363979"/>
              <a:gd name="connsiteX90" fmla="*/ 83300 w 990131"/>
              <a:gd name="connsiteY90" fmla="*/ 618802 h 1363979"/>
              <a:gd name="connsiteX91" fmla="*/ 86690 w 990131"/>
              <a:gd name="connsiteY91" fmla="*/ 606963 h 1363979"/>
              <a:gd name="connsiteX92" fmla="*/ 86690 w 990131"/>
              <a:gd name="connsiteY92" fmla="*/ 606968 h 1363979"/>
              <a:gd name="connsiteX93" fmla="*/ 86687 w 990131"/>
              <a:gd name="connsiteY93" fmla="*/ 606964 h 1363979"/>
              <a:gd name="connsiteX94" fmla="*/ 592588 w 990131"/>
              <a:gd name="connsiteY94" fmla="*/ 590972 h 1363979"/>
              <a:gd name="connsiteX95" fmla="*/ 592705 w 990131"/>
              <a:gd name="connsiteY95" fmla="*/ 591114 h 1363979"/>
              <a:gd name="connsiteX96" fmla="*/ 592729 w 990131"/>
              <a:gd name="connsiteY96" fmla="*/ 591118 h 1363979"/>
              <a:gd name="connsiteX97" fmla="*/ 684941 w 990131"/>
              <a:gd name="connsiteY97" fmla="*/ 563333 h 1363979"/>
              <a:gd name="connsiteX98" fmla="*/ 709753 w 990131"/>
              <a:gd name="connsiteY98" fmla="*/ 563987 h 1363979"/>
              <a:gd name="connsiteX99" fmla="*/ 732537 w 990131"/>
              <a:gd name="connsiteY99" fmla="*/ 593589 h 1363979"/>
              <a:gd name="connsiteX100" fmla="*/ 706424 w 990131"/>
              <a:gd name="connsiteY100" fmla="*/ 664206 h 1363979"/>
              <a:gd name="connsiteX101" fmla="*/ 573981 w 990131"/>
              <a:gd name="connsiteY101" fmla="*/ 771296 h 1363979"/>
              <a:gd name="connsiteX102" fmla="*/ 555104 w 990131"/>
              <a:gd name="connsiteY102" fmla="*/ 716384 h 1363979"/>
              <a:gd name="connsiteX103" fmla="*/ 546455 w 990131"/>
              <a:gd name="connsiteY103" fmla="*/ 718143 h 1363979"/>
              <a:gd name="connsiteX104" fmla="*/ 511667 w 990131"/>
              <a:gd name="connsiteY104" fmla="*/ 927357 h 1363979"/>
              <a:gd name="connsiteX105" fmla="*/ 511667 w 990131"/>
              <a:gd name="connsiteY105" fmla="*/ 927375 h 1363979"/>
              <a:gd name="connsiteX106" fmla="*/ 478596 w 990131"/>
              <a:gd name="connsiteY106" fmla="*/ 888923 h 1363979"/>
              <a:gd name="connsiteX107" fmla="*/ 419076 w 990131"/>
              <a:gd name="connsiteY107" fmla="*/ 772422 h 1363979"/>
              <a:gd name="connsiteX108" fmla="*/ 438719 w 990131"/>
              <a:gd name="connsiteY108" fmla="*/ 736971 h 1363979"/>
              <a:gd name="connsiteX109" fmla="*/ 593319 w 990131"/>
              <a:gd name="connsiteY109" fmla="*/ 685571 h 1363979"/>
              <a:gd name="connsiteX110" fmla="*/ 660204 w 990131"/>
              <a:gd name="connsiteY110" fmla="*/ 680020 h 1363979"/>
              <a:gd name="connsiteX111" fmla="*/ 629306 w 990131"/>
              <a:gd name="connsiteY111" fmla="*/ 632364 h 1363979"/>
              <a:gd name="connsiteX112" fmla="*/ 653137 w 990131"/>
              <a:gd name="connsiteY112" fmla="*/ 610675 h 1363979"/>
              <a:gd name="connsiteX113" fmla="*/ 624845 w 990131"/>
              <a:gd name="connsiteY113" fmla="*/ 598574 h 1363979"/>
              <a:gd name="connsiteX114" fmla="*/ 684941 w 990131"/>
              <a:gd name="connsiteY114" fmla="*/ 563333 h 1363979"/>
              <a:gd name="connsiteX115" fmla="*/ 254189 w 990131"/>
              <a:gd name="connsiteY115" fmla="*/ 563215 h 1363979"/>
              <a:gd name="connsiteX116" fmla="*/ 327832 w 990131"/>
              <a:gd name="connsiteY116" fmla="*/ 609331 h 1363979"/>
              <a:gd name="connsiteX117" fmla="*/ 345447 w 990131"/>
              <a:gd name="connsiteY117" fmla="*/ 630618 h 1363979"/>
              <a:gd name="connsiteX118" fmla="*/ 320034 w 990131"/>
              <a:gd name="connsiteY118" fmla="*/ 663555 h 1363979"/>
              <a:gd name="connsiteX119" fmla="*/ 304280 w 990131"/>
              <a:gd name="connsiteY119" fmla="*/ 644612 h 1363979"/>
              <a:gd name="connsiteX120" fmla="*/ 304268 w 990131"/>
              <a:gd name="connsiteY120" fmla="*/ 644606 h 1363979"/>
              <a:gd name="connsiteX121" fmla="*/ 299471 w 990131"/>
              <a:gd name="connsiteY121" fmla="*/ 634276 h 1363979"/>
              <a:gd name="connsiteX122" fmla="*/ 248583 w 990131"/>
              <a:gd name="connsiteY122" fmla="*/ 569168 h 1363979"/>
              <a:gd name="connsiteX123" fmla="*/ 254189 w 990131"/>
              <a:gd name="connsiteY123" fmla="*/ 563215 h 1363979"/>
              <a:gd name="connsiteX124" fmla="*/ 259643 w 990131"/>
              <a:gd name="connsiteY124" fmla="*/ 546883 h 1363979"/>
              <a:gd name="connsiteX125" fmla="*/ 373393 w 990131"/>
              <a:gd name="connsiteY125" fmla="*/ 594198 h 1363979"/>
              <a:gd name="connsiteX126" fmla="*/ 351394 w 990131"/>
              <a:gd name="connsiteY126" fmla="*/ 622802 h 1363979"/>
              <a:gd name="connsiteX127" fmla="*/ 327235 w 990131"/>
              <a:gd name="connsiteY127" fmla="*/ 608612 h 1363979"/>
              <a:gd name="connsiteX128" fmla="*/ 327272 w 990131"/>
              <a:gd name="connsiteY128" fmla="*/ 608651 h 1363979"/>
              <a:gd name="connsiteX129" fmla="*/ 328075 w 990131"/>
              <a:gd name="connsiteY129" fmla="*/ 609483 h 1363979"/>
              <a:gd name="connsiteX130" fmla="*/ 328058 w 990131"/>
              <a:gd name="connsiteY130" fmla="*/ 609473 h 1363979"/>
              <a:gd name="connsiteX131" fmla="*/ 328062 w 990131"/>
              <a:gd name="connsiteY131" fmla="*/ 609477 h 1363979"/>
              <a:gd name="connsiteX132" fmla="*/ 328069 w 990131"/>
              <a:gd name="connsiteY132" fmla="*/ 609483 h 1363979"/>
              <a:gd name="connsiteX133" fmla="*/ 328052 w 990131"/>
              <a:gd name="connsiteY133" fmla="*/ 609469 h 1363979"/>
              <a:gd name="connsiteX134" fmla="*/ 327832 w 990131"/>
              <a:gd name="connsiteY134" fmla="*/ 609331 h 1363979"/>
              <a:gd name="connsiteX135" fmla="*/ 327726 w 990131"/>
              <a:gd name="connsiteY135" fmla="*/ 609203 h 1363979"/>
              <a:gd name="connsiteX136" fmla="*/ 257592 w 990131"/>
              <a:gd name="connsiteY136" fmla="*/ 552045 h 1363979"/>
              <a:gd name="connsiteX137" fmla="*/ 42236 w 990131"/>
              <a:gd name="connsiteY137" fmla="*/ 541173 h 1363979"/>
              <a:gd name="connsiteX138" fmla="*/ 86687 w 990131"/>
              <a:gd name="connsiteY138" fmla="*/ 606964 h 1363979"/>
              <a:gd name="connsiteX139" fmla="*/ 35534 w 990131"/>
              <a:gd name="connsiteY139" fmla="*/ 631001 h 1363979"/>
              <a:gd name="connsiteX140" fmla="*/ 42236 w 990131"/>
              <a:gd name="connsiteY140" fmla="*/ 541173 h 1363979"/>
              <a:gd name="connsiteX141" fmla="*/ 696794 w 990131"/>
              <a:gd name="connsiteY141" fmla="*/ 503281 h 1363979"/>
              <a:gd name="connsiteX142" fmla="*/ 628479 w 990131"/>
              <a:gd name="connsiteY142" fmla="*/ 581488 h 1363979"/>
              <a:gd name="connsiteX143" fmla="*/ 592071 w 990131"/>
              <a:gd name="connsiteY143" fmla="*/ 590341 h 1363979"/>
              <a:gd name="connsiteX144" fmla="*/ 560364 w 990131"/>
              <a:gd name="connsiteY144" fmla="*/ 551686 h 1363979"/>
              <a:gd name="connsiteX145" fmla="*/ 696794 w 990131"/>
              <a:gd name="connsiteY145" fmla="*/ 503281 h 1363979"/>
              <a:gd name="connsiteX146" fmla="*/ 409693 w 990131"/>
              <a:gd name="connsiteY146" fmla="*/ 487773 h 1363979"/>
              <a:gd name="connsiteX147" fmla="*/ 409173 w 990131"/>
              <a:gd name="connsiteY147" fmla="*/ 488490 h 1363979"/>
              <a:gd name="connsiteX148" fmla="*/ 409338 w 990131"/>
              <a:gd name="connsiteY148" fmla="*/ 488220 h 1363979"/>
              <a:gd name="connsiteX149" fmla="*/ 409830 w 990131"/>
              <a:gd name="connsiteY149" fmla="*/ 487607 h 1363979"/>
              <a:gd name="connsiteX150" fmla="*/ 409692 w 990131"/>
              <a:gd name="connsiteY150" fmla="*/ 488439 h 1363979"/>
              <a:gd name="connsiteX151" fmla="*/ 409173 w 990131"/>
              <a:gd name="connsiteY151" fmla="*/ 488514 h 1363979"/>
              <a:gd name="connsiteX152" fmla="*/ 409830 w 990131"/>
              <a:gd name="connsiteY152" fmla="*/ 487607 h 1363979"/>
              <a:gd name="connsiteX153" fmla="*/ 409830 w 990131"/>
              <a:gd name="connsiteY153" fmla="*/ 487583 h 1363979"/>
              <a:gd name="connsiteX154" fmla="*/ 409824 w 990131"/>
              <a:gd name="connsiteY154" fmla="*/ 487607 h 1363979"/>
              <a:gd name="connsiteX155" fmla="*/ 409693 w 990131"/>
              <a:gd name="connsiteY155" fmla="*/ 487773 h 1363979"/>
              <a:gd name="connsiteX156" fmla="*/ 482960 w 990131"/>
              <a:gd name="connsiteY156" fmla="*/ 485386 h 1363979"/>
              <a:gd name="connsiteX157" fmla="*/ 482972 w 990131"/>
              <a:gd name="connsiteY157" fmla="*/ 485392 h 1363979"/>
              <a:gd name="connsiteX158" fmla="*/ 482967 w 990131"/>
              <a:gd name="connsiteY158" fmla="*/ 485393 h 1363979"/>
              <a:gd name="connsiteX159" fmla="*/ 155110 w 990131"/>
              <a:gd name="connsiteY159" fmla="*/ 476985 h 1363979"/>
              <a:gd name="connsiteX160" fmla="*/ 147178 w 990131"/>
              <a:gd name="connsiteY160" fmla="*/ 478276 h 1363979"/>
              <a:gd name="connsiteX161" fmla="*/ 144049 w 990131"/>
              <a:gd name="connsiteY161" fmla="*/ 497955 h 1363979"/>
              <a:gd name="connsiteX162" fmla="*/ 147130 w 990131"/>
              <a:gd name="connsiteY162" fmla="*/ 506383 h 1363979"/>
              <a:gd name="connsiteX163" fmla="*/ 144055 w 990131"/>
              <a:gd name="connsiteY163" fmla="*/ 497961 h 1363979"/>
              <a:gd name="connsiteX164" fmla="*/ 147183 w 990131"/>
              <a:gd name="connsiteY164" fmla="*/ 478282 h 1363979"/>
              <a:gd name="connsiteX165" fmla="*/ 164714 w 990131"/>
              <a:gd name="connsiteY165" fmla="*/ 480132 h 1363979"/>
              <a:gd name="connsiteX166" fmla="*/ 170334 w 990131"/>
              <a:gd name="connsiteY166" fmla="*/ 485650 h 1363979"/>
              <a:gd name="connsiteX167" fmla="*/ 164708 w 990131"/>
              <a:gd name="connsiteY167" fmla="*/ 480126 h 1363979"/>
              <a:gd name="connsiteX168" fmla="*/ 155110 w 990131"/>
              <a:gd name="connsiteY168" fmla="*/ 476985 h 1363979"/>
              <a:gd name="connsiteX169" fmla="*/ 437106 w 990131"/>
              <a:gd name="connsiteY169" fmla="*/ 476352 h 1363979"/>
              <a:gd name="connsiteX170" fmla="*/ 463634 w 990131"/>
              <a:gd name="connsiteY170" fmla="*/ 483249 h 1363979"/>
              <a:gd name="connsiteX171" fmla="*/ 474329 w 990131"/>
              <a:gd name="connsiteY171" fmla="*/ 511700 h 1363979"/>
              <a:gd name="connsiteX172" fmla="*/ 474560 w 990131"/>
              <a:gd name="connsiteY172" fmla="*/ 489099 h 1363979"/>
              <a:gd name="connsiteX173" fmla="*/ 477627 w 990131"/>
              <a:gd name="connsiteY173" fmla="*/ 487355 h 1363979"/>
              <a:gd name="connsiteX174" fmla="*/ 482967 w 990131"/>
              <a:gd name="connsiteY174" fmla="*/ 485393 h 1363979"/>
              <a:gd name="connsiteX175" fmla="*/ 484695 w 990131"/>
              <a:gd name="connsiteY175" fmla="*/ 487199 h 1363979"/>
              <a:gd name="connsiteX176" fmla="*/ 477659 w 990131"/>
              <a:gd name="connsiteY176" fmla="*/ 618249 h 1363979"/>
              <a:gd name="connsiteX177" fmla="*/ 385159 w 990131"/>
              <a:gd name="connsiteY177" fmla="*/ 796041 h 1363979"/>
              <a:gd name="connsiteX178" fmla="*/ 382128 w 990131"/>
              <a:gd name="connsiteY178" fmla="*/ 817254 h 1363979"/>
              <a:gd name="connsiteX179" fmla="*/ 405691 w 990131"/>
              <a:gd name="connsiteY179" fmla="*/ 775643 h 1363979"/>
              <a:gd name="connsiteX180" fmla="*/ 413470 w 990131"/>
              <a:gd name="connsiteY180" fmla="*/ 791914 h 1363979"/>
              <a:gd name="connsiteX181" fmla="*/ 490362 w 990131"/>
              <a:gd name="connsiteY181" fmla="*/ 916632 h 1363979"/>
              <a:gd name="connsiteX182" fmla="*/ 581115 w 990131"/>
              <a:gd name="connsiteY182" fmla="*/ 1109191 h 1363979"/>
              <a:gd name="connsiteX183" fmla="*/ 555226 w 990131"/>
              <a:gd name="connsiteY183" fmla="*/ 1267042 h 1363979"/>
              <a:gd name="connsiteX184" fmla="*/ 454740 w 990131"/>
              <a:gd name="connsiteY184" fmla="*/ 1347465 h 1363979"/>
              <a:gd name="connsiteX185" fmla="*/ 388976 w 990131"/>
              <a:gd name="connsiteY185" fmla="*/ 1263609 h 1363979"/>
              <a:gd name="connsiteX186" fmla="*/ 324891 w 990131"/>
              <a:gd name="connsiteY186" fmla="*/ 1274565 h 1363979"/>
              <a:gd name="connsiteX187" fmla="*/ 406123 w 990131"/>
              <a:gd name="connsiteY187" fmla="*/ 1291883 h 1363979"/>
              <a:gd name="connsiteX188" fmla="*/ 417110 w 990131"/>
              <a:gd name="connsiteY188" fmla="*/ 1306535 h 1363979"/>
              <a:gd name="connsiteX189" fmla="*/ 432979 w 990131"/>
              <a:gd name="connsiteY189" fmla="*/ 1351695 h 1363979"/>
              <a:gd name="connsiteX190" fmla="*/ 380430 w 990131"/>
              <a:gd name="connsiteY190" fmla="*/ 1363979 h 1363979"/>
              <a:gd name="connsiteX191" fmla="*/ 375122 w 990131"/>
              <a:gd name="connsiteY191" fmla="*/ 1356468 h 1363979"/>
              <a:gd name="connsiteX192" fmla="*/ 384015 w 990131"/>
              <a:gd name="connsiteY192" fmla="*/ 1323604 h 1363979"/>
              <a:gd name="connsiteX193" fmla="*/ 379352 w 990131"/>
              <a:gd name="connsiteY193" fmla="*/ 1321491 h 1363979"/>
              <a:gd name="connsiteX194" fmla="*/ 362887 w 990131"/>
              <a:gd name="connsiteY194" fmla="*/ 1362293 h 1363979"/>
              <a:gd name="connsiteX195" fmla="*/ 326024 w 990131"/>
              <a:gd name="connsiteY195" fmla="*/ 1344275 h 1363979"/>
              <a:gd name="connsiteX196" fmla="*/ 337023 w 990131"/>
              <a:gd name="connsiteY196" fmla="*/ 1300399 h 1363979"/>
              <a:gd name="connsiteX197" fmla="*/ 312894 w 990131"/>
              <a:gd name="connsiteY197" fmla="*/ 1324364 h 1363979"/>
              <a:gd name="connsiteX198" fmla="*/ 314531 w 990131"/>
              <a:gd name="connsiteY198" fmla="*/ 1278315 h 1363979"/>
              <a:gd name="connsiteX199" fmla="*/ 314549 w 990131"/>
              <a:gd name="connsiteY199" fmla="*/ 1278315 h 1363979"/>
              <a:gd name="connsiteX200" fmla="*/ 304396 w 990131"/>
              <a:gd name="connsiteY200" fmla="*/ 1258782 h 1363979"/>
              <a:gd name="connsiteX201" fmla="*/ 387472 w 990131"/>
              <a:gd name="connsiteY201" fmla="*/ 1055807 h 1363979"/>
              <a:gd name="connsiteX202" fmla="*/ 359904 w 990131"/>
              <a:gd name="connsiteY202" fmla="*/ 1067318 h 1363979"/>
              <a:gd name="connsiteX203" fmla="*/ 282433 w 990131"/>
              <a:gd name="connsiteY203" fmla="*/ 929445 h 1363979"/>
              <a:gd name="connsiteX204" fmla="*/ 367677 w 990131"/>
              <a:gd name="connsiteY204" fmla="*/ 880061 h 1363979"/>
              <a:gd name="connsiteX205" fmla="*/ 364487 w 990131"/>
              <a:gd name="connsiteY205" fmla="*/ 873992 h 1363979"/>
              <a:gd name="connsiteX206" fmla="*/ 350700 w 990131"/>
              <a:gd name="connsiteY206" fmla="*/ 881552 h 1363979"/>
              <a:gd name="connsiteX207" fmla="*/ 304517 w 990131"/>
              <a:gd name="connsiteY207" fmla="*/ 906515 h 1363979"/>
              <a:gd name="connsiteX208" fmla="*/ 223870 w 990131"/>
              <a:gd name="connsiteY208" fmla="*/ 847653 h 1363979"/>
              <a:gd name="connsiteX209" fmla="*/ 263186 w 990131"/>
              <a:gd name="connsiteY209" fmla="*/ 748354 h 1363979"/>
              <a:gd name="connsiteX210" fmla="*/ 385725 w 990131"/>
              <a:gd name="connsiteY210" fmla="*/ 590072 h 1363979"/>
              <a:gd name="connsiteX211" fmla="*/ 398983 w 990131"/>
              <a:gd name="connsiteY211" fmla="*/ 552855 h 1363979"/>
              <a:gd name="connsiteX212" fmla="*/ 409692 w 990131"/>
              <a:gd name="connsiteY212" fmla="*/ 488439 h 1363979"/>
              <a:gd name="connsiteX213" fmla="*/ 426508 w 990131"/>
              <a:gd name="connsiteY213" fmla="*/ 486007 h 1363979"/>
              <a:gd name="connsiteX214" fmla="*/ 452397 w 990131"/>
              <a:gd name="connsiteY214" fmla="*/ 519120 h 1363979"/>
              <a:gd name="connsiteX215" fmla="*/ 457967 w 990131"/>
              <a:gd name="connsiteY215" fmla="*/ 515133 h 1363979"/>
              <a:gd name="connsiteX216" fmla="*/ 437106 w 990131"/>
              <a:gd name="connsiteY216" fmla="*/ 476352 h 1363979"/>
              <a:gd name="connsiteX217" fmla="*/ 558884 w 990131"/>
              <a:gd name="connsiteY217" fmla="*/ 443180 h 1363979"/>
              <a:gd name="connsiteX218" fmla="*/ 558866 w 990131"/>
              <a:gd name="connsiteY218" fmla="*/ 443202 h 1363979"/>
              <a:gd name="connsiteX219" fmla="*/ 558872 w 990131"/>
              <a:gd name="connsiteY219" fmla="*/ 443189 h 1363979"/>
              <a:gd name="connsiteX220" fmla="*/ 20068 w 990131"/>
              <a:gd name="connsiteY220" fmla="*/ 396794 h 1363979"/>
              <a:gd name="connsiteX221" fmla="*/ 25083 w 990131"/>
              <a:gd name="connsiteY221" fmla="*/ 399971 h 1363979"/>
              <a:gd name="connsiteX222" fmla="*/ 95079 w 990131"/>
              <a:gd name="connsiteY222" fmla="*/ 452758 h 1363979"/>
              <a:gd name="connsiteX223" fmla="*/ 103120 w 990131"/>
              <a:gd name="connsiteY223" fmla="*/ 460233 h 1363979"/>
              <a:gd name="connsiteX224" fmla="*/ 94209 w 990131"/>
              <a:gd name="connsiteY224" fmla="*/ 469455 h 1363979"/>
              <a:gd name="connsiteX225" fmla="*/ 94969 w 990131"/>
              <a:gd name="connsiteY225" fmla="*/ 470319 h 1363979"/>
              <a:gd name="connsiteX226" fmla="*/ 94947 w 990131"/>
              <a:gd name="connsiteY226" fmla="*/ 470309 h 1363979"/>
              <a:gd name="connsiteX227" fmla="*/ 94962 w 990131"/>
              <a:gd name="connsiteY227" fmla="*/ 470325 h 1363979"/>
              <a:gd name="connsiteX228" fmla="*/ 94370 w 990131"/>
              <a:gd name="connsiteY228" fmla="*/ 470088 h 1363979"/>
              <a:gd name="connsiteX229" fmla="*/ 94352 w 990131"/>
              <a:gd name="connsiteY229" fmla="*/ 470022 h 1363979"/>
              <a:gd name="connsiteX230" fmla="*/ 28078 w 990131"/>
              <a:gd name="connsiteY230" fmla="*/ 438070 h 1363979"/>
              <a:gd name="connsiteX231" fmla="*/ 11661 w 990131"/>
              <a:gd name="connsiteY231" fmla="*/ 398016 h 1363979"/>
              <a:gd name="connsiteX232" fmla="*/ 20067 w 990131"/>
              <a:gd name="connsiteY232" fmla="*/ 396793 h 1363979"/>
              <a:gd name="connsiteX233" fmla="*/ 20073 w 990131"/>
              <a:gd name="connsiteY233" fmla="*/ 396793 h 1363979"/>
              <a:gd name="connsiteX234" fmla="*/ 20068 w 990131"/>
              <a:gd name="connsiteY234" fmla="*/ 396794 h 1363979"/>
              <a:gd name="connsiteX235" fmla="*/ 736153 w 990131"/>
              <a:gd name="connsiteY235" fmla="*/ 357057 h 1363979"/>
              <a:gd name="connsiteX236" fmla="*/ 616469 w 990131"/>
              <a:gd name="connsiteY236" fmla="*/ 543943 h 1363979"/>
              <a:gd name="connsiteX237" fmla="*/ 548567 w 990131"/>
              <a:gd name="connsiteY237" fmla="*/ 515754 h 1363979"/>
              <a:gd name="connsiteX238" fmla="*/ 561600 w 990131"/>
              <a:gd name="connsiteY238" fmla="*/ 480266 h 1363979"/>
              <a:gd name="connsiteX239" fmla="*/ 593252 w 990131"/>
              <a:gd name="connsiteY239" fmla="*/ 462078 h 1363979"/>
              <a:gd name="connsiteX240" fmla="*/ 624388 w 990131"/>
              <a:gd name="connsiteY240" fmla="*/ 444450 h 1363979"/>
              <a:gd name="connsiteX241" fmla="*/ 557205 w 990131"/>
              <a:gd name="connsiteY241" fmla="*/ 468487 h 1363979"/>
              <a:gd name="connsiteX242" fmla="*/ 680779 w 990131"/>
              <a:gd name="connsiteY242" fmla="*/ 386726 h 1363979"/>
              <a:gd name="connsiteX243" fmla="*/ 598024 w 990131"/>
              <a:gd name="connsiteY243" fmla="*/ 411731 h 1363979"/>
              <a:gd name="connsiteX244" fmla="*/ 558884 w 990131"/>
              <a:gd name="connsiteY244" fmla="*/ 443180 h 1363979"/>
              <a:gd name="connsiteX245" fmla="*/ 605375 w 990131"/>
              <a:gd name="connsiteY245" fmla="*/ 386213 h 1363979"/>
              <a:gd name="connsiteX246" fmla="*/ 675696 w 990131"/>
              <a:gd name="connsiteY246" fmla="*/ 363661 h 1363979"/>
              <a:gd name="connsiteX247" fmla="*/ 736153 w 990131"/>
              <a:gd name="connsiteY247" fmla="*/ 357057 h 1363979"/>
              <a:gd name="connsiteX248" fmla="*/ 91042 w 990131"/>
              <a:gd name="connsiteY248" fmla="*/ 327522 h 1363979"/>
              <a:gd name="connsiteX249" fmla="*/ 102693 w 990131"/>
              <a:gd name="connsiteY249" fmla="*/ 365007 h 1363979"/>
              <a:gd name="connsiteX250" fmla="*/ 136933 w 990131"/>
              <a:gd name="connsiteY250" fmla="*/ 419961 h 1363979"/>
              <a:gd name="connsiteX251" fmla="*/ 141632 w 990131"/>
              <a:gd name="connsiteY251" fmla="*/ 438345 h 1363979"/>
              <a:gd name="connsiteX252" fmla="*/ 119932 w 990131"/>
              <a:gd name="connsiteY252" fmla="*/ 340817 h 1363979"/>
              <a:gd name="connsiteX253" fmla="*/ 115141 w 990131"/>
              <a:gd name="connsiteY253" fmla="*/ 351901 h 1363979"/>
              <a:gd name="connsiteX254" fmla="*/ 106224 w 990131"/>
              <a:gd name="connsiteY254" fmla="*/ 334498 h 1363979"/>
              <a:gd name="connsiteX255" fmla="*/ 101354 w 990131"/>
              <a:gd name="connsiteY255" fmla="*/ 353253 h 1363979"/>
              <a:gd name="connsiteX256" fmla="*/ 91042 w 990131"/>
              <a:gd name="connsiteY256" fmla="*/ 327522 h 1363979"/>
              <a:gd name="connsiteX257" fmla="*/ 163723 w 990131"/>
              <a:gd name="connsiteY257" fmla="*/ 318357 h 1363979"/>
              <a:gd name="connsiteX258" fmla="*/ 143124 w 990131"/>
              <a:gd name="connsiteY258" fmla="*/ 324242 h 1363979"/>
              <a:gd name="connsiteX259" fmla="*/ 181509 w 990131"/>
              <a:gd name="connsiteY259" fmla="*/ 346265 h 1363979"/>
              <a:gd name="connsiteX260" fmla="*/ 171410 w 990131"/>
              <a:gd name="connsiteY260" fmla="*/ 397378 h 1363979"/>
              <a:gd name="connsiteX261" fmla="*/ 171410 w 990131"/>
              <a:gd name="connsiteY261" fmla="*/ 397384 h 1363979"/>
              <a:gd name="connsiteX262" fmla="*/ 179999 w 990131"/>
              <a:gd name="connsiteY262" fmla="*/ 326670 h 1363979"/>
              <a:gd name="connsiteX263" fmla="*/ 163723 w 990131"/>
              <a:gd name="connsiteY263" fmla="*/ 318357 h 1363979"/>
              <a:gd name="connsiteX264" fmla="*/ 611027 w 990131"/>
              <a:gd name="connsiteY264" fmla="*/ 204003 h 1363979"/>
              <a:gd name="connsiteX265" fmla="*/ 655834 w 990131"/>
              <a:gd name="connsiteY265" fmla="*/ 216768 h 1363979"/>
              <a:gd name="connsiteX266" fmla="*/ 646100 w 990131"/>
              <a:gd name="connsiteY266" fmla="*/ 260643 h 1363979"/>
              <a:gd name="connsiteX267" fmla="*/ 596320 w 990131"/>
              <a:gd name="connsiteY267" fmla="*/ 300033 h 1363979"/>
              <a:gd name="connsiteX268" fmla="*/ 547508 w 990131"/>
              <a:gd name="connsiteY268" fmla="*/ 317387 h 1363979"/>
              <a:gd name="connsiteX269" fmla="*/ 523433 w 990131"/>
              <a:gd name="connsiteY269" fmla="*/ 310655 h 1363979"/>
              <a:gd name="connsiteX270" fmla="*/ 519690 w 990131"/>
              <a:gd name="connsiteY270" fmla="*/ 304866 h 1363979"/>
              <a:gd name="connsiteX271" fmla="*/ 512245 w 990131"/>
              <a:gd name="connsiteY271" fmla="*/ 256364 h 1363979"/>
              <a:gd name="connsiteX272" fmla="*/ 558038 w 990131"/>
              <a:gd name="connsiteY272" fmla="*/ 256583 h 1363979"/>
              <a:gd name="connsiteX273" fmla="*/ 570413 w 990131"/>
              <a:gd name="connsiteY273" fmla="*/ 260668 h 1363979"/>
              <a:gd name="connsiteX274" fmla="*/ 574845 w 990131"/>
              <a:gd name="connsiteY274" fmla="*/ 253625 h 1363979"/>
              <a:gd name="connsiteX275" fmla="*/ 574839 w 990131"/>
              <a:gd name="connsiteY275" fmla="*/ 253625 h 1363979"/>
              <a:gd name="connsiteX276" fmla="*/ 531444 w 990131"/>
              <a:gd name="connsiteY276" fmla="*/ 229319 h 1363979"/>
              <a:gd name="connsiteX277" fmla="*/ 611027 w 990131"/>
              <a:gd name="connsiteY277" fmla="*/ 204003 h 1363979"/>
              <a:gd name="connsiteX278" fmla="*/ 288944 w 990131"/>
              <a:gd name="connsiteY278" fmla="*/ 202025 h 1363979"/>
              <a:gd name="connsiteX279" fmla="*/ 413293 w 990131"/>
              <a:gd name="connsiteY279" fmla="*/ 238742 h 1363979"/>
              <a:gd name="connsiteX280" fmla="*/ 435653 w 990131"/>
              <a:gd name="connsiteY280" fmla="*/ 248843 h 1363979"/>
              <a:gd name="connsiteX281" fmla="*/ 399239 w 990131"/>
              <a:gd name="connsiteY281" fmla="*/ 226319 h 1363979"/>
              <a:gd name="connsiteX282" fmla="*/ 387588 w 990131"/>
              <a:gd name="connsiteY282" fmla="*/ 210979 h 1363979"/>
              <a:gd name="connsiteX283" fmla="*/ 440272 w 990131"/>
              <a:gd name="connsiteY283" fmla="*/ 234232 h 1363979"/>
              <a:gd name="connsiteX284" fmla="*/ 449783 w 990131"/>
              <a:gd name="connsiteY284" fmla="*/ 245086 h 1363979"/>
              <a:gd name="connsiteX285" fmla="*/ 449810 w 990131"/>
              <a:gd name="connsiteY285" fmla="*/ 245079 h 1363979"/>
              <a:gd name="connsiteX286" fmla="*/ 492133 w 990131"/>
              <a:gd name="connsiteY286" fmla="*/ 269519 h 1363979"/>
              <a:gd name="connsiteX287" fmla="*/ 481937 w 990131"/>
              <a:gd name="connsiteY287" fmla="*/ 283032 h 1363979"/>
              <a:gd name="connsiteX288" fmla="*/ 528230 w 990131"/>
              <a:gd name="connsiteY288" fmla="*/ 336355 h 1363979"/>
              <a:gd name="connsiteX289" fmla="*/ 737048 w 990131"/>
              <a:gd name="connsiteY289" fmla="*/ 341797 h 1363979"/>
              <a:gd name="connsiteX290" fmla="*/ 737492 w 990131"/>
              <a:gd name="connsiteY290" fmla="*/ 349966 h 1363979"/>
              <a:gd name="connsiteX291" fmla="*/ 653716 w 990131"/>
              <a:gd name="connsiteY291" fmla="*/ 356801 h 1363979"/>
              <a:gd name="connsiteX292" fmla="*/ 544087 w 990131"/>
              <a:gd name="connsiteY292" fmla="*/ 449271 h 1363979"/>
              <a:gd name="connsiteX293" fmla="*/ 588383 w 990131"/>
              <a:gd name="connsiteY293" fmla="*/ 590364 h 1363979"/>
              <a:gd name="connsiteX294" fmla="*/ 592694 w 990131"/>
              <a:gd name="connsiteY294" fmla="*/ 591112 h 1363979"/>
              <a:gd name="connsiteX295" fmla="*/ 591980 w 990131"/>
              <a:gd name="connsiteY295" fmla="*/ 590363 h 1363979"/>
              <a:gd name="connsiteX296" fmla="*/ 591999 w 990131"/>
              <a:gd name="connsiteY296" fmla="*/ 590359 h 1363979"/>
              <a:gd name="connsiteX297" fmla="*/ 591998 w 990131"/>
              <a:gd name="connsiteY297" fmla="*/ 590357 h 1363979"/>
              <a:gd name="connsiteX298" fmla="*/ 591999 w 990131"/>
              <a:gd name="connsiteY298" fmla="*/ 590358 h 1363979"/>
              <a:gd name="connsiteX299" fmla="*/ 592071 w 990131"/>
              <a:gd name="connsiteY299" fmla="*/ 590341 h 1363979"/>
              <a:gd name="connsiteX300" fmla="*/ 592208 w 990131"/>
              <a:gd name="connsiteY300" fmla="*/ 590508 h 1363979"/>
              <a:gd name="connsiteX301" fmla="*/ 630299 w 990131"/>
              <a:gd name="connsiteY301" fmla="*/ 617841 h 1363979"/>
              <a:gd name="connsiteX302" fmla="*/ 607301 w 990131"/>
              <a:gd name="connsiteY302" fmla="*/ 631330 h 1363979"/>
              <a:gd name="connsiteX303" fmla="*/ 647689 w 990131"/>
              <a:gd name="connsiteY303" fmla="*/ 667098 h 1363979"/>
              <a:gd name="connsiteX304" fmla="*/ 569878 w 990131"/>
              <a:gd name="connsiteY304" fmla="*/ 678785 h 1363979"/>
              <a:gd name="connsiteX305" fmla="*/ 538882 w 990131"/>
              <a:gd name="connsiteY305" fmla="*/ 703036 h 1363979"/>
              <a:gd name="connsiteX306" fmla="*/ 491184 w 990131"/>
              <a:gd name="connsiteY306" fmla="*/ 717432 h 1363979"/>
              <a:gd name="connsiteX307" fmla="*/ 425608 w 990131"/>
              <a:gd name="connsiteY307" fmla="*/ 727239 h 1363979"/>
              <a:gd name="connsiteX308" fmla="*/ 486247 w 990131"/>
              <a:gd name="connsiteY308" fmla="*/ 624311 h 1363979"/>
              <a:gd name="connsiteX309" fmla="*/ 499724 w 990131"/>
              <a:gd name="connsiteY309" fmla="*/ 508340 h 1363979"/>
              <a:gd name="connsiteX310" fmla="*/ 484707 w 990131"/>
              <a:gd name="connsiteY310" fmla="*/ 487181 h 1363979"/>
              <a:gd name="connsiteX311" fmla="*/ 482973 w 990131"/>
              <a:gd name="connsiteY311" fmla="*/ 485367 h 1363979"/>
              <a:gd name="connsiteX312" fmla="*/ 432931 w 990131"/>
              <a:gd name="connsiteY312" fmla="*/ 458724 h 1363979"/>
              <a:gd name="connsiteX313" fmla="*/ 386620 w 990131"/>
              <a:gd name="connsiteY313" fmla="*/ 389227 h 1363979"/>
              <a:gd name="connsiteX314" fmla="*/ 425423 w 990131"/>
              <a:gd name="connsiteY314" fmla="*/ 461784 h 1363979"/>
              <a:gd name="connsiteX315" fmla="*/ 409338 w 990131"/>
              <a:gd name="connsiteY315" fmla="*/ 488220 h 1363979"/>
              <a:gd name="connsiteX316" fmla="*/ 393590 w 990131"/>
              <a:gd name="connsiteY316" fmla="*/ 508042 h 1363979"/>
              <a:gd name="connsiteX317" fmla="*/ 352988 w 990131"/>
              <a:gd name="connsiteY317" fmla="*/ 482580 h 1363979"/>
              <a:gd name="connsiteX318" fmla="*/ 305448 w 990131"/>
              <a:gd name="connsiteY318" fmla="*/ 488332 h 1363979"/>
              <a:gd name="connsiteX319" fmla="*/ 390625 w 990131"/>
              <a:gd name="connsiteY319" fmla="*/ 567555 h 1363979"/>
              <a:gd name="connsiteX320" fmla="*/ 363282 w 990131"/>
              <a:gd name="connsiteY320" fmla="*/ 563398 h 1363979"/>
              <a:gd name="connsiteX321" fmla="*/ 385487 w 990131"/>
              <a:gd name="connsiteY321" fmla="*/ 546451 h 1363979"/>
              <a:gd name="connsiteX322" fmla="*/ 355782 w 990131"/>
              <a:gd name="connsiteY322" fmla="*/ 549836 h 1363979"/>
              <a:gd name="connsiteX323" fmla="*/ 366581 w 990131"/>
              <a:gd name="connsiteY323" fmla="*/ 536767 h 1363979"/>
              <a:gd name="connsiteX324" fmla="*/ 265237 w 990131"/>
              <a:gd name="connsiteY324" fmla="*/ 517385 h 1363979"/>
              <a:gd name="connsiteX325" fmla="*/ 262412 w 990131"/>
              <a:gd name="connsiteY325" fmla="*/ 524118 h 1363979"/>
              <a:gd name="connsiteX326" fmla="*/ 349020 w 990131"/>
              <a:gd name="connsiteY326" fmla="*/ 573764 h 1363979"/>
              <a:gd name="connsiteX327" fmla="*/ 251188 w 990131"/>
              <a:gd name="connsiteY327" fmla="*/ 536627 h 1363979"/>
              <a:gd name="connsiteX328" fmla="*/ 204299 w 990131"/>
              <a:gd name="connsiteY328" fmla="*/ 565425 h 1363979"/>
              <a:gd name="connsiteX329" fmla="*/ 157708 w 990131"/>
              <a:gd name="connsiteY329" fmla="*/ 548004 h 1363979"/>
              <a:gd name="connsiteX330" fmla="*/ 149789 w 990131"/>
              <a:gd name="connsiteY330" fmla="*/ 540589 h 1363979"/>
              <a:gd name="connsiteX331" fmla="*/ 150087 w 990131"/>
              <a:gd name="connsiteY331" fmla="*/ 511895 h 1363979"/>
              <a:gd name="connsiteX332" fmla="*/ 150087 w 990131"/>
              <a:gd name="connsiteY332" fmla="*/ 511895 h 1363979"/>
              <a:gd name="connsiteX333" fmla="*/ 148681 w 990131"/>
              <a:gd name="connsiteY333" fmla="*/ 510616 h 1363979"/>
              <a:gd name="connsiteX334" fmla="*/ 148675 w 990131"/>
              <a:gd name="connsiteY334" fmla="*/ 510616 h 1363979"/>
              <a:gd name="connsiteX335" fmla="*/ 148674 w 990131"/>
              <a:gd name="connsiteY335" fmla="*/ 510612 h 1363979"/>
              <a:gd name="connsiteX336" fmla="*/ 133123 w 990131"/>
              <a:gd name="connsiteY336" fmla="*/ 532058 h 1363979"/>
              <a:gd name="connsiteX337" fmla="*/ 133780 w 990131"/>
              <a:gd name="connsiteY337" fmla="*/ 532481 h 1363979"/>
              <a:gd name="connsiteX338" fmla="*/ 149783 w 990131"/>
              <a:gd name="connsiteY338" fmla="*/ 540607 h 1363979"/>
              <a:gd name="connsiteX339" fmla="*/ 149789 w 990131"/>
              <a:gd name="connsiteY339" fmla="*/ 540601 h 1363979"/>
              <a:gd name="connsiteX340" fmla="*/ 157708 w 990131"/>
              <a:gd name="connsiteY340" fmla="*/ 548015 h 1363979"/>
              <a:gd name="connsiteX341" fmla="*/ 217532 w 990131"/>
              <a:gd name="connsiteY341" fmla="*/ 572303 h 1363979"/>
              <a:gd name="connsiteX342" fmla="*/ 246720 w 990131"/>
              <a:gd name="connsiteY342" fmla="*/ 582505 h 1363979"/>
              <a:gd name="connsiteX343" fmla="*/ 299470 w 990131"/>
              <a:gd name="connsiteY343" fmla="*/ 634288 h 1363979"/>
              <a:gd name="connsiteX344" fmla="*/ 304267 w 990131"/>
              <a:gd name="connsiteY344" fmla="*/ 644618 h 1363979"/>
              <a:gd name="connsiteX345" fmla="*/ 305679 w 990131"/>
              <a:gd name="connsiteY345" fmla="*/ 684232 h 1363979"/>
              <a:gd name="connsiteX346" fmla="*/ 248479 w 990131"/>
              <a:gd name="connsiteY346" fmla="*/ 703468 h 1363979"/>
              <a:gd name="connsiteX347" fmla="*/ 75891 w 990131"/>
              <a:gd name="connsiteY347" fmla="*/ 570476 h 1363979"/>
              <a:gd name="connsiteX348" fmla="*/ 13864 w 990131"/>
              <a:gd name="connsiteY348" fmla="*/ 448254 h 1363979"/>
              <a:gd name="connsiteX349" fmla="*/ 21047 w 990131"/>
              <a:gd name="connsiteY349" fmla="*/ 440675 h 1363979"/>
              <a:gd name="connsiteX350" fmla="*/ 94370 w 990131"/>
              <a:gd name="connsiteY350" fmla="*/ 470088 h 1363979"/>
              <a:gd name="connsiteX351" fmla="*/ 99436 w 990131"/>
              <a:gd name="connsiteY351" fmla="*/ 488849 h 1363979"/>
              <a:gd name="connsiteX352" fmla="*/ 109176 w 990131"/>
              <a:gd name="connsiteY352" fmla="*/ 516639 h 1363979"/>
              <a:gd name="connsiteX353" fmla="*/ 132364 w 990131"/>
              <a:gd name="connsiteY353" fmla="*/ 531569 h 1363979"/>
              <a:gd name="connsiteX354" fmla="*/ 118714 w 990131"/>
              <a:gd name="connsiteY354" fmla="*/ 514770 h 1363979"/>
              <a:gd name="connsiteX355" fmla="*/ 108835 w 990131"/>
              <a:gd name="connsiteY355" fmla="*/ 497986 h 1363979"/>
              <a:gd name="connsiteX356" fmla="*/ 125940 w 990131"/>
              <a:gd name="connsiteY356" fmla="*/ 455181 h 1363979"/>
              <a:gd name="connsiteX357" fmla="*/ 113400 w 990131"/>
              <a:gd name="connsiteY357" fmla="*/ 447317 h 1363979"/>
              <a:gd name="connsiteX358" fmla="*/ 103125 w 990131"/>
              <a:gd name="connsiteY358" fmla="*/ 460222 h 1363979"/>
              <a:gd name="connsiteX359" fmla="*/ 95084 w 990131"/>
              <a:gd name="connsiteY359" fmla="*/ 452746 h 1363979"/>
              <a:gd name="connsiteX360" fmla="*/ 25089 w 990131"/>
              <a:gd name="connsiteY360" fmla="*/ 399959 h 1363979"/>
              <a:gd name="connsiteX361" fmla="*/ 20073 w 990131"/>
              <a:gd name="connsiteY361" fmla="*/ 396782 h 1363979"/>
              <a:gd name="connsiteX362" fmla="*/ 7710 w 990131"/>
              <a:gd name="connsiteY362" fmla="*/ 381911 h 1363979"/>
              <a:gd name="connsiteX363" fmla="*/ 7126 w 990131"/>
              <a:gd name="connsiteY363" fmla="*/ 289673 h 1363979"/>
              <a:gd name="connsiteX364" fmla="*/ 18484 w 990131"/>
              <a:gd name="connsiteY364" fmla="*/ 306266 h 1363979"/>
              <a:gd name="connsiteX365" fmla="*/ 18484 w 990131"/>
              <a:gd name="connsiteY365" fmla="*/ 212921 h 1363979"/>
              <a:gd name="connsiteX366" fmla="*/ 44610 w 990131"/>
              <a:gd name="connsiteY366" fmla="*/ 257180 h 1363979"/>
              <a:gd name="connsiteX367" fmla="*/ 49303 w 990131"/>
              <a:gd name="connsiteY367" fmla="*/ 254569 h 1363979"/>
              <a:gd name="connsiteX368" fmla="*/ 49303 w 990131"/>
              <a:gd name="connsiteY368" fmla="*/ 215635 h 1363979"/>
              <a:gd name="connsiteX369" fmla="*/ 61946 w 990131"/>
              <a:gd name="connsiteY369" fmla="*/ 226032 h 1363979"/>
              <a:gd name="connsiteX370" fmla="*/ 144274 w 990131"/>
              <a:gd name="connsiteY370" fmla="*/ 241755 h 1363979"/>
              <a:gd name="connsiteX371" fmla="*/ 244906 w 990131"/>
              <a:gd name="connsiteY371" fmla="*/ 206584 h 1363979"/>
              <a:gd name="connsiteX372" fmla="*/ 288944 w 990131"/>
              <a:gd name="connsiteY372" fmla="*/ 202025 h 1363979"/>
              <a:gd name="connsiteX373" fmla="*/ 507346 w 990131"/>
              <a:gd name="connsiteY373" fmla="*/ 197262 h 1363979"/>
              <a:gd name="connsiteX374" fmla="*/ 524809 w 990131"/>
              <a:gd name="connsiteY374" fmla="*/ 213748 h 1363979"/>
              <a:gd name="connsiteX375" fmla="*/ 503407 w 990131"/>
              <a:gd name="connsiteY375" fmla="*/ 247671 h 1363979"/>
              <a:gd name="connsiteX376" fmla="*/ 484184 w 990131"/>
              <a:gd name="connsiteY376" fmla="*/ 253832 h 1363979"/>
              <a:gd name="connsiteX377" fmla="*/ 470347 w 990131"/>
              <a:gd name="connsiteY377" fmla="*/ 236234 h 1363979"/>
              <a:gd name="connsiteX378" fmla="*/ 487787 w 990131"/>
              <a:gd name="connsiteY378" fmla="*/ 200247 h 1363979"/>
              <a:gd name="connsiteX379" fmla="*/ 507346 w 990131"/>
              <a:gd name="connsiteY379" fmla="*/ 197262 h 1363979"/>
              <a:gd name="connsiteX380" fmla="*/ 486101 w 990131"/>
              <a:gd name="connsiteY380" fmla="*/ 111589 h 1363979"/>
              <a:gd name="connsiteX381" fmla="*/ 506779 w 990131"/>
              <a:gd name="connsiteY381" fmla="*/ 132546 h 1363979"/>
              <a:gd name="connsiteX382" fmla="*/ 507722 w 990131"/>
              <a:gd name="connsiteY382" fmla="*/ 179800 h 1363979"/>
              <a:gd name="connsiteX383" fmla="*/ 507729 w 990131"/>
              <a:gd name="connsiteY383" fmla="*/ 179807 h 1363979"/>
              <a:gd name="connsiteX384" fmla="*/ 472411 w 990131"/>
              <a:gd name="connsiteY384" fmla="*/ 169434 h 1363979"/>
              <a:gd name="connsiteX385" fmla="*/ 452927 w 990131"/>
              <a:gd name="connsiteY385" fmla="*/ 150875 h 1363979"/>
              <a:gd name="connsiteX386" fmla="*/ 448026 w 990131"/>
              <a:gd name="connsiteY386" fmla="*/ 155653 h 1363979"/>
              <a:gd name="connsiteX387" fmla="*/ 461783 w 990131"/>
              <a:gd name="connsiteY387" fmla="*/ 177652 h 1363979"/>
              <a:gd name="connsiteX388" fmla="*/ 452677 w 990131"/>
              <a:gd name="connsiteY388" fmla="*/ 221850 h 1363979"/>
              <a:gd name="connsiteX389" fmla="*/ 412259 w 990131"/>
              <a:gd name="connsiteY389" fmla="*/ 212671 h 1363979"/>
              <a:gd name="connsiteX390" fmla="*/ 399762 w 990131"/>
              <a:gd name="connsiteY390" fmla="*/ 185157 h 1363979"/>
              <a:gd name="connsiteX391" fmla="*/ 486101 w 990131"/>
              <a:gd name="connsiteY391" fmla="*/ 111589 h 1363979"/>
              <a:gd name="connsiteX392" fmla="*/ 215243 w 990131"/>
              <a:gd name="connsiteY392" fmla="*/ 93449 h 1363979"/>
              <a:gd name="connsiteX393" fmla="*/ 204366 w 990131"/>
              <a:gd name="connsiteY393" fmla="*/ 203827 h 1363979"/>
              <a:gd name="connsiteX394" fmla="*/ 172445 w 990131"/>
              <a:gd name="connsiteY394" fmla="*/ 216811 h 1363979"/>
              <a:gd name="connsiteX395" fmla="*/ 215243 w 990131"/>
              <a:gd name="connsiteY395" fmla="*/ 93449 h 1363979"/>
              <a:gd name="connsiteX396" fmla="*/ 320142 w 990131"/>
              <a:gd name="connsiteY396" fmla="*/ 62338 h 1363979"/>
              <a:gd name="connsiteX397" fmla="*/ 381104 w 990131"/>
              <a:gd name="connsiteY397" fmla="*/ 214625 h 1363979"/>
              <a:gd name="connsiteX398" fmla="*/ 311231 w 990131"/>
              <a:gd name="connsiteY398" fmla="*/ 193351 h 1363979"/>
              <a:gd name="connsiteX399" fmla="*/ 320142 w 990131"/>
              <a:gd name="connsiteY399" fmla="*/ 62338 h 1363979"/>
              <a:gd name="connsiteX400" fmla="*/ 298131 w 990131"/>
              <a:gd name="connsiteY400" fmla="*/ 33071 h 1363979"/>
              <a:gd name="connsiteX401" fmla="*/ 317379 w 990131"/>
              <a:gd name="connsiteY401" fmla="*/ 149438 h 1363979"/>
              <a:gd name="connsiteX402" fmla="*/ 277843 w 990131"/>
              <a:gd name="connsiteY402" fmla="*/ 67889 h 1363979"/>
              <a:gd name="connsiteX403" fmla="*/ 277849 w 990131"/>
              <a:gd name="connsiteY403" fmla="*/ 67895 h 1363979"/>
              <a:gd name="connsiteX404" fmla="*/ 299580 w 990131"/>
              <a:gd name="connsiteY404" fmla="*/ 184420 h 1363979"/>
              <a:gd name="connsiteX405" fmla="*/ 260410 w 990131"/>
              <a:gd name="connsiteY405" fmla="*/ 114181 h 1363979"/>
              <a:gd name="connsiteX406" fmla="*/ 285239 w 990131"/>
              <a:gd name="connsiteY406" fmla="*/ 182765 h 1363979"/>
              <a:gd name="connsiteX407" fmla="*/ 214336 w 990131"/>
              <a:gd name="connsiteY407" fmla="*/ 197471 h 1363979"/>
              <a:gd name="connsiteX408" fmla="*/ 298131 w 990131"/>
              <a:gd name="connsiteY408" fmla="*/ 33071 h 1363979"/>
              <a:gd name="connsiteX409" fmla="*/ 664151 w 990131"/>
              <a:gd name="connsiteY409" fmla="*/ 10 h 1363979"/>
              <a:gd name="connsiteX410" fmla="*/ 688167 w 990131"/>
              <a:gd name="connsiteY410" fmla="*/ 30417 h 1363979"/>
              <a:gd name="connsiteX411" fmla="*/ 674272 w 990131"/>
              <a:gd name="connsiteY411" fmla="*/ 132333 h 1363979"/>
              <a:gd name="connsiteX412" fmla="*/ 708013 w 990131"/>
              <a:gd name="connsiteY412" fmla="*/ 88780 h 1363979"/>
              <a:gd name="connsiteX413" fmla="*/ 704324 w 990131"/>
              <a:gd name="connsiteY413" fmla="*/ 130544 h 1363979"/>
              <a:gd name="connsiteX414" fmla="*/ 680445 w 990131"/>
              <a:gd name="connsiteY414" fmla="*/ 180014 h 1363979"/>
              <a:gd name="connsiteX415" fmla="*/ 643539 w 990131"/>
              <a:gd name="connsiteY415" fmla="*/ 196723 h 1363979"/>
              <a:gd name="connsiteX416" fmla="*/ 553693 w 990131"/>
              <a:gd name="connsiteY416" fmla="*/ 206164 h 1363979"/>
              <a:gd name="connsiteX417" fmla="*/ 516124 w 990131"/>
              <a:gd name="connsiteY417" fmla="*/ 184378 h 1363979"/>
              <a:gd name="connsiteX418" fmla="*/ 534738 w 990131"/>
              <a:gd name="connsiteY418" fmla="*/ 116586 h 1363979"/>
              <a:gd name="connsiteX419" fmla="*/ 598105 w 990131"/>
              <a:gd name="connsiteY419" fmla="*/ 76466 h 1363979"/>
              <a:gd name="connsiteX420" fmla="*/ 640151 w 990131"/>
              <a:gd name="connsiteY420" fmla="*/ 47510 h 1363979"/>
              <a:gd name="connsiteX421" fmla="*/ 664143 w 990131"/>
              <a:gd name="connsiteY421" fmla="*/ 0 h 1363979"/>
              <a:gd name="connsiteX422" fmla="*/ 664156 w 990131"/>
              <a:gd name="connsiteY422" fmla="*/ 0 h 1363979"/>
              <a:gd name="connsiteX423" fmla="*/ 664151 w 990131"/>
              <a:gd name="connsiteY423" fmla="*/ 10 h 1363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</a:cxnLst>
            <a:rect l="l" t="t" r="r" b="b"/>
            <a:pathLst>
              <a:path w="990131" h="1363979">
                <a:moveTo>
                  <a:pt x="115816" y="1185940"/>
                </a:moveTo>
                <a:lnTo>
                  <a:pt x="107569" y="1222418"/>
                </a:lnTo>
                <a:cubicBezTo>
                  <a:pt x="104081" y="1229284"/>
                  <a:pt x="95267" y="1235329"/>
                  <a:pt x="87737" y="1237185"/>
                </a:cubicBezTo>
                <a:cubicBezTo>
                  <a:pt x="84584" y="1237964"/>
                  <a:pt x="74979" y="1227044"/>
                  <a:pt x="74826" y="1221267"/>
                </a:cubicBezTo>
                <a:cubicBezTo>
                  <a:pt x="74625" y="1213768"/>
                  <a:pt x="79154" y="1203955"/>
                  <a:pt x="84895" y="1199037"/>
                </a:cubicBezTo>
                <a:close/>
                <a:moveTo>
                  <a:pt x="115817" y="1185937"/>
                </a:moveTo>
                <a:lnTo>
                  <a:pt x="115823" y="1185937"/>
                </a:lnTo>
                <a:lnTo>
                  <a:pt x="115816" y="1185940"/>
                </a:lnTo>
                <a:close/>
                <a:moveTo>
                  <a:pt x="190902" y="1085488"/>
                </a:moveTo>
                <a:lnTo>
                  <a:pt x="190920" y="1085531"/>
                </a:lnTo>
                <a:lnTo>
                  <a:pt x="190889" y="1085500"/>
                </a:lnTo>
                <a:close/>
                <a:moveTo>
                  <a:pt x="97592" y="1012102"/>
                </a:moveTo>
                <a:lnTo>
                  <a:pt x="191010" y="1085739"/>
                </a:lnTo>
                <a:lnTo>
                  <a:pt x="203404" y="1114402"/>
                </a:lnTo>
                <a:cubicBezTo>
                  <a:pt x="233292" y="1179723"/>
                  <a:pt x="234212" y="1242627"/>
                  <a:pt x="187006" y="1300667"/>
                </a:cubicBezTo>
                <a:cubicBezTo>
                  <a:pt x="167253" y="1324955"/>
                  <a:pt x="141809" y="1335711"/>
                  <a:pt x="105707" y="1327444"/>
                </a:cubicBezTo>
                <a:cubicBezTo>
                  <a:pt x="111726" y="1313840"/>
                  <a:pt x="116858" y="1302244"/>
                  <a:pt x="121989" y="1290648"/>
                </a:cubicBezTo>
                <a:cubicBezTo>
                  <a:pt x="120510" y="1289777"/>
                  <a:pt x="119031" y="1288907"/>
                  <a:pt x="117552" y="1288043"/>
                </a:cubicBezTo>
                <a:cubicBezTo>
                  <a:pt x="111088" y="1299407"/>
                  <a:pt x="104623" y="1310778"/>
                  <a:pt x="97720" y="1322915"/>
                </a:cubicBezTo>
                <a:cubicBezTo>
                  <a:pt x="71607" y="1318021"/>
                  <a:pt x="68618" y="1308775"/>
                  <a:pt x="82801" y="1276666"/>
                </a:cubicBezTo>
                <a:cubicBezTo>
                  <a:pt x="77693" y="1284232"/>
                  <a:pt x="72586" y="1291798"/>
                  <a:pt x="66834" y="1300320"/>
                </a:cubicBezTo>
                <a:cubicBezTo>
                  <a:pt x="55944" y="1286636"/>
                  <a:pt x="62354" y="1273768"/>
                  <a:pt x="70687" y="1262173"/>
                </a:cubicBezTo>
                <a:cubicBezTo>
                  <a:pt x="88218" y="1237781"/>
                  <a:pt x="112664" y="1234646"/>
                  <a:pt x="140391" y="1239906"/>
                </a:cubicBezTo>
                <a:cubicBezTo>
                  <a:pt x="137110" y="1238244"/>
                  <a:pt x="133963" y="1236162"/>
                  <a:pt x="130511" y="1235042"/>
                </a:cubicBezTo>
                <a:cubicBezTo>
                  <a:pt x="126969" y="1233892"/>
                  <a:pt x="123134" y="1233672"/>
                  <a:pt x="118599" y="1232905"/>
                </a:cubicBezTo>
                <a:cubicBezTo>
                  <a:pt x="118599" y="1213640"/>
                  <a:pt x="119313" y="1194379"/>
                  <a:pt x="119568" y="1175201"/>
                </a:cubicBezTo>
                <a:lnTo>
                  <a:pt x="119425" y="1170597"/>
                </a:lnTo>
                <a:lnTo>
                  <a:pt x="101515" y="1148787"/>
                </a:lnTo>
                <a:cubicBezTo>
                  <a:pt x="87782" y="1125705"/>
                  <a:pt x="88489" y="1101068"/>
                  <a:pt x="103491" y="1074178"/>
                </a:cubicBezTo>
                <a:lnTo>
                  <a:pt x="119312" y="1166955"/>
                </a:lnTo>
                <a:lnTo>
                  <a:pt x="117789" y="1117999"/>
                </a:lnTo>
                <a:cubicBezTo>
                  <a:pt x="114186" y="1080777"/>
                  <a:pt x="103966" y="1044212"/>
                  <a:pt x="97592" y="1012102"/>
                </a:cubicBezTo>
                <a:close/>
                <a:moveTo>
                  <a:pt x="787072" y="836726"/>
                </a:moveTo>
                <a:cubicBezTo>
                  <a:pt x="789513" y="839191"/>
                  <a:pt x="791954" y="841663"/>
                  <a:pt x="794395" y="844128"/>
                </a:cubicBezTo>
                <a:lnTo>
                  <a:pt x="794401" y="844128"/>
                </a:lnTo>
                <a:cubicBezTo>
                  <a:pt x="781752" y="855432"/>
                  <a:pt x="769109" y="866742"/>
                  <a:pt x="760605" y="874338"/>
                </a:cubicBezTo>
                <a:cubicBezTo>
                  <a:pt x="786530" y="857191"/>
                  <a:pt x="821415" y="848992"/>
                  <a:pt x="858340" y="854342"/>
                </a:cubicBezTo>
                <a:cubicBezTo>
                  <a:pt x="874549" y="856692"/>
                  <a:pt x="890236" y="862809"/>
                  <a:pt x="905581" y="872384"/>
                </a:cubicBezTo>
                <a:lnTo>
                  <a:pt x="872115" y="872384"/>
                </a:lnTo>
                <a:cubicBezTo>
                  <a:pt x="925340" y="887121"/>
                  <a:pt x="976691" y="902169"/>
                  <a:pt x="990131" y="963892"/>
                </a:cubicBezTo>
                <a:cubicBezTo>
                  <a:pt x="967177" y="961086"/>
                  <a:pt x="945166" y="954743"/>
                  <a:pt x="923843" y="956581"/>
                </a:cubicBezTo>
                <a:cubicBezTo>
                  <a:pt x="885744" y="959868"/>
                  <a:pt x="856258" y="981946"/>
                  <a:pt x="848113" y="1019991"/>
                </a:cubicBezTo>
                <a:cubicBezTo>
                  <a:pt x="839677" y="1059386"/>
                  <a:pt x="835586" y="1100663"/>
                  <a:pt x="836542" y="1140947"/>
                </a:cubicBezTo>
                <a:cubicBezTo>
                  <a:pt x="837595" y="1185231"/>
                  <a:pt x="840444" y="1228431"/>
                  <a:pt x="815231" y="1268101"/>
                </a:cubicBezTo>
                <a:cubicBezTo>
                  <a:pt x="817568" y="1268887"/>
                  <a:pt x="819906" y="1269678"/>
                  <a:pt x="822249" y="1270463"/>
                </a:cubicBezTo>
                <a:cubicBezTo>
                  <a:pt x="830741" y="1249706"/>
                  <a:pt x="839232" y="1228943"/>
                  <a:pt x="846817" y="1210414"/>
                </a:cubicBezTo>
                <a:cubicBezTo>
                  <a:pt x="859654" y="1245743"/>
                  <a:pt x="843730" y="1296248"/>
                  <a:pt x="807092" y="1323743"/>
                </a:cubicBezTo>
                <a:cubicBezTo>
                  <a:pt x="761445" y="1358001"/>
                  <a:pt x="710241" y="1366749"/>
                  <a:pt x="655615" y="1352018"/>
                </a:cubicBezTo>
                <a:cubicBezTo>
                  <a:pt x="615915" y="1341317"/>
                  <a:pt x="582052" y="1319920"/>
                  <a:pt x="553863" y="1291585"/>
                </a:cubicBezTo>
                <a:cubicBezTo>
                  <a:pt x="562811" y="1267194"/>
                  <a:pt x="571223" y="1244258"/>
                  <a:pt x="578619" y="1224097"/>
                </a:cubicBezTo>
                <a:cubicBezTo>
                  <a:pt x="596722" y="1217055"/>
                  <a:pt x="615720" y="1213877"/>
                  <a:pt x="629355" y="1203468"/>
                </a:cubicBezTo>
                <a:cubicBezTo>
                  <a:pt x="655731" y="1183332"/>
                  <a:pt x="652998" y="1153286"/>
                  <a:pt x="650155" y="1122985"/>
                </a:cubicBezTo>
                <a:cubicBezTo>
                  <a:pt x="645784" y="1076437"/>
                  <a:pt x="639375" y="1029146"/>
                  <a:pt x="643203" y="982969"/>
                </a:cubicBezTo>
                <a:cubicBezTo>
                  <a:pt x="649175" y="911074"/>
                  <a:pt x="720753" y="842606"/>
                  <a:pt x="787072" y="836726"/>
                </a:cubicBezTo>
                <a:close/>
                <a:moveTo>
                  <a:pt x="97872" y="631019"/>
                </a:moveTo>
                <a:cubicBezTo>
                  <a:pt x="131607" y="653621"/>
                  <a:pt x="165756" y="676502"/>
                  <a:pt x="198991" y="698769"/>
                </a:cubicBezTo>
                <a:cubicBezTo>
                  <a:pt x="147391" y="706688"/>
                  <a:pt x="82941" y="678895"/>
                  <a:pt x="97872" y="631019"/>
                </a:cubicBezTo>
                <a:close/>
                <a:moveTo>
                  <a:pt x="83300" y="618802"/>
                </a:moveTo>
                <a:cubicBezTo>
                  <a:pt x="97458" y="687757"/>
                  <a:pt x="103168" y="694203"/>
                  <a:pt x="168391" y="705884"/>
                </a:cubicBezTo>
                <a:cubicBezTo>
                  <a:pt x="197402" y="711083"/>
                  <a:pt x="227034" y="712732"/>
                  <a:pt x="262163" y="716640"/>
                </a:cubicBezTo>
                <a:cubicBezTo>
                  <a:pt x="257975" y="729076"/>
                  <a:pt x="255948" y="742279"/>
                  <a:pt x="249569" y="752743"/>
                </a:cubicBezTo>
                <a:cubicBezTo>
                  <a:pt x="224959" y="793106"/>
                  <a:pt x="207598" y="835107"/>
                  <a:pt x="215871" y="883756"/>
                </a:cubicBezTo>
                <a:cubicBezTo>
                  <a:pt x="221495" y="916839"/>
                  <a:pt x="233103" y="926773"/>
                  <a:pt x="266528" y="929299"/>
                </a:cubicBezTo>
                <a:cubicBezTo>
                  <a:pt x="264050" y="934583"/>
                  <a:pt x="261737" y="939507"/>
                  <a:pt x="259430" y="944426"/>
                </a:cubicBezTo>
                <a:cubicBezTo>
                  <a:pt x="260343" y="945034"/>
                  <a:pt x="261250" y="945649"/>
                  <a:pt x="262163" y="946258"/>
                </a:cubicBezTo>
                <a:cubicBezTo>
                  <a:pt x="266467" y="940962"/>
                  <a:pt x="270771" y="935660"/>
                  <a:pt x="273911" y="931795"/>
                </a:cubicBezTo>
                <a:cubicBezTo>
                  <a:pt x="300834" y="978282"/>
                  <a:pt x="327471" y="1024264"/>
                  <a:pt x="354541" y="1071001"/>
                </a:cubicBezTo>
                <a:cubicBezTo>
                  <a:pt x="311176" y="1133662"/>
                  <a:pt x="305175" y="1153140"/>
                  <a:pt x="294400" y="1268661"/>
                </a:cubicBezTo>
                <a:cubicBezTo>
                  <a:pt x="271708" y="1265100"/>
                  <a:pt x="249033" y="1261546"/>
                  <a:pt x="222353" y="1257358"/>
                </a:cubicBezTo>
                <a:cubicBezTo>
                  <a:pt x="238570" y="1209938"/>
                  <a:pt x="237837" y="1165380"/>
                  <a:pt x="217664" y="1124761"/>
                </a:cubicBezTo>
                <a:lnTo>
                  <a:pt x="191175" y="1085868"/>
                </a:lnTo>
                <a:lnTo>
                  <a:pt x="191010" y="1085739"/>
                </a:lnTo>
                <a:lnTo>
                  <a:pt x="190920" y="1085531"/>
                </a:lnTo>
                <a:lnTo>
                  <a:pt x="190992" y="1085600"/>
                </a:lnTo>
                <a:lnTo>
                  <a:pt x="190920" y="1085494"/>
                </a:lnTo>
                <a:lnTo>
                  <a:pt x="191705" y="1086251"/>
                </a:lnTo>
                <a:lnTo>
                  <a:pt x="191711" y="1086267"/>
                </a:lnTo>
                <a:lnTo>
                  <a:pt x="191729" y="1086274"/>
                </a:lnTo>
                <a:lnTo>
                  <a:pt x="191705" y="1086251"/>
                </a:lnTo>
                <a:lnTo>
                  <a:pt x="186920" y="1072559"/>
                </a:lnTo>
                <a:cubicBezTo>
                  <a:pt x="198784" y="1074179"/>
                  <a:pt x="210331" y="1075755"/>
                  <a:pt x="221879" y="1077338"/>
                </a:cubicBezTo>
                <a:cubicBezTo>
                  <a:pt x="146575" y="1056033"/>
                  <a:pt x="88705" y="1019528"/>
                  <a:pt x="80067" y="931338"/>
                </a:cubicBezTo>
                <a:cubicBezTo>
                  <a:pt x="80828" y="945674"/>
                  <a:pt x="81583" y="960015"/>
                  <a:pt x="82332" y="974119"/>
                </a:cubicBezTo>
                <a:cubicBezTo>
                  <a:pt x="37482" y="959710"/>
                  <a:pt x="16110" y="906594"/>
                  <a:pt x="15483" y="816371"/>
                </a:cubicBezTo>
                <a:cubicBezTo>
                  <a:pt x="13834" y="829647"/>
                  <a:pt x="12184" y="842923"/>
                  <a:pt x="10546" y="856193"/>
                </a:cubicBezTo>
                <a:cubicBezTo>
                  <a:pt x="-5274" y="827827"/>
                  <a:pt x="-3472" y="794488"/>
                  <a:pt x="17145" y="740465"/>
                </a:cubicBezTo>
                <a:cubicBezTo>
                  <a:pt x="11070" y="740843"/>
                  <a:pt x="5366" y="741189"/>
                  <a:pt x="241" y="741506"/>
                </a:cubicBezTo>
                <a:cubicBezTo>
                  <a:pt x="22422" y="709232"/>
                  <a:pt x="44123" y="677665"/>
                  <a:pt x="67041" y="644319"/>
                </a:cubicBezTo>
                <a:lnTo>
                  <a:pt x="44172" y="644319"/>
                </a:lnTo>
                <a:cubicBezTo>
                  <a:pt x="43460" y="642682"/>
                  <a:pt x="42748" y="641044"/>
                  <a:pt x="42029" y="639413"/>
                </a:cubicBezTo>
                <a:cubicBezTo>
                  <a:pt x="55415" y="632729"/>
                  <a:pt x="68800" y="626040"/>
                  <a:pt x="83300" y="618802"/>
                </a:cubicBezTo>
                <a:close/>
                <a:moveTo>
                  <a:pt x="86690" y="606963"/>
                </a:moveTo>
                <a:lnTo>
                  <a:pt x="86690" y="606968"/>
                </a:lnTo>
                <a:lnTo>
                  <a:pt x="86687" y="606964"/>
                </a:lnTo>
                <a:close/>
                <a:moveTo>
                  <a:pt x="592588" y="590972"/>
                </a:moveTo>
                <a:lnTo>
                  <a:pt x="592705" y="591114"/>
                </a:lnTo>
                <a:lnTo>
                  <a:pt x="592729" y="591118"/>
                </a:lnTo>
                <a:close/>
                <a:moveTo>
                  <a:pt x="684941" y="563333"/>
                </a:moveTo>
                <a:cubicBezTo>
                  <a:pt x="692626" y="562144"/>
                  <a:pt x="700834" y="562237"/>
                  <a:pt x="709753" y="563987"/>
                </a:cubicBezTo>
                <a:cubicBezTo>
                  <a:pt x="726633" y="567305"/>
                  <a:pt x="737790" y="575486"/>
                  <a:pt x="732537" y="593589"/>
                </a:cubicBezTo>
                <a:cubicBezTo>
                  <a:pt x="725543" y="617706"/>
                  <a:pt x="718939" y="642931"/>
                  <a:pt x="706424" y="664206"/>
                </a:cubicBezTo>
                <a:cubicBezTo>
                  <a:pt x="675800" y="716275"/>
                  <a:pt x="628417" y="748627"/>
                  <a:pt x="573981" y="771296"/>
                </a:cubicBezTo>
                <a:cubicBezTo>
                  <a:pt x="567242" y="751689"/>
                  <a:pt x="561173" y="734037"/>
                  <a:pt x="555104" y="716384"/>
                </a:cubicBezTo>
                <a:cubicBezTo>
                  <a:pt x="552219" y="716969"/>
                  <a:pt x="549340" y="717559"/>
                  <a:pt x="546455" y="718143"/>
                </a:cubicBezTo>
                <a:cubicBezTo>
                  <a:pt x="558842" y="790848"/>
                  <a:pt x="540471" y="857714"/>
                  <a:pt x="511667" y="927357"/>
                </a:cubicBezTo>
                <a:lnTo>
                  <a:pt x="511667" y="927375"/>
                </a:lnTo>
                <a:cubicBezTo>
                  <a:pt x="498963" y="912912"/>
                  <a:pt x="486107" y="902449"/>
                  <a:pt x="478596" y="888923"/>
                </a:cubicBezTo>
                <a:cubicBezTo>
                  <a:pt x="457431" y="850836"/>
                  <a:pt x="437331" y="812025"/>
                  <a:pt x="419076" y="772422"/>
                </a:cubicBezTo>
                <a:cubicBezTo>
                  <a:pt x="409179" y="750953"/>
                  <a:pt x="416203" y="739960"/>
                  <a:pt x="438719" y="736971"/>
                </a:cubicBezTo>
                <a:cubicBezTo>
                  <a:pt x="493540" y="729697"/>
                  <a:pt x="544343" y="712160"/>
                  <a:pt x="593319" y="685571"/>
                </a:cubicBezTo>
                <a:cubicBezTo>
                  <a:pt x="609773" y="676635"/>
                  <a:pt x="633622" y="681730"/>
                  <a:pt x="660204" y="680020"/>
                </a:cubicBezTo>
                <a:cubicBezTo>
                  <a:pt x="650021" y="664315"/>
                  <a:pt x="639995" y="648854"/>
                  <a:pt x="629306" y="632364"/>
                </a:cubicBezTo>
                <a:cubicBezTo>
                  <a:pt x="634237" y="627878"/>
                  <a:pt x="642162" y="620665"/>
                  <a:pt x="653137" y="610675"/>
                </a:cubicBezTo>
                <a:cubicBezTo>
                  <a:pt x="641767" y="605812"/>
                  <a:pt x="634042" y="602507"/>
                  <a:pt x="624845" y="598574"/>
                </a:cubicBezTo>
                <a:cubicBezTo>
                  <a:pt x="643539" y="582011"/>
                  <a:pt x="661885" y="566900"/>
                  <a:pt x="684941" y="563333"/>
                </a:cubicBezTo>
                <a:close/>
                <a:moveTo>
                  <a:pt x="254189" y="563215"/>
                </a:moveTo>
                <a:lnTo>
                  <a:pt x="327832" y="609331"/>
                </a:lnTo>
                <a:lnTo>
                  <a:pt x="345447" y="630618"/>
                </a:lnTo>
                <a:cubicBezTo>
                  <a:pt x="337461" y="640966"/>
                  <a:pt x="329237" y="651631"/>
                  <a:pt x="320034" y="663555"/>
                </a:cubicBezTo>
                <a:cubicBezTo>
                  <a:pt x="314360" y="656738"/>
                  <a:pt x="309320" y="650675"/>
                  <a:pt x="304280" y="644612"/>
                </a:cubicBezTo>
                <a:lnTo>
                  <a:pt x="304268" y="644606"/>
                </a:lnTo>
                <a:cubicBezTo>
                  <a:pt x="302667" y="641161"/>
                  <a:pt x="301066" y="637722"/>
                  <a:pt x="299471" y="634276"/>
                </a:cubicBezTo>
                <a:cubicBezTo>
                  <a:pt x="282506" y="612576"/>
                  <a:pt x="265542" y="590869"/>
                  <a:pt x="248583" y="569168"/>
                </a:cubicBezTo>
                <a:cubicBezTo>
                  <a:pt x="250452" y="567184"/>
                  <a:pt x="252321" y="565200"/>
                  <a:pt x="254189" y="563215"/>
                </a:cubicBezTo>
                <a:close/>
                <a:moveTo>
                  <a:pt x="259643" y="546883"/>
                </a:moveTo>
                <a:cubicBezTo>
                  <a:pt x="296507" y="562217"/>
                  <a:pt x="333371" y="577550"/>
                  <a:pt x="373393" y="594198"/>
                </a:cubicBezTo>
                <a:cubicBezTo>
                  <a:pt x="363861" y="606592"/>
                  <a:pt x="357567" y="614773"/>
                  <a:pt x="351394" y="622802"/>
                </a:cubicBezTo>
                <a:cubicBezTo>
                  <a:pt x="342300" y="617457"/>
                  <a:pt x="334765" y="613032"/>
                  <a:pt x="327235" y="608612"/>
                </a:cubicBezTo>
                <a:lnTo>
                  <a:pt x="327272" y="608651"/>
                </a:lnTo>
                <a:lnTo>
                  <a:pt x="328075" y="609483"/>
                </a:lnTo>
                <a:lnTo>
                  <a:pt x="328058" y="609473"/>
                </a:lnTo>
                <a:lnTo>
                  <a:pt x="328062" y="609477"/>
                </a:lnTo>
                <a:lnTo>
                  <a:pt x="328069" y="609483"/>
                </a:lnTo>
                <a:lnTo>
                  <a:pt x="328052" y="609469"/>
                </a:lnTo>
                <a:lnTo>
                  <a:pt x="327832" y="609331"/>
                </a:lnTo>
                <a:lnTo>
                  <a:pt x="327726" y="609203"/>
                </a:lnTo>
                <a:lnTo>
                  <a:pt x="257592" y="552045"/>
                </a:lnTo>
                <a:close/>
                <a:moveTo>
                  <a:pt x="42236" y="541173"/>
                </a:moveTo>
                <a:lnTo>
                  <a:pt x="86687" y="606964"/>
                </a:lnTo>
                <a:lnTo>
                  <a:pt x="35534" y="631001"/>
                </a:lnTo>
                <a:cubicBezTo>
                  <a:pt x="20474" y="601679"/>
                  <a:pt x="32734" y="574001"/>
                  <a:pt x="42236" y="541173"/>
                </a:cubicBezTo>
                <a:close/>
                <a:moveTo>
                  <a:pt x="696794" y="503281"/>
                </a:moveTo>
                <a:cubicBezTo>
                  <a:pt x="682538" y="537052"/>
                  <a:pt x="658409" y="562387"/>
                  <a:pt x="628479" y="581488"/>
                </a:cubicBezTo>
                <a:lnTo>
                  <a:pt x="592071" y="590341"/>
                </a:lnTo>
                <a:lnTo>
                  <a:pt x="560364" y="551686"/>
                </a:lnTo>
                <a:cubicBezTo>
                  <a:pt x="622428" y="571810"/>
                  <a:pt x="659949" y="539560"/>
                  <a:pt x="696794" y="503281"/>
                </a:cubicBezTo>
                <a:close/>
                <a:moveTo>
                  <a:pt x="409693" y="487773"/>
                </a:moveTo>
                <a:lnTo>
                  <a:pt x="409173" y="488490"/>
                </a:lnTo>
                <a:lnTo>
                  <a:pt x="409338" y="488220"/>
                </a:lnTo>
                <a:close/>
                <a:moveTo>
                  <a:pt x="409830" y="487607"/>
                </a:moveTo>
                <a:lnTo>
                  <a:pt x="409692" y="488439"/>
                </a:lnTo>
                <a:lnTo>
                  <a:pt x="409173" y="488514"/>
                </a:lnTo>
                <a:cubicBezTo>
                  <a:pt x="409173" y="488514"/>
                  <a:pt x="409830" y="487607"/>
                  <a:pt x="409830" y="487607"/>
                </a:cubicBezTo>
                <a:close/>
                <a:moveTo>
                  <a:pt x="409830" y="487583"/>
                </a:moveTo>
                <a:lnTo>
                  <a:pt x="409824" y="487607"/>
                </a:lnTo>
                <a:lnTo>
                  <a:pt x="409693" y="487773"/>
                </a:lnTo>
                <a:close/>
                <a:moveTo>
                  <a:pt x="482960" y="485386"/>
                </a:moveTo>
                <a:lnTo>
                  <a:pt x="482972" y="485392"/>
                </a:lnTo>
                <a:lnTo>
                  <a:pt x="482967" y="485393"/>
                </a:lnTo>
                <a:close/>
                <a:moveTo>
                  <a:pt x="155110" y="476985"/>
                </a:moveTo>
                <a:cubicBezTo>
                  <a:pt x="151527" y="476596"/>
                  <a:pt x="148222" y="476946"/>
                  <a:pt x="147178" y="478276"/>
                </a:cubicBezTo>
                <a:cubicBezTo>
                  <a:pt x="143586" y="482853"/>
                  <a:pt x="143872" y="491223"/>
                  <a:pt x="144049" y="497955"/>
                </a:cubicBezTo>
                <a:lnTo>
                  <a:pt x="147130" y="506383"/>
                </a:lnTo>
                <a:lnTo>
                  <a:pt x="144055" y="497961"/>
                </a:lnTo>
                <a:cubicBezTo>
                  <a:pt x="143878" y="491229"/>
                  <a:pt x="143586" y="482859"/>
                  <a:pt x="147183" y="478282"/>
                </a:cubicBezTo>
                <a:cubicBezTo>
                  <a:pt x="149271" y="475622"/>
                  <a:pt x="160405" y="476882"/>
                  <a:pt x="164714" y="480132"/>
                </a:cubicBezTo>
                <a:lnTo>
                  <a:pt x="170334" y="485650"/>
                </a:lnTo>
                <a:lnTo>
                  <a:pt x="164708" y="480126"/>
                </a:lnTo>
                <a:cubicBezTo>
                  <a:pt x="162554" y="478501"/>
                  <a:pt x="158693" y="477373"/>
                  <a:pt x="155110" y="476985"/>
                </a:cubicBezTo>
                <a:close/>
                <a:moveTo>
                  <a:pt x="437106" y="476352"/>
                </a:moveTo>
                <a:cubicBezTo>
                  <a:pt x="447491" y="475171"/>
                  <a:pt x="458295" y="476857"/>
                  <a:pt x="463634" y="483249"/>
                </a:cubicBezTo>
                <a:cubicBezTo>
                  <a:pt x="469733" y="490548"/>
                  <a:pt x="470975" y="502034"/>
                  <a:pt x="474329" y="511700"/>
                </a:cubicBezTo>
                <a:cubicBezTo>
                  <a:pt x="477019" y="503434"/>
                  <a:pt x="475236" y="496324"/>
                  <a:pt x="474560" y="489099"/>
                </a:cubicBezTo>
                <a:cubicBezTo>
                  <a:pt x="474515" y="488621"/>
                  <a:pt x="475881" y="488006"/>
                  <a:pt x="477627" y="487355"/>
                </a:cubicBezTo>
                <a:lnTo>
                  <a:pt x="482967" y="485393"/>
                </a:lnTo>
                <a:lnTo>
                  <a:pt x="484695" y="487199"/>
                </a:lnTo>
                <a:cubicBezTo>
                  <a:pt x="501782" y="531952"/>
                  <a:pt x="501203" y="575067"/>
                  <a:pt x="477659" y="618249"/>
                </a:cubicBezTo>
                <a:cubicBezTo>
                  <a:pt x="445689" y="676879"/>
                  <a:pt x="415801" y="736673"/>
                  <a:pt x="385159" y="796041"/>
                </a:cubicBezTo>
                <a:cubicBezTo>
                  <a:pt x="382109" y="801951"/>
                  <a:pt x="380027" y="808379"/>
                  <a:pt x="382128" y="817254"/>
                </a:cubicBezTo>
                <a:cubicBezTo>
                  <a:pt x="389542" y="804161"/>
                  <a:pt x="396956" y="791067"/>
                  <a:pt x="405691" y="775643"/>
                </a:cubicBezTo>
                <a:cubicBezTo>
                  <a:pt x="408679" y="781967"/>
                  <a:pt x="410634" y="787214"/>
                  <a:pt x="413470" y="791914"/>
                </a:cubicBezTo>
                <a:cubicBezTo>
                  <a:pt x="438744" y="833756"/>
                  <a:pt x="460688" y="878277"/>
                  <a:pt x="490362" y="916632"/>
                </a:cubicBezTo>
                <a:cubicBezTo>
                  <a:pt x="535169" y="974532"/>
                  <a:pt x="576184" y="1032421"/>
                  <a:pt x="581115" y="1109191"/>
                </a:cubicBezTo>
                <a:cubicBezTo>
                  <a:pt x="584639" y="1164036"/>
                  <a:pt x="578820" y="1217207"/>
                  <a:pt x="555226" y="1267042"/>
                </a:cubicBezTo>
                <a:cubicBezTo>
                  <a:pt x="533477" y="1312975"/>
                  <a:pt x="498452" y="1341968"/>
                  <a:pt x="454740" y="1347465"/>
                </a:cubicBezTo>
                <a:cubicBezTo>
                  <a:pt x="430837" y="1316457"/>
                  <a:pt x="412076" y="1287908"/>
                  <a:pt x="388976" y="1263609"/>
                </a:cubicBezTo>
                <a:cubicBezTo>
                  <a:pt x="372869" y="1246674"/>
                  <a:pt x="341009" y="1254502"/>
                  <a:pt x="324891" y="1274565"/>
                </a:cubicBezTo>
                <a:cubicBezTo>
                  <a:pt x="369181" y="1253833"/>
                  <a:pt x="375664" y="1255190"/>
                  <a:pt x="406123" y="1291883"/>
                </a:cubicBezTo>
                <a:cubicBezTo>
                  <a:pt x="410031" y="1296595"/>
                  <a:pt x="414913" y="1301045"/>
                  <a:pt x="417110" y="1306535"/>
                </a:cubicBezTo>
                <a:cubicBezTo>
                  <a:pt x="423045" y="1321321"/>
                  <a:pt x="427775" y="1336605"/>
                  <a:pt x="432979" y="1351695"/>
                </a:cubicBezTo>
                <a:cubicBezTo>
                  <a:pt x="415461" y="1355792"/>
                  <a:pt x="397942" y="1359889"/>
                  <a:pt x="380430" y="1363979"/>
                </a:cubicBezTo>
                <a:cubicBezTo>
                  <a:pt x="378658" y="1361477"/>
                  <a:pt x="376893" y="1358970"/>
                  <a:pt x="375122" y="1356468"/>
                </a:cubicBezTo>
                <a:cubicBezTo>
                  <a:pt x="378086" y="1345511"/>
                  <a:pt x="381051" y="1334554"/>
                  <a:pt x="384015" y="1323604"/>
                </a:cubicBezTo>
                <a:cubicBezTo>
                  <a:pt x="382463" y="1322897"/>
                  <a:pt x="380911" y="1322191"/>
                  <a:pt x="379352" y="1321491"/>
                </a:cubicBezTo>
                <a:cubicBezTo>
                  <a:pt x="374525" y="1333453"/>
                  <a:pt x="369698" y="1345407"/>
                  <a:pt x="362887" y="1362293"/>
                </a:cubicBezTo>
                <a:cubicBezTo>
                  <a:pt x="351759" y="1357423"/>
                  <a:pt x="332403" y="1354867"/>
                  <a:pt x="326024" y="1344275"/>
                </a:cubicBezTo>
                <a:cubicBezTo>
                  <a:pt x="321026" y="1335972"/>
                  <a:pt x="332098" y="1317711"/>
                  <a:pt x="337023" y="1300399"/>
                </a:cubicBezTo>
                <a:cubicBezTo>
                  <a:pt x="328897" y="1308471"/>
                  <a:pt x="321367" y="1315946"/>
                  <a:pt x="312894" y="1324364"/>
                </a:cubicBezTo>
                <a:cubicBezTo>
                  <a:pt x="301109" y="1310005"/>
                  <a:pt x="306952" y="1294184"/>
                  <a:pt x="314531" y="1278315"/>
                </a:cubicBezTo>
                <a:lnTo>
                  <a:pt x="314549" y="1278315"/>
                </a:lnTo>
                <a:cubicBezTo>
                  <a:pt x="311018" y="1271808"/>
                  <a:pt x="304639" y="1265410"/>
                  <a:pt x="304396" y="1258782"/>
                </a:cubicBezTo>
                <a:cubicBezTo>
                  <a:pt x="301535" y="1181469"/>
                  <a:pt x="329687" y="1111870"/>
                  <a:pt x="387472" y="1055807"/>
                </a:cubicBezTo>
                <a:cubicBezTo>
                  <a:pt x="377471" y="1059983"/>
                  <a:pt x="371561" y="1062449"/>
                  <a:pt x="359904" y="1067318"/>
                </a:cubicBezTo>
                <a:cubicBezTo>
                  <a:pt x="334405" y="1021933"/>
                  <a:pt x="308395" y="975646"/>
                  <a:pt x="282433" y="929445"/>
                </a:cubicBezTo>
                <a:cubicBezTo>
                  <a:pt x="314488" y="910873"/>
                  <a:pt x="341082" y="895467"/>
                  <a:pt x="367677" y="880061"/>
                </a:cubicBezTo>
                <a:cubicBezTo>
                  <a:pt x="366612" y="878040"/>
                  <a:pt x="365553" y="876013"/>
                  <a:pt x="364487" y="873992"/>
                </a:cubicBezTo>
                <a:cubicBezTo>
                  <a:pt x="359891" y="876512"/>
                  <a:pt x="355296" y="879038"/>
                  <a:pt x="350700" y="881552"/>
                </a:cubicBezTo>
                <a:cubicBezTo>
                  <a:pt x="335336" y="889952"/>
                  <a:pt x="320502" y="899607"/>
                  <a:pt x="304517" y="906515"/>
                </a:cubicBezTo>
                <a:cubicBezTo>
                  <a:pt x="247621" y="931107"/>
                  <a:pt x="219669" y="910727"/>
                  <a:pt x="223870" y="847653"/>
                </a:cubicBezTo>
                <a:cubicBezTo>
                  <a:pt x="226347" y="810485"/>
                  <a:pt x="240347" y="777554"/>
                  <a:pt x="263186" y="748354"/>
                </a:cubicBezTo>
                <a:cubicBezTo>
                  <a:pt x="304292" y="695798"/>
                  <a:pt x="345702" y="643467"/>
                  <a:pt x="385725" y="590072"/>
                </a:cubicBezTo>
                <a:cubicBezTo>
                  <a:pt x="393261" y="580016"/>
                  <a:pt x="396231" y="565711"/>
                  <a:pt x="398983" y="552855"/>
                </a:cubicBezTo>
                <a:lnTo>
                  <a:pt x="409692" y="488439"/>
                </a:lnTo>
                <a:lnTo>
                  <a:pt x="426508" y="486007"/>
                </a:lnTo>
                <a:cubicBezTo>
                  <a:pt x="440419" y="488827"/>
                  <a:pt x="445307" y="505689"/>
                  <a:pt x="452397" y="519120"/>
                </a:cubicBezTo>
                <a:cubicBezTo>
                  <a:pt x="454253" y="517793"/>
                  <a:pt x="456110" y="516460"/>
                  <a:pt x="457967" y="515133"/>
                </a:cubicBezTo>
                <a:cubicBezTo>
                  <a:pt x="451015" y="502204"/>
                  <a:pt x="444058" y="489281"/>
                  <a:pt x="437106" y="476352"/>
                </a:cubicBezTo>
                <a:close/>
                <a:moveTo>
                  <a:pt x="558884" y="443180"/>
                </a:moveTo>
                <a:lnTo>
                  <a:pt x="558866" y="443202"/>
                </a:lnTo>
                <a:lnTo>
                  <a:pt x="558872" y="443189"/>
                </a:lnTo>
                <a:close/>
                <a:moveTo>
                  <a:pt x="20068" y="396794"/>
                </a:moveTo>
                <a:lnTo>
                  <a:pt x="25083" y="399971"/>
                </a:lnTo>
                <a:cubicBezTo>
                  <a:pt x="48415" y="417569"/>
                  <a:pt x="71747" y="435160"/>
                  <a:pt x="95079" y="452758"/>
                </a:cubicBezTo>
                <a:cubicBezTo>
                  <a:pt x="97757" y="455248"/>
                  <a:pt x="100442" y="457743"/>
                  <a:pt x="103120" y="460233"/>
                </a:cubicBezTo>
                <a:cubicBezTo>
                  <a:pt x="100149" y="463307"/>
                  <a:pt x="97179" y="466381"/>
                  <a:pt x="94209" y="469455"/>
                </a:cubicBezTo>
                <a:cubicBezTo>
                  <a:pt x="94209" y="469455"/>
                  <a:pt x="94969" y="470313"/>
                  <a:pt x="94969" y="470319"/>
                </a:cubicBezTo>
                <a:lnTo>
                  <a:pt x="94947" y="470309"/>
                </a:lnTo>
                <a:lnTo>
                  <a:pt x="94962" y="470325"/>
                </a:lnTo>
                <a:lnTo>
                  <a:pt x="94370" y="470088"/>
                </a:lnTo>
                <a:lnTo>
                  <a:pt x="94352" y="470022"/>
                </a:lnTo>
                <a:lnTo>
                  <a:pt x="28078" y="438070"/>
                </a:lnTo>
                <a:cubicBezTo>
                  <a:pt x="16178" y="432896"/>
                  <a:pt x="4995" y="409406"/>
                  <a:pt x="11661" y="398016"/>
                </a:cubicBezTo>
                <a:close/>
                <a:moveTo>
                  <a:pt x="20067" y="396793"/>
                </a:moveTo>
                <a:lnTo>
                  <a:pt x="20073" y="396793"/>
                </a:lnTo>
                <a:lnTo>
                  <a:pt x="20068" y="396794"/>
                </a:lnTo>
                <a:close/>
                <a:moveTo>
                  <a:pt x="736153" y="357057"/>
                </a:moveTo>
                <a:cubicBezTo>
                  <a:pt x="742618" y="433103"/>
                  <a:pt x="686501" y="520514"/>
                  <a:pt x="616469" y="543943"/>
                </a:cubicBezTo>
                <a:cubicBezTo>
                  <a:pt x="581608" y="555606"/>
                  <a:pt x="555330" y="544777"/>
                  <a:pt x="548567" y="515754"/>
                </a:cubicBezTo>
                <a:cubicBezTo>
                  <a:pt x="545158" y="501126"/>
                  <a:pt x="546631" y="488276"/>
                  <a:pt x="561600" y="480266"/>
                </a:cubicBezTo>
                <a:cubicBezTo>
                  <a:pt x="572319" y="474526"/>
                  <a:pt x="582448" y="467641"/>
                  <a:pt x="593252" y="462078"/>
                </a:cubicBezTo>
                <a:cubicBezTo>
                  <a:pt x="603747" y="456673"/>
                  <a:pt x="614764" y="452308"/>
                  <a:pt x="624388" y="444450"/>
                </a:cubicBezTo>
                <a:cubicBezTo>
                  <a:pt x="599973" y="439738"/>
                  <a:pt x="582162" y="455565"/>
                  <a:pt x="557205" y="468487"/>
                </a:cubicBezTo>
                <a:cubicBezTo>
                  <a:pt x="590696" y="425811"/>
                  <a:pt x="627596" y="398948"/>
                  <a:pt x="680779" y="386726"/>
                </a:cubicBezTo>
                <a:cubicBezTo>
                  <a:pt x="654519" y="380142"/>
                  <a:pt x="632447" y="386659"/>
                  <a:pt x="598024" y="411731"/>
                </a:cubicBezTo>
                <a:lnTo>
                  <a:pt x="558884" y="443180"/>
                </a:lnTo>
                <a:lnTo>
                  <a:pt x="605375" y="386213"/>
                </a:lnTo>
                <a:cubicBezTo>
                  <a:pt x="624108" y="371905"/>
                  <a:pt x="646809" y="363336"/>
                  <a:pt x="675696" y="363661"/>
                </a:cubicBezTo>
                <a:cubicBezTo>
                  <a:pt x="695820" y="363887"/>
                  <a:pt x="715999" y="359394"/>
                  <a:pt x="736153" y="357057"/>
                </a:cubicBezTo>
                <a:close/>
                <a:moveTo>
                  <a:pt x="91042" y="327522"/>
                </a:moveTo>
                <a:cubicBezTo>
                  <a:pt x="83878" y="346435"/>
                  <a:pt x="88766" y="358616"/>
                  <a:pt x="102693" y="365007"/>
                </a:cubicBezTo>
                <a:cubicBezTo>
                  <a:pt x="126585" y="375970"/>
                  <a:pt x="135198" y="395266"/>
                  <a:pt x="136933" y="419961"/>
                </a:cubicBezTo>
                <a:cubicBezTo>
                  <a:pt x="137371" y="426170"/>
                  <a:pt x="140007" y="432221"/>
                  <a:pt x="141632" y="438345"/>
                </a:cubicBezTo>
                <a:cubicBezTo>
                  <a:pt x="146173" y="402790"/>
                  <a:pt x="146039" y="368921"/>
                  <a:pt x="119932" y="340817"/>
                </a:cubicBezTo>
                <a:cubicBezTo>
                  <a:pt x="117941" y="345425"/>
                  <a:pt x="116754" y="348176"/>
                  <a:pt x="115141" y="351901"/>
                </a:cubicBezTo>
                <a:cubicBezTo>
                  <a:pt x="112158" y="346082"/>
                  <a:pt x="109578" y="341042"/>
                  <a:pt x="106224" y="334498"/>
                </a:cubicBezTo>
                <a:cubicBezTo>
                  <a:pt x="104562" y="340890"/>
                  <a:pt x="103490" y="345029"/>
                  <a:pt x="101354" y="353253"/>
                </a:cubicBezTo>
                <a:cubicBezTo>
                  <a:pt x="97312" y="343173"/>
                  <a:pt x="94834" y="336982"/>
                  <a:pt x="91042" y="327522"/>
                </a:cubicBezTo>
                <a:close/>
                <a:moveTo>
                  <a:pt x="163723" y="318357"/>
                </a:moveTo>
                <a:cubicBezTo>
                  <a:pt x="157693" y="317680"/>
                  <a:pt x="150943" y="319369"/>
                  <a:pt x="143124" y="324242"/>
                </a:cubicBezTo>
                <a:cubicBezTo>
                  <a:pt x="162383" y="325630"/>
                  <a:pt x="182239" y="321813"/>
                  <a:pt x="181509" y="346265"/>
                </a:cubicBezTo>
                <a:cubicBezTo>
                  <a:pt x="181046" y="361690"/>
                  <a:pt x="175647" y="376956"/>
                  <a:pt x="171410" y="397378"/>
                </a:cubicBezTo>
                <a:lnTo>
                  <a:pt x="171410" y="397384"/>
                </a:lnTo>
                <a:cubicBezTo>
                  <a:pt x="190074" y="364800"/>
                  <a:pt x="192807" y="338595"/>
                  <a:pt x="179999" y="326670"/>
                </a:cubicBezTo>
                <a:cubicBezTo>
                  <a:pt x="175063" y="322078"/>
                  <a:pt x="169753" y="319034"/>
                  <a:pt x="163723" y="318357"/>
                </a:cubicBezTo>
                <a:close/>
                <a:moveTo>
                  <a:pt x="611027" y="204003"/>
                </a:moveTo>
                <a:cubicBezTo>
                  <a:pt x="626274" y="202986"/>
                  <a:pt x="647610" y="206602"/>
                  <a:pt x="655834" y="216768"/>
                </a:cubicBezTo>
                <a:cubicBezTo>
                  <a:pt x="661695" y="224017"/>
                  <a:pt x="652315" y="246570"/>
                  <a:pt x="646100" y="260643"/>
                </a:cubicBezTo>
                <a:cubicBezTo>
                  <a:pt x="636769" y="281765"/>
                  <a:pt x="625118" y="299893"/>
                  <a:pt x="596320" y="300033"/>
                </a:cubicBezTo>
                <a:cubicBezTo>
                  <a:pt x="579952" y="300112"/>
                  <a:pt x="563000" y="309644"/>
                  <a:pt x="547508" y="317387"/>
                </a:cubicBezTo>
                <a:cubicBezTo>
                  <a:pt x="535906" y="323188"/>
                  <a:pt x="529240" y="321222"/>
                  <a:pt x="523433" y="310655"/>
                </a:cubicBezTo>
                <a:cubicBezTo>
                  <a:pt x="522326" y="308646"/>
                  <a:pt x="520840" y="306856"/>
                  <a:pt x="519690" y="304866"/>
                </a:cubicBezTo>
                <a:cubicBezTo>
                  <a:pt x="510851" y="289612"/>
                  <a:pt x="498489" y="273280"/>
                  <a:pt x="512245" y="256364"/>
                </a:cubicBezTo>
                <a:cubicBezTo>
                  <a:pt x="525728" y="239789"/>
                  <a:pt x="542669" y="250484"/>
                  <a:pt x="558038" y="256583"/>
                </a:cubicBezTo>
                <a:cubicBezTo>
                  <a:pt x="562074" y="258184"/>
                  <a:pt x="566286" y="259316"/>
                  <a:pt x="570413" y="260668"/>
                </a:cubicBezTo>
                <a:cubicBezTo>
                  <a:pt x="571893" y="258318"/>
                  <a:pt x="573366" y="255975"/>
                  <a:pt x="574845" y="253625"/>
                </a:cubicBezTo>
                <a:lnTo>
                  <a:pt x="574839" y="253625"/>
                </a:lnTo>
                <a:cubicBezTo>
                  <a:pt x="561106" y="245931"/>
                  <a:pt x="547368" y="238237"/>
                  <a:pt x="531444" y="229319"/>
                </a:cubicBezTo>
                <a:cubicBezTo>
                  <a:pt x="554252" y="207655"/>
                  <a:pt x="583428" y="205841"/>
                  <a:pt x="611027" y="204003"/>
                </a:cubicBezTo>
                <a:close/>
                <a:moveTo>
                  <a:pt x="288944" y="202025"/>
                </a:moveTo>
                <a:cubicBezTo>
                  <a:pt x="332284" y="202595"/>
                  <a:pt x="373580" y="217623"/>
                  <a:pt x="413293" y="238742"/>
                </a:cubicBezTo>
                <a:lnTo>
                  <a:pt x="435653" y="248843"/>
                </a:lnTo>
                <a:lnTo>
                  <a:pt x="399239" y="226319"/>
                </a:lnTo>
                <a:cubicBezTo>
                  <a:pt x="393967" y="222788"/>
                  <a:pt x="389792" y="217577"/>
                  <a:pt x="387588" y="210979"/>
                </a:cubicBezTo>
                <a:cubicBezTo>
                  <a:pt x="405192" y="218643"/>
                  <a:pt x="422960" y="225947"/>
                  <a:pt x="440272" y="234232"/>
                </a:cubicBezTo>
                <a:lnTo>
                  <a:pt x="449783" y="245086"/>
                </a:lnTo>
                <a:lnTo>
                  <a:pt x="449810" y="245079"/>
                </a:lnTo>
                <a:cubicBezTo>
                  <a:pt x="463354" y="252901"/>
                  <a:pt x="476904" y="260723"/>
                  <a:pt x="492133" y="269519"/>
                </a:cubicBezTo>
                <a:cubicBezTo>
                  <a:pt x="488518" y="274309"/>
                  <a:pt x="485219" y="278680"/>
                  <a:pt x="481937" y="283032"/>
                </a:cubicBezTo>
                <a:cubicBezTo>
                  <a:pt x="496802" y="300155"/>
                  <a:pt x="512203" y="317893"/>
                  <a:pt x="528230" y="336355"/>
                </a:cubicBezTo>
                <a:cubicBezTo>
                  <a:pt x="597611" y="294488"/>
                  <a:pt x="667533" y="312000"/>
                  <a:pt x="737048" y="341797"/>
                </a:cubicBezTo>
                <a:cubicBezTo>
                  <a:pt x="737194" y="344518"/>
                  <a:pt x="737346" y="347239"/>
                  <a:pt x="737492" y="349966"/>
                </a:cubicBezTo>
                <a:cubicBezTo>
                  <a:pt x="709571" y="352291"/>
                  <a:pt x="681680" y="355286"/>
                  <a:pt x="653716" y="356801"/>
                </a:cubicBezTo>
                <a:cubicBezTo>
                  <a:pt x="602091" y="359595"/>
                  <a:pt x="559280" y="394870"/>
                  <a:pt x="544087" y="449271"/>
                </a:cubicBezTo>
                <a:cubicBezTo>
                  <a:pt x="527299" y="509399"/>
                  <a:pt x="538706" y="548423"/>
                  <a:pt x="588383" y="590364"/>
                </a:cubicBezTo>
                <a:lnTo>
                  <a:pt x="592694" y="591112"/>
                </a:lnTo>
                <a:lnTo>
                  <a:pt x="591980" y="590363"/>
                </a:lnTo>
                <a:lnTo>
                  <a:pt x="591999" y="590359"/>
                </a:lnTo>
                <a:lnTo>
                  <a:pt x="591998" y="590357"/>
                </a:lnTo>
                <a:lnTo>
                  <a:pt x="591999" y="590358"/>
                </a:lnTo>
                <a:lnTo>
                  <a:pt x="592071" y="590341"/>
                </a:lnTo>
                <a:lnTo>
                  <a:pt x="592208" y="590508"/>
                </a:lnTo>
                <a:lnTo>
                  <a:pt x="630299" y="617841"/>
                </a:lnTo>
                <a:cubicBezTo>
                  <a:pt x="622817" y="622230"/>
                  <a:pt x="615044" y="626789"/>
                  <a:pt x="607301" y="631330"/>
                </a:cubicBezTo>
                <a:cubicBezTo>
                  <a:pt x="620711" y="643206"/>
                  <a:pt x="634347" y="655277"/>
                  <a:pt x="647689" y="667098"/>
                </a:cubicBezTo>
                <a:cubicBezTo>
                  <a:pt x="619920" y="671268"/>
                  <a:pt x="594896" y="675029"/>
                  <a:pt x="569878" y="678785"/>
                </a:cubicBezTo>
                <a:cubicBezTo>
                  <a:pt x="569811" y="700029"/>
                  <a:pt x="550381" y="697552"/>
                  <a:pt x="538882" y="703036"/>
                </a:cubicBezTo>
                <a:cubicBezTo>
                  <a:pt x="524018" y="710122"/>
                  <a:pt x="507424" y="714090"/>
                  <a:pt x="491184" y="717432"/>
                </a:cubicBezTo>
                <a:cubicBezTo>
                  <a:pt x="471346" y="721511"/>
                  <a:pt x="451094" y="723538"/>
                  <a:pt x="425608" y="727239"/>
                </a:cubicBezTo>
                <a:cubicBezTo>
                  <a:pt x="447698" y="689796"/>
                  <a:pt x="467219" y="657200"/>
                  <a:pt x="486247" y="624311"/>
                </a:cubicBezTo>
                <a:cubicBezTo>
                  <a:pt x="507400" y="587758"/>
                  <a:pt x="509281" y="548418"/>
                  <a:pt x="499724" y="508340"/>
                </a:cubicBezTo>
                <a:cubicBezTo>
                  <a:pt x="497861" y="500518"/>
                  <a:pt x="489869" y="494200"/>
                  <a:pt x="484707" y="487181"/>
                </a:cubicBezTo>
                <a:cubicBezTo>
                  <a:pt x="484080" y="486621"/>
                  <a:pt x="483502" y="486019"/>
                  <a:pt x="482973" y="485367"/>
                </a:cubicBezTo>
                <a:cubicBezTo>
                  <a:pt x="467523" y="477144"/>
                  <a:pt x="452074" y="468914"/>
                  <a:pt x="432931" y="458724"/>
                </a:cubicBezTo>
                <a:cubicBezTo>
                  <a:pt x="424907" y="394651"/>
                  <a:pt x="416739" y="381412"/>
                  <a:pt x="386620" y="389227"/>
                </a:cubicBezTo>
                <a:cubicBezTo>
                  <a:pt x="420672" y="408128"/>
                  <a:pt x="434185" y="434859"/>
                  <a:pt x="425423" y="461784"/>
                </a:cubicBezTo>
                <a:lnTo>
                  <a:pt x="409338" y="488220"/>
                </a:lnTo>
                <a:lnTo>
                  <a:pt x="393590" y="508042"/>
                </a:lnTo>
                <a:cubicBezTo>
                  <a:pt x="381281" y="499915"/>
                  <a:pt x="368322" y="486658"/>
                  <a:pt x="352988" y="482580"/>
                </a:cubicBezTo>
                <a:cubicBezTo>
                  <a:pt x="338331" y="478678"/>
                  <a:pt x="321208" y="484332"/>
                  <a:pt x="305448" y="488332"/>
                </a:cubicBezTo>
                <a:cubicBezTo>
                  <a:pt x="377045" y="486725"/>
                  <a:pt x="397522" y="504475"/>
                  <a:pt x="390625" y="567555"/>
                </a:cubicBezTo>
                <a:cubicBezTo>
                  <a:pt x="383028" y="566399"/>
                  <a:pt x="375535" y="565260"/>
                  <a:pt x="363282" y="563398"/>
                </a:cubicBezTo>
                <a:cubicBezTo>
                  <a:pt x="372297" y="556519"/>
                  <a:pt x="377209" y="552764"/>
                  <a:pt x="385487" y="546451"/>
                </a:cubicBezTo>
                <a:cubicBezTo>
                  <a:pt x="373557" y="547809"/>
                  <a:pt x="366307" y="548637"/>
                  <a:pt x="355782" y="549836"/>
                </a:cubicBezTo>
                <a:cubicBezTo>
                  <a:pt x="360920" y="543615"/>
                  <a:pt x="363915" y="539993"/>
                  <a:pt x="366581" y="536767"/>
                </a:cubicBezTo>
                <a:cubicBezTo>
                  <a:pt x="332524" y="530253"/>
                  <a:pt x="298880" y="523819"/>
                  <a:pt x="265237" y="517385"/>
                </a:cubicBezTo>
                <a:cubicBezTo>
                  <a:pt x="264293" y="519631"/>
                  <a:pt x="263356" y="521872"/>
                  <a:pt x="262412" y="524118"/>
                </a:cubicBezTo>
                <a:cubicBezTo>
                  <a:pt x="293268" y="537193"/>
                  <a:pt x="330667" y="539518"/>
                  <a:pt x="349020" y="573764"/>
                </a:cubicBezTo>
                <a:cubicBezTo>
                  <a:pt x="316277" y="561334"/>
                  <a:pt x="283711" y="548978"/>
                  <a:pt x="251188" y="536627"/>
                </a:cubicBezTo>
                <a:cubicBezTo>
                  <a:pt x="241357" y="562217"/>
                  <a:pt x="227448" y="571092"/>
                  <a:pt x="204299" y="565425"/>
                </a:cubicBezTo>
                <a:cubicBezTo>
                  <a:pt x="188320" y="561511"/>
                  <a:pt x="173206" y="553939"/>
                  <a:pt x="157708" y="548004"/>
                </a:cubicBezTo>
                <a:cubicBezTo>
                  <a:pt x="155067" y="545532"/>
                  <a:pt x="152431" y="543061"/>
                  <a:pt x="149789" y="540589"/>
                </a:cubicBezTo>
                <a:lnTo>
                  <a:pt x="150087" y="511895"/>
                </a:lnTo>
                <a:lnTo>
                  <a:pt x="150087" y="511895"/>
                </a:lnTo>
                <a:lnTo>
                  <a:pt x="148681" y="510616"/>
                </a:lnTo>
                <a:lnTo>
                  <a:pt x="148675" y="510616"/>
                </a:lnTo>
                <a:lnTo>
                  <a:pt x="148674" y="510612"/>
                </a:lnTo>
                <a:lnTo>
                  <a:pt x="133123" y="532058"/>
                </a:lnTo>
                <a:lnTo>
                  <a:pt x="133780" y="532481"/>
                </a:lnTo>
                <a:cubicBezTo>
                  <a:pt x="139429" y="533863"/>
                  <a:pt x="144469" y="537831"/>
                  <a:pt x="149783" y="540607"/>
                </a:cubicBezTo>
                <a:lnTo>
                  <a:pt x="149789" y="540601"/>
                </a:lnTo>
                <a:cubicBezTo>
                  <a:pt x="152430" y="543072"/>
                  <a:pt x="155066" y="545544"/>
                  <a:pt x="157708" y="548015"/>
                </a:cubicBezTo>
                <a:cubicBezTo>
                  <a:pt x="173005" y="567987"/>
                  <a:pt x="193975" y="572077"/>
                  <a:pt x="217532" y="572303"/>
                </a:cubicBezTo>
                <a:cubicBezTo>
                  <a:pt x="227423" y="572394"/>
                  <a:pt x="239293" y="576150"/>
                  <a:pt x="246720" y="582505"/>
                </a:cubicBezTo>
                <a:cubicBezTo>
                  <a:pt x="265377" y="598471"/>
                  <a:pt x="282019" y="616867"/>
                  <a:pt x="299470" y="634288"/>
                </a:cubicBezTo>
                <a:cubicBezTo>
                  <a:pt x="301071" y="637733"/>
                  <a:pt x="302672" y="641172"/>
                  <a:pt x="304267" y="644618"/>
                </a:cubicBezTo>
                <a:cubicBezTo>
                  <a:pt x="304109" y="657565"/>
                  <a:pt x="318711" y="667164"/>
                  <a:pt x="305679" y="684232"/>
                </a:cubicBezTo>
                <a:cubicBezTo>
                  <a:pt x="289098" y="705951"/>
                  <a:pt x="274026" y="710833"/>
                  <a:pt x="248479" y="703468"/>
                </a:cubicBezTo>
                <a:cubicBezTo>
                  <a:pt x="173394" y="681834"/>
                  <a:pt x="114192" y="639912"/>
                  <a:pt x="75891" y="570476"/>
                </a:cubicBezTo>
                <a:cubicBezTo>
                  <a:pt x="53850" y="530515"/>
                  <a:pt x="34450" y="489043"/>
                  <a:pt x="13864" y="448254"/>
                </a:cubicBezTo>
                <a:cubicBezTo>
                  <a:pt x="16256" y="445728"/>
                  <a:pt x="18655" y="443201"/>
                  <a:pt x="21047" y="440675"/>
                </a:cubicBezTo>
                <a:lnTo>
                  <a:pt x="94370" y="470088"/>
                </a:lnTo>
                <a:lnTo>
                  <a:pt x="99436" y="488849"/>
                </a:lnTo>
                <a:cubicBezTo>
                  <a:pt x="100964" y="499605"/>
                  <a:pt x="103831" y="509117"/>
                  <a:pt x="109176" y="516639"/>
                </a:cubicBezTo>
                <a:lnTo>
                  <a:pt x="132364" y="531569"/>
                </a:lnTo>
                <a:lnTo>
                  <a:pt x="118714" y="514770"/>
                </a:lnTo>
                <a:cubicBezTo>
                  <a:pt x="114314" y="509288"/>
                  <a:pt x="110640" y="503930"/>
                  <a:pt x="108835" y="497986"/>
                </a:cubicBezTo>
                <a:cubicBezTo>
                  <a:pt x="103789" y="481368"/>
                  <a:pt x="105919" y="463630"/>
                  <a:pt x="125940" y="455181"/>
                </a:cubicBezTo>
                <a:cubicBezTo>
                  <a:pt x="120102" y="451523"/>
                  <a:pt x="115500" y="448638"/>
                  <a:pt x="113400" y="447317"/>
                </a:cubicBezTo>
                <a:cubicBezTo>
                  <a:pt x="109797" y="451846"/>
                  <a:pt x="106461" y="456034"/>
                  <a:pt x="103125" y="460222"/>
                </a:cubicBezTo>
                <a:cubicBezTo>
                  <a:pt x="100447" y="457732"/>
                  <a:pt x="97762" y="455242"/>
                  <a:pt x="95084" y="452746"/>
                </a:cubicBezTo>
                <a:cubicBezTo>
                  <a:pt x="77724" y="426998"/>
                  <a:pt x="54623" y="409090"/>
                  <a:pt x="25089" y="399959"/>
                </a:cubicBezTo>
                <a:cubicBezTo>
                  <a:pt x="23415" y="398900"/>
                  <a:pt x="21747" y="397841"/>
                  <a:pt x="20073" y="396782"/>
                </a:cubicBezTo>
                <a:cubicBezTo>
                  <a:pt x="15757" y="391833"/>
                  <a:pt x="7917" y="387030"/>
                  <a:pt x="7710" y="381911"/>
                </a:cubicBezTo>
                <a:cubicBezTo>
                  <a:pt x="6511" y="352528"/>
                  <a:pt x="7126" y="323073"/>
                  <a:pt x="7126" y="289673"/>
                </a:cubicBezTo>
                <a:cubicBezTo>
                  <a:pt x="11612" y="296223"/>
                  <a:pt x="13541" y="299053"/>
                  <a:pt x="18484" y="306266"/>
                </a:cubicBezTo>
                <a:lnTo>
                  <a:pt x="18484" y="212921"/>
                </a:lnTo>
                <a:cubicBezTo>
                  <a:pt x="29447" y="231486"/>
                  <a:pt x="37026" y="244336"/>
                  <a:pt x="44610" y="257180"/>
                </a:cubicBezTo>
                <a:cubicBezTo>
                  <a:pt x="46174" y="256309"/>
                  <a:pt x="47739" y="255439"/>
                  <a:pt x="49303" y="254569"/>
                </a:cubicBezTo>
                <a:lnTo>
                  <a:pt x="49303" y="215635"/>
                </a:lnTo>
                <a:cubicBezTo>
                  <a:pt x="54672" y="220043"/>
                  <a:pt x="58409" y="222922"/>
                  <a:pt x="61946" y="226032"/>
                </a:cubicBezTo>
                <a:cubicBezTo>
                  <a:pt x="86386" y="247526"/>
                  <a:pt x="113339" y="253491"/>
                  <a:pt x="144274" y="241755"/>
                </a:cubicBezTo>
                <a:cubicBezTo>
                  <a:pt x="177528" y="229143"/>
                  <a:pt x="210483" y="214278"/>
                  <a:pt x="244906" y="206584"/>
                </a:cubicBezTo>
                <a:cubicBezTo>
                  <a:pt x="259824" y="203251"/>
                  <a:pt x="274498" y="201835"/>
                  <a:pt x="288944" y="202025"/>
                </a:cubicBezTo>
                <a:close/>
                <a:moveTo>
                  <a:pt x="507346" y="197262"/>
                </a:moveTo>
                <a:lnTo>
                  <a:pt x="524809" y="213748"/>
                </a:lnTo>
                <a:lnTo>
                  <a:pt x="503407" y="247671"/>
                </a:lnTo>
                <a:cubicBezTo>
                  <a:pt x="499542" y="252304"/>
                  <a:pt x="489084" y="255932"/>
                  <a:pt x="484184" y="253832"/>
                </a:cubicBezTo>
                <a:cubicBezTo>
                  <a:pt x="477896" y="251141"/>
                  <a:pt x="469209" y="241012"/>
                  <a:pt x="470347" y="236234"/>
                </a:cubicBezTo>
                <a:cubicBezTo>
                  <a:pt x="473427" y="223250"/>
                  <a:pt x="478133" y="206936"/>
                  <a:pt x="487787" y="200247"/>
                </a:cubicBezTo>
                <a:cubicBezTo>
                  <a:pt x="493686" y="196159"/>
                  <a:pt x="500690" y="195088"/>
                  <a:pt x="507346" y="197262"/>
                </a:cubicBezTo>
                <a:close/>
                <a:moveTo>
                  <a:pt x="486101" y="111589"/>
                </a:moveTo>
                <a:cubicBezTo>
                  <a:pt x="493381" y="111668"/>
                  <a:pt x="504758" y="124019"/>
                  <a:pt x="506779" y="132546"/>
                </a:cubicBezTo>
                <a:cubicBezTo>
                  <a:pt x="510218" y="147046"/>
                  <a:pt x="507722" y="162994"/>
                  <a:pt x="507722" y="179800"/>
                </a:cubicBezTo>
                <a:lnTo>
                  <a:pt x="507729" y="179807"/>
                </a:lnTo>
                <a:cubicBezTo>
                  <a:pt x="491762" y="187982"/>
                  <a:pt x="480245" y="188371"/>
                  <a:pt x="472411" y="169434"/>
                </a:cubicBezTo>
                <a:cubicBezTo>
                  <a:pt x="469264" y="161819"/>
                  <a:pt x="459616" y="156974"/>
                  <a:pt x="452927" y="150875"/>
                </a:cubicBezTo>
                <a:cubicBezTo>
                  <a:pt x="451295" y="152470"/>
                  <a:pt x="449658" y="154058"/>
                  <a:pt x="448026" y="155653"/>
                </a:cubicBezTo>
                <a:cubicBezTo>
                  <a:pt x="452592" y="163000"/>
                  <a:pt x="456798" y="170609"/>
                  <a:pt x="461783" y="177652"/>
                </a:cubicBezTo>
                <a:cubicBezTo>
                  <a:pt x="474706" y="195919"/>
                  <a:pt x="464729" y="214278"/>
                  <a:pt x="452677" y="221850"/>
                </a:cubicBezTo>
                <a:cubicBezTo>
                  <a:pt x="444009" y="227298"/>
                  <a:pt x="424220" y="219604"/>
                  <a:pt x="412259" y="212671"/>
                </a:cubicBezTo>
                <a:cubicBezTo>
                  <a:pt x="404979" y="208453"/>
                  <a:pt x="398264" y="193667"/>
                  <a:pt x="399762" y="185157"/>
                </a:cubicBezTo>
                <a:cubicBezTo>
                  <a:pt x="404973" y="155586"/>
                  <a:pt x="456828" y="111260"/>
                  <a:pt x="486101" y="111589"/>
                </a:cubicBezTo>
                <a:close/>
                <a:moveTo>
                  <a:pt x="215243" y="93449"/>
                </a:moveTo>
                <a:cubicBezTo>
                  <a:pt x="198705" y="128492"/>
                  <a:pt x="192478" y="164540"/>
                  <a:pt x="204366" y="203827"/>
                </a:cubicBezTo>
                <a:cubicBezTo>
                  <a:pt x="193896" y="208082"/>
                  <a:pt x="184400" y="211947"/>
                  <a:pt x="172445" y="216811"/>
                </a:cubicBezTo>
                <a:cubicBezTo>
                  <a:pt x="172506" y="168424"/>
                  <a:pt x="187870" y="128973"/>
                  <a:pt x="215243" y="93449"/>
                </a:cubicBezTo>
                <a:close/>
                <a:moveTo>
                  <a:pt x="320142" y="62338"/>
                </a:moveTo>
                <a:cubicBezTo>
                  <a:pt x="356878" y="105319"/>
                  <a:pt x="376661" y="154978"/>
                  <a:pt x="381104" y="214625"/>
                </a:cubicBezTo>
                <a:cubicBezTo>
                  <a:pt x="357140" y="207327"/>
                  <a:pt x="335330" y="200686"/>
                  <a:pt x="311231" y="193351"/>
                </a:cubicBezTo>
                <a:cubicBezTo>
                  <a:pt x="332523" y="150248"/>
                  <a:pt x="332067" y="106798"/>
                  <a:pt x="320142" y="62338"/>
                </a:cubicBezTo>
                <a:close/>
                <a:moveTo>
                  <a:pt x="298131" y="33071"/>
                </a:moveTo>
                <a:cubicBezTo>
                  <a:pt x="314122" y="70403"/>
                  <a:pt x="324507" y="108271"/>
                  <a:pt x="317379" y="149438"/>
                </a:cubicBezTo>
                <a:cubicBezTo>
                  <a:pt x="310945" y="118765"/>
                  <a:pt x="307183" y="87088"/>
                  <a:pt x="277843" y="67889"/>
                </a:cubicBezTo>
                <a:lnTo>
                  <a:pt x="277849" y="67895"/>
                </a:lnTo>
                <a:cubicBezTo>
                  <a:pt x="299951" y="104071"/>
                  <a:pt x="308954" y="142012"/>
                  <a:pt x="299580" y="184420"/>
                </a:cubicBezTo>
                <a:cubicBezTo>
                  <a:pt x="286365" y="161697"/>
                  <a:pt x="290498" y="129113"/>
                  <a:pt x="260410" y="114181"/>
                </a:cubicBezTo>
                <a:cubicBezTo>
                  <a:pt x="269047" y="138031"/>
                  <a:pt x="277021" y="160066"/>
                  <a:pt x="285239" y="182765"/>
                </a:cubicBezTo>
                <a:cubicBezTo>
                  <a:pt x="258206" y="188371"/>
                  <a:pt x="236238" y="192930"/>
                  <a:pt x="214336" y="197471"/>
                </a:cubicBezTo>
                <a:cubicBezTo>
                  <a:pt x="192478" y="132504"/>
                  <a:pt x="228379" y="60731"/>
                  <a:pt x="298131" y="33071"/>
                </a:cubicBezTo>
                <a:close/>
                <a:moveTo>
                  <a:pt x="664151" y="10"/>
                </a:moveTo>
                <a:lnTo>
                  <a:pt x="688167" y="30417"/>
                </a:lnTo>
                <a:cubicBezTo>
                  <a:pt x="704660" y="59811"/>
                  <a:pt x="698925" y="88050"/>
                  <a:pt x="674272" y="132333"/>
                </a:cubicBezTo>
                <a:cubicBezTo>
                  <a:pt x="684681" y="118900"/>
                  <a:pt x="695084" y="105465"/>
                  <a:pt x="708013" y="88780"/>
                </a:cubicBezTo>
                <a:cubicBezTo>
                  <a:pt x="706911" y="103803"/>
                  <a:pt x="708439" y="118138"/>
                  <a:pt x="704324" y="130544"/>
                </a:cubicBezTo>
                <a:cubicBezTo>
                  <a:pt x="698608" y="147801"/>
                  <a:pt x="688960" y="163779"/>
                  <a:pt x="680445" y="180014"/>
                </a:cubicBezTo>
                <a:cubicBezTo>
                  <a:pt x="672501" y="195159"/>
                  <a:pt x="660990" y="197222"/>
                  <a:pt x="643539" y="196723"/>
                </a:cubicBezTo>
                <a:cubicBezTo>
                  <a:pt x="613681" y="195865"/>
                  <a:pt x="583514" y="201684"/>
                  <a:pt x="553693" y="206164"/>
                </a:cubicBezTo>
                <a:cubicBezTo>
                  <a:pt x="535809" y="208855"/>
                  <a:pt x="518345" y="201325"/>
                  <a:pt x="516124" y="184378"/>
                </a:cubicBezTo>
                <a:cubicBezTo>
                  <a:pt x="512873" y="159610"/>
                  <a:pt x="512368" y="133533"/>
                  <a:pt x="534738" y="116586"/>
                </a:cubicBezTo>
                <a:cubicBezTo>
                  <a:pt x="554637" y="101514"/>
                  <a:pt x="575984" y="87910"/>
                  <a:pt x="598105" y="76466"/>
                </a:cubicBezTo>
                <a:cubicBezTo>
                  <a:pt x="613858" y="68319"/>
                  <a:pt x="628508" y="59460"/>
                  <a:pt x="640151" y="47510"/>
                </a:cubicBezTo>
                <a:close/>
                <a:moveTo>
                  <a:pt x="664143" y="0"/>
                </a:moveTo>
                <a:lnTo>
                  <a:pt x="664156" y="0"/>
                </a:lnTo>
                <a:lnTo>
                  <a:pt x="664151" y="10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2844E4C-F8C5-F766-C6C4-9F040C80C927}"/>
              </a:ext>
            </a:extLst>
          </p:cNvPr>
          <p:cNvGrpSpPr/>
          <p:nvPr/>
        </p:nvGrpSpPr>
        <p:grpSpPr>
          <a:xfrm>
            <a:off x="955505" y="1931666"/>
            <a:ext cx="716747" cy="686654"/>
            <a:chOff x="955505" y="1931666"/>
            <a:chExt cx="716747" cy="686654"/>
          </a:xfrm>
        </p:grpSpPr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62F55066-1746-EAF1-2A45-DFF6C723EE53}"/>
                </a:ext>
              </a:extLst>
            </p:cNvPr>
            <p:cNvSpPr/>
            <p:nvPr/>
          </p:nvSpPr>
          <p:spPr>
            <a:xfrm flipH="1">
              <a:off x="1501358" y="2212562"/>
              <a:ext cx="96448" cy="124343"/>
            </a:xfrm>
            <a:custGeom>
              <a:avLst/>
              <a:gdLst>
                <a:gd name="connsiteX0" fmla="*/ 117183 w 121481"/>
                <a:gd name="connsiteY0" fmla="*/ 111296 h 156616"/>
                <a:gd name="connsiteX1" fmla="*/ 117183 w 121481"/>
                <a:gd name="connsiteY1" fmla="*/ 111365 h 156616"/>
                <a:gd name="connsiteX2" fmla="*/ 56954 w 121481"/>
                <a:gd name="connsiteY2" fmla="*/ 156356 h 156616"/>
                <a:gd name="connsiteX3" fmla="*/ 32292 w 121481"/>
                <a:gd name="connsiteY3" fmla="*/ 145934 h 156616"/>
                <a:gd name="connsiteX4" fmla="*/ 24621 w 121481"/>
                <a:gd name="connsiteY4" fmla="*/ 138745 h 156616"/>
                <a:gd name="connsiteX5" fmla="*/ 23074 w 121481"/>
                <a:gd name="connsiteY5" fmla="*/ 136887 h 156616"/>
                <a:gd name="connsiteX6" fmla="*/ 18499 w 121481"/>
                <a:gd name="connsiteY6" fmla="*/ 130696 h 156616"/>
                <a:gd name="connsiteX7" fmla="*/ 17089 w 121481"/>
                <a:gd name="connsiteY7" fmla="*/ 128529 h 156616"/>
                <a:gd name="connsiteX8" fmla="*/ 544 w 121481"/>
                <a:gd name="connsiteY8" fmla="*/ 53029 h 156616"/>
                <a:gd name="connsiteX9" fmla="*/ 9728 w 121481"/>
                <a:gd name="connsiteY9" fmla="*/ 14814 h 156616"/>
                <a:gd name="connsiteX10" fmla="*/ 39790 w 121481"/>
                <a:gd name="connsiteY10" fmla="*/ 643 h 156616"/>
                <a:gd name="connsiteX11" fmla="*/ 61735 w 121481"/>
                <a:gd name="connsiteY11" fmla="*/ 1331 h 156616"/>
                <a:gd name="connsiteX12" fmla="*/ 91729 w 121481"/>
                <a:gd name="connsiteY12" fmla="*/ 15158 h 156616"/>
                <a:gd name="connsiteX13" fmla="*/ 117217 w 121481"/>
                <a:gd name="connsiteY13" fmla="*/ 111296 h 156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481" h="156616">
                  <a:moveTo>
                    <a:pt x="117183" y="111296"/>
                  </a:moveTo>
                  <a:cubicBezTo>
                    <a:pt x="117183" y="111296"/>
                    <a:pt x="117183" y="111331"/>
                    <a:pt x="117183" y="111365"/>
                  </a:cubicBezTo>
                  <a:cubicBezTo>
                    <a:pt x="105557" y="140327"/>
                    <a:pt x="82098" y="159073"/>
                    <a:pt x="56954" y="156356"/>
                  </a:cubicBezTo>
                  <a:cubicBezTo>
                    <a:pt x="47908" y="155393"/>
                    <a:pt x="39550" y="151678"/>
                    <a:pt x="32292" y="145934"/>
                  </a:cubicBezTo>
                  <a:cubicBezTo>
                    <a:pt x="29575" y="143835"/>
                    <a:pt x="27029" y="141393"/>
                    <a:pt x="24621" y="138745"/>
                  </a:cubicBezTo>
                  <a:cubicBezTo>
                    <a:pt x="24105" y="138126"/>
                    <a:pt x="23555" y="137541"/>
                    <a:pt x="23074" y="136887"/>
                  </a:cubicBezTo>
                  <a:cubicBezTo>
                    <a:pt x="21491" y="134927"/>
                    <a:pt x="19978" y="132897"/>
                    <a:pt x="18499" y="130696"/>
                  </a:cubicBezTo>
                  <a:cubicBezTo>
                    <a:pt x="18017" y="130008"/>
                    <a:pt x="17536" y="129251"/>
                    <a:pt x="17089" y="128529"/>
                  </a:cubicBezTo>
                  <a:cubicBezTo>
                    <a:pt x="4534" y="108682"/>
                    <a:pt x="-2002" y="81784"/>
                    <a:pt x="544" y="53029"/>
                  </a:cubicBezTo>
                  <a:cubicBezTo>
                    <a:pt x="1782" y="39270"/>
                    <a:pt x="4981" y="26337"/>
                    <a:pt x="9728" y="14814"/>
                  </a:cubicBezTo>
                  <a:cubicBezTo>
                    <a:pt x="15885" y="9276"/>
                    <a:pt x="25894" y="2672"/>
                    <a:pt x="39790" y="643"/>
                  </a:cubicBezTo>
                  <a:cubicBezTo>
                    <a:pt x="46257" y="-320"/>
                    <a:pt x="53549" y="-286"/>
                    <a:pt x="61735" y="1331"/>
                  </a:cubicBezTo>
                  <a:cubicBezTo>
                    <a:pt x="72639" y="3463"/>
                    <a:pt x="82889" y="8175"/>
                    <a:pt x="91729" y="15158"/>
                  </a:cubicBezTo>
                  <a:cubicBezTo>
                    <a:pt x="115394" y="33801"/>
                    <a:pt x="128877" y="68369"/>
                    <a:pt x="117217" y="111296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7F46E12E-728A-05A7-903E-319575B9FBF1}"/>
                </a:ext>
              </a:extLst>
            </p:cNvPr>
            <p:cNvSpPr/>
            <p:nvPr/>
          </p:nvSpPr>
          <p:spPr>
            <a:xfrm flipH="1">
              <a:off x="1479968" y="2180948"/>
              <a:ext cx="110170" cy="160072"/>
            </a:xfrm>
            <a:custGeom>
              <a:avLst/>
              <a:gdLst>
                <a:gd name="connsiteX0" fmla="*/ 138240 w 138764"/>
                <a:gd name="connsiteY0" fmla="*/ 108807 h 201619"/>
                <a:gd name="connsiteX1" fmla="*/ 55550 w 138764"/>
                <a:gd name="connsiteY1" fmla="*/ 201299 h 201619"/>
                <a:gd name="connsiteX2" fmla="*/ 20810 w 138764"/>
                <a:gd name="connsiteY2" fmla="*/ 184686 h 201619"/>
                <a:gd name="connsiteX3" fmla="*/ 14928 w 138764"/>
                <a:gd name="connsiteY3" fmla="*/ 178563 h 201619"/>
                <a:gd name="connsiteX4" fmla="*/ 22599 w 138764"/>
                <a:gd name="connsiteY4" fmla="*/ 185752 h 201619"/>
                <a:gd name="connsiteX5" fmla="*/ 47261 w 138764"/>
                <a:gd name="connsiteY5" fmla="*/ 196174 h 201619"/>
                <a:gd name="connsiteX6" fmla="*/ 107489 w 138764"/>
                <a:gd name="connsiteY6" fmla="*/ 151183 h 201619"/>
                <a:gd name="connsiteX7" fmla="*/ 107489 w 138764"/>
                <a:gd name="connsiteY7" fmla="*/ 151114 h 201619"/>
                <a:gd name="connsiteX8" fmla="*/ 82001 w 138764"/>
                <a:gd name="connsiteY8" fmla="*/ 54976 h 201619"/>
                <a:gd name="connsiteX9" fmla="*/ 52008 w 138764"/>
                <a:gd name="connsiteY9" fmla="*/ 41149 h 201619"/>
                <a:gd name="connsiteX10" fmla="*/ 30063 w 138764"/>
                <a:gd name="connsiteY10" fmla="*/ 40461 h 201619"/>
                <a:gd name="connsiteX11" fmla="*/ 0 w 138764"/>
                <a:gd name="connsiteY11" fmla="*/ 54632 h 201619"/>
                <a:gd name="connsiteX12" fmla="*/ 18746 w 138764"/>
                <a:gd name="connsiteY12" fmla="*/ 24191 h 201619"/>
                <a:gd name="connsiteX13" fmla="*/ 73505 w 138764"/>
                <a:gd name="connsiteY13" fmla="*/ 320 h 201619"/>
                <a:gd name="connsiteX14" fmla="*/ 138205 w 138764"/>
                <a:gd name="connsiteY14" fmla="*/ 108807 h 20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764" h="201619">
                  <a:moveTo>
                    <a:pt x="138240" y="108807"/>
                  </a:moveTo>
                  <a:cubicBezTo>
                    <a:pt x="133287" y="164288"/>
                    <a:pt x="96242" y="205702"/>
                    <a:pt x="55550" y="201299"/>
                  </a:cubicBezTo>
                  <a:cubicBezTo>
                    <a:pt x="42514" y="199889"/>
                    <a:pt x="30682" y="193973"/>
                    <a:pt x="20810" y="184686"/>
                  </a:cubicBezTo>
                  <a:cubicBezTo>
                    <a:pt x="18746" y="182794"/>
                    <a:pt x="16786" y="180730"/>
                    <a:pt x="14928" y="178563"/>
                  </a:cubicBezTo>
                  <a:cubicBezTo>
                    <a:pt x="17336" y="181211"/>
                    <a:pt x="19881" y="183654"/>
                    <a:pt x="22599" y="185752"/>
                  </a:cubicBezTo>
                  <a:cubicBezTo>
                    <a:pt x="29856" y="191496"/>
                    <a:pt x="38215" y="195211"/>
                    <a:pt x="47261" y="196174"/>
                  </a:cubicBezTo>
                  <a:cubicBezTo>
                    <a:pt x="72405" y="198891"/>
                    <a:pt x="95863" y="180145"/>
                    <a:pt x="107489" y="151183"/>
                  </a:cubicBezTo>
                  <a:cubicBezTo>
                    <a:pt x="107489" y="151183"/>
                    <a:pt x="107489" y="151159"/>
                    <a:pt x="107489" y="151114"/>
                  </a:cubicBezTo>
                  <a:cubicBezTo>
                    <a:pt x="119150" y="108188"/>
                    <a:pt x="105666" y="73619"/>
                    <a:pt x="82001" y="54976"/>
                  </a:cubicBezTo>
                  <a:cubicBezTo>
                    <a:pt x="73162" y="47994"/>
                    <a:pt x="62911" y="43281"/>
                    <a:pt x="52008" y="41149"/>
                  </a:cubicBezTo>
                  <a:cubicBezTo>
                    <a:pt x="43821" y="39532"/>
                    <a:pt x="36529" y="39498"/>
                    <a:pt x="30063" y="40461"/>
                  </a:cubicBezTo>
                  <a:cubicBezTo>
                    <a:pt x="16166" y="42490"/>
                    <a:pt x="6157" y="49094"/>
                    <a:pt x="0" y="54632"/>
                  </a:cubicBezTo>
                  <a:cubicBezTo>
                    <a:pt x="4816" y="42937"/>
                    <a:pt x="11179" y="32618"/>
                    <a:pt x="18746" y="24191"/>
                  </a:cubicBezTo>
                  <a:cubicBezTo>
                    <a:pt x="33674" y="7406"/>
                    <a:pt x="53143" y="-1881"/>
                    <a:pt x="73505" y="320"/>
                  </a:cubicBezTo>
                  <a:cubicBezTo>
                    <a:pt x="114231" y="4757"/>
                    <a:pt x="143193" y="53325"/>
                    <a:pt x="138205" y="108807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BB71442E-945B-D614-1F45-5E453AF263B8}"/>
                </a:ext>
              </a:extLst>
            </p:cNvPr>
            <p:cNvSpPr/>
            <p:nvPr/>
          </p:nvSpPr>
          <p:spPr>
            <a:xfrm flipH="1">
              <a:off x="1549857" y="2244941"/>
              <a:ext cx="43202" cy="71439"/>
            </a:xfrm>
            <a:custGeom>
              <a:avLst/>
              <a:gdLst>
                <a:gd name="connsiteX0" fmla="*/ 54415 w 54415"/>
                <a:gd name="connsiteY0" fmla="*/ 44991 h 89981"/>
                <a:gd name="connsiteX1" fmla="*/ 27208 w 54415"/>
                <a:gd name="connsiteY1" fmla="*/ 89981 h 89981"/>
                <a:gd name="connsiteX2" fmla="*/ 0 w 54415"/>
                <a:gd name="connsiteY2" fmla="*/ 44991 h 89981"/>
                <a:gd name="connsiteX3" fmla="*/ 27208 w 54415"/>
                <a:gd name="connsiteY3" fmla="*/ 0 h 89981"/>
                <a:gd name="connsiteX4" fmla="*/ 54415 w 54415"/>
                <a:gd name="connsiteY4" fmla="*/ 44991 h 8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15" h="89981">
                  <a:moveTo>
                    <a:pt x="54415" y="44991"/>
                  </a:moveTo>
                  <a:cubicBezTo>
                    <a:pt x="54415" y="69838"/>
                    <a:pt x="42234" y="89981"/>
                    <a:pt x="27208" y="89981"/>
                  </a:cubicBezTo>
                  <a:cubicBezTo>
                    <a:pt x="12181" y="89981"/>
                    <a:pt x="0" y="69838"/>
                    <a:pt x="0" y="44991"/>
                  </a:cubicBezTo>
                  <a:cubicBezTo>
                    <a:pt x="0" y="20143"/>
                    <a:pt x="12181" y="0"/>
                    <a:pt x="27208" y="0"/>
                  </a:cubicBezTo>
                  <a:cubicBezTo>
                    <a:pt x="42234" y="0"/>
                    <a:pt x="54415" y="20143"/>
                    <a:pt x="54415" y="44991"/>
                  </a:cubicBezTo>
                  <a:close/>
                </a:path>
              </a:pathLst>
            </a:custGeom>
            <a:solidFill>
              <a:srgbClr val="3D1A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F9C8AAA-B665-C0E3-2AA0-7A724B1F1743}"/>
                </a:ext>
              </a:extLst>
            </p:cNvPr>
            <p:cNvSpPr/>
            <p:nvPr/>
          </p:nvSpPr>
          <p:spPr>
            <a:xfrm flipH="1">
              <a:off x="1514406" y="2195908"/>
              <a:ext cx="81537" cy="136406"/>
            </a:xfrm>
            <a:custGeom>
              <a:avLst/>
              <a:gdLst>
                <a:gd name="connsiteX0" fmla="*/ 51416 w 102700"/>
                <a:gd name="connsiteY0" fmla="*/ 171794 h 171810"/>
                <a:gd name="connsiteX1" fmla="*/ 32292 w 102700"/>
                <a:gd name="connsiteY1" fmla="*/ 166909 h 171810"/>
                <a:gd name="connsiteX2" fmla="*/ 30503 w 102700"/>
                <a:gd name="connsiteY2" fmla="*/ 165843 h 171810"/>
                <a:gd name="connsiteX3" fmla="*/ 24621 w 102700"/>
                <a:gd name="connsiteY3" fmla="*/ 159720 h 171810"/>
                <a:gd name="connsiteX4" fmla="*/ 23074 w 102700"/>
                <a:gd name="connsiteY4" fmla="*/ 157863 h 171810"/>
                <a:gd name="connsiteX5" fmla="*/ 18499 w 102700"/>
                <a:gd name="connsiteY5" fmla="*/ 151672 h 171810"/>
                <a:gd name="connsiteX6" fmla="*/ 17089 w 102700"/>
                <a:gd name="connsiteY6" fmla="*/ 149505 h 171810"/>
                <a:gd name="connsiteX7" fmla="*/ 544 w 102700"/>
                <a:gd name="connsiteY7" fmla="*/ 74004 h 171810"/>
                <a:gd name="connsiteX8" fmla="*/ 9728 w 102700"/>
                <a:gd name="connsiteY8" fmla="*/ 35790 h 171810"/>
                <a:gd name="connsiteX9" fmla="*/ 28474 w 102700"/>
                <a:gd name="connsiteY9" fmla="*/ 5349 h 171810"/>
                <a:gd name="connsiteX10" fmla="*/ 46051 w 102700"/>
                <a:gd name="connsiteY10" fmla="*/ 17 h 171810"/>
                <a:gd name="connsiteX11" fmla="*/ 91729 w 102700"/>
                <a:gd name="connsiteY11" fmla="*/ 36134 h 171810"/>
                <a:gd name="connsiteX12" fmla="*/ 102633 w 102700"/>
                <a:gd name="connsiteY12" fmla="*/ 84220 h 171810"/>
                <a:gd name="connsiteX13" fmla="*/ 51416 w 102700"/>
                <a:gd name="connsiteY13" fmla="*/ 171794 h 171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2700" h="171810">
                  <a:moveTo>
                    <a:pt x="51416" y="171794"/>
                  </a:moveTo>
                  <a:cubicBezTo>
                    <a:pt x="44743" y="172000"/>
                    <a:pt x="38311" y="170280"/>
                    <a:pt x="32292" y="166909"/>
                  </a:cubicBezTo>
                  <a:cubicBezTo>
                    <a:pt x="31673" y="166565"/>
                    <a:pt x="31088" y="166221"/>
                    <a:pt x="30503" y="165843"/>
                  </a:cubicBezTo>
                  <a:cubicBezTo>
                    <a:pt x="28439" y="163951"/>
                    <a:pt x="26479" y="161887"/>
                    <a:pt x="24621" y="159720"/>
                  </a:cubicBezTo>
                  <a:cubicBezTo>
                    <a:pt x="24105" y="159101"/>
                    <a:pt x="23555" y="158517"/>
                    <a:pt x="23074" y="157863"/>
                  </a:cubicBezTo>
                  <a:cubicBezTo>
                    <a:pt x="21491" y="155902"/>
                    <a:pt x="19978" y="153873"/>
                    <a:pt x="18499" y="151672"/>
                  </a:cubicBezTo>
                  <a:cubicBezTo>
                    <a:pt x="18017" y="150984"/>
                    <a:pt x="17536" y="150227"/>
                    <a:pt x="17089" y="149505"/>
                  </a:cubicBezTo>
                  <a:cubicBezTo>
                    <a:pt x="4534" y="129658"/>
                    <a:pt x="-2002" y="102760"/>
                    <a:pt x="544" y="74004"/>
                  </a:cubicBezTo>
                  <a:cubicBezTo>
                    <a:pt x="1782" y="60246"/>
                    <a:pt x="4981" y="47312"/>
                    <a:pt x="9728" y="35790"/>
                  </a:cubicBezTo>
                  <a:cubicBezTo>
                    <a:pt x="14543" y="24095"/>
                    <a:pt x="20907" y="13776"/>
                    <a:pt x="28474" y="5349"/>
                  </a:cubicBezTo>
                  <a:cubicBezTo>
                    <a:pt x="33943" y="2081"/>
                    <a:pt x="39825" y="224"/>
                    <a:pt x="46051" y="17"/>
                  </a:cubicBezTo>
                  <a:cubicBezTo>
                    <a:pt x="64556" y="-568"/>
                    <a:pt x="81307" y="13776"/>
                    <a:pt x="91729" y="36134"/>
                  </a:cubicBezTo>
                  <a:cubicBezTo>
                    <a:pt x="98093" y="49720"/>
                    <a:pt x="102083" y="66265"/>
                    <a:pt x="102633" y="84220"/>
                  </a:cubicBezTo>
                  <a:cubicBezTo>
                    <a:pt x="104112" y="131653"/>
                    <a:pt x="81169" y="170831"/>
                    <a:pt x="51416" y="171794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C4637917-9BBD-56BB-EDBF-58C467189E29}"/>
                </a:ext>
              </a:extLst>
            </p:cNvPr>
            <p:cNvSpPr/>
            <p:nvPr/>
          </p:nvSpPr>
          <p:spPr>
            <a:xfrm flipH="1">
              <a:off x="1243813" y="1931666"/>
              <a:ext cx="180774" cy="375683"/>
            </a:xfrm>
            <a:custGeom>
              <a:avLst/>
              <a:gdLst>
                <a:gd name="connsiteX0" fmla="*/ 226942 w 227694"/>
                <a:gd name="connsiteY0" fmla="*/ 428362 h 473191"/>
                <a:gd name="connsiteX1" fmla="*/ 108274 w 227694"/>
                <a:gd name="connsiteY1" fmla="*/ 473146 h 473191"/>
                <a:gd name="connsiteX2" fmla="*/ 20562 w 227694"/>
                <a:gd name="connsiteY2" fmla="*/ 387086 h 473191"/>
                <a:gd name="connsiteX3" fmla="*/ 30022 w 227694"/>
                <a:gd name="connsiteY3" fmla="*/ 369028 h 473191"/>
                <a:gd name="connsiteX4" fmla="*/ 12720 w 227694"/>
                <a:gd name="connsiteY4" fmla="*/ 118931 h 473191"/>
                <a:gd name="connsiteX5" fmla="*/ 8489 w 227694"/>
                <a:gd name="connsiteY5" fmla="*/ 2189 h 473191"/>
                <a:gd name="connsiteX6" fmla="*/ 8524 w 227694"/>
                <a:gd name="connsiteY6" fmla="*/ 2189 h 473191"/>
                <a:gd name="connsiteX7" fmla="*/ 117733 w 227694"/>
                <a:gd name="connsiteY7" fmla="*/ 61764 h 473191"/>
                <a:gd name="connsiteX8" fmla="*/ 220923 w 227694"/>
                <a:gd name="connsiteY8" fmla="*/ 229137 h 473191"/>
                <a:gd name="connsiteX9" fmla="*/ 226942 w 227694"/>
                <a:gd name="connsiteY9" fmla="*/ 428362 h 473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694" h="473191">
                  <a:moveTo>
                    <a:pt x="226942" y="428362"/>
                  </a:moveTo>
                  <a:cubicBezTo>
                    <a:pt x="223502" y="471358"/>
                    <a:pt x="114293" y="470498"/>
                    <a:pt x="108274" y="473146"/>
                  </a:cubicBezTo>
                  <a:cubicBezTo>
                    <a:pt x="104112" y="474969"/>
                    <a:pt x="52242" y="420795"/>
                    <a:pt x="20562" y="387086"/>
                  </a:cubicBezTo>
                  <a:cubicBezTo>
                    <a:pt x="24105" y="381342"/>
                    <a:pt x="27304" y="375323"/>
                    <a:pt x="30022" y="369028"/>
                  </a:cubicBezTo>
                  <a:cubicBezTo>
                    <a:pt x="59259" y="301095"/>
                    <a:pt x="38621" y="197045"/>
                    <a:pt x="12720" y="118931"/>
                  </a:cubicBezTo>
                  <a:cubicBezTo>
                    <a:pt x="-12699" y="42329"/>
                    <a:pt x="7698" y="3668"/>
                    <a:pt x="8489" y="2189"/>
                  </a:cubicBezTo>
                  <a:lnTo>
                    <a:pt x="8524" y="2189"/>
                  </a:lnTo>
                  <a:cubicBezTo>
                    <a:pt x="35525" y="-8474"/>
                    <a:pt x="77145" y="21176"/>
                    <a:pt x="117733" y="61764"/>
                  </a:cubicBezTo>
                  <a:cubicBezTo>
                    <a:pt x="178512" y="122508"/>
                    <a:pt x="220923" y="229137"/>
                    <a:pt x="220923" y="229137"/>
                  </a:cubicBezTo>
                  <a:cubicBezTo>
                    <a:pt x="220923" y="229137"/>
                    <a:pt x="230382" y="385366"/>
                    <a:pt x="226942" y="428362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DD4BC0AB-41C6-9581-911A-C9388240846B}"/>
                </a:ext>
              </a:extLst>
            </p:cNvPr>
            <p:cNvSpPr/>
            <p:nvPr/>
          </p:nvSpPr>
          <p:spPr>
            <a:xfrm flipH="1">
              <a:off x="1389413" y="1933404"/>
              <a:ext cx="54264" cy="305583"/>
            </a:xfrm>
            <a:custGeom>
              <a:avLst/>
              <a:gdLst>
                <a:gd name="connsiteX0" fmla="*/ 54065 w 68348"/>
                <a:gd name="connsiteY0" fmla="*/ 366839 h 384897"/>
                <a:gd name="connsiteX1" fmla="*/ 44606 w 68348"/>
                <a:gd name="connsiteY1" fmla="*/ 384897 h 384897"/>
                <a:gd name="connsiteX2" fmla="*/ 20253 w 68348"/>
                <a:gd name="connsiteY2" fmla="*/ 358825 h 384897"/>
                <a:gd name="connsiteX3" fmla="*/ 36867 w 68348"/>
                <a:gd name="connsiteY3" fmla="*/ 273177 h 384897"/>
                <a:gd name="connsiteX4" fmla="*/ 1404 w 68348"/>
                <a:gd name="connsiteY4" fmla="*/ 41792 h 384897"/>
                <a:gd name="connsiteX5" fmla="*/ 32533 w 68348"/>
                <a:gd name="connsiteY5" fmla="*/ 0 h 384897"/>
                <a:gd name="connsiteX6" fmla="*/ 36764 w 68348"/>
                <a:gd name="connsiteY6" fmla="*/ 116742 h 384897"/>
                <a:gd name="connsiteX7" fmla="*/ 54065 w 68348"/>
                <a:gd name="connsiteY7" fmla="*/ 366839 h 38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348" h="384897">
                  <a:moveTo>
                    <a:pt x="54065" y="366839"/>
                  </a:moveTo>
                  <a:cubicBezTo>
                    <a:pt x="51348" y="373134"/>
                    <a:pt x="48149" y="379153"/>
                    <a:pt x="44606" y="384897"/>
                  </a:cubicBezTo>
                  <a:cubicBezTo>
                    <a:pt x="30400" y="369797"/>
                    <a:pt x="20253" y="358825"/>
                    <a:pt x="20253" y="358825"/>
                  </a:cubicBezTo>
                  <a:cubicBezTo>
                    <a:pt x="20253" y="358825"/>
                    <a:pt x="37658" y="322330"/>
                    <a:pt x="36867" y="273177"/>
                  </a:cubicBezTo>
                  <a:cubicBezTo>
                    <a:pt x="35697" y="200635"/>
                    <a:pt x="-8330" y="106561"/>
                    <a:pt x="1404" y="41792"/>
                  </a:cubicBezTo>
                  <a:cubicBezTo>
                    <a:pt x="5738" y="13036"/>
                    <a:pt x="19118" y="5297"/>
                    <a:pt x="32533" y="0"/>
                  </a:cubicBezTo>
                  <a:cubicBezTo>
                    <a:pt x="31742" y="1479"/>
                    <a:pt x="11345" y="40141"/>
                    <a:pt x="36764" y="116742"/>
                  </a:cubicBezTo>
                  <a:cubicBezTo>
                    <a:pt x="62664" y="194856"/>
                    <a:pt x="83302" y="298906"/>
                    <a:pt x="54065" y="366839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E50761A4-8501-E9AD-F104-98854F372D29}"/>
                </a:ext>
              </a:extLst>
            </p:cNvPr>
            <p:cNvSpPr/>
            <p:nvPr/>
          </p:nvSpPr>
          <p:spPr>
            <a:xfrm flipH="1">
              <a:off x="1385225" y="2231766"/>
              <a:ext cx="109004" cy="127788"/>
            </a:xfrm>
            <a:custGeom>
              <a:avLst/>
              <a:gdLst>
                <a:gd name="connsiteX0" fmla="*/ 132495 w 137296"/>
                <a:gd name="connsiteY0" fmla="*/ 114383 h 160955"/>
                <a:gd name="connsiteX1" fmla="*/ 132461 w 137296"/>
                <a:gd name="connsiteY1" fmla="*/ 114452 h 160955"/>
                <a:gd name="connsiteX2" fmla="*/ 130638 w 137296"/>
                <a:gd name="connsiteY2" fmla="*/ 118339 h 160955"/>
                <a:gd name="connsiteX3" fmla="*/ 128780 w 137296"/>
                <a:gd name="connsiteY3" fmla="*/ 121881 h 160955"/>
                <a:gd name="connsiteX4" fmla="*/ 126304 w 137296"/>
                <a:gd name="connsiteY4" fmla="*/ 126112 h 160955"/>
                <a:gd name="connsiteX5" fmla="*/ 124378 w 137296"/>
                <a:gd name="connsiteY5" fmla="*/ 129070 h 160955"/>
                <a:gd name="connsiteX6" fmla="*/ 124309 w 137296"/>
                <a:gd name="connsiteY6" fmla="*/ 129173 h 160955"/>
                <a:gd name="connsiteX7" fmla="*/ 113818 w 137296"/>
                <a:gd name="connsiteY7" fmla="*/ 141763 h 160955"/>
                <a:gd name="connsiteX8" fmla="*/ 112511 w 137296"/>
                <a:gd name="connsiteY8" fmla="*/ 143001 h 160955"/>
                <a:gd name="connsiteX9" fmla="*/ 107936 w 137296"/>
                <a:gd name="connsiteY9" fmla="*/ 146956 h 160955"/>
                <a:gd name="connsiteX10" fmla="*/ 106388 w 137296"/>
                <a:gd name="connsiteY10" fmla="*/ 148126 h 160955"/>
                <a:gd name="connsiteX11" fmla="*/ 105184 w 137296"/>
                <a:gd name="connsiteY11" fmla="*/ 149020 h 160955"/>
                <a:gd name="connsiteX12" fmla="*/ 103705 w 137296"/>
                <a:gd name="connsiteY12" fmla="*/ 150052 h 160955"/>
                <a:gd name="connsiteX13" fmla="*/ 102261 w 137296"/>
                <a:gd name="connsiteY13" fmla="*/ 151015 h 160955"/>
                <a:gd name="connsiteX14" fmla="*/ 100128 w 137296"/>
                <a:gd name="connsiteY14" fmla="*/ 152357 h 160955"/>
                <a:gd name="connsiteX15" fmla="*/ 87023 w 137296"/>
                <a:gd name="connsiteY15" fmla="*/ 158273 h 160955"/>
                <a:gd name="connsiteX16" fmla="*/ 86989 w 137296"/>
                <a:gd name="connsiteY16" fmla="*/ 158273 h 160955"/>
                <a:gd name="connsiteX17" fmla="*/ 85475 w 137296"/>
                <a:gd name="connsiteY17" fmla="*/ 158720 h 160955"/>
                <a:gd name="connsiteX18" fmla="*/ 83583 w 137296"/>
                <a:gd name="connsiteY18" fmla="*/ 159236 h 160955"/>
                <a:gd name="connsiteX19" fmla="*/ 79009 w 137296"/>
                <a:gd name="connsiteY19" fmla="*/ 160199 h 160955"/>
                <a:gd name="connsiteX20" fmla="*/ 77151 w 137296"/>
                <a:gd name="connsiteY20" fmla="*/ 160474 h 160955"/>
                <a:gd name="connsiteX21" fmla="*/ 72301 w 137296"/>
                <a:gd name="connsiteY21" fmla="*/ 160887 h 160955"/>
                <a:gd name="connsiteX22" fmla="*/ 69825 w 137296"/>
                <a:gd name="connsiteY22" fmla="*/ 160956 h 160955"/>
                <a:gd name="connsiteX23" fmla="*/ 69481 w 137296"/>
                <a:gd name="connsiteY23" fmla="*/ 160956 h 160955"/>
                <a:gd name="connsiteX24" fmla="*/ 64356 w 137296"/>
                <a:gd name="connsiteY24" fmla="*/ 160681 h 160955"/>
                <a:gd name="connsiteX25" fmla="*/ 27826 w 137296"/>
                <a:gd name="connsiteY25" fmla="*/ 142588 h 160955"/>
                <a:gd name="connsiteX26" fmla="*/ 26072 w 137296"/>
                <a:gd name="connsiteY26" fmla="*/ 140696 h 160955"/>
                <a:gd name="connsiteX27" fmla="*/ 20913 w 137296"/>
                <a:gd name="connsiteY27" fmla="*/ 134333 h 160955"/>
                <a:gd name="connsiteX28" fmla="*/ 19330 w 137296"/>
                <a:gd name="connsiteY28" fmla="*/ 132097 h 160955"/>
                <a:gd name="connsiteX29" fmla="*/ 619 w 137296"/>
                <a:gd name="connsiteY29" fmla="*/ 54499 h 160955"/>
                <a:gd name="connsiteX30" fmla="*/ 11007 w 137296"/>
                <a:gd name="connsiteY30" fmla="*/ 15218 h 160955"/>
                <a:gd name="connsiteX31" fmla="*/ 44990 w 137296"/>
                <a:gd name="connsiteY31" fmla="*/ 668 h 160955"/>
                <a:gd name="connsiteX32" fmla="*/ 69790 w 137296"/>
                <a:gd name="connsiteY32" fmla="*/ 1356 h 160955"/>
                <a:gd name="connsiteX33" fmla="*/ 123999 w 137296"/>
                <a:gd name="connsiteY33" fmla="*/ 36750 h 160955"/>
                <a:gd name="connsiteX34" fmla="*/ 132495 w 137296"/>
                <a:gd name="connsiteY34" fmla="*/ 114383 h 16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7296" h="160955">
                  <a:moveTo>
                    <a:pt x="132495" y="114383"/>
                  </a:moveTo>
                  <a:cubicBezTo>
                    <a:pt x="132495" y="114383"/>
                    <a:pt x="132461" y="114417"/>
                    <a:pt x="132461" y="114452"/>
                  </a:cubicBezTo>
                  <a:cubicBezTo>
                    <a:pt x="131876" y="115759"/>
                    <a:pt x="131291" y="117066"/>
                    <a:pt x="130638" y="118339"/>
                  </a:cubicBezTo>
                  <a:cubicBezTo>
                    <a:pt x="130053" y="119542"/>
                    <a:pt x="129434" y="120712"/>
                    <a:pt x="128780" y="121881"/>
                  </a:cubicBezTo>
                  <a:cubicBezTo>
                    <a:pt x="127989" y="123326"/>
                    <a:pt x="127164" y="124736"/>
                    <a:pt x="126304" y="126112"/>
                  </a:cubicBezTo>
                  <a:cubicBezTo>
                    <a:pt x="125685" y="127110"/>
                    <a:pt x="125031" y="128107"/>
                    <a:pt x="124378" y="129070"/>
                  </a:cubicBezTo>
                  <a:cubicBezTo>
                    <a:pt x="124343" y="129070"/>
                    <a:pt x="124343" y="129139"/>
                    <a:pt x="124309" y="129173"/>
                  </a:cubicBezTo>
                  <a:cubicBezTo>
                    <a:pt x="121144" y="133783"/>
                    <a:pt x="117636" y="138013"/>
                    <a:pt x="113818" y="141763"/>
                  </a:cubicBezTo>
                  <a:cubicBezTo>
                    <a:pt x="113371" y="142175"/>
                    <a:pt x="112958" y="142588"/>
                    <a:pt x="112511" y="143001"/>
                  </a:cubicBezTo>
                  <a:cubicBezTo>
                    <a:pt x="111032" y="144377"/>
                    <a:pt x="109518" y="145718"/>
                    <a:pt x="107936" y="146956"/>
                  </a:cubicBezTo>
                  <a:cubicBezTo>
                    <a:pt x="107420" y="147369"/>
                    <a:pt x="106939" y="147748"/>
                    <a:pt x="106388" y="148126"/>
                  </a:cubicBezTo>
                  <a:cubicBezTo>
                    <a:pt x="106010" y="148436"/>
                    <a:pt x="105597" y="148745"/>
                    <a:pt x="105184" y="149020"/>
                  </a:cubicBezTo>
                  <a:cubicBezTo>
                    <a:pt x="104703" y="149399"/>
                    <a:pt x="104187" y="149743"/>
                    <a:pt x="103705" y="150052"/>
                  </a:cubicBezTo>
                  <a:cubicBezTo>
                    <a:pt x="103224" y="150396"/>
                    <a:pt x="102742" y="150706"/>
                    <a:pt x="102261" y="151015"/>
                  </a:cubicBezTo>
                  <a:cubicBezTo>
                    <a:pt x="101573" y="151497"/>
                    <a:pt x="100850" y="151910"/>
                    <a:pt x="100128" y="152357"/>
                  </a:cubicBezTo>
                  <a:cubicBezTo>
                    <a:pt x="95966" y="154833"/>
                    <a:pt x="91563" y="156828"/>
                    <a:pt x="87023" y="158273"/>
                  </a:cubicBezTo>
                  <a:cubicBezTo>
                    <a:pt x="87023" y="158273"/>
                    <a:pt x="86989" y="158307"/>
                    <a:pt x="86989" y="158273"/>
                  </a:cubicBezTo>
                  <a:cubicBezTo>
                    <a:pt x="86507" y="158445"/>
                    <a:pt x="85991" y="158582"/>
                    <a:pt x="85475" y="158720"/>
                  </a:cubicBezTo>
                  <a:cubicBezTo>
                    <a:pt x="84856" y="158926"/>
                    <a:pt x="84202" y="159098"/>
                    <a:pt x="83583" y="159236"/>
                  </a:cubicBezTo>
                  <a:cubicBezTo>
                    <a:pt x="82070" y="159614"/>
                    <a:pt x="80556" y="159924"/>
                    <a:pt x="79009" y="160199"/>
                  </a:cubicBezTo>
                  <a:cubicBezTo>
                    <a:pt x="78389" y="160302"/>
                    <a:pt x="77770" y="160405"/>
                    <a:pt x="77151" y="160474"/>
                  </a:cubicBezTo>
                  <a:cubicBezTo>
                    <a:pt x="75569" y="160681"/>
                    <a:pt x="73952" y="160818"/>
                    <a:pt x="72301" y="160887"/>
                  </a:cubicBezTo>
                  <a:cubicBezTo>
                    <a:pt x="71476" y="160887"/>
                    <a:pt x="70650" y="160956"/>
                    <a:pt x="69825" y="160956"/>
                  </a:cubicBezTo>
                  <a:lnTo>
                    <a:pt x="69481" y="160956"/>
                  </a:lnTo>
                  <a:cubicBezTo>
                    <a:pt x="67761" y="160956"/>
                    <a:pt x="66075" y="160853"/>
                    <a:pt x="64356" y="160681"/>
                  </a:cubicBezTo>
                  <a:cubicBezTo>
                    <a:pt x="50322" y="159305"/>
                    <a:pt x="37801" y="152701"/>
                    <a:pt x="27826" y="142588"/>
                  </a:cubicBezTo>
                  <a:cubicBezTo>
                    <a:pt x="27242" y="141969"/>
                    <a:pt x="26623" y="141350"/>
                    <a:pt x="26072" y="140696"/>
                  </a:cubicBezTo>
                  <a:cubicBezTo>
                    <a:pt x="24284" y="138667"/>
                    <a:pt x="22564" y="136569"/>
                    <a:pt x="20913" y="134333"/>
                  </a:cubicBezTo>
                  <a:cubicBezTo>
                    <a:pt x="20362" y="133611"/>
                    <a:pt x="19812" y="132854"/>
                    <a:pt x="19330" y="132097"/>
                  </a:cubicBezTo>
                  <a:cubicBezTo>
                    <a:pt x="5125" y="111700"/>
                    <a:pt x="-2271" y="84045"/>
                    <a:pt x="619" y="54499"/>
                  </a:cubicBezTo>
                  <a:cubicBezTo>
                    <a:pt x="1995" y="40362"/>
                    <a:pt x="5641" y="27084"/>
                    <a:pt x="11007" y="15218"/>
                  </a:cubicBezTo>
                  <a:cubicBezTo>
                    <a:pt x="17955" y="9542"/>
                    <a:pt x="29271" y="2766"/>
                    <a:pt x="44990" y="668"/>
                  </a:cubicBezTo>
                  <a:cubicBezTo>
                    <a:pt x="52282" y="-330"/>
                    <a:pt x="60538" y="-295"/>
                    <a:pt x="69790" y="1356"/>
                  </a:cubicBezTo>
                  <a:cubicBezTo>
                    <a:pt x="91873" y="5277"/>
                    <a:pt x="111651" y="17866"/>
                    <a:pt x="123999" y="36750"/>
                  </a:cubicBezTo>
                  <a:cubicBezTo>
                    <a:pt x="136932" y="56562"/>
                    <a:pt x="141748" y="83357"/>
                    <a:pt x="132495" y="11438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68299B9C-3EEA-4774-B59B-9933064B0544}"/>
                </a:ext>
              </a:extLst>
            </p:cNvPr>
            <p:cNvSpPr/>
            <p:nvPr/>
          </p:nvSpPr>
          <p:spPr>
            <a:xfrm flipH="1">
              <a:off x="1360981" y="2199294"/>
              <a:ext cx="124510" cy="164486"/>
            </a:xfrm>
            <a:custGeom>
              <a:avLst/>
              <a:gdLst>
                <a:gd name="connsiteX0" fmla="*/ 156195 w 156826"/>
                <a:gd name="connsiteY0" fmla="*/ 111807 h 207178"/>
                <a:gd name="connsiteX1" fmla="*/ 128884 w 156826"/>
                <a:gd name="connsiteY1" fmla="*/ 177779 h 207178"/>
                <a:gd name="connsiteX2" fmla="*/ 62739 w 156826"/>
                <a:gd name="connsiteY2" fmla="*/ 206844 h 207178"/>
                <a:gd name="connsiteX3" fmla="*/ 57649 w 156826"/>
                <a:gd name="connsiteY3" fmla="*/ 206122 h 207178"/>
                <a:gd name="connsiteX4" fmla="*/ 55310 w 156826"/>
                <a:gd name="connsiteY4" fmla="*/ 205641 h 207178"/>
                <a:gd name="connsiteX5" fmla="*/ 16820 w 156826"/>
                <a:gd name="connsiteY5" fmla="*/ 183489 h 207178"/>
                <a:gd name="connsiteX6" fmla="*/ 53349 w 156826"/>
                <a:gd name="connsiteY6" fmla="*/ 201582 h 207178"/>
                <a:gd name="connsiteX7" fmla="*/ 58474 w 156826"/>
                <a:gd name="connsiteY7" fmla="*/ 201857 h 207178"/>
                <a:gd name="connsiteX8" fmla="*/ 58818 w 156826"/>
                <a:gd name="connsiteY8" fmla="*/ 201857 h 207178"/>
                <a:gd name="connsiteX9" fmla="*/ 61295 w 156826"/>
                <a:gd name="connsiteY9" fmla="*/ 201788 h 207178"/>
                <a:gd name="connsiteX10" fmla="*/ 66145 w 156826"/>
                <a:gd name="connsiteY10" fmla="*/ 201375 h 207178"/>
                <a:gd name="connsiteX11" fmla="*/ 68002 w 156826"/>
                <a:gd name="connsiteY11" fmla="*/ 201100 h 207178"/>
                <a:gd name="connsiteX12" fmla="*/ 72577 w 156826"/>
                <a:gd name="connsiteY12" fmla="*/ 200137 h 207178"/>
                <a:gd name="connsiteX13" fmla="*/ 74469 w 156826"/>
                <a:gd name="connsiteY13" fmla="*/ 199621 h 207178"/>
                <a:gd name="connsiteX14" fmla="*/ 75982 w 156826"/>
                <a:gd name="connsiteY14" fmla="*/ 199174 h 207178"/>
                <a:gd name="connsiteX15" fmla="*/ 76016 w 156826"/>
                <a:gd name="connsiteY15" fmla="*/ 199174 h 207178"/>
                <a:gd name="connsiteX16" fmla="*/ 89122 w 156826"/>
                <a:gd name="connsiteY16" fmla="*/ 193258 h 207178"/>
                <a:gd name="connsiteX17" fmla="*/ 91254 w 156826"/>
                <a:gd name="connsiteY17" fmla="*/ 191916 h 207178"/>
                <a:gd name="connsiteX18" fmla="*/ 92699 w 156826"/>
                <a:gd name="connsiteY18" fmla="*/ 190953 h 207178"/>
                <a:gd name="connsiteX19" fmla="*/ 94178 w 156826"/>
                <a:gd name="connsiteY19" fmla="*/ 189921 h 207178"/>
                <a:gd name="connsiteX20" fmla="*/ 95382 w 156826"/>
                <a:gd name="connsiteY20" fmla="*/ 189027 h 207178"/>
                <a:gd name="connsiteX21" fmla="*/ 96930 w 156826"/>
                <a:gd name="connsiteY21" fmla="*/ 187858 h 207178"/>
                <a:gd name="connsiteX22" fmla="*/ 101504 w 156826"/>
                <a:gd name="connsiteY22" fmla="*/ 183902 h 207178"/>
                <a:gd name="connsiteX23" fmla="*/ 102811 w 156826"/>
                <a:gd name="connsiteY23" fmla="*/ 182664 h 207178"/>
                <a:gd name="connsiteX24" fmla="*/ 113302 w 156826"/>
                <a:gd name="connsiteY24" fmla="*/ 170074 h 207178"/>
                <a:gd name="connsiteX25" fmla="*/ 113371 w 156826"/>
                <a:gd name="connsiteY25" fmla="*/ 169971 h 207178"/>
                <a:gd name="connsiteX26" fmla="*/ 115297 w 156826"/>
                <a:gd name="connsiteY26" fmla="*/ 167013 h 207178"/>
                <a:gd name="connsiteX27" fmla="*/ 117774 w 156826"/>
                <a:gd name="connsiteY27" fmla="*/ 162782 h 207178"/>
                <a:gd name="connsiteX28" fmla="*/ 119631 w 156826"/>
                <a:gd name="connsiteY28" fmla="*/ 159240 h 207178"/>
                <a:gd name="connsiteX29" fmla="*/ 121454 w 156826"/>
                <a:gd name="connsiteY29" fmla="*/ 155353 h 207178"/>
                <a:gd name="connsiteX30" fmla="*/ 121489 w 156826"/>
                <a:gd name="connsiteY30" fmla="*/ 155284 h 207178"/>
                <a:gd name="connsiteX31" fmla="*/ 112993 w 156826"/>
                <a:gd name="connsiteY31" fmla="*/ 77651 h 207178"/>
                <a:gd name="connsiteX32" fmla="*/ 58784 w 156826"/>
                <a:gd name="connsiteY32" fmla="*/ 42257 h 207178"/>
                <a:gd name="connsiteX33" fmla="*/ 33984 w 156826"/>
                <a:gd name="connsiteY33" fmla="*/ 41569 h 207178"/>
                <a:gd name="connsiteX34" fmla="*/ 0 w 156826"/>
                <a:gd name="connsiteY34" fmla="*/ 56119 h 207178"/>
                <a:gd name="connsiteX35" fmla="*/ 6260 w 156826"/>
                <a:gd name="connsiteY35" fmla="*/ 44149 h 207178"/>
                <a:gd name="connsiteX36" fmla="*/ 6329 w 156826"/>
                <a:gd name="connsiteY36" fmla="*/ 44045 h 207178"/>
                <a:gd name="connsiteX37" fmla="*/ 83068 w 156826"/>
                <a:gd name="connsiteY37" fmla="*/ 327 h 207178"/>
                <a:gd name="connsiteX38" fmla="*/ 156195 w 156826"/>
                <a:gd name="connsiteY38" fmla="*/ 111807 h 20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56826" h="207178">
                  <a:moveTo>
                    <a:pt x="156195" y="111807"/>
                  </a:moveTo>
                  <a:cubicBezTo>
                    <a:pt x="153649" y="137845"/>
                    <a:pt x="143503" y="160891"/>
                    <a:pt x="128884" y="177779"/>
                  </a:cubicBezTo>
                  <a:cubicBezTo>
                    <a:pt x="111479" y="197867"/>
                    <a:pt x="87711" y="209321"/>
                    <a:pt x="62739" y="206844"/>
                  </a:cubicBezTo>
                  <a:cubicBezTo>
                    <a:pt x="61020" y="206672"/>
                    <a:pt x="59334" y="206466"/>
                    <a:pt x="57649" y="206122"/>
                  </a:cubicBezTo>
                  <a:cubicBezTo>
                    <a:pt x="56858" y="205984"/>
                    <a:pt x="56066" y="205847"/>
                    <a:pt x="55310" y="205641"/>
                  </a:cubicBezTo>
                  <a:cubicBezTo>
                    <a:pt x="40554" y="202579"/>
                    <a:pt x="27414" y="194737"/>
                    <a:pt x="16820" y="183489"/>
                  </a:cubicBezTo>
                  <a:cubicBezTo>
                    <a:pt x="26795" y="193602"/>
                    <a:pt x="39315" y="200206"/>
                    <a:pt x="53349" y="201582"/>
                  </a:cubicBezTo>
                  <a:cubicBezTo>
                    <a:pt x="55069" y="201754"/>
                    <a:pt x="56754" y="201857"/>
                    <a:pt x="58474" y="201857"/>
                  </a:cubicBezTo>
                  <a:lnTo>
                    <a:pt x="58818" y="201857"/>
                  </a:lnTo>
                  <a:cubicBezTo>
                    <a:pt x="59644" y="201857"/>
                    <a:pt x="60469" y="201823"/>
                    <a:pt x="61295" y="201788"/>
                  </a:cubicBezTo>
                  <a:cubicBezTo>
                    <a:pt x="62946" y="201719"/>
                    <a:pt x="64562" y="201582"/>
                    <a:pt x="66145" y="201375"/>
                  </a:cubicBezTo>
                  <a:cubicBezTo>
                    <a:pt x="66798" y="201307"/>
                    <a:pt x="67383" y="201203"/>
                    <a:pt x="68002" y="201100"/>
                  </a:cubicBezTo>
                  <a:cubicBezTo>
                    <a:pt x="69550" y="200825"/>
                    <a:pt x="71063" y="200515"/>
                    <a:pt x="72577" y="200137"/>
                  </a:cubicBezTo>
                  <a:cubicBezTo>
                    <a:pt x="73196" y="200000"/>
                    <a:pt x="73849" y="199828"/>
                    <a:pt x="74469" y="199621"/>
                  </a:cubicBezTo>
                  <a:cubicBezTo>
                    <a:pt x="74985" y="199484"/>
                    <a:pt x="75500" y="199346"/>
                    <a:pt x="75982" y="199174"/>
                  </a:cubicBezTo>
                  <a:cubicBezTo>
                    <a:pt x="75982" y="199208"/>
                    <a:pt x="76016" y="199174"/>
                    <a:pt x="76016" y="199174"/>
                  </a:cubicBezTo>
                  <a:cubicBezTo>
                    <a:pt x="80557" y="197729"/>
                    <a:pt x="84960" y="195734"/>
                    <a:pt x="89122" y="193258"/>
                  </a:cubicBezTo>
                  <a:cubicBezTo>
                    <a:pt x="89844" y="192845"/>
                    <a:pt x="90532" y="192398"/>
                    <a:pt x="91254" y="191916"/>
                  </a:cubicBezTo>
                  <a:cubicBezTo>
                    <a:pt x="91736" y="191607"/>
                    <a:pt x="92217" y="191297"/>
                    <a:pt x="92699" y="190953"/>
                  </a:cubicBezTo>
                  <a:cubicBezTo>
                    <a:pt x="93180" y="190644"/>
                    <a:pt x="93696" y="190300"/>
                    <a:pt x="94178" y="189921"/>
                  </a:cubicBezTo>
                  <a:cubicBezTo>
                    <a:pt x="94591" y="189646"/>
                    <a:pt x="95003" y="189337"/>
                    <a:pt x="95382" y="189027"/>
                  </a:cubicBezTo>
                  <a:cubicBezTo>
                    <a:pt x="95898" y="188649"/>
                    <a:pt x="96414" y="188270"/>
                    <a:pt x="96930" y="187858"/>
                  </a:cubicBezTo>
                  <a:cubicBezTo>
                    <a:pt x="98512" y="186619"/>
                    <a:pt x="100025" y="185278"/>
                    <a:pt x="101504" y="183902"/>
                  </a:cubicBezTo>
                  <a:cubicBezTo>
                    <a:pt x="101951" y="183489"/>
                    <a:pt x="102364" y="183076"/>
                    <a:pt x="102811" y="182664"/>
                  </a:cubicBezTo>
                  <a:cubicBezTo>
                    <a:pt x="106629" y="178914"/>
                    <a:pt x="110138" y="174684"/>
                    <a:pt x="113302" y="170074"/>
                  </a:cubicBezTo>
                  <a:cubicBezTo>
                    <a:pt x="113337" y="170040"/>
                    <a:pt x="113337" y="170006"/>
                    <a:pt x="113371" y="169971"/>
                  </a:cubicBezTo>
                  <a:cubicBezTo>
                    <a:pt x="114025" y="169008"/>
                    <a:pt x="114678" y="168011"/>
                    <a:pt x="115297" y="167013"/>
                  </a:cubicBezTo>
                  <a:cubicBezTo>
                    <a:pt x="116157" y="165637"/>
                    <a:pt x="116983" y="164227"/>
                    <a:pt x="117774" y="162782"/>
                  </a:cubicBezTo>
                  <a:cubicBezTo>
                    <a:pt x="118427" y="161613"/>
                    <a:pt x="119047" y="160443"/>
                    <a:pt x="119631" y="159240"/>
                  </a:cubicBezTo>
                  <a:cubicBezTo>
                    <a:pt x="120285" y="157967"/>
                    <a:pt x="120870" y="156660"/>
                    <a:pt x="121454" y="155353"/>
                  </a:cubicBezTo>
                  <a:cubicBezTo>
                    <a:pt x="121454" y="155353"/>
                    <a:pt x="121465" y="155329"/>
                    <a:pt x="121489" y="155284"/>
                  </a:cubicBezTo>
                  <a:cubicBezTo>
                    <a:pt x="130741" y="124258"/>
                    <a:pt x="125926" y="97463"/>
                    <a:pt x="112993" y="77651"/>
                  </a:cubicBezTo>
                  <a:cubicBezTo>
                    <a:pt x="100644" y="58767"/>
                    <a:pt x="80866" y="46178"/>
                    <a:pt x="58784" y="42257"/>
                  </a:cubicBezTo>
                  <a:cubicBezTo>
                    <a:pt x="49531" y="40606"/>
                    <a:pt x="41276" y="40571"/>
                    <a:pt x="33984" y="41569"/>
                  </a:cubicBezTo>
                  <a:cubicBezTo>
                    <a:pt x="18265" y="43667"/>
                    <a:pt x="6948" y="50443"/>
                    <a:pt x="0" y="56119"/>
                  </a:cubicBezTo>
                  <a:cubicBezTo>
                    <a:pt x="1892" y="51957"/>
                    <a:pt x="3990" y="47967"/>
                    <a:pt x="6260" y="44149"/>
                  </a:cubicBezTo>
                  <a:cubicBezTo>
                    <a:pt x="6295" y="44149"/>
                    <a:pt x="6329" y="44080"/>
                    <a:pt x="6329" y="44045"/>
                  </a:cubicBezTo>
                  <a:cubicBezTo>
                    <a:pt x="23802" y="15084"/>
                    <a:pt x="52524" y="-2665"/>
                    <a:pt x="83068" y="327"/>
                  </a:cubicBezTo>
                  <a:cubicBezTo>
                    <a:pt x="129090" y="4868"/>
                    <a:pt x="161836" y="54777"/>
                    <a:pt x="156195" y="111807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8E06D8B5-5BA9-41F6-4E6A-3D83B6AB4FFD}"/>
                </a:ext>
              </a:extLst>
            </p:cNvPr>
            <p:cNvSpPr/>
            <p:nvPr/>
          </p:nvSpPr>
          <p:spPr>
            <a:xfrm flipH="1">
              <a:off x="1447723" y="2307314"/>
              <a:ext cx="157844" cy="65267"/>
            </a:xfrm>
            <a:custGeom>
              <a:avLst/>
              <a:gdLst>
                <a:gd name="connsiteX0" fmla="*/ 198812 w 198812"/>
                <a:gd name="connsiteY0" fmla="*/ 67555 h 82207"/>
                <a:gd name="connsiteX1" fmla="*/ 194272 w 198812"/>
                <a:gd name="connsiteY1" fmla="*/ 66385 h 82207"/>
                <a:gd name="connsiteX2" fmla="*/ 132014 w 198812"/>
                <a:gd name="connsiteY2" fmla="*/ 56101 h 82207"/>
                <a:gd name="connsiteX3" fmla="*/ 86404 w 198812"/>
                <a:gd name="connsiteY3" fmla="*/ 55413 h 82207"/>
                <a:gd name="connsiteX4" fmla="*/ 69 w 198812"/>
                <a:gd name="connsiteY4" fmla="*/ 82139 h 82207"/>
                <a:gd name="connsiteX5" fmla="*/ 0 w 198812"/>
                <a:gd name="connsiteY5" fmla="*/ 82208 h 82207"/>
                <a:gd name="connsiteX6" fmla="*/ 118427 w 198812"/>
                <a:gd name="connsiteY6" fmla="*/ 1754 h 82207"/>
                <a:gd name="connsiteX7" fmla="*/ 143434 w 198812"/>
                <a:gd name="connsiteY7" fmla="*/ 0 h 82207"/>
                <a:gd name="connsiteX8" fmla="*/ 151758 w 198812"/>
                <a:gd name="connsiteY8" fmla="*/ 23596 h 82207"/>
                <a:gd name="connsiteX9" fmla="*/ 159566 w 198812"/>
                <a:gd name="connsiteY9" fmla="*/ 36942 h 82207"/>
                <a:gd name="connsiteX10" fmla="*/ 161148 w 198812"/>
                <a:gd name="connsiteY10" fmla="*/ 39178 h 82207"/>
                <a:gd name="connsiteX11" fmla="*/ 166307 w 198812"/>
                <a:gd name="connsiteY11" fmla="*/ 45541 h 82207"/>
                <a:gd name="connsiteX12" fmla="*/ 168062 w 198812"/>
                <a:gd name="connsiteY12" fmla="*/ 47433 h 82207"/>
                <a:gd name="connsiteX13" fmla="*/ 194306 w 198812"/>
                <a:gd name="connsiteY13" fmla="*/ 65869 h 82207"/>
                <a:gd name="connsiteX14" fmla="*/ 198812 w 198812"/>
                <a:gd name="connsiteY14" fmla="*/ 67555 h 8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812" h="82207">
                  <a:moveTo>
                    <a:pt x="198812" y="67555"/>
                  </a:moveTo>
                  <a:cubicBezTo>
                    <a:pt x="197918" y="67348"/>
                    <a:pt x="196370" y="66936"/>
                    <a:pt x="194272" y="66385"/>
                  </a:cubicBezTo>
                  <a:cubicBezTo>
                    <a:pt x="183953" y="63874"/>
                    <a:pt x="159944" y="58543"/>
                    <a:pt x="132014" y="56101"/>
                  </a:cubicBezTo>
                  <a:cubicBezTo>
                    <a:pt x="117430" y="54828"/>
                    <a:pt x="101745" y="54312"/>
                    <a:pt x="86404" y="55413"/>
                  </a:cubicBezTo>
                  <a:cubicBezTo>
                    <a:pt x="28171" y="59540"/>
                    <a:pt x="1685" y="80832"/>
                    <a:pt x="69" y="82139"/>
                  </a:cubicBezTo>
                  <a:lnTo>
                    <a:pt x="0" y="82208"/>
                  </a:lnTo>
                  <a:cubicBezTo>
                    <a:pt x="27861" y="23562"/>
                    <a:pt x="82999" y="6501"/>
                    <a:pt x="118427" y="1754"/>
                  </a:cubicBezTo>
                  <a:cubicBezTo>
                    <a:pt x="128884" y="344"/>
                    <a:pt x="137621" y="0"/>
                    <a:pt x="143434" y="0"/>
                  </a:cubicBezTo>
                  <a:cubicBezTo>
                    <a:pt x="145360" y="8358"/>
                    <a:pt x="148180" y="16270"/>
                    <a:pt x="151758" y="23596"/>
                  </a:cubicBezTo>
                  <a:cubicBezTo>
                    <a:pt x="154062" y="28308"/>
                    <a:pt x="156676" y="32780"/>
                    <a:pt x="159566" y="36942"/>
                  </a:cubicBezTo>
                  <a:cubicBezTo>
                    <a:pt x="160047" y="37699"/>
                    <a:pt x="160598" y="38455"/>
                    <a:pt x="161148" y="39178"/>
                  </a:cubicBezTo>
                  <a:cubicBezTo>
                    <a:pt x="162799" y="41413"/>
                    <a:pt x="164519" y="43512"/>
                    <a:pt x="166307" y="45541"/>
                  </a:cubicBezTo>
                  <a:cubicBezTo>
                    <a:pt x="166858" y="46195"/>
                    <a:pt x="167477" y="46814"/>
                    <a:pt x="168062" y="47433"/>
                  </a:cubicBezTo>
                  <a:cubicBezTo>
                    <a:pt x="175629" y="55447"/>
                    <a:pt x="184503" y="61776"/>
                    <a:pt x="194306" y="65869"/>
                  </a:cubicBezTo>
                  <a:cubicBezTo>
                    <a:pt x="195785" y="66489"/>
                    <a:pt x="197264" y="67039"/>
                    <a:pt x="198812" y="67555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8879E48D-6CFC-5E24-F98A-8BA1571DBF8B}"/>
                </a:ext>
              </a:extLst>
            </p:cNvPr>
            <p:cNvSpPr/>
            <p:nvPr/>
          </p:nvSpPr>
          <p:spPr>
            <a:xfrm flipH="1">
              <a:off x="1494257" y="2043686"/>
              <a:ext cx="177995" cy="162530"/>
            </a:xfrm>
            <a:custGeom>
              <a:avLst/>
              <a:gdLst>
                <a:gd name="connsiteX0" fmla="*/ 224194 w 224193"/>
                <a:gd name="connsiteY0" fmla="*/ 204715 h 204715"/>
                <a:gd name="connsiteX1" fmla="*/ 217039 w 224193"/>
                <a:gd name="connsiteY1" fmla="*/ 195325 h 204715"/>
                <a:gd name="connsiteX2" fmla="*/ 167095 w 224193"/>
                <a:gd name="connsiteY2" fmla="*/ 59596 h 204715"/>
                <a:gd name="connsiteX3" fmla="*/ 54928 w 224193"/>
                <a:gd name="connsiteY3" fmla="*/ 9411 h 204715"/>
                <a:gd name="connsiteX4" fmla="*/ 7598 w 224193"/>
                <a:gd name="connsiteY4" fmla="*/ 57979 h 204715"/>
                <a:gd name="connsiteX5" fmla="*/ 37764 w 224193"/>
                <a:gd name="connsiteY5" fmla="*/ 105103 h 204715"/>
                <a:gd name="connsiteX6" fmla="*/ 81757 w 224193"/>
                <a:gd name="connsiteY6" fmla="*/ 80819 h 204715"/>
                <a:gd name="connsiteX7" fmla="*/ 81414 w 224193"/>
                <a:gd name="connsiteY7" fmla="*/ 51685 h 204715"/>
                <a:gd name="connsiteX8" fmla="*/ 102946 w 224193"/>
                <a:gd name="connsiteY8" fmla="*/ 35897 h 204715"/>
                <a:gd name="connsiteX9" fmla="*/ 108312 w 224193"/>
                <a:gd name="connsiteY9" fmla="*/ 62038 h 204715"/>
                <a:gd name="connsiteX10" fmla="*/ 88018 w 224193"/>
                <a:gd name="connsiteY10" fmla="*/ 83742 h 204715"/>
                <a:gd name="connsiteX11" fmla="*/ 36182 w 224193"/>
                <a:gd name="connsiteY11" fmla="*/ 111776 h 204715"/>
                <a:gd name="connsiteX12" fmla="*/ 822 w 224193"/>
                <a:gd name="connsiteY12" fmla="*/ 56741 h 204715"/>
                <a:gd name="connsiteX13" fmla="*/ 53105 w 224193"/>
                <a:gd name="connsiteY13" fmla="*/ 2773 h 204715"/>
                <a:gd name="connsiteX14" fmla="*/ 172324 w 224193"/>
                <a:gd name="connsiteY14" fmla="*/ 55124 h 204715"/>
                <a:gd name="connsiteX15" fmla="*/ 224194 w 224193"/>
                <a:gd name="connsiteY15" fmla="*/ 204715 h 20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4193" h="204715">
                  <a:moveTo>
                    <a:pt x="224194" y="204715"/>
                  </a:moveTo>
                  <a:cubicBezTo>
                    <a:pt x="221958" y="201344"/>
                    <a:pt x="219585" y="198214"/>
                    <a:pt x="217039" y="195325"/>
                  </a:cubicBezTo>
                  <a:cubicBezTo>
                    <a:pt x="215079" y="153911"/>
                    <a:pt x="203762" y="102592"/>
                    <a:pt x="167095" y="59596"/>
                  </a:cubicBezTo>
                  <a:cubicBezTo>
                    <a:pt x="131667" y="18045"/>
                    <a:pt x="90769" y="-254"/>
                    <a:pt x="54928" y="9411"/>
                  </a:cubicBezTo>
                  <a:cubicBezTo>
                    <a:pt x="30335" y="16016"/>
                    <a:pt x="11760" y="35106"/>
                    <a:pt x="7598" y="57979"/>
                  </a:cubicBezTo>
                  <a:cubicBezTo>
                    <a:pt x="3093" y="82814"/>
                    <a:pt x="19775" y="100769"/>
                    <a:pt x="37764" y="105103"/>
                  </a:cubicBezTo>
                  <a:cubicBezTo>
                    <a:pt x="52555" y="108611"/>
                    <a:pt x="70785" y="103555"/>
                    <a:pt x="81757" y="80819"/>
                  </a:cubicBezTo>
                  <a:cubicBezTo>
                    <a:pt x="79969" y="73630"/>
                    <a:pt x="77802" y="61109"/>
                    <a:pt x="81414" y="51685"/>
                  </a:cubicBezTo>
                  <a:cubicBezTo>
                    <a:pt x="86814" y="37685"/>
                    <a:pt x="95516" y="33042"/>
                    <a:pt x="102946" y="35897"/>
                  </a:cubicBezTo>
                  <a:cubicBezTo>
                    <a:pt x="110375" y="38752"/>
                    <a:pt x="113677" y="48039"/>
                    <a:pt x="108312" y="62038"/>
                  </a:cubicBezTo>
                  <a:cubicBezTo>
                    <a:pt x="104562" y="71704"/>
                    <a:pt x="94106" y="79718"/>
                    <a:pt x="88018" y="83742"/>
                  </a:cubicBezTo>
                  <a:cubicBezTo>
                    <a:pt x="75222" y="110228"/>
                    <a:pt x="52933" y="115800"/>
                    <a:pt x="36182" y="111776"/>
                  </a:cubicBezTo>
                  <a:cubicBezTo>
                    <a:pt x="14822" y="106685"/>
                    <a:pt x="-4234" y="84671"/>
                    <a:pt x="822" y="56741"/>
                  </a:cubicBezTo>
                  <a:cubicBezTo>
                    <a:pt x="5466" y="31253"/>
                    <a:pt x="26001" y="10065"/>
                    <a:pt x="53105" y="2773"/>
                  </a:cubicBezTo>
                  <a:cubicBezTo>
                    <a:pt x="91664" y="-7615"/>
                    <a:pt x="135107" y="11475"/>
                    <a:pt x="172324" y="55124"/>
                  </a:cubicBezTo>
                  <a:cubicBezTo>
                    <a:pt x="213118" y="102970"/>
                    <a:pt x="223540" y="160653"/>
                    <a:pt x="224194" y="204715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DA2F93CB-08B4-B91F-2183-F2B8D1A7396E}"/>
                </a:ext>
              </a:extLst>
            </p:cNvPr>
            <p:cNvSpPr/>
            <p:nvPr/>
          </p:nvSpPr>
          <p:spPr>
            <a:xfrm flipH="1">
              <a:off x="1381279" y="2010731"/>
              <a:ext cx="122584" cy="192155"/>
            </a:xfrm>
            <a:custGeom>
              <a:avLst/>
              <a:gdLst>
                <a:gd name="connsiteX0" fmla="*/ 123923 w 154401"/>
                <a:gd name="connsiteY0" fmla="*/ 242028 h 242028"/>
                <a:gd name="connsiteX1" fmla="*/ 117319 w 154401"/>
                <a:gd name="connsiteY1" fmla="*/ 239861 h 242028"/>
                <a:gd name="connsiteX2" fmla="*/ 147072 w 154401"/>
                <a:gd name="connsiteY2" fmla="*/ 118957 h 242028"/>
                <a:gd name="connsiteX3" fmla="*/ 86947 w 154401"/>
                <a:gd name="connsiteY3" fmla="*/ 11778 h 242028"/>
                <a:gd name="connsiteX4" fmla="*/ 19976 w 154401"/>
                <a:gd name="connsiteY4" fmla="*/ 22544 h 242028"/>
                <a:gd name="connsiteX5" fmla="*/ 16124 w 154401"/>
                <a:gd name="connsiteY5" fmla="*/ 78370 h 242028"/>
                <a:gd name="connsiteX6" fmla="*/ 65930 w 154401"/>
                <a:gd name="connsiteY6" fmla="*/ 85111 h 242028"/>
                <a:gd name="connsiteX7" fmla="*/ 83025 w 154401"/>
                <a:gd name="connsiteY7" fmla="*/ 61515 h 242028"/>
                <a:gd name="connsiteX8" fmla="*/ 109717 w 154401"/>
                <a:gd name="connsiteY8" fmla="*/ 61653 h 242028"/>
                <a:gd name="connsiteX9" fmla="*/ 98401 w 154401"/>
                <a:gd name="connsiteY9" fmla="*/ 85868 h 242028"/>
                <a:gd name="connsiteX10" fmla="*/ 69198 w 154401"/>
                <a:gd name="connsiteY10" fmla="*/ 91165 h 242028"/>
                <a:gd name="connsiteX11" fmla="*/ 10861 w 154401"/>
                <a:gd name="connsiteY11" fmla="*/ 82772 h 242028"/>
                <a:gd name="connsiteX12" fmla="*/ 15298 w 154401"/>
                <a:gd name="connsiteY12" fmla="*/ 17522 h 242028"/>
                <a:gd name="connsiteX13" fmla="*/ 89457 w 154401"/>
                <a:gd name="connsiteY13" fmla="*/ 5380 h 242028"/>
                <a:gd name="connsiteX14" fmla="*/ 153951 w 154401"/>
                <a:gd name="connsiteY14" fmla="*/ 118510 h 242028"/>
                <a:gd name="connsiteX15" fmla="*/ 123923 w 154401"/>
                <a:gd name="connsiteY15" fmla="*/ 242028 h 24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4401" h="242028">
                  <a:moveTo>
                    <a:pt x="123923" y="242028"/>
                  </a:moveTo>
                  <a:cubicBezTo>
                    <a:pt x="121756" y="241168"/>
                    <a:pt x="119554" y="240480"/>
                    <a:pt x="117319" y="239861"/>
                  </a:cubicBezTo>
                  <a:cubicBezTo>
                    <a:pt x="135686" y="207494"/>
                    <a:pt x="150236" y="166184"/>
                    <a:pt x="147072" y="118957"/>
                  </a:cubicBezTo>
                  <a:cubicBezTo>
                    <a:pt x="143391" y="64473"/>
                    <a:pt x="121481" y="25399"/>
                    <a:pt x="86947" y="11778"/>
                  </a:cubicBezTo>
                  <a:cubicBezTo>
                    <a:pt x="63247" y="2422"/>
                    <a:pt x="36968" y="6653"/>
                    <a:pt x="19976" y="22544"/>
                  </a:cubicBezTo>
                  <a:cubicBezTo>
                    <a:pt x="1574" y="39777"/>
                    <a:pt x="4257" y="64164"/>
                    <a:pt x="16124" y="78370"/>
                  </a:cubicBezTo>
                  <a:cubicBezTo>
                    <a:pt x="25858" y="89996"/>
                    <a:pt x="43538" y="96806"/>
                    <a:pt x="65930" y="85111"/>
                  </a:cubicBezTo>
                  <a:cubicBezTo>
                    <a:pt x="68751" y="78266"/>
                    <a:pt x="74495" y="66915"/>
                    <a:pt x="83025" y="61515"/>
                  </a:cubicBezTo>
                  <a:cubicBezTo>
                    <a:pt x="95683" y="53501"/>
                    <a:pt x="105452" y="54945"/>
                    <a:pt x="109717" y="61653"/>
                  </a:cubicBezTo>
                  <a:cubicBezTo>
                    <a:pt x="113948" y="68395"/>
                    <a:pt x="111093" y="77819"/>
                    <a:pt x="98401" y="85868"/>
                  </a:cubicBezTo>
                  <a:cubicBezTo>
                    <a:pt x="89664" y="91406"/>
                    <a:pt x="76490" y="91578"/>
                    <a:pt x="69198" y="91165"/>
                  </a:cubicBezTo>
                  <a:cubicBezTo>
                    <a:pt x="43125" y="104820"/>
                    <a:pt x="21937" y="96015"/>
                    <a:pt x="10861" y="82772"/>
                  </a:cubicBezTo>
                  <a:cubicBezTo>
                    <a:pt x="-3241" y="65952"/>
                    <a:pt x="-5443" y="36922"/>
                    <a:pt x="15298" y="17522"/>
                  </a:cubicBezTo>
                  <a:cubicBezTo>
                    <a:pt x="34217" y="-158"/>
                    <a:pt x="63316" y="-4939"/>
                    <a:pt x="89457" y="5380"/>
                  </a:cubicBezTo>
                  <a:cubicBezTo>
                    <a:pt x="126606" y="20033"/>
                    <a:pt x="150099" y="61240"/>
                    <a:pt x="153951" y="118510"/>
                  </a:cubicBezTo>
                  <a:cubicBezTo>
                    <a:pt x="157184" y="166700"/>
                    <a:pt x="142566" y="208870"/>
                    <a:pt x="123923" y="242028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6CB402A1-72D2-02D3-3D38-B0FA12303CC1}"/>
                </a:ext>
              </a:extLst>
            </p:cNvPr>
            <p:cNvSpPr/>
            <p:nvPr/>
          </p:nvSpPr>
          <p:spPr>
            <a:xfrm flipH="1">
              <a:off x="1188355" y="2340439"/>
              <a:ext cx="251367" cy="277881"/>
            </a:xfrm>
            <a:custGeom>
              <a:avLst/>
              <a:gdLst>
                <a:gd name="connsiteX0" fmla="*/ 313937 w 316609"/>
                <a:gd name="connsiteY0" fmla="*/ 311633 h 350004"/>
                <a:gd name="connsiteX1" fmla="*/ 236992 w 316609"/>
                <a:gd name="connsiteY1" fmla="*/ 332030 h 350004"/>
                <a:gd name="connsiteX2" fmla="*/ 230526 w 316609"/>
                <a:gd name="connsiteY2" fmla="*/ 311633 h 350004"/>
                <a:gd name="connsiteX3" fmla="*/ 212089 w 316609"/>
                <a:gd name="connsiteY3" fmla="*/ 161664 h 350004"/>
                <a:gd name="connsiteX4" fmla="*/ 179791 w 316609"/>
                <a:gd name="connsiteY4" fmla="*/ 123312 h 350004"/>
                <a:gd name="connsiteX5" fmla="*/ 0 w 316609"/>
                <a:gd name="connsiteY5" fmla="*/ 28377 h 350004"/>
                <a:gd name="connsiteX6" fmla="*/ 0 w 316609"/>
                <a:gd name="connsiteY6" fmla="*/ 28377 h 350004"/>
                <a:gd name="connsiteX7" fmla="*/ 5091 w 316609"/>
                <a:gd name="connsiteY7" fmla="*/ 29065 h 350004"/>
                <a:gd name="connsiteX8" fmla="*/ 44784 w 316609"/>
                <a:gd name="connsiteY8" fmla="*/ 21154 h 350004"/>
                <a:gd name="connsiteX9" fmla="*/ 71235 w 316609"/>
                <a:gd name="connsiteY9" fmla="*/ 0 h 350004"/>
                <a:gd name="connsiteX10" fmla="*/ 235685 w 316609"/>
                <a:gd name="connsiteY10" fmla="*/ 118152 h 350004"/>
                <a:gd name="connsiteX11" fmla="*/ 275413 w 316609"/>
                <a:gd name="connsiteY11" fmla="*/ 164897 h 350004"/>
                <a:gd name="connsiteX12" fmla="*/ 275448 w 316609"/>
                <a:gd name="connsiteY12" fmla="*/ 164897 h 350004"/>
                <a:gd name="connsiteX13" fmla="*/ 313937 w 316609"/>
                <a:gd name="connsiteY13" fmla="*/ 311633 h 35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6609" h="350004">
                  <a:moveTo>
                    <a:pt x="313937" y="311633"/>
                  </a:moveTo>
                  <a:cubicBezTo>
                    <a:pt x="305270" y="355041"/>
                    <a:pt x="255223" y="361301"/>
                    <a:pt x="236992" y="332030"/>
                  </a:cubicBezTo>
                  <a:cubicBezTo>
                    <a:pt x="233518" y="326492"/>
                    <a:pt x="231214" y="319716"/>
                    <a:pt x="230526" y="311633"/>
                  </a:cubicBezTo>
                  <a:cubicBezTo>
                    <a:pt x="227086" y="271011"/>
                    <a:pt x="242565" y="214394"/>
                    <a:pt x="212089" y="161664"/>
                  </a:cubicBezTo>
                  <a:cubicBezTo>
                    <a:pt x="204522" y="148524"/>
                    <a:pt x="194065" y="135660"/>
                    <a:pt x="179791" y="123312"/>
                  </a:cubicBezTo>
                  <a:cubicBezTo>
                    <a:pt x="93799" y="49084"/>
                    <a:pt x="0" y="28377"/>
                    <a:pt x="0" y="28377"/>
                  </a:cubicBezTo>
                  <a:lnTo>
                    <a:pt x="0" y="28377"/>
                  </a:lnTo>
                  <a:cubicBezTo>
                    <a:pt x="1685" y="28687"/>
                    <a:pt x="3371" y="28893"/>
                    <a:pt x="5091" y="29065"/>
                  </a:cubicBezTo>
                  <a:cubicBezTo>
                    <a:pt x="18987" y="30441"/>
                    <a:pt x="32539" y="27517"/>
                    <a:pt x="44784" y="21154"/>
                  </a:cubicBezTo>
                  <a:cubicBezTo>
                    <a:pt x="54553" y="16098"/>
                    <a:pt x="63530" y="8909"/>
                    <a:pt x="71235" y="0"/>
                  </a:cubicBezTo>
                  <a:cubicBezTo>
                    <a:pt x="96173" y="12520"/>
                    <a:pt x="167615" y="51457"/>
                    <a:pt x="235685" y="118152"/>
                  </a:cubicBezTo>
                  <a:cubicBezTo>
                    <a:pt x="251473" y="133631"/>
                    <a:pt x="264647" y="149281"/>
                    <a:pt x="275413" y="164897"/>
                  </a:cubicBezTo>
                  <a:lnTo>
                    <a:pt x="275448" y="164897"/>
                  </a:lnTo>
                  <a:cubicBezTo>
                    <a:pt x="312734" y="218762"/>
                    <a:pt x="321952" y="271630"/>
                    <a:pt x="313937" y="311633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56D213D0-E6A1-26AE-E262-973C5635AACD}"/>
                </a:ext>
              </a:extLst>
            </p:cNvPr>
            <p:cNvSpPr/>
            <p:nvPr/>
          </p:nvSpPr>
          <p:spPr>
            <a:xfrm flipH="1">
              <a:off x="955505" y="2056931"/>
              <a:ext cx="455049" cy="428506"/>
            </a:xfrm>
            <a:custGeom>
              <a:avLst/>
              <a:gdLst>
                <a:gd name="connsiteX0" fmla="*/ 529914 w 573156"/>
                <a:gd name="connsiteY0" fmla="*/ 443345 h 539724"/>
                <a:gd name="connsiteX1" fmla="*/ 362505 w 573156"/>
                <a:gd name="connsiteY1" fmla="*/ 517883 h 539724"/>
                <a:gd name="connsiteX2" fmla="*/ 204212 w 573156"/>
                <a:gd name="connsiteY2" fmla="*/ 539724 h 539724"/>
                <a:gd name="connsiteX3" fmla="*/ 164450 w 573156"/>
                <a:gd name="connsiteY3" fmla="*/ 492945 h 539724"/>
                <a:gd name="connsiteX4" fmla="*/ 0 w 573156"/>
                <a:gd name="connsiteY4" fmla="*/ 374793 h 539724"/>
                <a:gd name="connsiteX5" fmla="*/ 27070 w 573156"/>
                <a:gd name="connsiteY5" fmla="*/ 311056 h 539724"/>
                <a:gd name="connsiteX6" fmla="*/ 54106 w 573156"/>
                <a:gd name="connsiteY6" fmla="*/ 213714 h 539724"/>
                <a:gd name="connsiteX7" fmla="*/ 187083 w 573156"/>
                <a:gd name="connsiteY7" fmla="*/ 20268 h 539724"/>
                <a:gd name="connsiteX8" fmla="*/ 310876 w 573156"/>
                <a:gd name="connsiteY8" fmla="*/ 2450 h 539724"/>
                <a:gd name="connsiteX9" fmla="*/ 319647 w 573156"/>
                <a:gd name="connsiteY9" fmla="*/ 4170 h 539724"/>
                <a:gd name="connsiteX10" fmla="*/ 322089 w 573156"/>
                <a:gd name="connsiteY10" fmla="*/ 4720 h 539724"/>
                <a:gd name="connsiteX11" fmla="*/ 329760 w 573156"/>
                <a:gd name="connsiteY11" fmla="*/ 6750 h 539724"/>
                <a:gd name="connsiteX12" fmla="*/ 342143 w 573156"/>
                <a:gd name="connsiteY12" fmla="*/ 10912 h 539724"/>
                <a:gd name="connsiteX13" fmla="*/ 350054 w 573156"/>
                <a:gd name="connsiteY13" fmla="*/ 14214 h 539724"/>
                <a:gd name="connsiteX14" fmla="*/ 382696 w 573156"/>
                <a:gd name="connsiteY14" fmla="*/ 35368 h 539724"/>
                <a:gd name="connsiteX15" fmla="*/ 386033 w 573156"/>
                <a:gd name="connsiteY15" fmla="*/ 38498 h 539724"/>
                <a:gd name="connsiteX16" fmla="*/ 400410 w 573156"/>
                <a:gd name="connsiteY16" fmla="*/ 55730 h 539724"/>
                <a:gd name="connsiteX17" fmla="*/ 402543 w 573156"/>
                <a:gd name="connsiteY17" fmla="*/ 59101 h 539724"/>
                <a:gd name="connsiteX18" fmla="*/ 404710 w 573156"/>
                <a:gd name="connsiteY18" fmla="*/ 62851 h 539724"/>
                <a:gd name="connsiteX19" fmla="*/ 408459 w 573156"/>
                <a:gd name="connsiteY19" fmla="*/ 70487 h 539724"/>
                <a:gd name="connsiteX20" fmla="*/ 410042 w 573156"/>
                <a:gd name="connsiteY20" fmla="*/ 74270 h 539724"/>
                <a:gd name="connsiteX21" fmla="*/ 410042 w 573156"/>
                <a:gd name="connsiteY21" fmla="*/ 74408 h 539724"/>
                <a:gd name="connsiteX22" fmla="*/ 415235 w 573156"/>
                <a:gd name="connsiteY22" fmla="*/ 94805 h 539724"/>
                <a:gd name="connsiteX23" fmla="*/ 409113 w 573156"/>
                <a:gd name="connsiteY23" fmla="*/ 209242 h 539724"/>
                <a:gd name="connsiteX24" fmla="*/ 400307 w 573156"/>
                <a:gd name="connsiteY24" fmla="*/ 248454 h 539724"/>
                <a:gd name="connsiteX25" fmla="*/ 537894 w 573156"/>
                <a:gd name="connsiteY25" fmla="*/ 274699 h 539724"/>
                <a:gd name="connsiteX26" fmla="*/ 571981 w 573156"/>
                <a:gd name="connsiteY26" fmla="*/ 322201 h 539724"/>
                <a:gd name="connsiteX27" fmla="*/ 529879 w 573156"/>
                <a:gd name="connsiteY27" fmla="*/ 443345 h 53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3156" h="539724">
                  <a:moveTo>
                    <a:pt x="529914" y="443345"/>
                  </a:moveTo>
                  <a:cubicBezTo>
                    <a:pt x="476014" y="513308"/>
                    <a:pt x="441618" y="529337"/>
                    <a:pt x="362505" y="517883"/>
                  </a:cubicBezTo>
                  <a:cubicBezTo>
                    <a:pt x="283393" y="506429"/>
                    <a:pt x="241980" y="509971"/>
                    <a:pt x="204212" y="539724"/>
                  </a:cubicBezTo>
                  <a:cubicBezTo>
                    <a:pt x="193412" y="524108"/>
                    <a:pt x="180238" y="508424"/>
                    <a:pt x="164450" y="492945"/>
                  </a:cubicBezTo>
                  <a:cubicBezTo>
                    <a:pt x="96379" y="426250"/>
                    <a:pt x="24938" y="387313"/>
                    <a:pt x="0" y="374793"/>
                  </a:cubicBezTo>
                  <a:cubicBezTo>
                    <a:pt x="14206" y="358386"/>
                    <a:pt x="24181" y="336166"/>
                    <a:pt x="27070" y="311056"/>
                  </a:cubicBezTo>
                  <a:cubicBezTo>
                    <a:pt x="38937" y="281681"/>
                    <a:pt x="50253" y="246769"/>
                    <a:pt x="54106" y="213714"/>
                  </a:cubicBezTo>
                  <a:cubicBezTo>
                    <a:pt x="63255" y="134946"/>
                    <a:pt x="87299" y="62266"/>
                    <a:pt x="187083" y="20268"/>
                  </a:cubicBezTo>
                  <a:cubicBezTo>
                    <a:pt x="233140" y="902"/>
                    <a:pt x="275448" y="-3466"/>
                    <a:pt x="310876" y="2450"/>
                  </a:cubicBezTo>
                  <a:cubicBezTo>
                    <a:pt x="313834" y="2932"/>
                    <a:pt x="316792" y="3516"/>
                    <a:pt x="319647" y="4170"/>
                  </a:cubicBezTo>
                  <a:cubicBezTo>
                    <a:pt x="320473" y="4308"/>
                    <a:pt x="321298" y="4514"/>
                    <a:pt x="322089" y="4720"/>
                  </a:cubicBezTo>
                  <a:cubicBezTo>
                    <a:pt x="324704" y="5305"/>
                    <a:pt x="327249" y="5993"/>
                    <a:pt x="329760" y="6750"/>
                  </a:cubicBezTo>
                  <a:cubicBezTo>
                    <a:pt x="334025" y="7954"/>
                    <a:pt x="338153" y="9364"/>
                    <a:pt x="342143" y="10912"/>
                  </a:cubicBezTo>
                  <a:cubicBezTo>
                    <a:pt x="344826" y="11944"/>
                    <a:pt x="347474" y="13044"/>
                    <a:pt x="350054" y="14214"/>
                  </a:cubicBezTo>
                  <a:cubicBezTo>
                    <a:pt x="362505" y="19889"/>
                    <a:pt x="373444" y="27044"/>
                    <a:pt x="382696" y="35368"/>
                  </a:cubicBezTo>
                  <a:cubicBezTo>
                    <a:pt x="383831" y="36400"/>
                    <a:pt x="384932" y="37431"/>
                    <a:pt x="386033" y="38498"/>
                  </a:cubicBezTo>
                  <a:cubicBezTo>
                    <a:pt x="391536" y="43829"/>
                    <a:pt x="396352" y="49608"/>
                    <a:pt x="400410" y="55730"/>
                  </a:cubicBezTo>
                  <a:cubicBezTo>
                    <a:pt x="401133" y="56866"/>
                    <a:pt x="401855" y="57966"/>
                    <a:pt x="402543" y="59101"/>
                  </a:cubicBezTo>
                  <a:cubicBezTo>
                    <a:pt x="403300" y="60340"/>
                    <a:pt x="404022" y="61578"/>
                    <a:pt x="404710" y="62851"/>
                  </a:cubicBezTo>
                  <a:cubicBezTo>
                    <a:pt x="406086" y="65327"/>
                    <a:pt x="407324" y="67907"/>
                    <a:pt x="408459" y="70487"/>
                  </a:cubicBezTo>
                  <a:cubicBezTo>
                    <a:pt x="409010" y="71725"/>
                    <a:pt x="409526" y="72998"/>
                    <a:pt x="410042" y="74270"/>
                  </a:cubicBezTo>
                  <a:cubicBezTo>
                    <a:pt x="410042" y="74373"/>
                    <a:pt x="410042" y="74408"/>
                    <a:pt x="410042" y="74408"/>
                  </a:cubicBezTo>
                  <a:cubicBezTo>
                    <a:pt x="412587" y="80978"/>
                    <a:pt x="414341" y="87822"/>
                    <a:pt x="415235" y="94805"/>
                  </a:cubicBezTo>
                  <a:cubicBezTo>
                    <a:pt x="420326" y="134258"/>
                    <a:pt x="414823" y="178423"/>
                    <a:pt x="409113" y="209242"/>
                  </a:cubicBezTo>
                  <a:cubicBezTo>
                    <a:pt x="404779" y="232735"/>
                    <a:pt x="400307" y="248454"/>
                    <a:pt x="400307" y="248454"/>
                  </a:cubicBezTo>
                  <a:cubicBezTo>
                    <a:pt x="400307" y="248454"/>
                    <a:pt x="487468" y="249383"/>
                    <a:pt x="537894" y="274699"/>
                  </a:cubicBezTo>
                  <a:cubicBezTo>
                    <a:pt x="557259" y="284433"/>
                    <a:pt x="568507" y="301253"/>
                    <a:pt x="571981" y="322201"/>
                  </a:cubicBezTo>
                  <a:cubicBezTo>
                    <a:pt x="577587" y="355875"/>
                    <a:pt x="563072" y="400246"/>
                    <a:pt x="529879" y="443345"/>
                  </a:cubicBez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4FB4C432-506A-3AFB-D947-8C6F2DBDEA42}"/>
                </a:ext>
              </a:extLst>
            </p:cNvPr>
            <p:cNvSpPr/>
            <p:nvPr/>
          </p:nvSpPr>
          <p:spPr>
            <a:xfrm flipH="1">
              <a:off x="1083906" y="2038455"/>
              <a:ext cx="311099" cy="279098"/>
            </a:xfrm>
            <a:custGeom>
              <a:avLst/>
              <a:gdLst>
                <a:gd name="connsiteX0" fmla="*/ 391846 w 391845"/>
                <a:gd name="connsiteY0" fmla="*/ 114751 h 351537"/>
                <a:gd name="connsiteX1" fmla="*/ 390263 w 391845"/>
                <a:gd name="connsiteY1" fmla="*/ 110967 h 351537"/>
                <a:gd name="connsiteX2" fmla="*/ 386514 w 391845"/>
                <a:gd name="connsiteY2" fmla="*/ 103331 h 351537"/>
                <a:gd name="connsiteX3" fmla="*/ 384347 w 391845"/>
                <a:gd name="connsiteY3" fmla="*/ 99582 h 351537"/>
                <a:gd name="connsiteX4" fmla="*/ 382215 w 391845"/>
                <a:gd name="connsiteY4" fmla="*/ 96211 h 351537"/>
                <a:gd name="connsiteX5" fmla="*/ 367837 w 391845"/>
                <a:gd name="connsiteY5" fmla="*/ 78979 h 351537"/>
                <a:gd name="connsiteX6" fmla="*/ 364500 w 391845"/>
                <a:gd name="connsiteY6" fmla="*/ 75849 h 351537"/>
                <a:gd name="connsiteX7" fmla="*/ 331858 w 391845"/>
                <a:gd name="connsiteY7" fmla="*/ 54695 h 351537"/>
                <a:gd name="connsiteX8" fmla="*/ 323947 w 391845"/>
                <a:gd name="connsiteY8" fmla="*/ 51393 h 351537"/>
                <a:gd name="connsiteX9" fmla="*/ 311564 w 391845"/>
                <a:gd name="connsiteY9" fmla="*/ 47231 h 351537"/>
                <a:gd name="connsiteX10" fmla="*/ 303894 w 391845"/>
                <a:gd name="connsiteY10" fmla="*/ 45201 h 351537"/>
                <a:gd name="connsiteX11" fmla="*/ 301452 w 391845"/>
                <a:gd name="connsiteY11" fmla="*/ 44651 h 351537"/>
                <a:gd name="connsiteX12" fmla="*/ 292680 w 391845"/>
                <a:gd name="connsiteY12" fmla="*/ 42931 h 351537"/>
                <a:gd name="connsiteX13" fmla="*/ 168887 w 391845"/>
                <a:gd name="connsiteY13" fmla="*/ 60749 h 351537"/>
                <a:gd name="connsiteX14" fmla="*/ 37595 w 391845"/>
                <a:gd name="connsiteY14" fmla="*/ 240986 h 351537"/>
                <a:gd name="connsiteX15" fmla="*/ 35910 w 391845"/>
                <a:gd name="connsiteY15" fmla="*/ 254195 h 351537"/>
                <a:gd name="connsiteX16" fmla="*/ 8874 w 391845"/>
                <a:gd name="connsiteY16" fmla="*/ 351537 h 351537"/>
                <a:gd name="connsiteX17" fmla="*/ 9115 w 391845"/>
                <a:gd name="connsiteY17" fmla="*/ 349301 h 351537"/>
                <a:gd name="connsiteX18" fmla="*/ 0 w 391845"/>
                <a:gd name="connsiteY18" fmla="*/ 288866 h 351537"/>
                <a:gd name="connsiteX19" fmla="*/ 18643 w 391845"/>
                <a:gd name="connsiteY19" fmla="*/ 213676 h 351537"/>
                <a:gd name="connsiteX20" fmla="*/ 20328 w 391845"/>
                <a:gd name="connsiteY20" fmla="*/ 200571 h 351537"/>
                <a:gd name="connsiteX21" fmla="*/ 151654 w 391845"/>
                <a:gd name="connsiteY21" fmla="*/ 20264 h 351537"/>
                <a:gd name="connsiteX22" fmla="*/ 347681 w 391845"/>
                <a:gd name="connsiteY22" fmla="*/ 35742 h 351537"/>
                <a:gd name="connsiteX23" fmla="*/ 347715 w 391845"/>
                <a:gd name="connsiteY23" fmla="*/ 35777 h 351537"/>
                <a:gd name="connsiteX24" fmla="*/ 391846 w 391845"/>
                <a:gd name="connsiteY24" fmla="*/ 114751 h 35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1845" h="351537">
                  <a:moveTo>
                    <a:pt x="391846" y="114751"/>
                  </a:moveTo>
                  <a:cubicBezTo>
                    <a:pt x="391330" y="113478"/>
                    <a:pt x="390814" y="112206"/>
                    <a:pt x="390263" y="110967"/>
                  </a:cubicBezTo>
                  <a:cubicBezTo>
                    <a:pt x="389163" y="108388"/>
                    <a:pt x="387925" y="105842"/>
                    <a:pt x="386514" y="103331"/>
                  </a:cubicBezTo>
                  <a:cubicBezTo>
                    <a:pt x="385826" y="102059"/>
                    <a:pt x="385104" y="100821"/>
                    <a:pt x="384347" y="99582"/>
                  </a:cubicBezTo>
                  <a:cubicBezTo>
                    <a:pt x="383659" y="98447"/>
                    <a:pt x="382971" y="97312"/>
                    <a:pt x="382215" y="96211"/>
                  </a:cubicBezTo>
                  <a:cubicBezTo>
                    <a:pt x="378156" y="90089"/>
                    <a:pt x="373340" y="84310"/>
                    <a:pt x="367837" y="78979"/>
                  </a:cubicBezTo>
                  <a:cubicBezTo>
                    <a:pt x="366771" y="77912"/>
                    <a:pt x="365636" y="76881"/>
                    <a:pt x="364500" y="75849"/>
                  </a:cubicBezTo>
                  <a:cubicBezTo>
                    <a:pt x="355248" y="67525"/>
                    <a:pt x="344310" y="60370"/>
                    <a:pt x="331858" y="54695"/>
                  </a:cubicBezTo>
                  <a:cubicBezTo>
                    <a:pt x="329278" y="53525"/>
                    <a:pt x="326630" y="52425"/>
                    <a:pt x="323947" y="51393"/>
                  </a:cubicBezTo>
                  <a:cubicBezTo>
                    <a:pt x="319957" y="49845"/>
                    <a:pt x="315829" y="48435"/>
                    <a:pt x="311564" y="47231"/>
                  </a:cubicBezTo>
                  <a:cubicBezTo>
                    <a:pt x="309053" y="46474"/>
                    <a:pt x="306508" y="45786"/>
                    <a:pt x="303894" y="45201"/>
                  </a:cubicBezTo>
                  <a:cubicBezTo>
                    <a:pt x="303103" y="44995"/>
                    <a:pt x="302277" y="44789"/>
                    <a:pt x="301452" y="44651"/>
                  </a:cubicBezTo>
                  <a:cubicBezTo>
                    <a:pt x="298597" y="43997"/>
                    <a:pt x="295639" y="43413"/>
                    <a:pt x="292680" y="42931"/>
                  </a:cubicBezTo>
                  <a:cubicBezTo>
                    <a:pt x="257252" y="37015"/>
                    <a:pt x="214944" y="41383"/>
                    <a:pt x="168887" y="60749"/>
                  </a:cubicBezTo>
                  <a:cubicBezTo>
                    <a:pt x="74709" y="100373"/>
                    <a:pt x="48018" y="167343"/>
                    <a:pt x="37595" y="240986"/>
                  </a:cubicBezTo>
                  <a:cubicBezTo>
                    <a:pt x="36976" y="245355"/>
                    <a:pt x="36426" y="249758"/>
                    <a:pt x="35910" y="254195"/>
                  </a:cubicBezTo>
                  <a:cubicBezTo>
                    <a:pt x="32058" y="287250"/>
                    <a:pt x="20741" y="322162"/>
                    <a:pt x="8874" y="351537"/>
                  </a:cubicBezTo>
                  <a:cubicBezTo>
                    <a:pt x="8978" y="350780"/>
                    <a:pt x="9046" y="350058"/>
                    <a:pt x="9115" y="349301"/>
                  </a:cubicBezTo>
                  <a:cubicBezTo>
                    <a:pt x="11282" y="327391"/>
                    <a:pt x="7774" y="306512"/>
                    <a:pt x="0" y="288866"/>
                  </a:cubicBezTo>
                  <a:cubicBezTo>
                    <a:pt x="8496" y="264892"/>
                    <a:pt x="15719" y="238751"/>
                    <a:pt x="18643" y="213676"/>
                  </a:cubicBezTo>
                  <a:cubicBezTo>
                    <a:pt x="19159" y="209273"/>
                    <a:pt x="19709" y="204905"/>
                    <a:pt x="20328" y="200571"/>
                  </a:cubicBezTo>
                  <a:cubicBezTo>
                    <a:pt x="30751" y="126893"/>
                    <a:pt x="57408" y="59889"/>
                    <a:pt x="151654" y="20264"/>
                  </a:cubicBezTo>
                  <a:cubicBezTo>
                    <a:pt x="236098" y="-15268"/>
                    <a:pt x="308056" y="-237"/>
                    <a:pt x="347681" y="35742"/>
                  </a:cubicBezTo>
                  <a:cubicBezTo>
                    <a:pt x="347715" y="35742"/>
                    <a:pt x="347715" y="35777"/>
                    <a:pt x="347715" y="35777"/>
                  </a:cubicBezTo>
                  <a:cubicBezTo>
                    <a:pt x="382971" y="62228"/>
                    <a:pt x="391364" y="111690"/>
                    <a:pt x="391846" y="114751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3A4EE384-4039-76DB-3624-52C4361EE2DB}"/>
                </a:ext>
              </a:extLst>
            </p:cNvPr>
            <p:cNvSpPr/>
            <p:nvPr/>
          </p:nvSpPr>
          <p:spPr>
            <a:xfrm flipH="1">
              <a:off x="955505" y="2225269"/>
              <a:ext cx="136297" cy="89681"/>
            </a:xfrm>
            <a:custGeom>
              <a:avLst/>
              <a:gdLst>
                <a:gd name="connsiteX0" fmla="*/ 171673 w 171673"/>
                <a:gd name="connsiteY0" fmla="*/ 112958 h 112958"/>
                <a:gd name="connsiteX1" fmla="*/ 137586 w 171673"/>
                <a:gd name="connsiteY1" fmla="*/ 65457 h 112958"/>
                <a:gd name="connsiteX2" fmla="*/ 0 w 171673"/>
                <a:gd name="connsiteY2" fmla="*/ 39212 h 112958"/>
                <a:gd name="connsiteX3" fmla="*/ 8806 w 171673"/>
                <a:gd name="connsiteY3" fmla="*/ 0 h 112958"/>
                <a:gd name="connsiteX4" fmla="*/ 120354 w 171673"/>
                <a:gd name="connsiteY4" fmla="*/ 24972 h 112958"/>
                <a:gd name="connsiteX5" fmla="*/ 133528 w 171673"/>
                <a:gd name="connsiteY5" fmla="*/ 33709 h 112958"/>
                <a:gd name="connsiteX6" fmla="*/ 133596 w 171673"/>
                <a:gd name="connsiteY6" fmla="*/ 33743 h 112958"/>
                <a:gd name="connsiteX7" fmla="*/ 171673 w 171673"/>
                <a:gd name="connsiteY7" fmla="*/ 112958 h 11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673" h="112958">
                  <a:moveTo>
                    <a:pt x="171673" y="112958"/>
                  </a:moveTo>
                  <a:cubicBezTo>
                    <a:pt x="168199" y="92011"/>
                    <a:pt x="156952" y="75191"/>
                    <a:pt x="137586" y="65457"/>
                  </a:cubicBezTo>
                  <a:cubicBezTo>
                    <a:pt x="87161" y="40141"/>
                    <a:pt x="0" y="39212"/>
                    <a:pt x="0" y="39212"/>
                  </a:cubicBezTo>
                  <a:cubicBezTo>
                    <a:pt x="0" y="39212"/>
                    <a:pt x="4472" y="23493"/>
                    <a:pt x="8806" y="0"/>
                  </a:cubicBezTo>
                  <a:cubicBezTo>
                    <a:pt x="38524" y="2270"/>
                    <a:pt x="87299" y="8393"/>
                    <a:pt x="120354" y="24972"/>
                  </a:cubicBezTo>
                  <a:cubicBezTo>
                    <a:pt x="125272" y="27414"/>
                    <a:pt x="129641" y="30372"/>
                    <a:pt x="133528" y="33709"/>
                  </a:cubicBezTo>
                  <a:cubicBezTo>
                    <a:pt x="133528" y="33709"/>
                    <a:pt x="133528" y="33709"/>
                    <a:pt x="133596" y="33743"/>
                  </a:cubicBezTo>
                  <a:cubicBezTo>
                    <a:pt x="169403" y="58956"/>
                    <a:pt x="171673" y="112958"/>
                    <a:pt x="171673" y="112958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0D041F08-800F-49AB-BA69-C44B3661CFEA}"/>
                </a:ext>
              </a:extLst>
            </p:cNvPr>
            <p:cNvSpPr/>
            <p:nvPr/>
          </p:nvSpPr>
          <p:spPr>
            <a:xfrm flipH="1">
              <a:off x="1126693" y="2098734"/>
              <a:ext cx="203305" cy="306303"/>
            </a:xfrm>
            <a:custGeom>
              <a:avLst/>
              <a:gdLst>
                <a:gd name="connsiteX0" fmla="*/ 219626 w 256073"/>
                <a:gd name="connsiteY0" fmla="*/ 234649 h 385803"/>
                <a:gd name="connsiteX1" fmla="*/ 181205 w 256073"/>
                <a:gd name="connsiteY1" fmla="*/ 348536 h 385803"/>
                <a:gd name="connsiteX2" fmla="*/ 170336 w 256073"/>
                <a:gd name="connsiteY2" fmla="*/ 373508 h 385803"/>
                <a:gd name="connsiteX3" fmla="*/ 143059 w 256073"/>
                <a:gd name="connsiteY3" fmla="*/ 385616 h 385803"/>
                <a:gd name="connsiteX4" fmla="*/ 2893 w 256073"/>
                <a:gd name="connsiteY4" fmla="*/ 256629 h 385803"/>
                <a:gd name="connsiteX5" fmla="*/ 55933 w 256073"/>
                <a:gd name="connsiteY5" fmla="*/ 196435 h 385803"/>
                <a:gd name="connsiteX6" fmla="*/ 80010 w 256073"/>
                <a:gd name="connsiteY6" fmla="*/ 97820 h 385803"/>
                <a:gd name="connsiteX7" fmla="*/ 140239 w 256073"/>
                <a:gd name="connsiteY7" fmla="*/ 3401 h 385803"/>
                <a:gd name="connsiteX8" fmla="*/ 215292 w 256073"/>
                <a:gd name="connsiteY8" fmla="*/ 15818 h 385803"/>
                <a:gd name="connsiteX9" fmla="*/ 219626 w 256073"/>
                <a:gd name="connsiteY9" fmla="*/ 234649 h 38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6073" h="385803">
                  <a:moveTo>
                    <a:pt x="219626" y="234649"/>
                  </a:moveTo>
                  <a:cubicBezTo>
                    <a:pt x="193519" y="283561"/>
                    <a:pt x="192418" y="312351"/>
                    <a:pt x="181205" y="348536"/>
                  </a:cubicBezTo>
                  <a:cubicBezTo>
                    <a:pt x="177662" y="359956"/>
                    <a:pt x="174050" y="367936"/>
                    <a:pt x="170336" y="373508"/>
                  </a:cubicBezTo>
                  <a:cubicBezTo>
                    <a:pt x="161977" y="386029"/>
                    <a:pt x="153068" y="386235"/>
                    <a:pt x="143059" y="385616"/>
                  </a:cubicBezTo>
                  <a:cubicBezTo>
                    <a:pt x="89332" y="382314"/>
                    <a:pt x="-19052" y="299246"/>
                    <a:pt x="2893" y="256629"/>
                  </a:cubicBezTo>
                  <a:cubicBezTo>
                    <a:pt x="12799" y="237401"/>
                    <a:pt x="37565" y="222232"/>
                    <a:pt x="55933" y="196435"/>
                  </a:cubicBezTo>
                  <a:cubicBezTo>
                    <a:pt x="55933" y="196435"/>
                    <a:pt x="73131" y="175797"/>
                    <a:pt x="80010" y="97820"/>
                  </a:cubicBezTo>
                  <a:cubicBezTo>
                    <a:pt x="84241" y="49974"/>
                    <a:pt x="106599" y="14202"/>
                    <a:pt x="140239" y="3401"/>
                  </a:cubicBezTo>
                  <a:cubicBezTo>
                    <a:pt x="161392" y="-3409"/>
                    <a:pt x="186983" y="-348"/>
                    <a:pt x="215292" y="15818"/>
                  </a:cubicBezTo>
                  <a:cubicBezTo>
                    <a:pt x="288660" y="57713"/>
                    <a:pt x="245767" y="185737"/>
                    <a:pt x="219626" y="234649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CC81E217-FD2B-3421-C612-AA9ABBBB9319}"/>
                </a:ext>
              </a:extLst>
            </p:cNvPr>
            <p:cNvSpPr/>
            <p:nvPr/>
          </p:nvSpPr>
          <p:spPr>
            <a:xfrm flipH="1">
              <a:off x="982238" y="2288471"/>
              <a:ext cx="174096" cy="131977"/>
            </a:xfrm>
            <a:custGeom>
              <a:avLst/>
              <a:gdLst>
                <a:gd name="connsiteX0" fmla="*/ 219271 w 219282"/>
                <a:gd name="connsiteY0" fmla="*/ 55482 h 166232"/>
                <a:gd name="connsiteX1" fmla="*/ 194402 w 219282"/>
                <a:gd name="connsiteY1" fmla="*/ 119253 h 166232"/>
                <a:gd name="connsiteX2" fmla="*/ 194368 w 219282"/>
                <a:gd name="connsiteY2" fmla="*/ 119253 h 166232"/>
                <a:gd name="connsiteX3" fmla="*/ 100602 w 219282"/>
                <a:gd name="connsiteY3" fmla="*/ 164003 h 166232"/>
                <a:gd name="connsiteX4" fmla="*/ 887 w 219282"/>
                <a:gd name="connsiteY4" fmla="*/ 127714 h 166232"/>
                <a:gd name="connsiteX5" fmla="*/ 59327 w 219282"/>
                <a:gd name="connsiteY5" fmla="*/ 12864 h 166232"/>
                <a:gd name="connsiteX6" fmla="*/ 62354 w 219282"/>
                <a:gd name="connsiteY6" fmla="*/ 11213 h 166232"/>
                <a:gd name="connsiteX7" fmla="*/ 219271 w 219282"/>
                <a:gd name="connsiteY7" fmla="*/ 55482 h 16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282" h="166232">
                  <a:moveTo>
                    <a:pt x="219271" y="55482"/>
                  </a:moveTo>
                  <a:cubicBezTo>
                    <a:pt x="219649" y="78321"/>
                    <a:pt x="210775" y="100713"/>
                    <a:pt x="194402" y="119253"/>
                  </a:cubicBezTo>
                  <a:lnTo>
                    <a:pt x="194368" y="119253"/>
                  </a:lnTo>
                  <a:cubicBezTo>
                    <a:pt x="173764" y="142608"/>
                    <a:pt x="141328" y="159806"/>
                    <a:pt x="100602" y="164003"/>
                  </a:cubicBezTo>
                  <a:cubicBezTo>
                    <a:pt x="27510" y="171570"/>
                    <a:pt x="-6027" y="159978"/>
                    <a:pt x="887" y="127714"/>
                  </a:cubicBezTo>
                  <a:cubicBezTo>
                    <a:pt x="887" y="127714"/>
                    <a:pt x="12031" y="40760"/>
                    <a:pt x="59327" y="12864"/>
                  </a:cubicBezTo>
                  <a:cubicBezTo>
                    <a:pt x="60290" y="12280"/>
                    <a:pt x="61322" y="11729"/>
                    <a:pt x="62354" y="11213"/>
                  </a:cubicBezTo>
                  <a:cubicBezTo>
                    <a:pt x="111197" y="-14240"/>
                    <a:pt x="218445" y="4953"/>
                    <a:pt x="219271" y="55482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C2DFB4DF-0EDD-032C-BBE4-13568E86ED1D}"/>
                </a:ext>
              </a:extLst>
            </p:cNvPr>
            <p:cNvSpPr/>
            <p:nvPr/>
          </p:nvSpPr>
          <p:spPr>
            <a:xfrm flipH="1">
              <a:off x="1442251" y="2265558"/>
              <a:ext cx="49233" cy="71333"/>
            </a:xfrm>
            <a:custGeom>
              <a:avLst/>
              <a:gdLst>
                <a:gd name="connsiteX0" fmla="*/ 61791 w 62011"/>
                <a:gd name="connsiteY0" fmla="*/ 47434 h 89847"/>
                <a:gd name="connsiteX1" fmla="*/ 27360 w 62011"/>
                <a:gd name="connsiteY1" fmla="*/ 89777 h 89847"/>
                <a:gd name="connsiteX2" fmla="*/ 221 w 62011"/>
                <a:gd name="connsiteY2" fmla="*/ 42413 h 89847"/>
                <a:gd name="connsiteX3" fmla="*/ 34652 w 62011"/>
                <a:gd name="connsiteY3" fmla="*/ 70 h 89847"/>
                <a:gd name="connsiteX4" fmla="*/ 61791 w 62011"/>
                <a:gd name="connsiteY4" fmla="*/ 47434 h 8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11" h="89847">
                  <a:moveTo>
                    <a:pt x="61791" y="47434"/>
                  </a:moveTo>
                  <a:cubicBezTo>
                    <a:pt x="59761" y="72200"/>
                    <a:pt x="44352" y="91152"/>
                    <a:pt x="27360" y="89777"/>
                  </a:cubicBezTo>
                  <a:cubicBezTo>
                    <a:pt x="10368" y="88401"/>
                    <a:pt x="-1808" y="67178"/>
                    <a:pt x="221" y="42413"/>
                  </a:cubicBezTo>
                  <a:cubicBezTo>
                    <a:pt x="2250" y="17647"/>
                    <a:pt x="17660" y="-1305"/>
                    <a:pt x="34652" y="70"/>
                  </a:cubicBezTo>
                  <a:cubicBezTo>
                    <a:pt x="51644" y="1446"/>
                    <a:pt x="63820" y="22669"/>
                    <a:pt x="61791" y="47434"/>
                  </a:cubicBezTo>
                  <a:close/>
                </a:path>
              </a:pathLst>
            </a:custGeom>
            <a:solidFill>
              <a:srgbClr val="3D1A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D1610510-5FFF-4DEE-CCA0-CB7ED142DA47}"/>
                </a:ext>
              </a:extLst>
            </p:cNvPr>
            <p:cNvSpPr/>
            <p:nvPr/>
          </p:nvSpPr>
          <p:spPr>
            <a:xfrm flipH="1">
              <a:off x="1322266" y="1977617"/>
              <a:ext cx="60895" cy="97904"/>
            </a:xfrm>
            <a:custGeom>
              <a:avLst/>
              <a:gdLst>
                <a:gd name="connsiteX0" fmla="*/ 25001 w 76700"/>
                <a:gd name="connsiteY0" fmla="*/ 10284 h 123315"/>
                <a:gd name="connsiteX1" fmla="*/ 4466 w 76700"/>
                <a:gd name="connsiteY1" fmla="*/ 1410 h 123315"/>
                <a:gd name="connsiteX2" fmla="*/ 4053 w 76700"/>
                <a:gd name="connsiteY2" fmla="*/ 23802 h 123315"/>
                <a:gd name="connsiteX3" fmla="*/ 19429 w 76700"/>
                <a:gd name="connsiteY3" fmla="*/ 34086 h 123315"/>
                <a:gd name="connsiteX4" fmla="*/ 19463 w 76700"/>
                <a:gd name="connsiteY4" fmla="*/ 34086 h 123315"/>
                <a:gd name="connsiteX5" fmla="*/ 21458 w 76700"/>
                <a:gd name="connsiteY5" fmla="*/ 33880 h 123315"/>
                <a:gd name="connsiteX6" fmla="*/ 21699 w 76700"/>
                <a:gd name="connsiteY6" fmla="*/ 33846 h 123315"/>
                <a:gd name="connsiteX7" fmla="*/ 24622 w 76700"/>
                <a:gd name="connsiteY7" fmla="*/ 32676 h 123315"/>
                <a:gd name="connsiteX8" fmla="*/ 25001 w 76700"/>
                <a:gd name="connsiteY8" fmla="*/ 10284 h 123315"/>
                <a:gd name="connsiteX9" fmla="*/ 43197 w 76700"/>
                <a:gd name="connsiteY9" fmla="*/ 100472 h 123315"/>
                <a:gd name="connsiteX10" fmla="*/ 24141 w 76700"/>
                <a:gd name="connsiteY10" fmla="*/ 88674 h 123315"/>
                <a:gd name="connsiteX11" fmla="*/ 20495 w 76700"/>
                <a:gd name="connsiteY11" fmla="*/ 110756 h 123315"/>
                <a:gd name="connsiteX12" fmla="*/ 39516 w 76700"/>
                <a:gd name="connsiteY12" fmla="*/ 122554 h 123315"/>
                <a:gd name="connsiteX13" fmla="*/ 43197 w 76700"/>
                <a:gd name="connsiteY13" fmla="*/ 100472 h 123315"/>
                <a:gd name="connsiteX14" fmla="*/ 70851 w 76700"/>
                <a:gd name="connsiteY14" fmla="*/ 45093 h 123315"/>
                <a:gd name="connsiteX15" fmla="*/ 52553 w 76700"/>
                <a:gd name="connsiteY15" fmla="*/ 41482 h 123315"/>
                <a:gd name="connsiteX16" fmla="*/ 56164 w 76700"/>
                <a:gd name="connsiteY16" fmla="*/ 59781 h 123315"/>
                <a:gd name="connsiteX17" fmla="*/ 74463 w 76700"/>
                <a:gd name="connsiteY17" fmla="*/ 63392 h 123315"/>
                <a:gd name="connsiteX18" fmla="*/ 70851 w 76700"/>
                <a:gd name="connsiteY18" fmla="*/ 45093 h 12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700" h="123315">
                  <a:moveTo>
                    <a:pt x="25001" y="10284"/>
                  </a:moveTo>
                  <a:cubicBezTo>
                    <a:pt x="19463" y="1651"/>
                    <a:pt x="10245" y="-2339"/>
                    <a:pt x="4466" y="1410"/>
                  </a:cubicBezTo>
                  <a:cubicBezTo>
                    <a:pt x="-1312" y="5125"/>
                    <a:pt x="-1519" y="15168"/>
                    <a:pt x="4053" y="23802"/>
                  </a:cubicBezTo>
                  <a:cubicBezTo>
                    <a:pt x="8147" y="30165"/>
                    <a:pt x="14166" y="33983"/>
                    <a:pt x="19429" y="34086"/>
                  </a:cubicBezTo>
                  <a:lnTo>
                    <a:pt x="19463" y="34086"/>
                  </a:lnTo>
                  <a:cubicBezTo>
                    <a:pt x="20151" y="34086"/>
                    <a:pt x="20805" y="34018"/>
                    <a:pt x="21458" y="33880"/>
                  </a:cubicBezTo>
                  <a:cubicBezTo>
                    <a:pt x="21527" y="33880"/>
                    <a:pt x="21630" y="33880"/>
                    <a:pt x="21699" y="33846"/>
                  </a:cubicBezTo>
                  <a:cubicBezTo>
                    <a:pt x="22731" y="33674"/>
                    <a:pt x="23728" y="33261"/>
                    <a:pt x="24622" y="32676"/>
                  </a:cubicBezTo>
                  <a:cubicBezTo>
                    <a:pt x="30401" y="28927"/>
                    <a:pt x="30573" y="18918"/>
                    <a:pt x="25001" y="10284"/>
                  </a:cubicBezTo>
                  <a:close/>
                  <a:moveTo>
                    <a:pt x="43197" y="100472"/>
                  </a:moveTo>
                  <a:cubicBezTo>
                    <a:pt x="38966" y="91116"/>
                    <a:pt x="30436" y="85819"/>
                    <a:pt x="24141" y="88674"/>
                  </a:cubicBezTo>
                  <a:cubicBezTo>
                    <a:pt x="17881" y="91494"/>
                    <a:pt x="16230" y="101401"/>
                    <a:pt x="20495" y="110756"/>
                  </a:cubicBezTo>
                  <a:cubicBezTo>
                    <a:pt x="24726" y="120112"/>
                    <a:pt x="33256" y="125375"/>
                    <a:pt x="39516" y="122554"/>
                  </a:cubicBezTo>
                  <a:cubicBezTo>
                    <a:pt x="45776" y="119700"/>
                    <a:pt x="47427" y="109828"/>
                    <a:pt x="43197" y="100472"/>
                  </a:cubicBezTo>
                  <a:close/>
                  <a:moveTo>
                    <a:pt x="70851" y="45093"/>
                  </a:moveTo>
                  <a:cubicBezTo>
                    <a:pt x="64798" y="39040"/>
                    <a:pt x="56611" y="37423"/>
                    <a:pt x="52553" y="41482"/>
                  </a:cubicBezTo>
                  <a:cubicBezTo>
                    <a:pt x="48494" y="45541"/>
                    <a:pt x="50110" y="53727"/>
                    <a:pt x="56164" y="59781"/>
                  </a:cubicBezTo>
                  <a:cubicBezTo>
                    <a:pt x="62218" y="65835"/>
                    <a:pt x="70404" y="67451"/>
                    <a:pt x="74463" y="63392"/>
                  </a:cubicBezTo>
                  <a:cubicBezTo>
                    <a:pt x="78522" y="59334"/>
                    <a:pt x="76905" y="51147"/>
                    <a:pt x="70851" y="45093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88517264-3C4E-49F4-F2D1-20C58E80C85C}"/>
                </a:ext>
              </a:extLst>
            </p:cNvPr>
            <p:cNvSpPr/>
            <p:nvPr/>
          </p:nvSpPr>
          <p:spPr>
            <a:xfrm flipH="1">
              <a:off x="1221062" y="2326020"/>
              <a:ext cx="384450" cy="145281"/>
            </a:xfrm>
            <a:custGeom>
              <a:avLst/>
              <a:gdLst>
                <a:gd name="connsiteX0" fmla="*/ 196886 w 484234"/>
                <a:gd name="connsiteY0" fmla="*/ 43305 h 182989"/>
                <a:gd name="connsiteX1" fmla="*/ 194719 w 484234"/>
                <a:gd name="connsiteY1" fmla="*/ 42445 h 182989"/>
                <a:gd name="connsiteX2" fmla="*/ 193137 w 484234"/>
                <a:gd name="connsiteY2" fmla="*/ 41757 h 182989"/>
                <a:gd name="connsiteX3" fmla="*/ 191279 w 484234"/>
                <a:gd name="connsiteY3" fmla="*/ 40932 h 182989"/>
                <a:gd name="connsiteX4" fmla="*/ 190626 w 484234"/>
                <a:gd name="connsiteY4" fmla="*/ 40588 h 182989"/>
                <a:gd name="connsiteX5" fmla="*/ 189422 w 484234"/>
                <a:gd name="connsiteY5" fmla="*/ 40003 h 182989"/>
                <a:gd name="connsiteX6" fmla="*/ 188115 w 484234"/>
                <a:gd name="connsiteY6" fmla="*/ 39350 h 182989"/>
                <a:gd name="connsiteX7" fmla="*/ 188080 w 484234"/>
                <a:gd name="connsiteY7" fmla="*/ 39350 h 182989"/>
                <a:gd name="connsiteX8" fmla="*/ 187805 w 484234"/>
                <a:gd name="connsiteY8" fmla="*/ 39178 h 182989"/>
                <a:gd name="connsiteX9" fmla="*/ 186395 w 484234"/>
                <a:gd name="connsiteY9" fmla="*/ 38387 h 182989"/>
                <a:gd name="connsiteX10" fmla="*/ 184400 w 484234"/>
                <a:gd name="connsiteY10" fmla="*/ 37217 h 182989"/>
                <a:gd name="connsiteX11" fmla="*/ 184194 w 484234"/>
                <a:gd name="connsiteY11" fmla="*/ 37079 h 182989"/>
                <a:gd name="connsiteX12" fmla="*/ 182439 w 484234"/>
                <a:gd name="connsiteY12" fmla="*/ 35979 h 182989"/>
                <a:gd name="connsiteX13" fmla="*/ 182027 w 484234"/>
                <a:gd name="connsiteY13" fmla="*/ 35704 h 182989"/>
                <a:gd name="connsiteX14" fmla="*/ 179825 w 484234"/>
                <a:gd name="connsiteY14" fmla="*/ 34190 h 182989"/>
                <a:gd name="connsiteX15" fmla="*/ 179069 w 484234"/>
                <a:gd name="connsiteY15" fmla="*/ 33640 h 182989"/>
                <a:gd name="connsiteX16" fmla="*/ 177589 w 484234"/>
                <a:gd name="connsiteY16" fmla="*/ 32539 h 182989"/>
                <a:gd name="connsiteX17" fmla="*/ 176902 w 484234"/>
                <a:gd name="connsiteY17" fmla="*/ 31989 h 182989"/>
                <a:gd name="connsiteX18" fmla="*/ 176833 w 484234"/>
                <a:gd name="connsiteY18" fmla="*/ 31954 h 182989"/>
                <a:gd name="connsiteX19" fmla="*/ 175560 w 484234"/>
                <a:gd name="connsiteY19" fmla="*/ 30888 h 182989"/>
                <a:gd name="connsiteX20" fmla="*/ 175010 w 484234"/>
                <a:gd name="connsiteY20" fmla="*/ 30441 h 182989"/>
                <a:gd name="connsiteX21" fmla="*/ 174356 w 484234"/>
                <a:gd name="connsiteY21" fmla="*/ 29891 h 182989"/>
                <a:gd name="connsiteX22" fmla="*/ 173909 w 484234"/>
                <a:gd name="connsiteY22" fmla="*/ 29512 h 182989"/>
                <a:gd name="connsiteX23" fmla="*/ 171742 w 484234"/>
                <a:gd name="connsiteY23" fmla="*/ 27552 h 182989"/>
                <a:gd name="connsiteX24" fmla="*/ 167993 w 484234"/>
                <a:gd name="connsiteY24" fmla="*/ 23837 h 182989"/>
                <a:gd name="connsiteX25" fmla="*/ 166239 w 484234"/>
                <a:gd name="connsiteY25" fmla="*/ 21945 h 182989"/>
                <a:gd name="connsiteX26" fmla="*/ 161079 w 484234"/>
                <a:gd name="connsiteY26" fmla="*/ 15582 h 182989"/>
                <a:gd name="connsiteX27" fmla="*/ 159497 w 484234"/>
                <a:gd name="connsiteY27" fmla="*/ 13346 h 182989"/>
                <a:gd name="connsiteX28" fmla="*/ 157399 w 484234"/>
                <a:gd name="connsiteY28" fmla="*/ 10181 h 182989"/>
                <a:gd name="connsiteX29" fmla="*/ 156608 w 484234"/>
                <a:gd name="connsiteY29" fmla="*/ 8909 h 182989"/>
                <a:gd name="connsiteX30" fmla="*/ 153477 w 484234"/>
                <a:gd name="connsiteY30" fmla="*/ 3474 h 182989"/>
                <a:gd name="connsiteX31" fmla="*/ 153409 w 484234"/>
                <a:gd name="connsiteY31" fmla="*/ 3336 h 182989"/>
                <a:gd name="connsiteX32" fmla="*/ 151861 w 484234"/>
                <a:gd name="connsiteY32" fmla="*/ 310 h 182989"/>
                <a:gd name="connsiteX33" fmla="*/ 151689 w 484234"/>
                <a:gd name="connsiteY33" fmla="*/ 0 h 182989"/>
                <a:gd name="connsiteX34" fmla="*/ 151104 w 484234"/>
                <a:gd name="connsiteY34" fmla="*/ 34 h 182989"/>
                <a:gd name="connsiteX35" fmla="*/ 131739 w 484234"/>
                <a:gd name="connsiteY35" fmla="*/ 1961 h 182989"/>
                <a:gd name="connsiteX36" fmla="*/ 120388 w 484234"/>
                <a:gd name="connsiteY36" fmla="*/ 3680 h 182989"/>
                <a:gd name="connsiteX37" fmla="*/ 74709 w 484234"/>
                <a:gd name="connsiteY37" fmla="*/ 15375 h 182989"/>
                <a:gd name="connsiteX38" fmla="*/ 68862 w 484234"/>
                <a:gd name="connsiteY38" fmla="*/ 17508 h 182989"/>
                <a:gd name="connsiteX39" fmla="*/ 68828 w 484234"/>
                <a:gd name="connsiteY39" fmla="*/ 17508 h 182989"/>
                <a:gd name="connsiteX40" fmla="*/ 0 w 484234"/>
                <a:gd name="connsiteY40" fmla="*/ 58543 h 182989"/>
                <a:gd name="connsiteX41" fmla="*/ 654 w 484234"/>
                <a:gd name="connsiteY41" fmla="*/ 58027 h 182989"/>
                <a:gd name="connsiteX42" fmla="*/ 1685 w 484234"/>
                <a:gd name="connsiteY42" fmla="*/ 57270 h 182989"/>
                <a:gd name="connsiteX43" fmla="*/ 4781 w 484234"/>
                <a:gd name="connsiteY43" fmla="*/ 55172 h 182989"/>
                <a:gd name="connsiteX44" fmla="*/ 5985 w 484234"/>
                <a:gd name="connsiteY44" fmla="*/ 54415 h 182989"/>
                <a:gd name="connsiteX45" fmla="*/ 23080 w 484234"/>
                <a:gd name="connsiteY45" fmla="*/ 45747 h 182989"/>
                <a:gd name="connsiteX46" fmla="*/ 28549 w 484234"/>
                <a:gd name="connsiteY46" fmla="*/ 43615 h 182989"/>
                <a:gd name="connsiteX47" fmla="*/ 30647 w 484234"/>
                <a:gd name="connsiteY47" fmla="*/ 42858 h 182989"/>
                <a:gd name="connsiteX48" fmla="*/ 33846 w 484234"/>
                <a:gd name="connsiteY48" fmla="*/ 41757 h 182989"/>
                <a:gd name="connsiteX49" fmla="*/ 46504 w 484234"/>
                <a:gd name="connsiteY49" fmla="*/ 38077 h 182989"/>
                <a:gd name="connsiteX50" fmla="*/ 49015 w 484234"/>
                <a:gd name="connsiteY50" fmla="*/ 37458 h 182989"/>
                <a:gd name="connsiteX51" fmla="*/ 61432 w 484234"/>
                <a:gd name="connsiteY51" fmla="*/ 34878 h 182989"/>
                <a:gd name="connsiteX52" fmla="*/ 75328 w 484234"/>
                <a:gd name="connsiteY52" fmla="*/ 32849 h 182989"/>
                <a:gd name="connsiteX53" fmla="*/ 80316 w 484234"/>
                <a:gd name="connsiteY53" fmla="*/ 32333 h 182989"/>
                <a:gd name="connsiteX54" fmla="*/ 86335 w 484234"/>
                <a:gd name="connsiteY54" fmla="*/ 31817 h 182989"/>
                <a:gd name="connsiteX55" fmla="*/ 95210 w 484234"/>
                <a:gd name="connsiteY55" fmla="*/ 31370 h 182989"/>
                <a:gd name="connsiteX56" fmla="*/ 131945 w 484234"/>
                <a:gd name="connsiteY56" fmla="*/ 32505 h 182989"/>
                <a:gd name="connsiteX57" fmla="*/ 135798 w 484234"/>
                <a:gd name="connsiteY57" fmla="*/ 32849 h 182989"/>
                <a:gd name="connsiteX58" fmla="*/ 161217 w 484234"/>
                <a:gd name="connsiteY58" fmla="*/ 36185 h 182989"/>
                <a:gd name="connsiteX59" fmla="*/ 165551 w 484234"/>
                <a:gd name="connsiteY59" fmla="*/ 36907 h 182989"/>
                <a:gd name="connsiteX60" fmla="*/ 169678 w 484234"/>
                <a:gd name="connsiteY60" fmla="*/ 37630 h 182989"/>
                <a:gd name="connsiteX61" fmla="*/ 169885 w 484234"/>
                <a:gd name="connsiteY61" fmla="*/ 37630 h 182989"/>
                <a:gd name="connsiteX62" fmla="*/ 173600 w 484234"/>
                <a:gd name="connsiteY62" fmla="*/ 38318 h 182989"/>
                <a:gd name="connsiteX63" fmla="*/ 182474 w 484234"/>
                <a:gd name="connsiteY63" fmla="*/ 40106 h 182989"/>
                <a:gd name="connsiteX64" fmla="*/ 185398 w 484234"/>
                <a:gd name="connsiteY64" fmla="*/ 40726 h 182989"/>
                <a:gd name="connsiteX65" fmla="*/ 185569 w 484234"/>
                <a:gd name="connsiteY65" fmla="*/ 40726 h 182989"/>
                <a:gd name="connsiteX66" fmla="*/ 188115 w 484234"/>
                <a:gd name="connsiteY66" fmla="*/ 41310 h 182989"/>
                <a:gd name="connsiteX67" fmla="*/ 194203 w 484234"/>
                <a:gd name="connsiteY67" fmla="*/ 42721 h 182989"/>
                <a:gd name="connsiteX68" fmla="*/ 195682 w 484234"/>
                <a:gd name="connsiteY68" fmla="*/ 43099 h 182989"/>
                <a:gd name="connsiteX69" fmla="*/ 197952 w 484234"/>
                <a:gd name="connsiteY69" fmla="*/ 43684 h 182989"/>
                <a:gd name="connsiteX70" fmla="*/ 198743 w 484234"/>
                <a:gd name="connsiteY70" fmla="*/ 43890 h 182989"/>
                <a:gd name="connsiteX71" fmla="*/ 196886 w 484234"/>
                <a:gd name="connsiteY71" fmla="*/ 43236 h 182989"/>
                <a:gd name="connsiteX72" fmla="*/ 444507 w 484234"/>
                <a:gd name="connsiteY72" fmla="*/ 136279 h 182989"/>
                <a:gd name="connsiteX73" fmla="*/ 280057 w 484234"/>
                <a:gd name="connsiteY73" fmla="*/ 18127 h 182989"/>
                <a:gd name="connsiteX74" fmla="*/ 274037 w 484234"/>
                <a:gd name="connsiteY74" fmla="*/ 24456 h 182989"/>
                <a:gd name="connsiteX75" fmla="*/ 274003 w 484234"/>
                <a:gd name="connsiteY75" fmla="*/ 24490 h 182989"/>
                <a:gd name="connsiteX76" fmla="*/ 270873 w 484234"/>
                <a:gd name="connsiteY76" fmla="*/ 27380 h 182989"/>
                <a:gd name="connsiteX77" fmla="*/ 270701 w 484234"/>
                <a:gd name="connsiteY77" fmla="*/ 27552 h 182989"/>
                <a:gd name="connsiteX78" fmla="*/ 267605 w 484234"/>
                <a:gd name="connsiteY78" fmla="*/ 30131 h 182989"/>
                <a:gd name="connsiteX79" fmla="*/ 264234 w 484234"/>
                <a:gd name="connsiteY79" fmla="*/ 32711 h 182989"/>
                <a:gd name="connsiteX80" fmla="*/ 263237 w 484234"/>
                <a:gd name="connsiteY80" fmla="*/ 33433 h 182989"/>
                <a:gd name="connsiteX81" fmla="*/ 261620 w 484234"/>
                <a:gd name="connsiteY81" fmla="*/ 34534 h 182989"/>
                <a:gd name="connsiteX82" fmla="*/ 260760 w 484234"/>
                <a:gd name="connsiteY82" fmla="*/ 35084 h 182989"/>
                <a:gd name="connsiteX83" fmla="*/ 259453 w 484234"/>
                <a:gd name="connsiteY83" fmla="*/ 35944 h 182989"/>
                <a:gd name="connsiteX84" fmla="*/ 258077 w 484234"/>
                <a:gd name="connsiteY84" fmla="*/ 36770 h 182989"/>
                <a:gd name="connsiteX85" fmla="*/ 257768 w 484234"/>
                <a:gd name="connsiteY85" fmla="*/ 36942 h 182989"/>
                <a:gd name="connsiteX86" fmla="*/ 256564 w 484234"/>
                <a:gd name="connsiteY86" fmla="*/ 37664 h 182989"/>
                <a:gd name="connsiteX87" fmla="*/ 253709 w 484234"/>
                <a:gd name="connsiteY87" fmla="*/ 39212 h 182989"/>
                <a:gd name="connsiteX88" fmla="*/ 253606 w 484234"/>
                <a:gd name="connsiteY88" fmla="*/ 39281 h 182989"/>
                <a:gd name="connsiteX89" fmla="*/ 250407 w 484234"/>
                <a:gd name="connsiteY89" fmla="*/ 40829 h 182989"/>
                <a:gd name="connsiteX90" fmla="*/ 248412 w 484234"/>
                <a:gd name="connsiteY90" fmla="*/ 41723 h 182989"/>
                <a:gd name="connsiteX91" fmla="*/ 247862 w 484234"/>
                <a:gd name="connsiteY91" fmla="*/ 41964 h 182989"/>
                <a:gd name="connsiteX92" fmla="*/ 246486 w 484234"/>
                <a:gd name="connsiteY92" fmla="*/ 42514 h 182989"/>
                <a:gd name="connsiteX93" fmla="*/ 246383 w 484234"/>
                <a:gd name="connsiteY93" fmla="*/ 42583 h 182989"/>
                <a:gd name="connsiteX94" fmla="*/ 245144 w 484234"/>
                <a:gd name="connsiteY94" fmla="*/ 43030 h 182989"/>
                <a:gd name="connsiteX95" fmla="*/ 241602 w 484234"/>
                <a:gd name="connsiteY95" fmla="*/ 44268 h 182989"/>
                <a:gd name="connsiteX96" fmla="*/ 241498 w 484234"/>
                <a:gd name="connsiteY96" fmla="*/ 44303 h 182989"/>
                <a:gd name="connsiteX97" fmla="*/ 239194 w 484234"/>
                <a:gd name="connsiteY97" fmla="*/ 44956 h 182989"/>
                <a:gd name="connsiteX98" fmla="*/ 238712 w 484234"/>
                <a:gd name="connsiteY98" fmla="*/ 45094 h 182989"/>
                <a:gd name="connsiteX99" fmla="*/ 238540 w 484234"/>
                <a:gd name="connsiteY99" fmla="*/ 45128 h 182989"/>
                <a:gd name="connsiteX100" fmla="*/ 237405 w 484234"/>
                <a:gd name="connsiteY100" fmla="*/ 45438 h 182989"/>
                <a:gd name="connsiteX101" fmla="*/ 236511 w 484234"/>
                <a:gd name="connsiteY101" fmla="*/ 45644 h 182989"/>
                <a:gd name="connsiteX102" fmla="*/ 234825 w 484234"/>
                <a:gd name="connsiteY102" fmla="*/ 46023 h 182989"/>
                <a:gd name="connsiteX103" fmla="*/ 234275 w 484234"/>
                <a:gd name="connsiteY103" fmla="*/ 46126 h 182989"/>
                <a:gd name="connsiteX104" fmla="*/ 232039 w 484234"/>
                <a:gd name="connsiteY104" fmla="*/ 46539 h 182989"/>
                <a:gd name="connsiteX105" fmla="*/ 229769 w 484234"/>
                <a:gd name="connsiteY105" fmla="*/ 46883 h 182989"/>
                <a:gd name="connsiteX106" fmla="*/ 227740 w 484234"/>
                <a:gd name="connsiteY106" fmla="*/ 47123 h 182989"/>
                <a:gd name="connsiteX107" fmla="*/ 225229 w 484234"/>
                <a:gd name="connsiteY107" fmla="*/ 47364 h 182989"/>
                <a:gd name="connsiteX108" fmla="*/ 224850 w 484234"/>
                <a:gd name="connsiteY108" fmla="*/ 47364 h 182989"/>
                <a:gd name="connsiteX109" fmla="*/ 222615 w 484234"/>
                <a:gd name="connsiteY109" fmla="*/ 47433 h 182989"/>
                <a:gd name="connsiteX110" fmla="*/ 218281 w 484234"/>
                <a:gd name="connsiteY110" fmla="*/ 47433 h 182989"/>
                <a:gd name="connsiteX111" fmla="*/ 213912 w 484234"/>
                <a:gd name="connsiteY111" fmla="*/ 47158 h 182989"/>
                <a:gd name="connsiteX112" fmla="*/ 208822 w 484234"/>
                <a:gd name="connsiteY112" fmla="*/ 46435 h 182989"/>
                <a:gd name="connsiteX113" fmla="*/ 208822 w 484234"/>
                <a:gd name="connsiteY113" fmla="*/ 46435 h 182989"/>
                <a:gd name="connsiteX114" fmla="*/ 388612 w 484234"/>
                <a:gd name="connsiteY114" fmla="*/ 141404 h 182989"/>
                <a:gd name="connsiteX115" fmla="*/ 420911 w 484234"/>
                <a:gd name="connsiteY115" fmla="*/ 179756 h 182989"/>
                <a:gd name="connsiteX116" fmla="*/ 437834 w 484234"/>
                <a:gd name="connsiteY116" fmla="*/ 175491 h 182989"/>
                <a:gd name="connsiteX117" fmla="*/ 484235 w 484234"/>
                <a:gd name="connsiteY117" fmla="*/ 182990 h 182989"/>
                <a:gd name="connsiteX118" fmla="*/ 444507 w 484234"/>
                <a:gd name="connsiteY118" fmla="*/ 136245 h 18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484234" h="182989">
                  <a:moveTo>
                    <a:pt x="196886" y="43305"/>
                  </a:moveTo>
                  <a:cubicBezTo>
                    <a:pt x="196164" y="43030"/>
                    <a:pt x="195441" y="42755"/>
                    <a:pt x="194719" y="42445"/>
                  </a:cubicBezTo>
                  <a:cubicBezTo>
                    <a:pt x="194203" y="42239"/>
                    <a:pt x="193653" y="41998"/>
                    <a:pt x="193137" y="41757"/>
                  </a:cubicBezTo>
                  <a:cubicBezTo>
                    <a:pt x="192483" y="41482"/>
                    <a:pt x="191864" y="41207"/>
                    <a:pt x="191279" y="40932"/>
                  </a:cubicBezTo>
                  <a:cubicBezTo>
                    <a:pt x="191039" y="40829"/>
                    <a:pt x="190832" y="40726"/>
                    <a:pt x="190626" y="40588"/>
                  </a:cubicBezTo>
                  <a:cubicBezTo>
                    <a:pt x="190213" y="40382"/>
                    <a:pt x="189800" y="40210"/>
                    <a:pt x="189422" y="40003"/>
                  </a:cubicBezTo>
                  <a:cubicBezTo>
                    <a:pt x="188975" y="39831"/>
                    <a:pt x="188562" y="39590"/>
                    <a:pt x="188115" y="39350"/>
                  </a:cubicBezTo>
                  <a:lnTo>
                    <a:pt x="188080" y="39350"/>
                  </a:lnTo>
                  <a:cubicBezTo>
                    <a:pt x="188080" y="39350"/>
                    <a:pt x="187908" y="39246"/>
                    <a:pt x="187805" y="39178"/>
                  </a:cubicBezTo>
                  <a:cubicBezTo>
                    <a:pt x="187324" y="38937"/>
                    <a:pt x="186877" y="38662"/>
                    <a:pt x="186395" y="38387"/>
                  </a:cubicBezTo>
                  <a:cubicBezTo>
                    <a:pt x="185741" y="38008"/>
                    <a:pt x="185054" y="37630"/>
                    <a:pt x="184400" y="37217"/>
                  </a:cubicBezTo>
                  <a:cubicBezTo>
                    <a:pt x="184331" y="37217"/>
                    <a:pt x="184262" y="37148"/>
                    <a:pt x="184194" y="37079"/>
                  </a:cubicBezTo>
                  <a:cubicBezTo>
                    <a:pt x="183609" y="36735"/>
                    <a:pt x="183024" y="36357"/>
                    <a:pt x="182439" y="35979"/>
                  </a:cubicBezTo>
                  <a:cubicBezTo>
                    <a:pt x="182302" y="35910"/>
                    <a:pt x="182164" y="35807"/>
                    <a:pt x="182027" y="35704"/>
                  </a:cubicBezTo>
                  <a:cubicBezTo>
                    <a:pt x="181304" y="35222"/>
                    <a:pt x="180548" y="34741"/>
                    <a:pt x="179825" y="34190"/>
                  </a:cubicBezTo>
                  <a:cubicBezTo>
                    <a:pt x="179585" y="34018"/>
                    <a:pt x="179309" y="33812"/>
                    <a:pt x="179069" y="33640"/>
                  </a:cubicBezTo>
                  <a:cubicBezTo>
                    <a:pt x="178587" y="33296"/>
                    <a:pt x="178105" y="32918"/>
                    <a:pt x="177589" y="32539"/>
                  </a:cubicBezTo>
                  <a:cubicBezTo>
                    <a:pt x="177349" y="32367"/>
                    <a:pt x="177142" y="32161"/>
                    <a:pt x="176902" y="31989"/>
                  </a:cubicBezTo>
                  <a:cubicBezTo>
                    <a:pt x="176902" y="31989"/>
                    <a:pt x="176879" y="31978"/>
                    <a:pt x="176833" y="31954"/>
                  </a:cubicBezTo>
                  <a:cubicBezTo>
                    <a:pt x="176420" y="31610"/>
                    <a:pt x="175973" y="31232"/>
                    <a:pt x="175560" y="30888"/>
                  </a:cubicBezTo>
                  <a:cubicBezTo>
                    <a:pt x="175354" y="30751"/>
                    <a:pt x="175182" y="30613"/>
                    <a:pt x="175010" y="30441"/>
                  </a:cubicBezTo>
                  <a:cubicBezTo>
                    <a:pt x="174803" y="30269"/>
                    <a:pt x="174563" y="30097"/>
                    <a:pt x="174356" y="29891"/>
                  </a:cubicBezTo>
                  <a:cubicBezTo>
                    <a:pt x="174184" y="29787"/>
                    <a:pt x="174047" y="29650"/>
                    <a:pt x="173909" y="29512"/>
                  </a:cubicBezTo>
                  <a:cubicBezTo>
                    <a:pt x="173152" y="28893"/>
                    <a:pt x="172430" y="28240"/>
                    <a:pt x="171742" y="27552"/>
                  </a:cubicBezTo>
                  <a:cubicBezTo>
                    <a:pt x="170469" y="26382"/>
                    <a:pt x="169197" y="25109"/>
                    <a:pt x="167993" y="23837"/>
                  </a:cubicBezTo>
                  <a:cubicBezTo>
                    <a:pt x="167408" y="23218"/>
                    <a:pt x="166789" y="22599"/>
                    <a:pt x="166239" y="21945"/>
                  </a:cubicBezTo>
                  <a:cubicBezTo>
                    <a:pt x="164450" y="19916"/>
                    <a:pt x="162730" y="17817"/>
                    <a:pt x="161079" y="15582"/>
                  </a:cubicBezTo>
                  <a:cubicBezTo>
                    <a:pt x="160529" y="14859"/>
                    <a:pt x="159978" y="14103"/>
                    <a:pt x="159497" y="13346"/>
                  </a:cubicBezTo>
                  <a:cubicBezTo>
                    <a:pt x="158775" y="12314"/>
                    <a:pt x="158087" y="11248"/>
                    <a:pt x="157399" y="10181"/>
                  </a:cubicBezTo>
                  <a:cubicBezTo>
                    <a:pt x="157124" y="9769"/>
                    <a:pt x="156848" y="9356"/>
                    <a:pt x="156608" y="8909"/>
                  </a:cubicBezTo>
                  <a:cubicBezTo>
                    <a:pt x="155507" y="7154"/>
                    <a:pt x="154441" y="5331"/>
                    <a:pt x="153477" y="3474"/>
                  </a:cubicBezTo>
                  <a:cubicBezTo>
                    <a:pt x="153443" y="3440"/>
                    <a:pt x="153409" y="3371"/>
                    <a:pt x="153409" y="3336"/>
                  </a:cubicBezTo>
                  <a:cubicBezTo>
                    <a:pt x="152858" y="2339"/>
                    <a:pt x="152342" y="1341"/>
                    <a:pt x="151861" y="310"/>
                  </a:cubicBezTo>
                  <a:cubicBezTo>
                    <a:pt x="151792" y="206"/>
                    <a:pt x="151723" y="103"/>
                    <a:pt x="151689" y="0"/>
                  </a:cubicBezTo>
                  <a:cubicBezTo>
                    <a:pt x="151483" y="0"/>
                    <a:pt x="151311" y="34"/>
                    <a:pt x="151104" y="34"/>
                  </a:cubicBezTo>
                  <a:cubicBezTo>
                    <a:pt x="144466" y="482"/>
                    <a:pt x="137999" y="1101"/>
                    <a:pt x="131739" y="1961"/>
                  </a:cubicBezTo>
                  <a:cubicBezTo>
                    <a:pt x="127886" y="2442"/>
                    <a:pt x="124103" y="3027"/>
                    <a:pt x="120388" y="3680"/>
                  </a:cubicBezTo>
                  <a:cubicBezTo>
                    <a:pt x="103740" y="6501"/>
                    <a:pt x="88434" y="10594"/>
                    <a:pt x="74709" y="15375"/>
                  </a:cubicBezTo>
                  <a:cubicBezTo>
                    <a:pt x="72714" y="16098"/>
                    <a:pt x="70754" y="16786"/>
                    <a:pt x="68862" y="17508"/>
                  </a:cubicBezTo>
                  <a:lnTo>
                    <a:pt x="68828" y="17508"/>
                  </a:lnTo>
                  <a:cubicBezTo>
                    <a:pt x="34775" y="30269"/>
                    <a:pt x="10938" y="47089"/>
                    <a:pt x="0" y="58543"/>
                  </a:cubicBezTo>
                  <a:cubicBezTo>
                    <a:pt x="103" y="58440"/>
                    <a:pt x="310" y="58268"/>
                    <a:pt x="654" y="58027"/>
                  </a:cubicBezTo>
                  <a:cubicBezTo>
                    <a:pt x="929" y="57821"/>
                    <a:pt x="1273" y="57580"/>
                    <a:pt x="1685" y="57270"/>
                  </a:cubicBezTo>
                  <a:cubicBezTo>
                    <a:pt x="2442" y="56686"/>
                    <a:pt x="3474" y="55998"/>
                    <a:pt x="4781" y="55172"/>
                  </a:cubicBezTo>
                  <a:cubicBezTo>
                    <a:pt x="5159" y="54931"/>
                    <a:pt x="5572" y="54656"/>
                    <a:pt x="5985" y="54415"/>
                  </a:cubicBezTo>
                  <a:cubicBezTo>
                    <a:pt x="9803" y="52042"/>
                    <a:pt x="15444" y="48912"/>
                    <a:pt x="23080" y="45747"/>
                  </a:cubicBezTo>
                  <a:cubicBezTo>
                    <a:pt x="24800" y="45060"/>
                    <a:pt x="26623" y="44337"/>
                    <a:pt x="28549" y="43615"/>
                  </a:cubicBezTo>
                  <a:cubicBezTo>
                    <a:pt x="29237" y="43340"/>
                    <a:pt x="29925" y="43099"/>
                    <a:pt x="30647" y="42858"/>
                  </a:cubicBezTo>
                  <a:cubicBezTo>
                    <a:pt x="31679" y="42480"/>
                    <a:pt x="32746" y="42101"/>
                    <a:pt x="33846" y="41757"/>
                  </a:cubicBezTo>
                  <a:cubicBezTo>
                    <a:pt x="37699" y="40450"/>
                    <a:pt x="41929" y="39212"/>
                    <a:pt x="46504" y="38077"/>
                  </a:cubicBezTo>
                  <a:cubicBezTo>
                    <a:pt x="47330" y="37836"/>
                    <a:pt x="48155" y="37630"/>
                    <a:pt x="49015" y="37458"/>
                  </a:cubicBezTo>
                  <a:cubicBezTo>
                    <a:pt x="52902" y="36495"/>
                    <a:pt x="57030" y="35635"/>
                    <a:pt x="61432" y="34878"/>
                  </a:cubicBezTo>
                  <a:cubicBezTo>
                    <a:pt x="65801" y="34087"/>
                    <a:pt x="70444" y="33399"/>
                    <a:pt x="75328" y="32849"/>
                  </a:cubicBezTo>
                  <a:cubicBezTo>
                    <a:pt x="76980" y="32642"/>
                    <a:pt x="78631" y="32470"/>
                    <a:pt x="80316" y="32333"/>
                  </a:cubicBezTo>
                  <a:cubicBezTo>
                    <a:pt x="82277" y="32126"/>
                    <a:pt x="84272" y="31954"/>
                    <a:pt x="86335" y="31817"/>
                  </a:cubicBezTo>
                  <a:cubicBezTo>
                    <a:pt x="89294" y="31610"/>
                    <a:pt x="92252" y="31438"/>
                    <a:pt x="95210" y="31370"/>
                  </a:cubicBezTo>
                  <a:cubicBezTo>
                    <a:pt x="107661" y="30957"/>
                    <a:pt x="120147" y="31473"/>
                    <a:pt x="131945" y="32505"/>
                  </a:cubicBezTo>
                  <a:cubicBezTo>
                    <a:pt x="133252" y="32608"/>
                    <a:pt x="134525" y="32746"/>
                    <a:pt x="135798" y="32849"/>
                  </a:cubicBezTo>
                  <a:cubicBezTo>
                    <a:pt x="144844" y="33743"/>
                    <a:pt x="153443" y="34912"/>
                    <a:pt x="161217" y="36185"/>
                  </a:cubicBezTo>
                  <a:cubicBezTo>
                    <a:pt x="162696" y="36426"/>
                    <a:pt x="164140" y="36667"/>
                    <a:pt x="165551" y="36907"/>
                  </a:cubicBezTo>
                  <a:cubicBezTo>
                    <a:pt x="166961" y="37148"/>
                    <a:pt x="168337" y="37389"/>
                    <a:pt x="169678" y="37630"/>
                  </a:cubicBezTo>
                  <a:cubicBezTo>
                    <a:pt x="169747" y="37630"/>
                    <a:pt x="169816" y="37630"/>
                    <a:pt x="169885" y="37630"/>
                  </a:cubicBezTo>
                  <a:cubicBezTo>
                    <a:pt x="171157" y="37871"/>
                    <a:pt x="172396" y="38077"/>
                    <a:pt x="173600" y="38318"/>
                  </a:cubicBezTo>
                  <a:cubicBezTo>
                    <a:pt x="176798" y="38937"/>
                    <a:pt x="179756" y="39522"/>
                    <a:pt x="182474" y="40106"/>
                  </a:cubicBezTo>
                  <a:cubicBezTo>
                    <a:pt x="183471" y="40313"/>
                    <a:pt x="184469" y="40519"/>
                    <a:pt x="185398" y="40726"/>
                  </a:cubicBezTo>
                  <a:cubicBezTo>
                    <a:pt x="185466" y="40726"/>
                    <a:pt x="185501" y="40726"/>
                    <a:pt x="185569" y="40726"/>
                  </a:cubicBezTo>
                  <a:cubicBezTo>
                    <a:pt x="186464" y="40932"/>
                    <a:pt x="187289" y="41104"/>
                    <a:pt x="188115" y="41310"/>
                  </a:cubicBezTo>
                  <a:cubicBezTo>
                    <a:pt x="190488" y="41826"/>
                    <a:pt x="192518" y="42308"/>
                    <a:pt x="194203" y="42721"/>
                  </a:cubicBezTo>
                  <a:cubicBezTo>
                    <a:pt x="194719" y="42858"/>
                    <a:pt x="195235" y="42996"/>
                    <a:pt x="195682" y="43099"/>
                  </a:cubicBezTo>
                  <a:cubicBezTo>
                    <a:pt x="196576" y="43340"/>
                    <a:pt x="197333" y="43512"/>
                    <a:pt x="197952" y="43684"/>
                  </a:cubicBezTo>
                  <a:cubicBezTo>
                    <a:pt x="198262" y="43752"/>
                    <a:pt x="198537" y="43821"/>
                    <a:pt x="198743" y="43890"/>
                  </a:cubicBezTo>
                  <a:cubicBezTo>
                    <a:pt x="198124" y="43684"/>
                    <a:pt x="197505" y="43443"/>
                    <a:pt x="196886" y="43236"/>
                  </a:cubicBezTo>
                  <a:close/>
                  <a:moveTo>
                    <a:pt x="444507" y="136279"/>
                  </a:moveTo>
                  <a:cubicBezTo>
                    <a:pt x="376436" y="69584"/>
                    <a:pt x="304994" y="30647"/>
                    <a:pt x="280057" y="18127"/>
                  </a:cubicBezTo>
                  <a:cubicBezTo>
                    <a:pt x="278131" y="20363"/>
                    <a:pt x="276136" y="22461"/>
                    <a:pt x="274037" y="24456"/>
                  </a:cubicBezTo>
                  <a:cubicBezTo>
                    <a:pt x="274037" y="24456"/>
                    <a:pt x="274037" y="24490"/>
                    <a:pt x="274003" y="24490"/>
                  </a:cubicBezTo>
                  <a:cubicBezTo>
                    <a:pt x="273006" y="25488"/>
                    <a:pt x="271939" y="26451"/>
                    <a:pt x="270873" y="27380"/>
                  </a:cubicBezTo>
                  <a:cubicBezTo>
                    <a:pt x="270839" y="27448"/>
                    <a:pt x="270770" y="27483"/>
                    <a:pt x="270701" y="27552"/>
                  </a:cubicBezTo>
                  <a:cubicBezTo>
                    <a:pt x="269704" y="28446"/>
                    <a:pt x="268637" y="29306"/>
                    <a:pt x="267605" y="30131"/>
                  </a:cubicBezTo>
                  <a:cubicBezTo>
                    <a:pt x="266505" y="31026"/>
                    <a:pt x="265370" y="31886"/>
                    <a:pt x="264234" y="32711"/>
                  </a:cubicBezTo>
                  <a:cubicBezTo>
                    <a:pt x="263891" y="32952"/>
                    <a:pt x="263581" y="33193"/>
                    <a:pt x="263237" y="33433"/>
                  </a:cubicBezTo>
                  <a:cubicBezTo>
                    <a:pt x="262687" y="33812"/>
                    <a:pt x="262171" y="34190"/>
                    <a:pt x="261620" y="34534"/>
                  </a:cubicBezTo>
                  <a:cubicBezTo>
                    <a:pt x="261345" y="34741"/>
                    <a:pt x="261036" y="34912"/>
                    <a:pt x="260760" y="35084"/>
                  </a:cubicBezTo>
                  <a:cubicBezTo>
                    <a:pt x="260313" y="35394"/>
                    <a:pt x="259900" y="35669"/>
                    <a:pt x="259453" y="35944"/>
                  </a:cubicBezTo>
                  <a:cubicBezTo>
                    <a:pt x="259006" y="36254"/>
                    <a:pt x="258559" y="36529"/>
                    <a:pt x="258077" y="36770"/>
                  </a:cubicBezTo>
                  <a:cubicBezTo>
                    <a:pt x="257974" y="36839"/>
                    <a:pt x="257871" y="36873"/>
                    <a:pt x="257768" y="36942"/>
                  </a:cubicBezTo>
                  <a:cubicBezTo>
                    <a:pt x="257390" y="37183"/>
                    <a:pt x="256977" y="37423"/>
                    <a:pt x="256564" y="37664"/>
                  </a:cubicBezTo>
                  <a:cubicBezTo>
                    <a:pt x="255635" y="38215"/>
                    <a:pt x="254672" y="38731"/>
                    <a:pt x="253709" y="39212"/>
                  </a:cubicBezTo>
                  <a:cubicBezTo>
                    <a:pt x="253709" y="39212"/>
                    <a:pt x="253640" y="39212"/>
                    <a:pt x="253606" y="39281"/>
                  </a:cubicBezTo>
                  <a:cubicBezTo>
                    <a:pt x="252540" y="39831"/>
                    <a:pt x="251473" y="40347"/>
                    <a:pt x="250407" y="40829"/>
                  </a:cubicBezTo>
                  <a:cubicBezTo>
                    <a:pt x="249754" y="41138"/>
                    <a:pt x="249100" y="41448"/>
                    <a:pt x="248412" y="41723"/>
                  </a:cubicBezTo>
                  <a:cubicBezTo>
                    <a:pt x="248240" y="41826"/>
                    <a:pt x="248034" y="41895"/>
                    <a:pt x="247862" y="41964"/>
                  </a:cubicBezTo>
                  <a:cubicBezTo>
                    <a:pt x="247415" y="42170"/>
                    <a:pt x="246967" y="42342"/>
                    <a:pt x="246486" y="42514"/>
                  </a:cubicBezTo>
                  <a:cubicBezTo>
                    <a:pt x="246451" y="42549"/>
                    <a:pt x="246417" y="42549"/>
                    <a:pt x="246383" y="42583"/>
                  </a:cubicBezTo>
                  <a:cubicBezTo>
                    <a:pt x="245970" y="42721"/>
                    <a:pt x="245557" y="42893"/>
                    <a:pt x="245144" y="43030"/>
                  </a:cubicBezTo>
                  <a:cubicBezTo>
                    <a:pt x="243975" y="43477"/>
                    <a:pt x="242805" y="43890"/>
                    <a:pt x="241602" y="44268"/>
                  </a:cubicBezTo>
                  <a:cubicBezTo>
                    <a:pt x="241567" y="44268"/>
                    <a:pt x="241533" y="44303"/>
                    <a:pt x="241498" y="44303"/>
                  </a:cubicBezTo>
                  <a:cubicBezTo>
                    <a:pt x="240742" y="44544"/>
                    <a:pt x="239950" y="44784"/>
                    <a:pt x="239194" y="44956"/>
                  </a:cubicBezTo>
                  <a:cubicBezTo>
                    <a:pt x="239022" y="45025"/>
                    <a:pt x="238884" y="45060"/>
                    <a:pt x="238712" y="45094"/>
                  </a:cubicBezTo>
                  <a:cubicBezTo>
                    <a:pt x="238643" y="45094"/>
                    <a:pt x="238609" y="45128"/>
                    <a:pt x="238540" y="45128"/>
                  </a:cubicBezTo>
                  <a:cubicBezTo>
                    <a:pt x="238162" y="45266"/>
                    <a:pt x="237783" y="45369"/>
                    <a:pt x="237405" y="45438"/>
                  </a:cubicBezTo>
                  <a:cubicBezTo>
                    <a:pt x="237096" y="45541"/>
                    <a:pt x="236820" y="45610"/>
                    <a:pt x="236511" y="45644"/>
                  </a:cubicBezTo>
                  <a:cubicBezTo>
                    <a:pt x="235926" y="45782"/>
                    <a:pt x="235376" y="45919"/>
                    <a:pt x="234825" y="46023"/>
                  </a:cubicBezTo>
                  <a:cubicBezTo>
                    <a:pt x="234653" y="46057"/>
                    <a:pt x="234447" y="46091"/>
                    <a:pt x="234275" y="46126"/>
                  </a:cubicBezTo>
                  <a:cubicBezTo>
                    <a:pt x="233518" y="46298"/>
                    <a:pt x="232762" y="46435"/>
                    <a:pt x="232039" y="46539"/>
                  </a:cubicBezTo>
                  <a:cubicBezTo>
                    <a:pt x="231283" y="46676"/>
                    <a:pt x="230526" y="46779"/>
                    <a:pt x="229769" y="46883"/>
                  </a:cubicBezTo>
                  <a:cubicBezTo>
                    <a:pt x="229081" y="46986"/>
                    <a:pt x="228428" y="47054"/>
                    <a:pt x="227740" y="47123"/>
                  </a:cubicBezTo>
                  <a:cubicBezTo>
                    <a:pt x="226914" y="47226"/>
                    <a:pt x="226054" y="47295"/>
                    <a:pt x="225229" y="47364"/>
                  </a:cubicBezTo>
                  <a:cubicBezTo>
                    <a:pt x="225126" y="47364"/>
                    <a:pt x="224988" y="47364"/>
                    <a:pt x="224850" y="47364"/>
                  </a:cubicBezTo>
                  <a:cubicBezTo>
                    <a:pt x="224094" y="47398"/>
                    <a:pt x="223337" y="47433"/>
                    <a:pt x="222615" y="47433"/>
                  </a:cubicBezTo>
                  <a:cubicBezTo>
                    <a:pt x="221170" y="47467"/>
                    <a:pt x="219725" y="47467"/>
                    <a:pt x="218281" y="47433"/>
                  </a:cubicBezTo>
                  <a:cubicBezTo>
                    <a:pt x="216836" y="47398"/>
                    <a:pt x="215357" y="47295"/>
                    <a:pt x="213912" y="47158"/>
                  </a:cubicBezTo>
                  <a:cubicBezTo>
                    <a:pt x="212192" y="46986"/>
                    <a:pt x="210507" y="46779"/>
                    <a:pt x="208822" y="46435"/>
                  </a:cubicBezTo>
                  <a:lnTo>
                    <a:pt x="208822" y="46435"/>
                  </a:lnTo>
                  <a:cubicBezTo>
                    <a:pt x="208822" y="46435"/>
                    <a:pt x="302621" y="67176"/>
                    <a:pt x="388612" y="141404"/>
                  </a:cubicBezTo>
                  <a:cubicBezTo>
                    <a:pt x="402887" y="153753"/>
                    <a:pt x="413344" y="166617"/>
                    <a:pt x="420911" y="179756"/>
                  </a:cubicBezTo>
                  <a:cubicBezTo>
                    <a:pt x="426621" y="177521"/>
                    <a:pt x="432331" y="176179"/>
                    <a:pt x="437834" y="175491"/>
                  </a:cubicBezTo>
                  <a:cubicBezTo>
                    <a:pt x="462462" y="172396"/>
                    <a:pt x="483100" y="182439"/>
                    <a:pt x="484235" y="182990"/>
                  </a:cubicBezTo>
                  <a:cubicBezTo>
                    <a:pt x="473469" y="167374"/>
                    <a:pt x="460295" y="151723"/>
                    <a:pt x="444507" y="136245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3477CED2-D38D-DCB4-9322-5AD58847C46E}"/>
                </a:ext>
              </a:extLst>
            </p:cNvPr>
            <p:cNvSpPr/>
            <p:nvPr/>
          </p:nvSpPr>
          <p:spPr>
            <a:xfrm flipH="1">
              <a:off x="1227220" y="2307286"/>
              <a:ext cx="284324" cy="296827"/>
            </a:xfrm>
            <a:custGeom>
              <a:avLst/>
              <a:gdLst>
                <a:gd name="connsiteX0" fmla="*/ 74778 w 358120"/>
                <a:gd name="connsiteY0" fmla="*/ 65353 h 373868"/>
                <a:gd name="connsiteX1" fmla="*/ 72921 w 358120"/>
                <a:gd name="connsiteY1" fmla="*/ 64528 h 373868"/>
                <a:gd name="connsiteX2" fmla="*/ 72267 w 358120"/>
                <a:gd name="connsiteY2" fmla="*/ 64184 h 373868"/>
                <a:gd name="connsiteX3" fmla="*/ 71063 w 358120"/>
                <a:gd name="connsiteY3" fmla="*/ 63599 h 373868"/>
                <a:gd name="connsiteX4" fmla="*/ 69756 w 358120"/>
                <a:gd name="connsiteY4" fmla="*/ 62946 h 373868"/>
                <a:gd name="connsiteX5" fmla="*/ 69722 w 358120"/>
                <a:gd name="connsiteY5" fmla="*/ 62946 h 373868"/>
                <a:gd name="connsiteX6" fmla="*/ 69447 w 358120"/>
                <a:gd name="connsiteY6" fmla="*/ 62774 h 373868"/>
                <a:gd name="connsiteX7" fmla="*/ 68036 w 358120"/>
                <a:gd name="connsiteY7" fmla="*/ 61983 h 373868"/>
                <a:gd name="connsiteX8" fmla="*/ 66041 w 358120"/>
                <a:gd name="connsiteY8" fmla="*/ 60813 h 373868"/>
                <a:gd name="connsiteX9" fmla="*/ 65835 w 358120"/>
                <a:gd name="connsiteY9" fmla="*/ 60676 h 373868"/>
                <a:gd name="connsiteX10" fmla="*/ 64906 w 358120"/>
                <a:gd name="connsiteY10" fmla="*/ 60125 h 373868"/>
                <a:gd name="connsiteX11" fmla="*/ 64081 w 358120"/>
                <a:gd name="connsiteY11" fmla="*/ 59575 h 373868"/>
                <a:gd name="connsiteX12" fmla="*/ 63668 w 358120"/>
                <a:gd name="connsiteY12" fmla="*/ 59300 h 373868"/>
                <a:gd name="connsiteX13" fmla="*/ 61467 w 358120"/>
                <a:gd name="connsiteY13" fmla="*/ 57786 h 373868"/>
                <a:gd name="connsiteX14" fmla="*/ 60710 w 358120"/>
                <a:gd name="connsiteY14" fmla="*/ 57236 h 373868"/>
                <a:gd name="connsiteX15" fmla="*/ 59231 w 358120"/>
                <a:gd name="connsiteY15" fmla="*/ 56135 h 373868"/>
                <a:gd name="connsiteX16" fmla="*/ 58543 w 358120"/>
                <a:gd name="connsiteY16" fmla="*/ 55585 h 373868"/>
                <a:gd name="connsiteX17" fmla="*/ 58474 w 358120"/>
                <a:gd name="connsiteY17" fmla="*/ 55550 h 373868"/>
                <a:gd name="connsiteX18" fmla="*/ 57202 w 358120"/>
                <a:gd name="connsiteY18" fmla="*/ 54484 h 373868"/>
                <a:gd name="connsiteX19" fmla="*/ 56651 w 358120"/>
                <a:gd name="connsiteY19" fmla="*/ 54037 h 373868"/>
                <a:gd name="connsiteX20" fmla="*/ 55998 w 358120"/>
                <a:gd name="connsiteY20" fmla="*/ 53487 h 373868"/>
                <a:gd name="connsiteX21" fmla="*/ 55550 w 358120"/>
                <a:gd name="connsiteY21" fmla="*/ 53108 h 373868"/>
                <a:gd name="connsiteX22" fmla="*/ 53383 w 358120"/>
                <a:gd name="connsiteY22" fmla="*/ 51148 h 373868"/>
                <a:gd name="connsiteX23" fmla="*/ 49634 w 358120"/>
                <a:gd name="connsiteY23" fmla="*/ 47433 h 373868"/>
                <a:gd name="connsiteX24" fmla="*/ 47880 w 358120"/>
                <a:gd name="connsiteY24" fmla="*/ 45541 h 373868"/>
                <a:gd name="connsiteX25" fmla="*/ 42721 w 358120"/>
                <a:gd name="connsiteY25" fmla="*/ 39178 h 373868"/>
                <a:gd name="connsiteX26" fmla="*/ 41138 w 358120"/>
                <a:gd name="connsiteY26" fmla="*/ 36942 h 373868"/>
                <a:gd name="connsiteX27" fmla="*/ 39040 w 358120"/>
                <a:gd name="connsiteY27" fmla="*/ 33777 h 373868"/>
                <a:gd name="connsiteX28" fmla="*/ 38249 w 358120"/>
                <a:gd name="connsiteY28" fmla="*/ 32505 h 373868"/>
                <a:gd name="connsiteX29" fmla="*/ 35119 w 358120"/>
                <a:gd name="connsiteY29" fmla="*/ 27070 h 373868"/>
                <a:gd name="connsiteX30" fmla="*/ 35050 w 358120"/>
                <a:gd name="connsiteY30" fmla="*/ 26933 h 373868"/>
                <a:gd name="connsiteX31" fmla="*/ 33502 w 358120"/>
                <a:gd name="connsiteY31" fmla="*/ 23906 h 373868"/>
                <a:gd name="connsiteX32" fmla="*/ 33330 w 358120"/>
                <a:gd name="connsiteY32" fmla="*/ 23596 h 373868"/>
                <a:gd name="connsiteX33" fmla="*/ 29684 w 358120"/>
                <a:gd name="connsiteY33" fmla="*/ 15238 h 373868"/>
                <a:gd name="connsiteX34" fmla="*/ 29650 w 358120"/>
                <a:gd name="connsiteY34" fmla="*/ 15100 h 373868"/>
                <a:gd name="connsiteX35" fmla="*/ 28584 w 358120"/>
                <a:gd name="connsiteY35" fmla="*/ 12211 h 373868"/>
                <a:gd name="connsiteX36" fmla="*/ 28549 w 358120"/>
                <a:gd name="connsiteY36" fmla="*/ 12211 h 373868"/>
                <a:gd name="connsiteX37" fmla="*/ 27552 w 358120"/>
                <a:gd name="connsiteY37" fmla="*/ 9218 h 373868"/>
                <a:gd name="connsiteX38" fmla="*/ 26623 w 358120"/>
                <a:gd name="connsiteY38" fmla="*/ 6191 h 373868"/>
                <a:gd name="connsiteX39" fmla="*/ 25797 w 358120"/>
                <a:gd name="connsiteY39" fmla="*/ 3268 h 373868"/>
                <a:gd name="connsiteX40" fmla="*/ 25763 w 358120"/>
                <a:gd name="connsiteY40" fmla="*/ 3130 h 373868"/>
                <a:gd name="connsiteX41" fmla="*/ 25006 w 358120"/>
                <a:gd name="connsiteY41" fmla="*/ 0 h 373868"/>
                <a:gd name="connsiteX42" fmla="*/ 24215 w 358120"/>
                <a:gd name="connsiteY42" fmla="*/ 0 h 373868"/>
                <a:gd name="connsiteX43" fmla="*/ 20122 w 358120"/>
                <a:gd name="connsiteY43" fmla="*/ 69 h 373868"/>
                <a:gd name="connsiteX44" fmla="*/ 15616 w 358120"/>
                <a:gd name="connsiteY44" fmla="*/ 275 h 373868"/>
                <a:gd name="connsiteX45" fmla="*/ 4231 w 358120"/>
                <a:gd name="connsiteY45" fmla="*/ 1238 h 373868"/>
                <a:gd name="connsiteX46" fmla="*/ 0 w 358120"/>
                <a:gd name="connsiteY46" fmla="*/ 1754 h 373868"/>
                <a:gd name="connsiteX47" fmla="*/ 2683 w 358120"/>
                <a:gd name="connsiteY47" fmla="*/ 4059 h 373868"/>
                <a:gd name="connsiteX48" fmla="*/ 11385 w 358120"/>
                <a:gd name="connsiteY48" fmla="*/ 18196 h 373868"/>
                <a:gd name="connsiteX49" fmla="*/ 13380 w 358120"/>
                <a:gd name="connsiteY49" fmla="*/ 25557 h 373868"/>
                <a:gd name="connsiteX50" fmla="*/ 13587 w 358120"/>
                <a:gd name="connsiteY50" fmla="*/ 56101 h 373868"/>
                <a:gd name="connsiteX51" fmla="*/ 17439 w 358120"/>
                <a:gd name="connsiteY51" fmla="*/ 56445 h 373868"/>
                <a:gd name="connsiteX52" fmla="*/ 42858 w 358120"/>
                <a:gd name="connsiteY52" fmla="*/ 59781 h 373868"/>
                <a:gd name="connsiteX53" fmla="*/ 47192 w 358120"/>
                <a:gd name="connsiteY53" fmla="*/ 60504 h 373868"/>
                <a:gd name="connsiteX54" fmla="*/ 51320 w 358120"/>
                <a:gd name="connsiteY54" fmla="*/ 61226 h 373868"/>
                <a:gd name="connsiteX55" fmla="*/ 51526 w 358120"/>
                <a:gd name="connsiteY55" fmla="*/ 61226 h 373868"/>
                <a:gd name="connsiteX56" fmla="*/ 55241 w 358120"/>
                <a:gd name="connsiteY56" fmla="*/ 61914 h 373868"/>
                <a:gd name="connsiteX57" fmla="*/ 64115 w 358120"/>
                <a:gd name="connsiteY57" fmla="*/ 63702 h 373868"/>
                <a:gd name="connsiteX58" fmla="*/ 67039 w 358120"/>
                <a:gd name="connsiteY58" fmla="*/ 64322 h 373868"/>
                <a:gd name="connsiteX59" fmla="*/ 67211 w 358120"/>
                <a:gd name="connsiteY59" fmla="*/ 64322 h 373868"/>
                <a:gd name="connsiteX60" fmla="*/ 69756 w 358120"/>
                <a:gd name="connsiteY60" fmla="*/ 64906 h 373868"/>
                <a:gd name="connsiteX61" fmla="*/ 75844 w 358120"/>
                <a:gd name="connsiteY61" fmla="*/ 66317 h 373868"/>
                <a:gd name="connsiteX62" fmla="*/ 75879 w 358120"/>
                <a:gd name="connsiteY62" fmla="*/ 65801 h 373868"/>
                <a:gd name="connsiteX63" fmla="*/ 74778 w 358120"/>
                <a:gd name="connsiteY63" fmla="*/ 65285 h 373868"/>
                <a:gd name="connsiteX64" fmla="*/ 319475 w 358120"/>
                <a:gd name="connsiteY64" fmla="*/ 199122 h 373868"/>
                <a:gd name="connsiteX65" fmla="*/ 297186 w 358120"/>
                <a:gd name="connsiteY65" fmla="*/ 169334 h 373868"/>
                <a:gd name="connsiteX66" fmla="*/ 135247 w 358120"/>
                <a:gd name="connsiteY66" fmla="*/ 62877 h 373868"/>
                <a:gd name="connsiteX67" fmla="*/ 132048 w 358120"/>
                <a:gd name="connsiteY67" fmla="*/ 64425 h 373868"/>
                <a:gd name="connsiteX68" fmla="*/ 130053 w 358120"/>
                <a:gd name="connsiteY68" fmla="*/ 65319 h 373868"/>
                <a:gd name="connsiteX69" fmla="*/ 129503 w 358120"/>
                <a:gd name="connsiteY69" fmla="*/ 65560 h 373868"/>
                <a:gd name="connsiteX70" fmla="*/ 128127 w 358120"/>
                <a:gd name="connsiteY70" fmla="*/ 66110 h 373868"/>
                <a:gd name="connsiteX71" fmla="*/ 126786 w 358120"/>
                <a:gd name="connsiteY71" fmla="*/ 66626 h 373868"/>
                <a:gd name="connsiteX72" fmla="*/ 123243 w 358120"/>
                <a:gd name="connsiteY72" fmla="*/ 67864 h 373868"/>
                <a:gd name="connsiteX73" fmla="*/ 123140 w 358120"/>
                <a:gd name="connsiteY73" fmla="*/ 67899 h 373868"/>
                <a:gd name="connsiteX74" fmla="*/ 120835 w 358120"/>
                <a:gd name="connsiteY74" fmla="*/ 68552 h 373868"/>
                <a:gd name="connsiteX75" fmla="*/ 120354 w 358120"/>
                <a:gd name="connsiteY75" fmla="*/ 68690 h 373868"/>
                <a:gd name="connsiteX76" fmla="*/ 120182 w 358120"/>
                <a:gd name="connsiteY76" fmla="*/ 68724 h 373868"/>
                <a:gd name="connsiteX77" fmla="*/ 119047 w 358120"/>
                <a:gd name="connsiteY77" fmla="*/ 69034 h 373868"/>
                <a:gd name="connsiteX78" fmla="*/ 118152 w 358120"/>
                <a:gd name="connsiteY78" fmla="*/ 69240 h 373868"/>
                <a:gd name="connsiteX79" fmla="*/ 116467 w 358120"/>
                <a:gd name="connsiteY79" fmla="*/ 69619 h 373868"/>
                <a:gd name="connsiteX80" fmla="*/ 115916 w 358120"/>
                <a:gd name="connsiteY80" fmla="*/ 69722 h 373868"/>
                <a:gd name="connsiteX81" fmla="*/ 113681 w 358120"/>
                <a:gd name="connsiteY81" fmla="*/ 70135 h 373868"/>
                <a:gd name="connsiteX82" fmla="*/ 111410 w 358120"/>
                <a:gd name="connsiteY82" fmla="*/ 70479 h 373868"/>
                <a:gd name="connsiteX83" fmla="*/ 109381 w 358120"/>
                <a:gd name="connsiteY83" fmla="*/ 70719 h 373868"/>
                <a:gd name="connsiteX84" fmla="*/ 106870 w 358120"/>
                <a:gd name="connsiteY84" fmla="*/ 70960 h 373868"/>
                <a:gd name="connsiteX85" fmla="*/ 106492 w 358120"/>
                <a:gd name="connsiteY85" fmla="*/ 70960 h 373868"/>
                <a:gd name="connsiteX86" fmla="*/ 104256 w 358120"/>
                <a:gd name="connsiteY86" fmla="*/ 71029 h 373868"/>
                <a:gd name="connsiteX87" fmla="*/ 99922 w 358120"/>
                <a:gd name="connsiteY87" fmla="*/ 71029 h 373868"/>
                <a:gd name="connsiteX88" fmla="*/ 95554 w 358120"/>
                <a:gd name="connsiteY88" fmla="*/ 70754 h 373868"/>
                <a:gd name="connsiteX89" fmla="*/ 90463 w 358120"/>
                <a:gd name="connsiteY89" fmla="*/ 70031 h 373868"/>
                <a:gd name="connsiteX90" fmla="*/ 90463 w 358120"/>
                <a:gd name="connsiteY90" fmla="*/ 70031 h 373868"/>
                <a:gd name="connsiteX91" fmla="*/ 270254 w 358120"/>
                <a:gd name="connsiteY91" fmla="*/ 165000 h 373868"/>
                <a:gd name="connsiteX92" fmla="*/ 302552 w 358120"/>
                <a:gd name="connsiteY92" fmla="*/ 203352 h 373868"/>
                <a:gd name="connsiteX93" fmla="*/ 320989 w 358120"/>
                <a:gd name="connsiteY93" fmla="*/ 353321 h 373868"/>
                <a:gd name="connsiteX94" fmla="*/ 327455 w 358120"/>
                <a:gd name="connsiteY94" fmla="*/ 373719 h 373868"/>
                <a:gd name="connsiteX95" fmla="*/ 356692 w 358120"/>
                <a:gd name="connsiteY95" fmla="*/ 346442 h 373868"/>
                <a:gd name="connsiteX96" fmla="*/ 319475 w 358120"/>
                <a:gd name="connsiteY96" fmla="*/ 199087 h 37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358120" h="373868">
                  <a:moveTo>
                    <a:pt x="74778" y="65353"/>
                  </a:moveTo>
                  <a:cubicBezTo>
                    <a:pt x="74125" y="65078"/>
                    <a:pt x="73505" y="64803"/>
                    <a:pt x="72921" y="64528"/>
                  </a:cubicBezTo>
                  <a:cubicBezTo>
                    <a:pt x="72680" y="64425"/>
                    <a:pt x="72474" y="64322"/>
                    <a:pt x="72267" y="64184"/>
                  </a:cubicBezTo>
                  <a:cubicBezTo>
                    <a:pt x="71854" y="63978"/>
                    <a:pt x="71442" y="63806"/>
                    <a:pt x="71063" y="63599"/>
                  </a:cubicBezTo>
                  <a:cubicBezTo>
                    <a:pt x="70616" y="63427"/>
                    <a:pt x="70203" y="63186"/>
                    <a:pt x="69756" y="62946"/>
                  </a:cubicBezTo>
                  <a:lnTo>
                    <a:pt x="69722" y="62946"/>
                  </a:lnTo>
                  <a:cubicBezTo>
                    <a:pt x="69722" y="62946"/>
                    <a:pt x="69550" y="62843"/>
                    <a:pt x="69447" y="62774"/>
                  </a:cubicBezTo>
                  <a:cubicBezTo>
                    <a:pt x="68965" y="62533"/>
                    <a:pt x="68518" y="62258"/>
                    <a:pt x="68036" y="61983"/>
                  </a:cubicBezTo>
                  <a:cubicBezTo>
                    <a:pt x="67383" y="61604"/>
                    <a:pt x="66695" y="61226"/>
                    <a:pt x="66041" y="60813"/>
                  </a:cubicBezTo>
                  <a:cubicBezTo>
                    <a:pt x="65973" y="60813"/>
                    <a:pt x="65904" y="60744"/>
                    <a:pt x="65835" y="60676"/>
                  </a:cubicBezTo>
                  <a:cubicBezTo>
                    <a:pt x="65525" y="60504"/>
                    <a:pt x="65216" y="60297"/>
                    <a:pt x="64906" y="60125"/>
                  </a:cubicBezTo>
                  <a:cubicBezTo>
                    <a:pt x="64631" y="59953"/>
                    <a:pt x="64356" y="59747"/>
                    <a:pt x="64081" y="59575"/>
                  </a:cubicBezTo>
                  <a:cubicBezTo>
                    <a:pt x="63943" y="59506"/>
                    <a:pt x="63806" y="59403"/>
                    <a:pt x="63668" y="59300"/>
                  </a:cubicBezTo>
                  <a:cubicBezTo>
                    <a:pt x="62946" y="58818"/>
                    <a:pt x="62189" y="58337"/>
                    <a:pt x="61467" y="57786"/>
                  </a:cubicBezTo>
                  <a:cubicBezTo>
                    <a:pt x="61226" y="57614"/>
                    <a:pt x="60985" y="57442"/>
                    <a:pt x="60710" y="57236"/>
                  </a:cubicBezTo>
                  <a:cubicBezTo>
                    <a:pt x="60228" y="56892"/>
                    <a:pt x="59747" y="56514"/>
                    <a:pt x="59231" y="56135"/>
                  </a:cubicBezTo>
                  <a:cubicBezTo>
                    <a:pt x="58990" y="55963"/>
                    <a:pt x="58784" y="55757"/>
                    <a:pt x="58543" y="55585"/>
                  </a:cubicBezTo>
                  <a:cubicBezTo>
                    <a:pt x="58543" y="55585"/>
                    <a:pt x="58520" y="55575"/>
                    <a:pt x="58474" y="55550"/>
                  </a:cubicBezTo>
                  <a:cubicBezTo>
                    <a:pt x="58061" y="55206"/>
                    <a:pt x="57614" y="54828"/>
                    <a:pt x="57202" y="54484"/>
                  </a:cubicBezTo>
                  <a:cubicBezTo>
                    <a:pt x="56995" y="54347"/>
                    <a:pt x="56823" y="54209"/>
                    <a:pt x="56651" y="54037"/>
                  </a:cubicBezTo>
                  <a:cubicBezTo>
                    <a:pt x="56445" y="53865"/>
                    <a:pt x="56204" y="53693"/>
                    <a:pt x="55998" y="53487"/>
                  </a:cubicBezTo>
                  <a:cubicBezTo>
                    <a:pt x="55826" y="53383"/>
                    <a:pt x="55688" y="53246"/>
                    <a:pt x="55550" y="53108"/>
                  </a:cubicBezTo>
                  <a:cubicBezTo>
                    <a:pt x="54794" y="52489"/>
                    <a:pt x="54071" y="51836"/>
                    <a:pt x="53383" y="51148"/>
                  </a:cubicBezTo>
                  <a:cubicBezTo>
                    <a:pt x="52111" y="49978"/>
                    <a:pt x="50838" y="48706"/>
                    <a:pt x="49634" y="47433"/>
                  </a:cubicBezTo>
                  <a:cubicBezTo>
                    <a:pt x="49050" y="46814"/>
                    <a:pt x="48430" y="46195"/>
                    <a:pt x="47880" y="45541"/>
                  </a:cubicBezTo>
                  <a:cubicBezTo>
                    <a:pt x="46091" y="43512"/>
                    <a:pt x="44372" y="41413"/>
                    <a:pt x="42721" y="39178"/>
                  </a:cubicBezTo>
                  <a:cubicBezTo>
                    <a:pt x="42170" y="38455"/>
                    <a:pt x="41620" y="37699"/>
                    <a:pt x="41138" y="36942"/>
                  </a:cubicBezTo>
                  <a:cubicBezTo>
                    <a:pt x="40416" y="35910"/>
                    <a:pt x="39728" y="34844"/>
                    <a:pt x="39040" y="33777"/>
                  </a:cubicBezTo>
                  <a:cubicBezTo>
                    <a:pt x="38765" y="33365"/>
                    <a:pt x="38490" y="32952"/>
                    <a:pt x="38249" y="32505"/>
                  </a:cubicBezTo>
                  <a:cubicBezTo>
                    <a:pt x="37148" y="30751"/>
                    <a:pt x="36082" y="28928"/>
                    <a:pt x="35119" y="27070"/>
                  </a:cubicBezTo>
                  <a:cubicBezTo>
                    <a:pt x="35085" y="27036"/>
                    <a:pt x="35050" y="26967"/>
                    <a:pt x="35050" y="26933"/>
                  </a:cubicBezTo>
                  <a:cubicBezTo>
                    <a:pt x="34500" y="25935"/>
                    <a:pt x="33984" y="24938"/>
                    <a:pt x="33502" y="23906"/>
                  </a:cubicBezTo>
                  <a:cubicBezTo>
                    <a:pt x="33433" y="23802"/>
                    <a:pt x="33365" y="23699"/>
                    <a:pt x="33330" y="23596"/>
                  </a:cubicBezTo>
                  <a:cubicBezTo>
                    <a:pt x="31989" y="20879"/>
                    <a:pt x="30785" y="18093"/>
                    <a:pt x="29684" y="15238"/>
                  </a:cubicBezTo>
                  <a:cubicBezTo>
                    <a:pt x="29650" y="15169"/>
                    <a:pt x="29650" y="15134"/>
                    <a:pt x="29650" y="15100"/>
                  </a:cubicBezTo>
                  <a:cubicBezTo>
                    <a:pt x="29271" y="14171"/>
                    <a:pt x="28893" y="13174"/>
                    <a:pt x="28584" y="12211"/>
                  </a:cubicBezTo>
                  <a:lnTo>
                    <a:pt x="28549" y="12211"/>
                  </a:lnTo>
                  <a:cubicBezTo>
                    <a:pt x="28205" y="11213"/>
                    <a:pt x="27861" y="10216"/>
                    <a:pt x="27552" y="9218"/>
                  </a:cubicBezTo>
                  <a:cubicBezTo>
                    <a:pt x="27208" y="8221"/>
                    <a:pt x="26898" y="7189"/>
                    <a:pt x="26623" y="6191"/>
                  </a:cubicBezTo>
                  <a:cubicBezTo>
                    <a:pt x="26348" y="5228"/>
                    <a:pt x="26073" y="4265"/>
                    <a:pt x="25797" y="3268"/>
                  </a:cubicBezTo>
                  <a:cubicBezTo>
                    <a:pt x="25797" y="3233"/>
                    <a:pt x="25797" y="3164"/>
                    <a:pt x="25763" y="3130"/>
                  </a:cubicBezTo>
                  <a:cubicBezTo>
                    <a:pt x="25488" y="2098"/>
                    <a:pt x="25247" y="1066"/>
                    <a:pt x="25006" y="0"/>
                  </a:cubicBezTo>
                  <a:lnTo>
                    <a:pt x="24215" y="0"/>
                  </a:lnTo>
                  <a:cubicBezTo>
                    <a:pt x="22977" y="0"/>
                    <a:pt x="21601" y="34"/>
                    <a:pt x="20122" y="69"/>
                  </a:cubicBezTo>
                  <a:cubicBezTo>
                    <a:pt x="18712" y="138"/>
                    <a:pt x="17198" y="172"/>
                    <a:pt x="15616" y="275"/>
                  </a:cubicBezTo>
                  <a:cubicBezTo>
                    <a:pt x="12211" y="447"/>
                    <a:pt x="8393" y="757"/>
                    <a:pt x="4231" y="1238"/>
                  </a:cubicBezTo>
                  <a:cubicBezTo>
                    <a:pt x="2855" y="1376"/>
                    <a:pt x="1445" y="1548"/>
                    <a:pt x="0" y="1754"/>
                  </a:cubicBezTo>
                  <a:cubicBezTo>
                    <a:pt x="791" y="2339"/>
                    <a:pt x="1720" y="3096"/>
                    <a:pt x="2683" y="4059"/>
                  </a:cubicBezTo>
                  <a:cubicBezTo>
                    <a:pt x="5538" y="6845"/>
                    <a:pt x="8909" y="11316"/>
                    <a:pt x="11385" y="18196"/>
                  </a:cubicBezTo>
                  <a:cubicBezTo>
                    <a:pt x="12176" y="20397"/>
                    <a:pt x="12864" y="22839"/>
                    <a:pt x="13380" y="25557"/>
                  </a:cubicBezTo>
                  <a:cubicBezTo>
                    <a:pt x="14997" y="33330"/>
                    <a:pt x="15444" y="43340"/>
                    <a:pt x="13587" y="56101"/>
                  </a:cubicBezTo>
                  <a:cubicBezTo>
                    <a:pt x="14894" y="56204"/>
                    <a:pt x="16166" y="56342"/>
                    <a:pt x="17439" y="56445"/>
                  </a:cubicBezTo>
                  <a:cubicBezTo>
                    <a:pt x="26485" y="57339"/>
                    <a:pt x="35085" y="58509"/>
                    <a:pt x="42858" y="59781"/>
                  </a:cubicBezTo>
                  <a:cubicBezTo>
                    <a:pt x="44337" y="60022"/>
                    <a:pt x="45782" y="60263"/>
                    <a:pt x="47192" y="60504"/>
                  </a:cubicBezTo>
                  <a:cubicBezTo>
                    <a:pt x="48602" y="60744"/>
                    <a:pt x="49978" y="60985"/>
                    <a:pt x="51320" y="61226"/>
                  </a:cubicBezTo>
                  <a:cubicBezTo>
                    <a:pt x="51388" y="61226"/>
                    <a:pt x="51457" y="61226"/>
                    <a:pt x="51526" y="61226"/>
                  </a:cubicBezTo>
                  <a:cubicBezTo>
                    <a:pt x="52799" y="61467"/>
                    <a:pt x="54037" y="61673"/>
                    <a:pt x="55241" y="61914"/>
                  </a:cubicBezTo>
                  <a:cubicBezTo>
                    <a:pt x="58440" y="62533"/>
                    <a:pt x="61398" y="63118"/>
                    <a:pt x="64115" y="63702"/>
                  </a:cubicBezTo>
                  <a:cubicBezTo>
                    <a:pt x="65113" y="63909"/>
                    <a:pt x="66110" y="64115"/>
                    <a:pt x="67039" y="64322"/>
                  </a:cubicBezTo>
                  <a:cubicBezTo>
                    <a:pt x="67108" y="64322"/>
                    <a:pt x="67142" y="64322"/>
                    <a:pt x="67211" y="64322"/>
                  </a:cubicBezTo>
                  <a:cubicBezTo>
                    <a:pt x="68105" y="64528"/>
                    <a:pt x="68931" y="64700"/>
                    <a:pt x="69756" y="64906"/>
                  </a:cubicBezTo>
                  <a:cubicBezTo>
                    <a:pt x="72130" y="65422"/>
                    <a:pt x="74159" y="65904"/>
                    <a:pt x="75844" y="66317"/>
                  </a:cubicBezTo>
                  <a:cubicBezTo>
                    <a:pt x="75844" y="66145"/>
                    <a:pt x="75844" y="65973"/>
                    <a:pt x="75879" y="65801"/>
                  </a:cubicBezTo>
                  <a:cubicBezTo>
                    <a:pt x="75500" y="65663"/>
                    <a:pt x="75157" y="65491"/>
                    <a:pt x="74778" y="65285"/>
                  </a:cubicBezTo>
                  <a:close/>
                  <a:moveTo>
                    <a:pt x="319475" y="199122"/>
                  </a:moveTo>
                  <a:cubicBezTo>
                    <a:pt x="313112" y="189215"/>
                    <a:pt x="305717" y="179275"/>
                    <a:pt x="297186" y="169334"/>
                  </a:cubicBezTo>
                  <a:cubicBezTo>
                    <a:pt x="251611" y="116364"/>
                    <a:pt x="175044" y="79525"/>
                    <a:pt x="135247" y="62877"/>
                  </a:cubicBezTo>
                  <a:cubicBezTo>
                    <a:pt x="134181" y="63427"/>
                    <a:pt x="133115" y="63943"/>
                    <a:pt x="132048" y="64425"/>
                  </a:cubicBezTo>
                  <a:cubicBezTo>
                    <a:pt x="131395" y="64734"/>
                    <a:pt x="130741" y="65044"/>
                    <a:pt x="130053" y="65319"/>
                  </a:cubicBezTo>
                  <a:cubicBezTo>
                    <a:pt x="129881" y="65422"/>
                    <a:pt x="129675" y="65491"/>
                    <a:pt x="129503" y="65560"/>
                  </a:cubicBezTo>
                  <a:cubicBezTo>
                    <a:pt x="129056" y="65766"/>
                    <a:pt x="128609" y="65938"/>
                    <a:pt x="128127" y="66110"/>
                  </a:cubicBezTo>
                  <a:cubicBezTo>
                    <a:pt x="127680" y="66317"/>
                    <a:pt x="127233" y="66454"/>
                    <a:pt x="126786" y="66626"/>
                  </a:cubicBezTo>
                  <a:cubicBezTo>
                    <a:pt x="125616" y="67073"/>
                    <a:pt x="124447" y="67486"/>
                    <a:pt x="123243" y="67864"/>
                  </a:cubicBezTo>
                  <a:cubicBezTo>
                    <a:pt x="123209" y="67864"/>
                    <a:pt x="123174" y="67899"/>
                    <a:pt x="123140" y="67899"/>
                  </a:cubicBezTo>
                  <a:cubicBezTo>
                    <a:pt x="122383" y="68140"/>
                    <a:pt x="121592" y="68380"/>
                    <a:pt x="120835" y="68552"/>
                  </a:cubicBezTo>
                  <a:cubicBezTo>
                    <a:pt x="120663" y="68621"/>
                    <a:pt x="120526" y="68656"/>
                    <a:pt x="120354" y="68690"/>
                  </a:cubicBezTo>
                  <a:cubicBezTo>
                    <a:pt x="120285" y="68690"/>
                    <a:pt x="120250" y="68724"/>
                    <a:pt x="120182" y="68724"/>
                  </a:cubicBezTo>
                  <a:cubicBezTo>
                    <a:pt x="119803" y="68862"/>
                    <a:pt x="119425" y="68965"/>
                    <a:pt x="119047" y="69034"/>
                  </a:cubicBezTo>
                  <a:cubicBezTo>
                    <a:pt x="118737" y="69137"/>
                    <a:pt x="118462" y="69206"/>
                    <a:pt x="118152" y="69240"/>
                  </a:cubicBezTo>
                  <a:cubicBezTo>
                    <a:pt x="117567" y="69378"/>
                    <a:pt x="117017" y="69515"/>
                    <a:pt x="116467" y="69619"/>
                  </a:cubicBezTo>
                  <a:cubicBezTo>
                    <a:pt x="116295" y="69653"/>
                    <a:pt x="116088" y="69687"/>
                    <a:pt x="115916" y="69722"/>
                  </a:cubicBezTo>
                  <a:cubicBezTo>
                    <a:pt x="115160" y="69894"/>
                    <a:pt x="114403" y="70031"/>
                    <a:pt x="113681" y="70135"/>
                  </a:cubicBezTo>
                  <a:cubicBezTo>
                    <a:pt x="112924" y="70272"/>
                    <a:pt x="112167" y="70375"/>
                    <a:pt x="111410" y="70479"/>
                  </a:cubicBezTo>
                  <a:cubicBezTo>
                    <a:pt x="110723" y="70582"/>
                    <a:pt x="110069" y="70651"/>
                    <a:pt x="109381" y="70719"/>
                  </a:cubicBezTo>
                  <a:cubicBezTo>
                    <a:pt x="108556" y="70822"/>
                    <a:pt x="107696" y="70891"/>
                    <a:pt x="106870" y="70960"/>
                  </a:cubicBezTo>
                  <a:cubicBezTo>
                    <a:pt x="106767" y="70960"/>
                    <a:pt x="106629" y="70960"/>
                    <a:pt x="106492" y="70960"/>
                  </a:cubicBezTo>
                  <a:cubicBezTo>
                    <a:pt x="105735" y="70994"/>
                    <a:pt x="104978" y="71029"/>
                    <a:pt x="104256" y="71029"/>
                  </a:cubicBezTo>
                  <a:cubicBezTo>
                    <a:pt x="102811" y="71063"/>
                    <a:pt x="101367" y="71063"/>
                    <a:pt x="99922" y="71029"/>
                  </a:cubicBezTo>
                  <a:cubicBezTo>
                    <a:pt x="98477" y="70994"/>
                    <a:pt x="96998" y="70891"/>
                    <a:pt x="95554" y="70754"/>
                  </a:cubicBezTo>
                  <a:cubicBezTo>
                    <a:pt x="93834" y="70582"/>
                    <a:pt x="92148" y="70375"/>
                    <a:pt x="90463" y="70031"/>
                  </a:cubicBezTo>
                  <a:lnTo>
                    <a:pt x="90463" y="70031"/>
                  </a:lnTo>
                  <a:cubicBezTo>
                    <a:pt x="90463" y="70031"/>
                    <a:pt x="184262" y="90773"/>
                    <a:pt x="270254" y="165000"/>
                  </a:cubicBezTo>
                  <a:cubicBezTo>
                    <a:pt x="284528" y="177349"/>
                    <a:pt x="294985" y="190213"/>
                    <a:pt x="302552" y="203352"/>
                  </a:cubicBezTo>
                  <a:cubicBezTo>
                    <a:pt x="333028" y="256082"/>
                    <a:pt x="317549" y="312699"/>
                    <a:pt x="320989" y="353321"/>
                  </a:cubicBezTo>
                  <a:cubicBezTo>
                    <a:pt x="321677" y="361405"/>
                    <a:pt x="323981" y="368181"/>
                    <a:pt x="327455" y="373719"/>
                  </a:cubicBezTo>
                  <a:cubicBezTo>
                    <a:pt x="340285" y="375404"/>
                    <a:pt x="354353" y="362677"/>
                    <a:pt x="356692" y="346442"/>
                  </a:cubicBezTo>
                  <a:cubicBezTo>
                    <a:pt x="360098" y="323121"/>
                    <a:pt x="360682" y="262824"/>
                    <a:pt x="319475" y="199087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7C99F0EB-6FE3-0366-FC46-32BE73223AE1}"/>
                </a:ext>
              </a:extLst>
            </p:cNvPr>
            <p:cNvSpPr/>
            <p:nvPr/>
          </p:nvSpPr>
          <p:spPr>
            <a:xfrm flipH="1">
              <a:off x="1391495" y="2216458"/>
              <a:ext cx="102734" cy="146101"/>
            </a:xfrm>
            <a:custGeom>
              <a:avLst/>
              <a:gdLst>
                <a:gd name="connsiteX0" fmla="*/ 129400 w 129399"/>
                <a:gd name="connsiteY0" fmla="*/ 92114 h 184021"/>
                <a:gd name="connsiteX1" fmla="*/ 87023 w 129399"/>
                <a:gd name="connsiteY1" fmla="*/ 177555 h 184021"/>
                <a:gd name="connsiteX2" fmla="*/ 86989 w 129399"/>
                <a:gd name="connsiteY2" fmla="*/ 177555 h 184021"/>
                <a:gd name="connsiteX3" fmla="*/ 66316 w 129399"/>
                <a:gd name="connsiteY3" fmla="*/ 184022 h 184021"/>
                <a:gd name="connsiteX4" fmla="*/ 27826 w 129399"/>
                <a:gd name="connsiteY4" fmla="*/ 161870 h 184021"/>
                <a:gd name="connsiteX5" fmla="*/ 26072 w 129399"/>
                <a:gd name="connsiteY5" fmla="*/ 159978 h 184021"/>
                <a:gd name="connsiteX6" fmla="*/ 20913 w 129399"/>
                <a:gd name="connsiteY6" fmla="*/ 153615 h 184021"/>
                <a:gd name="connsiteX7" fmla="*/ 19330 w 129399"/>
                <a:gd name="connsiteY7" fmla="*/ 151379 h 184021"/>
                <a:gd name="connsiteX8" fmla="*/ 619 w 129399"/>
                <a:gd name="connsiteY8" fmla="*/ 73781 h 184021"/>
                <a:gd name="connsiteX9" fmla="*/ 11007 w 129399"/>
                <a:gd name="connsiteY9" fmla="*/ 34500 h 184021"/>
                <a:gd name="connsiteX10" fmla="*/ 17267 w 129399"/>
                <a:gd name="connsiteY10" fmla="*/ 22530 h 184021"/>
                <a:gd name="connsiteX11" fmla="*/ 17336 w 129399"/>
                <a:gd name="connsiteY11" fmla="*/ 22427 h 184021"/>
                <a:gd name="connsiteX12" fmla="*/ 61673 w 129399"/>
                <a:gd name="connsiteY12" fmla="*/ 0 h 184021"/>
                <a:gd name="connsiteX13" fmla="*/ 123999 w 129399"/>
                <a:gd name="connsiteY13" fmla="*/ 56032 h 184021"/>
                <a:gd name="connsiteX14" fmla="*/ 129400 w 129399"/>
                <a:gd name="connsiteY14" fmla="*/ 92114 h 18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9399" h="184021">
                  <a:moveTo>
                    <a:pt x="129400" y="92114"/>
                  </a:moveTo>
                  <a:cubicBezTo>
                    <a:pt x="129400" y="130810"/>
                    <a:pt x="111892" y="163934"/>
                    <a:pt x="87023" y="177555"/>
                  </a:cubicBezTo>
                  <a:cubicBezTo>
                    <a:pt x="87023" y="177555"/>
                    <a:pt x="86989" y="177589"/>
                    <a:pt x="86989" y="177555"/>
                  </a:cubicBezTo>
                  <a:cubicBezTo>
                    <a:pt x="80522" y="181167"/>
                    <a:pt x="73574" y="183368"/>
                    <a:pt x="66316" y="184022"/>
                  </a:cubicBezTo>
                  <a:cubicBezTo>
                    <a:pt x="51560" y="180960"/>
                    <a:pt x="38421" y="173118"/>
                    <a:pt x="27826" y="161870"/>
                  </a:cubicBezTo>
                  <a:cubicBezTo>
                    <a:pt x="27242" y="161251"/>
                    <a:pt x="26623" y="160632"/>
                    <a:pt x="26072" y="159978"/>
                  </a:cubicBezTo>
                  <a:cubicBezTo>
                    <a:pt x="24284" y="157949"/>
                    <a:pt x="22564" y="155851"/>
                    <a:pt x="20913" y="153615"/>
                  </a:cubicBezTo>
                  <a:cubicBezTo>
                    <a:pt x="20362" y="152893"/>
                    <a:pt x="19812" y="152136"/>
                    <a:pt x="19330" y="151379"/>
                  </a:cubicBezTo>
                  <a:cubicBezTo>
                    <a:pt x="5125" y="130982"/>
                    <a:pt x="-2271" y="103327"/>
                    <a:pt x="619" y="73781"/>
                  </a:cubicBezTo>
                  <a:cubicBezTo>
                    <a:pt x="1995" y="59644"/>
                    <a:pt x="5641" y="46367"/>
                    <a:pt x="11007" y="34500"/>
                  </a:cubicBezTo>
                  <a:cubicBezTo>
                    <a:pt x="12898" y="30338"/>
                    <a:pt x="14997" y="26348"/>
                    <a:pt x="17267" y="22530"/>
                  </a:cubicBezTo>
                  <a:cubicBezTo>
                    <a:pt x="17301" y="22530"/>
                    <a:pt x="17336" y="22461"/>
                    <a:pt x="17336" y="22427"/>
                  </a:cubicBezTo>
                  <a:cubicBezTo>
                    <a:pt x="29237" y="8462"/>
                    <a:pt x="44715" y="0"/>
                    <a:pt x="61673" y="0"/>
                  </a:cubicBezTo>
                  <a:cubicBezTo>
                    <a:pt x="89671" y="0"/>
                    <a:pt x="113715" y="23115"/>
                    <a:pt x="123999" y="56032"/>
                  </a:cubicBezTo>
                  <a:cubicBezTo>
                    <a:pt x="127473" y="67108"/>
                    <a:pt x="129400" y="79318"/>
                    <a:pt x="129400" y="92114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312DE712-88D7-F696-9DAC-175180FEFA2D}"/>
                </a:ext>
              </a:extLst>
            </p:cNvPr>
            <p:cNvSpPr/>
            <p:nvPr/>
          </p:nvSpPr>
          <p:spPr>
            <a:xfrm flipH="1">
              <a:off x="1194764" y="2101434"/>
              <a:ext cx="135235" cy="303602"/>
            </a:xfrm>
            <a:custGeom>
              <a:avLst/>
              <a:gdLst>
                <a:gd name="connsiteX0" fmla="*/ 170336 w 170335"/>
                <a:gd name="connsiteY0" fmla="*/ 370107 h 382402"/>
                <a:gd name="connsiteX1" fmla="*/ 143059 w 170335"/>
                <a:gd name="connsiteY1" fmla="*/ 382215 h 382402"/>
                <a:gd name="connsiteX2" fmla="*/ 2893 w 170335"/>
                <a:gd name="connsiteY2" fmla="*/ 253227 h 382402"/>
                <a:gd name="connsiteX3" fmla="*/ 55933 w 170335"/>
                <a:gd name="connsiteY3" fmla="*/ 193033 h 382402"/>
                <a:gd name="connsiteX4" fmla="*/ 80010 w 170335"/>
                <a:gd name="connsiteY4" fmla="*/ 94419 h 382402"/>
                <a:gd name="connsiteX5" fmla="*/ 140239 w 170335"/>
                <a:gd name="connsiteY5" fmla="*/ 0 h 382402"/>
                <a:gd name="connsiteX6" fmla="*/ 118981 w 170335"/>
                <a:gd name="connsiteY6" fmla="*/ 37664 h 382402"/>
                <a:gd name="connsiteX7" fmla="*/ 99479 w 170335"/>
                <a:gd name="connsiteY7" fmla="*/ 196095 h 382402"/>
                <a:gd name="connsiteX8" fmla="*/ 27831 w 170335"/>
                <a:gd name="connsiteY8" fmla="*/ 262411 h 382402"/>
                <a:gd name="connsiteX9" fmla="*/ 112102 w 170335"/>
                <a:gd name="connsiteY9" fmla="*/ 358137 h 382402"/>
                <a:gd name="connsiteX10" fmla="*/ 170336 w 170335"/>
                <a:gd name="connsiteY10" fmla="*/ 370107 h 38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335" h="382402">
                  <a:moveTo>
                    <a:pt x="170336" y="370107"/>
                  </a:moveTo>
                  <a:cubicBezTo>
                    <a:pt x="161977" y="382627"/>
                    <a:pt x="153068" y="382834"/>
                    <a:pt x="143059" y="382215"/>
                  </a:cubicBezTo>
                  <a:cubicBezTo>
                    <a:pt x="89332" y="378912"/>
                    <a:pt x="-19052" y="295845"/>
                    <a:pt x="2893" y="253227"/>
                  </a:cubicBezTo>
                  <a:cubicBezTo>
                    <a:pt x="12799" y="234000"/>
                    <a:pt x="37565" y="218831"/>
                    <a:pt x="55933" y="193033"/>
                  </a:cubicBezTo>
                  <a:cubicBezTo>
                    <a:pt x="55933" y="193033"/>
                    <a:pt x="73131" y="172396"/>
                    <a:pt x="80010" y="94419"/>
                  </a:cubicBezTo>
                  <a:cubicBezTo>
                    <a:pt x="84241" y="46573"/>
                    <a:pt x="106599" y="10801"/>
                    <a:pt x="140239" y="0"/>
                  </a:cubicBezTo>
                  <a:cubicBezTo>
                    <a:pt x="131674" y="7464"/>
                    <a:pt x="123419" y="19193"/>
                    <a:pt x="118981" y="37664"/>
                  </a:cubicBezTo>
                  <a:cubicBezTo>
                    <a:pt x="107527" y="85269"/>
                    <a:pt x="125276" y="163074"/>
                    <a:pt x="99479" y="196095"/>
                  </a:cubicBezTo>
                  <a:cubicBezTo>
                    <a:pt x="73681" y="229150"/>
                    <a:pt x="32990" y="236029"/>
                    <a:pt x="27831" y="262411"/>
                  </a:cubicBezTo>
                  <a:cubicBezTo>
                    <a:pt x="22671" y="288759"/>
                    <a:pt x="81730" y="344963"/>
                    <a:pt x="112102" y="358137"/>
                  </a:cubicBezTo>
                  <a:cubicBezTo>
                    <a:pt x="133634" y="367493"/>
                    <a:pt x="157987" y="369625"/>
                    <a:pt x="170336" y="370107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39591BC8-E3A6-0878-47D4-D3FC3956D1C9}"/>
                </a:ext>
              </a:extLst>
            </p:cNvPr>
            <p:cNvSpPr/>
            <p:nvPr/>
          </p:nvSpPr>
          <p:spPr>
            <a:xfrm flipH="1">
              <a:off x="1002019" y="2297373"/>
              <a:ext cx="154315" cy="123075"/>
            </a:xfrm>
            <a:custGeom>
              <a:avLst/>
              <a:gdLst>
                <a:gd name="connsiteX0" fmla="*/ 194368 w 194367"/>
                <a:gd name="connsiteY0" fmla="*/ 108074 h 155019"/>
                <a:gd name="connsiteX1" fmla="*/ 100602 w 194367"/>
                <a:gd name="connsiteY1" fmla="*/ 152790 h 155019"/>
                <a:gd name="connsiteX2" fmla="*/ 887 w 194367"/>
                <a:gd name="connsiteY2" fmla="*/ 116501 h 155019"/>
                <a:gd name="connsiteX3" fmla="*/ 59327 w 194367"/>
                <a:gd name="connsiteY3" fmla="*/ 1651 h 155019"/>
                <a:gd name="connsiteX4" fmla="*/ 62354 w 194367"/>
                <a:gd name="connsiteY4" fmla="*/ 0 h 155019"/>
                <a:gd name="connsiteX5" fmla="*/ 37347 w 194367"/>
                <a:gd name="connsiteY5" fmla="*/ 62327 h 155019"/>
                <a:gd name="connsiteX6" fmla="*/ 83404 w 194367"/>
                <a:gd name="connsiteY6" fmla="*/ 136692 h 155019"/>
                <a:gd name="connsiteX7" fmla="*/ 194368 w 194367"/>
                <a:gd name="connsiteY7" fmla="*/ 108074 h 15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367" h="155019">
                  <a:moveTo>
                    <a:pt x="194368" y="108074"/>
                  </a:moveTo>
                  <a:cubicBezTo>
                    <a:pt x="173764" y="131395"/>
                    <a:pt x="141328" y="148593"/>
                    <a:pt x="100602" y="152790"/>
                  </a:cubicBezTo>
                  <a:cubicBezTo>
                    <a:pt x="27510" y="160357"/>
                    <a:pt x="-6027" y="148765"/>
                    <a:pt x="887" y="116501"/>
                  </a:cubicBezTo>
                  <a:cubicBezTo>
                    <a:pt x="887" y="116501"/>
                    <a:pt x="12031" y="29547"/>
                    <a:pt x="59327" y="1651"/>
                  </a:cubicBezTo>
                  <a:cubicBezTo>
                    <a:pt x="60290" y="1066"/>
                    <a:pt x="61322" y="516"/>
                    <a:pt x="62354" y="0"/>
                  </a:cubicBezTo>
                  <a:cubicBezTo>
                    <a:pt x="52757" y="14481"/>
                    <a:pt x="42472" y="35360"/>
                    <a:pt x="37347" y="62327"/>
                  </a:cubicBezTo>
                  <a:cubicBezTo>
                    <a:pt x="26650" y="118221"/>
                    <a:pt x="39549" y="132805"/>
                    <a:pt x="83404" y="136692"/>
                  </a:cubicBezTo>
                  <a:cubicBezTo>
                    <a:pt x="126606" y="140510"/>
                    <a:pt x="192441" y="109003"/>
                    <a:pt x="194368" y="108074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F8E1BB2E-9A27-1401-FDF0-A64655BD3A3D}"/>
                </a:ext>
              </a:extLst>
            </p:cNvPr>
            <p:cNvSpPr/>
            <p:nvPr/>
          </p:nvSpPr>
          <p:spPr>
            <a:xfrm flipH="1">
              <a:off x="999764" y="2303315"/>
              <a:ext cx="81450" cy="57878"/>
            </a:xfrm>
            <a:custGeom>
              <a:avLst/>
              <a:gdLst>
                <a:gd name="connsiteX0" fmla="*/ 19193 w 102590"/>
                <a:gd name="connsiteY0" fmla="*/ 46759 h 72900"/>
                <a:gd name="connsiteX1" fmla="*/ 38387 w 102590"/>
                <a:gd name="connsiteY1" fmla="*/ 59830 h 72900"/>
                <a:gd name="connsiteX2" fmla="*/ 19193 w 102590"/>
                <a:gd name="connsiteY2" fmla="*/ 72900 h 72900"/>
                <a:gd name="connsiteX3" fmla="*/ 0 w 102590"/>
                <a:gd name="connsiteY3" fmla="*/ 59830 h 72900"/>
                <a:gd name="connsiteX4" fmla="*/ 19193 w 102590"/>
                <a:gd name="connsiteY4" fmla="*/ 46759 h 72900"/>
                <a:gd name="connsiteX5" fmla="*/ 73919 w 102590"/>
                <a:gd name="connsiteY5" fmla="*/ 1527 h 72900"/>
                <a:gd name="connsiteX6" fmla="*/ 102124 w 102590"/>
                <a:gd name="connsiteY6" fmla="*/ 32415 h 72900"/>
                <a:gd name="connsiteX7" fmla="*/ 62740 w 102590"/>
                <a:gd name="connsiteY7" fmla="*/ 46483 h 72900"/>
                <a:gd name="connsiteX8" fmla="*/ 34535 w 102590"/>
                <a:gd name="connsiteY8" fmla="*/ 15595 h 72900"/>
                <a:gd name="connsiteX9" fmla="*/ 73919 w 102590"/>
                <a:gd name="connsiteY9" fmla="*/ 1527 h 7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590" h="72900">
                  <a:moveTo>
                    <a:pt x="19193" y="46759"/>
                  </a:moveTo>
                  <a:cubicBezTo>
                    <a:pt x="29787" y="46759"/>
                    <a:pt x="38387" y="52606"/>
                    <a:pt x="38387" y="59830"/>
                  </a:cubicBezTo>
                  <a:cubicBezTo>
                    <a:pt x="38387" y="67053"/>
                    <a:pt x="29787" y="72900"/>
                    <a:pt x="19193" y="72900"/>
                  </a:cubicBezTo>
                  <a:cubicBezTo>
                    <a:pt x="8599" y="72900"/>
                    <a:pt x="0" y="67053"/>
                    <a:pt x="0" y="59830"/>
                  </a:cubicBezTo>
                  <a:cubicBezTo>
                    <a:pt x="0" y="52606"/>
                    <a:pt x="8599" y="46759"/>
                    <a:pt x="19193" y="46759"/>
                  </a:cubicBezTo>
                  <a:close/>
                  <a:moveTo>
                    <a:pt x="73919" y="1527"/>
                  </a:moveTo>
                  <a:cubicBezTo>
                    <a:pt x="92596" y="6171"/>
                    <a:pt x="105220" y="19998"/>
                    <a:pt x="102124" y="32415"/>
                  </a:cubicBezTo>
                  <a:cubicBezTo>
                    <a:pt x="99028" y="44832"/>
                    <a:pt x="81383" y="51127"/>
                    <a:pt x="62740" y="46483"/>
                  </a:cubicBezTo>
                  <a:cubicBezTo>
                    <a:pt x="44063" y="41840"/>
                    <a:pt x="31439" y="28012"/>
                    <a:pt x="34535" y="15595"/>
                  </a:cubicBezTo>
                  <a:cubicBezTo>
                    <a:pt x="37631" y="3178"/>
                    <a:pt x="55276" y="-3116"/>
                    <a:pt x="73919" y="1527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55FAE7BB-0A9E-0B6E-FA75-25923FC706AE}"/>
                </a:ext>
              </a:extLst>
            </p:cNvPr>
            <p:cNvSpPr/>
            <p:nvPr/>
          </p:nvSpPr>
          <p:spPr>
            <a:xfrm flipH="1">
              <a:off x="1140596" y="2124459"/>
              <a:ext cx="86610" cy="248040"/>
            </a:xfrm>
            <a:custGeom>
              <a:avLst/>
              <a:gdLst>
                <a:gd name="connsiteX0" fmla="*/ 15822 w 109090"/>
                <a:gd name="connsiteY0" fmla="*/ 263506 h 312418"/>
                <a:gd name="connsiteX1" fmla="*/ 31645 w 109090"/>
                <a:gd name="connsiteY1" fmla="*/ 287962 h 312418"/>
                <a:gd name="connsiteX2" fmla="*/ 15822 w 109090"/>
                <a:gd name="connsiteY2" fmla="*/ 312418 h 312418"/>
                <a:gd name="connsiteX3" fmla="*/ 0 w 109090"/>
                <a:gd name="connsiteY3" fmla="*/ 287962 h 312418"/>
                <a:gd name="connsiteX4" fmla="*/ 15822 w 109090"/>
                <a:gd name="connsiteY4" fmla="*/ 263506 h 312418"/>
                <a:gd name="connsiteX5" fmla="*/ 75319 w 109090"/>
                <a:gd name="connsiteY5" fmla="*/ 161 h 312418"/>
                <a:gd name="connsiteX6" fmla="*/ 107836 w 109090"/>
                <a:gd name="connsiteY6" fmla="*/ 45441 h 312418"/>
                <a:gd name="connsiteX7" fmla="*/ 91181 w 109090"/>
                <a:gd name="connsiteY7" fmla="*/ 98641 h 312418"/>
                <a:gd name="connsiteX8" fmla="*/ 58664 w 109090"/>
                <a:gd name="connsiteY8" fmla="*/ 53361 h 312418"/>
                <a:gd name="connsiteX9" fmla="*/ 75319 w 109090"/>
                <a:gd name="connsiteY9" fmla="*/ 161 h 31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090" h="312418">
                  <a:moveTo>
                    <a:pt x="15822" y="263506"/>
                  </a:moveTo>
                  <a:cubicBezTo>
                    <a:pt x="24561" y="263506"/>
                    <a:pt x="31645" y="274455"/>
                    <a:pt x="31645" y="287962"/>
                  </a:cubicBezTo>
                  <a:cubicBezTo>
                    <a:pt x="31645" y="301469"/>
                    <a:pt x="24561" y="312418"/>
                    <a:pt x="15822" y="312418"/>
                  </a:cubicBezTo>
                  <a:cubicBezTo>
                    <a:pt x="7084" y="312418"/>
                    <a:pt x="0" y="301469"/>
                    <a:pt x="0" y="287962"/>
                  </a:cubicBezTo>
                  <a:cubicBezTo>
                    <a:pt x="0" y="274455"/>
                    <a:pt x="7084" y="263506"/>
                    <a:pt x="15822" y="263506"/>
                  </a:cubicBezTo>
                  <a:close/>
                  <a:moveTo>
                    <a:pt x="75319" y="161"/>
                  </a:moveTo>
                  <a:cubicBezTo>
                    <a:pt x="88898" y="-2027"/>
                    <a:pt x="103456" y="18246"/>
                    <a:pt x="107836" y="45441"/>
                  </a:cubicBezTo>
                  <a:cubicBezTo>
                    <a:pt x="112216" y="72635"/>
                    <a:pt x="104760" y="96454"/>
                    <a:pt x="91181" y="98641"/>
                  </a:cubicBezTo>
                  <a:cubicBezTo>
                    <a:pt x="77602" y="100828"/>
                    <a:pt x="63044" y="80556"/>
                    <a:pt x="58664" y="53361"/>
                  </a:cubicBezTo>
                  <a:cubicBezTo>
                    <a:pt x="54284" y="26167"/>
                    <a:pt x="61740" y="2348"/>
                    <a:pt x="75319" y="161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0BDBA457-F07E-7014-5E8E-4E331C76F430}"/>
                </a:ext>
              </a:extLst>
            </p:cNvPr>
            <p:cNvSpPr/>
            <p:nvPr/>
          </p:nvSpPr>
          <p:spPr>
            <a:xfrm flipH="1">
              <a:off x="1557559" y="2257776"/>
              <a:ext cx="16822" cy="29602"/>
            </a:xfrm>
            <a:custGeom>
              <a:avLst/>
              <a:gdLst>
                <a:gd name="connsiteX0" fmla="*/ 21188 w 21188"/>
                <a:gd name="connsiteY0" fmla="*/ 18643 h 37285"/>
                <a:gd name="connsiteX1" fmla="*/ 10594 w 21188"/>
                <a:gd name="connsiteY1" fmla="*/ 37286 h 37285"/>
                <a:gd name="connsiteX2" fmla="*/ 0 w 21188"/>
                <a:gd name="connsiteY2" fmla="*/ 18643 h 37285"/>
                <a:gd name="connsiteX3" fmla="*/ 10594 w 21188"/>
                <a:gd name="connsiteY3" fmla="*/ 0 h 37285"/>
                <a:gd name="connsiteX4" fmla="*/ 21188 w 21188"/>
                <a:gd name="connsiteY4" fmla="*/ 18643 h 3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88" h="37285">
                  <a:moveTo>
                    <a:pt x="21188" y="18643"/>
                  </a:moveTo>
                  <a:cubicBezTo>
                    <a:pt x="21188" y="28928"/>
                    <a:pt x="16442" y="37286"/>
                    <a:pt x="10594" y="37286"/>
                  </a:cubicBezTo>
                  <a:cubicBezTo>
                    <a:pt x="4747" y="37286"/>
                    <a:pt x="0" y="28928"/>
                    <a:pt x="0" y="18643"/>
                  </a:cubicBezTo>
                  <a:cubicBezTo>
                    <a:pt x="0" y="8358"/>
                    <a:pt x="4747" y="0"/>
                    <a:pt x="10594" y="0"/>
                  </a:cubicBezTo>
                  <a:cubicBezTo>
                    <a:pt x="16442" y="0"/>
                    <a:pt x="21188" y="8358"/>
                    <a:pt x="21188" y="18643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06F764A5-9702-69A6-9EC7-CC5083439F99}"/>
                </a:ext>
              </a:extLst>
            </p:cNvPr>
            <p:cNvSpPr/>
            <p:nvPr/>
          </p:nvSpPr>
          <p:spPr>
            <a:xfrm flipH="1">
              <a:off x="1450018" y="2275773"/>
              <a:ext cx="16849" cy="29602"/>
            </a:xfrm>
            <a:custGeom>
              <a:avLst/>
              <a:gdLst>
                <a:gd name="connsiteX0" fmla="*/ 21223 w 21222"/>
                <a:gd name="connsiteY0" fmla="*/ 21360 h 37285"/>
                <a:gd name="connsiteX1" fmla="*/ 12314 w 21222"/>
                <a:gd name="connsiteY1" fmla="*/ 37286 h 37285"/>
                <a:gd name="connsiteX2" fmla="*/ 0 w 21222"/>
                <a:gd name="connsiteY2" fmla="*/ 18643 h 37285"/>
                <a:gd name="connsiteX3" fmla="*/ 12314 w 21222"/>
                <a:gd name="connsiteY3" fmla="*/ 0 h 37285"/>
                <a:gd name="connsiteX4" fmla="*/ 21223 w 21222"/>
                <a:gd name="connsiteY4" fmla="*/ 21360 h 3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2" h="37285">
                  <a:moveTo>
                    <a:pt x="21223" y="21360"/>
                  </a:moveTo>
                  <a:cubicBezTo>
                    <a:pt x="21223" y="31645"/>
                    <a:pt x="19124" y="37286"/>
                    <a:pt x="12314" y="37286"/>
                  </a:cubicBezTo>
                  <a:cubicBezTo>
                    <a:pt x="5503" y="37286"/>
                    <a:pt x="0" y="28927"/>
                    <a:pt x="0" y="18643"/>
                  </a:cubicBezTo>
                  <a:cubicBezTo>
                    <a:pt x="0" y="8358"/>
                    <a:pt x="5503" y="0"/>
                    <a:pt x="12314" y="0"/>
                  </a:cubicBezTo>
                  <a:cubicBezTo>
                    <a:pt x="19124" y="0"/>
                    <a:pt x="21223" y="11076"/>
                    <a:pt x="21223" y="21360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2055BE71-97B6-FB35-B924-CD2EA72A26B8}"/>
              </a:ext>
            </a:extLst>
          </p:cNvPr>
          <p:cNvSpPr/>
          <p:nvPr/>
        </p:nvSpPr>
        <p:spPr>
          <a:xfrm flipH="1">
            <a:off x="167330" y="1880207"/>
            <a:ext cx="950341" cy="698937"/>
          </a:xfrm>
          <a:custGeom>
            <a:avLst/>
            <a:gdLst>
              <a:gd name="connsiteX0" fmla="*/ 326768 w 1197001"/>
              <a:gd name="connsiteY0" fmla="*/ 809282 h 880345"/>
              <a:gd name="connsiteX1" fmla="*/ 362299 w 1197001"/>
              <a:gd name="connsiteY1" fmla="*/ 844814 h 880345"/>
              <a:gd name="connsiteX2" fmla="*/ 326768 w 1197001"/>
              <a:gd name="connsiteY2" fmla="*/ 880345 h 880345"/>
              <a:gd name="connsiteX3" fmla="*/ 291236 w 1197001"/>
              <a:gd name="connsiteY3" fmla="*/ 844814 h 880345"/>
              <a:gd name="connsiteX4" fmla="*/ 326768 w 1197001"/>
              <a:gd name="connsiteY4" fmla="*/ 809282 h 880345"/>
              <a:gd name="connsiteX5" fmla="*/ 30957 w 1197001"/>
              <a:gd name="connsiteY5" fmla="*/ 788644 h 880345"/>
              <a:gd name="connsiteX6" fmla="*/ 61914 w 1197001"/>
              <a:gd name="connsiteY6" fmla="*/ 819601 h 880345"/>
              <a:gd name="connsiteX7" fmla="*/ 30957 w 1197001"/>
              <a:gd name="connsiteY7" fmla="*/ 850558 h 880345"/>
              <a:gd name="connsiteX8" fmla="*/ 0 w 1197001"/>
              <a:gd name="connsiteY8" fmla="*/ 819601 h 880345"/>
              <a:gd name="connsiteX9" fmla="*/ 30957 w 1197001"/>
              <a:gd name="connsiteY9" fmla="*/ 788644 h 880345"/>
              <a:gd name="connsiteX10" fmla="*/ 323122 w 1197001"/>
              <a:gd name="connsiteY10" fmla="*/ 620169 h 880345"/>
              <a:gd name="connsiteX11" fmla="*/ 343553 w 1197001"/>
              <a:gd name="connsiteY11" fmla="*/ 640601 h 880345"/>
              <a:gd name="connsiteX12" fmla="*/ 323122 w 1197001"/>
              <a:gd name="connsiteY12" fmla="*/ 661032 h 880345"/>
              <a:gd name="connsiteX13" fmla="*/ 302690 w 1197001"/>
              <a:gd name="connsiteY13" fmla="*/ 640601 h 880345"/>
              <a:gd name="connsiteX14" fmla="*/ 323122 w 1197001"/>
              <a:gd name="connsiteY14" fmla="*/ 620169 h 880345"/>
              <a:gd name="connsiteX15" fmla="*/ 660345 w 1197001"/>
              <a:gd name="connsiteY15" fmla="*/ 595748 h 880345"/>
              <a:gd name="connsiteX16" fmla="*/ 691302 w 1197001"/>
              <a:gd name="connsiteY16" fmla="*/ 626705 h 880345"/>
              <a:gd name="connsiteX17" fmla="*/ 660345 w 1197001"/>
              <a:gd name="connsiteY17" fmla="*/ 657662 h 880345"/>
              <a:gd name="connsiteX18" fmla="*/ 629388 w 1197001"/>
              <a:gd name="connsiteY18" fmla="*/ 626705 h 880345"/>
              <a:gd name="connsiteX19" fmla="*/ 660345 w 1197001"/>
              <a:gd name="connsiteY19" fmla="*/ 595748 h 880345"/>
              <a:gd name="connsiteX20" fmla="*/ 442788 w 1197001"/>
              <a:gd name="connsiteY20" fmla="*/ 454309 h 880345"/>
              <a:gd name="connsiteX21" fmla="*/ 463219 w 1197001"/>
              <a:gd name="connsiteY21" fmla="*/ 474741 h 880345"/>
              <a:gd name="connsiteX22" fmla="*/ 442788 w 1197001"/>
              <a:gd name="connsiteY22" fmla="*/ 495172 h 880345"/>
              <a:gd name="connsiteX23" fmla="*/ 422356 w 1197001"/>
              <a:gd name="connsiteY23" fmla="*/ 474741 h 880345"/>
              <a:gd name="connsiteX24" fmla="*/ 442788 w 1197001"/>
              <a:gd name="connsiteY24" fmla="*/ 454309 h 880345"/>
              <a:gd name="connsiteX25" fmla="*/ 711734 w 1197001"/>
              <a:gd name="connsiteY25" fmla="*/ 319750 h 880345"/>
              <a:gd name="connsiteX26" fmla="*/ 732165 w 1197001"/>
              <a:gd name="connsiteY26" fmla="*/ 340182 h 880345"/>
              <a:gd name="connsiteX27" fmla="*/ 711734 w 1197001"/>
              <a:gd name="connsiteY27" fmla="*/ 360613 h 880345"/>
              <a:gd name="connsiteX28" fmla="*/ 691302 w 1197001"/>
              <a:gd name="connsiteY28" fmla="*/ 340182 h 880345"/>
              <a:gd name="connsiteX29" fmla="*/ 711734 w 1197001"/>
              <a:gd name="connsiteY29" fmla="*/ 319750 h 880345"/>
              <a:gd name="connsiteX30" fmla="*/ 202080 w 1197001"/>
              <a:gd name="connsiteY30" fmla="*/ 288690 h 880345"/>
              <a:gd name="connsiteX31" fmla="*/ 237611 w 1197001"/>
              <a:gd name="connsiteY31" fmla="*/ 324222 h 880345"/>
              <a:gd name="connsiteX32" fmla="*/ 202080 w 1197001"/>
              <a:gd name="connsiteY32" fmla="*/ 359753 h 880345"/>
              <a:gd name="connsiteX33" fmla="*/ 166548 w 1197001"/>
              <a:gd name="connsiteY33" fmla="*/ 324222 h 880345"/>
              <a:gd name="connsiteX34" fmla="*/ 202080 w 1197001"/>
              <a:gd name="connsiteY34" fmla="*/ 288690 h 880345"/>
              <a:gd name="connsiteX35" fmla="*/ 1176570 w 1197001"/>
              <a:gd name="connsiteY35" fmla="*/ 143983 h 880345"/>
              <a:gd name="connsiteX36" fmla="*/ 1197001 w 1197001"/>
              <a:gd name="connsiteY36" fmla="*/ 164415 h 880345"/>
              <a:gd name="connsiteX37" fmla="*/ 1176570 w 1197001"/>
              <a:gd name="connsiteY37" fmla="*/ 184846 h 880345"/>
              <a:gd name="connsiteX38" fmla="*/ 1156138 w 1197001"/>
              <a:gd name="connsiteY38" fmla="*/ 164415 h 880345"/>
              <a:gd name="connsiteX39" fmla="*/ 1176570 w 1197001"/>
              <a:gd name="connsiteY39" fmla="*/ 143983 h 880345"/>
              <a:gd name="connsiteX40" fmla="*/ 732200 w 1197001"/>
              <a:gd name="connsiteY40" fmla="*/ 0 h 880345"/>
              <a:gd name="connsiteX41" fmla="*/ 752631 w 1197001"/>
              <a:gd name="connsiteY41" fmla="*/ 20432 h 880345"/>
              <a:gd name="connsiteX42" fmla="*/ 732200 w 1197001"/>
              <a:gd name="connsiteY42" fmla="*/ 40863 h 880345"/>
              <a:gd name="connsiteX43" fmla="*/ 711768 w 1197001"/>
              <a:gd name="connsiteY43" fmla="*/ 20432 h 880345"/>
              <a:gd name="connsiteX44" fmla="*/ 732200 w 1197001"/>
              <a:gd name="connsiteY44" fmla="*/ 0 h 880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97001" h="880345">
                <a:moveTo>
                  <a:pt x="326768" y="809282"/>
                </a:moveTo>
                <a:cubicBezTo>
                  <a:pt x="346391" y="809282"/>
                  <a:pt x="362299" y="825190"/>
                  <a:pt x="362299" y="844814"/>
                </a:cubicBezTo>
                <a:cubicBezTo>
                  <a:pt x="362299" y="864437"/>
                  <a:pt x="346391" y="880345"/>
                  <a:pt x="326768" y="880345"/>
                </a:cubicBezTo>
                <a:cubicBezTo>
                  <a:pt x="307144" y="880345"/>
                  <a:pt x="291236" y="864437"/>
                  <a:pt x="291236" y="844814"/>
                </a:cubicBezTo>
                <a:cubicBezTo>
                  <a:pt x="291236" y="825190"/>
                  <a:pt x="307144" y="809282"/>
                  <a:pt x="326768" y="809282"/>
                </a:cubicBezTo>
                <a:close/>
                <a:moveTo>
                  <a:pt x="30957" y="788644"/>
                </a:moveTo>
                <a:cubicBezTo>
                  <a:pt x="48054" y="788644"/>
                  <a:pt x="61914" y="802504"/>
                  <a:pt x="61914" y="819601"/>
                </a:cubicBezTo>
                <a:cubicBezTo>
                  <a:pt x="61914" y="836698"/>
                  <a:pt x="48054" y="850558"/>
                  <a:pt x="30957" y="850558"/>
                </a:cubicBezTo>
                <a:cubicBezTo>
                  <a:pt x="13860" y="850558"/>
                  <a:pt x="0" y="836698"/>
                  <a:pt x="0" y="819601"/>
                </a:cubicBezTo>
                <a:cubicBezTo>
                  <a:pt x="0" y="802504"/>
                  <a:pt x="13860" y="788644"/>
                  <a:pt x="30957" y="788644"/>
                </a:cubicBezTo>
                <a:close/>
                <a:moveTo>
                  <a:pt x="323122" y="620169"/>
                </a:moveTo>
                <a:cubicBezTo>
                  <a:pt x="334406" y="620169"/>
                  <a:pt x="343553" y="629317"/>
                  <a:pt x="343553" y="640601"/>
                </a:cubicBezTo>
                <a:cubicBezTo>
                  <a:pt x="343553" y="651885"/>
                  <a:pt x="334406" y="661032"/>
                  <a:pt x="323122" y="661032"/>
                </a:cubicBezTo>
                <a:cubicBezTo>
                  <a:pt x="311837" y="661032"/>
                  <a:pt x="302690" y="651885"/>
                  <a:pt x="302690" y="640601"/>
                </a:cubicBezTo>
                <a:cubicBezTo>
                  <a:pt x="302690" y="629317"/>
                  <a:pt x="311837" y="620169"/>
                  <a:pt x="323122" y="620169"/>
                </a:cubicBezTo>
                <a:close/>
                <a:moveTo>
                  <a:pt x="660345" y="595748"/>
                </a:moveTo>
                <a:cubicBezTo>
                  <a:pt x="677442" y="595748"/>
                  <a:pt x="691302" y="609608"/>
                  <a:pt x="691302" y="626705"/>
                </a:cubicBezTo>
                <a:cubicBezTo>
                  <a:pt x="691302" y="643802"/>
                  <a:pt x="677442" y="657662"/>
                  <a:pt x="660345" y="657662"/>
                </a:cubicBezTo>
                <a:cubicBezTo>
                  <a:pt x="643248" y="657662"/>
                  <a:pt x="629388" y="643802"/>
                  <a:pt x="629388" y="626705"/>
                </a:cubicBezTo>
                <a:cubicBezTo>
                  <a:pt x="629388" y="609608"/>
                  <a:pt x="643248" y="595748"/>
                  <a:pt x="660345" y="595748"/>
                </a:cubicBezTo>
                <a:close/>
                <a:moveTo>
                  <a:pt x="442788" y="454309"/>
                </a:moveTo>
                <a:cubicBezTo>
                  <a:pt x="454072" y="454309"/>
                  <a:pt x="463219" y="463457"/>
                  <a:pt x="463219" y="474741"/>
                </a:cubicBezTo>
                <a:cubicBezTo>
                  <a:pt x="463219" y="486025"/>
                  <a:pt x="454072" y="495172"/>
                  <a:pt x="442788" y="495172"/>
                </a:cubicBezTo>
                <a:cubicBezTo>
                  <a:pt x="431503" y="495172"/>
                  <a:pt x="422356" y="486025"/>
                  <a:pt x="422356" y="474741"/>
                </a:cubicBezTo>
                <a:cubicBezTo>
                  <a:pt x="422356" y="463457"/>
                  <a:pt x="431503" y="454309"/>
                  <a:pt x="442788" y="454309"/>
                </a:cubicBezTo>
                <a:close/>
                <a:moveTo>
                  <a:pt x="711734" y="319750"/>
                </a:moveTo>
                <a:cubicBezTo>
                  <a:pt x="723018" y="319750"/>
                  <a:pt x="732165" y="328898"/>
                  <a:pt x="732165" y="340182"/>
                </a:cubicBezTo>
                <a:cubicBezTo>
                  <a:pt x="732165" y="351466"/>
                  <a:pt x="723018" y="360613"/>
                  <a:pt x="711734" y="360613"/>
                </a:cubicBezTo>
                <a:cubicBezTo>
                  <a:pt x="700449" y="360613"/>
                  <a:pt x="691302" y="351466"/>
                  <a:pt x="691302" y="340182"/>
                </a:cubicBezTo>
                <a:cubicBezTo>
                  <a:pt x="691302" y="328898"/>
                  <a:pt x="700449" y="319750"/>
                  <a:pt x="711734" y="319750"/>
                </a:cubicBezTo>
                <a:close/>
                <a:moveTo>
                  <a:pt x="202080" y="288690"/>
                </a:moveTo>
                <a:cubicBezTo>
                  <a:pt x="221703" y="288690"/>
                  <a:pt x="237611" y="304598"/>
                  <a:pt x="237611" y="324222"/>
                </a:cubicBezTo>
                <a:cubicBezTo>
                  <a:pt x="237611" y="343845"/>
                  <a:pt x="221703" y="359753"/>
                  <a:pt x="202080" y="359753"/>
                </a:cubicBezTo>
                <a:cubicBezTo>
                  <a:pt x="182456" y="359753"/>
                  <a:pt x="166548" y="343845"/>
                  <a:pt x="166548" y="324222"/>
                </a:cubicBezTo>
                <a:cubicBezTo>
                  <a:pt x="166548" y="304598"/>
                  <a:pt x="182456" y="288690"/>
                  <a:pt x="202080" y="288690"/>
                </a:cubicBezTo>
                <a:close/>
                <a:moveTo>
                  <a:pt x="1176570" y="143983"/>
                </a:moveTo>
                <a:cubicBezTo>
                  <a:pt x="1187854" y="143983"/>
                  <a:pt x="1197001" y="153131"/>
                  <a:pt x="1197001" y="164415"/>
                </a:cubicBezTo>
                <a:cubicBezTo>
                  <a:pt x="1197001" y="175699"/>
                  <a:pt x="1187854" y="184846"/>
                  <a:pt x="1176570" y="184846"/>
                </a:cubicBezTo>
                <a:cubicBezTo>
                  <a:pt x="1165286" y="184846"/>
                  <a:pt x="1156138" y="175699"/>
                  <a:pt x="1156138" y="164415"/>
                </a:cubicBezTo>
                <a:cubicBezTo>
                  <a:pt x="1156138" y="153131"/>
                  <a:pt x="1165286" y="143983"/>
                  <a:pt x="1176570" y="143983"/>
                </a:cubicBezTo>
                <a:close/>
                <a:moveTo>
                  <a:pt x="732200" y="0"/>
                </a:moveTo>
                <a:cubicBezTo>
                  <a:pt x="743484" y="0"/>
                  <a:pt x="752631" y="9148"/>
                  <a:pt x="752631" y="20432"/>
                </a:cubicBezTo>
                <a:cubicBezTo>
                  <a:pt x="752631" y="31716"/>
                  <a:pt x="743484" y="40863"/>
                  <a:pt x="732200" y="40863"/>
                </a:cubicBezTo>
                <a:cubicBezTo>
                  <a:pt x="720916" y="40863"/>
                  <a:pt x="711768" y="31716"/>
                  <a:pt x="711768" y="20432"/>
                </a:cubicBezTo>
                <a:cubicBezTo>
                  <a:pt x="711768" y="9148"/>
                  <a:pt x="720916" y="0"/>
                  <a:pt x="732200" y="0"/>
                </a:cubicBezTo>
                <a:close/>
              </a:path>
            </a:pathLst>
          </a:custGeom>
          <a:solidFill>
            <a:schemeClr val="accent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6387DCEC-8B9A-1116-7F9F-10556E91FAF1}"/>
              </a:ext>
            </a:extLst>
          </p:cNvPr>
          <p:cNvSpPr txBox="1"/>
          <p:nvPr/>
        </p:nvSpPr>
        <p:spPr>
          <a:xfrm>
            <a:off x="2238532" y="2473569"/>
            <a:ext cx="535755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sz="11500" b="1" dirty="0">
                <a:solidFill>
                  <a:schemeClr val="bg1"/>
                </a:solidFill>
                <a:latin typeface="Elsie" panose="02000000000000000000" pitchFamily="2" charset="0"/>
                <a:cs typeface="Arial" pitchFamily="34" charset="0"/>
              </a:rPr>
              <a:t>Paldies</a:t>
            </a:r>
            <a:r>
              <a:rPr lang="en-US" sz="11500" b="1" dirty="0">
                <a:solidFill>
                  <a:schemeClr val="bg1"/>
                </a:solidFill>
                <a:latin typeface="Elsie" panose="02000000000000000000" pitchFamily="2" charset="0"/>
                <a:cs typeface="Arial" pitchFamily="34" charset="0"/>
              </a:rPr>
              <a:t>!</a:t>
            </a:r>
            <a:endParaRPr lang="en-US" sz="6000" b="1" dirty="0">
              <a:solidFill>
                <a:schemeClr val="bg1"/>
              </a:solidFill>
              <a:latin typeface="Elsie" panose="02000000000000000000" pitchFamily="2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B1BF0F-11D9-54CD-947B-DADB8CF50BFC}"/>
              </a:ext>
            </a:extLst>
          </p:cNvPr>
          <p:cNvSpPr txBox="1"/>
          <p:nvPr/>
        </p:nvSpPr>
        <p:spPr>
          <a:xfrm>
            <a:off x="1704109" y="5351318"/>
            <a:ext cx="815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latin typeface="Arial" pitchFamily="34" charset="0"/>
                <a:cs typeface="Arial" pitchFamily="34" charset="0"/>
              </a:rPr>
              <a:t>Arnolds Brūders, 2025.</a:t>
            </a:r>
          </a:p>
        </p:txBody>
      </p:sp>
    </p:spTree>
    <p:extLst>
      <p:ext uri="{BB962C8B-B14F-4D97-AF65-F5344CB8AC3E}">
        <p14:creationId xmlns:p14="http://schemas.microsoft.com/office/powerpoint/2010/main" val="295855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animBg="1"/>
      <p:bldP spid="148" grpId="0" animBg="1"/>
      <p:bldP spid="75" grpId="0" animBg="1"/>
      <p:bldP spid="180" grpId="0" animBg="1"/>
      <p:bldP spid="178" grpId="0" animBg="1"/>
      <p:bldP spid="1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FAA05-1594-AD76-D824-805695C35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60">
            <a:extLst>
              <a:ext uri="{FF2B5EF4-FFF2-40B4-BE49-F238E27FC236}">
                <a16:creationId xmlns:a16="http://schemas.microsoft.com/office/drawing/2014/main" id="{84FB9E74-CDFD-CA1F-F826-2CF3BB35604D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lv-LV" b="1" dirty="0"/>
              <a:t>Par ko būs stāsts, ko darīsim?</a:t>
            </a:r>
            <a:endParaRPr lang="en-US" b="1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44F54CF-3E98-EA9B-7420-8BFF1FF4A3E2}"/>
              </a:ext>
            </a:extLst>
          </p:cNvPr>
          <p:cNvSpPr/>
          <p:nvPr/>
        </p:nvSpPr>
        <p:spPr>
          <a:xfrm>
            <a:off x="1123719" y="5633972"/>
            <a:ext cx="1848882" cy="681841"/>
          </a:xfrm>
          <a:custGeom>
            <a:avLst/>
            <a:gdLst>
              <a:gd name="connsiteX0" fmla="*/ 1993994 w 1995444"/>
              <a:gd name="connsiteY0" fmla="*/ 580358 h 735891"/>
              <a:gd name="connsiteX1" fmla="*/ 1038959 w 1995444"/>
              <a:gd name="connsiteY1" fmla="*/ 687600 h 735891"/>
              <a:gd name="connsiteX2" fmla="*/ 31131 w 1995444"/>
              <a:gd name="connsiteY2" fmla="*/ 104837 h 735891"/>
              <a:gd name="connsiteX3" fmla="*/ 1297064 w 1995444"/>
              <a:gd name="connsiteY3" fmla="*/ 129310 h 735891"/>
              <a:gd name="connsiteX4" fmla="*/ 1993994 w 1995444"/>
              <a:gd name="connsiteY4" fmla="*/ 580328 h 73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444" h="735891">
                <a:moveTo>
                  <a:pt x="1993994" y="580358"/>
                </a:moveTo>
                <a:cubicBezTo>
                  <a:pt x="1967361" y="725686"/>
                  <a:pt x="1576771" y="786143"/>
                  <a:pt x="1038959" y="687600"/>
                </a:cubicBezTo>
                <a:cubicBezTo>
                  <a:pt x="376977" y="566331"/>
                  <a:pt x="-133491" y="283072"/>
                  <a:pt x="31131" y="104837"/>
                </a:cubicBezTo>
                <a:cubicBezTo>
                  <a:pt x="176962" y="-53067"/>
                  <a:pt x="780144" y="-22558"/>
                  <a:pt x="1297064" y="129310"/>
                </a:cubicBezTo>
                <a:cubicBezTo>
                  <a:pt x="1731924" y="257061"/>
                  <a:pt x="2018437" y="446955"/>
                  <a:pt x="1993994" y="580328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3B96B5F-9ECE-58C5-E554-A5CADFDB0FE7}"/>
              </a:ext>
            </a:extLst>
          </p:cNvPr>
          <p:cNvGrpSpPr/>
          <p:nvPr/>
        </p:nvGrpSpPr>
        <p:grpSpPr>
          <a:xfrm>
            <a:off x="655623" y="1284871"/>
            <a:ext cx="2658589" cy="4933584"/>
            <a:chOff x="655623" y="1284871"/>
            <a:chExt cx="2658589" cy="493358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AB82FE1-0209-5DAB-EC42-B4BEA61DDC50}"/>
                </a:ext>
              </a:extLst>
            </p:cNvPr>
            <p:cNvSpPr/>
            <p:nvPr/>
          </p:nvSpPr>
          <p:spPr>
            <a:xfrm>
              <a:off x="2303415" y="5265344"/>
              <a:ext cx="392967" cy="815478"/>
            </a:xfrm>
            <a:custGeom>
              <a:avLst/>
              <a:gdLst>
                <a:gd name="connsiteX0" fmla="*/ 424118 w 424118"/>
                <a:gd name="connsiteY0" fmla="*/ 842969 h 880122"/>
                <a:gd name="connsiteX1" fmla="*/ 340017 w 424118"/>
                <a:gd name="connsiteY1" fmla="*/ 860487 h 880122"/>
                <a:gd name="connsiteX2" fmla="*/ 195043 w 424118"/>
                <a:gd name="connsiteY2" fmla="*/ 854539 h 880122"/>
                <a:gd name="connsiteX3" fmla="*/ 136480 w 424118"/>
                <a:gd name="connsiteY3" fmla="*/ 806984 h 880122"/>
                <a:gd name="connsiteX4" fmla="*/ 91470 w 424118"/>
                <a:gd name="connsiteY4" fmla="*/ 728653 h 880122"/>
                <a:gd name="connsiteX5" fmla="*/ 43412 w 424118"/>
                <a:gd name="connsiteY5" fmla="*/ 351143 h 880122"/>
                <a:gd name="connsiteX6" fmla="*/ 41933 w 424118"/>
                <a:gd name="connsiteY6" fmla="*/ 342591 h 880122"/>
                <a:gd name="connsiteX7" fmla="*/ 266 w 424118"/>
                <a:gd name="connsiteY7" fmla="*/ 18051 h 880122"/>
                <a:gd name="connsiteX8" fmla="*/ 0 w 424118"/>
                <a:gd name="connsiteY8" fmla="*/ 14352 h 880122"/>
                <a:gd name="connsiteX9" fmla="*/ 4557 w 424118"/>
                <a:gd name="connsiteY9" fmla="*/ 14145 h 880122"/>
                <a:gd name="connsiteX10" fmla="*/ 64334 w 424118"/>
                <a:gd name="connsiteY10" fmla="*/ 11600 h 880122"/>
                <a:gd name="connsiteX11" fmla="*/ 336998 w 424118"/>
                <a:gd name="connsiteY11" fmla="*/ 0 h 880122"/>
                <a:gd name="connsiteX12" fmla="*/ 305571 w 424118"/>
                <a:gd name="connsiteY12" fmla="*/ 340461 h 880122"/>
                <a:gd name="connsiteX13" fmla="*/ 271421 w 424118"/>
                <a:gd name="connsiteY13" fmla="*/ 710276 h 880122"/>
                <a:gd name="connsiteX14" fmla="*/ 424118 w 424118"/>
                <a:gd name="connsiteY14" fmla="*/ 842969 h 88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4118" h="880122">
                  <a:moveTo>
                    <a:pt x="424118" y="842969"/>
                  </a:moveTo>
                  <a:cubicBezTo>
                    <a:pt x="405120" y="841874"/>
                    <a:pt x="376208" y="844389"/>
                    <a:pt x="340017" y="860487"/>
                  </a:cubicBezTo>
                  <a:cubicBezTo>
                    <a:pt x="272724" y="890405"/>
                    <a:pt x="248280" y="884309"/>
                    <a:pt x="195043" y="854539"/>
                  </a:cubicBezTo>
                  <a:cubicBezTo>
                    <a:pt x="172672" y="842022"/>
                    <a:pt x="152815" y="825332"/>
                    <a:pt x="136480" y="806984"/>
                  </a:cubicBezTo>
                  <a:cubicBezTo>
                    <a:pt x="113901" y="781712"/>
                    <a:pt x="98010" y="753333"/>
                    <a:pt x="91470" y="728653"/>
                  </a:cubicBezTo>
                  <a:cubicBezTo>
                    <a:pt x="98454" y="665030"/>
                    <a:pt x="78272" y="551424"/>
                    <a:pt x="43412" y="351143"/>
                  </a:cubicBezTo>
                  <a:cubicBezTo>
                    <a:pt x="42909" y="348273"/>
                    <a:pt x="42406" y="345432"/>
                    <a:pt x="41933" y="342591"/>
                  </a:cubicBezTo>
                  <a:cubicBezTo>
                    <a:pt x="12902" y="173559"/>
                    <a:pt x="2072" y="41489"/>
                    <a:pt x="266" y="18051"/>
                  </a:cubicBezTo>
                  <a:cubicBezTo>
                    <a:pt x="89" y="15625"/>
                    <a:pt x="0" y="14352"/>
                    <a:pt x="0" y="14352"/>
                  </a:cubicBezTo>
                  <a:lnTo>
                    <a:pt x="4557" y="14145"/>
                  </a:lnTo>
                  <a:lnTo>
                    <a:pt x="64334" y="11600"/>
                  </a:lnTo>
                  <a:lnTo>
                    <a:pt x="336998" y="0"/>
                  </a:lnTo>
                  <a:lnTo>
                    <a:pt x="305571" y="340461"/>
                  </a:lnTo>
                  <a:lnTo>
                    <a:pt x="271421" y="710276"/>
                  </a:lnTo>
                  <a:cubicBezTo>
                    <a:pt x="329866" y="772213"/>
                    <a:pt x="375350" y="813524"/>
                    <a:pt x="424118" y="84296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D13CD7C-63F6-228D-C965-875F14671D90}"/>
                </a:ext>
              </a:extLst>
            </p:cNvPr>
            <p:cNvSpPr/>
            <p:nvPr/>
          </p:nvSpPr>
          <p:spPr>
            <a:xfrm>
              <a:off x="2375961" y="5940479"/>
              <a:ext cx="394008" cy="277976"/>
            </a:xfrm>
            <a:custGeom>
              <a:avLst/>
              <a:gdLst>
                <a:gd name="connsiteX0" fmla="*/ 412435 w 425241"/>
                <a:gd name="connsiteY0" fmla="*/ 264379 h 300011"/>
                <a:gd name="connsiteX1" fmla="*/ 217628 w 425241"/>
                <a:gd name="connsiteY1" fmla="*/ 286869 h 300011"/>
                <a:gd name="connsiteX2" fmla="*/ 1160 w 425241"/>
                <a:gd name="connsiteY2" fmla="*/ 133846 h 300011"/>
                <a:gd name="connsiteX3" fmla="*/ 13204 w 425241"/>
                <a:gd name="connsiteY3" fmla="*/ 0 h 300011"/>
                <a:gd name="connsiteX4" fmla="*/ 116777 w 425241"/>
                <a:gd name="connsiteY4" fmla="*/ 125886 h 300011"/>
                <a:gd name="connsiteX5" fmla="*/ 261750 w 425241"/>
                <a:gd name="connsiteY5" fmla="*/ 131834 h 300011"/>
                <a:gd name="connsiteX6" fmla="*/ 345852 w 425241"/>
                <a:gd name="connsiteY6" fmla="*/ 114315 h 300011"/>
                <a:gd name="connsiteX7" fmla="*/ 379291 w 425241"/>
                <a:gd name="connsiteY7" fmla="*/ 134498 h 300011"/>
                <a:gd name="connsiteX8" fmla="*/ 412435 w 425241"/>
                <a:gd name="connsiteY8" fmla="*/ 264379 h 30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241" h="300011">
                  <a:moveTo>
                    <a:pt x="412435" y="264379"/>
                  </a:moveTo>
                  <a:cubicBezTo>
                    <a:pt x="392578" y="288260"/>
                    <a:pt x="290455" y="317438"/>
                    <a:pt x="217628" y="286869"/>
                  </a:cubicBezTo>
                  <a:cubicBezTo>
                    <a:pt x="144801" y="256300"/>
                    <a:pt x="5658" y="165274"/>
                    <a:pt x="1160" y="133846"/>
                  </a:cubicBezTo>
                  <a:cubicBezTo>
                    <a:pt x="-3338" y="102419"/>
                    <a:pt x="6220" y="63624"/>
                    <a:pt x="13204" y="0"/>
                  </a:cubicBezTo>
                  <a:cubicBezTo>
                    <a:pt x="24508" y="42583"/>
                    <a:pt x="63540" y="96116"/>
                    <a:pt x="116777" y="125886"/>
                  </a:cubicBezTo>
                  <a:cubicBezTo>
                    <a:pt x="170014" y="155656"/>
                    <a:pt x="194457" y="161752"/>
                    <a:pt x="261750" y="131834"/>
                  </a:cubicBezTo>
                  <a:cubicBezTo>
                    <a:pt x="297942" y="115736"/>
                    <a:pt x="326853" y="113220"/>
                    <a:pt x="345852" y="114315"/>
                  </a:cubicBezTo>
                  <a:cubicBezTo>
                    <a:pt x="360559" y="123163"/>
                    <a:pt x="372485" y="130088"/>
                    <a:pt x="379291" y="134498"/>
                  </a:cubicBezTo>
                  <a:cubicBezTo>
                    <a:pt x="434451" y="170156"/>
                    <a:pt x="432291" y="240497"/>
                    <a:pt x="412435" y="264379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A8B3BC7-4B60-5522-D40E-DE3CABE58FDE}"/>
                </a:ext>
              </a:extLst>
            </p:cNvPr>
            <p:cNvSpPr/>
            <p:nvPr/>
          </p:nvSpPr>
          <p:spPr>
            <a:xfrm>
              <a:off x="1461524" y="5321800"/>
              <a:ext cx="275033" cy="560313"/>
            </a:xfrm>
            <a:custGeom>
              <a:avLst/>
              <a:gdLst>
                <a:gd name="connsiteX0" fmla="*/ 173199 w 296835"/>
                <a:gd name="connsiteY0" fmla="*/ 425124 h 604729"/>
                <a:gd name="connsiteX1" fmla="*/ 241764 w 296835"/>
                <a:gd name="connsiteY1" fmla="*/ 592292 h 604729"/>
                <a:gd name="connsiteX2" fmla="*/ 90163 w 296835"/>
                <a:gd name="connsiteY2" fmla="*/ 603034 h 604729"/>
                <a:gd name="connsiteX3" fmla="*/ 1474 w 296835"/>
                <a:gd name="connsiteY3" fmla="*/ 466021 h 604729"/>
                <a:gd name="connsiteX4" fmla="*/ 12305 w 296835"/>
                <a:gd name="connsiteY4" fmla="*/ 345314 h 604729"/>
                <a:gd name="connsiteX5" fmla="*/ 12305 w 296835"/>
                <a:gd name="connsiteY5" fmla="*/ 345314 h 604729"/>
                <a:gd name="connsiteX6" fmla="*/ 17661 w 296835"/>
                <a:gd name="connsiteY6" fmla="*/ 292728 h 604729"/>
                <a:gd name="connsiteX7" fmla="*/ 20354 w 296835"/>
                <a:gd name="connsiteY7" fmla="*/ 228542 h 604729"/>
                <a:gd name="connsiteX8" fmla="*/ 19200 w 296835"/>
                <a:gd name="connsiteY8" fmla="*/ 47230 h 604729"/>
                <a:gd name="connsiteX9" fmla="*/ 17277 w 296835"/>
                <a:gd name="connsiteY9" fmla="*/ 0 h 604729"/>
                <a:gd name="connsiteX10" fmla="*/ 296836 w 296835"/>
                <a:gd name="connsiteY10" fmla="*/ 53178 h 604729"/>
                <a:gd name="connsiteX11" fmla="*/ 209449 w 296835"/>
                <a:gd name="connsiteY11" fmla="*/ 301635 h 604729"/>
                <a:gd name="connsiteX12" fmla="*/ 169470 w 296835"/>
                <a:gd name="connsiteY12" fmla="*/ 415241 h 604729"/>
                <a:gd name="connsiteX13" fmla="*/ 173169 w 296835"/>
                <a:gd name="connsiteY13" fmla="*/ 425124 h 60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6835" h="604729">
                  <a:moveTo>
                    <a:pt x="173199" y="425124"/>
                  </a:moveTo>
                  <a:cubicBezTo>
                    <a:pt x="183408" y="451906"/>
                    <a:pt x="217942" y="542695"/>
                    <a:pt x="241764" y="592292"/>
                  </a:cubicBezTo>
                  <a:cubicBezTo>
                    <a:pt x="218475" y="586521"/>
                    <a:pt x="165268" y="578857"/>
                    <a:pt x="90163" y="603034"/>
                  </a:cubicBezTo>
                  <a:cubicBezTo>
                    <a:pt x="49207" y="616202"/>
                    <a:pt x="9582" y="550981"/>
                    <a:pt x="1474" y="466021"/>
                  </a:cubicBezTo>
                  <a:cubicBezTo>
                    <a:pt x="-2107" y="427995"/>
                    <a:pt x="586" y="386003"/>
                    <a:pt x="12305" y="345314"/>
                  </a:cubicBezTo>
                  <a:lnTo>
                    <a:pt x="12305" y="345314"/>
                  </a:lnTo>
                  <a:cubicBezTo>
                    <a:pt x="12778" y="344337"/>
                    <a:pt x="15412" y="328180"/>
                    <a:pt x="17661" y="292728"/>
                  </a:cubicBezTo>
                  <a:cubicBezTo>
                    <a:pt x="18727" y="275831"/>
                    <a:pt x="19733" y="254583"/>
                    <a:pt x="20354" y="228542"/>
                  </a:cubicBezTo>
                  <a:cubicBezTo>
                    <a:pt x="22070" y="157728"/>
                    <a:pt x="20650" y="90257"/>
                    <a:pt x="19200" y="47230"/>
                  </a:cubicBezTo>
                  <a:cubicBezTo>
                    <a:pt x="18253" y="17963"/>
                    <a:pt x="17277" y="0"/>
                    <a:pt x="17277" y="0"/>
                  </a:cubicBezTo>
                  <a:lnTo>
                    <a:pt x="296836" y="53178"/>
                  </a:lnTo>
                  <a:lnTo>
                    <a:pt x="209449" y="301635"/>
                  </a:lnTo>
                  <a:lnTo>
                    <a:pt x="169470" y="415241"/>
                  </a:lnTo>
                  <a:cubicBezTo>
                    <a:pt x="169470" y="415241"/>
                    <a:pt x="170802" y="418851"/>
                    <a:pt x="173169" y="42512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D961196-9BD3-B76B-C69E-1DE5D135F637}"/>
                </a:ext>
              </a:extLst>
            </p:cNvPr>
            <p:cNvSpPr/>
            <p:nvPr/>
          </p:nvSpPr>
          <p:spPr>
            <a:xfrm>
              <a:off x="701989" y="3127632"/>
              <a:ext cx="1010878" cy="1935635"/>
            </a:xfrm>
            <a:custGeom>
              <a:avLst/>
              <a:gdLst>
                <a:gd name="connsiteX0" fmla="*/ 1091012 w 1091011"/>
                <a:gd name="connsiteY0" fmla="*/ 0 h 2089074"/>
                <a:gd name="connsiteX1" fmla="*/ 781979 w 1091011"/>
                <a:gd name="connsiteY1" fmla="*/ 348361 h 2089074"/>
                <a:gd name="connsiteX2" fmla="*/ 781979 w 1091011"/>
                <a:gd name="connsiteY2" fmla="*/ 348361 h 2089074"/>
                <a:gd name="connsiteX3" fmla="*/ 604040 w 1091011"/>
                <a:gd name="connsiteY3" fmla="*/ 584035 h 2089074"/>
                <a:gd name="connsiteX4" fmla="*/ 604040 w 1091011"/>
                <a:gd name="connsiteY4" fmla="*/ 584035 h 2089074"/>
                <a:gd name="connsiteX5" fmla="*/ 297788 w 1091011"/>
                <a:gd name="connsiteY5" fmla="*/ 1089532 h 2089074"/>
                <a:gd name="connsiteX6" fmla="*/ 0 w 1091011"/>
                <a:gd name="connsiteY6" fmla="*/ 1877696 h 2089074"/>
                <a:gd name="connsiteX7" fmla="*/ 215758 w 1091011"/>
                <a:gd name="connsiteY7" fmla="*/ 2089074 h 2089074"/>
                <a:gd name="connsiteX8" fmla="*/ 444063 w 1091011"/>
                <a:gd name="connsiteY8" fmla="*/ 1187572 h 2089074"/>
                <a:gd name="connsiteX9" fmla="*/ 693024 w 1091011"/>
                <a:gd name="connsiteY9" fmla="*/ 1080832 h 2089074"/>
                <a:gd name="connsiteX10" fmla="*/ 825953 w 1091011"/>
                <a:gd name="connsiteY10" fmla="*/ 727321 h 2089074"/>
                <a:gd name="connsiteX11" fmla="*/ 828054 w 1091011"/>
                <a:gd name="connsiteY11" fmla="*/ 378131 h 2089074"/>
                <a:gd name="connsiteX12" fmla="*/ 807902 w 1091011"/>
                <a:gd name="connsiteY12" fmla="*/ 365111 h 2089074"/>
                <a:gd name="connsiteX13" fmla="*/ 1091012 w 1091011"/>
                <a:gd name="connsiteY13" fmla="*/ 0 h 208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1011" h="2089074">
                  <a:moveTo>
                    <a:pt x="1091012" y="0"/>
                  </a:moveTo>
                  <a:cubicBezTo>
                    <a:pt x="1078287" y="12518"/>
                    <a:pt x="947223" y="142576"/>
                    <a:pt x="781979" y="348361"/>
                  </a:cubicBezTo>
                  <a:lnTo>
                    <a:pt x="781979" y="348361"/>
                  </a:lnTo>
                  <a:cubicBezTo>
                    <a:pt x="781979" y="348361"/>
                    <a:pt x="697049" y="447378"/>
                    <a:pt x="604040" y="584035"/>
                  </a:cubicBezTo>
                  <a:cubicBezTo>
                    <a:pt x="604040" y="584035"/>
                    <a:pt x="604040" y="584035"/>
                    <a:pt x="604040" y="584035"/>
                  </a:cubicBezTo>
                  <a:cubicBezTo>
                    <a:pt x="498040" y="733802"/>
                    <a:pt x="390116" y="905201"/>
                    <a:pt x="297788" y="1089532"/>
                  </a:cubicBezTo>
                  <a:cubicBezTo>
                    <a:pt x="122276" y="1439936"/>
                    <a:pt x="0" y="1877696"/>
                    <a:pt x="0" y="1877696"/>
                  </a:cubicBezTo>
                  <a:cubicBezTo>
                    <a:pt x="0" y="1877696"/>
                    <a:pt x="64630" y="1999173"/>
                    <a:pt x="215758" y="2089074"/>
                  </a:cubicBezTo>
                  <a:cubicBezTo>
                    <a:pt x="253281" y="1903826"/>
                    <a:pt x="332175" y="1544012"/>
                    <a:pt x="444063" y="1187572"/>
                  </a:cubicBezTo>
                  <a:lnTo>
                    <a:pt x="693024" y="1080832"/>
                  </a:lnTo>
                  <a:cubicBezTo>
                    <a:pt x="693024" y="1080832"/>
                    <a:pt x="820715" y="787542"/>
                    <a:pt x="825953" y="727321"/>
                  </a:cubicBezTo>
                  <a:cubicBezTo>
                    <a:pt x="831191" y="667101"/>
                    <a:pt x="828054" y="378131"/>
                    <a:pt x="828054" y="378131"/>
                  </a:cubicBezTo>
                  <a:lnTo>
                    <a:pt x="807902" y="365111"/>
                  </a:lnTo>
                  <a:cubicBezTo>
                    <a:pt x="949708" y="144056"/>
                    <a:pt x="1078287" y="12784"/>
                    <a:pt x="1091012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97A4F5B-D317-3B44-D540-5E363DCF1CEA}"/>
                </a:ext>
              </a:extLst>
            </p:cNvPr>
            <p:cNvSpPr/>
            <p:nvPr/>
          </p:nvSpPr>
          <p:spPr>
            <a:xfrm>
              <a:off x="1477559" y="5321800"/>
              <a:ext cx="259026" cy="279696"/>
            </a:xfrm>
            <a:custGeom>
              <a:avLst/>
              <a:gdLst>
                <a:gd name="connsiteX0" fmla="*/ 279559 w 279559"/>
                <a:gd name="connsiteY0" fmla="*/ 53178 h 301868"/>
                <a:gd name="connsiteX1" fmla="*/ 255737 w 279559"/>
                <a:gd name="connsiteY1" fmla="*/ 120885 h 301868"/>
                <a:gd name="connsiteX2" fmla="*/ 192173 w 279559"/>
                <a:gd name="connsiteY2" fmla="*/ 301635 h 301868"/>
                <a:gd name="connsiteX3" fmla="*/ 2515 w 279559"/>
                <a:gd name="connsiteY3" fmla="*/ 247955 h 301868"/>
                <a:gd name="connsiteX4" fmla="*/ 3078 w 279559"/>
                <a:gd name="connsiteY4" fmla="*/ 228542 h 301868"/>
                <a:gd name="connsiteX5" fmla="*/ 2723 w 279559"/>
                <a:gd name="connsiteY5" fmla="*/ 73567 h 301868"/>
                <a:gd name="connsiteX6" fmla="*/ 0 w 279559"/>
                <a:gd name="connsiteY6" fmla="*/ 0 h 301868"/>
                <a:gd name="connsiteX7" fmla="*/ 279559 w 279559"/>
                <a:gd name="connsiteY7" fmla="*/ 53178 h 30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9559" h="301868">
                  <a:moveTo>
                    <a:pt x="279559" y="53178"/>
                  </a:moveTo>
                  <a:lnTo>
                    <a:pt x="255737" y="120885"/>
                  </a:lnTo>
                  <a:lnTo>
                    <a:pt x="192173" y="301635"/>
                  </a:lnTo>
                  <a:cubicBezTo>
                    <a:pt x="99638" y="304861"/>
                    <a:pt x="37790" y="273967"/>
                    <a:pt x="2515" y="247955"/>
                  </a:cubicBezTo>
                  <a:cubicBezTo>
                    <a:pt x="2723" y="241800"/>
                    <a:pt x="2900" y="235348"/>
                    <a:pt x="3078" y="228542"/>
                  </a:cubicBezTo>
                  <a:cubicBezTo>
                    <a:pt x="4468" y="170867"/>
                    <a:pt x="3788" y="115410"/>
                    <a:pt x="2723" y="73567"/>
                  </a:cubicBezTo>
                  <a:cubicBezTo>
                    <a:pt x="1568" y="29090"/>
                    <a:pt x="0" y="0"/>
                    <a:pt x="0" y="0"/>
                  </a:cubicBezTo>
                  <a:lnTo>
                    <a:pt x="279559" y="5317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8DC2F29-6FAE-9C80-92D6-140CCAD664ED}"/>
                </a:ext>
              </a:extLst>
            </p:cNvPr>
            <p:cNvSpPr/>
            <p:nvPr/>
          </p:nvSpPr>
          <p:spPr>
            <a:xfrm>
              <a:off x="2303415" y="5265344"/>
              <a:ext cx="312246" cy="329241"/>
            </a:xfrm>
            <a:custGeom>
              <a:avLst/>
              <a:gdLst>
                <a:gd name="connsiteX0" fmla="*/ 336998 w 336998"/>
                <a:gd name="connsiteY0" fmla="*/ 0 h 355340"/>
                <a:gd name="connsiteX1" fmla="*/ 305571 w 336998"/>
                <a:gd name="connsiteY1" fmla="*/ 340461 h 355340"/>
                <a:gd name="connsiteX2" fmla="*/ 41933 w 336998"/>
                <a:gd name="connsiteY2" fmla="*/ 342591 h 355340"/>
                <a:gd name="connsiteX3" fmla="*/ 0 w 336998"/>
                <a:gd name="connsiteY3" fmla="*/ 14352 h 355340"/>
                <a:gd name="connsiteX4" fmla="*/ 336998 w 336998"/>
                <a:gd name="connsiteY4" fmla="*/ 0 h 355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998" h="355340">
                  <a:moveTo>
                    <a:pt x="336998" y="0"/>
                  </a:moveTo>
                  <a:lnTo>
                    <a:pt x="305571" y="340461"/>
                  </a:lnTo>
                  <a:cubicBezTo>
                    <a:pt x="199512" y="362744"/>
                    <a:pt x="110261" y="357062"/>
                    <a:pt x="41933" y="342591"/>
                  </a:cubicBezTo>
                  <a:cubicBezTo>
                    <a:pt x="9884" y="155922"/>
                    <a:pt x="0" y="14352"/>
                    <a:pt x="0" y="14352"/>
                  </a:cubicBezTo>
                  <a:lnTo>
                    <a:pt x="336998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AD48BE4-6A63-C849-C59F-8A2B5E3C0EAE}"/>
                </a:ext>
              </a:extLst>
            </p:cNvPr>
            <p:cNvSpPr/>
            <p:nvPr/>
          </p:nvSpPr>
          <p:spPr>
            <a:xfrm>
              <a:off x="1461524" y="5365561"/>
              <a:ext cx="61769" cy="388031"/>
            </a:xfrm>
            <a:custGeom>
              <a:avLst/>
              <a:gdLst>
                <a:gd name="connsiteX0" fmla="*/ 66666 w 66666"/>
                <a:gd name="connsiteY0" fmla="*/ 6155 h 418791"/>
                <a:gd name="connsiteX1" fmla="*/ 43762 w 66666"/>
                <a:gd name="connsiteY1" fmla="*/ 352504 h 418791"/>
                <a:gd name="connsiteX2" fmla="*/ 1474 w 66666"/>
                <a:gd name="connsiteY2" fmla="*/ 418791 h 418791"/>
                <a:gd name="connsiteX3" fmla="*/ 12305 w 66666"/>
                <a:gd name="connsiteY3" fmla="*/ 298084 h 418791"/>
                <a:gd name="connsiteX4" fmla="*/ 12305 w 66666"/>
                <a:gd name="connsiteY4" fmla="*/ 298084 h 418791"/>
                <a:gd name="connsiteX5" fmla="*/ 17661 w 66666"/>
                <a:gd name="connsiteY5" fmla="*/ 245498 h 418791"/>
                <a:gd name="connsiteX6" fmla="*/ 20354 w 66666"/>
                <a:gd name="connsiteY6" fmla="*/ 181313 h 418791"/>
                <a:gd name="connsiteX7" fmla="*/ 19200 w 66666"/>
                <a:gd name="connsiteY7" fmla="*/ 0 h 418791"/>
                <a:gd name="connsiteX8" fmla="*/ 66637 w 66666"/>
                <a:gd name="connsiteY8" fmla="*/ 6155 h 418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66" h="418791">
                  <a:moveTo>
                    <a:pt x="66666" y="6155"/>
                  </a:moveTo>
                  <a:lnTo>
                    <a:pt x="43762" y="352504"/>
                  </a:lnTo>
                  <a:cubicBezTo>
                    <a:pt x="43762" y="352504"/>
                    <a:pt x="21360" y="377688"/>
                    <a:pt x="1474" y="418791"/>
                  </a:cubicBezTo>
                  <a:cubicBezTo>
                    <a:pt x="-2107" y="380765"/>
                    <a:pt x="586" y="338774"/>
                    <a:pt x="12305" y="298084"/>
                  </a:cubicBezTo>
                  <a:lnTo>
                    <a:pt x="12305" y="298084"/>
                  </a:lnTo>
                  <a:cubicBezTo>
                    <a:pt x="12778" y="297108"/>
                    <a:pt x="15412" y="280950"/>
                    <a:pt x="17661" y="245498"/>
                  </a:cubicBezTo>
                  <a:cubicBezTo>
                    <a:pt x="18727" y="228601"/>
                    <a:pt x="19733" y="207354"/>
                    <a:pt x="20354" y="181313"/>
                  </a:cubicBezTo>
                  <a:cubicBezTo>
                    <a:pt x="22070" y="110498"/>
                    <a:pt x="20650" y="43027"/>
                    <a:pt x="19200" y="0"/>
                  </a:cubicBezTo>
                  <a:lnTo>
                    <a:pt x="66637" y="615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C1391C5-6BE9-6F8C-5FE3-AFF0878985EC}"/>
                </a:ext>
              </a:extLst>
            </p:cNvPr>
            <p:cNvSpPr/>
            <p:nvPr/>
          </p:nvSpPr>
          <p:spPr>
            <a:xfrm>
              <a:off x="2303662" y="5232552"/>
              <a:ext cx="132871" cy="780505"/>
            </a:xfrm>
            <a:custGeom>
              <a:avLst/>
              <a:gdLst>
                <a:gd name="connsiteX0" fmla="*/ 143405 w 143404"/>
                <a:gd name="connsiteY0" fmla="*/ 750611 h 842376"/>
                <a:gd name="connsiteX1" fmla="*/ 136214 w 143404"/>
                <a:gd name="connsiteY1" fmla="*/ 842377 h 842376"/>
                <a:gd name="connsiteX2" fmla="*/ 91204 w 143404"/>
                <a:gd name="connsiteY2" fmla="*/ 764046 h 842376"/>
                <a:gd name="connsiteX3" fmla="*/ 43146 w 143404"/>
                <a:gd name="connsiteY3" fmla="*/ 386536 h 842376"/>
                <a:gd name="connsiteX4" fmla="*/ 41666 w 143404"/>
                <a:gd name="connsiteY4" fmla="*/ 377983 h 842376"/>
                <a:gd name="connsiteX5" fmla="*/ 0 w 143404"/>
                <a:gd name="connsiteY5" fmla="*/ 53444 h 842376"/>
                <a:gd name="connsiteX6" fmla="*/ 4291 w 143404"/>
                <a:gd name="connsiteY6" fmla="*/ 49538 h 842376"/>
                <a:gd name="connsiteX7" fmla="*/ 58770 w 143404"/>
                <a:gd name="connsiteY7" fmla="*/ 0 h 842376"/>
                <a:gd name="connsiteX8" fmla="*/ 64068 w 143404"/>
                <a:gd name="connsiteY8" fmla="*/ 46993 h 842376"/>
                <a:gd name="connsiteX9" fmla="*/ 143405 w 143404"/>
                <a:gd name="connsiteY9" fmla="*/ 750611 h 842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404" h="842376">
                  <a:moveTo>
                    <a:pt x="143405" y="750611"/>
                  </a:moveTo>
                  <a:lnTo>
                    <a:pt x="136214" y="842377"/>
                  </a:lnTo>
                  <a:cubicBezTo>
                    <a:pt x="113635" y="817105"/>
                    <a:pt x="97744" y="788726"/>
                    <a:pt x="91204" y="764046"/>
                  </a:cubicBezTo>
                  <a:cubicBezTo>
                    <a:pt x="98188" y="700422"/>
                    <a:pt x="78005" y="586817"/>
                    <a:pt x="43146" y="386536"/>
                  </a:cubicBezTo>
                  <a:cubicBezTo>
                    <a:pt x="42643" y="383665"/>
                    <a:pt x="42140" y="380824"/>
                    <a:pt x="41666" y="377983"/>
                  </a:cubicBezTo>
                  <a:cubicBezTo>
                    <a:pt x="12636" y="208952"/>
                    <a:pt x="1805" y="76881"/>
                    <a:pt x="0" y="53444"/>
                  </a:cubicBezTo>
                  <a:lnTo>
                    <a:pt x="4291" y="49538"/>
                  </a:lnTo>
                  <a:lnTo>
                    <a:pt x="58770" y="0"/>
                  </a:lnTo>
                  <a:lnTo>
                    <a:pt x="64068" y="46993"/>
                  </a:lnTo>
                  <a:lnTo>
                    <a:pt x="143405" y="75061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D5604BD-8EFE-021A-D61D-A5DA314E975D}"/>
                </a:ext>
              </a:extLst>
            </p:cNvPr>
            <p:cNvSpPr/>
            <p:nvPr/>
          </p:nvSpPr>
          <p:spPr>
            <a:xfrm>
              <a:off x="883173" y="3127632"/>
              <a:ext cx="2431039" cy="2339879"/>
            </a:xfrm>
            <a:custGeom>
              <a:avLst/>
              <a:gdLst>
                <a:gd name="connsiteX0" fmla="*/ 2623749 w 2623749"/>
                <a:gd name="connsiteY0" fmla="*/ 2203686 h 2525363"/>
                <a:gd name="connsiteX1" fmla="*/ 1826679 w 2623749"/>
                <a:gd name="connsiteY1" fmla="*/ 2492951 h 2525363"/>
                <a:gd name="connsiteX2" fmla="*/ 1753438 w 2623749"/>
                <a:gd name="connsiteY2" fmla="*/ 2503160 h 2525363"/>
                <a:gd name="connsiteX3" fmla="*/ 1145492 w 2623749"/>
                <a:gd name="connsiteY3" fmla="*/ 2516181 h 2525363"/>
                <a:gd name="connsiteX4" fmla="*/ 1114538 w 2623749"/>
                <a:gd name="connsiteY4" fmla="*/ 2513784 h 2525363"/>
                <a:gd name="connsiteX5" fmla="*/ 811038 w 2623749"/>
                <a:gd name="connsiteY5" fmla="*/ 2475225 h 2525363"/>
                <a:gd name="connsiteX6" fmla="*/ 0 w 2623749"/>
                <a:gd name="connsiteY6" fmla="*/ 2192233 h 2525363"/>
                <a:gd name="connsiteX7" fmla="*/ 20182 w 2623749"/>
                <a:gd name="connsiteY7" fmla="*/ 2089074 h 2525363"/>
                <a:gd name="connsiteX8" fmla="*/ 284915 w 2623749"/>
                <a:gd name="connsiteY8" fmla="*/ 1075269 h 2525363"/>
                <a:gd name="connsiteX9" fmla="*/ 356825 w 2623749"/>
                <a:gd name="connsiteY9" fmla="*/ 868714 h 2525363"/>
                <a:gd name="connsiteX10" fmla="*/ 357949 w 2623749"/>
                <a:gd name="connsiteY10" fmla="*/ 865784 h 2525363"/>
                <a:gd name="connsiteX11" fmla="*/ 573441 w 2623749"/>
                <a:gd name="connsiteY11" fmla="*/ 427610 h 2525363"/>
                <a:gd name="connsiteX12" fmla="*/ 573441 w 2623749"/>
                <a:gd name="connsiteY12" fmla="*/ 427610 h 2525363"/>
                <a:gd name="connsiteX13" fmla="*/ 658874 w 2623749"/>
                <a:gd name="connsiteY13" fmla="*/ 294947 h 2525363"/>
                <a:gd name="connsiteX14" fmla="*/ 895436 w 2623749"/>
                <a:gd name="connsiteY14" fmla="*/ 0 h 2525363"/>
                <a:gd name="connsiteX15" fmla="*/ 991404 w 2623749"/>
                <a:gd name="connsiteY15" fmla="*/ 28941 h 2525363"/>
                <a:gd name="connsiteX16" fmla="*/ 1033928 w 2623749"/>
                <a:gd name="connsiteY16" fmla="*/ 38618 h 2525363"/>
                <a:gd name="connsiteX17" fmla="*/ 1053400 w 2623749"/>
                <a:gd name="connsiteY17" fmla="*/ 42583 h 2525363"/>
                <a:gd name="connsiteX18" fmla="*/ 1053400 w 2623749"/>
                <a:gd name="connsiteY18" fmla="*/ 48088 h 2525363"/>
                <a:gd name="connsiteX19" fmla="*/ 1005372 w 2623749"/>
                <a:gd name="connsiteY19" fmla="*/ 779996 h 2525363"/>
                <a:gd name="connsiteX20" fmla="*/ 861641 w 2623749"/>
                <a:gd name="connsiteY20" fmla="*/ 1371814 h 2525363"/>
                <a:gd name="connsiteX21" fmla="*/ 1027270 w 2623749"/>
                <a:gd name="connsiteY21" fmla="*/ 1424459 h 2525363"/>
                <a:gd name="connsiteX22" fmla="*/ 1163277 w 2623749"/>
                <a:gd name="connsiteY22" fmla="*/ 1454584 h 2525363"/>
                <a:gd name="connsiteX23" fmla="*/ 1594615 w 2623749"/>
                <a:gd name="connsiteY23" fmla="*/ 1475269 h 2525363"/>
                <a:gd name="connsiteX24" fmla="*/ 2150271 w 2623749"/>
                <a:gd name="connsiteY24" fmla="*/ 1255368 h 2525363"/>
                <a:gd name="connsiteX25" fmla="*/ 2266007 w 2623749"/>
                <a:gd name="connsiteY25" fmla="*/ 1176356 h 2525363"/>
                <a:gd name="connsiteX26" fmla="*/ 2355820 w 2623749"/>
                <a:gd name="connsiteY26" fmla="*/ 1119687 h 2525363"/>
                <a:gd name="connsiteX27" fmla="*/ 2402162 w 2623749"/>
                <a:gd name="connsiteY27" fmla="*/ 1253030 h 2525363"/>
                <a:gd name="connsiteX28" fmla="*/ 2418319 w 2623749"/>
                <a:gd name="connsiteY28" fmla="*/ 1304728 h 2525363"/>
                <a:gd name="connsiteX29" fmla="*/ 2623749 w 2623749"/>
                <a:gd name="connsiteY29" fmla="*/ 2203686 h 252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623749" h="2525363">
                  <a:moveTo>
                    <a:pt x="2623749" y="2203686"/>
                  </a:moveTo>
                  <a:cubicBezTo>
                    <a:pt x="2623749" y="2203686"/>
                    <a:pt x="2357477" y="2411306"/>
                    <a:pt x="1826679" y="2492951"/>
                  </a:cubicBezTo>
                  <a:cubicBezTo>
                    <a:pt x="1802798" y="2496591"/>
                    <a:pt x="1778384" y="2500053"/>
                    <a:pt x="1753438" y="2503160"/>
                  </a:cubicBezTo>
                  <a:cubicBezTo>
                    <a:pt x="1577422" y="2525295"/>
                    <a:pt x="1374773" y="2533167"/>
                    <a:pt x="1145492" y="2516181"/>
                  </a:cubicBezTo>
                  <a:cubicBezTo>
                    <a:pt x="1135223" y="2515441"/>
                    <a:pt x="1124866" y="2514642"/>
                    <a:pt x="1114538" y="2513784"/>
                  </a:cubicBezTo>
                  <a:cubicBezTo>
                    <a:pt x="1005312" y="2504699"/>
                    <a:pt x="904166" y="2491353"/>
                    <a:pt x="811038" y="2475225"/>
                  </a:cubicBezTo>
                  <a:cubicBezTo>
                    <a:pt x="269439" y="2381388"/>
                    <a:pt x="0" y="2192233"/>
                    <a:pt x="0" y="2192233"/>
                  </a:cubicBezTo>
                  <a:cubicBezTo>
                    <a:pt x="0" y="2192233"/>
                    <a:pt x="3877" y="2169536"/>
                    <a:pt x="20182" y="2089074"/>
                  </a:cubicBezTo>
                  <a:cubicBezTo>
                    <a:pt x="61671" y="1884324"/>
                    <a:pt x="153673" y="1466273"/>
                    <a:pt x="284915" y="1075269"/>
                  </a:cubicBezTo>
                  <a:cubicBezTo>
                    <a:pt x="306991" y="1002353"/>
                    <a:pt x="331583" y="933018"/>
                    <a:pt x="356825" y="868714"/>
                  </a:cubicBezTo>
                  <a:cubicBezTo>
                    <a:pt x="356825" y="868714"/>
                    <a:pt x="357210" y="867708"/>
                    <a:pt x="357949" y="865784"/>
                  </a:cubicBezTo>
                  <a:cubicBezTo>
                    <a:pt x="459629" y="607443"/>
                    <a:pt x="571488" y="430628"/>
                    <a:pt x="573441" y="427610"/>
                  </a:cubicBezTo>
                  <a:lnTo>
                    <a:pt x="573441" y="427610"/>
                  </a:lnTo>
                  <a:cubicBezTo>
                    <a:pt x="602353" y="379729"/>
                    <a:pt x="631117" y="335430"/>
                    <a:pt x="658874" y="294947"/>
                  </a:cubicBezTo>
                  <a:cubicBezTo>
                    <a:pt x="781239" y="116387"/>
                    <a:pt x="884132" y="11363"/>
                    <a:pt x="895436" y="0"/>
                  </a:cubicBezTo>
                  <a:cubicBezTo>
                    <a:pt x="921625" y="10831"/>
                    <a:pt x="959355" y="21129"/>
                    <a:pt x="991404" y="28941"/>
                  </a:cubicBezTo>
                  <a:cubicBezTo>
                    <a:pt x="1007857" y="32907"/>
                    <a:pt x="1022831" y="36221"/>
                    <a:pt x="1033928" y="38618"/>
                  </a:cubicBezTo>
                  <a:cubicBezTo>
                    <a:pt x="1045913" y="41133"/>
                    <a:pt x="1053400" y="42583"/>
                    <a:pt x="1053400" y="42583"/>
                  </a:cubicBezTo>
                  <a:lnTo>
                    <a:pt x="1053400" y="48088"/>
                  </a:lnTo>
                  <a:cubicBezTo>
                    <a:pt x="1053341" y="97744"/>
                    <a:pt x="1051092" y="474691"/>
                    <a:pt x="1005372" y="779996"/>
                  </a:cubicBezTo>
                  <a:cubicBezTo>
                    <a:pt x="956337" y="1107465"/>
                    <a:pt x="861641" y="1371814"/>
                    <a:pt x="861641" y="1371814"/>
                  </a:cubicBezTo>
                  <a:cubicBezTo>
                    <a:pt x="861641" y="1371814"/>
                    <a:pt x="924999" y="1397767"/>
                    <a:pt x="1027270" y="1424459"/>
                  </a:cubicBezTo>
                  <a:cubicBezTo>
                    <a:pt x="1067160" y="1434875"/>
                    <a:pt x="1112970" y="1445440"/>
                    <a:pt x="1163277" y="1454584"/>
                  </a:cubicBezTo>
                  <a:cubicBezTo>
                    <a:pt x="1287091" y="1477193"/>
                    <a:pt x="1438071" y="1491486"/>
                    <a:pt x="1594615" y="1475269"/>
                  </a:cubicBezTo>
                  <a:cubicBezTo>
                    <a:pt x="1825554" y="1451329"/>
                    <a:pt x="2010447" y="1347726"/>
                    <a:pt x="2150271" y="1255368"/>
                  </a:cubicBezTo>
                  <a:cubicBezTo>
                    <a:pt x="2193032" y="1227107"/>
                    <a:pt x="2231621" y="1199882"/>
                    <a:pt x="2266007" y="1176356"/>
                  </a:cubicBezTo>
                  <a:cubicBezTo>
                    <a:pt x="2300009" y="1153008"/>
                    <a:pt x="2329956" y="1133270"/>
                    <a:pt x="2355820" y="1119687"/>
                  </a:cubicBezTo>
                  <a:cubicBezTo>
                    <a:pt x="2374463" y="1169136"/>
                    <a:pt x="2390857" y="1217963"/>
                    <a:pt x="2402162" y="1253030"/>
                  </a:cubicBezTo>
                  <a:cubicBezTo>
                    <a:pt x="2412282" y="1284398"/>
                    <a:pt x="2418319" y="1304728"/>
                    <a:pt x="2418319" y="1304728"/>
                  </a:cubicBezTo>
                  <a:cubicBezTo>
                    <a:pt x="2575721" y="1778827"/>
                    <a:pt x="2623749" y="2203686"/>
                    <a:pt x="2623749" y="2203686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6B4A422-188B-3D51-8B94-FC9C45F9E36E}"/>
                </a:ext>
              </a:extLst>
            </p:cNvPr>
            <p:cNvSpPr/>
            <p:nvPr/>
          </p:nvSpPr>
          <p:spPr>
            <a:xfrm>
              <a:off x="1241400" y="3521531"/>
              <a:ext cx="227741" cy="394201"/>
            </a:xfrm>
            <a:custGeom>
              <a:avLst/>
              <a:gdLst>
                <a:gd name="connsiteX0" fmla="*/ 245794 w 245794"/>
                <a:gd name="connsiteY0" fmla="*/ 321048 h 425450"/>
                <a:gd name="connsiteX1" fmla="*/ 202797 w 245794"/>
                <a:gd name="connsiteY1" fmla="*/ 414738 h 425450"/>
                <a:gd name="connsiteX2" fmla="*/ 0 w 245794"/>
                <a:gd name="connsiteY2" fmla="*/ 425450 h 425450"/>
                <a:gd name="connsiteX3" fmla="*/ 201110 w 245794"/>
                <a:gd name="connsiteY3" fmla="*/ 30836 h 425450"/>
                <a:gd name="connsiteX4" fmla="*/ 245794 w 245794"/>
                <a:gd name="connsiteY4" fmla="*/ 321048 h 42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794" h="425450">
                  <a:moveTo>
                    <a:pt x="245794" y="321048"/>
                  </a:moveTo>
                  <a:lnTo>
                    <a:pt x="202797" y="414738"/>
                  </a:lnTo>
                  <a:lnTo>
                    <a:pt x="0" y="425450"/>
                  </a:lnTo>
                  <a:cubicBezTo>
                    <a:pt x="0" y="425450"/>
                    <a:pt x="166457" y="179833"/>
                    <a:pt x="201110" y="30836"/>
                  </a:cubicBezTo>
                  <a:cubicBezTo>
                    <a:pt x="235763" y="-118132"/>
                    <a:pt x="245794" y="321048"/>
                    <a:pt x="245794" y="321048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3CB7968-FBAA-38F6-1150-ECE8319F5980}"/>
                </a:ext>
              </a:extLst>
            </p:cNvPr>
            <p:cNvSpPr/>
            <p:nvPr/>
          </p:nvSpPr>
          <p:spPr>
            <a:xfrm>
              <a:off x="3065962" y="4133709"/>
              <a:ext cx="161478" cy="202821"/>
            </a:xfrm>
            <a:custGeom>
              <a:avLst/>
              <a:gdLst>
                <a:gd name="connsiteX0" fmla="*/ 62499 w 174279"/>
                <a:gd name="connsiteY0" fmla="*/ 218899 h 218899"/>
                <a:gd name="connsiteX1" fmla="*/ 0 w 174279"/>
                <a:gd name="connsiteY1" fmla="*/ 33858 h 218899"/>
                <a:gd name="connsiteX2" fmla="*/ 12606 w 174279"/>
                <a:gd name="connsiteY2" fmla="*/ 27555 h 218899"/>
                <a:gd name="connsiteX3" fmla="*/ 173766 w 174279"/>
                <a:gd name="connsiteY3" fmla="*/ 29094 h 218899"/>
                <a:gd name="connsiteX4" fmla="*/ 173826 w 174279"/>
                <a:gd name="connsiteY4" fmla="*/ 29212 h 218899"/>
                <a:gd name="connsiteX5" fmla="*/ 62469 w 174279"/>
                <a:gd name="connsiteY5" fmla="*/ 218899 h 2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279" h="218899">
                  <a:moveTo>
                    <a:pt x="62499" y="218899"/>
                  </a:moveTo>
                  <a:cubicBezTo>
                    <a:pt x="62499" y="218899"/>
                    <a:pt x="35304" y="127548"/>
                    <a:pt x="0" y="33858"/>
                  </a:cubicBezTo>
                  <a:cubicBezTo>
                    <a:pt x="4320" y="31580"/>
                    <a:pt x="8523" y="29478"/>
                    <a:pt x="12606" y="27555"/>
                  </a:cubicBezTo>
                  <a:cubicBezTo>
                    <a:pt x="146571" y="-35329"/>
                    <a:pt x="173766" y="29094"/>
                    <a:pt x="173766" y="29094"/>
                  </a:cubicBezTo>
                  <a:lnTo>
                    <a:pt x="173826" y="29212"/>
                  </a:lnTo>
                  <a:cubicBezTo>
                    <a:pt x="182555" y="104051"/>
                    <a:pt x="62469" y="218899"/>
                    <a:pt x="62469" y="218899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06DE341-6B8E-287B-2E31-339C3E1F0CD6}"/>
                </a:ext>
              </a:extLst>
            </p:cNvPr>
            <p:cNvSpPr/>
            <p:nvPr/>
          </p:nvSpPr>
          <p:spPr>
            <a:xfrm>
              <a:off x="1681556" y="3143562"/>
              <a:ext cx="1545519" cy="1357440"/>
            </a:xfrm>
            <a:custGeom>
              <a:avLst/>
              <a:gdLst>
                <a:gd name="connsiteX0" fmla="*/ 1668004 w 1668033"/>
                <a:gd name="connsiteY0" fmla="*/ 1097848 h 1465045"/>
                <a:gd name="connsiteX1" fmla="*/ 1667945 w 1668033"/>
                <a:gd name="connsiteY1" fmla="*/ 1097729 h 1465045"/>
                <a:gd name="connsiteX2" fmla="*/ 1506755 w 1668033"/>
                <a:gd name="connsiteY2" fmla="*/ 1096190 h 1465045"/>
                <a:gd name="connsiteX3" fmla="*/ 1494149 w 1668033"/>
                <a:gd name="connsiteY3" fmla="*/ 1102494 h 1465045"/>
                <a:gd name="connsiteX4" fmla="*/ 1148747 w 1668033"/>
                <a:gd name="connsiteY4" fmla="*/ 1322927 h 1465045"/>
                <a:gd name="connsiteX5" fmla="*/ 733003 w 1668033"/>
                <a:gd name="connsiteY5" fmla="*/ 1458076 h 1465045"/>
                <a:gd name="connsiteX6" fmla="*/ 0 w 1668033"/>
                <a:gd name="connsiteY6" fmla="*/ 1354621 h 1465045"/>
                <a:gd name="connsiteX7" fmla="*/ 143730 w 1668033"/>
                <a:gd name="connsiteY7" fmla="*/ 762832 h 1465045"/>
                <a:gd name="connsiteX8" fmla="*/ 191788 w 1668033"/>
                <a:gd name="connsiteY8" fmla="*/ 25449 h 1465045"/>
                <a:gd name="connsiteX9" fmla="*/ 757121 w 1668033"/>
                <a:gd name="connsiteY9" fmla="*/ 0 h 1465045"/>
                <a:gd name="connsiteX10" fmla="*/ 1549220 w 1668033"/>
                <a:gd name="connsiteY10" fmla="*/ 872443 h 1465045"/>
                <a:gd name="connsiteX11" fmla="*/ 1664927 w 1668033"/>
                <a:gd name="connsiteY11" fmla="*/ 1084738 h 1465045"/>
                <a:gd name="connsiteX12" fmla="*/ 1668034 w 1668033"/>
                <a:gd name="connsiteY12" fmla="*/ 1097877 h 146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68033" h="1465045">
                  <a:moveTo>
                    <a:pt x="1668004" y="1097848"/>
                  </a:moveTo>
                  <a:lnTo>
                    <a:pt x="1667945" y="1097729"/>
                  </a:lnTo>
                  <a:cubicBezTo>
                    <a:pt x="1667945" y="1097729"/>
                    <a:pt x="1640720" y="1033307"/>
                    <a:pt x="1506755" y="1096190"/>
                  </a:cubicBezTo>
                  <a:cubicBezTo>
                    <a:pt x="1502672" y="1098114"/>
                    <a:pt x="1498469" y="1100245"/>
                    <a:pt x="1494149" y="1102494"/>
                  </a:cubicBezTo>
                  <a:cubicBezTo>
                    <a:pt x="1416351" y="1143450"/>
                    <a:pt x="1301473" y="1240010"/>
                    <a:pt x="1148747" y="1322927"/>
                  </a:cubicBezTo>
                  <a:cubicBezTo>
                    <a:pt x="1032241" y="1386137"/>
                    <a:pt x="893749" y="1441445"/>
                    <a:pt x="733003" y="1458076"/>
                  </a:cubicBezTo>
                  <a:cubicBezTo>
                    <a:pt x="349693" y="1497819"/>
                    <a:pt x="0" y="1354621"/>
                    <a:pt x="0" y="1354621"/>
                  </a:cubicBezTo>
                  <a:cubicBezTo>
                    <a:pt x="0" y="1354621"/>
                    <a:pt x="94696" y="1090272"/>
                    <a:pt x="143730" y="762832"/>
                  </a:cubicBezTo>
                  <a:cubicBezTo>
                    <a:pt x="192794" y="435363"/>
                    <a:pt x="191788" y="25449"/>
                    <a:pt x="191788" y="25449"/>
                  </a:cubicBezTo>
                  <a:cubicBezTo>
                    <a:pt x="191788" y="25449"/>
                    <a:pt x="477532" y="67766"/>
                    <a:pt x="757121" y="0"/>
                  </a:cubicBezTo>
                  <a:cubicBezTo>
                    <a:pt x="757121" y="0"/>
                    <a:pt x="1291056" y="490849"/>
                    <a:pt x="1549220" y="872443"/>
                  </a:cubicBezTo>
                  <a:cubicBezTo>
                    <a:pt x="1601155" y="949294"/>
                    <a:pt x="1641933" y="1021647"/>
                    <a:pt x="1664927" y="1084738"/>
                  </a:cubicBezTo>
                  <a:cubicBezTo>
                    <a:pt x="1666465" y="1088940"/>
                    <a:pt x="1667472" y="1093350"/>
                    <a:pt x="1668034" y="1097877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4DA105A-1DC5-8A8F-C0CC-39EBF56D25CD}"/>
                </a:ext>
              </a:extLst>
            </p:cNvPr>
            <p:cNvSpPr/>
            <p:nvPr/>
          </p:nvSpPr>
          <p:spPr>
            <a:xfrm>
              <a:off x="1610568" y="3172188"/>
              <a:ext cx="1498386" cy="1387784"/>
            </a:xfrm>
            <a:custGeom>
              <a:avLst/>
              <a:gdLst>
                <a:gd name="connsiteX0" fmla="*/ 1570764 w 1617164"/>
                <a:gd name="connsiteY0" fmla="*/ 1071570 h 1497794"/>
                <a:gd name="connsiteX1" fmla="*/ 809588 w 1617164"/>
                <a:gd name="connsiteY1" fmla="*/ 1427152 h 1497794"/>
                <a:gd name="connsiteX2" fmla="*/ 76615 w 1617164"/>
                <a:gd name="connsiteY2" fmla="*/ 1323697 h 1497794"/>
                <a:gd name="connsiteX3" fmla="*/ 220345 w 1617164"/>
                <a:gd name="connsiteY3" fmla="*/ 731908 h 1497794"/>
                <a:gd name="connsiteX4" fmla="*/ 268373 w 1617164"/>
                <a:gd name="connsiteY4" fmla="*/ 0 h 1497794"/>
                <a:gd name="connsiteX5" fmla="*/ 0 w 1617164"/>
                <a:gd name="connsiteY5" fmla="*/ 1427744 h 1497794"/>
                <a:gd name="connsiteX6" fmla="*/ 1228824 w 1617164"/>
                <a:gd name="connsiteY6" fmla="*/ 1368233 h 1497794"/>
                <a:gd name="connsiteX7" fmla="*/ 1617165 w 1617164"/>
                <a:gd name="connsiteY7" fmla="*/ 1204913 h 1497794"/>
                <a:gd name="connsiteX8" fmla="*/ 1570823 w 1617164"/>
                <a:gd name="connsiteY8" fmla="*/ 1071540 h 149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7164" h="1497794">
                  <a:moveTo>
                    <a:pt x="1570764" y="1071570"/>
                  </a:moveTo>
                  <a:cubicBezTo>
                    <a:pt x="1433662" y="1143775"/>
                    <a:pt x="1181180" y="1388652"/>
                    <a:pt x="809588" y="1427152"/>
                  </a:cubicBezTo>
                  <a:cubicBezTo>
                    <a:pt x="426278" y="1466894"/>
                    <a:pt x="76615" y="1323697"/>
                    <a:pt x="76615" y="1323697"/>
                  </a:cubicBezTo>
                  <a:cubicBezTo>
                    <a:pt x="76615" y="1323697"/>
                    <a:pt x="171281" y="1059348"/>
                    <a:pt x="220345" y="731908"/>
                  </a:cubicBezTo>
                  <a:cubicBezTo>
                    <a:pt x="266065" y="426604"/>
                    <a:pt x="268285" y="49656"/>
                    <a:pt x="268373" y="0"/>
                  </a:cubicBezTo>
                  <a:cubicBezTo>
                    <a:pt x="266065" y="607117"/>
                    <a:pt x="0" y="1427744"/>
                    <a:pt x="0" y="1427744"/>
                  </a:cubicBezTo>
                  <a:cubicBezTo>
                    <a:pt x="404350" y="1521936"/>
                    <a:pt x="870223" y="1538419"/>
                    <a:pt x="1228824" y="1368233"/>
                  </a:cubicBezTo>
                  <a:cubicBezTo>
                    <a:pt x="1454614" y="1261079"/>
                    <a:pt x="1565792" y="1220390"/>
                    <a:pt x="1617165" y="1204913"/>
                  </a:cubicBezTo>
                  <a:cubicBezTo>
                    <a:pt x="1605860" y="1169846"/>
                    <a:pt x="1589496" y="1121019"/>
                    <a:pt x="1570823" y="1071540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5B7424F-7F09-8BB1-AB79-0DF29C9D8238}"/>
                </a:ext>
              </a:extLst>
            </p:cNvPr>
            <p:cNvSpPr/>
            <p:nvPr/>
          </p:nvSpPr>
          <p:spPr>
            <a:xfrm>
              <a:off x="1946284" y="3197222"/>
              <a:ext cx="574809" cy="319785"/>
            </a:xfrm>
            <a:custGeom>
              <a:avLst/>
              <a:gdLst>
                <a:gd name="connsiteX0" fmla="*/ 620375 w 620374"/>
                <a:gd name="connsiteY0" fmla="*/ 331109 h 345135"/>
                <a:gd name="connsiteX1" fmla="*/ 407073 w 620374"/>
                <a:gd name="connsiteY1" fmla="*/ 27136 h 345135"/>
                <a:gd name="connsiteX2" fmla="*/ 458860 w 620374"/>
                <a:gd name="connsiteY2" fmla="*/ 0 h 345135"/>
                <a:gd name="connsiteX3" fmla="*/ 267752 w 620374"/>
                <a:gd name="connsiteY3" fmla="*/ 26396 h 345135"/>
                <a:gd name="connsiteX4" fmla="*/ 0 w 620374"/>
                <a:gd name="connsiteY4" fmla="*/ 18436 h 345135"/>
                <a:gd name="connsiteX5" fmla="*/ 163113 w 620374"/>
                <a:gd name="connsiteY5" fmla="*/ 56403 h 345135"/>
                <a:gd name="connsiteX6" fmla="*/ 183650 w 620374"/>
                <a:gd name="connsiteY6" fmla="*/ 345136 h 345135"/>
                <a:gd name="connsiteX7" fmla="*/ 199926 w 620374"/>
                <a:gd name="connsiteY7" fmla="*/ 60280 h 345135"/>
                <a:gd name="connsiteX8" fmla="*/ 265917 w 620374"/>
                <a:gd name="connsiteY8" fmla="*/ 60842 h 345135"/>
                <a:gd name="connsiteX9" fmla="*/ 367034 w 620374"/>
                <a:gd name="connsiteY9" fmla="*/ 41755 h 345135"/>
                <a:gd name="connsiteX10" fmla="*/ 620345 w 620374"/>
                <a:gd name="connsiteY10" fmla="*/ 331080 h 345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0374" h="345135">
                  <a:moveTo>
                    <a:pt x="620375" y="331109"/>
                  </a:moveTo>
                  <a:cubicBezTo>
                    <a:pt x="620375" y="331109"/>
                    <a:pt x="544381" y="153259"/>
                    <a:pt x="407073" y="27136"/>
                  </a:cubicBezTo>
                  <a:cubicBezTo>
                    <a:pt x="440364" y="13021"/>
                    <a:pt x="458860" y="0"/>
                    <a:pt x="458860" y="0"/>
                  </a:cubicBezTo>
                  <a:cubicBezTo>
                    <a:pt x="458860" y="0"/>
                    <a:pt x="363217" y="24798"/>
                    <a:pt x="267752" y="26396"/>
                  </a:cubicBezTo>
                  <a:cubicBezTo>
                    <a:pt x="172316" y="27994"/>
                    <a:pt x="0" y="18436"/>
                    <a:pt x="0" y="18436"/>
                  </a:cubicBezTo>
                  <a:cubicBezTo>
                    <a:pt x="0" y="18436"/>
                    <a:pt x="76200" y="44773"/>
                    <a:pt x="163113" y="56403"/>
                  </a:cubicBezTo>
                  <a:cubicBezTo>
                    <a:pt x="169091" y="89517"/>
                    <a:pt x="181490" y="177288"/>
                    <a:pt x="183650" y="345136"/>
                  </a:cubicBezTo>
                  <a:cubicBezTo>
                    <a:pt x="183650" y="345136"/>
                    <a:pt x="203951" y="177584"/>
                    <a:pt x="199926" y="60280"/>
                  </a:cubicBezTo>
                  <a:cubicBezTo>
                    <a:pt x="222180" y="61966"/>
                    <a:pt x="244492" y="62381"/>
                    <a:pt x="265917" y="60842"/>
                  </a:cubicBezTo>
                  <a:cubicBezTo>
                    <a:pt x="304742" y="58060"/>
                    <a:pt x="338774" y="50573"/>
                    <a:pt x="367034" y="41755"/>
                  </a:cubicBezTo>
                  <a:cubicBezTo>
                    <a:pt x="405712" y="74454"/>
                    <a:pt x="522809" y="179596"/>
                    <a:pt x="620345" y="331080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719E785-C627-505E-B934-CA2DB74683D8}"/>
                </a:ext>
              </a:extLst>
            </p:cNvPr>
            <p:cNvSpPr/>
            <p:nvPr/>
          </p:nvSpPr>
          <p:spPr>
            <a:xfrm>
              <a:off x="2628082" y="3706363"/>
              <a:ext cx="449559" cy="662906"/>
            </a:xfrm>
            <a:custGeom>
              <a:avLst/>
              <a:gdLst>
                <a:gd name="connsiteX0" fmla="*/ 281986 w 485196"/>
                <a:gd name="connsiteY0" fmla="*/ 378960 h 715455"/>
                <a:gd name="connsiteX1" fmla="*/ 0 w 485196"/>
                <a:gd name="connsiteY1" fmla="*/ 0 h 715455"/>
                <a:gd name="connsiteX2" fmla="*/ 170245 w 485196"/>
                <a:gd name="connsiteY2" fmla="*/ 483598 h 715455"/>
                <a:gd name="connsiteX3" fmla="*/ 127158 w 485196"/>
                <a:gd name="connsiteY3" fmla="*/ 715455 h 715455"/>
                <a:gd name="connsiteX4" fmla="*/ 472590 w 485196"/>
                <a:gd name="connsiteY4" fmla="*/ 495051 h 715455"/>
                <a:gd name="connsiteX5" fmla="*/ 485197 w 485196"/>
                <a:gd name="connsiteY5" fmla="*/ 488748 h 715455"/>
                <a:gd name="connsiteX6" fmla="*/ 281956 w 485196"/>
                <a:gd name="connsiteY6" fmla="*/ 378960 h 71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5196" h="715455">
                  <a:moveTo>
                    <a:pt x="281986" y="378960"/>
                  </a:moveTo>
                  <a:cubicBezTo>
                    <a:pt x="186077" y="258282"/>
                    <a:pt x="5623" y="7812"/>
                    <a:pt x="0" y="0"/>
                  </a:cubicBezTo>
                  <a:cubicBezTo>
                    <a:pt x="4942" y="8671"/>
                    <a:pt x="162876" y="287135"/>
                    <a:pt x="170245" y="483598"/>
                  </a:cubicBezTo>
                  <a:cubicBezTo>
                    <a:pt x="174062" y="585456"/>
                    <a:pt x="150832" y="663461"/>
                    <a:pt x="127158" y="715455"/>
                  </a:cubicBezTo>
                  <a:cubicBezTo>
                    <a:pt x="279885" y="632537"/>
                    <a:pt x="394792" y="536007"/>
                    <a:pt x="472590" y="495051"/>
                  </a:cubicBezTo>
                  <a:cubicBezTo>
                    <a:pt x="476911" y="492772"/>
                    <a:pt x="481113" y="490671"/>
                    <a:pt x="485197" y="488748"/>
                  </a:cubicBezTo>
                  <a:cubicBezTo>
                    <a:pt x="485197" y="488748"/>
                    <a:pt x="379404" y="501532"/>
                    <a:pt x="281956" y="378960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2722CE3-4FF6-2F9A-82B7-6DF0B31308F6}"/>
                </a:ext>
              </a:extLst>
            </p:cNvPr>
            <p:cNvSpPr/>
            <p:nvPr/>
          </p:nvSpPr>
          <p:spPr>
            <a:xfrm>
              <a:off x="1597900" y="3154421"/>
              <a:ext cx="243260" cy="647112"/>
            </a:xfrm>
            <a:custGeom>
              <a:avLst/>
              <a:gdLst>
                <a:gd name="connsiteX0" fmla="*/ 220019 w 262543"/>
                <a:gd name="connsiteY0" fmla="*/ 0 h 698409"/>
                <a:gd name="connsiteX1" fmla="*/ 109255 w 262543"/>
                <a:gd name="connsiteY1" fmla="*/ 239669 h 698409"/>
                <a:gd name="connsiteX2" fmla="*/ 0 w 262543"/>
                <a:gd name="connsiteY2" fmla="*/ 698410 h 698409"/>
                <a:gd name="connsiteX3" fmla="*/ 156632 w 262543"/>
                <a:gd name="connsiteY3" fmla="*/ 239905 h 698409"/>
                <a:gd name="connsiteX4" fmla="*/ 262544 w 262543"/>
                <a:gd name="connsiteY4" fmla="*/ 9677 h 698409"/>
                <a:gd name="connsiteX5" fmla="*/ 220019 w 262543"/>
                <a:gd name="connsiteY5" fmla="*/ 0 h 698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543" h="698409">
                  <a:moveTo>
                    <a:pt x="220019" y="0"/>
                  </a:moveTo>
                  <a:cubicBezTo>
                    <a:pt x="194392" y="40127"/>
                    <a:pt x="151483" y="117630"/>
                    <a:pt x="109255" y="239669"/>
                  </a:cubicBezTo>
                  <a:cubicBezTo>
                    <a:pt x="42909" y="431309"/>
                    <a:pt x="0" y="698410"/>
                    <a:pt x="0" y="698410"/>
                  </a:cubicBezTo>
                  <a:cubicBezTo>
                    <a:pt x="0" y="698410"/>
                    <a:pt x="67974" y="450929"/>
                    <a:pt x="156632" y="239905"/>
                  </a:cubicBezTo>
                  <a:cubicBezTo>
                    <a:pt x="211467" y="109374"/>
                    <a:pt x="244966" y="42051"/>
                    <a:pt x="262544" y="9677"/>
                  </a:cubicBezTo>
                  <a:cubicBezTo>
                    <a:pt x="251446" y="7309"/>
                    <a:pt x="236502" y="3995"/>
                    <a:pt x="220019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52FF40D-EEF7-067C-CB62-B291B16627F1}"/>
                </a:ext>
              </a:extLst>
            </p:cNvPr>
            <p:cNvSpPr/>
            <p:nvPr/>
          </p:nvSpPr>
          <p:spPr>
            <a:xfrm>
              <a:off x="2875510" y="4217588"/>
              <a:ext cx="197322" cy="904658"/>
            </a:xfrm>
            <a:custGeom>
              <a:avLst/>
              <a:gdLst>
                <a:gd name="connsiteX0" fmla="*/ 115706 w 212964"/>
                <a:gd name="connsiteY0" fmla="*/ 0 h 976371"/>
                <a:gd name="connsiteX1" fmla="*/ 0 w 212964"/>
                <a:gd name="connsiteY1" fmla="*/ 78982 h 976371"/>
                <a:gd name="connsiteX2" fmla="*/ 209011 w 212964"/>
                <a:gd name="connsiteY2" fmla="*/ 976371 h 976371"/>
                <a:gd name="connsiteX3" fmla="*/ 115677 w 212964"/>
                <a:gd name="connsiteY3" fmla="*/ 0 h 976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964" h="976371">
                  <a:moveTo>
                    <a:pt x="115706" y="0"/>
                  </a:moveTo>
                  <a:cubicBezTo>
                    <a:pt x="81320" y="23526"/>
                    <a:pt x="42761" y="50751"/>
                    <a:pt x="0" y="78982"/>
                  </a:cubicBezTo>
                  <a:cubicBezTo>
                    <a:pt x="78420" y="276482"/>
                    <a:pt x="176282" y="588800"/>
                    <a:pt x="209011" y="976371"/>
                  </a:cubicBezTo>
                  <a:cubicBezTo>
                    <a:pt x="209011" y="976371"/>
                    <a:pt x="242302" y="382570"/>
                    <a:pt x="115677" y="0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EBE6C17-7021-B79A-A532-50FD14CF6344}"/>
                </a:ext>
              </a:extLst>
            </p:cNvPr>
            <p:cNvSpPr/>
            <p:nvPr/>
          </p:nvSpPr>
          <p:spPr>
            <a:xfrm>
              <a:off x="1791329" y="4447495"/>
              <a:ext cx="169679" cy="751935"/>
            </a:xfrm>
            <a:custGeom>
              <a:avLst/>
              <a:gdLst>
                <a:gd name="connsiteX0" fmla="*/ 47124 w 183130"/>
                <a:gd name="connsiteY0" fmla="*/ 0 h 811541"/>
                <a:gd name="connsiteX1" fmla="*/ 4896 w 183130"/>
                <a:gd name="connsiteY1" fmla="*/ 811541 h 811541"/>
                <a:gd name="connsiteX2" fmla="*/ 183131 w 183130"/>
                <a:gd name="connsiteY2" fmla="*/ 30125 h 811541"/>
                <a:gd name="connsiteX3" fmla="*/ 47124 w 183130"/>
                <a:gd name="connsiteY3" fmla="*/ 0 h 81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130" h="811541">
                  <a:moveTo>
                    <a:pt x="47124" y="0"/>
                  </a:moveTo>
                  <a:cubicBezTo>
                    <a:pt x="-21205" y="406659"/>
                    <a:pt x="4896" y="811541"/>
                    <a:pt x="4896" y="811541"/>
                  </a:cubicBezTo>
                  <a:lnTo>
                    <a:pt x="183131" y="30125"/>
                  </a:lnTo>
                  <a:cubicBezTo>
                    <a:pt x="132824" y="20952"/>
                    <a:pt x="87015" y="10417"/>
                    <a:pt x="47124" y="0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1B3236F-3FAF-19B4-5802-46AF3D0B4F3D}"/>
                </a:ext>
              </a:extLst>
            </p:cNvPr>
            <p:cNvSpPr/>
            <p:nvPr/>
          </p:nvSpPr>
          <p:spPr>
            <a:xfrm>
              <a:off x="1146860" y="4122307"/>
              <a:ext cx="1727" cy="2632"/>
            </a:xfrm>
            <a:custGeom>
              <a:avLst/>
              <a:gdLst>
                <a:gd name="connsiteX0" fmla="*/ 621 w 1864"/>
                <a:gd name="connsiteY0" fmla="*/ 947 h 2841"/>
                <a:gd name="connsiteX1" fmla="*/ 621 w 1864"/>
                <a:gd name="connsiteY1" fmla="*/ 947 h 2841"/>
                <a:gd name="connsiteX2" fmla="*/ 0 w 1864"/>
                <a:gd name="connsiteY2" fmla="*/ 2841 h 2841"/>
                <a:gd name="connsiteX3" fmla="*/ 1864 w 1864"/>
                <a:gd name="connsiteY3" fmla="*/ 0 h 2841"/>
                <a:gd name="connsiteX4" fmla="*/ 621 w 1864"/>
                <a:gd name="connsiteY4" fmla="*/ 947 h 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4" h="2841">
                  <a:moveTo>
                    <a:pt x="621" y="947"/>
                  </a:moveTo>
                  <a:lnTo>
                    <a:pt x="621" y="947"/>
                  </a:lnTo>
                  <a:cubicBezTo>
                    <a:pt x="414" y="1598"/>
                    <a:pt x="178" y="2219"/>
                    <a:pt x="0" y="2841"/>
                  </a:cubicBezTo>
                  <a:lnTo>
                    <a:pt x="1864" y="0"/>
                  </a:lnTo>
                  <a:cubicBezTo>
                    <a:pt x="1864" y="0"/>
                    <a:pt x="1420" y="325"/>
                    <a:pt x="621" y="947"/>
                  </a:cubicBezTo>
                  <a:close/>
                </a:path>
              </a:pathLst>
            </a:custGeom>
            <a:solidFill>
              <a:srgbClr val="F7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CC0155-E031-E199-96FC-A3AFE7A97864}"/>
                </a:ext>
              </a:extLst>
            </p:cNvPr>
            <p:cNvSpPr/>
            <p:nvPr/>
          </p:nvSpPr>
          <p:spPr>
            <a:xfrm>
              <a:off x="1426046" y="5641778"/>
              <a:ext cx="296449" cy="393831"/>
            </a:xfrm>
            <a:custGeom>
              <a:avLst/>
              <a:gdLst>
                <a:gd name="connsiteX0" fmla="*/ 289672 w 319949"/>
                <a:gd name="connsiteY0" fmla="*/ 415477 h 425050"/>
                <a:gd name="connsiteX1" fmla="*/ 58852 w 319949"/>
                <a:gd name="connsiteY1" fmla="*/ 366561 h 425050"/>
                <a:gd name="connsiteX2" fmla="*/ 969 w 319949"/>
                <a:gd name="connsiteY2" fmla="*/ 87505 h 425050"/>
                <a:gd name="connsiteX3" fmla="*/ 50595 w 319949"/>
                <a:gd name="connsiteY3" fmla="*/ 0 h 425050"/>
                <a:gd name="connsiteX4" fmla="*/ 128453 w 319949"/>
                <a:gd name="connsiteY4" fmla="*/ 257690 h 425050"/>
                <a:gd name="connsiteX5" fmla="*/ 280055 w 319949"/>
                <a:gd name="connsiteY5" fmla="*/ 246948 h 425050"/>
                <a:gd name="connsiteX6" fmla="*/ 293786 w 319949"/>
                <a:gd name="connsiteY6" fmla="*/ 273522 h 425050"/>
                <a:gd name="connsiteX7" fmla="*/ 289643 w 319949"/>
                <a:gd name="connsiteY7" fmla="*/ 415477 h 4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9949" h="425050">
                  <a:moveTo>
                    <a:pt x="289672" y="415477"/>
                  </a:moveTo>
                  <a:cubicBezTo>
                    <a:pt x="244189" y="425124"/>
                    <a:pt x="92616" y="445099"/>
                    <a:pt x="58852" y="366561"/>
                  </a:cubicBezTo>
                  <a:cubicBezTo>
                    <a:pt x="25087" y="287993"/>
                    <a:pt x="-5926" y="121270"/>
                    <a:pt x="969" y="87505"/>
                  </a:cubicBezTo>
                  <a:cubicBezTo>
                    <a:pt x="7864" y="53740"/>
                    <a:pt x="50595" y="0"/>
                    <a:pt x="50595" y="0"/>
                  </a:cubicBezTo>
                  <a:cubicBezTo>
                    <a:pt x="12687" y="131597"/>
                    <a:pt x="69150" y="276778"/>
                    <a:pt x="128453" y="257690"/>
                  </a:cubicBezTo>
                  <a:cubicBezTo>
                    <a:pt x="203558" y="233514"/>
                    <a:pt x="256765" y="241208"/>
                    <a:pt x="280055" y="246948"/>
                  </a:cubicBezTo>
                  <a:cubicBezTo>
                    <a:pt x="284908" y="257099"/>
                    <a:pt x="289583" y="266154"/>
                    <a:pt x="293786" y="273522"/>
                  </a:cubicBezTo>
                  <a:cubicBezTo>
                    <a:pt x="323407" y="325191"/>
                    <a:pt x="335126" y="405800"/>
                    <a:pt x="289643" y="415477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15CE1BD-C124-C4E5-DBEF-CA5F75D62F78}"/>
                </a:ext>
              </a:extLst>
            </p:cNvPr>
            <p:cNvSpPr/>
            <p:nvPr/>
          </p:nvSpPr>
          <p:spPr>
            <a:xfrm>
              <a:off x="1502072" y="5692174"/>
              <a:ext cx="119957" cy="29555"/>
            </a:xfrm>
            <a:custGeom>
              <a:avLst/>
              <a:gdLst>
                <a:gd name="connsiteX0" fmla="*/ 129437 w 129466"/>
                <a:gd name="connsiteY0" fmla="*/ 25390 h 31898"/>
                <a:gd name="connsiteX1" fmla="*/ 59925 w 129466"/>
                <a:gd name="connsiteY1" fmla="*/ 30687 h 31898"/>
                <a:gd name="connsiteX2" fmla="*/ 0 w 129466"/>
                <a:gd name="connsiteY2" fmla="*/ 0 h 31898"/>
                <a:gd name="connsiteX3" fmla="*/ 67175 w 129466"/>
                <a:gd name="connsiteY3" fmla="*/ 18613 h 31898"/>
                <a:gd name="connsiteX4" fmla="*/ 125738 w 129466"/>
                <a:gd name="connsiteY4" fmla="*/ 15506 h 31898"/>
                <a:gd name="connsiteX5" fmla="*/ 129467 w 129466"/>
                <a:gd name="connsiteY5" fmla="*/ 25390 h 31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466" h="31898">
                  <a:moveTo>
                    <a:pt x="129437" y="25390"/>
                  </a:moveTo>
                  <a:cubicBezTo>
                    <a:pt x="112540" y="29681"/>
                    <a:pt x="86765" y="34090"/>
                    <a:pt x="59925" y="30687"/>
                  </a:cubicBezTo>
                  <a:cubicBezTo>
                    <a:pt x="13760" y="24828"/>
                    <a:pt x="0" y="0"/>
                    <a:pt x="0" y="0"/>
                  </a:cubicBezTo>
                  <a:cubicBezTo>
                    <a:pt x="0" y="0"/>
                    <a:pt x="32700" y="17578"/>
                    <a:pt x="67175" y="18613"/>
                  </a:cubicBezTo>
                  <a:cubicBezTo>
                    <a:pt x="101620" y="19649"/>
                    <a:pt x="125738" y="15506"/>
                    <a:pt x="125738" y="15506"/>
                  </a:cubicBezTo>
                  <a:cubicBezTo>
                    <a:pt x="125738" y="15506"/>
                    <a:pt x="127099" y="19117"/>
                    <a:pt x="129467" y="25390"/>
                  </a:cubicBezTo>
                  <a:close/>
                </a:path>
              </a:pathLst>
            </a:custGeom>
            <a:solidFill>
              <a:srgbClr val="E7DBE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68E12D1-200A-B043-0F8E-3488F5C16997}"/>
                </a:ext>
              </a:extLst>
            </p:cNvPr>
            <p:cNvSpPr/>
            <p:nvPr/>
          </p:nvSpPr>
          <p:spPr>
            <a:xfrm>
              <a:off x="1543759" y="2921681"/>
              <a:ext cx="257808" cy="277266"/>
            </a:xfrm>
            <a:custGeom>
              <a:avLst/>
              <a:gdLst>
                <a:gd name="connsiteX0" fmla="*/ 240101 w 278245"/>
                <a:gd name="connsiteY0" fmla="*/ 63958 h 299245"/>
                <a:gd name="connsiteX1" fmla="*/ 47809 w 278245"/>
                <a:gd name="connsiteY1" fmla="*/ 7378 h 299245"/>
                <a:gd name="connsiteX2" fmla="*/ 47809 w 278245"/>
                <a:gd name="connsiteY2" fmla="*/ 287677 h 299245"/>
                <a:gd name="connsiteX3" fmla="*/ 278245 w 278245"/>
                <a:gd name="connsiteY3" fmla="*/ 190969 h 299245"/>
                <a:gd name="connsiteX4" fmla="*/ 240101 w 278245"/>
                <a:gd name="connsiteY4" fmla="*/ 63958 h 2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245" h="299245">
                  <a:moveTo>
                    <a:pt x="240101" y="63958"/>
                  </a:moveTo>
                  <a:cubicBezTo>
                    <a:pt x="240101" y="63958"/>
                    <a:pt x="119571" y="-25855"/>
                    <a:pt x="47809" y="7378"/>
                  </a:cubicBezTo>
                  <a:cubicBezTo>
                    <a:pt x="-23982" y="40610"/>
                    <a:pt x="-7351" y="234055"/>
                    <a:pt x="47809" y="287677"/>
                  </a:cubicBezTo>
                  <a:cubicBezTo>
                    <a:pt x="102969" y="341328"/>
                    <a:pt x="278245" y="190969"/>
                    <a:pt x="278245" y="190969"/>
                  </a:cubicBezTo>
                  <a:lnTo>
                    <a:pt x="240101" y="63958"/>
                  </a:ln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9292E5E-D500-5AE0-F8EA-33B561AD11AC}"/>
                </a:ext>
              </a:extLst>
            </p:cNvPr>
            <p:cNvSpPr/>
            <p:nvPr/>
          </p:nvSpPr>
          <p:spPr>
            <a:xfrm>
              <a:off x="2484024" y="1843811"/>
              <a:ext cx="812229" cy="1060279"/>
            </a:xfrm>
            <a:custGeom>
              <a:avLst/>
              <a:gdLst>
                <a:gd name="connsiteX0" fmla="*/ 876615 w 876615"/>
                <a:gd name="connsiteY0" fmla="*/ 57100 h 1144328"/>
                <a:gd name="connsiteX1" fmla="*/ 766679 w 876615"/>
                <a:gd name="connsiteY1" fmla="*/ 206690 h 1144328"/>
                <a:gd name="connsiteX2" fmla="*/ 696397 w 876615"/>
                <a:gd name="connsiteY2" fmla="*/ 267147 h 1144328"/>
                <a:gd name="connsiteX3" fmla="*/ 592854 w 876615"/>
                <a:gd name="connsiteY3" fmla="*/ 355717 h 1144328"/>
                <a:gd name="connsiteX4" fmla="*/ 416868 w 876615"/>
                <a:gd name="connsiteY4" fmla="*/ 1079340 h 1144328"/>
                <a:gd name="connsiteX5" fmla="*/ 390679 w 876615"/>
                <a:gd name="connsiteY5" fmla="*/ 1110737 h 1144328"/>
                <a:gd name="connsiteX6" fmla="*/ 193712 w 876615"/>
                <a:gd name="connsiteY6" fmla="*/ 1072652 h 1144328"/>
                <a:gd name="connsiteX7" fmla="*/ 0 w 876615"/>
                <a:gd name="connsiteY7" fmla="*/ 813127 h 1144328"/>
                <a:gd name="connsiteX8" fmla="*/ 65369 w 876615"/>
                <a:gd name="connsiteY8" fmla="*/ 717928 h 1144328"/>
                <a:gd name="connsiteX9" fmla="*/ 128993 w 876615"/>
                <a:gd name="connsiteY9" fmla="*/ 625274 h 1144328"/>
                <a:gd name="connsiteX10" fmla="*/ 145565 w 876615"/>
                <a:gd name="connsiteY10" fmla="*/ 649096 h 1144328"/>
                <a:gd name="connsiteX11" fmla="*/ 262425 w 876615"/>
                <a:gd name="connsiteY11" fmla="*/ 817003 h 1144328"/>
                <a:gd name="connsiteX12" fmla="*/ 262425 w 876615"/>
                <a:gd name="connsiteY12" fmla="*/ 817003 h 1144328"/>
                <a:gd name="connsiteX13" fmla="*/ 262544 w 876615"/>
                <a:gd name="connsiteY13" fmla="*/ 817181 h 1144328"/>
                <a:gd name="connsiteX14" fmla="*/ 279352 w 876615"/>
                <a:gd name="connsiteY14" fmla="*/ 841358 h 1144328"/>
                <a:gd name="connsiteX15" fmla="*/ 361944 w 876615"/>
                <a:gd name="connsiteY15" fmla="*/ 611928 h 1144328"/>
                <a:gd name="connsiteX16" fmla="*/ 469749 w 876615"/>
                <a:gd name="connsiteY16" fmla="*/ 349444 h 1144328"/>
                <a:gd name="connsiteX17" fmla="*/ 482326 w 876615"/>
                <a:gd name="connsiteY17" fmla="*/ 276439 h 1144328"/>
                <a:gd name="connsiteX18" fmla="*/ 576016 w 876615"/>
                <a:gd name="connsiteY18" fmla="*/ 175204 h 1144328"/>
                <a:gd name="connsiteX19" fmla="*/ 611793 w 876615"/>
                <a:gd name="connsiteY19" fmla="*/ 87551 h 1144328"/>
                <a:gd name="connsiteX20" fmla="*/ 654761 w 876615"/>
                <a:gd name="connsiteY20" fmla="*/ 23454 h 1144328"/>
                <a:gd name="connsiteX21" fmla="*/ 676778 w 876615"/>
                <a:gd name="connsiteY21" fmla="*/ 19311 h 1144328"/>
                <a:gd name="connsiteX22" fmla="*/ 624251 w 876615"/>
                <a:gd name="connsiteY22" fmla="*/ 168545 h 1144328"/>
                <a:gd name="connsiteX23" fmla="*/ 624784 w 876615"/>
                <a:gd name="connsiteY23" fmla="*/ 168752 h 1144328"/>
                <a:gd name="connsiteX24" fmla="*/ 640498 w 876615"/>
                <a:gd name="connsiteY24" fmla="*/ 158070 h 1144328"/>
                <a:gd name="connsiteX25" fmla="*/ 686839 w 876615"/>
                <a:gd name="connsiteY25" fmla="*/ 53816 h 1144328"/>
                <a:gd name="connsiteX26" fmla="*/ 735252 w 876615"/>
                <a:gd name="connsiteY26" fmla="*/ 2621 h 1144328"/>
                <a:gd name="connsiteX27" fmla="*/ 735282 w 876615"/>
                <a:gd name="connsiteY27" fmla="*/ 2621 h 1144328"/>
                <a:gd name="connsiteX28" fmla="*/ 751942 w 876615"/>
                <a:gd name="connsiteY28" fmla="*/ 46 h 1144328"/>
                <a:gd name="connsiteX29" fmla="*/ 689650 w 876615"/>
                <a:gd name="connsiteY29" fmla="*/ 154163 h 1144328"/>
                <a:gd name="connsiteX30" fmla="*/ 688437 w 876615"/>
                <a:gd name="connsiteY30" fmla="*/ 157981 h 1144328"/>
                <a:gd name="connsiteX31" fmla="*/ 687372 w 876615"/>
                <a:gd name="connsiteY31" fmla="*/ 161532 h 1144328"/>
                <a:gd name="connsiteX32" fmla="*/ 770467 w 876615"/>
                <a:gd name="connsiteY32" fmla="*/ 21205 h 1144328"/>
                <a:gd name="connsiteX33" fmla="*/ 798106 w 876615"/>
                <a:gd name="connsiteY33" fmla="*/ 5255 h 1144328"/>
                <a:gd name="connsiteX34" fmla="*/ 827492 w 876615"/>
                <a:gd name="connsiteY34" fmla="*/ 816 h 1144328"/>
                <a:gd name="connsiteX35" fmla="*/ 767419 w 876615"/>
                <a:gd name="connsiteY35" fmla="*/ 88054 h 1144328"/>
                <a:gd name="connsiteX36" fmla="*/ 725132 w 876615"/>
                <a:gd name="connsiteY36" fmla="*/ 174582 h 1144328"/>
                <a:gd name="connsiteX37" fmla="*/ 725132 w 876615"/>
                <a:gd name="connsiteY37" fmla="*/ 174582 h 1144328"/>
                <a:gd name="connsiteX38" fmla="*/ 738182 w 876615"/>
                <a:gd name="connsiteY38" fmla="*/ 169167 h 1144328"/>
                <a:gd name="connsiteX39" fmla="*/ 822550 w 876615"/>
                <a:gd name="connsiteY39" fmla="*/ 73465 h 1144328"/>
                <a:gd name="connsiteX40" fmla="*/ 856906 w 876615"/>
                <a:gd name="connsiteY40" fmla="*/ 57130 h 1144328"/>
                <a:gd name="connsiteX41" fmla="*/ 856936 w 876615"/>
                <a:gd name="connsiteY41" fmla="*/ 57130 h 1144328"/>
                <a:gd name="connsiteX42" fmla="*/ 876585 w 876615"/>
                <a:gd name="connsiteY42" fmla="*/ 57100 h 1144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76615" h="1144328">
                  <a:moveTo>
                    <a:pt x="876615" y="57100"/>
                  </a:moveTo>
                  <a:cubicBezTo>
                    <a:pt x="876615" y="57100"/>
                    <a:pt x="784819" y="173073"/>
                    <a:pt x="766679" y="206690"/>
                  </a:cubicBezTo>
                  <a:cubicBezTo>
                    <a:pt x="748539" y="240307"/>
                    <a:pt x="722468" y="250930"/>
                    <a:pt x="696397" y="267147"/>
                  </a:cubicBezTo>
                  <a:cubicBezTo>
                    <a:pt x="639373" y="302658"/>
                    <a:pt x="592854" y="355717"/>
                    <a:pt x="592854" y="355717"/>
                  </a:cubicBezTo>
                  <a:cubicBezTo>
                    <a:pt x="592854" y="355717"/>
                    <a:pt x="454628" y="1023440"/>
                    <a:pt x="416868" y="1079340"/>
                  </a:cubicBezTo>
                  <a:cubicBezTo>
                    <a:pt x="409588" y="1090111"/>
                    <a:pt x="400829" y="1101031"/>
                    <a:pt x="390679" y="1110737"/>
                  </a:cubicBezTo>
                  <a:cubicBezTo>
                    <a:pt x="348095" y="1151575"/>
                    <a:pt x="280743" y="1171579"/>
                    <a:pt x="193712" y="1072652"/>
                  </a:cubicBezTo>
                  <a:cubicBezTo>
                    <a:pt x="85936" y="950080"/>
                    <a:pt x="0" y="813127"/>
                    <a:pt x="0" y="813127"/>
                  </a:cubicBezTo>
                  <a:lnTo>
                    <a:pt x="65369" y="717928"/>
                  </a:lnTo>
                  <a:lnTo>
                    <a:pt x="128993" y="625274"/>
                  </a:lnTo>
                  <a:lnTo>
                    <a:pt x="145565" y="649096"/>
                  </a:lnTo>
                  <a:lnTo>
                    <a:pt x="262425" y="817003"/>
                  </a:lnTo>
                  <a:lnTo>
                    <a:pt x="262425" y="817003"/>
                  </a:lnTo>
                  <a:cubicBezTo>
                    <a:pt x="262425" y="817003"/>
                    <a:pt x="262544" y="817181"/>
                    <a:pt x="262544" y="817181"/>
                  </a:cubicBezTo>
                  <a:lnTo>
                    <a:pt x="279352" y="841358"/>
                  </a:lnTo>
                  <a:cubicBezTo>
                    <a:pt x="279352" y="841358"/>
                    <a:pt x="311578" y="738850"/>
                    <a:pt x="361944" y="611928"/>
                  </a:cubicBezTo>
                  <a:cubicBezTo>
                    <a:pt x="412311" y="484977"/>
                    <a:pt x="444566" y="433515"/>
                    <a:pt x="469749" y="349444"/>
                  </a:cubicBezTo>
                  <a:cubicBezTo>
                    <a:pt x="469749" y="349444"/>
                    <a:pt x="466731" y="322278"/>
                    <a:pt x="482326" y="276439"/>
                  </a:cubicBezTo>
                  <a:cubicBezTo>
                    <a:pt x="497951" y="230600"/>
                    <a:pt x="576016" y="175204"/>
                    <a:pt x="576016" y="175204"/>
                  </a:cubicBezTo>
                  <a:cubicBezTo>
                    <a:pt x="576016" y="175204"/>
                    <a:pt x="595931" y="123062"/>
                    <a:pt x="611793" y="87551"/>
                  </a:cubicBezTo>
                  <a:cubicBezTo>
                    <a:pt x="623482" y="61391"/>
                    <a:pt x="636384" y="34077"/>
                    <a:pt x="654761" y="23454"/>
                  </a:cubicBezTo>
                  <a:cubicBezTo>
                    <a:pt x="661360" y="19666"/>
                    <a:pt x="668610" y="18009"/>
                    <a:pt x="676778" y="19311"/>
                  </a:cubicBezTo>
                  <a:cubicBezTo>
                    <a:pt x="676778" y="19311"/>
                    <a:pt x="643901" y="78614"/>
                    <a:pt x="624251" y="168545"/>
                  </a:cubicBezTo>
                  <a:cubicBezTo>
                    <a:pt x="624429" y="168634"/>
                    <a:pt x="624606" y="168723"/>
                    <a:pt x="624784" y="168752"/>
                  </a:cubicBezTo>
                  <a:cubicBezTo>
                    <a:pt x="626885" y="169492"/>
                    <a:pt x="634549" y="171061"/>
                    <a:pt x="640498" y="158070"/>
                  </a:cubicBezTo>
                  <a:cubicBezTo>
                    <a:pt x="652512" y="131851"/>
                    <a:pt x="674381" y="75359"/>
                    <a:pt x="686839" y="53816"/>
                  </a:cubicBezTo>
                  <a:cubicBezTo>
                    <a:pt x="702020" y="27538"/>
                    <a:pt x="717260" y="9131"/>
                    <a:pt x="735252" y="2621"/>
                  </a:cubicBezTo>
                  <a:lnTo>
                    <a:pt x="735282" y="2621"/>
                  </a:lnTo>
                  <a:cubicBezTo>
                    <a:pt x="740579" y="668"/>
                    <a:pt x="746113" y="-220"/>
                    <a:pt x="751942" y="46"/>
                  </a:cubicBezTo>
                  <a:cubicBezTo>
                    <a:pt x="751942" y="46"/>
                    <a:pt x="715958" y="69795"/>
                    <a:pt x="689650" y="154163"/>
                  </a:cubicBezTo>
                  <a:cubicBezTo>
                    <a:pt x="689206" y="155495"/>
                    <a:pt x="688792" y="156767"/>
                    <a:pt x="688437" y="157981"/>
                  </a:cubicBezTo>
                  <a:lnTo>
                    <a:pt x="687372" y="161532"/>
                  </a:lnTo>
                  <a:cubicBezTo>
                    <a:pt x="688703" y="158395"/>
                    <a:pt x="731790" y="57633"/>
                    <a:pt x="770467" y="21205"/>
                  </a:cubicBezTo>
                  <a:cubicBezTo>
                    <a:pt x="779079" y="13096"/>
                    <a:pt x="788992" y="8214"/>
                    <a:pt x="798106" y="5255"/>
                  </a:cubicBezTo>
                  <a:cubicBezTo>
                    <a:pt x="813998" y="76"/>
                    <a:pt x="827492" y="816"/>
                    <a:pt x="827492" y="816"/>
                  </a:cubicBezTo>
                  <a:cubicBezTo>
                    <a:pt x="827492" y="816"/>
                    <a:pt x="794999" y="40765"/>
                    <a:pt x="767419" y="88054"/>
                  </a:cubicBezTo>
                  <a:cubicBezTo>
                    <a:pt x="738359" y="137888"/>
                    <a:pt x="724185" y="174553"/>
                    <a:pt x="725132" y="174582"/>
                  </a:cubicBezTo>
                  <a:lnTo>
                    <a:pt x="725132" y="174582"/>
                  </a:lnTo>
                  <a:cubicBezTo>
                    <a:pt x="725664" y="174789"/>
                    <a:pt x="731376" y="176565"/>
                    <a:pt x="738182" y="169167"/>
                  </a:cubicBezTo>
                  <a:cubicBezTo>
                    <a:pt x="757299" y="148393"/>
                    <a:pt x="805357" y="86278"/>
                    <a:pt x="822550" y="73465"/>
                  </a:cubicBezTo>
                  <a:cubicBezTo>
                    <a:pt x="836044" y="63404"/>
                    <a:pt x="847822" y="58935"/>
                    <a:pt x="856906" y="57130"/>
                  </a:cubicBezTo>
                  <a:lnTo>
                    <a:pt x="856936" y="57130"/>
                  </a:lnTo>
                  <a:cubicBezTo>
                    <a:pt x="869217" y="54674"/>
                    <a:pt x="876585" y="57100"/>
                    <a:pt x="876585" y="57100"/>
                  </a:cubicBezTo>
                  <a:close/>
                </a:path>
              </a:pathLst>
            </a:custGeom>
            <a:solidFill>
              <a:srgbClr val="FFCAB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92050D4-A049-10FC-E66F-8FF93C5B46F2}"/>
                </a:ext>
              </a:extLst>
            </p:cNvPr>
            <p:cNvSpPr/>
            <p:nvPr/>
          </p:nvSpPr>
          <p:spPr>
            <a:xfrm>
              <a:off x="1324385" y="1284871"/>
              <a:ext cx="1330986" cy="1552798"/>
            </a:xfrm>
            <a:custGeom>
              <a:avLst/>
              <a:gdLst>
                <a:gd name="connsiteX0" fmla="*/ 1243604 w 1436494"/>
                <a:gd name="connsiteY0" fmla="*/ 794608 h 1675889"/>
                <a:gd name="connsiteX1" fmla="*/ 1165155 w 1436494"/>
                <a:gd name="connsiteY1" fmla="*/ 678488 h 1675889"/>
                <a:gd name="connsiteX2" fmla="*/ 1110793 w 1436494"/>
                <a:gd name="connsiteY2" fmla="*/ 770194 h 1675889"/>
                <a:gd name="connsiteX3" fmla="*/ 1100939 w 1436494"/>
                <a:gd name="connsiteY3" fmla="*/ 788660 h 1675889"/>
                <a:gd name="connsiteX4" fmla="*/ 1082769 w 1436494"/>
                <a:gd name="connsiteY4" fmla="*/ 826420 h 1675889"/>
                <a:gd name="connsiteX5" fmla="*/ 972212 w 1436494"/>
                <a:gd name="connsiteY5" fmla="*/ 859475 h 1675889"/>
                <a:gd name="connsiteX6" fmla="*/ 954250 w 1436494"/>
                <a:gd name="connsiteY6" fmla="*/ 855243 h 1675889"/>
                <a:gd name="connsiteX7" fmla="*/ 941407 w 1436494"/>
                <a:gd name="connsiteY7" fmla="*/ 886552 h 1675889"/>
                <a:gd name="connsiteX8" fmla="*/ 941022 w 1436494"/>
                <a:gd name="connsiteY8" fmla="*/ 912711 h 1675889"/>
                <a:gd name="connsiteX9" fmla="*/ 941111 w 1436494"/>
                <a:gd name="connsiteY9" fmla="*/ 917121 h 1675889"/>
                <a:gd name="connsiteX10" fmla="*/ 839313 w 1436494"/>
                <a:gd name="connsiteY10" fmla="*/ 908124 h 1675889"/>
                <a:gd name="connsiteX11" fmla="*/ 710704 w 1436494"/>
                <a:gd name="connsiteY11" fmla="*/ 896761 h 1675889"/>
                <a:gd name="connsiteX12" fmla="*/ 712184 w 1436494"/>
                <a:gd name="connsiteY12" fmla="*/ 737998 h 1675889"/>
                <a:gd name="connsiteX13" fmla="*/ 712362 w 1436494"/>
                <a:gd name="connsiteY13" fmla="*/ 717224 h 1675889"/>
                <a:gd name="connsiteX14" fmla="*/ 667914 w 1436494"/>
                <a:gd name="connsiteY14" fmla="*/ 724237 h 1675889"/>
                <a:gd name="connsiteX15" fmla="*/ 611925 w 1436494"/>
                <a:gd name="connsiteY15" fmla="*/ 668870 h 1675889"/>
                <a:gd name="connsiteX16" fmla="*/ 610712 w 1436494"/>
                <a:gd name="connsiteY16" fmla="*/ 666739 h 1675889"/>
                <a:gd name="connsiteX17" fmla="*/ 726181 w 1436494"/>
                <a:gd name="connsiteY17" fmla="*/ 581217 h 1675889"/>
                <a:gd name="connsiteX18" fmla="*/ 749175 w 1436494"/>
                <a:gd name="connsiteY18" fmla="*/ 495607 h 1675889"/>
                <a:gd name="connsiteX19" fmla="*/ 787290 w 1436494"/>
                <a:gd name="connsiteY19" fmla="*/ 411150 h 1675889"/>
                <a:gd name="connsiteX20" fmla="*/ 787112 w 1436494"/>
                <a:gd name="connsiteY20" fmla="*/ 392388 h 1675889"/>
                <a:gd name="connsiteX21" fmla="*/ 931079 w 1436494"/>
                <a:gd name="connsiteY21" fmla="*/ 297219 h 1675889"/>
                <a:gd name="connsiteX22" fmla="*/ 1001568 w 1436494"/>
                <a:gd name="connsiteY22" fmla="*/ 159911 h 1675889"/>
                <a:gd name="connsiteX23" fmla="*/ 977154 w 1436494"/>
                <a:gd name="connsiteY23" fmla="*/ 53733 h 1675889"/>
                <a:gd name="connsiteX24" fmla="*/ 977154 w 1436494"/>
                <a:gd name="connsiteY24" fmla="*/ 53733 h 1675889"/>
                <a:gd name="connsiteX25" fmla="*/ 956144 w 1436494"/>
                <a:gd name="connsiteY25" fmla="*/ 32900 h 1675889"/>
                <a:gd name="connsiteX26" fmla="*/ 601834 w 1436494"/>
                <a:gd name="connsiteY26" fmla="*/ 161834 h 1675889"/>
                <a:gd name="connsiteX27" fmla="*/ 467366 w 1436494"/>
                <a:gd name="connsiteY27" fmla="*/ 247415 h 1675889"/>
                <a:gd name="connsiteX28" fmla="*/ 420255 w 1436494"/>
                <a:gd name="connsiteY28" fmla="*/ 309263 h 1675889"/>
                <a:gd name="connsiteX29" fmla="*/ 420255 w 1436494"/>
                <a:gd name="connsiteY29" fmla="*/ 309263 h 1675889"/>
                <a:gd name="connsiteX30" fmla="*/ 420166 w 1436494"/>
                <a:gd name="connsiteY30" fmla="*/ 309411 h 1675889"/>
                <a:gd name="connsiteX31" fmla="*/ 399037 w 1436494"/>
                <a:gd name="connsiteY31" fmla="*/ 347941 h 1675889"/>
                <a:gd name="connsiteX32" fmla="*/ 399037 w 1436494"/>
                <a:gd name="connsiteY32" fmla="*/ 348029 h 1675889"/>
                <a:gd name="connsiteX33" fmla="*/ 329732 w 1436494"/>
                <a:gd name="connsiteY33" fmla="*/ 581543 h 1675889"/>
                <a:gd name="connsiteX34" fmla="*/ 299785 w 1436494"/>
                <a:gd name="connsiteY34" fmla="*/ 705653 h 1675889"/>
                <a:gd name="connsiteX35" fmla="*/ 298897 w 1436494"/>
                <a:gd name="connsiteY35" fmla="*/ 708524 h 1675889"/>
                <a:gd name="connsiteX36" fmla="*/ 202603 w 1436494"/>
                <a:gd name="connsiteY36" fmla="*/ 888150 h 1675889"/>
                <a:gd name="connsiteX37" fmla="*/ 4778 w 1436494"/>
                <a:gd name="connsiteY37" fmla="*/ 1343103 h 1675889"/>
                <a:gd name="connsiteX38" fmla="*/ 168986 w 1436494"/>
                <a:gd name="connsiteY38" fmla="*/ 1547616 h 1675889"/>
                <a:gd name="connsiteX39" fmla="*/ 375955 w 1436494"/>
                <a:gd name="connsiteY39" fmla="*/ 1675544 h 1675889"/>
                <a:gd name="connsiteX40" fmla="*/ 514921 w 1436494"/>
                <a:gd name="connsiteY40" fmla="*/ 1635535 h 1675889"/>
                <a:gd name="connsiteX41" fmla="*/ 628349 w 1436494"/>
                <a:gd name="connsiteY41" fmla="*/ 1538531 h 1675889"/>
                <a:gd name="connsiteX42" fmla="*/ 832566 w 1436494"/>
                <a:gd name="connsiteY42" fmla="*/ 1416374 h 1675889"/>
                <a:gd name="connsiteX43" fmla="*/ 1397218 w 1436494"/>
                <a:gd name="connsiteY43" fmla="*/ 1252343 h 1675889"/>
                <a:gd name="connsiteX44" fmla="*/ 1243693 w 1436494"/>
                <a:gd name="connsiteY44" fmla="*/ 794608 h 1675889"/>
                <a:gd name="connsiteX45" fmla="*/ 542738 w 1436494"/>
                <a:gd name="connsiteY45" fmla="*/ 416773 h 1675889"/>
                <a:gd name="connsiteX46" fmla="*/ 549455 w 1436494"/>
                <a:gd name="connsiteY46" fmla="*/ 554052 h 1675889"/>
                <a:gd name="connsiteX47" fmla="*/ 507523 w 1436494"/>
                <a:gd name="connsiteY47" fmla="*/ 594475 h 1675889"/>
                <a:gd name="connsiteX48" fmla="*/ 504238 w 1436494"/>
                <a:gd name="connsiteY48" fmla="*/ 417897 h 1675889"/>
                <a:gd name="connsiteX49" fmla="*/ 601775 w 1436494"/>
                <a:gd name="connsiteY49" fmla="*/ 161893 h 1675889"/>
                <a:gd name="connsiteX50" fmla="*/ 542738 w 1436494"/>
                <a:gd name="connsiteY50" fmla="*/ 416773 h 1675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436494" h="1675889">
                  <a:moveTo>
                    <a:pt x="1243604" y="794608"/>
                  </a:moveTo>
                  <a:cubicBezTo>
                    <a:pt x="1195753" y="755753"/>
                    <a:pt x="1177820" y="709856"/>
                    <a:pt x="1165155" y="678488"/>
                  </a:cubicBezTo>
                  <a:cubicBezTo>
                    <a:pt x="1151986" y="703759"/>
                    <a:pt x="1132633" y="730659"/>
                    <a:pt x="1110793" y="770194"/>
                  </a:cubicBezTo>
                  <a:cubicBezTo>
                    <a:pt x="1107568" y="776054"/>
                    <a:pt x="1104283" y="782209"/>
                    <a:pt x="1100939" y="788660"/>
                  </a:cubicBezTo>
                  <a:cubicBezTo>
                    <a:pt x="1094991" y="800171"/>
                    <a:pt x="1088895" y="812689"/>
                    <a:pt x="1082769" y="826420"/>
                  </a:cubicBezTo>
                  <a:cubicBezTo>
                    <a:pt x="1068802" y="857610"/>
                    <a:pt x="1024176" y="869477"/>
                    <a:pt x="972212" y="859475"/>
                  </a:cubicBezTo>
                  <a:cubicBezTo>
                    <a:pt x="966501" y="858350"/>
                    <a:pt x="960435" y="856930"/>
                    <a:pt x="954250" y="855243"/>
                  </a:cubicBezTo>
                  <a:cubicBezTo>
                    <a:pt x="954250" y="855243"/>
                    <a:pt x="942590" y="862375"/>
                    <a:pt x="941407" y="886552"/>
                  </a:cubicBezTo>
                  <a:cubicBezTo>
                    <a:pt x="940903" y="896791"/>
                    <a:pt x="940933" y="907089"/>
                    <a:pt x="941022" y="912711"/>
                  </a:cubicBezTo>
                  <a:lnTo>
                    <a:pt x="941111" y="917121"/>
                  </a:lnTo>
                  <a:lnTo>
                    <a:pt x="839313" y="908124"/>
                  </a:lnTo>
                  <a:lnTo>
                    <a:pt x="710704" y="896761"/>
                  </a:lnTo>
                  <a:lnTo>
                    <a:pt x="712184" y="737998"/>
                  </a:lnTo>
                  <a:lnTo>
                    <a:pt x="712362" y="717224"/>
                  </a:lnTo>
                  <a:cubicBezTo>
                    <a:pt x="712362" y="717224"/>
                    <a:pt x="696707" y="730422"/>
                    <a:pt x="667914" y="724237"/>
                  </a:cubicBezTo>
                  <a:cubicBezTo>
                    <a:pt x="642642" y="718822"/>
                    <a:pt x="617666" y="678606"/>
                    <a:pt x="611925" y="668870"/>
                  </a:cubicBezTo>
                  <a:cubicBezTo>
                    <a:pt x="611126" y="667509"/>
                    <a:pt x="610712" y="666739"/>
                    <a:pt x="610712" y="666739"/>
                  </a:cubicBezTo>
                  <a:cubicBezTo>
                    <a:pt x="631900" y="616610"/>
                    <a:pt x="691854" y="613473"/>
                    <a:pt x="726181" y="581217"/>
                  </a:cubicBezTo>
                  <a:cubicBezTo>
                    <a:pt x="760508" y="548991"/>
                    <a:pt x="749175" y="495607"/>
                    <a:pt x="749175" y="495607"/>
                  </a:cubicBezTo>
                  <a:cubicBezTo>
                    <a:pt x="779447" y="474833"/>
                    <a:pt x="786135" y="434824"/>
                    <a:pt x="787290" y="411150"/>
                  </a:cubicBezTo>
                  <a:cubicBezTo>
                    <a:pt x="787793" y="399905"/>
                    <a:pt x="787112" y="392388"/>
                    <a:pt x="787112" y="392388"/>
                  </a:cubicBezTo>
                  <a:cubicBezTo>
                    <a:pt x="839520" y="378362"/>
                    <a:pt x="891277" y="342377"/>
                    <a:pt x="931079" y="297219"/>
                  </a:cubicBezTo>
                  <a:cubicBezTo>
                    <a:pt x="967537" y="255879"/>
                    <a:pt x="993933" y="206815"/>
                    <a:pt x="1001568" y="159911"/>
                  </a:cubicBezTo>
                  <a:cubicBezTo>
                    <a:pt x="1007901" y="121174"/>
                    <a:pt x="1001420" y="83917"/>
                    <a:pt x="977154" y="53733"/>
                  </a:cubicBezTo>
                  <a:lnTo>
                    <a:pt x="977154" y="53733"/>
                  </a:lnTo>
                  <a:cubicBezTo>
                    <a:pt x="971236" y="46335"/>
                    <a:pt x="964252" y="39381"/>
                    <a:pt x="956144" y="32900"/>
                  </a:cubicBezTo>
                  <a:cubicBezTo>
                    <a:pt x="830790" y="-66885"/>
                    <a:pt x="661966" y="84953"/>
                    <a:pt x="601834" y="161834"/>
                  </a:cubicBezTo>
                  <a:cubicBezTo>
                    <a:pt x="601834" y="161834"/>
                    <a:pt x="528652" y="181395"/>
                    <a:pt x="467366" y="247415"/>
                  </a:cubicBezTo>
                  <a:cubicBezTo>
                    <a:pt x="450351" y="265792"/>
                    <a:pt x="434667" y="285915"/>
                    <a:pt x="420255" y="309263"/>
                  </a:cubicBezTo>
                  <a:lnTo>
                    <a:pt x="420255" y="309263"/>
                  </a:lnTo>
                  <a:cubicBezTo>
                    <a:pt x="420255" y="309263"/>
                    <a:pt x="420196" y="309382"/>
                    <a:pt x="420166" y="309411"/>
                  </a:cubicBezTo>
                  <a:cubicBezTo>
                    <a:pt x="412827" y="321367"/>
                    <a:pt x="405784" y="334121"/>
                    <a:pt x="399037" y="347941"/>
                  </a:cubicBezTo>
                  <a:cubicBezTo>
                    <a:pt x="399037" y="347941"/>
                    <a:pt x="399037" y="348000"/>
                    <a:pt x="399037" y="348029"/>
                  </a:cubicBezTo>
                  <a:cubicBezTo>
                    <a:pt x="371546" y="404285"/>
                    <a:pt x="348967" y="477762"/>
                    <a:pt x="329732" y="581543"/>
                  </a:cubicBezTo>
                  <a:cubicBezTo>
                    <a:pt x="320943" y="628891"/>
                    <a:pt x="311296" y="669432"/>
                    <a:pt x="299785" y="705653"/>
                  </a:cubicBezTo>
                  <a:cubicBezTo>
                    <a:pt x="299518" y="706600"/>
                    <a:pt x="299193" y="707547"/>
                    <a:pt x="298897" y="708524"/>
                  </a:cubicBezTo>
                  <a:cubicBezTo>
                    <a:pt x="276318" y="778569"/>
                    <a:pt x="246637" y="832427"/>
                    <a:pt x="202603" y="888150"/>
                  </a:cubicBezTo>
                  <a:cubicBezTo>
                    <a:pt x="110541" y="1004625"/>
                    <a:pt x="-27448" y="1148681"/>
                    <a:pt x="4778" y="1343103"/>
                  </a:cubicBezTo>
                  <a:cubicBezTo>
                    <a:pt x="37004" y="1537525"/>
                    <a:pt x="168986" y="1547616"/>
                    <a:pt x="168986" y="1547616"/>
                  </a:cubicBezTo>
                  <a:cubicBezTo>
                    <a:pt x="168986" y="1547616"/>
                    <a:pt x="214203" y="1683622"/>
                    <a:pt x="375955" y="1675544"/>
                  </a:cubicBezTo>
                  <a:cubicBezTo>
                    <a:pt x="430642" y="1672821"/>
                    <a:pt x="477250" y="1656249"/>
                    <a:pt x="514921" y="1635535"/>
                  </a:cubicBezTo>
                  <a:cubicBezTo>
                    <a:pt x="588636" y="1594993"/>
                    <a:pt x="628349" y="1538531"/>
                    <a:pt x="628349" y="1538531"/>
                  </a:cubicBezTo>
                  <a:lnTo>
                    <a:pt x="832566" y="1416374"/>
                  </a:lnTo>
                  <a:cubicBezTo>
                    <a:pt x="832566" y="1416374"/>
                    <a:pt x="1277635" y="1402376"/>
                    <a:pt x="1397218" y="1252343"/>
                  </a:cubicBezTo>
                  <a:cubicBezTo>
                    <a:pt x="1516801" y="1102339"/>
                    <a:pt x="1333535" y="867612"/>
                    <a:pt x="1243693" y="794608"/>
                  </a:cubicBezTo>
                  <a:close/>
                  <a:moveTo>
                    <a:pt x="542738" y="416773"/>
                  </a:moveTo>
                  <a:cubicBezTo>
                    <a:pt x="542265" y="469388"/>
                    <a:pt x="545076" y="515226"/>
                    <a:pt x="549455" y="554052"/>
                  </a:cubicBezTo>
                  <a:cubicBezTo>
                    <a:pt x="534955" y="564764"/>
                    <a:pt x="520662" y="578051"/>
                    <a:pt x="507523" y="594475"/>
                  </a:cubicBezTo>
                  <a:cubicBezTo>
                    <a:pt x="502315" y="548044"/>
                    <a:pt x="499356" y="487942"/>
                    <a:pt x="504238" y="417897"/>
                  </a:cubicBezTo>
                  <a:cubicBezTo>
                    <a:pt x="516075" y="249191"/>
                    <a:pt x="600473" y="163195"/>
                    <a:pt x="601775" y="161893"/>
                  </a:cubicBezTo>
                  <a:cubicBezTo>
                    <a:pt x="600029" y="164941"/>
                    <a:pt x="544188" y="262419"/>
                    <a:pt x="542738" y="416773"/>
                  </a:cubicBezTo>
                  <a:close/>
                </a:path>
              </a:pathLst>
            </a:custGeom>
            <a:solidFill>
              <a:srgbClr val="FFE37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A4A580A-72D8-B793-6104-C77467AD1FD3}"/>
                </a:ext>
              </a:extLst>
            </p:cNvPr>
            <p:cNvSpPr/>
            <p:nvPr/>
          </p:nvSpPr>
          <p:spPr>
            <a:xfrm>
              <a:off x="1607314" y="2932402"/>
              <a:ext cx="166232" cy="70995"/>
            </a:xfrm>
            <a:custGeom>
              <a:avLst/>
              <a:gdLst>
                <a:gd name="connsiteX0" fmla="*/ 171035 w 179409"/>
                <a:gd name="connsiteY0" fmla="*/ 60318 h 76623"/>
                <a:gd name="connsiteX1" fmla="*/ 2624 w 179409"/>
                <a:gd name="connsiteY1" fmla="*/ 4092 h 76623"/>
                <a:gd name="connsiteX2" fmla="*/ 179409 w 179409"/>
                <a:gd name="connsiteY2" fmla="*/ 76623 h 76623"/>
                <a:gd name="connsiteX3" fmla="*/ 171035 w 179409"/>
                <a:gd name="connsiteY3" fmla="*/ 60318 h 7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409" h="76623">
                  <a:moveTo>
                    <a:pt x="171035" y="60318"/>
                  </a:moveTo>
                  <a:cubicBezTo>
                    <a:pt x="171035" y="60318"/>
                    <a:pt x="30589" y="-18576"/>
                    <a:pt x="2624" y="4092"/>
                  </a:cubicBezTo>
                  <a:cubicBezTo>
                    <a:pt x="-25341" y="26760"/>
                    <a:pt x="179409" y="76623"/>
                    <a:pt x="179409" y="76623"/>
                  </a:cubicBezTo>
                  <a:lnTo>
                    <a:pt x="171035" y="60318"/>
                  </a:ln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4AC2CDE-91B5-013C-B5B1-20E0C8E78123}"/>
                </a:ext>
              </a:extLst>
            </p:cNvPr>
            <p:cNvSpPr/>
            <p:nvPr/>
          </p:nvSpPr>
          <p:spPr>
            <a:xfrm>
              <a:off x="1863342" y="2167588"/>
              <a:ext cx="465991" cy="237365"/>
            </a:xfrm>
            <a:custGeom>
              <a:avLst/>
              <a:gdLst>
                <a:gd name="connsiteX0" fmla="*/ 472442 w 502930"/>
                <a:gd name="connsiteY0" fmla="*/ 225967 h 256181"/>
                <a:gd name="connsiteX1" fmla="*/ 125679 w 502930"/>
                <a:gd name="connsiteY1" fmla="*/ 256181 h 256181"/>
                <a:gd name="connsiteX2" fmla="*/ 74247 w 502930"/>
                <a:gd name="connsiteY2" fmla="*/ 136806 h 256181"/>
                <a:gd name="connsiteX3" fmla="*/ 0 w 502930"/>
                <a:gd name="connsiteY3" fmla="*/ 32729 h 256181"/>
                <a:gd name="connsiteX4" fmla="*/ 74306 w 502930"/>
                <a:gd name="connsiteY4" fmla="*/ 20212 h 256181"/>
                <a:gd name="connsiteX5" fmla="*/ 401835 w 502930"/>
                <a:gd name="connsiteY5" fmla="*/ 0 h 256181"/>
                <a:gd name="connsiteX6" fmla="*/ 456107 w 502930"/>
                <a:gd name="connsiteY6" fmla="*/ 5090 h 256181"/>
                <a:gd name="connsiteX7" fmla="*/ 472442 w 502930"/>
                <a:gd name="connsiteY7" fmla="*/ 225967 h 256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2930" h="256181">
                  <a:moveTo>
                    <a:pt x="472442" y="225967"/>
                  </a:moveTo>
                  <a:cubicBezTo>
                    <a:pt x="401421" y="245617"/>
                    <a:pt x="125679" y="256181"/>
                    <a:pt x="125679" y="256181"/>
                  </a:cubicBezTo>
                  <a:cubicBezTo>
                    <a:pt x="125679" y="256181"/>
                    <a:pt x="104520" y="195724"/>
                    <a:pt x="74247" y="136806"/>
                  </a:cubicBezTo>
                  <a:cubicBezTo>
                    <a:pt x="53976" y="97359"/>
                    <a:pt x="20567" y="55841"/>
                    <a:pt x="0" y="32729"/>
                  </a:cubicBezTo>
                  <a:lnTo>
                    <a:pt x="74306" y="20212"/>
                  </a:lnTo>
                  <a:lnTo>
                    <a:pt x="401835" y="0"/>
                  </a:lnTo>
                  <a:lnTo>
                    <a:pt x="456107" y="5090"/>
                  </a:lnTo>
                  <a:cubicBezTo>
                    <a:pt x="469957" y="27994"/>
                    <a:pt x="543494" y="206318"/>
                    <a:pt x="472442" y="225967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8DA0187-1375-9198-61FB-0C2A053A7D1A}"/>
                </a:ext>
              </a:extLst>
            </p:cNvPr>
            <p:cNvSpPr/>
            <p:nvPr/>
          </p:nvSpPr>
          <p:spPr>
            <a:xfrm>
              <a:off x="1623865" y="2219355"/>
              <a:ext cx="287323" cy="776639"/>
            </a:xfrm>
            <a:custGeom>
              <a:avLst/>
              <a:gdLst>
                <a:gd name="connsiteX0" fmla="*/ 310100 w 310099"/>
                <a:gd name="connsiteY0" fmla="*/ 422994 h 838204"/>
                <a:gd name="connsiteX1" fmla="*/ 250353 w 310099"/>
                <a:gd name="connsiteY1" fmla="*/ 720397 h 838204"/>
                <a:gd name="connsiteX2" fmla="*/ 170690 w 310099"/>
                <a:gd name="connsiteY2" fmla="*/ 838204 h 838204"/>
                <a:gd name="connsiteX3" fmla="*/ 133966 w 310099"/>
                <a:gd name="connsiteY3" fmla="*/ 826219 h 838204"/>
                <a:gd name="connsiteX4" fmla="*/ 133788 w 310099"/>
                <a:gd name="connsiteY4" fmla="*/ 826160 h 838204"/>
                <a:gd name="connsiteX5" fmla="*/ 133788 w 310099"/>
                <a:gd name="connsiteY5" fmla="*/ 634757 h 838204"/>
                <a:gd name="connsiteX6" fmla="*/ 75876 w 310099"/>
                <a:gd name="connsiteY6" fmla="*/ 356707 h 838204"/>
                <a:gd name="connsiteX7" fmla="*/ 18940 w 310099"/>
                <a:gd name="connsiteY7" fmla="*/ 17223 h 838204"/>
                <a:gd name="connsiteX8" fmla="*/ 121212 w 310099"/>
                <a:gd name="connsiteY8" fmla="*/ 0 h 838204"/>
                <a:gd name="connsiteX9" fmla="*/ 310100 w 310099"/>
                <a:gd name="connsiteY9" fmla="*/ 422994 h 83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99" h="838204">
                  <a:moveTo>
                    <a:pt x="310100" y="422994"/>
                  </a:moveTo>
                  <a:cubicBezTo>
                    <a:pt x="310100" y="422994"/>
                    <a:pt x="277844" y="651891"/>
                    <a:pt x="250353" y="720397"/>
                  </a:cubicBezTo>
                  <a:cubicBezTo>
                    <a:pt x="225673" y="781801"/>
                    <a:pt x="179864" y="829090"/>
                    <a:pt x="170690" y="838204"/>
                  </a:cubicBezTo>
                  <a:cubicBezTo>
                    <a:pt x="149058" y="831368"/>
                    <a:pt x="135623" y="826782"/>
                    <a:pt x="133966" y="826219"/>
                  </a:cubicBezTo>
                  <a:cubicBezTo>
                    <a:pt x="133847" y="826190"/>
                    <a:pt x="133788" y="826160"/>
                    <a:pt x="133788" y="826160"/>
                  </a:cubicBezTo>
                  <a:cubicBezTo>
                    <a:pt x="133788" y="826160"/>
                    <a:pt x="143879" y="714331"/>
                    <a:pt x="133788" y="634757"/>
                  </a:cubicBezTo>
                  <a:cubicBezTo>
                    <a:pt x="123727" y="555183"/>
                    <a:pt x="110618" y="426219"/>
                    <a:pt x="75876" y="356707"/>
                  </a:cubicBezTo>
                  <a:cubicBezTo>
                    <a:pt x="41105" y="287194"/>
                    <a:pt x="-35451" y="110912"/>
                    <a:pt x="18940" y="17223"/>
                  </a:cubicBezTo>
                  <a:lnTo>
                    <a:pt x="121212" y="0"/>
                  </a:lnTo>
                  <a:cubicBezTo>
                    <a:pt x="288527" y="152075"/>
                    <a:pt x="310100" y="422994"/>
                    <a:pt x="310100" y="422994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A683029-4214-3663-D034-28A9141FC2A3}"/>
                </a:ext>
              </a:extLst>
            </p:cNvPr>
            <p:cNvSpPr/>
            <p:nvPr/>
          </p:nvSpPr>
          <p:spPr>
            <a:xfrm>
              <a:off x="1789283" y="1434846"/>
              <a:ext cx="92676" cy="400809"/>
            </a:xfrm>
            <a:custGeom>
              <a:avLst/>
              <a:gdLst>
                <a:gd name="connsiteX0" fmla="*/ 44745 w 100023"/>
                <a:gd name="connsiteY0" fmla="*/ 361767 h 432581"/>
                <a:gd name="connsiteX1" fmla="*/ 47733 w 100023"/>
                <a:gd name="connsiteY1" fmla="*/ 392158 h 432581"/>
                <a:gd name="connsiteX2" fmla="*/ 5771 w 100023"/>
                <a:gd name="connsiteY2" fmla="*/ 432581 h 432581"/>
                <a:gd name="connsiteX3" fmla="*/ 4085 w 100023"/>
                <a:gd name="connsiteY3" fmla="*/ 416365 h 432581"/>
                <a:gd name="connsiteX4" fmla="*/ 2516 w 100023"/>
                <a:gd name="connsiteY4" fmla="*/ 256004 h 432581"/>
                <a:gd name="connsiteX5" fmla="*/ 100023 w 100023"/>
                <a:gd name="connsiteY5" fmla="*/ 0 h 432581"/>
                <a:gd name="connsiteX6" fmla="*/ 40986 w 100023"/>
                <a:gd name="connsiteY6" fmla="*/ 254879 h 432581"/>
                <a:gd name="connsiteX7" fmla="*/ 44745 w 100023"/>
                <a:gd name="connsiteY7" fmla="*/ 361737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23" h="432581">
                  <a:moveTo>
                    <a:pt x="44745" y="361767"/>
                  </a:moveTo>
                  <a:cubicBezTo>
                    <a:pt x="45632" y="372331"/>
                    <a:pt x="46638" y="382482"/>
                    <a:pt x="47733" y="392158"/>
                  </a:cubicBezTo>
                  <a:cubicBezTo>
                    <a:pt x="33233" y="402900"/>
                    <a:pt x="18940" y="416158"/>
                    <a:pt x="5771" y="432581"/>
                  </a:cubicBezTo>
                  <a:cubicBezTo>
                    <a:pt x="5180" y="427373"/>
                    <a:pt x="4588" y="421958"/>
                    <a:pt x="4085" y="416365"/>
                  </a:cubicBezTo>
                  <a:cubicBezTo>
                    <a:pt x="1" y="372479"/>
                    <a:pt x="-1863" y="318177"/>
                    <a:pt x="2516" y="256004"/>
                  </a:cubicBezTo>
                  <a:cubicBezTo>
                    <a:pt x="14324" y="87268"/>
                    <a:pt x="98721" y="1272"/>
                    <a:pt x="100023" y="0"/>
                  </a:cubicBezTo>
                  <a:cubicBezTo>
                    <a:pt x="98277" y="3018"/>
                    <a:pt x="42436" y="100496"/>
                    <a:pt x="40986" y="254879"/>
                  </a:cubicBezTo>
                  <a:cubicBezTo>
                    <a:pt x="40631" y="294355"/>
                    <a:pt x="42140" y="330014"/>
                    <a:pt x="44745" y="361737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55704ACC-DF0A-AB87-6629-A24570ACCC3B}"/>
                </a:ext>
              </a:extLst>
            </p:cNvPr>
            <p:cNvSpPr/>
            <p:nvPr/>
          </p:nvSpPr>
          <p:spPr>
            <a:xfrm>
              <a:off x="1890268" y="1433064"/>
              <a:ext cx="532072" cy="651362"/>
            </a:xfrm>
            <a:custGeom>
              <a:avLst/>
              <a:gdLst>
                <a:gd name="connsiteX0" fmla="*/ 569150 w 574250"/>
                <a:gd name="connsiteY0" fmla="*/ 480048 h 702996"/>
                <a:gd name="connsiteX1" fmla="*/ 472028 w 574250"/>
                <a:gd name="connsiteY1" fmla="*/ 666480 h 702996"/>
                <a:gd name="connsiteX2" fmla="*/ 361501 w 574250"/>
                <a:gd name="connsiteY2" fmla="*/ 699534 h 702996"/>
                <a:gd name="connsiteX3" fmla="*/ 343508 w 574250"/>
                <a:gd name="connsiteY3" fmla="*/ 695273 h 702996"/>
                <a:gd name="connsiteX4" fmla="*/ 233217 w 574250"/>
                <a:gd name="connsiteY4" fmla="*/ 649494 h 702996"/>
                <a:gd name="connsiteX5" fmla="*/ 101620 w 574250"/>
                <a:gd name="connsiteY5" fmla="*/ 557284 h 702996"/>
                <a:gd name="connsiteX6" fmla="*/ 57172 w 574250"/>
                <a:gd name="connsiteY6" fmla="*/ 564268 h 702996"/>
                <a:gd name="connsiteX7" fmla="*/ 7073 w 574250"/>
                <a:gd name="connsiteY7" fmla="*/ 518281 h 702996"/>
                <a:gd name="connsiteX8" fmla="*/ 0 w 574250"/>
                <a:gd name="connsiteY8" fmla="*/ 506770 h 702996"/>
                <a:gd name="connsiteX9" fmla="*/ 9292 w 574250"/>
                <a:gd name="connsiteY9" fmla="*/ 490464 h 702996"/>
                <a:gd name="connsiteX10" fmla="*/ 61730 w 574250"/>
                <a:gd name="connsiteY10" fmla="*/ 452971 h 702996"/>
                <a:gd name="connsiteX11" fmla="*/ 115469 w 574250"/>
                <a:gd name="connsiteY11" fmla="*/ 421277 h 702996"/>
                <a:gd name="connsiteX12" fmla="*/ 135296 w 574250"/>
                <a:gd name="connsiteY12" fmla="*/ 389465 h 702996"/>
                <a:gd name="connsiteX13" fmla="*/ 135326 w 574250"/>
                <a:gd name="connsiteY13" fmla="*/ 389288 h 702996"/>
                <a:gd name="connsiteX14" fmla="*/ 138463 w 574250"/>
                <a:gd name="connsiteY14" fmla="*/ 335666 h 702996"/>
                <a:gd name="connsiteX15" fmla="*/ 176578 w 574250"/>
                <a:gd name="connsiteY15" fmla="*/ 251210 h 702996"/>
                <a:gd name="connsiteX16" fmla="*/ 176400 w 574250"/>
                <a:gd name="connsiteY16" fmla="*/ 232448 h 702996"/>
                <a:gd name="connsiteX17" fmla="*/ 320397 w 574250"/>
                <a:gd name="connsiteY17" fmla="*/ 137279 h 702996"/>
                <a:gd name="connsiteX18" fmla="*/ 390827 w 574250"/>
                <a:gd name="connsiteY18" fmla="*/ 473 h 702996"/>
                <a:gd name="connsiteX19" fmla="*/ 390856 w 574250"/>
                <a:gd name="connsiteY19" fmla="*/ 207 h 702996"/>
                <a:gd name="connsiteX20" fmla="*/ 390886 w 574250"/>
                <a:gd name="connsiteY20" fmla="*/ 0 h 702996"/>
                <a:gd name="connsiteX21" fmla="*/ 541097 w 574250"/>
                <a:gd name="connsiteY21" fmla="*/ 157905 h 702996"/>
                <a:gd name="connsiteX22" fmla="*/ 545624 w 574250"/>
                <a:gd name="connsiteY22" fmla="*/ 176193 h 702996"/>
                <a:gd name="connsiteX23" fmla="*/ 549619 w 574250"/>
                <a:gd name="connsiteY23" fmla="*/ 201347 h 702996"/>
                <a:gd name="connsiteX24" fmla="*/ 551927 w 574250"/>
                <a:gd name="connsiteY24" fmla="*/ 231205 h 702996"/>
                <a:gd name="connsiteX25" fmla="*/ 546364 w 574250"/>
                <a:gd name="connsiteY25" fmla="*/ 335489 h 702996"/>
                <a:gd name="connsiteX26" fmla="*/ 569180 w 574250"/>
                <a:gd name="connsiteY26" fmla="*/ 480048 h 70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74250" h="702996">
                  <a:moveTo>
                    <a:pt x="569150" y="480048"/>
                  </a:moveTo>
                  <a:cubicBezTo>
                    <a:pt x="557698" y="530858"/>
                    <a:pt x="516594" y="567020"/>
                    <a:pt x="472028" y="666480"/>
                  </a:cubicBezTo>
                  <a:cubicBezTo>
                    <a:pt x="458061" y="697670"/>
                    <a:pt x="413465" y="709537"/>
                    <a:pt x="361501" y="699534"/>
                  </a:cubicBezTo>
                  <a:cubicBezTo>
                    <a:pt x="355760" y="698410"/>
                    <a:pt x="349723" y="696989"/>
                    <a:pt x="343508" y="695273"/>
                  </a:cubicBezTo>
                  <a:cubicBezTo>
                    <a:pt x="305778" y="684945"/>
                    <a:pt x="261212" y="664763"/>
                    <a:pt x="233217" y="649494"/>
                  </a:cubicBezTo>
                  <a:cubicBezTo>
                    <a:pt x="158852" y="608863"/>
                    <a:pt x="101620" y="557284"/>
                    <a:pt x="101620" y="557284"/>
                  </a:cubicBezTo>
                  <a:cubicBezTo>
                    <a:pt x="101620" y="557284"/>
                    <a:pt x="85966" y="570452"/>
                    <a:pt x="57172" y="564268"/>
                  </a:cubicBezTo>
                  <a:cubicBezTo>
                    <a:pt x="37109" y="559977"/>
                    <a:pt x="17282" y="533817"/>
                    <a:pt x="7073" y="518281"/>
                  </a:cubicBezTo>
                  <a:cubicBezTo>
                    <a:pt x="2604" y="511504"/>
                    <a:pt x="0" y="506770"/>
                    <a:pt x="0" y="506770"/>
                  </a:cubicBezTo>
                  <a:cubicBezTo>
                    <a:pt x="2575" y="500703"/>
                    <a:pt x="5711" y="495317"/>
                    <a:pt x="9292" y="490464"/>
                  </a:cubicBezTo>
                  <a:cubicBezTo>
                    <a:pt x="22520" y="472709"/>
                    <a:pt x="41903" y="462440"/>
                    <a:pt x="61730" y="452971"/>
                  </a:cubicBezTo>
                  <a:cubicBezTo>
                    <a:pt x="80935" y="443708"/>
                    <a:pt x="100614" y="435215"/>
                    <a:pt x="115469" y="421277"/>
                  </a:cubicBezTo>
                  <a:cubicBezTo>
                    <a:pt x="125501" y="411867"/>
                    <a:pt x="131597" y="400651"/>
                    <a:pt x="135296" y="389465"/>
                  </a:cubicBezTo>
                  <a:cubicBezTo>
                    <a:pt x="135326" y="389406"/>
                    <a:pt x="135326" y="389347"/>
                    <a:pt x="135326" y="389288"/>
                  </a:cubicBezTo>
                  <a:cubicBezTo>
                    <a:pt x="144115" y="362300"/>
                    <a:pt x="138463" y="335666"/>
                    <a:pt x="138463" y="335666"/>
                  </a:cubicBezTo>
                  <a:cubicBezTo>
                    <a:pt x="168736" y="314863"/>
                    <a:pt x="175424" y="274854"/>
                    <a:pt x="176578" y="251210"/>
                  </a:cubicBezTo>
                  <a:cubicBezTo>
                    <a:pt x="177081" y="239965"/>
                    <a:pt x="176400" y="232448"/>
                    <a:pt x="176400" y="232448"/>
                  </a:cubicBezTo>
                  <a:cubicBezTo>
                    <a:pt x="228808" y="218421"/>
                    <a:pt x="280595" y="182437"/>
                    <a:pt x="320397" y="137279"/>
                  </a:cubicBezTo>
                  <a:cubicBezTo>
                    <a:pt x="356736" y="96086"/>
                    <a:pt x="383044" y="47200"/>
                    <a:pt x="390827" y="473"/>
                  </a:cubicBezTo>
                  <a:cubicBezTo>
                    <a:pt x="390827" y="355"/>
                    <a:pt x="390856" y="266"/>
                    <a:pt x="390856" y="207"/>
                  </a:cubicBezTo>
                  <a:cubicBezTo>
                    <a:pt x="390886" y="59"/>
                    <a:pt x="390886" y="0"/>
                    <a:pt x="390886" y="0"/>
                  </a:cubicBezTo>
                  <a:cubicBezTo>
                    <a:pt x="429385" y="16305"/>
                    <a:pt x="512777" y="61759"/>
                    <a:pt x="541097" y="157905"/>
                  </a:cubicBezTo>
                  <a:cubicBezTo>
                    <a:pt x="542843" y="163853"/>
                    <a:pt x="544322" y="169949"/>
                    <a:pt x="545624" y="176193"/>
                  </a:cubicBezTo>
                  <a:cubicBezTo>
                    <a:pt x="547281" y="184420"/>
                    <a:pt x="548613" y="192854"/>
                    <a:pt x="549619" y="201347"/>
                  </a:cubicBezTo>
                  <a:cubicBezTo>
                    <a:pt x="550803" y="211290"/>
                    <a:pt x="551543" y="221351"/>
                    <a:pt x="551927" y="231205"/>
                  </a:cubicBezTo>
                  <a:cubicBezTo>
                    <a:pt x="554236" y="286099"/>
                    <a:pt x="546364" y="335489"/>
                    <a:pt x="546364" y="335489"/>
                  </a:cubicBezTo>
                  <a:cubicBezTo>
                    <a:pt x="546364" y="335489"/>
                    <a:pt x="588504" y="394555"/>
                    <a:pt x="569180" y="480048"/>
                  </a:cubicBezTo>
                  <a:close/>
                </a:path>
              </a:pathLst>
            </a:custGeom>
            <a:solidFill>
              <a:srgbClr val="FFCAB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A2E8336-5AF8-4C09-1E74-F2B3CB51734D}"/>
                </a:ext>
              </a:extLst>
            </p:cNvPr>
            <p:cNvSpPr/>
            <p:nvPr/>
          </p:nvSpPr>
          <p:spPr>
            <a:xfrm>
              <a:off x="1982861" y="1949416"/>
              <a:ext cx="225684" cy="294204"/>
            </a:xfrm>
            <a:custGeom>
              <a:avLst/>
              <a:gdLst>
                <a:gd name="connsiteX0" fmla="*/ 243575 w 243574"/>
                <a:gd name="connsiteY0" fmla="*/ 138019 h 317526"/>
                <a:gd name="connsiteX1" fmla="*/ 230732 w 243574"/>
                <a:gd name="connsiteY1" fmla="*/ 169328 h 317526"/>
                <a:gd name="connsiteX2" fmla="*/ 230318 w 243574"/>
                <a:gd name="connsiteY2" fmla="*/ 185781 h 317526"/>
                <a:gd name="connsiteX3" fmla="*/ 230318 w 243574"/>
                <a:gd name="connsiteY3" fmla="*/ 185781 h 317526"/>
                <a:gd name="connsiteX4" fmla="*/ 230318 w 243574"/>
                <a:gd name="connsiteY4" fmla="*/ 195487 h 317526"/>
                <a:gd name="connsiteX5" fmla="*/ 230258 w 243574"/>
                <a:gd name="connsiteY5" fmla="*/ 201347 h 317526"/>
                <a:gd name="connsiteX6" fmla="*/ 229814 w 243574"/>
                <a:gd name="connsiteY6" fmla="*/ 247895 h 317526"/>
                <a:gd name="connsiteX7" fmla="*/ 187142 w 243574"/>
                <a:gd name="connsiteY7" fmla="*/ 317526 h 317526"/>
                <a:gd name="connsiteX8" fmla="*/ 0 w 243574"/>
                <a:gd name="connsiteY8" fmla="*/ 179537 h 317526"/>
                <a:gd name="connsiteX9" fmla="*/ 178 w 243574"/>
                <a:gd name="connsiteY9" fmla="*/ 160657 h 317526"/>
                <a:gd name="connsiteX10" fmla="*/ 1657 w 243574"/>
                <a:gd name="connsiteY10" fmla="*/ 0 h 317526"/>
                <a:gd name="connsiteX11" fmla="*/ 133255 w 243574"/>
                <a:gd name="connsiteY11" fmla="*/ 92210 h 317526"/>
                <a:gd name="connsiteX12" fmla="*/ 243545 w 243574"/>
                <a:gd name="connsiteY12" fmla="*/ 138019 h 31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3574" h="317526">
                  <a:moveTo>
                    <a:pt x="243575" y="138019"/>
                  </a:moveTo>
                  <a:cubicBezTo>
                    <a:pt x="243575" y="138019"/>
                    <a:pt x="231915" y="145151"/>
                    <a:pt x="230732" y="169328"/>
                  </a:cubicBezTo>
                  <a:cubicBezTo>
                    <a:pt x="230465" y="175069"/>
                    <a:pt x="230347" y="180839"/>
                    <a:pt x="230318" y="185781"/>
                  </a:cubicBezTo>
                  <a:lnTo>
                    <a:pt x="230318" y="185781"/>
                  </a:lnTo>
                  <a:cubicBezTo>
                    <a:pt x="230318" y="189658"/>
                    <a:pt x="230318" y="193031"/>
                    <a:pt x="230318" y="195487"/>
                  </a:cubicBezTo>
                  <a:cubicBezTo>
                    <a:pt x="230318" y="195487"/>
                    <a:pt x="230318" y="197677"/>
                    <a:pt x="230258" y="201347"/>
                  </a:cubicBezTo>
                  <a:lnTo>
                    <a:pt x="229814" y="247895"/>
                  </a:lnTo>
                  <a:cubicBezTo>
                    <a:pt x="229459" y="288171"/>
                    <a:pt x="187142" y="317526"/>
                    <a:pt x="187142" y="317526"/>
                  </a:cubicBezTo>
                  <a:cubicBezTo>
                    <a:pt x="187142" y="317526"/>
                    <a:pt x="79130" y="289769"/>
                    <a:pt x="0" y="179537"/>
                  </a:cubicBezTo>
                  <a:lnTo>
                    <a:pt x="178" y="160657"/>
                  </a:lnTo>
                  <a:lnTo>
                    <a:pt x="1657" y="0"/>
                  </a:lnTo>
                  <a:cubicBezTo>
                    <a:pt x="1657" y="0"/>
                    <a:pt x="58889" y="51580"/>
                    <a:pt x="133255" y="92210"/>
                  </a:cubicBezTo>
                  <a:cubicBezTo>
                    <a:pt x="161249" y="107509"/>
                    <a:pt x="205815" y="127691"/>
                    <a:pt x="243545" y="138019"/>
                  </a:cubicBezTo>
                  <a:close/>
                </a:path>
              </a:pathLst>
            </a:custGeom>
            <a:solidFill>
              <a:srgbClr val="E9AE9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6B69690-7DF5-7D17-F3E1-9C2B36AD88DF}"/>
                </a:ext>
              </a:extLst>
            </p:cNvPr>
            <p:cNvSpPr/>
            <p:nvPr/>
          </p:nvSpPr>
          <p:spPr>
            <a:xfrm>
              <a:off x="2229769" y="1326236"/>
              <a:ext cx="188825" cy="321023"/>
            </a:xfrm>
            <a:custGeom>
              <a:avLst/>
              <a:gdLst>
                <a:gd name="connsiteX0" fmla="*/ 189658 w 203793"/>
                <a:gd name="connsiteY0" fmla="*/ 326852 h 346471"/>
                <a:gd name="connsiteX1" fmla="*/ 185485 w 203793"/>
                <a:gd name="connsiteY1" fmla="*/ 346472 h 346471"/>
                <a:gd name="connsiteX2" fmla="*/ 183177 w 203793"/>
                <a:gd name="connsiteY2" fmla="*/ 316643 h 346471"/>
                <a:gd name="connsiteX3" fmla="*/ 179182 w 203793"/>
                <a:gd name="connsiteY3" fmla="*/ 291460 h 346471"/>
                <a:gd name="connsiteX4" fmla="*/ 174654 w 203793"/>
                <a:gd name="connsiteY4" fmla="*/ 273172 h 346471"/>
                <a:gd name="connsiteX5" fmla="*/ 24443 w 203793"/>
                <a:gd name="connsiteY5" fmla="*/ 115267 h 346471"/>
                <a:gd name="connsiteX6" fmla="*/ 22194 w 203793"/>
                <a:gd name="connsiteY6" fmla="*/ 52797 h 346471"/>
                <a:gd name="connsiteX7" fmla="*/ 16986 w 203793"/>
                <a:gd name="connsiteY7" fmla="*/ 37557 h 346471"/>
                <a:gd name="connsiteX8" fmla="*/ 0 w 203793"/>
                <a:gd name="connsiteY8" fmla="*/ 9060 h 346471"/>
                <a:gd name="connsiteX9" fmla="*/ 154058 w 203793"/>
                <a:gd name="connsiteY9" fmla="*/ 54957 h 346471"/>
                <a:gd name="connsiteX10" fmla="*/ 189658 w 203793"/>
                <a:gd name="connsiteY10" fmla="*/ 326852 h 346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3793" h="346471">
                  <a:moveTo>
                    <a:pt x="189658" y="326852"/>
                  </a:moveTo>
                  <a:cubicBezTo>
                    <a:pt x="188326" y="333392"/>
                    <a:pt x="186935" y="339932"/>
                    <a:pt x="185485" y="346472"/>
                  </a:cubicBezTo>
                  <a:cubicBezTo>
                    <a:pt x="185100" y="336618"/>
                    <a:pt x="184361" y="326586"/>
                    <a:pt x="183177" y="316643"/>
                  </a:cubicBezTo>
                  <a:cubicBezTo>
                    <a:pt x="182171" y="308120"/>
                    <a:pt x="180869" y="299686"/>
                    <a:pt x="179182" y="291460"/>
                  </a:cubicBezTo>
                  <a:cubicBezTo>
                    <a:pt x="177880" y="285216"/>
                    <a:pt x="176400" y="279090"/>
                    <a:pt x="174654" y="273172"/>
                  </a:cubicBezTo>
                  <a:cubicBezTo>
                    <a:pt x="146334" y="177026"/>
                    <a:pt x="62943" y="131572"/>
                    <a:pt x="24443" y="115267"/>
                  </a:cubicBezTo>
                  <a:cubicBezTo>
                    <a:pt x="27965" y="93664"/>
                    <a:pt x="27521" y="72506"/>
                    <a:pt x="22194" y="52797"/>
                  </a:cubicBezTo>
                  <a:cubicBezTo>
                    <a:pt x="20804" y="47619"/>
                    <a:pt x="19087" y="42529"/>
                    <a:pt x="16986" y="37557"/>
                  </a:cubicBezTo>
                  <a:cubicBezTo>
                    <a:pt x="12814" y="27555"/>
                    <a:pt x="7191" y="17997"/>
                    <a:pt x="0" y="9060"/>
                  </a:cubicBezTo>
                  <a:cubicBezTo>
                    <a:pt x="1894" y="8142"/>
                    <a:pt x="79101" y="-29262"/>
                    <a:pt x="154058" y="54957"/>
                  </a:cubicBezTo>
                  <a:cubicBezTo>
                    <a:pt x="215492" y="123937"/>
                    <a:pt x="210431" y="224877"/>
                    <a:pt x="189658" y="326852"/>
                  </a:cubicBezTo>
                  <a:close/>
                </a:path>
              </a:pathLst>
            </a:custGeom>
            <a:solidFill>
              <a:srgbClr val="FFE37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48154E4E-8323-B543-B778-D20620C809E6}"/>
                </a:ext>
              </a:extLst>
            </p:cNvPr>
            <p:cNvSpPr/>
            <p:nvPr/>
          </p:nvSpPr>
          <p:spPr>
            <a:xfrm>
              <a:off x="1932138" y="2098273"/>
              <a:ext cx="224148" cy="246666"/>
            </a:xfrm>
            <a:custGeom>
              <a:avLst/>
              <a:gdLst>
                <a:gd name="connsiteX0" fmla="*/ 241916 w 241916"/>
                <a:gd name="connsiteY0" fmla="*/ 156869 h 266219"/>
                <a:gd name="connsiteX1" fmla="*/ 159709 w 241916"/>
                <a:gd name="connsiteY1" fmla="*/ 263254 h 266219"/>
                <a:gd name="connsiteX2" fmla="*/ 58 w 241916"/>
                <a:gd name="connsiteY2" fmla="*/ 95021 h 266219"/>
                <a:gd name="connsiteX3" fmla="*/ 54952 w 241916"/>
                <a:gd name="connsiteY3" fmla="*/ 0 h 266219"/>
                <a:gd name="connsiteX4" fmla="*/ 54774 w 241916"/>
                <a:gd name="connsiteY4" fmla="*/ 18880 h 266219"/>
                <a:gd name="connsiteX5" fmla="*/ 241916 w 241916"/>
                <a:gd name="connsiteY5" fmla="*/ 156869 h 26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916" h="266219">
                  <a:moveTo>
                    <a:pt x="241916" y="156869"/>
                  </a:moveTo>
                  <a:cubicBezTo>
                    <a:pt x="241916" y="156869"/>
                    <a:pt x="234252" y="238071"/>
                    <a:pt x="159709" y="263254"/>
                  </a:cubicBezTo>
                  <a:cubicBezTo>
                    <a:pt x="85165" y="288437"/>
                    <a:pt x="1567" y="146394"/>
                    <a:pt x="58" y="95021"/>
                  </a:cubicBezTo>
                  <a:cubicBezTo>
                    <a:pt x="-1451" y="44359"/>
                    <a:pt x="26869" y="3995"/>
                    <a:pt x="54952" y="0"/>
                  </a:cubicBezTo>
                  <a:lnTo>
                    <a:pt x="54774" y="18880"/>
                  </a:lnTo>
                  <a:cubicBezTo>
                    <a:pt x="133904" y="129112"/>
                    <a:pt x="241916" y="156869"/>
                    <a:pt x="241916" y="156869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B167E818-6A0B-358D-B48A-AD9C226F51F0}"/>
                </a:ext>
              </a:extLst>
            </p:cNvPr>
            <p:cNvSpPr/>
            <p:nvPr/>
          </p:nvSpPr>
          <p:spPr>
            <a:xfrm>
              <a:off x="2156286" y="2121580"/>
              <a:ext cx="97751" cy="210828"/>
            </a:xfrm>
            <a:custGeom>
              <a:avLst/>
              <a:gdLst>
                <a:gd name="connsiteX0" fmla="*/ 77976 w 105500"/>
                <a:gd name="connsiteY0" fmla="*/ 227506 h 227541"/>
                <a:gd name="connsiteX1" fmla="*/ 0 w 105500"/>
                <a:gd name="connsiteY1" fmla="*/ 131716 h 227541"/>
                <a:gd name="connsiteX2" fmla="*/ 42672 w 105500"/>
                <a:gd name="connsiteY2" fmla="*/ 62085 h 227541"/>
                <a:gd name="connsiteX3" fmla="*/ 43116 w 105500"/>
                <a:gd name="connsiteY3" fmla="*/ 15536 h 227541"/>
                <a:gd name="connsiteX4" fmla="*/ 43175 w 105500"/>
                <a:gd name="connsiteY4" fmla="*/ 9677 h 227541"/>
                <a:gd name="connsiteX5" fmla="*/ 43175 w 105500"/>
                <a:gd name="connsiteY5" fmla="*/ 0 h 227541"/>
                <a:gd name="connsiteX6" fmla="*/ 43175 w 105500"/>
                <a:gd name="connsiteY6" fmla="*/ 0 h 227541"/>
                <a:gd name="connsiteX7" fmla="*/ 86558 w 105500"/>
                <a:gd name="connsiteY7" fmla="*/ 51728 h 227541"/>
                <a:gd name="connsiteX8" fmla="*/ 78005 w 105500"/>
                <a:gd name="connsiteY8" fmla="*/ 227506 h 227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500" h="227541">
                  <a:moveTo>
                    <a:pt x="77976" y="227506"/>
                  </a:moveTo>
                  <a:cubicBezTo>
                    <a:pt x="37523" y="229666"/>
                    <a:pt x="0" y="131716"/>
                    <a:pt x="0" y="131716"/>
                  </a:cubicBezTo>
                  <a:cubicBezTo>
                    <a:pt x="0" y="131716"/>
                    <a:pt x="42317" y="102360"/>
                    <a:pt x="42672" y="62085"/>
                  </a:cubicBezTo>
                  <a:lnTo>
                    <a:pt x="43116" y="15536"/>
                  </a:lnTo>
                  <a:cubicBezTo>
                    <a:pt x="43116" y="11867"/>
                    <a:pt x="43175" y="9677"/>
                    <a:pt x="43175" y="9677"/>
                  </a:cubicBezTo>
                  <a:cubicBezTo>
                    <a:pt x="43175" y="7221"/>
                    <a:pt x="43116" y="3847"/>
                    <a:pt x="43175" y="0"/>
                  </a:cubicBezTo>
                  <a:lnTo>
                    <a:pt x="43175" y="0"/>
                  </a:lnTo>
                  <a:cubicBezTo>
                    <a:pt x="66257" y="621"/>
                    <a:pt x="86558" y="51728"/>
                    <a:pt x="86558" y="51728"/>
                  </a:cubicBezTo>
                  <a:cubicBezTo>
                    <a:pt x="86558" y="51728"/>
                    <a:pt x="134409" y="224488"/>
                    <a:pt x="78005" y="227506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13A518CA-137B-722F-E783-736B284600E0}"/>
                </a:ext>
              </a:extLst>
            </p:cNvPr>
            <p:cNvSpPr/>
            <p:nvPr/>
          </p:nvSpPr>
          <p:spPr>
            <a:xfrm>
              <a:off x="655623" y="2499493"/>
              <a:ext cx="1036103" cy="1339616"/>
            </a:xfrm>
            <a:custGeom>
              <a:avLst/>
              <a:gdLst>
                <a:gd name="connsiteX0" fmla="*/ 1118207 w 1118236"/>
                <a:gd name="connsiteY0" fmla="*/ 127277 h 1445808"/>
                <a:gd name="connsiteX1" fmla="*/ 1090627 w 1118236"/>
                <a:gd name="connsiteY1" fmla="*/ 186580 h 1445808"/>
                <a:gd name="connsiteX2" fmla="*/ 887387 w 1118236"/>
                <a:gd name="connsiteY2" fmla="*/ 610461 h 1445808"/>
                <a:gd name="connsiteX3" fmla="*/ 433824 w 1118236"/>
                <a:gd name="connsiteY3" fmla="*/ 1216898 h 1445808"/>
                <a:gd name="connsiteX4" fmla="*/ 458001 w 1118236"/>
                <a:gd name="connsiteY4" fmla="*/ 1346868 h 1445808"/>
                <a:gd name="connsiteX5" fmla="*/ 503337 w 1118236"/>
                <a:gd name="connsiteY5" fmla="*/ 1418392 h 1445808"/>
                <a:gd name="connsiteX6" fmla="*/ 450426 w 1118236"/>
                <a:gd name="connsiteY6" fmla="*/ 1414368 h 1445808"/>
                <a:gd name="connsiteX7" fmla="*/ 395029 w 1118236"/>
                <a:gd name="connsiteY7" fmla="*/ 1340801 h 1445808"/>
                <a:gd name="connsiteX8" fmla="*/ 351705 w 1118236"/>
                <a:gd name="connsiteY8" fmla="*/ 1312866 h 1445808"/>
                <a:gd name="connsiteX9" fmla="*/ 261804 w 1118236"/>
                <a:gd name="connsiteY9" fmla="*/ 1344471 h 1445808"/>
                <a:gd name="connsiteX10" fmla="*/ 144677 w 1118236"/>
                <a:gd name="connsiteY10" fmla="*/ 1443073 h 1445808"/>
                <a:gd name="connsiteX11" fmla="*/ 125975 w 1118236"/>
                <a:gd name="connsiteY11" fmla="*/ 1445795 h 1445808"/>
                <a:gd name="connsiteX12" fmla="*/ 99371 w 1118236"/>
                <a:gd name="connsiteY12" fmla="*/ 1439285 h 1445808"/>
                <a:gd name="connsiteX13" fmla="*/ 216764 w 1118236"/>
                <a:gd name="connsiteY13" fmla="*/ 1323756 h 1445808"/>
                <a:gd name="connsiteX14" fmla="*/ 216498 w 1118236"/>
                <a:gd name="connsiteY14" fmla="*/ 1323934 h 1445808"/>
                <a:gd name="connsiteX15" fmla="*/ 60457 w 1118236"/>
                <a:gd name="connsiteY15" fmla="*/ 1404898 h 1445808"/>
                <a:gd name="connsiteX16" fmla="*/ 43027 w 1118236"/>
                <a:gd name="connsiteY16" fmla="*/ 1403863 h 1445808"/>
                <a:gd name="connsiteX17" fmla="*/ 21159 w 1118236"/>
                <a:gd name="connsiteY17" fmla="*/ 1392440 h 1445808"/>
                <a:gd name="connsiteX18" fmla="*/ 175956 w 1118236"/>
                <a:gd name="connsiteY18" fmla="*/ 1301444 h 1445808"/>
                <a:gd name="connsiteX19" fmla="*/ 29474 w 1118236"/>
                <a:gd name="connsiteY19" fmla="*/ 1332752 h 1445808"/>
                <a:gd name="connsiteX20" fmla="*/ 12518 w 1118236"/>
                <a:gd name="connsiteY20" fmla="*/ 1327011 h 1445808"/>
                <a:gd name="connsiteX21" fmla="*/ 0 w 1118236"/>
                <a:gd name="connsiteY21" fmla="*/ 1310084 h 1445808"/>
                <a:gd name="connsiteX22" fmla="*/ 165244 w 1118236"/>
                <a:gd name="connsiteY22" fmla="*/ 1266436 h 1445808"/>
                <a:gd name="connsiteX23" fmla="*/ 165569 w 1118236"/>
                <a:gd name="connsiteY23" fmla="*/ 1266347 h 1445808"/>
                <a:gd name="connsiteX24" fmla="*/ 165688 w 1118236"/>
                <a:gd name="connsiteY24" fmla="*/ 1266317 h 1445808"/>
                <a:gd name="connsiteX25" fmla="*/ 165599 w 1118236"/>
                <a:gd name="connsiteY25" fmla="*/ 1266317 h 1445808"/>
                <a:gd name="connsiteX26" fmla="*/ 39299 w 1118236"/>
                <a:gd name="connsiteY26" fmla="*/ 1281765 h 1445808"/>
                <a:gd name="connsiteX27" fmla="*/ 25745 w 1118236"/>
                <a:gd name="connsiteY27" fmla="*/ 1278065 h 1445808"/>
                <a:gd name="connsiteX28" fmla="*/ 5682 w 1118236"/>
                <a:gd name="connsiteY28" fmla="*/ 1264749 h 1445808"/>
                <a:gd name="connsiteX29" fmla="*/ 170393 w 1118236"/>
                <a:gd name="connsiteY29" fmla="*/ 1233766 h 1445808"/>
                <a:gd name="connsiteX30" fmla="*/ 308530 w 1118236"/>
                <a:gd name="connsiteY30" fmla="*/ 1155198 h 1445808"/>
                <a:gd name="connsiteX31" fmla="*/ 714360 w 1118236"/>
                <a:gd name="connsiteY31" fmla="*/ 485789 h 1445808"/>
                <a:gd name="connsiteX32" fmla="*/ 908545 w 1118236"/>
                <a:gd name="connsiteY32" fmla="*/ 59392 h 1445808"/>
                <a:gd name="connsiteX33" fmla="*/ 927070 w 1118236"/>
                <a:gd name="connsiteY33" fmla="*/ 14707 h 1445808"/>
                <a:gd name="connsiteX34" fmla="*/ 972406 w 1118236"/>
                <a:gd name="connsiteY34" fmla="*/ 18466 h 1445808"/>
                <a:gd name="connsiteX35" fmla="*/ 1011675 w 1118236"/>
                <a:gd name="connsiteY35" fmla="*/ 0 h 1445808"/>
                <a:gd name="connsiteX36" fmla="*/ 1044996 w 1118236"/>
                <a:gd name="connsiteY36" fmla="*/ 55131 h 1445808"/>
                <a:gd name="connsiteX37" fmla="*/ 1110661 w 1118236"/>
                <a:gd name="connsiteY37" fmla="*/ 65695 h 1445808"/>
                <a:gd name="connsiteX38" fmla="*/ 1110661 w 1118236"/>
                <a:gd name="connsiteY38" fmla="*/ 65754 h 1445808"/>
                <a:gd name="connsiteX39" fmla="*/ 1118237 w 1118236"/>
                <a:gd name="connsiteY39" fmla="*/ 127277 h 144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118236" h="1445808">
                  <a:moveTo>
                    <a:pt x="1118207" y="127277"/>
                  </a:moveTo>
                  <a:lnTo>
                    <a:pt x="1090627" y="186580"/>
                  </a:lnTo>
                  <a:cubicBezTo>
                    <a:pt x="1090627" y="186580"/>
                    <a:pt x="954650" y="495613"/>
                    <a:pt x="887387" y="610461"/>
                  </a:cubicBezTo>
                  <a:cubicBezTo>
                    <a:pt x="820153" y="725280"/>
                    <a:pt x="433824" y="1216898"/>
                    <a:pt x="433824" y="1216898"/>
                  </a:cubicBezTo>
                  <a:cubicBezTo>
                    <a:pt x="455989" y="1257706"/>
                    <a:pt x="451935" y="1317660"/>
                    <a:pt x="458001" y="1346868"/>
                  </a:cubicBezTo>
                  <a:cubicBezTo>
                    <a:pt x="464038" y="1376075"/>
                    <a:pt x="503337" y="1418392"/>
                    <a:pt x="503337" y="1418392"/>
                  </a:cubicBezTo>
                  <a:cubicBezTo>
                    <a:pt x="503337" y="1418392"/>
                    <a:pt x="481675" y="1426442"/>
                    <a:pt x="450426" y="1414368"/>
                  </a:cubicBezTo>
                  <a:cubicBezTo>
                    <a:pt x="419206" y="1402265"/>
                    <a:pt x="399556" y="1352905"/>
                    <a:pt x="395029" y="1340801"/>
                  </a:cubicBezTo>
                  <a:cubicBezTo>
                    <a:pt x="390501" y="1328728"/>
                    <a:pt x="361027" y="1312600"/>
                    <a:pt x="351705" y="1312866"/>
                  </a:cubicBezTo>
                  <a:cubicBezTo>
                    <a:pt x="342384" y="1313103"/>
                    <a:pt x="261804" y="1344471"/>
                    <a:pt x="261804" y="1344471"/>
                  </a:cubicBezTo>
                  <a:cubicBezTo>
                    <a:pt x="261804" y="1344471"/>
                    <a:pt x="174921" y="1435142"/>
                    <a:pt x="144677" y="1443073"/>
                  </a:cubicBezTo>
                  <a:cubicBezTo>
                    <a:pt x="137605" y="1444937"/>
                    <a:pt x="131361" y="1445706"/>
                    <a:pt x="125975" y="1445795"/>
                  </a:cubicBezTo>
                  <a:cubicBezTo>
                    <a:pt x="108219" y="1446150"/>
                    <a:pt x="99371" y="1439285"/>
                    <a:pt x="99371" y="1439285"/>
                  </a:cubicBezTo>
                  <a:lnTo>
                    <a:pt x="216764" y="1323756"/>
                  </a:lnTo>
                  <a:lnTo>
                    <a:pt x="216498" y="1323934"/>
                  </a:lnTo>
                  <a:cubicBezTo>
                    <a:pt x="209100" y="1328580"/>
                    <a:pt x="89369" y="1403448"/>
                    <a:pt x="60457" y="1404898"/>
                  </a:cubicBezTo>
                  <a:cubicBezTo>
                    <a:pt x="53621" y="1405253"/>
                    <a:pt x="47851" y="1404780"/>
                    <a:pt x="43027" y="1403863"/>
                  </a:cubicBezTo>
                  <a:cubicBezTo>
                    <a:pt x="26781" y="1400756"/>
                    <a:pt x="21159" y="1392440"/>
                    <a:pt x="21159" y="1392440"/>
                  </a:cubicBezTo>
                  <a:lnTo>
                    <a:pt x="175956" y="1301444"/>
                  </a:lnTo>
                  <a:cubicBezTo>
                    <a:pt x="172435" y="1302420"/>
                    <a:pt x="54776" y="1335711"/>
                    <a:pt x="29474" y="1332752"/>
                  </a:cubicBezTo>
                  <a:cubicBezTo>
                    <a:pt x="22194" y="1331894"/>
                    <a:pt x="16690" y="1329704"/>
                    <a:pt x="12518" y="1327011"/>
                  </a:cubicBezTo>
                  <a:cubicBezTo>
                    <a:pt x="1953" y="1320175"/>
                    <a:pt x="0" y="1310084"/>
                    <a:pt x="0" y="1310084"/>
                  </a:cubicBezTo>
                  <a:cubicBezTo>
                    <a:pt x="71702" y="1296058"/>
                    <a:pt x="157491" y="1268921"/>
                    <a:pt x="165244" y="1266436"/>
                  </a:cubicBezTo>
                  <a:lnTo>
                    <a:pt x="165569" y="1266347"/>
                  </a:lnTo>
                  <a:cubicBezTo>
                    <a:pt x="165569" y="1266347"/>
                    <a:pt x="165658" y="1266317"/>
                    <a:pt x="165688" y="1266317"/>
                  </a:cubicBezTo>
                  <a:lnTo>
                    <a:pt x="165599" y="1266317"/>
                  </a:lnTo>
                  <a:cubicBezTo>
                    <a:pt x="159947" y="1267323"/>
                    <a:pt x="60576" y="1285049"/>
                    <a:pt x="39299" y="1281765"/>
                  </a:cubicBezTo>
                  <a:cubicBezTo>
                    <a:pt x="34238" y="1280965"/>
                    <a:pt x="29711" y="1279634"/>
                    <a:pt x="25745" y="1278065"/>
                  </a:cubicBezTo>
                  <a:cubicBezTo>
                    <a:pt x="12577" y="1272798"/>
                    <a:pt x="5682" y="1264749"/>
                    <a:pt x="5682" y="1264749"/>
                  </a:cubicBezTo>
                  <a:cubicBezTo>
                    <a:pt x="59303" y="1264009"/>
                    <a:pt x="170393" y="1233766"/>
                    <a:pt x="170393" y="1233766"/>
                  </a:cubicBezTo>
                  <a:lnTo>
                    <a:pt x="308530" y="1155198"/>
                  </a:lnTo>
                  <a:cubicBezTo>
                    <a:pt x="308530" y="1155198"/>
                    <a:pt x="668285" y="569653"/>
                    <a:pt x="714360" y="485789"/>
                  </a:cubicBezTo>
                  <a:cubicBezTo>
                    <a:pt x="760465" y="401924"/>
                    <a:pt x="908545" y="59392"/>
                    <a:pt x="908545" y="59392"/>
                  </a:cubicBezTo>
                  <a:lnTo>
                    <a:pt x="927070" y="14707"/>
                  </a:lnTo>
                  <a:cubicBezTo>
                    <a:pt x="927070" y="14707"/>
                    <a:pt x="942932" y="21514"/>
                    <a:pt x="972406" y="18466"/>
                  </a:cubicBezTo>
                  <a:cubicBezTo>
                    <a:pt x="1001021" y="15536"/>
                    <a:pt x="1011112" y="829"/>
                    <a:pt x="1011675" y="0"/>
                  </a:cubicBezTo>
                  <a:cubicBezTo>
                    <a:pt x="1011675" y="917"/>
                    <a:pt x="1011912" y="34653"/>
                    <a:pt x="1044996" y="55131"/>
                  </a:cubicBezTo>
                  <a:cubicBezTo>
                    <a:pt x="1078554" y="75905"/>
                    <a:pt x="1110661" y="65695"/>
                    <a:pt x="1110661" y="65695"/>
                  </a:cubicBezTo>
                  <a:cubicBezTo>
                    <a:pt x="1110661" y="65695"/>
                    <a:pt x="1110661" y="65725"/>
                    <a:pt x="1110661" y="65754"/>
                  </a:cubicBezTo>
                  <a:cubicBezTo>
                    <a:pt x="1110277" y="67530"/>
                    <a:pt x="1102375" y="104076"/>
                    <a:pt x="1118237" y="127277"/>
                  </a:cubicBezTo>
                  <a:close/>
                </a:path>
              </a:pathLst>
            </a:custGeom>
            <a:solidFill>
              <a:srgbClr val="FFCAB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5B25CA52-7CE9-69E7-D76D-288D9F5D8EF8}"/>
                </a:ext>
              </a:extLst>
            </p:cNvPr>
            <p:cNvSpPr/>
            <p:nvPr/>
          </p:nvSpPr>
          <p:spPr>
            <a:xfrm>
              <a:off x="1452592" y="2237068"/>
              <a:ext cx="403243" cy="439622"/>
            </a:xfrm>
            <a:custGeom>
              <a:avLst/>
              <a:gdLst>
                <a:gd name="connsiteX0" fmla="*/ 379096 w 435208"/>
                <a:gd name="connsiteY0" fmla="*/ 453444 h 474471"/>
                <a:gd name="connsiteX1" fmla="*/ 230483 w 435208"/>
                <a:gd name="connsiteY1" fmla="*/ 469809 h 474471"/>
                <a:gd name="connsiteX2" fmla="*/ 257974 w 435208"/>
                <a:gd name="connsiteY2" fmla="*/ 410713 h 474471"/>
                <a:gd name="connsiteX3" fmla="*/ 258063 w 435208"/>
                <a:gd name="connsiteY3" fmla="*/ 410506 h 474471"/>
                <a:gd name="connsiteX4" fmla="*/ 248208 w 435208"/>
                <a:gd name="connsiteY4" fmla="*/ 374965 h 474471"/>
                <a:gd name="connsiteX5" fmla="*/ 250487 w 435208"/>
                <a:gd name="connsiteY5" fmla="*/ 349042 h 474471"/>
                <a:gd name="connsiteX6" fmla="*/ 250487 w 435208"/>
                <a:gd name="connsiteY6" fmla="*/ 348924 h 474471"/>
                <a:gd name="connsiteX7" fmla="*/ 184851 w 435208"/>
                <a:gd name="connsiteY7" fmla="*/ 338359 h 474471"/>
                <a:gd name="connsiteX8" fmla="*/ 151530 w 435208"/>
                <a:gd name="connsiteY8" fmla="*/ 283229 h 474471"/>
                <a:gd name="connsiteX9" fmla="*/ 112261 w 435208"/>
                <a:gd name="connsiteY9" fmla="*/ 301694 h 474471"/>
                <a:gd name="connsiteX10" fmla="*/ 66955 w 435208"/>
                <a:gd name="connsiteY10" fmla="*/ 297966 h 474471"/>
                <a:gd name="connsiteX11" fmla="*/ 66955 w 435208"/>
                <a:gd name="connsiteY11" fmla="*/ 297966 h 474471"/>
                <a:gd name="connsiteX12" fmla="*/ 48430 w 435208"/>
                <a:gd name="connsiteY12" fmla="*/ 342621 h 474471"/>
                <a:gd name="connsiteX13" fmla="*/ 3805 w 435208"/>
                <a:gd name="connsiteY13" fmla="*/ 173885 h 474471"/>
                <a:gd name="connsiteX14" fmla="*/ 3805 w 435208"/>
                <a:gd name="connsiteY14" fmla="*/ 173796 h 474471"/>
                <a:gd name="connsiteX15" fmla="*/ 33338 w 435208"/>
                <a:gd name="connsiteY15" fmla="*/ 102893 h 474471"/>
                <a:gd name="connsiteX16" fmla="*/ 201305 w 435208"/>
                <a:gd name="connsiteY16" fmla="*/ 0 h 474471"/>
                <a:gd name="connsiteX17" fmla="*/ 426473 w 435208"/>
                <a:gd name="connsiteY17" fmla="*/ 268077 h 474471"/>
                <a:gd name="connsiteX18" fmla="*/ 429432 w 435208"/>
                <a:gd name="connsiteY18" fmla="*/ 280920 h 474471"/>
                <a:gd name="connsiteX19" fmla="*/ 429432 w 435208"/>
                <a:gd name="connsiteY19" fmla="*/ 281009 h 474471"/>
                <a:gd name="connsiteX20" fmla="*/ 379125 w 435208"/>
                <a:gd name="connsiteY20" fmla="*/ 453444 h 47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35208" h="474471">
                  <a:moveTo>
                    <a:pt x="379096" y="453444"/>
                  </a:moveTo>
                  <a:cubicBezTo>
                    <a:pt x="301504" y="487683"/>
                    <a:pt x="230483" y="469809"/>
                    <a:pt x="230483" y="469809"/>
                  </a:cubicBezTo>
                  <a:lnTo>
                    <a:pt x="257974" y="410713"/>
                  </a:lnTo>
                  <a:cubicBezTo>
                    <a:pt x="258033" y="410565"/>
                    <a:pt x="258063" y="410506"/>
                    <a:pt x="258063" y="410506"/>
                  </a:cubicBezTo>
                  <a:cubicBezTo>
                    <a:pt x="250813" y="399912"/>
                    <a:pt x="248534" y="386536"/>
                    <a:pt x="248208" y="374965"/>
                  </a:cubicBezTo>
                  <a:cubicBezTo>
                    <a:pt x="247853" y="361382"/>
                    <a:pt x="250221" y="350285"/>
                    <a:pt x="250487" y="349042"/>
                  </a:cubicBezTo>
                  <a:lnTo>
                    <a:pt x="250487" y="348924"/>
                  </a:lnTo>
                  <a:cubicBezTo>
                    <a:pt x="250487" y="348924"/>
                    <a:pt x="218409" y="359133"/>
                    <a:pt x="184851" y="338359"/>
                  </a:cubicBezTo>
                  <a:cubicBezTo>
                    <a:pt x="151767" y="317881"/>
                    <a:pt x="151530" y="284146"/>
                    <a:pt x="151530" y="283229"/>
                  </a:cubicBezTo>
                  <a:cubicBezTo>
                    <a:pt x="150968" y="284057"/>
                    <a:pt x="140877" y="298765"/>
                    <a:pt x="112261" y="301694"/>
                  </a:cubicBezTo>
                  <a:cubicBezTo>
                    <a:pt x="83527" y="304654"/>
                    <a:pt x="67754" y="298291"/>
                    <a:pt x="66955" y="297966"/>
                  </a:cubicBezTo>
                  <a:lnTo>
                    <a:pt x="66955" y="297966"/>
                  </a:lnTo>
                  <a:cubicBezTo>
                    <a:pt x="66955" y="297966"/>
                    <a:pt x="48430" y="342621"/>
                    <a:pt x="48430" y="342621"/>
                  </a:cubicBezTo>
                  <a:cubicBezTo>
                    <a:pt x="12535" y="307850"/>
                    <a:pt x="-9216" y="240231"/>
                    <a:pt x="3805" y="173885"/>
                  </a:cubicBezTo>
                  <a:lnTo>
                    <a:pt x="3805" y="173796"/>
                  </a:lnTo>
                  <a:cubicBezTo>
                    <a:pt x="8599" y="149412"/>
                    <a:pt x="18098" y="125235"/>
                    <a:pt x="33338" y="102893"/>
                  </a:cubicBezTo>
                  <a:cubicBezTo>
                    <a:pt x="80775" y="33291"/>
                    <a:pt x="174109" y="6777"/>
                    <a:pt x="201305" y="0"/>
                  </a:cubicBezTo>
                  <a:cubicBezTo>
                    <a:pt x="256021" y="74247"/>
                    <a:pt x="393625" y="137693"/>
                    <a:pt x="426473" y="268077"/>
                  </a:cubicBezTo>
                  <a:cubicBezTo>
                    <a:pt x="427568" y="272457"/>
                    <a:pt x="428544" y="276718"/>
                    <a:pt x="429432" y="280920"/>
                  </a:cubicBezTo>
                  <a:lnTo>
                    <a:pt x="429432" y="281009"/>
                  </a:lnTo>
                  <a:cubicBezTo>
                    <a:pt x="456598" y="410920"/>
                    <a:pt x="379125" y="453444"/>
                    <a:pt x="379125" y="453444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11A29BBE-716D-7CF0-DB72-1145C6D3A909}"/>
                </a:ext>
              </a:extLst>
            </p:cNvPr>
            <p:cNvSpPr/>
            <p:nvPr/>
          </p:nvSpPr>
          <p:spPr>
            <a:xfrm>
              <a:off x="1591622" y="2499466"/>
              <a:ext cx="2742" cy="27"/>
            </a:xfrm>
            <a:custGeom>
              <a:avLst/>
              <a:gdLst>
                <a:gd name="connsiteX0" fmla="*/ 0 w 2959"/>
                <a:gd name="connsiteY0" fmla="*/ 30 h 29"/>
                <a:gd name="connsiteX1" fmla="*/ 0 w 2959"/>
                <a:gd name="connsiteY1" fmla="*/ 0 h 29"/>
                <a:gd name="connsiteX2" fmla="*/ 2959 w 2959"/>
                <a:gd name="connsiteY2" fmla="*/ 0 h 29"/>
                <a:gd name="connsiteX3" fmla="*/ 0 w 2959"/>
                <a:gd name="connsiteY3" fmla="*/ 30 h 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9" h="29">
                  <a:moveTo>
                    <a:pt x="0" y="30"/>
                  </a:moveTo>
                  <a:lnTo>
                    <a:pt x="0" y="0"/>
                  </a:lnTo>
                  <a:lnTo>
                    <a:pt x="2959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2CC32D32-3E44-63EB-691E-468E02F8C913}"/>
                </a:ext>
              </a:extLst>
            </p:cNvPr>
            <p:cNvSpPr/>
            <p:nvPr/>
          </p:nvSpPr>
          <p:spPr>
            <a:xfrm>
              <a:off x="1736201" y="2153307"/>
              <a:ext cx="765298" cy="917623"/>
            </a:xfrm>
            <a:custGeom>
              <a:avLst/>
              <a:gdLst>
                <a:gd name="connsiteX0" fmla="*/ 825509 w 825964"/>
                <a:gd name="connsiteY0" fmla="*/ 407838 h 990364"/>
                <a:gd name="connsiteX1" fmla="*/ 807103 w 825964"/>
                <a:gd name="connsiteY1" fmla="*/ 479097 h 990364"/>
                <a:gd name="connsiteX2" fmla="*/ 750966 w 825964"/>
                <a:gd name="connsiteY2" fmla="*/ 621407 h 990364"/>
                <a:gd name="connsiteX3" fmla="*/ 727233 w 825964"/>
                <a:gd name="connsiteY3" fmla="*/ 917508 h 990364"/>
                <a:gd name="connsiteX4" fmla="*/ 726878 w 825964"/>
                <a:gd name="connsiteY4" fmla="*/ 919935 h 990364"/>
                <a:gd name="connsiteX5" fmla="*/ 696575 w 825964"/>
                <a:gd name="connsiteY5" fmla="*/ 965744 h 990364"/>
                <a:gd name="connsiteX6" fmla="*/ 489606 w 825964"/>
                <a:gd name="connsiteY6" fmla="*/ 990365 h 990364"/>
                <a:gd name="connsiteX7" fmla="*/ 489606 w 825964"/>
                <a:gd name="connsiteY7" fmla="*/ 990365 h 990364"/>
                <a:gd name="connsiteX8" fmla="*/ 411512 w 825964"/>
                <a:gd name="connsiteY8" fmla="*/ 988116 h 990364"/>
                <a:gd name="connsiteX9" fmla="*/ 49478 w 825964"/>
                <a:gd name="connsiteY9" fmla="*/ 909489 h 990364"/>
                <a:gd name="connsiteX10" fmla="*/ 129141 w 825964"/>
                <a:gd name="connsiteY10" fmla="*/ 791681 h 990364"/>
                <a:gd name="connsiteX11" fmla="*/ 188888 w 825964"/>
                <a:gd name="connsiteY11" fmla="*/ 494278 h 990364"/>
                <a:gd name="connsiteX12" fmla="*/ 0 w 825964"/>
                <a:gd name="connsiteY12" fmla="*/ 71284 h 990364"/>
                <a:gd name="connsiteX13" fmla="*/ 137249 w 825964"/>
                <a:gd name="connsiteY13" fmla="*/ 48143 h 990364"/>
                <a:gd name="connsiteX14" fmla="*/ 211497 w 825964"/>
                <a:gd name="connsiteY14" fmla="*/ 152220 h 990364"/>
                <a:gd name="connsiteX15" fmla="*/ 262928 w 825964"/>
                <a:gd name="connsiteY15" fmla="*/ 271595 h 990364"/>
                <a:gd name="connsiteX16" fmla="*/ 609692 w 825964"/>
                <a:gd name="connsiteY16" fmla="*/ 241381 h 990364"/>
                <a:gd name="connsiteX17" fmla="*/ 593357 w 825964"/>
                <a:gd name="connsiteY17" fmla="*/ 20504 h 990364"/>
                <a:gd name="connsiteX18" fmla="*/ 764608 w 825964"/>
                <a:gd name="connsiteY18" fmla="*/ 351 h 990364"/>
                <a:gd name="connsiteX19" fmla="*/ 787335 w 825964"/>
                <a:gd name="connsiteY19" fmla="*/ 57790 h 990364"/>
                <a:gd name="connsiteX20" fmla="*/ 786773 w 825964"/>
                <a:gd name="connsiteY20" fmla="*/ 59802 h 990364"/>
                <a:gd name="connsiteX21" fmla="*/ 766117 w 825964"/>
                <a:gd name="connsiteY21" fmla="*/ 193294 h 990364"/>
                <a:gd name="connsiteX22" fmla="*/ 825539 w 825964"/>
                <a:gd name="connsiteY22" fmla="*/ 407838 h 99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5964" h="990364">
                  <a:moveTo>
                    <a:pt x="825509" y="407838"/>
                  </a:moveTo>
                  <a:cubicBezTo>
                    <a:pt x="823763" y="435123"/>
                    <a:pt x="816661" y="456991"/>
                    <a:pt x="807103" y="479097"/>
                  </a:cubicBezTo>
                  <a:cubicBezTo>
                    <a:pt x="790856" y="516620"/>
                    <a:pt x="767449" y="554853"/>
                    <a:pt x="750966" y="621407"/>
                  </a:cubicBezTo>
                  <a:cubicBezTo>
                    <a:pt x="732145" y="697489"/>
                    <a:pt x="736909" y="842196"/>
                    <a:pt x="727233" y="917508"/>
                  </a:cubicBezTo>
                  <a:cubicBezTo>
                    <a:pt x="727114" y="918337"/>
                    <a:pt x="726996" y="919136"/>
                    <a:pt x="726878" y="919935"/>
                  </a:cubicBezTo>
                  <a:cubicBezTo>
                    <a:pt x="721965" y="947959"/>
                    <a:pt x="696575" y="965744"/>
                    <a:pt x="696575" y="965744"/>
                  </a:cubicBezTo>
                  <a:cubicBezTo>
                    <a:pt x="696575" y="965744"/>
                    <a:pt x="634816" y="990424"/>
                    <a:pt x="489606" y="990365"/>
                  </a:cubicBezTo>
                  <a:lnTo>
                    <a:pt x="489606" y="990365"/>
                  </a:lnTo>
                  <a:cubicBezTo>
                    <a:pt x="465843" y="990365"/>
                    <a:pt x="439861" y="989684"/>
                    <a:pt x="411512" y="988116"/>
                  </a:cubicBezTo>
                  <a:cubicBezTo>
                    <a:pt x="289798" y="981428"/>
                    <a:pt x="122720" y="932541"/>
                    <a:pt x="49478" y="909489"/>
                  </a:cubicBezTo>
                  <a:cubicBezTo>
                    <a:pt x="58652" y="900374"/>
                    <a:pt x="104461" y="853085"/>
                    <a:pt x="129141" y="791681"/>
                  </a:cubicBezTo>
                  <a:cubicBezTo>
                    <a:pt x="156632" y="723175"/>
                    <a:pt x="188888" y="494278"/>
                    <a:pt x="188888" y="494278"/>
                  </a:cubicBezTo>
                  <a:cubicBezTo>
                    <a:pt x="188888" y="494278"/>
                    <a:pt x="167315" y="223360"/>
                    <a:pt x="0" y="71284"/>
                  </a:cubicBezTo>
                  <a:lnTo>
                    <a:pt x="137249" y="48143"/>
                  </a:lnTo>
                  <a:cubicBezTo>
                    <a:pt x="157816" y="71255"/>
                    <a:pt x="191226" y="112773"/>
                    <a:pt x="211497" y="152220"/>
                  </a:cubicBezTo>
                  <a:cubicBezTo>
                    <a:pt x="241770" y="211138"/>
                    <a:pt x="262928" y="271595"/>
                    <a:pt x="262928" y="271595"/>
                  </a:cubicBezTo>
                  <a:cubicBezTo>
                    <a:pt x="262928" y="271595"/>
                    <a:pt x="538670" y="261031"/>
                    <a:pt x="609692" y="241381"/>
                  </a:cubicBezTo>
                  <a:cubicBezTo>
                    <a:pt x="680743" y="221732"/>
                    <a:pt x="607206" y="43408"/>
                    <a:pt x="593357" y="20504"/>
                  </a:cubicBezTo>
                  <a:cubicBezTo>
                    <a:pt x="669912" y="20001"/>
                    <a:pt x="726315" y="3873"/>
                    <a:pt x="764608" y="351"/>
                  </a:cubicBezTo>
                  <a:cubicBezTo>
                    <a:pt x="802220" y="-3111"/>
                    <a:pt x="797988" y="19231"/>
                    <a:pt x="787335" y="57790"/>
                  </a:cubicBezTo>
                  <a:cubicBezTo>
                    <a:pt x="787157" y="58471"/>
                    <a:pt x="786950" y="59122"/>
                    <a:pt x="786773" y="59802"/>
                  </a:cubicBezTo>
                  <a:cubicBezTo>
                    <a:pt x="775675" y="99575"/>
                    <a:pt x="766117" y="193294"/>
                    <a:pt x="766117" y="193294"/>
                  </a:cubicBezTo>
                  <a:cubicBezTo>
                    <a:pt x="766117" y="193294"/>
                    <a:pt x="831842" y="309385"/>
                    <a:pt x="825539" y="407838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6942E27E-F023-FDC5-1A6C-3E1E58E98980}"/>
                </a:ext>
              </a:extLst>
            </p:cNvPr>
            <p:cNvSpPr/>
            <p:nvPr/>
          </p:nvSpPr>
          <p:spPr>
            <a:xfrm>
              <a:off x="1708954" y="2984835"/>
              <a:ext cx="685374" cy="234795"/>
            </a:xfrm>
            <a:custGeom>
              <a:avLst/>
              <a:gdLst>
                <a:gd name="connsiteX0" fmla="*/ 730510 w 739704"/>
                <a:gd name="connsiteY0" fmla="*/ 126715 h 253407"/>
                <a:gd name="connsiteX1" fmla="*/ 727492 w 739704"/>
                <a:gd name="connsiteY1" fmla="*/ 171281 h 253407"/>
                <a:gd name="connsiteX2" fmla="*/ 447933 w 739704"/>
                <a:gd name="connsiteY2" fmla="*/ 252867 h 253407"/>
                <a:gd name="connsiteX3" fmla="*/ 4195 w 739704"/>
                <a:gd name="connsiteY3" fmla="*/ 154117 h 253407"/>
                <a:gd name="connsiteX4" fmla="*/ 11415 w 739704"/>
                <a:gd name="connsiteY4" fmla="*/ 86647 h 253407"/>
                <a:gd name="connsiteX5" fmla="*/ 17274 w 739704"/>
                <a:gd name="connsiteY5" fmla="*/ 20152 h 253407"/>
                <a:gd name="connsiteX6" fmla="*/ 41955 w 739704"/>
                <a:gd name="connsiteY6" fmla="*/ 0 h 253407"/>
                <a:gd name="connsiteX7" fmla="*/ 42132 w 739704"/>
                <a:gd name="connsiteY7" fmla="*/ 59 h 253407"/>
                <a:gd name="connsiteX8" fmla="*/ 78856 w 739704"/>
                <a:gd name="connsiteY8" fmla="*/ 12044 h 253407"/>
                <a:gd name="connsiteX9" fmla="*/ 440890 w 739704"/>
                <a:gd name="connsiteY9" fmla="*/ 90671 h 253407"/>
                <a:gd name="connsiteX10" fmla="*/ 725982 w 739704"/>
                <a:gd name="connsiteY10" fmla="*/ 68299 h 253407"/>
                <a:gd name="connsiteX11" fmla="*/ 730510 w 739704"/>
                <a:gd name="connsiteY11" fmla="*/ 126715 h 253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9704" h="253407">
                  <a:moveTo>
                    <a:pt x="730510" y="126715"/>
                  </a:moveTo>
                  <a:cubicBezTo>
                    <a:pt x="730510" y="126715"/>
                    <a:pt x="744359" y="151099"/>
                    <a:pt x="727492" y="171281"/>
                  </a:cubicBezTo>
                  <a:cubicBezTo>
                    <a:pt x="720745" y="179330"/>
                    <a:pt x="667567" y="243782"/>
                    <a:pt x="447933" y="252867"/>
                  </a:cubicBezTo>
                  <a:cubicBezTo>
                    <a:pt x="228327" y="261922"/>
                    <a:pt x="4195" y="154117"/>
                    <a:pt x="4195" y="154117"/>
                  </a:cubicBezTo>
                  <a:cubicBezTo>
                    <a:pt x="-8412" y="106266"/>
                    <a:pt x="11415" y="86647"/>
                    <a:pt x="11415" y="86647"/>
                  </a:cubicBezTo>
                  <a:cubicBezTo>
                    <a:pt x="11415" y="86647"/>
                    <a:pt x="9728" y="38293"/>
                    <a:pt x="17274" y="20152"/>
                  </a:cubicBezTo>
                  <a:cubicBezTo>
                    <a:pt x="24821" y="2012"/>
                    <a:pt x="41955" y="0"/>
                    <a:pt x="41955" y="0"/>
                  </a:cubicBezTo>
                  <a:cubicBezTo>
                    <a:pt x="41955" y="0"/>
                    <a:pt x="42014" y="0"/>
                    <a:pt x="42132" y="59"/>
                  </a:cubicBezTo>
                  <a:cubicBezTo>
                    <a:pt x="43789" y="622"/>
                    <a:pt x="57224" y="5208"/>
                    <a:pt x="78856" y="12044"/>
                  </a:cubicBezTo>
                  <a:cubicBezTo>
                    <a:pt x="152097" y="35097"/>
                    <a:pt x="319176" y="83983"/>
                    <a:pt x="440890" y="90671"/>
                  </a:cubicBezTo>
                  <a:cubicBezTo>
                    <a:pt x="642354" y="101739"/>
                    <a:pt x="725982" y="68299"/>
                    <a:pt x="725982" y="68299"/>
                  </a:cubicBezTo>
                  <a:cubicBezTo>
                    <a:pt x="753947" y="89191"/>
                    <a:pt x="730510" y="126715"/>
                    <a:pt x="730510" y="126715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868E8A35-9581-F6A1-5F1F-DCF739DAC55A}"/>
                </a:ext>
              </a:extLst>
            </p:cNvPr>
            <p:cNvSpPr/>
            <p:nvPr/>
          </p:nvSpPr>
          <p:spPr>
            <a:xfrm>
              <a:off x="1275537" y="3265576"/>
              <a:ext cx="307530" cy="611835"/>
            </a:xfrm>
            <a:custGeom>
              <a:avLst/>
              <a:gdLst>
                <a:gd name="connsiteX0" fmla="*/ 331908 w 331908"/>
                <a:gd name="connsiteY0" fmla="*/ 1 h 660336"/>
                <a:gd name="connsiteX1" fmla="*/ 278050 w 331908"/>
                <a:gd name="connsiteY1" fmla="*/ 218836 h 660336"/>
                <a:gd name="connsiteX2" fmla="*/ 215581 w 331908"/>
                <a:gd name="connsiteY2" fmla="*/ 660325 h 660336"/>
                <a:gd name="connsiteX3" fmla="*/ 96234 w 331908"/>
                <a:gd name="connsiteY3" fmla="*/ 619014 h 660336"/>
                <a:gd name="connsiteX4" fmla="*/ 0 w 331908"/>
                <a:gd name="connsiteY4" fmla="*/ 660088 h 660336"/>
                <a:gd name="connsiteX5" fmla="*/ 123903 w 331908"/>
                <a:gd name="connsiteY5" fmla="*/ 453060 h 660336"/>
                <a:gd name="connsiteX6" fmla="*/ 208538 w 331908"/>
                <a:gd name="connsiteY6" fmla="*/ 132190 h 660336"/>
                <a:gd name="connsiteX7" fmla="*/ 331908 w 331908"/>
                <a:gd name="connsiteY7" fmla="*/ 1 h 660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1908" h="660336">
                  <a:moveTo>
                    <a:pt x="331908" y="1"/>
                  </a:moveTo>
                  <a:cubicBezTo>
                    <a:pt x="331908" y="1"/>
                    <a:pt x="275032" y="114553"/>
                    <a:pt x="278050" y="218836"/>
                  </a:cubicBezTo>
                  <a:cubicBezTo>
                    <a:pt x="281068" y="323090"/>
                    <a:pt x="306666" y="571311"/>
                    <a:pt x="215581" y="660325"/>
                  </a:cubicBezTo>
                  <a:cubicBezTo>
                    <a:pt x="215581" y="660325"/>
                    <a:pt x="139291" y="614220"/>
                    <a:pt x="96234" y="619014"/>
                  </a:cubicBezTo>
                  <a:cubicBezTo>
                    <a:pt x="53178" y="623808"/>
                    <a:pt x="34002" y="663847"/>
                    <a:pt x="0" y="660088"/>
                  </a:cubicBezTo>
                  <a:cubicBezTo>
                    <a:pt x="0" y="660088"/>
                    <a:pt x="75549" y="592085"/>
                    <a:pt x="123903" y="453060"/>
                  </a:cubicBezTo>
                  <a:cubicBezTo>
                    <a:pt x="172257" y="314035"/>
                    <a:pt x="177288" y="205253"/>
                    <a:pt x="208538" y="132190"/>
                  </a:cubicBezTo>
                  <a:cubicBezTo>
                    <a:pt x="239757" y="59156"/>
                    <a:pt x="290065" y="-236"/>
                    <a:pt x="331908" y="1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0BE679F1-1505-3136-E4BB-8BE612987273}"/>
                </a:ext>
              </a:extLst>
            </p:cNvPr>
            <p:cNvSpPr/>
            <p:nvPr/>
          </p:nvSpPr>
          <p:spPr>
            <a:xfrm>
              <a:off x="2446021" y="2206852"/>
              <a:ext cx="179926" cy="390362"/>
            </a:xfrm>
            <a:custGeom>
              <a:avLst/>
              <a:gdLst>
                <a:gd name="connsiteX0" fmla="*/ 186580 w 194189"/>
                <a:gd name="connsiteY0" fmla="*/ 257276 h 421306"/>
                <a:gd name="connsiteX1" fmla="*/ 125945 w 194189"/>
                <a:gd name="connsiteY1" fmla="*/ 361116 h 421306"/>
                <a:gd name="connsiteX2" fmla="*/ 41015 w 194189"/>
                <a:gd name="connsiteY2" fmla="*/ 421307 h 421306"/>
                <a:gd name="connsiteX3" fmla="*/ 59422 w 194189"/>
                <a:gd name="connsiteY3" fmla="*/ 350048 h 421306"/>
                <a:gd name="connsiteX4" fmla="*/ 1125 w 194189"/>
                <a:gd name="connsiteY4" fmla="*/ 137545 h 421306"/>
                <a:gd name="connsiteX5" fmla="*/ 0 w 194189"/>
                <a:gd name="connsiteY5" fmla="*/ 135503 h 421306"/>
                <a:gd name="connsiteX6" fmla="*/ 20656 w 194189"/>
                <a:gd name="connsiteY6" fmla="*/ 2012 h 421306"/>
                <a:gd name="connsiteX7" fmla="*/ 21218 w 194189"/>
                <a:gd name="connsiteY7" fmla="*/ 0 h 421306"/>
                <a:gd name="connsiteX8" fmla="*/ 177554 w 194189"/>
                <a:gd name="connsiteY8" fmla="*/ 118606 h 421306"/>
                <a:gd name="connsiteX9" fmla="*/ 186580 w 194189"/>
                <a:gd name="connsiteY9" fmla="*/ 257276 h 421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189" h="421306">
                  <a:moveTo>
                    <a:pt x="186580" y="257276"/>
                  </a:moveTo>
                  <a:cubicBezTo>
                    <a:pt x="176400" y="294651"/>
                    <a:pt x="156011" y="330340"/>
                    <a:pt x="125945" y="361116"/>
                  </a:cubicBezTo>
                  <a:cubicBezTo>
                    <a:pt x="103159" y="384464"/>
                    <a:pt x="74780" y="405001"/>
                    <a:pt x="41015" y="421307"/>
                  </a:cubicBezTo>
                  <a:cubicBezTo>
                    <a:pt x="50573" y="399201"/>
                    <a:pt x="57676" y="377332"/>
                    <a:pt x="59422" y="350048"/>
                  </a:cubicBezTo>
                  <a:cubicBezTo>
                    <a:pt x="65222" y="259259"/>
                    <a:pt x="9795" y="153436"/>
                    <a:pt x="1125" y="137545"/>
                  </a:cubicBezTo>
                  <a:cubicBezTo>
                    <a:pt x="385" y="136214"/>
                    <a:pt x="0" y="135503"/>
                    <a:pt x="0" y="135503"/>
                  </a:cubicBezTo>
                  <a:cubicBezTo>
                    <a:pt x="0" y="135503"/>
                    <a:pt x="9558" y="41784"/>
                    <a:pt x="20656" y="2012"/>
                  </a:cubicBezTo>
                  <a:cubicBezTo>
                    <a:pt x="20833" y="1332"/>
                    <a:pt x="21040" y="681"/>
                    <a:pt x="21218" y="0"/>
                  </a:cubicBezTo>
                  <a:cubicBezTo>
                    <a:pt x="60842" y="7487"/>
                    <a:pt x="141748" y="33055"/>
                    <a:pt x="177554" y="118606"/>
                  </a:cubicBezTo>
                  <a:cubicBezTo>
                    <a:pt x="196316" y="163468"/>
                    <a:pt x="199038" y="211645"/>
                    <a:pt x="186580" y="257276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EFD968E0-554D-6ABE-D716-F4ADC6DCEA86}"/>
                </a:ext>
              </a:extLst>
            </p:cNvPr>
            <p:cNvSpPr/>
            <p:nvPr/>
          </p:nvSpPr>
          <p:spPr>
            <a:xfrm>
              <a:off x="1626330" y="1904587"/>
              <a:ext cx="430050" cy="758420"/>
            </a:xfrm>
            <a:custGeom>
              <a:avLst/>
              <a:gdLst>
                <a:gd name="connsiteX0" fmla="*/ 404384 w 464140"/>
                <a:gd name="connsiteY0" fmla="*/ 762714 h 818540"/>
                <a:gd name="connsiteX1" fmla="*/ 191585 w 464140"/>
                <a:gd name="connsiteY1" fmla="*/ 812281 h 818540"/>
                <a:gd name="connsiteX2" fmla="*/ 238933 w 464140"/>
                <a:gd name="connsiteY2" fmla="*/ 626915 h 818540"/>
                <a:gd name="connsiteX3" fmla="*/ 30573 w 464140"/>
                <a:gd name="connsiteY3" fmla="*/ 384612 h 818540"/>
                <a:gd name="connsiteX4" fmla="*/ 48979 w 464140"/>
                <a:gd name="connsiteY4" fmla="*/ 140031 h 818540"/>
                <a:gd name="connsiteX5" fmla="*/ 125594 w 464140"/>
                <a:gd name="connsiteY5" fmla="*/ 0 h 818540"/>
                <a:gd name="connsiteX6" fmla="*/ 266187 w 464140"/>
                <a:gd name="connsiteY6" fmla="*/ 96767 h 818540"/>
                <a:gd name="connsiteX7" fmla="*/ 399087 w 464140"/>
                <a:gd name="connsiteY7" fmla="*/ 435511 h 818540"/>
                <a:gd name="connsiteX8" fmla="*/ 399945 w 464140"/>
                <a:gd name="connsiteY8" fmla="*/ 434239 h 818540"/>
                <a:gd name="connsiteX9" fmla="*/ 404384 w 464140"/>
                <a:gd name="connsiteY9" fmla="*/ 441282 h 818540"/>
                <a:gd name="connsiteX10" fmla="*/ 404384 w 464140"/>
                <a:gd name="connsiteY10" fmla="*/ 762714 h 818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4140" h="818540">
                  <a:moveTo>
                    <a:pt x="404384" y="762714"/>
                  </a:moveTo>
                  <a:cubicBezTo>
                    <a:pt x="319513" y="844507"/>
                    <a:pt x="191585" y="812281"/>
                    <a:pt x="191585" y="812281"/>
                  </a:cubicBezTo>
                  <a:cubicBezTo>
                    <a:pt x="191585" y="812281"/>
                    <a:pt x="274177" y="766946"/>
                    <a:pt x="238933" y="626915"/>
                  </a:cubicBezTo>
                  <a:cubicBezTo>
                    <a:pt x="209932" y="511800"/>
                    <a:pt x="94788" y="448887"/>
                    <a:pt x="30573" y="384612"/>
                  </a:cubicBezTo>
                  <a:cubicBezTo>
                    <a:pt x="-13994" y="332027"/>
                    <a:pt x="-11478" y="276038"/>
                    <a:pt x="48979" y="140031"/>
                  </a:cubicBezTo>
                  <a:cubicBezTo>
                    <a:pt x="74517" y="82533"/>
                    <a:pt x="102186" y="35333"/>
                    <a:pt x="125594" y="0"/>
                  </a:cubicBezTo>
                  <a:cubicBezTo>
                    <a:pt x="171255" y="326"/>
                    <a:pt x="223101" y="46430"/>
                    <a:pt x="266187" y="96767"/>
                  </a:cubicBezTo>
                  <a:cubicBezTo>
                    <a:pt x="264057" y="173027"/>
                    <a:pt x="286902" y="290538"/>
                    <a:pt x="399087" y="435511"/>
                  </a:cubicBezTo>
                  <a:lnTo>
                    <a:pt x="399945" y="434239"/>
                  </a:lnTo>
                  <a:cubicBezTo>
                    <a:pt x="401395" y="436576"/>
                    <a:pt x="402874" y="438914"/>
                    <a:pt x="404384" y="441282"/>
                  </a:cubicBezTo>
                  <a:cubicBezTo>
                    <a:pt x="478690" y="556396"/>
                    <a:pt x="489255" y="680921"/>
                    <a:pt x="404384" y="762714"/>
                  </a:cubicBezTo>
                  <a:close/>
                </a:path>
              </a:pathLst>
            </a:custGeom>
            <a:solidFill>
              <a:srgbClr val="FFE37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A92F9426-E1CF-F9CC-B6BB-B1949B35B18D}"/>
                </a:ext>
              </a:extLst>
            </p:cNvPr>
            <p:cNvSpPr/>
            <p:nvPr/>
          </p:nvSpPr>
          <p:spPr>
            <a:xfrm>
              <a:off x="1997476" y="2641163"/>
              <a:ext cx="403221" cy="75488"/>
            </a:xfrm>
            <a:custGeom>
              <a:avLst/>
              <a:gdLst>
                <a:gd name="connsiteX0" fmla="*/ 435186 w 435185"/>
                <a:gd name="connsiteY0" fmla="*/ 31106 h 81472"/>
                <a:gd name="connsiteX1" fmla="*/ 242776 w 435185"/>
                <a:gd name="connsiteY1" fmla="*/ 892 h 81472"/>
                <a:gd name="connsiteX2" fmla="*/ 0 w 435185"/>
                <a:gd name="connsiteY2" fmla="*/ 81473 h 81472"/>
                <a:gd name="connsiteX3" fmla="*/ 435186 w 435185"/>
                <a:gd name="connsiteY3" fmla="*/ 31106 h 8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185" h="81472">
                  <a:moveTo>
                    <a:pt x="435186" y="31106"/>
                  </a:moveTo>
                  <a:cubicBezTo>
                    <a:pt x="435186" y="31106"/>
                    <a:pt x="301191" y="-6180"/>
                    <a:pt x="242776" y="892"/>
                  </a:cubicBezTo>
                  <a:cubicBezTo>
                    <a:pt x="184361" y="7935"/>
                    <a:pt x="0" y="81473"/>
                    <a:pt x="0" y="81473"/>
                  </a:cubicBezTo>
                  <a:cubicBezTo>
                    <a:pt x="0" y="81473"/>
                    <a:pt x="219605" y="15985"/>
                    <a:pt x="435186" y="31106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75A214E5-F9E5-7DA8-169A-61B2F8711B8B}"/>
                </a:ext>
              </a:extLst>
            </p:cNvPr>
            <p:cNvSpPr/>
            <p:nvPr/>
          </p:nvSpPr>
          <p:spPr>
            <a:xfrm>
              <a:off x="1822927" y="3005673"/>
              <a:ext cx="586764" cy="138254"/>
            </a:xfrm>
            <a:custGeom>
              <a:avLst/>
              <a:gdLst>
                <a:gd name="connsiteX0" fmla="*/ 0 w 633277"/>
                <a:gd name="connsiteY0" fmla="*/ 84990 h 149213"/>
                <a:gd name="connsiteX1" fmla="*/ 360376 w 633277"/>
                <a:gd name="connsiteY1" fmla="*/ 124289 h 149213"/>
                <a:gd name="connsiteX2" fmla="*/ 573204 w 633277"/>
                <a:gd name="connsiteY2" fmla="*/ 112185 h 149213"/>
                <a:gd name="connsiteX3" fmla="*/ 573204 w 633277"/>
                <a:gd name="connsiteY3" fmla="*/ 112215 h 149213"/>
                <a:gd name="connsiteX4" fmla="*/ 334453 w 633277"/>
                <a:gd name="connsiteY4" fmla="*/ 148791 h 149213"/>
                <a:gd name="connsiteX5" fmla="*/ 0 w 633277"/>
                <a:gd name="connsiteY5" fmla="*/ 84990 h 149213"/>
                <a:gd name="connsiteX6" fmla="*/ 633277 w 633277"/>
                <a:gd name="connsiteY6" fmla="*/ 0 h 149213"/>
                <a:gd name="connsiteX7" fmla="*/ 602974 w 633277"/>
                <a:gd name="connsiteY7" fmla="*/ 45809 h 149213"/>
                <a:gd name="connsiteX8" fmla="*/ 396005 w 633277"/>
                <a:gd name="connsiteY8" fmla="*/ 70430 h 149213"/>
                <a:gd name="connsiteX9" fmla="*/ 633277 w 633277"/>
                <a:gd name="connsiteY9" fmla="*/ 0 h 14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277" h="149213">
                  <a:moveTo>
                    <a:pt x="0" y="84990"/>
                  </a:moveTo>
                  <a:cubicBezTo>
                    <a:pt x="0" y="84990"/>
                    <a:pt x="258904" y="124289"/>
                    <a:pt x="360376" y="124289"/>
                  </a:cubicBezTo>
                  <a:cubicBezTo>
                    <a:pt x="461848" y="124289"/>
                    <a:pt x="573204" y="112185"/>
                    <a:pt x="573204" y="112185"/>
                  </a:cubicBezTo>
                  <a:lnTo>
                    <a:pt x="573204" y="112215"/>
                  </a:lnTo>
                  <a:cubicBezTo>
                    <a:pt x="573204" y="112215"/>
                    <a:pt x="509729" y="153822"/>
                    <a:pt x="334453" y="148791"/>
                  </a:cubicBezTo>
                  <a:cubicBezTo>
                    <a:pt x="159177" y="143760"/>
                    <a:pt x="0" y="84990"/>
                    <a:pt x="0" y="84990"/>
                  </a:cubicBezTo>
                  <a:close/>
                  <a:moveTo>
                    <a:pt x="633277" y="0"/>
                  </a:moveTo>
                  <a:cubicBezTo>
                    <a:pt x="628364" y="28024"/>
                    <a:pt x="602974" y="45809"/>
                    <a:pt x="602974" y="45809"/>
                  </a:cubicBezTo>
                  <a:cubicBezTo>
                    <a:pt x="602974" y="45809"/>
                    <a:pt x="541215" y="70489"/>
                    <a:pt x="396005" y="70430"/>
                  </a:cubicBezTo>
                  <a:cubicBezTo>
                    <a:pt x="502922" y="55870"/>
                    <a:pt x="604927" y="10890"/>
                    <a:pt x="633277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937E11AD-E83F-0BE1-6DB2-813E59C5BFC1}"/>
                </a:ext>
              </a:extLst>
            </p:cNvPr>
            <p:cNvSpPr/>
            <p:nvPr/>
          </p:nvSpPr>
          <p:spPr>
            <a:xfrm>
              <a:off x="1452565" y="2398181"/>
              <a:ext cx="62037" cy="156342"/>
            </a:xfrm>
            <a:custGeom>
              <a:avLst/>
              <a:gdLst>
                <a:gd name="connsiteX0" fmla="*/ 66955 w 66955"/>
                <a:gd name="connsiteY0" fmla="*/ 124051 h 168735"/>
                <a:gd name="connsiteX1" fmla="*/ 48430 w 66955"/>
                <a:gd name="connsiteY1" fmla="*/ 168736 h 168735"/>
                <a:gd name="connsiteX2" fmla="*/ 3805 w 66955"/>
                <a:gd name="connsiteY2" fmla="*/ 0 h 168735"/>
                <a:gd name="connsiteX3" fmla="*/ 66955 w 66955"/>
                <a:gd name="connsiteY3" fmla="*/ 124051 h 16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955" h="168735">
                  <a:moveTo>
                    <a:pt x="66955" y="124051"/>
                  </a:moveTo>
                  <a:lnTo>
                    <a:pt x="48430" y="168736"/>
                  </a:lnTo>
                  <a:cubicBezTo>
                    <a:pt x="12535" y="133965"/>
                    <a:pt x="-9216" y="66346"/>
                    <a:pt x="3805" y="0"/>
                  </a:cubicBezTo>
                  <a:cubicBezTo>
                    <a:pt x="-1196" y="98010"/>
                    <a:pt x="66955" y="124051"/>
                    <a:pt x="66955" y="124051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B5C3111-C681-1663-CDCD-DAB1DC35B014}"/>
                </a:ext>
              </a:extLst>
            </p:cNvPr>
            <p:cNvSpPr/>
            <p:nvPr/>
          </p:nvSpPr>
          <p:spPr>
            <a:xfrm>
              <a:off x="1587464" y="2306656"/>
              <a:ext cx="268343" cy="370033"/>
            </a:xfrm>
            <a:custGeom>
              <a:avLst/>
              <a:gdLst>
                <a:gd name="connsiteX0" fmla="*/ 283839 w 289615"/>
                <a:gd name="connsiteY0" fmla="*/ 205904 h 399366"/>
                <a:gd name="connsiteX1" fmla="*/ 233532 w 289615"/>
                <a:gd name="connsiteY1" fmla="*/ 378339 h 399366"/>
                <a:gd name="connsiteX2" fmla="*/ 84919 w 289615"/>
                <a:gd name="connsiteY2" fmla="*/ 394703 h 399366"/>
                <a:gd name="connsiteX3" fmla="*/ 112410 w 289615"/>
                <a:gd name="connsiteY3" fmla="*/ 335607 h 399366"/>
                <a:gd name="connsiteX4" fmla="*/ 174022 w 289615"/>
                <a:gd name="connsiteY4" fmla="*/ 350019 h 399366"/>
                <a:gd name="connsiteX5" fmla="*/ 283839 w 289615"/>
                <a:gd name="connsiteY5" fmla="*/ 205904 h 399366"/>
                <a:gd name="connsiteX6" fmla="*/ 222878 w 289615"/>
                <a:gd name="connsiteY6" fmla="*/ 114848 h 399366"/>
                <a:gd name="connsiteX7" fmla="*/ 194351 w 289615"/>
                <a:gd name="connsiteY7" fmla="*/ 239521 h 399366"/>
                <a:gd name="connsiteX8" fmla="*/ 102644 w 289615"/>
                <a:gd name="connsiteY8" fmla="*/ 299860 h 399366"/>
                <a:gd name="connsiteX9" fmla="*/ 104923 w 289615"/>
                <a:gd name="connsiteY9" fmla="*/ 273937 h 399366"/>
                <a:gd name="connsiteX10" fmla="*/ 104923 w 289615"/>
                <a:gd name="connsiteY10" fmla="*/ 273818 h 399366"/>
                <a:gd name="connsiteX11" fmla="*/ 180561 w 289615"/>
                <a:gd name="connsiteY11" fmla="*/ 211556 h 399366"/>
                <a:gd name="connsiteX12" fmla="*/ 222878 w 289615"/>
                <a:gd name="connsiteY12" fmla="*/ 114848 h 399366"/>
                <a:gd name="connsiteX13" fmla="*/ 79325 w 289615"/>
                <a:gd name="connsiteY13" fmla="*/ 0 h 399366"/>
                <a:gd name="connsiteX14" fmla="*/ 9813 w 289615"/>
                <a:gd name="connsiteY14" fmla="*/ 156396 h 399366"/>
                <a:gd name="connsiteX15" fmla="*/ 79325 w 289615"/>
                <a:gd name="connsiteY15" fmla="*/ 0 h 399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9615" h="399366">
                  <a:moveTo>
                    <a:pt x="283839" y="205904"/>
                  </a:moveTo>
                  <a:cubicBezTo>
                    <a:pt x="311005" y="335815"/>
                    <a:pt x="233532" y="378339"/>
                    <a:pt x="233532" y="378339"/>
                  </a:cubicBezTo>
                  <a:cubicBezTo>
                    <a:pt x="155941" y="412577"/>
                    <a:pt x="84919" y="394703"/>
                    <a:pt x="84919" y="394703"/>
                  </a:cubicBezTo>
                  <a:lnTo>
                    <a:pt x="112410" y="335607"/>
                  </a:lnTo>
                  <a:cubicBezTo>
                    <a:pt x="112026" y="337265"/>
                    <a:pt x="111611" y="348391"/>
                    <a:pt x="174022" y="350019"/>
                  </a:cubicBezTo>
                  <a:cubicBezTo>
                    <a:pt x="241492" y="351824"/>
                    <a:pt x="297925" y="282016"/>
                    <a:pt x="283839" y="205904"/>
                  </a:cubicBezTo>
                  <a:close/>
                  <a:moveTo>
                    <a:pt x="222878" y="114848"/>
                  </a:moveTo>
                  <a:cubicBezTo>
                    <a:pt x="222878" y="114848"/>
                    <a:pt x="225512" y="200962"/>
                    <a:pt x="194351" y="239521"/>
                  </a:cubicBezTo>
                  <a:cubicBezTo>
                    <a:pt x="170322" y="269261"/>
                    <a:pt x="123004" y="291337"/>
                    <a:pt x="102644" y="299860"/>
                  </a:cubicBezTo>
                  <a:cubicBezTo>
                    <a:pt x="102289" y="286277"/>
                    <a:pt x="104656" y="275180"/>
                    <a:pt x="104923" y="273937"/>
                  </a:cubicBezTo>
                  <a:lnTo>
                    <a:pt x="104923" y="273818"/>
                  </a:lnTo>
                  <a:cubicBezTo>
                    <a:pt x="104923" y="273818"/>
                    <a:pt x="140522" y="259140"/>
                    <a:pt x="180561" y="211556"/>
                  </a:cubicBezTo>
                  <a:cubicBezTo>
                    <a:pt x="220629" y="163942"/>
                    <a:pt x="222878" y="114848"/>
                    <a:pt x="222878" y="114848"/>
                  </a:cubicBezTo>
                  <a:close/>
                  <a:moveTo>
                    <a:pt x="79325" y="0"/>
                  </a:moveTo>
                  <a:cubicBezTo>
                    <a:pt x="6794" y="43057"/>
                    <a:pt x="9813" y="156396"/>
                    <a:pt x="9813" y="156396"/>
                  </a:cubicBezTo>
                  <a:cubicBezTo>
                    <a:pt x="-33244" y="18140"/>
                    <a:pt x="79325" y="0"/>
                    <a:pt x="79325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E866FD4E-17EE-8DC0-A9AF-52D6941FAF16}"/>
              </a:ext>
            </a:extLst>
          </p:cNvPr>
          <p:cNvCxnSpPr>
            <a:cxnSpLocks/>
          </p:cNvCxnSpPr>
          <p:nvPr/>
        </p:nvCxnSpPr>
        <p:spPr>
          <a:xfrm>
            <a:off x="4669864" y="1486956"/>
            <a:ext cx="0" cy="526268"/>
          </a:xfrm>
          <a:prstGeom prst="line">
            <a:avLst/>
          </a:prstGeom>
          <a:ln w="34925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96AC400E-38C4-9507-08E2-E748A106EEBC}"/>
              </a:ext>
            </a:extLst>
          </p:cNvPr>
          <p:cNvCxnSpPr>
            <a:cxnSpLocks/>
          </p:cNvCxnSpPr>
          <p:nvPr/>
        </p:nvCxnSpPr>
        <p:spPr>
          <a:xfrm>
            <a:off x="4117701" y="1750090"/>
            <a:ext cx="54193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Oval 137">
            <a:extLst>
              <a:ext uri="{FF2B5EF4-FFF2-40B4-BE49-F238E27FC236}">
                <a16:creationId xmlns:a16="http://schemas.microsoft.com/office/drawing/2014/main" id="{99080C2C-F2CA-13E7-B4B8-3DF0107D79A0}"/>
              </a:ext>
            </a:extLst>
          </p:cNvPr>
          <p:cNvSpPr/>
          <p:nvPr/>
        </p:nvSpPr>
        <p:spPr bwMode="auto">
          <a:xfrm>
            <a:off x="3515521" y="1334145"/>
            <a:ext cx="831890" cy="83189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3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IN" dirty="0">
              <a:latin typeface="Elsie" panose="02000000000000000000" pitchFamily="2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C3A8F14E-A79D-17ED-5457-E0F07B276937}"/>
              </a:ext>
            </a:extLst>
          </p:cNvPr>
          <p:cNvSpPr txBox="1"/>
          <p:nvPr/>
        </p:nvSpPr>
        <p:spPr>
          <a:xfrm>
            <a:off x="3600285" y="1457703"/>
            <a:ext cx="662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sz="3200" b="1" dirty="0">
                <a:solidFill>
                  <a:schemeClr val="bg1"/>
                </a:solidFill>
                <a:latin typeface="Elsie" panose="02000000000000000000" pitchFamily="2" charset="0"/>
                <a:cs typeface="Arial" pitchFamily="34" charset="0"/>
              </a:rPr>
              <a:t>06</a:t>
            </a:r>
            <a:endParaRPr lang="en-US" sz="3200" b="1" dirty="0">
              <a:solidFill>
                <a:schemeClr val="bg1"/>
              </a:solidFill>
              <a:latin typeface="Elsie" panose="02000000000000000000" pitchFamily="2" charset="0"/>
              <a:cs typeface="Arial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5203FA86-9CC3-6314-4502-9B9C77EFCB87}"/>
              </a:ext>
            </a:extLst>
          </p:cNvPr>
          <p:cNvSpPr txBox="1"/>
          <p:nvPr/>
        </p:nvSpPr>
        <p:spPr>
          <a:xfrm>
            <a:off x="4788816" y="1426925"/>
            <a:ext cx="47900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 dirty="0">
                <a:latin typeface="Elsie" panose="02000000000000000000" pitchFamily="2" charset="0"/>
              </a:rPr>
              <a:t>Aktivitāšu un uzdevumu ģenerēšana ar MI</a:t>
            </a:r>
            <a:endParaRPr lang="en-US" sz="2400" dirty="0">
              <a:latin typeface="Elsie" panose="02000000000000000000" pitchFamily="2" charset="0"/>
            </a:endParaRPr>
          </a:p>
        </p:txBody>
      </p: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FE83458C-FE3A-7D18-D607-EB0796CF9E78}"/>
              </a:ext>
            </a:extLst>
          </p:cNvPr>
          <p:cNvCxnSpPr>
            <a:cxnSpLocks/>
          </p:cNvCxnSpPr>
          <p:nvPr/>
        </p:nvCxnSpPr>
        <p:spPr>
          <a:xfrm>
            <a:off x="4669864" y="2512678"/>
            <a:ext cx="0" cy="526268"/>
          </a:xfrm>
          <a:prstGeom prst="line">
            <a:avLst/>
          </a:prstGeom>
          <a:ln w="34925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549E1996-F7E4-1A23-A94A-D1B18A74BAFD}"/>
              </a:ext>
            </a:extLst>
          </p:cNvPr>
          <p:cNvCxnSpPr>
            <a:cxnSpLocks/>
          </p:cNvCxnSpPr>
          <p:nvPr/>
        </p:nvCxnSpPr>
        <p:spPr>
          <a:xfrm>
            <a:off x="4117701" y="2775812"/>
            <a:ext cx="54193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Oval 187">
            <a:extLst>
              <a:ext uri="{FF2B5EF4-FFF2-40B4-BE49-F238E27FC236}">
                <a16:creationId xmlns:a16="http://schemas.microsoft.com/office/drawing/2014/main" id="{AAFE29FD-B486-50B5-6362-C3CA21738095}"/>
              </a:ext>
            </a:extLst>
          </p:cNvPr>
          <p:cNvSpPr/>
          <p:nvPr/>
        </p:nvSpPr>
        <p:spPr bwMode="auto">
          <a:xfrm>
            <a:off x="3515521" y="2359867"/>
            <a:ext cx="831890" cy="83189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3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IN" dirty="0">
              <a:latin typeface="Elsie" panose="02000000000000000000" pitchFamily="2" charset="0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7EDBD8DF-AEC2-53B6-3319-64AD7B4CE198}"/>
              </a:ext>
            </a:extLst>
          </p:cNvPr>
          <p:cNvSpPr txBox="1"/>
          <p:nvPr/>
        </p:nvSpPr>
        <p:spPr>
          <a:xfrm>
            <a:off x="3623528" y="2483425"/>
            <a:ext cx="615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Elsie" panose="02000000000000000000" pitchFamily="2" charset="0"/>
                <a:cs typeface="Arial" pitchFamily="34" charset="0"/>
              </a:rPr>
              <a:t>0</a:t>
            </a:r>
            <a:r>
              <a:rPr lang="lv-LV" sz="3200" b="1" dirty="0">
                <a:solidFill>
                  <a:schemeClr val="bg1"/>
                </a:solidFill>
                <a:latin typeface="Elsie" panose="02000000000000000000" pitchFamily="2" charset="0"/>
                <a:cs typeface="Arial" pitchFamily="34" charset="0"/>
              </a:rPr>
              <a:t>7</a:t>
            </a:r>
            <a:endParaRPr lang="en-US" b="1" dirty="0">
              <a:solidFill>
                <a:schemeClr val="bg1"/>
              </a:solidFill>
              <a:latin typeface="Elsie" panose="02000000000000000000" pitchFamily="2" charset="0"/>
              <a:cs typeface="Arial" pitchFamily="34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7FD0DCC9-5BE3-D0B3-A21F-ADE56541D203}"/>
              </a:ext>
            </a:extLst>
          </p:cNvPr>
          <p:cNvSpPr txBox="1"/>
          <p:nvPr/>
        </p:nvSpPr>
        <p:spPr>
          <a:xfrm>
            <a:off x="4788816" y="2452647"/>
            <a:ext cx="47900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 dirty="0">
                <a:latin typeface="Elsie" panose="02000000000000000000" pitchFamily="2" charset="0"/>
              </a:rPr>
              <a:t>Materiālu un resursu plānošana ar MI</a:t>
            </a:r>
            <a:endParaRPr lang="en-US" sz="2400" dirty="0">
              <a:latin typeface="Elsie" panose="02000000000000000000" pitchFamily="2" charset="0"/>
            </a:endParaRPr>
          </a:p>
        </p:txBody>
      </p: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9142A48B-7D89-CF8C-57C9-0A9B964E2EE2}"/>
              </a:ext>
            </a:extLst>
          </p:cNvPr>
          <p:cNvCxnSpPr>
            <a:cxnSpLocks/>
          </p:cNvCxnSpPr>
          <p:nvPr/>
        </p:nvCxnSpPr>
        <p:spPr>
          <a:xfrm>
            <a:off x="4669864" y="3538400"/>
            <a:ext cx="0" cy="526268"/>
          </a:xfrm>
          <a:prstGeom prst="line">
            <a:avLst/>
          </a:prstGeom>
          <a:ln w="34925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5B8DF84C-0881-17C6-DD65-B6E1EE1E57DB}"/>
              </a:ext>
            </a:extLst>
          </p:cNvPr>
          <p:cNvCxnSpPr>
            <a:cxnSpLocks/>
          </p:cNvCxnSpPr>
          <p:nvPr/>
        </p:nvCxnSpPr>
        <p:spPr>
          <a:xfrm>
            <a:off x="4117701" y="3801534"/>
            <a:ext cx="54193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Oval 193">
            <a:extLst>
              <a:ext uri="{FF2B5EF4-FFF2-40B4-BE49-F238E27FC236}">
                <a16:creationId xmlns:a16="http://schemas.microsoft.com/office/drawing/2014/main" id="{45966B8C-7FE2-5229-8F50-50AE83DC43C1}"/>
              </a:ext>
            </a:extLst>
          </p:cNvPr>
          <p:cNvSpPr/>
          <p:nvPr/>
        </p:nvSpPr>
        <p:spPr bwMode="auto">
          <a:xfrm>
            <a:off x="3515521" y="3385589"/>
            <a:ext cx="831890" cy="83189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3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IN" dirty="0">
              <a:latin typeface="Elsie" panose="02000000000000000000" pitchFamily="2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0B27D2AB-68B4-66B2-9DDA-DA2C2D305C77}"/>
              </a:ext>
            </a:extLst>
          </p:cNvPr>
          <p:cNvSpPr txBox="1"/>
          <p:nvPr/>
        </p:nvSpPr>
        <p:spPr>
          <a:xfrm>
            <a:off x="3606696" y="3509147"/>
            <a:ext cx="649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Elsie" panose="02000000000000000000" pitchFamily="2" charset="0"/>
                <a:cs typeface="Arial" pitchFamily="34" charset="0"/>
              </a:rPr>
              <a:t>0</a:t>
            </a:r>
            <a:r>
              <a:rPr lang="lv-LV" sz="3200" b="1" dirty="0">
                <a:solidFill>
                  <a:schemeClr val="bg1"/>
                </a:solidFill>
                <a:latin typeface="Elsie" panose="02000000000000000000" pitchFamily="2" charset="0"/>
                <a:cs typeface="Arial" pitchFamily="34" charset="0"/>
              </a:rPr>
              <a:t>8</a:t>
            </a:r>
            <a:endParaRPr lang="en-US" b="1" dirty="0">
              <a:solidFill>
                <a:schemeClr val="bg1"/>
              </a:solidFill>
              <a:latin typeface="Elsie" panose="02000000000000000000" pitchFamily="2" charset="0"/>
              <a:cs typeface="Arial" pitchFamily="34" charset="0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96AED433-3841-4BDA-6EC7-DCC70F9B3A15}"/>
              </a:ext>
            </a:extLst>
          </p:cNvPr>
          <p:cNvSpPr txBox="1"/>
          <p:nvPr/>
        </p:nvSpPr>
        <p:spPr>
          <a:xfrm>
            <a:off x="4788816" y="3478369"/>
            <a:ext cx="47900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>
                <a:latin typeface="Elsie" panose="02000000000000000000" pitchFamily="2" charset="0"/>
              </a:rPr>
              <a:t>D</a:t>
            </a:r>
            <a:r>
              <a:rPr lang="lv-LV" sz="2400" dirty="0">
                <a:latin typeface="Elsie" panose="02000000000000000000" pitchFamily="2" charset="0"/>
              </a:rPr>
              <a:t>rošības un risku novērtēšana ar MI</a:t>
            </a:r>
            <a:endParaRPr lang="en-US" sz="2400" dirty="0">
              <a:latin typeface="Elsie" panose="02000000000000000000" pitchFamily="2" charset="0"/>
            </a:endParaRPr>
          </a:p>
        </p:txBody>
      </p: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79ADC692-C471-C32D-DAE0-10C20494FA11}"/>
              </a:ext>
            </a:extLst>
          </p:cNvPr>
          <p:cNvCxnSpPr>
            <a:cxnSpLocks/>
          </p:cNvCxnSpPr>
          <p:nvPr/>
        </p:nvCxnSpPr>
        <p:spPr>
          <a:xfrm>
            <a:off x="4669864" y="4564122"/>
            <a:ext cx="0" cy="526268"/>
          </a:xfrm>
          <a:prstGeom prst="line">
            <a:avLst/>
          </a:prstGeom>
          <a:ln w="34925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CD22B299-A1D6-F9AD-D7E1-6AA02086392A}"/>
              </a:ext>
            </a:extLst>
          </p:cNvPr>
          <p:cNvCxnSpPr>
            <a:cxnSpLocks/>
          </p:cNvCxnSpPr>
          <p:nvPr/>
        </p:nvCxnSpPr>
        <p:spPr>
          <a:xfrm>
            <a:off x="4117701" y="4827256"/>
            <a:ext cx="54193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Oval 199">
            <a:extLst>
              <a:ext uri="{FF2B5EF4-FFF2-40B4-BE49-F238E27FC236}">
                <a16:creationId xmlns:a16="http://schemas.microsoft.com/office/drawing/2014/main" id="{4CC32FF5-9960-8511-FB9E-3D351807727C}"/>
              </a:ext>
            </a:extLst>
          </p:cNvPr>
          <p:cNvSpPr/>
          <p:nvPr/>
        </p:nvSpPr>
        <p:spPr bwMode="auto">
          <a:xfrm>
            <a:off x="3515521" y="4411311"/>
            <a:ext cx="831890" cy="83189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3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IN" dirty="0">
              <a:latin typeface="Elsie" panose="02000000000000000000" pitchFamily="2" charset="0"/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B24983E4-8F3D-B251-8B15-1E10D573B1E5}"/>
              </a:ext>
            </a:extLst>
          </p:cNvPr>
          <p:cNvSpPr txBox="1"/>
          <p:nvPr/>
        </p:nvSpPr>
        <p:spPr>
          <a:xfrm>
            <a:off x="3600285" y="4534869"/>
            <a:ext cx="662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Elsie" panose="02000000000000000000" pitchFamily="2" charset="0"/>
                <a:cs typeface="Arial" pitchFamily="34" charset="0"/>
              </a:rPr>
              <a:t>0</a:t>
            </a:r>
            <a:r>
              <a:rPr lang="lv-LV" sz="3200" b="1" dirty="0">
                <a:solidFill>
                  <a:schemeClr val="bg1"/>
                </a:solidFill>
                <a:latin typeface="Elsie" panose="02000000000000000000" pitchFamily="2" charset="0"/>
                <a:cs typeface="Arial" pitchFamily="34" charset="0"/>
              </a:rPr>
              <a:t>9</a:t>
            </a:r>
            <a:endParaRPr lang="en-US" b="1" dirty="0">
              <a:solidFill>
                <a:schemeClr val="bg1"/>
              </a:solidFill>
              <a:latin typeface="Elsie" panose="02000000000000000000" pitchFamily="2" charset="0"/>
              <a:cs typeface="Arial" pitchFamily="34" charset="0"/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34D9B91F-06C3-C516-A6C8-76A2C89B6AB2}"/>
              </a:ext>
            </a:extLst>
          </p:cNvPr>
          <p:cNvSpPr txBox="1"/>
          <p:nvPr/>
        </p:nvSpPr>
        <p:spPr>
          <a:xfrm>
            <a:off x="4788816" y="4504091"/>
            <a:ext cx="47900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 dirty="0">
                <a:latin typeface="Elsie" panose="02000000000000000000" pitchFamily="2" charset="0"/>
              </a:rPr>
              <a:t>Noslēgums un novērtēšana – palīdz MI</a:t>
            </a:r>
            <a:endParaRPr lang="en-US" sz="2400" dirty="0">
              <a:latin typeface="Elsie" panose="02000000000000000000" pitchFamily="2" charset="0"/>
            </a:endParaRPr>
          </a:p>
        </p:txBody>
      </p: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C574AC7F-65CE-AD7E-2DEA-F723D041CEA5}"/>
              </a:ext>
            </a:extLst>
          </p:cNvPr>
          <p:cNvCxnSpPr>
            <a:cxnSpLocks/>
          </p:cNvCxnSpPr>
          <p:nvPr/>
        </p:nvCxnSpPr>
        <p:spPr>
          <a:xfrm>
            <a:off x="4669864" y="5589842"/>
            <a:ext cx="0" cy="526268"/>
          </a:xfrm>
          <a:prstGeom prst="line">
            <a:avLst/>
          </a:prstGeom>
          <a:ln w="34925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BEDEB193-B07F-93C6-77B5-A0BE9AAC73E0}"/>
              </a:ext>
            </a:extLst>
          </p:cNvPr>
          <p:cNvCxnSpPr>
            <a:cxnSpLocks/>
          </p:cNvCxnSpPr>
          <p:nvPr/>
        </p:nvCxnSpPr>
        <p:spPr>
          <a:xfrm>
            <a:off x="4117701" y="5852976"/>
            <a:ext cx="54193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Oval 205">
            <a:extLst>
              <a:ext uri="{FF2B5EF4-FFF2-40B4-BE49-F238E27FC236}">
                <a16:creationId xmlns:a16="http://schemas.microsoft.com/office/drawing/2014/main" id="{338F58A4-1E88-BA5F-E147-5253F64A3860}"/>
              </a:ext>
            </a:extLst>
          </p:cNvPr>
          <p:cNvSpPr/>
          <p:nvPr/>
        </p:nvSpPr>
        <p:spPr bwMode="auto">
          <a:xfrm>
            <a:off x="3515521" y="5437031"/>
            <a:ext cx="831890" cy="83189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3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IN" dirty="0">
              <a:latin typeface="Elsie" panose="02000000000000000000" pitchFamily="2" charset="0"/>
            </a:endParaRP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8B345E98-4AD6-6A7B-C3B7-F45473EBF551}"/>
              </a:ext>
            </a:extLst>
          </p:cNvPr>
          <p:cNvSpPr txBox="1"/>
          <p:nvPr/>
        </p:nvSpPr>
        <p:spPr>
          <a:xfrm>
            <a:off x="3635550" y="5560589"/>
            <a:ext cx="591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sz="3200" b="1" dirty="0">
                <a:solidFill>
                  <a:schemeClr val="bg1"/>
                </a:solidFill>
                <a:latin typeface="Elsie" panose="02000000000000000000" pitchFamily="2" charset="0"/>
                <a:cs typeface="Arial" pitchFamily="34" charset="0"/>
              </a:rPr>
              <a:t>10</a:t>
            </a:r>
            <a:endParaRPr lang="en-US" b="1" dirty="0">
              <a:solidFill>
                <a:schemeClr val="bg1"/>
              </a:solidFill>
              <a:latin typeface="Elsie" panose="02000000000000000000" pitchFamily="2" charset="0"/>
              <a:cs typeface="Arial" pitchFamily="34" charset="0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9227B718-E98A-3BAF-40F2-64AF8AFF9FCE}"/>
              </a:ext>
            </a:extLst>
          </p:cNvPr>
          <p:cNvSpPr txBox="1"/>
          <p:nvPr/>
        </p:nvSpPr>
        <p:spPr>
          <a:xfrm>
            <a:off x="4788816" y="5537063"/>
            <a:ext cx="47900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 dirty="0">
                <a:latin typeface="Elsie" panose="02000000000000000000" pitchFamily="2" charset="0"/>
              </a:rPr>
              <a:t>Papildus resursi vadītājiem</a:t>
            </a:r>
            <a:endParaRPr lang="en-US" sz="2400" dirty="0">
              <a:latin typeface="Elsi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89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2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"/>
                            </p:stCondLst>
                            <p:childTnLst>
                              <p:par>
                                <p:cTn id="4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2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"/>
                            </p:stCondLst>
                            <p:childTnLst>
                              <p:par>
                                <p:cTn id="7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3" dur="2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00"/>
                            </p:stCondLst>
                            <p:childTnLst>
                              <p:par>
                                <p:cTn id="9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5" dur="2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"/>
                            </p:stCondLst>
                            <p:childTnLst>
                              <p:par>
                                <p:cTn id="1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7" dur="2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8" grpId="0" animBg="1"/>
      <p:bldP spid="143" grpId="0"/>
      <p:bldP spid="145" grpId="0"/>
      <p:bldP spid="188" grpId="0" animBg="1"/>
      <p:bldP spid="189" grpId="0"/>
      <p:bldP spid="190" grpId="0"/>
      <p:bldP spid="194" grpId="0" animBg="1"/>
      <p:bldP spid="195" grpId="0"/>
      <p:bldP spid="196" grpId="0"/>
      <p:bldP spid="200" grpId="0" animBg="1"/>
      <p:bldP spid="201" grpId="0"/>
      <p:bldP spid="202" grpId="0"/>
      <p:bldP spid="206" grpId="0" animBg="1"/>
      <p:bldP spid="207" grpId="0"/>
      <p:bldP spid="2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835D0D8-7627-8F46-9E44-756C8882D069}"/>
              </a:ext>
            </a:extLst>
          </p:cNvPr>
          <p:cNvSpPr txBox="1"/>
          <p:nvPr/>
        </p:nvSpPr>
        <p:spPr>
          <a:xfrm>
            <a:off x="4484822" y="619533"/>
            <a:ext cx="3222357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900" b="1" dirty="0">
                <a:solidFill>
                  <a:schemeClr val="tx1">
                    <a:alpha val="10000"/>
                  </a:schemeClr>
                </a:solidFill>
                <a:latin typeface="Elsie" panose="02000000000000000000" pitchFamily="2" charset="0"/>
                <a:cs typeface="Arial" pitchFamily="34" charset="0"/>
              </a:rPr>
              <a:t>01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44215D-81C2-D9FB-DB9E-2685437B5AAC}"/>
              </a:ext>
            </a:extLst>
          </p:cNvPr>
          <p:cNvSpPr txBox="1"/>
          <p:nvPr/>
        </p:nvSpPr>
        <p:spPr>
          <a:xfrm>
            <a:off x="3042926" y="264915"/>
            <a:ext cx="61061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sz="5400" b="1" dirty="0">
                <a:latin typeface="Elsie" panose="02000000000000000000" pitchFamily="2" charset="0"/>
                <a:cs typeface="Arial" pitchFamily="34" charset="0"/>
              </a:rPr>
              <a:t>Nometnes filozofija</a:t>
            </a:r>
            <a:endParaRPr lang="en-US" sz="2800" b="1" dirty="0">
              <a:latin typeface="Elsie" panose="02000000000000000000" pitchFamily="2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8728AD-C9CC-A5FC-F3C2-3798F35BDA17}"/>
              </a:ext>
            </a:extLst>
          </p:cNvPr>
          <p:cNvSpPr txBox="1"/>
          <p:nvPr/>
        </p:nvSpPr>
        <p:spPr>
          <a:xfrm>
            <a:off x="1288473" y="1288473"/>
            <a:ext cx="9860971" cy="5081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lv-LV" sz="3200" b="1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Prompts</a:t>
            </a:r>
            <a:r>
              <a:rPr lang="lv-LV" sz="32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1.1 - Vērtību kodola definēšana</a:t>
            </a:r>
            <a:endParaRPr lang="lv-LV" sz="2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3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800" kern="0" dirty="0">
                <a:solidFill>
                  <a:srgbClr val="383A42"/>
                </a:solidFill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Es vadu [vecuma grupa] bērnu nometni ar tēmu "[tēma]". Palīdzi man definēt 5 galvenās vērtības, kas būtu:</a:t>
            </a:r>
            <a:endParaRPr lang="lv-LV" sz="28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300"/>
              </a:spcAft>
              <a:buFontTx/>
              <a:buChar char="-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800" kern="0" dirty="0">
                <a:solidFill>
                  <a:srgbClr val="383A42"/>
                </a:solidFill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Autentiskas un saistītas ar tēmu</a:t>
            </a:r>
            <a:endParaRPr lang="lv-LV" sz="28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300"/>
              </a:spcAft>
              <a:buFontTx/>
              <a:buChar char="-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800" kern="0" dirty="0">
                <a:solidFill>
                  <a:srgbClr val="383A42"/>
                </a:solidFill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Nozīmīgas nometnes veidotājiem</a:t>
            </a:r>
          </a:p>
          <a:p>
            <a:pPr marL="457200" indent="-457200">
              <a:lnSpc>
                <a:spcPct val="107000"/>
              </a:lnSpc>
              <a:spcAft>
                <a:spcPts val="300"/>
              </a:spcAft>
              <a:buFontTx/>
              <a:buChar char="-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800" kern="0" dirty="0">
                <a:solidFill>
                  <a:srgbClr val="383A42"/>
                </a:solidFill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Saprotamas bērniem</a:t>
            </a:r>
            <a:endParaRPr lang="lv-LV" sz="28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300"/>
              </a:spcAft>
              <a:buFontTx/>
              <a:buChar char="-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800" kern="0" dirty="0">
                <a:solidFill>
                  <a:srgbClr val="383A42"/>
                </a:solidFill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Izmērāmas caur konkrētām aktivitātēm</a:t>
            </a:r>
            <a:endParaRPr lang="lv-LV" sz="28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300"/>
              </a:spcAft>
              <a:buFontTx/>
              <a:buChar char="-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800" kern="0" dirty="0">
                <a:solidFill>
                  <a:srgbClr val="383A42"/>
                </a:solidFill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Savstarpēji papildinošas</a:t>
            </a:r>
            <a:endParaRPr lang="lv-LV" sz="28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3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800" b="1" kern="0" dirty="0">
                <a:solidFill>
                  <a:srgbClr val="383A42"/>
                </a:solidFill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 Katrai vērtībai sniedz: nosaukumu, īsu skaidrojumu darbiniekiem un bērniem kā arī vienu piemēru, kā tā izpaužas nometnē</a:t>
            </a:r>
            <a:endParaRPr lang="lv-LV" sz="2800" b="1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81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111AB-234D-2E36-D58C-E314E8EF7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48950B1-4CE4-831E-4A9A-B006DABA9788}"/>
              </a:ext>
            </a:extLst>
          </p:cNvPr>
          <p:cNvSpPr txBox="1"/>
          <p:nvPr/>
        </p:nvSpPr>
        <p:spPr>
          <a:xfrm>
            <a:off x="4484822" y="619533"/>
            <a:ext cx="3222357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900" b="1" dirty="0">
                <a:solidFill>
                  <a:schemeClr val="tx1">
                    <a:alpha val="10000"/>
                  </a:schemeClr>
                </a:solidFill>
                <a:latin typeface="Elsie" panose="02000000000000000000" pitchFamily="2" charset="0"/>
                <a:cs typeface="Arial" pitchFamily="34" charset="0"/>
              </a:rPr>
              <a:t>01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D65D1D-D05C-CB49-1F9B-D589DD8CD8A0}"/>
              </a:ext>
            </a:extLst>
          </p:cNvPr>
          <p:cNvSpPr txBox="1"/>
          <p:nvPr/>
        </p:nvSpPr>
        <p:spPr>
          <a:xfrm>
            <a:off x="3042926" y="264915"/>
            <a:ext cx="61061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sz="5400" b="1" dirty="0">
                <a:latin typeface="Elsie" panose="02000000000000000000" pitchFamily="2" charset="0"/>
                <a:cs typeface="Arial" pitchFamily="34" charset="0"/>
              </a:rPr>
              <a:t>Nometnes filozofija</a:t>
            </a:r>
            <a:endParaRPr lang="en-US" sz="2800" b="1" dirty="0">
              <a:latin typeface="Elsie" panose="02000000000000000000" pitchFamily="2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B3ADD4-8F07-FCBA-CACD-520249B235DB}"/>
              </a:ext>
            </a:extLst>
          </p:cNvPr>
          <p:cNvSpPr txBox="1"/>
          <p:nvPr/>
        </p:nvSpPr>
        <p:spPr>
          <a:xfrm>
            <a:off x="1549977" y="1188245"/>
            <a:ext cx="9653154" cy="4568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lv-LV" sz="3200" b="1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Prompts</a:t>
            </a:r>
            <a:r>
              <a:rPr lang="lv-LV" sz="32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1.2 - Misijas formulēšana</a:t>
            </a:r>
            <a:endParaRPr lang="lv-LV" sz="2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3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Izveido nometnes misijas formulējumu, kas:</a:t>
            </a:r>
            <a:endParaRPr lang="lv-LV" sz="2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3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Ir 2-3 teikumu garumā</a:t>
            </a:r>
            <a:endParaRPr lang="lv-LV" sz="2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300"/>
              </a:spcAft>
              <a:buFontTx/>
              <a:buChar char="-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Ietver mērķauditoriju [vecums]</a:t>
            </a:r>
            <a:endParaRPr lang="lv-LV" sz="2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300"/>
              </a:spcAft>
              <a:buFontTx/>
              <a:buChar char="-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Atspoguļo galveno ietekmi uz dalībniekiem</a:t>
            </a:r>
          </a:p>
          <a:p>
            <a:pPr marL="342900" indent="-342900">
              <a:lnSpc>
                <a:spcPct val="107000"/>
              </a:lnSpc>
              <a:spcAft>
                <a:spcPts val="300"/>
              </a:spcAft>
              <a:buFontTx/>
              <a:buChar char="-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latin typeface="var(--font-mono)"/>
                <a:ea typeface="Calibri" panose="020F0502020204030204" pitchFamily="34" charset="0"/>
                <a:cs typeface="Courier New" panose="02070309020205020404" pitchFamily="49" charset="0"/>
              </a:rPr>
              <a:t>Ir nozīmīga nometnes dalībnieku vecākiem un nometnes veidotājiem</a:t>
            </a:r>
            <a:endParaRPr lang="lv-LV" sz="2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300"/>
              </a:spcAft>
              <a:buFontTx/>
              <a:buChar char="-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Izmanto iedvesmojošu, bet ne pārmērīgi patētisku valodu</a:t>
            </a:r>
            <a:endParaRPr lang="lv-LV" sz="2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300"/>
              </a:spcAft>
              <a:buFontTx/>
              <a:buChar char="-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Ir latviska un ievēro latviešu valodas kultūru</a:t>
            </a:r>
            <a:endParaRPr lang="lv-LV" sz="2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3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Nometnes tēma: [tēma]</a:t>
            </a:r>
            <a:endParaRPr lang="lv-LV" sz="2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3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Galvenās vērtības: [vērtības]</a:t>
            </a:r>
            <a:endParaRPr lang="lv-LV" sz="2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95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48330-B6F1-D3F5-6811-992BA4E47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F1F88D9-44F2-1161-4D80-A723BB5A3DD6}"/>
              </a:ext>
            </a:extLst>
          </p:cNvPr>
          <p:cNvSpPr txBox="1"/>
          <p:nvPr/>
        </p:nvSpPr>
        <p:spPr>
          <a:xfrm>
            <a:off x="4484822" y="619533"/>
            <a:ext cx="3222357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900" b="1" dirty="0">
                <a:solidFill>
                  <a:schemeClr val="tx1">
                    <a:alpha val="10000"/>
                  </a:schemeClr>
                </a:solidFill>
                <a:latin typeface="Elsie" panose="02000000000000000000" pitchFamily="2" charset="0"/>
                <a:cs typeface="Arial" pitchFamily="34" charset="0"/>
              </a:rPr>
              <a:t>01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19D92F-29AF-7656-BE34-A42A9968D08F}"/>
              </a:ext>
            </a:extLst>
          </p:cNvPr>
          <p:cNvSpPr txBox="1"/>
          <p:nvPr/>
        </p:nvSpPr>
        <p:spPr>
          <a:xfrm>
            <a:off x="3042926" y="264915"/>
            <a:ext cx="61061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sz="5400" b="1" dirty="0">
                <a:latin typeface="Elsie" panose="02000000000000000000" pitchFamily="2" charset="0"/>
                <a:cs typeface="Arial" pitchFamily="34" charset="0"/>
              </a:rPr>
              <a:t>Nometnes filozofija</a:t>
            </a:r>
            <a:endParaRPr lang="en-US" sz="2800" b="1" dirty="0">
              <a:latin typeface="Elsie" panose="02000000000000000000" pitchFamily="2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2DAB57-3C9B-81CB-33B9-6AFF00047BC3}"/>
              </a:ext>
            </a:extLst>
          </p:cNvPr>
          <p:cNvSpPr txBox="1"/>
          <p:nvPr/>
        </p:nvSpPr>
        <p:spPr>
          <a:xfrm>
            <a:off x="1901535" y="1064881"/>
            <a:ext cx="10162309" cy="5397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lv-LV" sz="3200" b="1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Prompts</a:t>
            </a:r>
            <a:r>
              <a:rPr lang="lv-LV" sz="32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1.3 - SMART mērķu izveidošana</a:t>
            </a:r>
            <a:endParaRPr lang="lv-LV" sz="2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3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Izmantojot šo nometnes profilu:</a:t>
            </a:r>
            <a:endParaRPr lang="lv-LV" sz="2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3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Tēma: [tēma]</a:t>
            </a:r>
            <a:endParaRPr lang="lv-LV" sz="2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3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Ilgums: [dienas]</a:t>
            </a:r>
            <a:endParaRPr lang="lv-LV" sz="2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3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Dalībnieki: [vecums, skaits]</a:t>
            </a:r>
            <a:endParaRPr lang="lv-LV" sz="2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3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Vērtības: [vērtības]</a:t>
            </a:r>
            <a:endParaRPr lang="lv-LV" sz="2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3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izveido 3 SMART mērķus (</a:t>
            </a:r>
            <a:r>
              <a:rPr lang="lv-LV" sz="2400" kern="0" dirty="0" err="1">
                <a:solidFill>
                  <a:srgbClr val="383A42"/>
                </a:solidFill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Specific</a:t>
            </a:r>
            <a:r>
              <a:rPr lang="lv-LV" sz="2400" kern="0" dirty="0">
                <a:solidFill>
                  <a:srgbClr val="383A42"/>
                </a:solidFill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lv-LV" sz="2400" kern="0" dirty="0" err="1">
                <a:solidFill>
                  <a:srgbClr val="383A42"/>
                </a:solidFill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Measurable</a:t>
            </a:r>
            <a:r>
              <a:rPr lang="lv-LV" sz="2400" kern="0" dirty="0">
                <a:solidFill>
                  <a:srgbClr val="383A42"/>
                </a:solidFill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lv-LV" sz="2400" kern="0" dirty="0" err="1">
                <a:solidFill>
                  <a:srgbClr val="383A42"/>
                </a:solidFill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Achievable</a:t>
            </a:r>
            <a:r>
              <a:rPr lang="lv-LV" sz="2400" kern="0" dirty="0">
                <a:solidFill>
                  <a:srgbClr val="383A42"/>
                </a:solidFill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, Relevant, </a:t>
            </a:r>
            <a:r>
              <a:rPr lang="lv-LV" sz="2400" kern="0" dirty="0" err="1">
                <a:solidFill>
                  <a:srgbClr val="383A42"/>
                </a:solidFill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Time-bound</a:t>
            </a:r>
            <a:r>
              <a:rPr lang="lv-LV" sz="2400" kern="0" dirty="0">
                <a:solidFill>
                  <a:srgbClr val="383A42"/>
                </a:solidFill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), kas aptver:</a:t>
            </a:r>
            <a:endParaRPr lang="lv-LV" sz="2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3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1. Sociālo kompetenču attīstību</a:t>
            </a:r>
            <a:endParaRPr lang="lv-LV" sz="2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3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2. Tēmai specifiskas zināšanas/prasmes</a:t>
            </a:r>
            <a:endParaRPr lang="lv-LV" sz="2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3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3. Personīgo izaugsmi</a:t>
            </a:r>
            <a:endParaRPr lang="lv-LV" sz="2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3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rgbClr val="383A42"/>
                </a:solidFill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 Katram mērķim pievieno konkrētu novērtēšanas metodi.</a:t>
            </a:r>
            <a:endParaRPr lang="lv-LV" sz="2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60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29B8897-B76B-2DB3-B098-3A83CD5C8A7B}"/>
              </a:ext>
            </a:extLst>
          </p:cNvPr>
          <p:cNvGrpSpPr/>
          <p:nvPr/>
        </p:nvGrpSpPr>
        <p:grpSpPr>
          <a:xfrm>
            <a:off x="1007918" y="1063493"/>
            <a:ext cx="10101845" cy="5503561"/>
            <a:chOff x="1411238" y="1433716"/>
            <a:chExt cx="9254915" cy="420779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91786C6-481F-C164-8D5F-FF2C5DDDA64E}"/>
                </a:ext>
              </a:extLst>
            </p:cNvPr>
            <p:cNvSpPr/>
            <p:nvPr/>
          </p:nvSpPr>
          <p:spPr bwMode="auto">
            <a:xfrm>
              <a:off x="1487439" y="1495933"/>
              <a:ext cx="9178714" cy="4100558"/>
            </a:xfrm>
            <a:prstGeom prst="rect">
              <a:avLst/>
            </a:prstGeom>
            <a:solidFill>
              <a:schemeClr val="accent1">
                <a:alpha val="43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131" name="L-Shape 130">
              <a:extLst>
                <a:ext uri="{FF2B5EF4-FFF2-40B4-BE49-F238E27FC236}">
                  <a16:creationId xmlns:a16="http://schemas.microsoft.com/office/drawing/2014/main" id="{51DE73CC-C223-CD39-22F9-83ED68DB07CA}"/>
                </a:ext>
              </a:extLst>
            </p:cNvPr>
            <p:cNvSpPr/>
            <p:nvPr/>
          </p:nvSpPr>
          <p:spPr bwMode="auto">
            <a:xfrm flipV="1">
              <a:off x="1411238" y="1433716"/>
              <a:ext cx="1850959" cy="1850959"/>
            </a:xfrm>
            <a:prstGeom prst="corner">
              <a:avLst>
                <a:gd name="adj1" fmla="val 6443"/>
                <a:gd name="adj2" fmla="val 6464"/>
              </a:avLst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548443A5-B2D3-9C53-577F-5E4242FBA057}"/>
                </a:ext>
              </a:extLst>
            </p:cNvPr>
            <p:cNvSpPr/>
            <p:nvPr/>
          </p:nvSpPr>
          <p:spPr bwMode="auto">
            <a:xfrm>
              <a:off x="1411238" y="3790550"/>
              <a:ext cx="1850959" cy="1850959"/>
            </a:xfrm>
            <a:prstGeom prst="corner">
              <a:avLst>
                <a:gd name="adj1" fmla="val 6443"/>
                <a:gd name="adj2" fmla="val 6464"/>
              </a:avLst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8C7A55E-065B-4B27-EA6F-62DDD1016BDD}"/>
              </a:ext>
            </a:extLst>
          </p:cNvPr>
          <p:cNvSpPr/>
          <p:nvPr/>
        </p:nvSpPr>
        <p:spPr>
          <a:xfrm rot="21155770">
            <a:off x="8328032" y="4996717"/>
            <a:ext cx="1792579" cy="685148"/>
          </a:xfrm>
          <a:custGeom>
            <a:avLst/>
            <a:gdLst>
              <a:gd name="connsiteX0" fmla="*/ 2228932 w 2231251"/>
              <a:gd name="connsiteY0" fmla="*/ 698659 h 852814"/>
              <a:gd name="connsiteX1" fmla="*/ 1119040 w 2231251"/>
              <a:gd name="connsiteY1" fmla="*/ 772719 h 852814"/>
              <a:gd name="connsiteX2" fmla="*/ 39796 w 2231251"/>
              <a:gd name="connsiteY2" fmla="*/ 97321 h 852814"/>
              <a:gd name="connsiteX3" fmla="*/ 1443420 w 2231251"/>
              <a:gd name="connsiteY3" fmla="*/ 169653 h 852814"/>
              <a:gd name="connsiteX4" fmla="*/ 2228932 w 2231251"/>
              <a:gd name="connsiteY4" fmla="*/ 698604 h 852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1251" h="852814">
                <a:moveTo>
                  <a:pt x="2228932" y="698659"/>
                </a:moveTo>
                <a:cubicBezTo>
                  <a:pt x="2192543" y="861490"/>
                  <a:pt x="1732860" y="909916"/>
                  <a:pt x="1119040" y="772719"/>
                </a:cubicBezTo>
                <a:cubicBezTo>
                  <a:pt x="383123" y="608272"/>
                  <a:pt x="-153740" y="281161"/>
                  <a:pt x="39796" y="97321"/>
                </a:cubicBezTo>
                <a:cubicBezTo>
                  <a:pt x="210875" y="-65176"/>
                  <a:pt x="871672" y="-12682"/>
                  <a:pt x="1443420" y="169653"/>
                </a:cubicBezTo>
                <a:cubicBezTo>
                  <a:pt x="1935591" y="326633"/>
                  <a:pt x="2262145" y="549983"/>
                  <a:pt x="2228932" y="698604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AFE82A-9B27-E234-8C59-91ABCC3B1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73" y="150098"/>
            <a:ext cx="10907654" cy="770400"/>
          </a:xfrm>
          <a:prstGeom prst="rect">
            <a:avLst/>
          </a:prstGeom>
        </p:spPr>
        <p:txBody>
          <a:bodyPr/>
          <a:lstStyle/>
          <a:p>
            <a:r>
              <a:rPr lang="es-ES" b="1" dirty="0"/>
              <a:t>Sižeta un caurviju darbības veidošana 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729B17-24A6-071F-FB8E-EF89FA06F968}"/>
              </a:ext>
            </a:extLst>
          </p:cNvPr>
          <p:cNvSpPr txBox="1"/>
          <p:nvPr/>
        </p:nvSpPr>
        <p:spPr>
          <a:xfrm>
            <a:off x="1082236" y="1216490"/>
            <a:ext cx="8821403" cy="5709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lv-LV" sz="24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Prompts</a:t>
            </a:r>
            <a:r>
              <a:rPr lang="lv-LV" sz="2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2.1 - </a:t>
            </a:r>
            <a:r>
              <a:rPr lang="lv-LV" sz="24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Pamatsižeta</a:t>
            </a:r>
            <a:r>
              <a:rPr lang="lv-LV" sz="2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struktūra</a:t>
            </a:r>
            <a:endParaRPr lang="lv-LV" sz="2400" kern="1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Izveido nometnes sižetu ar šādiem parametriem:</a:t>
            </a:r>
            <a:endParaRPr lang="lv-LV" sz="2400" b="1" kern="1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Tēma: [tēma]</a:t>
            </a:r>
            <a:endParaRPr lang="lv-LV" sz="2400" kern="1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Ilgums: [dienas] dienas</a:t>
            </a:r>
            <a:endParaRPr lang="lv-LV" sz="2400" kern="1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Vecums: [vecuma grupa]</a:t>
            </a:r>
            <a:endParaRPr lang="lv-LV" sz="2400" kern="1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</a:t>
            </a:r>
            <a:r>
              <a:rPr lang="lv-LV" sz="2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Kompleksitātes</a:t>
            </a:r>
            <a:r>
              <a:rPr lang="lv-LV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 līmenis: [zems/vidējs/augsts]</a:t>
            </a:r>
            <a:endParaRPr lang="lv-LV" sz="2400" kern="1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 Sižetam jāietver:</a:t>
            </a:r>
            <a:endParaRPr lang="lv-LV" sz="2400" b="1" kern="1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Aizraujošs sākums (konflikts/izaicinājums)</a:t>
            </a:r>
            <a:endParaRPr lang="lv-LV" sz="2400" kern="1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- 3-4 sižeta pavērsienu punkti</a:t>
            </a:r>
            <a:endParaRPr lang="lv-LV" sz="2400" kern="1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Pakāpeniski pieaugoša emocionālā spriedze</a:t>
            </a:r>
            <a:endParaRPr lang="lv-LV" sz="2400" kern="1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Aizraujošs, emocionāls noslēgums ar dalībnieku ieguldījumu</a:t>
            </a:r>
            <a:endParaRPr lang="lv-LV" sz="2400" kern="1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 Apraksti katru dienu vienā rindkopā, fokusējoties uz sižeta attīstību, ne konkrētām aktivitātēm.</a:t>
            </a:r>
            <a:endParaRPr lang="lv-LV" sz="2400" kern="1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lv-LV" sz="2400" kern="1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4ABF5F6-1412-1D16-40F0-84BC5D81499B}"/>
              </a:ext>
            </a:extLst>
          </p:cNvPr>
          <p:cNvGrpSpPr/>
          <p:nvPr/>
        </p:nvGrpSpPr>
        <p:grpSpPr>
          <a:xfrm>
            <a:off x="8232411" y="1436316"/>
            <a:ext cx="2548351" cy="4064792"/>
            <a:chOff x="8232411" y="1436316"/>
            <a:chExt cx="2548351" cy="4064792"/>
          </a:xfrm>
        </p:grpSpPr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E7CC1461-6B02-1F25-0184-350C41F17A02}"/>
                </a:ext>
              </a:extLst>
            </p:cNvPr>
            <p:cNvGrpSpPr/>
            <p:nvPr/>
          </p:nvGrpSpPr>
          <p:grpSpPr>
            <a:xfrm>
              <a:off x="8751262" y="2032022"/>
              <a:ext cx="473324" cy="509820"/>
              <a:chOff x="8075141" y="1824249"/>
              <a:chExt cx="515892" cy="555670"/>
            </a:xfrm>
          </p:grpSpPr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4FA53248-4A5A-D17D-A0DC-6C527DD0FBB9}"/>
                  </a:ext>
                </a:extLst>
              </p:cNvPr>
              <p:cNvSpPr/>
              <p:nvPr/>
            </p:nvSpPr>
            <p:spPr>
              <a:xfrm rot="19664367">
                <a:off x="8238023" y="1824249"/>
                <a:ext cx="338224" cy="538556"/>
              </a:xfrm>
              <a:custGeom>
                <a:avLst/>
                <a:gdLst>
                  <a:gd name="connsiteX0" fmla="*/ 337045 w 338224"/>
                  <a:gd name="connsiteY0" fmla="*/ 492143 h 538556"/>
                  <a:gd name="connsiteX1" fmla="*/ 222362 w 338224"/>
                  <a:gd name="connsiteY1" fmla="*/ 6300 h 538556"/>
                  <a:gd name="connsiteX2" fmla="*/ 35407 w 338224"/>
                  <a:gd name="connsiteY2" fmla="*/ 255716 h 538556"/>
                  <a:gd name="connsiteX3" fmla="*/ 247257 w 338224"/>
                  <a:gd name="connsiteY3" fmla="*/ 538557 h 538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224" h="538556">
                    <a:moveTo>
                      <a:pt x="337045" y="492143"/>
                    </a:moveTo>
                    <a:cubicBezTo>
                      <a:pt x="346560" y="318638"/>
                      <a:pt x="297612" y="75803"/>
                      <a:pt x="222362" y="6300"/>
                    </a:cubicBezTo>
                    <a:cubicBezTo>
                      <a:pt x="171967" y="-34573"/>
                      <a:pt x="-94716" y="132117"/>
                      <a:pt x="35407" y="255716"/>
                    </a:cubicBezTo>
                    <a:cubicBezTo>
                      <a:pt x="87670" y="283580"/>
                      <a:pt x="192954" y="381299"/>
                      <a:pt x="247257" y="538557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00B401FA-D633-6FC5-3B6E-B30CA0D2083A}"/>
                  </a:ext>
                </a:extLst>
              </p:cNvPr>
              <p:cNvSpPr/>
              <p:nvPr/>
            </p:nvSpPr>
            <p:spPr>
              <a:xfrm rot="19664367">
                <a:off x="8265903" y="1880359"/>
                <a:ext cx="325130" cy="469387"/>
              </a:xfrm>
              <a:custGeom>
                <a:avLst/>
                <a:gdLst>
                  <a:gd name="connsiteX0" fmla="*/ 323948 w 325130"/>
                  <a:gd name="connsiteY0" fmla="*/ 427963 h 469387"/>
                  <a:gd name="connsiteX1" fmla="*/ 243835 w 325130"/>
                  <a:gd name="connsiteY1" fmla="*/ 469388 h 469387"/>
                  <a:gd name="connsiteX2" fmla="*/ 232211 w 325130"/>
                  <a:gd name="connsiteY2" fmla="*/ 468844 h 469387"/>
                  <a:gd name="connsiteX3" fmla="*/ 22318 w 325130"/>
                  <a:gd name="connsiteY3" fmla="*/ 191529 h 469387"/>
                  <a:gd name="connsiteX4" fmla="*/ 0 w 325130"/>
                  <a:gd name="connsiteY4" fmla="*/ 163988 h 469387"/>
                  <a:gd name="connsiteX5" fmla="*/ 195478 w 325130"/>
                  <a:gd name="connsiteY5" fmla="*/ 4918 h 469387"/>
                  <a:gd name="connsiteX6" fmla="*/ 318160 w 325130"/>
                  <a:gd name="connsiteY6" fmla="*/ 264511 h 469387"/>
                  <a:gd name="connsiteX7" fmla="*/ 323948 w 325130"/>
                  <a:gd name="connsiteY7" fmla="*/ 427963 h 469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5130" h="469387">
                    <a:moveTo>
                      <a:pt x="323948" y="427963"/>
                    </a:moveTo>
                    <a:lnTo>
                      <a:pt x="243835" y="469388"/>
                    </a:lnTo>
                    <a:cubicBezTo>
                      <a:pt x="239962" y="469209"/>
                      <a:pt x="236083" y="469030"/>
                      <a:pt x="232211" y="468844"/>
                    </a:cubicBezTo>
                    <a:cubicBezTo>
                      <a:pt x="177391" y="314831"/>
                      <a:pt x="73954" y="219076"/>
                      <a:pt x="22318" y="191529"/>
                    </a:cubicBezTo>
                    <a:cubicBezTo>
                      <a:pt x="12844" y="182544"/>
                      <a:pt x="5492" y="173318"/>
                      <a:pt x="0" y="163988"/>
                    </a:cubicBezTo>
                    <a:cubicBezTo>
                      <a:pt x="65224" y="92708"/>
                      <a:pt x="180974" y="-25558"/>
                      <a:pt x="195478" y="4918"/>
                    </a:cubicBezTo>
                    <a:cubicBezTo>
                      <a:pt x="237702" y="93569"/>
                      <a:pt x="239997" y="337728"/>
                      <a:pt x="318160" y="264511"/>
                    </a:cubicBezTo>
                    <a:cubicBezTo>
                      <a:pt x="324534" y="320867"/>
                      <a:pt x="326725" y="377347"/>
                      <a:pt x="323948" y="42796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33EFA719-EBA2-A758-BFAA-D3FACD0D390E}"/>
                  </a:ext>
                </a:extLst>
              </p:cNvPr>
              <p:cNvSpPr/>
              <p:nvPr/>
            </p:nvSpPr>
            <p:spPr>
              <a:xfrm rot="19664367">
                <a:off x="8238023" y="1824249"/>
                <a:ext cx="338224" cy="538556"/>
              </a:xfrm>
              <a:custGeom>
                <a:avLst/>
                <a:gdLst>
                  <a:gd name="connsiteX0" fmla="*/ 337045 w 338224"/>
                  <a:gd name="connsiteY0" fmla="*/ 492143 h 538556"/>
                  <a:gd name="connsiteX1" fmla="*/ 222362 w 338224"/>
                  <a:gd name="connsiteY1" fmla="*/ 6300 h 538556"/>
                  <a:gd name="connsiteX2" fmla="*/ 35407 w 338224"/>
                  <a:gd name="connsiteY2" fmla="*/ 255716 h 538556"/>
                  <a:gd name="connsiteX3" fmla="*/ 247257 w 338224"/>
                  <a:gd name="connsiteY3" fmla="*/ 538557 h 538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224" h="538556">
                    <a:moveTo>
                      <a:pt x="337045" y="492143"/>
                    </a:moveTo>
                    <a:cubicBezTo>
                      <a:pt x="346560" y="318638"/>
                      <a:pt x="297612" y="75803"/>
                      <a:pt x="222362" y="6300"/>
                    </a:cubicBezTo>
                    <a:cubicBezTo>
                      <a:pt x="171967" y="-34573"/>
                      <a:pt x="-94716" y="132117"/>
                      <a:pt x="35407" y="255716"/>
                    </a:cubicBezTo>
                    <a:cubicBezTo>
                      <a:pt x="87670" y="283580"/>
                      <a:pt x="192954" y="381299"/>
                      <a:pt x="247257" y="538557"/>
                    </a:cubicBezTo>
                  </a:path>
                </a:pathLst>
              </a:custGeom>
              <a:noFill/>
              <a:ln w="21391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0BE55020-07EA-E0D3-FA44-8F9531AB94B5}"/>
                  </a:ext>
                </a:extLst>
              </p:cNvPr>
              <p:cNvSpPr/>
              <p:nvPr/>
            </p:nvSpPr>
            <p:spPr>
              <a:xfrm rot="19664367">
                <a:off x="8318423" y="1869690"/>
                <a:ext cx="197648" cy="456587"/>
              </a:xfrm>
              <a:custGeom>
                <a:avLst/>
                <a:gdLst>
                  <a:gd name="connsiteX0" fmla="*/ 51677 w 197648"/>
                  <a:gd name="connsiteY0" fmla="*/ 0 h 456587"/>
                  <a:gd name="connsiteX1" fmla="*/ 197649 w 197648"/>
                  <a:gd name="connsiteY1" fmla="*/ 453645 h 456587"/>
                  <a:gd name="connsiteX2" fmla="*/ 186914 w 197648"/>
                  <a:gd name="connsiteY2" fmla="*/ 456587 h 456587"/>
                  <a:gd name="connsiteX3" fmla="*/ 0 w 197648"/>
                  <a:gd name="connsiteY3" fmla="*/ 206406 h 456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648" h="456587">
                    <a:moveTo>
                      <a:pt x="51677" y="0"/>
                    </a:moveTo>
                    <a:cubicBezTo>
                      <a:pt x="169819" y="84179"/>
                      <a:pt x="149410" y="337708"/>
                      <a:pt x="197649" y="453645"/>
                    </a:cubicBezTo>
                    <a:lnTo>
                      <a:pt x="186914" y="456587"/>
                    </a:lnTo>
                    <a:cubicBezTo>
                      <a:pt x="186914" y="456587"/>
                      <a:pt x="118066" y="258587"/>
                      <a:pt x="0" y="206406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2B7B3E6F-71FE-8B8E-5475-B4383A7DB144}"/>
                  </a:ext>
                </a:extLst>
              </p:cNvPr>
              <p:cNvSpPr/>
              <p:nvPr/>
            </p:nvSpPr>
            <p:spPr>
              <a:xfrm rot="19664367">
                <a:off x="8401714" y="2026190"/>
                <a:ext cx="51586" cy="120971"/>
              </a:xfrm>
              <a:custGeom>
                <a:avLst/>
                <a:gdLst>
                  <a:gd name="connsiteX0" fmla="*/ 49298 w 51586"/>
                  <a:gd name="connsiteY0" fmla="*/ 74297 h 120971"/>
                  <a:gd name="connsiteX1" fmla="*/ 44186 w 51586"/>
                  <a:gd name="connsiteY1" fmla="*/ 119476 h 120971"/>
                  <a:gd name="connsiteX2" fmla="*/ 12311 w 51586"/>
                  <a:gd name="connsiteY2" fmla="*/ 97517 h 120971"/>
                  <a:gd name="connsiteX3" fmla="*/ 4863 w 51586"/>
                  <a:gd name="connsiteY3" fmla="*/ 777 h 120971"/>
                  <a:gd name="connsiteX4" fmla="*/ 49298 w 51586"/>
                  <a:gd name="connsiteY4" fmla="*/ 74297 h 120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86" h="120971">
                    <a:moveTo>
                      <a:pt x="49298" y="74297"/>
                    </a:moveTo>
                    <a:cubicBezTo>
                      <a:pt x="53129" y="95753"/>
                      <a:pt x="52613" y="115342"/>
                      <a:pt x="44186" y="119476"/>
                    </a:cubicBezTo>
                    <a:cubicBezTo>
                      <a:pt x="36372" y="123307"/>
                      <a:pt x="27704" y="121041"/>
                      <a:pt x="12311" y="97517"/>
                    </a:cubicBezTo>
                    <a:cubicBezTo>
                      <a:pt x="-3475" y="73394"/>
                      <a:pt x="-1862" y="3037"/>
                      <a:pt x="4863" y="777"/>
                    </a:cubicBezTo>
                    <a:cubicBezTo>
                      <a:pt x="29847" y="-7616"/>
                      <a:pt x="45736" y="54315"/>
                      <a:pt x="49298" y="74297"/>
                    </a:cubicBez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B3BCC6E0-6F8A-B857-ABE8-CEF52334734B}"/>
                  </a:ext>
                </a:extLst>
              </p:cNvPr>
              <p:cNvSpPr/>
              <p:nvPr/>
            </p:nvSpPr>
            <p:spPr>
              <a:xfrm rot="19664367">
                <a:off x="8314148" y="1862524"/>
                <a:ext cx="213585" cy="472635"/>
              </a:xfrm>
              <a:custGeom>
                <a:avLst/>
                <a:gdLst>
                  <a:gd name="connsiteX0" fmla="*/ 60088 w 213585"/>
                  <a:gd name="connsiteY0" fmla="*/ 965 h 472635"/>
                  <a:gd name="connsiteX1" fmla="*/ 164138 w 213585"/>
                  <a:gd name="connsiteY1" fmla="*/ 219443 h 472635"/>
                  <a:gd name="connsiteX2" fmla="*/ 195372 w 213585"/>
                  <a:gd name="connsiteY2" fmla="*/ 398653 h 472635"/>
                  <a:gd name="connsiteX3" fmla="*/ 212729 w 213585"/>
                  <a:gd name="connsiteY3" fmla="*/ 454899 h 472635"/>
                  <a:gd name="connsiteX4" fmla="*/ 205749 w 213585"/>
                  <a:gd name="connsiteY4" fmla="*/ 469176 h 472635"/>
                  <a:gd name="connsiteX5" fmla="*/ 195048 w 213585"/>
                  <a:gd name="connsiteY5" fmla="*/ 472235 h 472635"/>
                  <a:gd name="connsiteX6" fmla="*/ 194794 w 213585"/>
                  <a:gd name="connsiteY6" fmla="*/ 472304 h 472635"/>
                  <a:gd name="connsiteX7" fmla="*/ 182102 w 213585"/>
                  <a:gd name="connsiteY7" fmla="*/ 465427 h 472635"/>
                  <a:gd name="connsiteX8" fmla="*/ 36199 w 213585"/>
                  <a:gd name="connsiteY8" fmla="*/ 236683 h 472635"/>
                  <a:gd name="connsiteX9" fmla="*/ 3084 w 213585"/>
                  <a:gd name="connsiteY9" fmla="*/ 216597 h 472635"/>
                  <a:gd name="connsiteX10" fmla="*/ 507 w 213585"/>
                  <a:gd name="connsiteY10" fmla="*/ 209473 h 472635"/>
                  <a:gd name="connsiteX11" fmla="*/ 7466 w 213585"/>
                  <a:gd name="connsiteY11" fmla="*/ 206827 h 472635"/>
                  <a:gd name="connsiteX12" fmla="*/ 43275 w 213585"/>
                  <a:gd name="connsiteY12" fmla="*/ 226933 h 472635"/>
                  <a:gd name="connsiteX13" fmla="*/ 201394 w 213585"/>
                  <a:gd name="connsiteY13" fmla="*/ 455905 h 472635"/>
                  <a:gd name="connsiteX14" fmla="*/ 202332 w 213585"/>
                  <a:gd name="connsiteY14" fmla="*/ 458392 h 472635"/>
                  <a:gd name="connsiteX15" fmla="*/ 189385 w 213585"/>
                  <a:gd name="connsiteY15" fmla="*/ 451585 h 472635"/>
                  <a:gd name="connsiteX16" fmla="*/ 200147 w 213585"/>
                  <a:gd name="connsiteY16" fmla="*/ 448760 h 472635"/>
                  <a:gd name="connsiteX17" fmla="*/ 193167 w 213585"/>
                  <a:gd name="connsiteY17" fmla="*/ 463036 h 472635"/>
                  <a:gd name="connsiteX18" fmla="*/ 183176 w 213585"/>
                  <a:gd name="connsiteY18" fmla="*/ 433098 h 472635"/>
                  <a:gd name="connsiteX19" fmla="*/ 75632 w 213585"/>
                  <a:gd name="connsiteY19" fmla="*/ 29229 h 472635"/>
                  <a:gd name="connsiteX20" fmla="*/ 53852 w 213585"/>
                  <a:gd name="connsiteY20" fmla="*/ 9674 h 472635"/>
                  <a:gd name="connsiteX21" fmla="*/ 52688 w 213585"/>
                  <a:gd name="connsiteY21" fmla="*/ 2191 h 472635"/>
                  <a:gd name="connsiteX22" fmla="*/ 60074 w 213585"/>
                  <a:gd name="connsiteY22" fmla="*/ 965 h 472635"/>
                  <a:gd name="connsiteX23" fmla="*/ 60074 w 213585"/>
                  <a:gd name="connsiteY23" fmla="*/ 965 h 472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3585" h="472635">
                    <a:moveTo>
                      <a:pt x="60088" y="965"/>
                    </a:moveTo>
                    <a:cubicBezTo>
                      <a:pt x="127806" y="49383"/>
                      <a:pt x="148828" y="142223"/>
                      <a:pt x="164138" y="219443"/>
                    </a:cubicBezTo>
                    <a:cubicBezTo>
                      <a:pt x="175549" y="279272"/>
                      <a:pt x="182081" y="339534"/>
                      <a:pt x="195372" y="398653"/>
                    </a:cubicBezTo>
                    <a:cubicBezTo>
                      <a:pt x="199810" y="417795"/>
                      <a:pt x="205081" y="436963"/>
                      <a:pt x="212729" y="454899"/>
                    </a:cubicBezTo>
                    <a:cubicBezTo>
                      <a:pt x="215278" y="460714"/>
                      <a:pt x="211895" y="467612"/>
                      <a:pt x="205749" y="469176"/>
                    </a:cubicBezTo>
                    <a:cubicBezTo>
                      <a:pt x="205749" y="469176"/>
                      <a:pt x="195048" y="472235"/>
                      <a:pt x="195048" y="472235"/>
                    </a:cubicBezTo>
                    <a:cubicBezTo>
                      <a:pt x="195048" y="472235"/>
                      <a:pt x="194794" y="472297"/>
                      <a:pt x="194794" y="472304"/>
                    </a:cubicBezTo>
                    <a:cubicBezTo>
                      <a:pt x="189392" y="473689"/>
                      <a:pt x="183879" y="470616"/>
                      <a:pt x="182102" y="465427"/>
                    </a:cubicBezTo>
                    <a:cubicBezTo>
                      <a:pt x="154030" y="386299"/>
                      <a:pt x="103896" y="288050"/>
                      <a:pt x="36199" y="236683"/>
                    </a:cubicBezTo>
                    <a:cubicBezTo>
                      <a:pt x="25857" y="228848"/>
                      <a:pt x="14763" y="222075"/>
                      <a:pt x="3084" y="216597"/>
                    </a:cubicBezTo>
                    <a:cubicBezTo>
                      <a:pt x="404" y="215343"/>
                      <a:pt x="-747" y="212153"/>
                      <a:pt x="507" y="209473"/>
                    </a:cubicBezTo>
                    <a:cubicBezTo>
                      <a:pt x="1734" y="206854"/>
                      <a:pt x="4821" y="205697"/>
                      <a:pt x="7466" y="206827"/>
                    </a:cubicBezTo>
                    <a:cubicBezTo>
                      <a:pt x="20103" y="212243"/>
                      <a:pt x="32106" y="219050"/>
                      <a:pt x="43275" y="226933"/>
                    </a:cubicBezTo>
                    <a:cubicBezTo>
                      <a:pt x="115321" y="278066"/>
                      <a:pt x="169058" y="374985"/>
                      <a:pt x="201394" y="455905"/>
                    </a:cubicBezTo>
                    <a:cubicBezTo>
                      <a:pt x="201394" y="455905"/>
                      <a:pt x="202332" y="458392"/>
                      <a:pt x="202332" y="458392"/>
                    </a:cubicBezTo>
                    <a:lnTo>
                      <a:pt x="189385" y="451585"/>
                    </a:lnTo>
                    <a:cubicBezTo>
                      <a:pt x="189385" y="451585"/>
                      <a:pt x="200147" y="448760"/>
                      <a:pt x="200147" y="448760"/>
                    </a:cubicBezTo>
                    <a:lnTo>
                      <a:pt x="193167" y="463036"/>
                    </a:lnTo>
                    <a:cubicBezTo>
                      <a:pt x="189185" y="453149"/>
                      <a:pt x="185967" y="443137"/>
                      <a:pt x="183176" y="433098"/>
                    </a:cubicBezTo>
                    <a:cubicBezTo>
                      <a:pt x="149690" y="312531"/>
                      <a:pt x="159949" y="124184"/>
                      <a:pt x="75632" y="29229"/>
                    </a:cubicBezTo>
                    <a:cubicBezTo>
                      <a:pt x="69004" y="22022"/>
                      <a:pt x="61735" y="15434"/>
                      <a:pt x="53852" y="9674"/>
                    </a:cubicBezTo>
                    <a:cubicBezTo>
                      <a:pt x="51468" y="7931"/>
                      <a:pt x="50944" y="4575"/>
                      <a:pt x="52688" y="2191"/>
                    </a:cubicBezTo>
                    <a:cubicBezTo>
                      <a:pt x="54410" y="-165"/>
                      <a:pt x="57697" y="-696"/>
                      <a:pt x="60074" y="965"/>
                    </a:cubicBezTo>
                    <a:lnTo>
                      <a:pt x="60074" y="96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E9771700-617A-F42B-ADC3-FD33FF63A117}"/>
                  </a:ext>
                </a:extLst>
              </p:cNvPr>
              <p:cNvSpPr/>
              <p:nvPr/>
            </p:nvSpPr>
            <p:spPr>
              <a:xfrm rot="19664367">
                <a:off x="8085548" y="1866904"/>
                <a:ext cx="366209" cy="501044"/>
              </a:xfrm>
              <a:custGeom>
                <a:avLst/>
                <a:gdLst>
                  <a:gd name="connsiteX0" fmla="*/ 352442 w 366209"/>
                  <a:gd name="connsiteY0" fmla="*/ 104044 h 501044"/>
                  <a:gd name="connsiteX1" fmla="*/ 171330 w 366209"/>
                  <a:gd name="connsiteY1" fmla="*/ 500589 h 501044"/>
                  <a:gd name="connsiteX2" fmla="*/ 14803 w 366209"/>
                  <a:gd name="connsiteY2" fmla="*/ 89471 h 501044"/>
                  <a:gd name="connsiteX3" fmla="*/ 366209 w 366209"/>
                  <a:gd name="connsiteY3" fmla="*/ 41252 h 501044"/>
                  <a:gd name="connsiteX4" fmla="*/ 352435 w 366209"/>
                  <a:gd name="connsiteY4" fmla="*/ 104044 h 50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6209" h="501044">
                    <a:moveTo>
                      <a:pt x="352442" y="104044"/>
                    </a:moveTo>
                    <a:cubicBezTo>
                      <a:pt x="356012" y="209665"/>
                      <a:pt x="300613" y="489020"/>
                      <a:pt x="171330" y="500589"/>
                    </a:cubicBezTo>
                    <a:cubicBezTo>
                      <a:pt x="9704" y="515058"/>
                      <a:pt x="-24369" y="180954"/>
                      <a:pt x="14803" y="89471"/>
                    </a:cubicBezTo>
                    <a:cubicBezTo>
                      <a:pt x="53237" y="-303"/>
                      <a:pt x="269621" y="-33453"/>
                      <a:pt x="366209" y="41252"/>
                    </a:cubicBezTo>
                    <a:lnTo>
                      <a:pt x="352435" y="10404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CCC83222-C4BA-ED61-18B4-71DE22DB21D9}"/>
                  </a:ext>
                </a:extLst>
              </p:cNvPr>
              <p:cNvSpPr/>
              <p:nvPr/>
            </p:nvSpPr>
            <p:spPr>
              <a:xfrm rot="19664367">
                <a:off x="8112687" y="1894502"/>
                <a:ext cx="309259" cy="447529"/>
              </a:xfrm>
              <a:custGeom>
                <a:avLst/>
                <a:gdLst>
                  <a:gd name="connsiteX0" fmla="*/ 122738 w 309259"/>
                  <a:gd name="connsiteY0" fmla="*/ 446675 h 447529"/>
                  <a:gd name="connsiteX1" fmla="*/ 48150 w 309259"/>
                  <a:gd name="connsiteY1" fmla="*/ 383615 h 447529"/>
                  <a:gd name="connsiteX2" fmla="*/ 12534 w 309259"/>
                  <a:gd name="connsiteY2" fmla="*/ 73234 h 447529"/>
                  <a:gd name="connsiteX3" fmla="*/ 238661 w 309259"/>
                  <a:gd name="connsiteY3" fmla="*/ 3304 h 447529"/>
                  <a:gd name="connsiteX4" fmla="*/ 309259 w 309259"/>
                  <a:gd name="connsiteY4" fmla="*/ 26497 h 447529"/>
                  <a:gd name="connsiteX5" fmla="*/ 298655 w 309259"/>
                  <a:gd name="connsiteY5" fmla="*/ 74839 h 447529"/>
                  <a:gd name="connsiteX6" fmla="*/ 298765 w 309259"/>
                  <a:gd name="connsiteY6" fmla="*/ 78188 h 447529"/>
                  <a:gd name="connsiteX7" fmla="*/ 142038 w 309259"/>
                  <a:gd name="connsiteY7" fmla="*/ 447185 h 447529"/>
                  <a:gd name="connsiteX8" fmla="*/ 122738 w 309259"/>
                  <a:gd name="connsiteY8" fmla="*/ 446675 h 447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9259" h="447529">
                    <a:moveTo>
                      <a:pt x="122738" y="446675"/>
                    </a:moveTo>
                    <a:cubicBezTo>
                      <a:pt x="94164" y="442348"/>
                      <a:pt x="69069" y="421133"/>
                      <a:pt x="48150" y="383615"/>
                    </a:cubicBezTo>
                    <a:cubicBezTo>
                      <a:pt x="-3548" y="290906"/>
                      <a:pt x="-10500" y="127026"/>
                      <a:pt x="12534" y="73234"/>
                    </a:cubicBezTo>
                    <a:cubicBezTo>
                      <a:pt x="34060" y="22955"/>
                      <a:pt x="143953" y="-11035"/>
                      <a:pt x="238661" y="3304"/>
                    </a:cubicBezTo>
                    <a:cubicBezTo>
                      <a:pt x="266133" y="7459"/>
                      <a:pt x="290194" y="15396"/>
                      <a:pt x="309259" y="26497"/>
                    </a:cubicBezTo>
                    <a:lnTo>
                      <a:pt x="298655" y="74839"/>
                    </a:lnTo>
                    <a:lnTo>
                      <a:pt x="298765" y="78188"/>
                    </a:lnTo>
                    <a:cubicBezTo>
                      <a:pt x="302314" y="183238"/>
                      <a:pt x="245248" y="437945"/>
                      <a:pt x="142038" y="447185"/>
                    </a:cubicBezTo>
                    <a:cubicBezTo>
                      <a:pt x="135396" y="447778"/>
                      <a:pt x="128905" y="447605"/>
                      <a:pt x="122738" y="44667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FCC7848E-C067-0667-570C-87A73CEFBD0A}"/>
                  </a:ext>
                </a:extLst>
              </p:cNvPr>
              <p:cNvSpPr/>
              <p:nvPr/>
            </p:nvSpPr>
            <p:spPr>
              <a:xfrm rot="19664367">
                <a:off x="8179500" y="2003302"/>
                <a:ext cx="261866" cy="322894"/>
              </a:xfrm>
              <a:custGeom>
                <a:avLst/>
                <a:gdLst>
                  <a:gd name="connsiteX0" fmla="*/ 106690 w 261866"/>
                  <a:gd name="connsiteY0" fmla="*/ 322550 h 322894"/>
                  <a:gd name="connsiteX1" fmla="*/ 87397 w 261866"/>
                  <a:gd name="connsiteY1" fmla="*/ 322040 h 322894"/>
                  <a:gd name="connsiteX2" fmla="*/ 12809 w 261866"/>
                  <a:gd name="connsiteY2" fmla="*/ 258986 h 322894"/>
                  <a:gd name="connsiteX3" fmla="*/ 0 w 261866"/>
                  <a:gd name="connsiteY3" fmla="*/ 232507 h 322894"/>
                  <a:gd name="connsiteX4" fmla="*/ 72541 w 261866"/>
                  <a:gd name="connsiteY4" fmla="*/ 283482 h 322894"/>
                  <a:gd name="connsiteX5" fmla="*/ 94914 w 261866"/>
                  <a:gd name="connsiteY5" fmla="*/ 284081 h 322894"/>
                  <a:gd name="connsiteX6" fmla="*/ 261867 w 261866"/>
                  <a:gd name="connsiteY6" fmla="*/ 0 h 322894"/>
                  <a:gd name="connsiteX7" fmla="*/ 106683 w 261866"/>
                  <a:gd name="connsiteY7" fmla="*/ 322550 h 322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1866" h="322894">
                    <a:moveTo>
                      <a:pt x="106690" y="322550"/>
                    </a:moveTo>
                    <a:cubicBezTo>
                      <a:pt x="100041" y="323142"/>
                      <a:pt x="93564" y="322970"/>
                      <a:pt x="87397" y="322040"/>
                    </a:cubicBezTo>
                    <a:cubicBezTo>
                      <a:pt x="58816" y="317713"/>
                      <a:pt x="33728" y="296490"/>
                      <a:pt x="12809" y="258986"/>
                    </a:cubicBezTo>
                    <a:cubicBezTo>
                      <a:pt x="8193" y="250684"/>
                      <a:pt x="3927" y="241809"/>
                      <a:pt x="0" y="232507"/>
                    </a:cubicBezTo>
                    <a:cubicBezTo>
                      <a:pt x="21195" y="262287"/>
                      <a:pt x="45531" y="279396"/>
                      <a:pt x="72541" y="283482"/>
                    </a:cubicBezTo>
                    <a:cubicBezTo>
                      <a:pt x="79693" y="284563"/>
                      <a:pt x="87225" y="284756"/>
                      <a:pt x="94914" y="284081"/>
                    </a:cubicBezTo>
                    <a:cubicBezTo>
                      <a:pt x="178769" y="276584"/>
                      <a:pt x="236331" y="129352"/>
                      <a:pt x="261867" y="0"/>
                    </a:cubicBezTo>
                    <a:cubicBezTo>
                      <a:pt x="251752" y="119320"/>
                      <a:pt x="196801" y="314495"/>
                      <a:pt x="106683" y="32255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C39505E1-2C5B-3F86-A8AD-83EE8D1AA3F0}"/>
                  </a:ext>
                </a:extLst>
              </p:cNvPr>
              <p:cNvSpPr/>
              <p:nvPr/>
            </p:nvSpPr>
            <p:spPr>
              <a:xfrm rot="19664367">
                <a:off x="8075141" y="1856133"/>
                <a:ext cx="387702" cy="523786"/>
              </a:xfrm>
              <a:custGeom>
                <a:avLst/>
                <a:gdLst>
                  <a:gd name="connsiteX0" fmla="*/ 363223 w 387702"/>
                  <a:gd name="connsiteY0" fmla="*/ 114727 h 523786"/>
                  <a:gd name="connsiteX1" fmla="*/ 184268 w 387702"/>
                  <a:gd name="connsiteY1" fmla="*/ 523082 h 523786"/>
                  <a:gd name="connsiteX2" fmla="*/ 66553 w 387702"/>
                  <a:gd name="connsiteY2" fmla="*/ 462930 h 523786"/>
                  <a:gd name="connsiteX3" fmla="*/ 6153 w 387702"/>
                  <a:gd name="connsiteY3" fmla="*/ 129114 h 523786"/>
                  <a:gd name="connsiteX4" fmla="*/ 20753 w 387702"/>
                  <a:gd name="connsiteY4" fmla="*/ 85988 h 523786"/>
                  <a:gd name="connsiteX5" fmla="*/ 216335 w 387702"/>
                  <a:gd name="connsiteY5" fmla="*/ 265 h 523786"/>
                  <a:gd name="connsiteX6" fmla="*/ 344819 w 387702"/>
                  <a:gd name="connsiteY6" fmla="*/ 21053 h 523786"/>
                  <a:gd name="connsiteX7" fmla="*/ 383536 w 387702"/>
                  <a:gd name="connsiteY7" fmla="*/ 43468 h 523786"/>
                  <a:gd name="connsiteX8" fmla="*/ 385472 w 387702"/>
                  <a:gd name="connsiteY8" fmla="*/ 58488 h 523786"/>
                  <a:gd name="connsiteX9" fmla="*/ 370451 w 387702"/>
                  <a:gd name="connsiteY9" fmla="*/ 60425 h 523786"/>
                  <a:gd name="connsiteX10" fmla="*/ 298144 w 387702"/>
                  <a:gd name="connsiteY10" fmla="*/ 28529 h 523786"/>
                  <a:gd name="connsiteX11" fmla="*/ 98724 w 387702"/>
                  <a:gd name="connsiteY11" fmla="*/ 48422 h 523786"/>
                  <a:gd name="connsiteX12" fmla="*/ 39268 w 387702"/>
                  <a:gd name="connsiteY12" fmla="*/ 96757 h 523786"/>
                  <a:gd name="connsiteX13" fmla="*/ 21746 w 387702"/>
                  <a:gd name="connsiteY13" fmla="*/ 214837 h 523786"/>
                  <a:gd name="connsiteX14" fmla="*/ 112360 w 387702"/>
                  <a:gd name="connsiteY14" fmla="*/ 477551 h 523786"/>
                  <a:gd name="connsiteX15" fmla="*/ 181877 w 387702"/>
                  <a:gd name="connsiteY15" fmla="*/ 499262 h 523786"/>
                  <a:gd name="connsiteX16" fmla="*/ 363216 w 387702"/>
                  <a:gd name="connsiteY16" fmla="*/ 114734 h 523786"/>
                  <a:gd name="connsiteX17" fmla="*/ 363216 w 387702"/>
                  <a:gd name="connsiteY17" fmla="*/ 114734 h 523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87702" h="523786">
                    <a:moveTo>
                      <a:pt x="363223" y="114727"/>
                    </a:moveTo>
                    <a:cubicBezTo>
                      <a:pt x="376135" y="228707"/>
                      <a:pt x="323356" y="507269"/>
                      <a:pt x="184268" y="523082"/>
                    </a:cubicBezTo>
                    <a:cubicBezTo>
                      <a:pt x="134809" y="528505"/>
                      <a:pt x="93942" y="502087"/>
                      <a:pt x="66553" y="462930"/>
                    </a:cubicBezTo>
                    <a:cubicBezTo>
                      <a:pt x="8013" y="379936"/>
                      <a:pt x="-11231" y="227990"/>
                      <a:pt x="6153" y="129114"/>
                    </a:cubicBezTo>
                    <a:cubicBezTo>
                      <a:pt x="9054" y="114396"/>
                      <a:pt x="13064" y="99148"/>
                      <a:pt x="20753" y="85988"/>
                    </a:cubicBezTo>
                    <a:cubicBezTo>
                      <a:pt x="57286" y="25546"/>
                      <a:pt x="150154" y="2932"/>
                      <a:pt x="216335" y="265"/>
                    </a:cubicBezTo>
                    <a:cubicBezTo>
                      <a:pt x="259923" y="-1306"/>
                      <a:pt x="304318" y="3910"/>
                      <a:pt x="344819" y="21053"/>
                    </a:cubicBezTo>
                    <a:cubicBezTo>
                      <a:pt x="358420" y="26883"/>
                      <a:pt x="371560" y="34228"/>
                      <a:pt x="383536" y="43468"/>
                    </a:cubicBezTo>
                    <a:cubicBezTo>
                      <a:pt x="388221" y="47078"/>
                      <a:pt x="389082" y="53803"/>
                      <a:pt x="385472" y="58488"/>
                    </a:cubicBezTo>
                    <a:cubicBezTo>
                      <a:pt x="381861" y="63174"/>
                      <a:pt x="375136" y="64035"/>
                      <a:pt x="370451" y="60425"/>
                    </a:cubicBezTo>
                    <a:cubicBezTo>
                      <a:pt x="349497" y="44301"/>
                      <a:pt x="324003" y="34400"/>
                      <a:pt x="298144" y="28529"/>
                    </a:cubicBezTo>
                    <a:cubicBezTo>
                      <a:pt x="232272" y="14501"/>
                      <a:pt x="160303" y="20950"/>
                      <a:pt x="98724" y="48422"/>
                    </a:cubicBezTo>
                    <a:cubicBezTo>
                      <a:pt x="75456" y="59308"/>
                      <a:pt x="52304" y="74681"/>
                      <a:pt x="39268" y="96757"/>
                    </a:cubicBezTo>
                    <a:cubicBezTo>
                      <a:pt x="22545" y="126647"/>
                      <a:pt x="21098" y="180440"/>
                      <a:pt x="21746" y="214837"/>
                    </a:cubicBezTo>
                    <a:cubicBezTo>
                      <a:pt x="24247" y="297865"/>
                      <a:pt x="46392" y="421705"/>
                      <a:pt x="112360" y="477551"/>
                    </a:cubicBezTo>
                    <a:cubicBezTo>
                      <a:pt x="131860" y="493839"/>
                      <a:pt x="156734" y="501915"/>
                      <a:pt x="181877" y="499262"/>
                    </a:cubicBezTo>
                    <a:cubicBezTo>
                      <a:pt x="300349" y="487900"/>
                      <a:pt x="357607" y="213803"/>
                      <a:pt x="363216" y="114734"/>
                    </a:cubicBezTo>
                    <a:lnTo>
                      <a:pt x="363216" y="114734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46716564-8CCB-A407-9852-8C8C8695AC0D}"/>
                </a:ext>
              </a:extLst>
            </p:cNvPr>
            <p:cNvGrpSpPr/>
            <p:nvPr/>
          </p:nvGrpSpPr>
          <p:grpSpPr>
            <a:xfrm>
              <a:off x="9688150" y="1436316"/>
              <a:ext cx="381860" cy="695727"/>
              <a:chOff x="9099009" y="1129589"/>
              <a:chExt cx="416202" cy="758297"/>
            </a:xfrm>
          </p:grpSpPr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5BEB315D-FC62-34BF-AB0F-CA258538F53B}"/>
                  </a:ext>
                </a:extLst>
              </p:cNvPr>
              <p:cNvSpPr/>
              <p:nvPr/>
            </p:nvSpPr>
            <p:spPr>
              <a:xfrm>
                <a:off x="9099019" y="1129591"/>
                <a:ext cx="416192" cy="758295"/>
              </a:xfrm>
              <a:custGeom>
                <a:avLst/>
                <a:gdLst>
                  <a:gd name="connsiteX0" fmla="*/ 13758 w 521020"/>
                  <a:gd name="connsiteY0" fmla="*/ 935042 h 949291"/>
                  <a:gd name="connsiteX1" fmla="*/ 141711 w 521020"/>
                  <a:gd name="connsiteY1" fmla="*/ 162748 h 949291"/>
                  <a:gd name="connsiteX2" fmla="*/ 478159 w 521020"/>
                  <a:gd name="connsiteY2" fmla="*/ 19891 h 949291"/>
                  <a:gd name="connsiteX3" fmla="*/ 94492 w 521020"/>
                  <a:gd name="connsiteY3" fmla="*/ 949292 h 949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1020" h="949291">
                    <a:moveTo>
                      <a:pt x="13758" y="935042"/>
                    </a:moveTo>
                    <a:cubicBezTo>
                      <a:pt x="-24035" y="621829"/>
                      <a:pt x="15212" y="331010"/>
                      <a:pt x="141711" y="162748"/>
                    </a:cubicBezTo>
                    <a:cubicBezTo>
                      <a:pt x="265082" y="-1345"/>
                      <a:pt x="420300" y="-24717"/>
                      <a:pt x="478159" y="19891"/>
                    </a:cubicBezTo>
                    <a:cubicBezTo>
                      <a:pt x="667635" y="172897"/>
                      <a:pt x="172111" y="622188"/>
                      <a:pt x="94492" y="949292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8BAF03AC-0FA5-0BCD-F0D2-095C5A0E3C90}"/>
                  </a:ext>
                </a:extLst>
              </p:cNvPr>
              <p:cNvSpPr/>
              <p:nvPr/>
            </p:nvSpPr>
            <p:spPr>
              <a:xfrm>
                <a:off x="9099009" y="1129589"/>
                <a:ext cx="416196" cy="758286"/>
              </a:xfrm>
              <a:custGeom>
                <a:avLst/>
                <a:gdLst>
                  <a:gd name="connsiteX0" fmla="*/ 236529 w 521025"/>
                  <a:gd name="connsiteY0" fmla="*/ 650577 h 949279"/>
                  <a:gd name="connsiteX1" fmla="*/ 94505 w 521025"/>
                  <a:gd name="connsiteY1" fmla="*/ 949279 h 949279"/>
                  <a:gd name="connsiteX2" fmla="*/ 13758 w 521025"/>
                  <a:gd name="connsiteY2" fmla="*/ 935051 h 949279"/>
                  <a:gd name="connsiteX3" fmla="*/ 2141 w 521025"/>
                  <a:gd name="connsiteY3" fmla="*/ 630926 h 949279"/>
                  <a:gd name="connsiteX4" fmla="*/ 141732 w 521025"/>
                  <a:gd name="connsiteY4" fmla="*/ 162756 h 949279"/>
                  <a:gd name="connsiteX5" fmla="*/ 478158 w 521025"/>
                  <a:gd name="connsiteY5" fmla="*/ 19878 h 949279"/>
                  <a:gd name="connsiteX6" fmla="*/ 236529 w 521025"/>
                  <a:gd name="connsiteY6" fmla="*/ 650577 h 949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1025" h="949279">
                    <a:moveTo>
                      <a:pt x="236529" y="650577"/>
                    </a:moveTo>
                    <a:cubicBezTo>
                      <a:pt x="172311" y="753615"/>
                      <a:pt x="116541" y="856363"/>
                      <a:pt x="94505" y="949279"/>
                    </a:cubicBezTo>
                    <a:lnTo>
                      <a:pt x="13758" y="935051"/>
                    </a:lnTo>
                    <a:cubicBezTo>
                      <a:pt x="1052" y="829891"/>
                      <a:pt x="-2937" y="727245"/>
                      <a:pt x="2141" y="630926"/>
                    </a:cubicBezTo>
                    <a:cubicBezTo>
                      <a:pt x="12173" y="440346"/>
                      <a:pt x="57690" y="274510"/>
                      <a:pt x="141732" y="162756"/>
                    </a:cubicBezTo>
                    <a:cubicBezTo>
                      <a:pt x="265096" y="-1358"/>
                      <a:pt x="420307" y="-24702"/>
                      <a:pt x="478158" y="19878"/>
                    </a:cubicBezTo>
                    <a:cubicBezTo>
                      <a:pt x="613829" y="129441"/>
                      <a:pt x="398348" y="390860"/>
                      <a:pt x="236529" y="65057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263C973C-8C5A-505C-0BF4-78944F2E7B14}"/>
                  </a:ext>
                </a:extLst>
              </p:cNvPr>
              <p:cNvSpPr/>
              <p:nvPr/>
            </p:nvSpPr>
            <p:spPr>
              <a:xfrm>
                <a:off x="9099009" y="1567713"/>
                <a:ext cx="188939" cy="320162"/>
              </a:xfrm>
              <a:custGeom>
                <a:avLst/>
                <a:gdLst>
                  <a:gd name="connsiteX0" fmla="*/ 236529 w 236528"/>
                  <a:gd name="connsiteY0" fmla="*/ 102101 h 400803"/>
                  <a:gd name="connsiteX1" fmla="*/ 94505 w 236528"/>
                  <a:gd name="connsiteY1" fmla="*/ 400803 h 400803"/>
                  <a:gd name="connsiteX2" fmla="*/ 13758 w 236528"/>
                  <a:gd name="connsiteY2" fmla="*/ 386575 h 400803"/>
                  <a:gd name="connsiteX3" fmla="*/ 2141 w 236528"/>
                  <a:gd name="connsiteY3" fmla="*/ 82450 h 400803"/>
                  <a:gd name="connsiteX4" fmla="*/ 143020 w 236528"/>
                  <a:gd name="connsiteY4" fmla="*/ 55715 h 400803"/>
                  <a:gd name="connsiteX5" fmla="*/ 209326 w 236528"/>
                  <a:gd name="connsiteY5" fmla="*/ 41397 h 400803"/>
                  <a:gd name="connsiteX6" fmla="*/ 236529 w 236528"/>
                  <a:gd name="connsiteY6" fmla="*/ 102094 h 400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6528" h="400803">
                    <a:moveTo>
                      <a:pt x="236529" y="102101"/>
                    </a:moveTo>
                    <a:cubicBezTo>
                      <a:pt x="172311" y="205139"/>
                      <a:pt x="116541" y="307887"/>
                      <a:pt x="94505" y="400803"/>
                    </a:cubicBezTo>
                    <a:lnTo>
                      <a:pt x="13758" y="386575"/>
                    </a:lnTo>
                    <a:cubicBezTo>
                      <a:pt x="1052" y="281415"/>
                      <a:pt x="-2937" y="178770"/>
                      <a:pt x="2141" y="82450"/>
                    </a:cubicBezTo>
                    <a:cubicBezTo>
                      <a:pt x="35387" y="118328"/>
                      <a:pt x="88228" y="145786"/>
                      <a:pt x="143020" y="55715"/>
                    </a:cubicBezTo>
                    <a:cubicBezTo>
                      <a:pt x="213839" y="-60662"/>
                      <a:pt x="209326" y="41397"/>
                      <a:pt x="209326" y="41397"/>
                    </a:cubicBezTo>
                    <a:cubicBezTo>
                      <a:pt x="209326" y="41397"/>
                      <a:pt x="208637" y="97195"/>
                      <a:pt x="236529" y="10209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AF3CCE44-3A77-E73C-FC1B-C5F7A6457C66}"/>
                  </a:ext>
                </a:extLst>
              </p:cNvPr>
              <p:cNvSpPr/>
              <p:nvPr/>
            </p:nvSpPr>
            <p:spPr>
              <a:xfrm>
                <a:off x="9099019" y="1129591"/>
                <a:ext cx="416192" cy="758295"/>
              </a:xfrm>
              <a:custGeom>
                <a:avLst/>
                <a:gdLst>
                  <a:gd name="connsiteX0" fmla="*/ 13758 w 521020"/>
                  <a:gd name="connsiteY0" fmla="*/ 935042 h 949291"/>
                  <a:gd name="connsiteX1" fmla="*/ 141711 w 521020"/>
                  <a:gd name="connsiteY1" fmla="*/ 162748 h 949291"/>
                  <a:gd name="connsiteX2" fmla="*/ 478159 w 521020"/>
                  <a:gd name="connsiteY2" fmla="*/ 19891 h 949291"/>
                  <a:gd name="connsiteX3" fmla="*/ 94492 w 521020"/>
                  <a:gd name="connsiteY3" fmla="*/ 949292 h 949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1020" h="949291">
                    <a:moveTo>
                      <a:pt x="13758" y="935042"/>
                    </a:moveTo>
                    <a:cubicBezTo>
                      <a:pt x="-24035" y="621829"/>
                      <a:pt x="15212" y="331010"/>
                      <a:pt x="141711" y="162748"/>
                    </a:cubicBezTo>
                    <a:cubicBezTo>
                      <a:pt x="265082" y="-1345"/>
                      <a:pt x="420300" y="-24717"/>
                      <a:pt x="478159" y="19891"/>
                    </a:cubicBezTo>
                    <a:cubicBezTo>
                      <a:pt x="667635" y="172897"/>
                      <a:pt x="172111" y="622188"/>
                      <a:pt x="94492" y="949292"/>
                    </a:cubicBezTo>
                  </a:path>
                </a:pathLst>
              </a:custGeom>
              <a:noFill/>
              <a:ln w="21391" cap="rnd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909451BA-FE4D-EBAD-3E35-955136D28570}"/>
                  </a:ext>
                </a:extLst>
              </p:cNvPr>
              <p:cNvSpPr/>
              <p:nvPr/>
            </p:nvSpPr>
            <p:spPr>
              <a:xfrm>
                <a:off x="9156710" y="1172833"/>
                <a:ext cx="329542" cy="649819"/>
              </a:xfrm>
              <a:custGeom>
                <a:avLst/>
                <a:gdLst>
                  <a:gd name="connsiteX0" fmla="*/ 377026 w 412546"/>
                  <a:gd name="connsiteY0" fmla="*/ 4459 h 813492"/>
                  <a:gd name="connsiteX1" fmla="*/ 83953 w 412546"/>
                  <a:gd name="connsiteY1" fmla="*/ 489799 h 813492"/>
                  <a:gd name="connsiteX2" fmla="*/ 952 w 412546"/>
                  <a:gd name="connsiteY2" fmla="*/ 812129 h 813492"/>
                  <a:gd name="connsiteX3" fmla="*/ 19087 w 412546"/>
                  <a:gd name="connsiteY3" fmla="*/ 804494 h 813492"/>
                  <a:gd name="connsiteX4" fmla="*/ 166271 w 412546"/>
                  <a:gd name="connsiteY4" fmla="*/ 526408 h 813492"/>
                  <a:gd name="connsiteX5" fmla="*/ 355790 w 412546"/>
                  <a:gd name="connsiteY5" fmla="*/ 234210 h 813492"/>
                  <a:gd name="connsiteX6" fmla="*/ 407832 w 412546"/>
                  <a:gd name="connsiteY6" fmla="*/ 114456 h 813492"/>
                  <a:gd name="connsiteX7" fmla="*/ 377026 w 412546"/>
                  <a:gd name="connsiteY7" fmla="*/ 4459 h 81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2546" h="813492">
                    <a:moveTo>
                      <a:pt x="377026" y="4459"/>
                    </a:moveTo>
                    <a:cubicBezTo>
                      <a:pt x="213229" y="-37441"/>
                      <a:pt x="114787" y="222992"/>
                      <a:pt x="83953" y="489799"/>
                    </a:cubicBezTo>
                    <a:cubicBezTo>
                      <a:pt x="50617" y="754470"/>
                      <a:pt x="-8184" y="808711"/>
                      <a:pt x="952" y="812129"/>
                    </a:cubicBezTo>
                    <a:cubicBezTo>
                      <a:pt x="4308" y="814010"/>
                      <a:pt x="11701" y="815691"/>
                      <a:pt x="19087" y="804494"/>
                    </a:cubicBezTo>
                    <a:cubicBezTo>
                      <a:pt x="52202" y="706796"/>
                      <a:pt x="104968" y="619689"/>
                      <a:pt x="166271" y="526408"/>
                    </a:cubicBezTo>
                    <a:cubicBezTo>
                      <a:pt x="245531" y="405813"/>
                      <a:pt x="315440" y="300715"/>
                      <a:pt x="355790" y="234210"/>
                    </a:cubicBezTo>
                    <a:cubicBezTo>
                      <a:pt x="355790" y="234210"/>
                      <a:pt x="398206" y="160807"/>
                      <a:pt x="407832" y="114456"/>
                    </a:cubicBezTo>
                    <a:cubicBezTo>
                      <a:pt x="427980" y="17385"/>
                      <a:pt x="377026" y="4459"/>
                      <a:pt x="377026" y="445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B4EB38FD-F5D5-5F17-A83B-3DBBC920A114}"/>
                  </a:ext>
                </a:extLst>
              </p:cNvPr>
              <p:cNvSpPr/>
              <p:nvPr/>
            </p:nvSpPr>
            <p:spPr>
              <a:xfrm>
                <a:off x="9156701" y="1172845"/>
                <a:ext cx="288920" cy="649812"/>
              </a:xfrm>
              <a:custGeom>
                <a:avLst/>
                <a:gdLst>
                  <a:gd name="connsiteX0" fmla="*/ 189937 w 361692"/>
                  <a:gd name="connsiteY0" fmla="*/ 174139 h 813483"/>
                  <a:gd name="connsiteX1" fmla="*/ 161460 w 361692"/>
                  <a:gd name="connsiteY1" fmla="*/ 533759 h 813483"/>
                  <a:gd name="connsiteX2" fmla="*/ 19099 w 361692"/>
                  <a:gd name="connsiteY2" fmla="*/ 804486 h 813483"/>
                  <a:gd name="connsiteX3" fmla="*/ 950 w 361692"/>
                  <a:gd name="connsiteY3" fmla="*/ 812128 h 813483"/>
                  <a:gd name="connsiteX4" fmla="*/ 83943 w 361692"/>
                  <a:gd name="connsiteY4" fmla="*/ 489798 h 813483"/>
                  <a:gd name="connsiteX5" fmla="*/ 361692 w 361692"/>
                  <a:gd name="connsiteY5" fmla="*/ 1385 h 813483"/>
                  <a:gd name="connsiteX6" fmla="*/ 189930 w 361692"/>
                  <a:gd name="connsiteY6" fmla="*/ 174139 h 813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692" h="813483">
                    <a:moveTo>
                      <a:pt x="189937" y="174139"/>
                    </a:moveTo>
                    <a:cubicBezTo>
                      <a:pt x="135490" y="308693"/>
                      <a:pt x="79789" y="545259"/>
                      <a:pt x="161460" y="533759"/>
                    </a:cubicBezTo>
                    <a:cubicBezTo>
                      <a:pt x="102237" y="624263"/>
                      <a:pt x="51338" y="709352"/>
                      <a:pt x="19099" y="804486"/>
                    </a:cubicBezTo>
                    <a:cubicBezTo>
                      <a:pt x="11712" y="815683"/>
                      <a:pt x="4326" y="813995"/>
                      <a:pt x="950" y="812128"/>
                    </a:cubicBezTo>
                    <a:cubicBezTo>
                      <a:pt x="-8173" y="808689"/>
                      <a:pt x="50615" y="754456"/>
                      <a:pt x="83943" y="489798"/>
                    </a:cubicBezTo>
                    <a:cubicBezTo>
                      <a:pt x="113806" y="231405"/>
                      <a:pt x="207080" y="-20988"/>
                      <a:pt x="361692" y="1385"/>
                    </a:cubicBezTo>
                    <a:cubicBezTo>
                      <a:pt x="358468" y="1764"/>
                      <a:pt x="254176" y="15393"/>
                      <a:pt x="189930" y="17413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BB6F0362-1096-5C45-CECC-76A699523E49}"/>
                  </a:ext>
                </a:extLst>
              </p:cNvPr>
              <p:cNvSpPr/>
              <p:nvPr/>
            </p:nvSpPr>
            <p:spPr>
              <a:xfrm>
                <a:off x="9148141" y="1171333"/>
                <a:ext cx="309737" cy="659897"/>
              </a:xfrm>
              <a:custGeom>
                <a:avLst/>
                <a:gdLst>
                  <a:gd name="connsiteX0" fmla="*/ 387753 w 387752"/>
                  <a:gd name="connsiteY0" fmla="*/ 6338 h 826108"/>
                  <a:gd name="connsiteX1" fmla="*/ 169598 w 387752"/>
                  <a:gd name="connsiteY1" fmla="*/ 206846 h 826108"/>
                  <a:gd name="connsiteX2" fmla="*/ 107523 w 387752"/>
                  <a:gd name="connsiteY2" fmla="*/ 482445 h 826108"/>
                  <a:gd name="connsiteX3" fmla="*/ 43974 w 387752"/>
                  <a:gd name="connsiteY3" fmla="*/ 763150 h 826108"/>
                  <a:gd name="connsiteX4" fmla="*/ 25253 w 387752"/>
                  <a:gd name="connsiteY4" fmla="*/ 805105 h 826108"/>
                  <a:gd name="connsiteX5" fmla="*/ 21325 w 387752"/>
                  <a:gd name="connsiteY5" fmla="*/ 813711 h 826108"/>
                  <a:gd name="connsiteX6" fmla="*/ 21346 w 387752"/>
                  <a:gd name="connsiteY6" fmla="*/ 813594 h 826108"/>
                  <a:gd name="connsiteX7" fmla="*/ 21442 w 387752"/>
                  <a:gd name="connsiteY7" fmla="*/ 812264 h 826108"/>
                  <a:gd name="connsiteX8" fmla="*/ 15441 w 387752"/>
                  <a:gd name="connsiteY8" fmla="*/ 803982 h 826108"/>
                  <a:gd name="connsiteX9" fmla="*/ 16929 w 387752"/>
                  <a:gd name="connsiteY9" fmla="*/ 804671 h 826108"/>
                  <a:gd name="connsiteX10" fmla="*/ 16936 w 387752"/>
                  <a:gd name="connsiteY10" fmla="*/ 804671 h 826108"/>
                  <a:gd name="connsiteX11" fmla="*/ 16861 w 387752"/>
                  <a:gd name="connsiteY11" fmla="*/ 804671 h 826108"/>
                  <a:gd name="connsiteX12" fmla="*/ 20891 w 387752"/>
                  <a:gd name="connsiteY12" fmla="*/ 800481 h 826108"/>
                  <a:gd name="connsiteX13" fmla="*/ 19686 w 387752"/>
                  <a:gd name="connsiteY13" fmla="*/ 802941 h 826108"/>
                  <a:gd name="connsiteX14" fmla="*/ 177439 w 387752"/>
                  <a:gd name="connsiteY14" fmla="*/ 508966 h 826108"/>
                  <a:gd name="connsiteX15" fmla="*/ 366530 w 387752"/>
                  <a:gd name="connsiteY15" fmla="*/ 236095 h 826108"/>
                  <a:gd name="connsiteX16" fmla="*/ 325333 w 387752"/>
                  <a:gd name="connsiteY16" fmla="*/ 308251 h 826108"/>
                  <a:gd name="connsiteX17" fmla="*/ 150615 w 387752"/>
                  <a:gd name="connsiteY17" fmla="*/ 590347 h 826108"/>
                  <a:gd name="connsiteX18" fmla="*/ 39964 w 387752"/>
                  <a:gd name="connsiteY18" fmla="*/ 809818 h 826108"/>
                  <a:gd name="connsiteX19" fmla="*/ 39516 w 387752"/>
                  <a:gd name="connsiteY19" fmla="*/ 811141 h 826108"/>
                  <a:gd name="connsiteX20" fmla="*/ 38758 w 387752"/>
                  <a:gd name="connsiteY20" fmla="*/ 812278 h 826108"/>
                  <a:gd name="connsiteX21" fmla="*/ 11486 w 387752"/>
                  <a:gd name="connsiteY21" fmla="*/ 825390 h 826108"/>
                  <a:gd name="connsiteX22" fmla="*/ 6442 w 387752"/>
                  <a:gd name="connsiteY22" fmla="*/ 823357 h 826108"/>
                  <a:gd name="connsiteX23" fmla="*/ 7931 w 387752"/>
                  <a:gd name="connsiteY23" fmla="*/ 824046 h 826108"/>
                  <a:gd name="connsiteX24" fmla="*/ 296 w 387752"/>
                  <a:gd name="connsiteY24" fmla="*/ 809625 h 826108"/>
                  <a:gd name="connsiteX25" fmla="*/ 6008 w 387752"/>
                  <a:gd name="connsiteY25" fmla="*/ 795699 h 826108"/>
                  <a:gd name="connsiteX26" fmla="*/ 24054 w 387752"/>
                  <a:gd name="connsiteY26" fmla="*/ 755288 h 826108"/>
                  <a:gd name="connsiteX27" fmla="*/ 86246 w 387752"/>
                  <a:gd name="connsiteY27" fmla="*/ 464585 h 826108"/>
                  <a:gd name="connsiteX28" fmla="*/ 175834 w 387752"/>
                  <a:gd name="connsiteY28" fmla="*/ 144109 h 826108"/>
                  <a:gd name="connsiteX29" fmla="*/ 387753 w 387752"/>
                  <a:gd name="connsiteY29" fmla="*/ 6344 h 826108"/>
                  <a:gd name="connsiteX30" fmla="*/ 387753 w 387752"/>
                  <a:gd name="connsiteY30" fmla="*/ 6344 h 826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87752" h="826108">
                    <a:moveTo>
                      <a:pt x="387753" y="6338"/>
                    </a:moveTo>
                    <a:cubicBezTo>
                      <a:pt x="268467" y="-17655"/>
                      <a:pt x="203533" y="113627"/>
                      <a:pt x="169598" y="206846"/>
                    </a:cubicBezTo>
                    <a:cubicBezTo>
                      <a:pt x="137910" y="295724"/>
                      <a:pt x="119636" y="388964"/>
                      <a:pt x="107523" y="482445"/>
                    </a:cubicBezTo>
                    <a:cubicBezTo>
                      <a:pt x="95258" y="577586"/>
                      <a:pt x="78508" y="673252"/>
                      <a:pt x="43974" y="763150"/>
                    </a:cubicBezTo>
                    <a:cubicBezTo>
                      <a:pt x="38400" y="777351"/>
                      <a:pt x="32012" y="791462"/>
                      <a:pt x="25253" y="805105"/>
                    </a:cubicBezTo>
                    <a:cubicBezTo>
                      <a:pt x="23820" y="808130"/>
                      <a:pt x="22359" y="810837"/>
                      <a:pt x="21325" y="813711"/>
                    </a:cubicBezTo>
                    <a:cubicBezTo>
                      <a:pt x="21305" y="813780"/>
                      <a:pt x="21325" y="813738"/>
                      <a:pt x="21346" y="813594"/>
                    </a:cubicBezTo>
                    <a:cubicBezTo>
                      <a:pt x="21374" y="813408"/>
                      <a:pt x="21456" y="813070"/>
                      <a:pt x="21442" y="812264"/>
                    </a:cubicBezTo>
                    <a:cubicBezTo>
                      <a:pt x="21422" y="808805"/>
                      <a:pt x="18797" y="805153"/>
                      <a:pt x="15441" y="803982"/>
                    </a:cubicBezTo>
                    <a:cubicBezTo>
                      <a:pt x="15441" y="803982"/>
                      <a:pt x="16929" y="804671"/>
                      <a:pt x="16929" y="804671"/>
                    </a:cubicBezTo>
                    <a:cubicBezTo>
                      <a:pt x="16909" y="804657"/>
                      <a:pt x="16943" y="804677"/>
                      <a:pt x="16936" y="804671"/>
                    </a:cubicBezTo>
                    <a:cubicBezTo>
                      <a:pt x="16936" y="804671"/>
                      <a:pt x="16895" y="804657"/>
                      <a:pt x="16861" y="804671"/>
                    </a:cubicBezTo>
                    <a:cubicBezTo>
                      <a:pt x="18273" y="804044"/>
                      <a:pt x="19748" y="802183"/>
                      <a:pt x="20891" y="800481"/>
                    </a:cubicBezTo>
                    <a:cubicBezTo>
                      <a:pt x="20891" y="800481"/>
                      <a:pt x="19686" y="802941"/>
                      <a:pt x="19686" y="802941"/>
                    </a:cubicBezTo>
                    <a:cubicBezTo>
                      <a:pt x="55963" y="697140"/>
                      <a:pt x="113952" y="600414"/>
                      <a:pt x="177439" y="508966"/>
                    </a:cubicBezTo>
                    <a:cubicBezTo>
                      <a:pt x="239859" y="417538"/>
                      <a:pt x="304118" y="327537"/>
                      <a:pt x="366530" y="236095"/>
                    </a:cubicBezTo>
                    <a:cubicBezTo>
                      <a:pt x="353335" y="260446"/>
                      <a:pt x="339410" y="284396"/>
                      <a:pt x="325333" y="308251"/>
                    </a:cubicBezTo>
                    <a:cubicBezTo>
                      <a:pt x="269012" y="403427"/>
                      <a:pt x="209107" y="496577"/>
                      <a:pt x="150615" y="590347"/>
                    </a:cubicBezTo>
                    <a:cubicBezTo>
                      <a:pt x="107151" y="659967"/>
                      <a:pt x="66002" y="731730"/>
                      <a:pt x="39964" y="809818"/>
                    </a:cubicBezTo>
                    <a:cubicBezTo>
                      <a:pt x="39964" y="809818"/>
                      <a:pt x="39516" y="811141"/>
                      <a:pt x="39516" y="811141"/>
                    </a:cubicBezTo>
                    <a:lnTo>
                      <a:pt x="38758" y="812278"/>
                    </a:lnTo>
                    <a:cubicBezTo>
                      <a:pt x="33080" y="821228"/>
                      <a:pt x="22931" y="828463"/>
                      <a:pt x="11486" y="825390"/>
                    </a:cubicBezTo>
                    <a:cubicBezTo>
                      <a:pt x="9715" y="824928"/>
                      <a:pt x="8055" y="824253"/>
                      <a:pt x="6442" y="823357"/>
                    </a:cubicBezTo>
                    <a:lnTo>
                      <a:pt x="7931" y="824046"/>
                    </a:lnTo>
                    <a:cubicBezTo>
                      <a:pt x="1991" y="821889"/>
                      <a:pt x="-992" y="815468"/>
                      <a:pt x="296" y="809625"/>
                    </a:cubicBezTo>
                    <a:cubicBezTo>
                      <a:pt x="1343" y="804643"/>
                      <a:pt x="3982" y="800040"/>
                      <a:pt x="6008" y="795699"/>
                    </a:cubicBezTo>
                    <a:cubicBezTo>
                      <a:pt x="12602" y="782401"/>
                      <a:pt x="18631" y="769089"/>
                      <a:pt x="24054" y="755288"/>
                    </a:cubicBezTo>
                    <a:cubicBezTo>
                      <a:pt x="59897" y="662441"/>
                      <a:pt x="74519" y="562958"/>
                      <a:pt x="86246" y="464585"/>
                    </a:cubicBezTo>
                    <a:cubicBezTo>
                      <a:pt x="100977" y="354540"/>
                      <a:pt x="125907" y="243992"/>
                      <a:pt x="175834" y="144109"/>
                    </a:cubicBezTo>
                    <a:cubicBezTo>
                      <a:pt x="215681" y="64891"/>
                      <a:pt x="288470" y="-24827"/>
                      <a:pt x="387753" y="6344"/>
                    </a:cubicBezTo>
                    <a:lnTo>
                      <a:pt x="387753" y="6344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E8BC2C5-6866-AFCA-BF71-0F5F033E2D40}"/>
                </a:ext>
              </a:extLst>
            </p:cNvPr>
            <p:cNvSpPr/>
            <p:nvPr/>
          </p:nvSpPr>
          <p:spPr>
            <a:xfrm>
              <a:off x="8265346" y="3626802"/>
              <a:ext cx="1174354" cy="685741"/>
            </a:xfrm>
            <a:custGeom>
              <a:avLst/>
              <a:gdLst>
                <a:gd name="connsiteX0" fmla="*/ 815595 w 1461736"/>
                <a:gd name="connsiteY0" fmla="*/ 734746 h 853553"/>
                <a:gd name="connsiteX1" fmla="*/ 815539 w 1461736"/>
                <a:gd name="connsiteY1" fmla="*/ 734746 h 853553"/>
                <a:gd name="connsiteX2" fmla="*/ 806233 w 1461736"/>
                <a:gd name="connsiteY2" fmla="*/ 726220 h 853553"/>
                <a:gd name="connsiteX3" fmla="*/ 791521 w 1461736"/>
                <a:gd name="connsiteY3" fmla="*/ 712902 h 853553"/>
                <a:gd name="connsiteX4" fmla="*/ 732285 w 1461736"/>
                <a:gd name="connsiteY4" fmla="*/ 659182 h 853553"/>
                <a:gd name="connsiteX5" fmla="*/ 710997 w 1461736"/>
                <a:gd name="connsiteY5" fmla="*/ 699695 h 853553"/>
                <a:gd name="connsiteX6" fmla="*/ 708044 w 1461736"/>
                <a:gd name="connsiteY6" fmla="*/ 706828 h 853553"/>
                <a:gd name="connsiteX7" fmla="*/ 708044 w 1461736"/>
                <a:gd name="connsiteY7" fmla="*/ 706939 h 853553"/>
                <a:gd name="connsiteX8" fmla="*/ 705592 w 1461736"/>
                <a:gd name="connsiteY8" fmla="*/ 713347 h 853553"/>
                <a:gd name="connsiteX9" fmla="*/ 703084 w 1461736"/>
                <a:gd name="connsiteY9" fmla="*/ 720313 h 853553"/>
                <a:gd name="connsiteX10" fmla="*/ 703084 w 1461736"/>
                <a:gd name="connsiteY10" fmla="*/ 720480 h 853553"/>
                <a:gd name="connsiteX11" fmla="*/ 701357 w 1461736"/>
                <a:gd name="connsiteY11" fmla="*/ 725886 h 853553"/>
                <a:gd name="connsiteX12" fmla="*/ 700187 w 1461736"/>
                <a:gd name="connsiteY12" fmla="*/ 729731 h 853553"/>
                <a:gd name="connsiteX13" fmla="*/ 699351 w 1461736"/>
                <a:gd name="connsiteY13" fmla="*/ 732629 h 853553"/>
                <a:gd name="connsiteX14" fmla="*/ 698403 w 1461736"/>
                <a:gd name="connsiteY14" fmla="*/ 736084 h 853553"/>
                <a:gd name="connsiteX15" fmla="*/ 697233 w 1461736"/>
                <a:gd name="connsiteY15" fmla="*/ 740709 h 853553"/>
                <a:gd name="connsiteX16" fmla="*/ 696119 w 1461736"/>
                <a:gd name="connsiteY16" fmla="*/ 745613 h 853553"/>
                <a:gd name="connsiteX17" fmla="*/ 694837 w 1461736"/>
                <a:gd name="connsiteY17" fmla="*/ 752133 h 853553"/>
                <a:gd name="connsiteX18" fmla="*/ 693722 w 1461736"/>
                <a:gd name="connsiteY18" fmla="*/ 759210 h 853553"/>
                <a:gd name="connsiteX19" fmla="*/ 690435 w 1461736"/>
                <a:gd name="connsiteY19" fmla="*/ 778658 h 853553"/>
                <a:gd name="connsiteX20" fmla="*/ 689431 w 1461736"/>
                <a:gd name="connsiteY20" fmla="*/ 778714 h 853553"/>
                <a:gd name="connsiteX21" fmla="*/ 679847 w 1461736"/>
                <a:gd name="connsiteY21" fmla="*/ 777265 h 853553"/>
                <a:gd name="connsiteX22" fmla="*/ 679512 w 1461736"/>
                <a:gd name="connsiteY22" fmla="*/ 777098 h 853553"/>
                <a:gd name="connsiteX23" fmla="*/ 679345 w 1461736"/>
                <a:gd name="connsiteY23" fmla="*/ 777042 h 853553"/>
                <a:gd name="connsiteX24" fmla="*/ 679178 w 1461736"/>
                <a:gd name="connsiteY24" fmla="*/ 776931 h 853553"/>
                <a:gd name="connsiteX25" fmla="*/ 677005 w 1461736"/>
                <a:gd name="connsiteY25" fmla="*/ 775482 h 853553"/>
                <a:gd name="connsiteX26" fmla="*/ 676837 w 1461736"/>
                <a:gd name="connsiteY26" fmla="*/ 775370 h 853553"/>
                <a:gd name="connsiteX27" fmla="*/ 614146 w 1461736"/>
                <a:gd name="connsiteY27" fmla="*/ 711509 h 853553"/>
                <a:gd name="connsiteX28" fmla="*/ 604728 w 1461736"/>
                <a:gd name="connsiteY28" fmla="*/ 700865 h 853553"/>
                <a:gd name="connsiteX29" fmla="*/ 518799 w 1461736"/>
                <a:gd name="connsiteY29" fmla="*/ 589469 h 853553"/>
                <a:gd name="connsiteX30" fmla="*/ 510663 w 1461736"/>
                <a:gd name="connsiteY30" fmla="*/ 577432 h 853553"/>
                <a:gd name="connsiteX31" fmla="*/ 502192 w 1461736"/>
                <a:gd name="connsiteY31" fmla="*/ 564727 h 853553"/>
                <a:gd name="connsiteX32" fmla="*/ 495060 w 1461736"/>
                <a:gd name="connsiteY32" fmla="*/ 553637 h 853553"/>
                <a:gd name="connsiteX33" fmla="*/ 488150 w 1461736"/>
                <a:gd name="connsiteY33" fmla="*/ 542770 h 853553"/>
                <a:gd name="connsiteX34" fmla="*/ 473494 w 1461736"/>
                <a:gd name="connsiteY34" fmla="*/ 519031 h 853553"/>
                <a:gd name="connsiteX35" fmla="*/ 386004 w 1461736"/>
                <a:gd name="connsiteY35" fmla="*/ 349123 h 853553"/>
                <a:gd name="connsiteX36" fmla="*/ 379428 w 1461736"/>
                <a:gd name="connsiteY36" fmla="*/ 331012 h 853553"/>
                <a:gd name="connsiteX37" fmla="*/ 97288 w 1461736"/>
                <a:gd name="connsiteY37" fmla="*/ 474841 h 853553"/>
                <a:gd name="connsiteX38" fmla="*/ 1384 w 1461736"/>
                <a:gd name="connsiteY38" fmla="*/ 577711 h 853553"/>
                <a:gd name="connsiteX39" fmla="*/ 1718 w 1461736"/>
                <a:gd name="connsiteY39" fmla="*/ 588131 h 853553"/>
                <a:gd name="connsiteX40" fmla="*/ 11582 w 1461736"/>
                <a:gd name="connsiteY40" fmla="*/ 592032 h 853553"/>
                <a:gd name="connsiteX41" fmla="*/ 325764 w 1461736"/>
                <a:gd name="connsiteY41" fmla="*/ 654167 h 853553"/>
                <a:gd name="connsiteX42" fmla="*/ 439612 w 1461736"/>
                <a:gd name="connsiteY42" fmla="*/ 769854 h 853553"/>
                <a:gd name="connsiteX43" fmla="*/ 532284 w 1461736"/>
                <a:gd name="connsiteY43" fmla="*/ 853554 h 853553"/>
                <a:gd name="connsiteX44" fmla="*/ 549392 w 1461736"/>
                <a:gd name="connsiteY44" fmla="*/ 840793 h 853553"/>
                <a:gd name="connsiteX45" fmla="*/ 549392 w 1461736"/>
                <a:gd name="connsiteY45" fmla="*/ 840848 h 853553"/>
                <a:gd name="connsiteX46" fmla="*/ 832368 w 1461736"/>
                <a:gd name="connsiteY46" fmla="*/ 749848 h 853553"/>
                <a:gd name="connsiteX47" fmla="*/ 815651 w 1461736"/>
                <a:gd name="connsiteY47" fmla="*/ 734746 h 853553"/>
                <a:gd name="connsiteX48" fmla="*/ 1401608 w 1461736"/>
                <a:gd name="connsiteY48" fmla="*/ 210923 h 853553"/>
                <a:gd name="connsiteX49" fmla="*/ 1311388 w 1461736"/>
                <a:gd name="connsiteY49" fmla="*/ 226303 h 853553"/>
                <a:gd name="connsiteX50" fmla="*/ 1204617 w 1461736"/>
                <a:gd name="connsiteY50" fmla="*/ 196824 h 853553"/>
                <a:gd name="connsiteX51" fmla="*/ 1198209 w 1461736"/>
                <a:gd name="connsiteY51" fmla="*/ 192589 h 853553"/>
                <a:gd name="connsiteX52" fmla="*/ 1192748 w 1461736"/>
                <a:gd name="connsiteY52" fmla="*/ 188688 h 853553"/>
                <a:gd name="connsiteX53" fmla="*/ 1187788 w 1461736"/>
                <a:gd name="connsiteY53" fmla="*/ 184843 h 853553"/>
                <a:gd name="connsiteX54" fmla="*/ 1184110 w 1461736"/>
                <a:gd name="connsiteY54" fmla="*/ 181889 h 853553"/>
                <a:gd name="connsiteX55" fmla="*/ 1179875 w 1461736"/>
                <a:gd name="connsiteY55" fmla="*/ 178267 h 853553"/>
                <a:gd name="connsiteX56" fmla="*/ 1174191 w 1461736"/>
                <a:gd name="connsiteY56" fmla="*/ 173029 h 853553"/>
                <a:gd name="connsiteX57" fmla="*/ 1167671 w 1461736"/>
                <a:gd name="connsiteY57" fmla="*/ 166454 h 853553"/>
                <a:gd name="connsiteX58" fmla="*/ 1163213 w 1461736"/>
                <a:gd name="connsiteY58" fmla="*/ 161661 h 853553"/>
                <a:gd name="connsiteX59" fmla="*/ 1157975 w 1461736"/>
                <a:gd name="connsiteY59" fmla="*/ 155643 h 853553"/>
                <a:gd name="connsiteX60" fmla="*/ 1152012 w 1461736"/>
                <a:gd name="connsiteY60" fmla="*/ 148175 h 853553"/>
                <a:gd name="connsiteX61" fmla="*/ 1151734 w 1461736"/>
                <a:gd name="connsiteY61" fmla="*/ 147841 h 853553"/>
                <a:gd name="connsiteX62" fmla="*/ 1146328 w 1461736"/>
                <a:gd name="connsiteY62" fmla="*/ 140429 h 853553"/>
                <a:gd name="connsiteX63" fmla="*/ 1140867 w 1461736"/>
                <a:gd name="connsiteY63" fmla="*/ 132349 h 853553"/>
                <a:gd name="connsiteX64" fmla="*/ 1131449 w 1461736"/>
                <a:gd name="connsiteY64" fmla="*/ 116467 h 853553"/>
                <a:gd name="connsiteX65" fmla="*/ 1129833 w 1461736"/>
                <a:gd name="connsiteY65" fmla="*/ 113402 h 853553"/>
                <a:gd name="connsiteX66" fmla="*/ 1125932 w 1461736"/>
                <a:gd name="connsiteY66" fmla="*/ 105824 h 853553"/>
                <a:gd name="connsiteX67" fmla="*/ 1121697 w 1461736"/>
                <a:gd name="connsiteY67" fmla="*/ 96740 h 853553"/>
                <a:gd name="connsiteX68" fmla="*/ 1117574 w 1461736"/>
                <a:gd name="connsiteY68" fmla="*/ 87100 h 853553"/>
                <a:gd name="connsiteX69" fmla="*/ 1114174 w 1461736"/>
                <a:gd name="connsiteY69" fmla="*/ 78406 h 853553"/>
                <a:gd name="connsiteX70" fmla="*/ 1113673 w 1461736"/>
                <a:gd name="connsiteY70" fmla="*/ 77013 h 853553"/>
                <a:gd name="connsiteX71" fmla="*/ 1110385 w 1461736"/>
                <a:gd name="connsiteY71" fmla="*/ 67540 h 853553"/>
                <a:gd name="connsiteX72" fmla="*/ 1109939 w 1461736"/>
                <a:gd name="connsiteY72" fmla="*/ 66147 h 853553"/>
                <a:gd name="connsiteX73" fmla="*/ 1104032 w 1461736"/>
                <a:gd name="connsiteY73" fmla="*/ 45918 h 853553"/>
                <a:gd name="connsiteX74" fmla="*/ 1103754 w 1461736"/>
                <a:gd name="connsiteY74" fmla="*/ 44971 h 853553"/>
                <a:gd name="connsiteX75" fmla="*/ 1101524 w 1461736"/>
                <a:gd name="connsiteY75" fmla="*/ 35887 h 853553"/>
                <a:gd name="connsiteX76" fmla="*/ 1101134 w 1461736"/>
                <a:gd name="connsiteY76" fmla="*/ 34216 h 853553"/>
                <a:gd name="connsiteX77" fmla="*/ 1099240 w 1461736"/>
                <a:gd name="connsiteY77" fmla="*/ 25411 h 853553"/>
                <a:gd name="connsiteX78" fmla="*/ 1099128 w 1461736"/>
                <a:gd name="connsiteY78" fmla="*/ 24910 h 853553"/>
                <a:gd name="connsiteX79" fmla="*/ 1097791 w 1461736"/>
                <a:gd name="connsiteY79" fmla="*/ 17944 h 853553"/>
                <a:gd name="connsiteX80" fmla="*/ 1097457 w 1461736"/>
                <a:gd name="connsiteY80" fmla="*/ 16161 h 853553"/>
                <a:gd name="connsiteX81" fmla="*/ 1096175 w 1461736"/>
                <a:gd name="connsiteY81" fmla="*/ 8415 h 853553"/>
                <a:gd name="connsiteX82" fmla="*/ 1094893 w 1461736"/>
                <a:gd name="connsiteY82" fmla="*/ 0 h 853553"/>
                <a:gd name="connsiteX83" fmla="*/ 1044907 w 1461736"/>
                <a:gd name="connsiteY83" fmla="*/ 30538 h 853553"/>
                <a:gd name="connsiteX84" fmla="*/ 965107 w 1461736"/>
                <a:gd name="connsiteY84" fmla="*/ 80468 h 853553"/>
                <a:gd name="connsiteX85" fmla="*/ 856108 w 1461736"/>
                <a:gd name="connsiteY85" fmla="*/ 148677 h 853553"/>
                <a:gd name="connsiteX86" fmla="*/ 829972 w 1461736"/>
                <a:gd name="connsiteY86" fmla="*/ 165060 h 853553"/>
                <a:gd name="connsiteX87" fmla="*/ 829972 w 1461736"/>
                <a:gd name="connsiteY87" fmla="*/ 165060 h 853553"/>
                <a:gd name="connsiteX88" fmla="*/ 827576 w 1461736"/>
                <a:gd name="connsiteY88" fmla="*/ 166565 h 853553"/>
                <a:gd name="connsiteX89" fmla="*/ 834207 w 1461736"/>
                <a:gd name="connsiteY89" fmla="*/ 177153 h 853553"/>
                <a:gd name="connsiteX90" fmla="*/ 840226 w 1461736"/>
                <a:gd name="connsiteY90" fmla="*/ 186459 h 853553"/>
                <a:gd name="connsiteX91" fmla="*/ 844795 w 1461736"/>
                <a:gd name="connsiteY91" fmla="*/ 193425 h 853553"/>
                <a:gd name="connsiteX92" fmla="*/ 850424 w 1461736"/>
                <a:gd name="connsiteY92" fmla="*/ 201617 h 853553"/>
                <a:gd name="connsiteX93" fmla="*/ 853433 w 1461736"/>
                <a:gd name="connsiteY93" fmla="*/ 206019 h 853553"/>
                <a:gd name="connsiteX94" fmla="*/ 867141 w 1461736"/>
                <a:gd name="connsiteY94" fmla="*/ 225411 h 853553"/>
                <a:gd name="connsiteX95" fmla="*/ 911388 w 1461736"/>
                <a:gd name="connsiteY95" fmla="*/ 282754 h 853553"/>
                <a:gd name="connsiteX96" fmla="*/ 953795 w 1461736"/>
                <a:gd name="connsiteY96" fmla="*/ 332015 h 853553"/>
                <a:gd name="connsiteX97" fmla="*/ 963269 w 1461736"/>
                <a:gd name="connsiteY97" fmla="*/ 342436 h 853553"/>
                <a:gd name="connsiteX98" fmla="*/ 969398 w 1461736"/>
                <a:gd name="connsiteY98" fmla="*/ 349011 h 853553"/>
                <a:gd name="connsiteX99" fmla="*/ 975584 w 1461736"/>
                <a:gd name="connsiteY99" fmla="*/ 355643 h 853553"/>
                <a:gd name="connsiteX100" fmla="*/ 1001887 w 1461736"/>
                <a:gd name="connsiteY100" fmla="*/ 382670 h 853553"/>
                <a:gd name="connsiteX101" fmla="*/ 1008797 w 1461736"/>
                <a:gd name="connsiteY101" fmla="*/ 389524 h 853553"/>
                <a:gd name="connsiteX102" fmla="*/ 1025849 w 1461736"/>
                <a:gd name="connsiteY102" fmla="*/ 406075 h 853553"/>
                <a:gd name="connsiteX103" fmla="*/ 1037440 w 1461736"/>
                <a:gd name="connsiteY103" fmla="*/ 417053 h 853553"/>
                <a:gd name="connsiteX104" fmla="*/ 1051427 w 1461736"/>
                <a:gd name="connsiteY104" fmla="*/ 429926 h 853553"/>
                <a:gd name="connsiteX105" fmla="*/ 1058281 w 1461736"/>
                <a:gd name="connsiteY105" fmla="*/ 438730 h 853553"/>
                <a:gd name="connsiteX106" fmla="*/ 1060120 w 1461736"/>
                <a:gd name="connsiteY106" fmla="*/ 443300 h 853553"/>
                <a:gd name="connsiteX107" fmla="*/ 1061235 w 1461736"/>
                <a:gd name="connsiteY107" fmla="*/ 448204 h 853553"/>
                <a:gd name="connsiteX108" fmla="*/ 1061235 w 1461736"/>
                <a:gd name="connsiteY108" fmla="*/ 448204 h 853553"/>
                <a:gd name="connsiteX109" fmla="*/ 1061235 w 1461736"/>
                <a:gd name="connsiteY109" fmla="*/ 448427 h 853553"/>
                <a:gd name="connsiteX110" fmla="*/ 1061402 w 1461736"/>
                <a:gd name="connsiteY110" fmla="*/ 449764 h 853553"/>
                <a:gd name="connsiteX111" fmla="*/ 1061290 w 1461736"/>
                <a:gd name="connsiteY111" fmla="*/ 458847 h 853553"/>
                <a:gd name="connsiteX112" fmla="*/ 1060900 w 1461736"/>
                <a:gd name="connsiteY112" fmla="*/ 461745 h 853553"/>
                <a:gd name="connsiteX113" fmla="*/ 1060677 w 1461736"/>
                <a:gd name="connsiteY113" fmla="*/ 462748 h 853553"/>
                <a:gd name="connsiteX114" fmla="*/ 1060176 w 1461736"/>
                <a:gd name="connsiteY114" fmla="*/ 465144 h 853553"/>
                <a:gd name="connsiteX115" fmla="*/ 1059451 w 1461736"/>
                <a:gd name="connsiteY115" fmla="*/ 467931 h 853553"/>
                <a:gd name="connsiteX116" fmla="*/ 1058727 w 1461736"/>
                <a:gd name="connsiteY116" fmla="*/ 470438 h 853553"/>
                <a:gd name="connsiteX117" fmla="*/ 1057613 w 1461736"/>
                <a:gd name="connsiteY117" fmla="*/ 473615 h 853553"/>
                <a:gd name="connsiteX118" fmla="*/ 1055105 w 1461736"/>
                <a:gd name="connsiteY118" fmla="*/ 479689 h 853553"/>
                <a:gd name="connsiteX119" fmla="*/ 1053823 w 1461736"/>
                <a:gd name="connsiteY119" fmla="*/ 482419 h 853553"/>
                <a:gd name="connsiteX120" fmla="*/ 1051873 w 1461736"/>
                <a:gd name="connsiteY120" fmla="*/ 486209 h 853553"/>
                <a:gd name="connsiteX121" fmla="*/ 1049031 w 1461736"/>
                <a:gd name="connsiteY121" fmla="*/ 491391 h 853553"/>
                <a:gd name="connsiteX122" fmla="*/ 1047247 w 1461736"/>
                <a:gd name="connsiteY122" fmla="*/ 494289 h 853553"/>
                <a:gd name="connsiteX123" fmla="*/ 1043737 w 1461736"/>
                <a:gd name="connsiteY123" fmla="*/ 499639 h 853553"/>
                <a:gd name="connsiteX124" fmla="*/ 1040505 w 1461736"/>
                <a:gd name="connsiteY124" fmla="*/ 504264 h 853553"/>
                <a:gd name="connsiteX125" fmla="*/ 1101915 w 1461736"/>
                <a:gd name="connsiteY125" fmla="*/ 556479 h 853553"/>
                <a:gd name="connsiteX126" fmla="*/ 1149504 w 1461736"/>
                <a:gd name="connsiteY126" fmla="*/ 508053 h 853553"/>
                <a:gd name="connsiteX127" fmla="*/ 1152681 w 1461736"/>
                <a:gd name="connsiteY127" fmla="*/ 504431 h 853553"/>
                <a:gd name="connsiteX128" fmla="*/ 1156136 w 1461736"/>
                <a:gd name="connsiteY128" fmla="*/ 500475 h 853553"/>
                <a:gd name="connsiteX129" fmla="*/ 1159368 w 1461736"/>
                <a:gd name="connsiteY129" fmla="*/ 496797 h 853553"/>
                <a:gd name="connsiteX130" fmla="*/ 1174191 w 1461736"/>
                <a:gd name="connsiteY130" fmla="*/ 478964 h 853553"/>
                <a:gd name="connsiteX131" fmla="*/ 1184890 w 1461736"/>
                <a:gd name="connsiteY131" fmla="*/ 465423 h 853553"/>
                <a:gd name="connsiteX132" fmla="*/ 1196816 w 1461736"/>
                <a:gd name="connsiteY132" fmla="*/ 449541 h 853553"/>
                <a:gd name="connsiteX133" fmla="*/ 1203057 w 1461736"/>
                <a:gd name="connsiteY133" fmla="*/ 440848 h 853553"/>
                <a:gd name="connsiteX134" fmla="*/ 1212029 w 1461736"/>
                <a:gd name="connsiteY134" fmla="*/ 427808 h 853553"/>
                <a:gd name="connsiteX135" fmla="*/ 1215428 w 1461736"/>
                <a:gd name="connsiteY135" fmla="*/ 422737 h 853553"/>
                <a:gd name="connsiteX136" fmla="*/ 1218828 w 1461736"/>
                <a:gd name="connsiteY136" fmla="*/ 417555 h 853553"/>
                <a:gd name="connsiteX137" fmla="*/ 1235155 w 1461736"/>
                <a:gd name="connsiteY137" fmla="*/ 390973 h 853553"/>
                <a:gd name="connsiteX138" fmla="*/ 1239836 w 1461736"/>
                <a:gd name="connsiteY138" fmla="*/ 382781 h 853553"/>
                <a:gd name="connsiteX139" fmla="*/ 1244796 w 1461736"/>
                <a:gd name="connsiteY139" fmla="*/ 373754 h 853553"/>
                <a:gd name="connsiteX140" fmla="*/ 1259006 w 1461736"/>
                <a:gd name="connsiteY140" fmla="*/ 345780 h 853553"/>
                <a:gd name="connsiteX141" fmla="*/ 1263464 w 1461736"/>
                <a:gd name="connsiteY141" fmla="*/ 336139 h 853553"/>
                <a:gd name="connsiteX142" fmla="*/ 1263464 w 1461736"/>
                <a:gd name="connsiteY142" fmla="*/ 336139 h 853553"/>
                <a:gd name="connsiteX143" fmla="*/ 1267755 w 1461736"/>
                <a:gd name="connsiteY143" fmla="*/ 326331 h 853553"/>
                <a:gd name="connsiteX144" fmla="*/ 1271879 w 1461736"/>
                <a:gd name="connsiteY144" fmla="*/ 316356 h 853553"/>
                <a:gd name="connsiteX145" fmla="*/ 1275278 w 1461736"/>
                <a:gd name="connsiteY145" fmla="*/ 307607 h 853553"/>
                <a:gd name="connsiteX146" fmla="*/ 1275779 w 1461736"/>
                <a:gd name="connsiteY146" fmla="*/ 306214 h 853553"/>
                <a:gd name="connsiteX147" fmla="*/ 1284974 w 1461736"/>
                <a:gd name="connsiteY147" fmla="*/ 279633 h 853553"/>
                <a:gd name="connsiteX148" fmla="*/ 1285309 w 1461736"/>
                <a:gd name="connsiteY148" fmla="*/ 278518 h 853553"/>
                <a:gd name="connsiteX149" fmla="*/ 1287426 w 1461736"/>
                <a:gd name="connsiteY149" fmla="*/ 271497 h 853553"/>
                <a:gd name="connsiteX150" fmla="*/ 1289432 w 1461736"/>
                <a:gd name="connsiteY150" fmla="*/ 264364 h 853553"/>
                <a:gd name="connsiteX151" fmla="*/ 1291160 w 1461736"/>
                <a:gd name="connsiteY151" fmla="*/ 258011 h 853553"/>
                <a:gd name="connsiteX152" fmla="*/ 1291438 w 1461736"/>
                <a:gd name="connsiteY152" fmla="*/ 257175 h 853553"/>
                <a:gd name="connsiteX153" fmla="*/ 1291773 w 1461736"/>
                <a:gd name="connsiteY153" fmla="*/ 256339 h 853553"/>
                <a:gd name="connsiteX154" fmla="*/ 1295005 w 1461736"/>
                <a:gd name="connsiteY154" fmla="*/ 252439 h 853553"/>
                <a:gd name="connsiteX155" fmla="*/ 1295339 w 1461736"/>
                <a:gd name="connsiteY155" fmla="*/ 252271 h 853553"/>
                <a:gd name="connsiteX156" fmla="*/ 1296955 w 1461736"/>
                <a:gd name="connsiteY156" fmla="*/ 251436 h 853553"/>
                <a:gd name="connsiteX157" fmla="*/ 1305648 w 1461736"/>
                <a:gd name="connsiteY157" fmla="*/ 252327 h 853553"/>
                <a:gd name="connsiteX158" fmla="*/ 1315958 w 1461736"/>
                <a:gd name="connsiteY158" fmla="*/ 259739 h 853553"/>
                <a:gd name="connsiteX159" fmla="*/ 1319413 w 1461736"/>
                <a:gd name="connsiteY159" fmla="*/ 262469 h 853553"/>
                <a:gd name="connsiteX160" fmla="*/ 1319413 w 1461736"/>
                <a:gd name="connsiteY160" fmla="*/ 262469 h 853553"/>
                <a:gd name="connsiteX161" fmla="*/ 1322255 w 1461736"/>
                <a:gd name="connsiteY161" fmla="*/ 264810 h 853553"/>
                <a:gd name="connsiteX162" fmla="*/ 1359313 w 1461736"/>
                <a:gd name="connsiteY162" fmla="*/ 301477 h 853553"/>
                <a:gd name="connsiteX163" fmla="*/ 1363826 w 1461736"/>
                <a:gd name="connsiteY163" fmla="*/ 307050 h 853553"/>
                <a:gd name="connsiteX164" fmla="*/ 1372631 w 1461736"/>
                <a:gd name="connsiteY164" fmla="*/ 318808 h 853553"/>
                <a:gd name="connsiteX165" fmla="*/ 1375417 w 1461736"/>
                <a:gd name="connsiteY165" fmla="*/ 322932 h 853553"/>
                <a:gd name="connsiteX166" fmla="*/ 1379262 w 1461736"/>
                <a:gd name="connsiteY166" fmla="*/ 328783 h 853553"/>
                <a:gd name="connsiteX167" fmla="*/ 1383052 w 1461736"/>
                <a:gd name="connsiteY167" fmla="*/ 335024 h 853553"/>
                <a:gd name="connsiteX168" fmla="*/ 1386730 w 1461736"/>
                <a:gd name="connsiteY168" fmla="*/ 341544 h 853553"/>
                <a:gd name="connsiteX169" fmla="*/ 1391466 w 1461736"/>
                <a:gd name="connsiteY169" fmla="*/ 350683 h 853553"/>
                <a:gd name="connsiteX170" fmla="*/ 1446691 w 1461736"/>
                <a:gd name="connsiteY170" fmla="*/ 227696 h 853553"/>
                <a:gd name="connsiteX171" fmla="*/ 1461737 w 1461736"/>
                <a:gd name="connsiteY171" fmla="*/ 184453 h 853553"/>
                <a:gd name="connsiteX172" fmla="*/ 1401553 w 1461736"/>
                <a:gd name="connsiteY172" fmla="*/ 210867 h 85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1461736" h="853553">
                  <a:moveTo>
                    <a:pt x="815595" y="734746"/>
                  </a:moveTo>
                  <a:lnTo>
                    <a:pt x="815539" y="734746"/>
                  </a:lnTo>
                  <a:cubicBezTo>
                    <a:pt x="815539" y="734746"/>
                    <a:pt x="806233" y="726220"/>
                    <a:pt x="806233" y="726220"/>
                  </a:cubicBezTo>
                  <a:lnTo>
                    <a:pt x="791521" y="712902"/>
                  </a:lnTo>
                  <a:lnTo>
                    <a:pt x="732285" y="659182"/>
                  </a:lnTo>
                  <a:cubicBezTo>
                    <a:pt x="723313" y="673726"/>
                    <a:pt x="716347" y="687324"/>
                    <a:pt x="710997" y="699695"/>
                  </a:cubicBezTo>
                  <a:cubicBezTo>
                    <a:pt x="709939" y="702146"/>
                    <a:pt x="708936" y="704487"/>
                    <a:pt x="708044" y="706828"/>
                  </a:cubicBezTo>
                  <a:cubicBezTo>
                    <a:pt x="708044" y="706828"/>
                    <a:pt x="708044" y="706939"/>
                    <a:pt x="708044" y="706939"/>
                  </a:cubicBezTo>
                  <a:cubicBezTo>
                    <a:pt x="707152" y="709112"/>
                    <a:pt x="706316" y="711286"/>
                    <a:pt x="705592" y="713347"/>
                  </a:cubicBezTo>
                  <a:cubicBezTo>
                    <a:pt x="704645" y="715744"/>
                    <a:pt x="703864" y="718084"/>
                    <a:pt x="703084" y="720313"/>
                  </a:cubicBezTo>
                  <a:cubicBezTo>
                    <a:pt x="703084" y="720369"/>
                    <a:pt x="703084" y="720425"/>
                    <a:pt x="703084" y="720480"/>
                  </a:cubicBezTo>
                  <a:cubicBezTo>
                    <a:pt x="702471" y="722320"/>
                    <a:pt x="701858" y="724102"/>
                    <a:pt x="701357" y="725886"/>
                  </a:cubicBezTo>
                  <a:cubicBezTo>
                    <a:pt x="700911" y="727223"/>
                    <a:pt x="700521" y="728505"/>
                    <a:pt x="700187" y="729731"/>
                  </a:cubicBezTo>
                  <a:cubicBezTo>
                    <a:pt x="699852" y="730734"/>
                    <a:pt x="699574" y="731681"/>
                    <a:pt x="699351" y="732629"/>
                  </a:cubicBezTo>
                  <a:cubicBezTo>
                    <a:pt x="698961" y="733799"/>
                    <a:pt x="698682" y="734969"/>
                    <a:pt x="698403" y="736084"/>
                  </a:cubicBezTo>
                  <a:cubicBezTo>
                    <a:pt x="697958" y="737700"/>
                    <a:pt x="697567" y="739204"/>
                    <a:pt x="697233" y="740709"/>
                  </a:cubicBezTo>
                  <a:cubicBezTo>
                    <a:pt x="696843" y="742437"/>
                    <a:pt x="696453" y="744052"/>
                    <a:pt x="696119" y="745613"/>
                  </a:cubicBezTo>
                  <a:cubicBezTo>
                    <a:pt x="695617" y="747953"/>
                    <a:pt x="695227" y="750127"/>
                    <a:pt x="694837" y="752133"/>
                  </a:cubicBezTo>
                  <a:cubicBezTo>
                    <a:pt x="694335" y="754808"/>
                    <a:pt x="694001" y="757204"/>
                    <a:pt x="693722" y="759210"/>
                  </a:cubicBezTo>
                  <a:lnTo>
                    <a:pt x="690435" y="778658"/>
                  </a:lnTo>
                  <a:cubicBezTo>
                    <a:pt x="690044" y="778714"/>
                    <a:pt x="689766" y="778714"/>
                    <a:pt x="689431" y="778714"/>
                  </a:cubicBezTo>
                  <a:cubicBezTo>
                    <a:pt x="684360" y="778714"/>
                    <a:pt x="681407" y="777878"/>
                    <a:pt x="679847" y="777265"/>
                  </a:cubicBezTo>
                  <a:cubicBezTo>
                    <a:pt x="679735" y="777209"/>
                    <a:pt x="679624" y="777154"/>
                    <a:pt x="679512" y="777098"/>
                  </a:cubicBezTo>
                  <a:cubicBezTo>
                    <a:pt x="679457" y="777098"/>
                    <a:pt x="679401" y="777098"/>
                    <a:pt x="679345" y="777042"/>
                  </a:cubicBezTo>
                  <a:cubicBezTo>
                    <a:pt x="679345" y="777042"/>
                    <a:pt x="679234" y="777042"/>
                    <a:pt x="679178" y="776931"/>
                  </a:cubicBezTo>
                  <a:cubicBezTo>
                    <a:pt x="678342" y="776597"/>
                    <a:pt x="677673" y="776039"/>
                    <a:pt x="677005" y="775482"/>
                  </a:cubicBezTo>
                  <a:cubicBezTo>
                    <a:pt x="676949" y="775426"/>
                    <a:pt x="676893" y="775426"/>
                    <a:pt x="676837" y="775370"/>
                  </a:cubicBezTo>
                  <a:cubicBezTo>
                    <a:pt x="654714" y="754919"/>
                    <a:pt x="633817" y="733465"/>
                    <a:pt x="614146" y="711509"/>
                  </a:cubicBezTo>
                  <a:cubicBezTo>
                    <a:pt x="610969" y="707942"/>
                    <a:pt x="607849" y="704431"/>
                    <a:pt x="604728" y="700865"/>
                  </a:cubicBezTo>
                  <a:cubicBezTo>
                    <a:pt x="572686" y="664142"/>
                    <a:pt x="543987" y="626248"/>
                    <a:pt x="518799" y="589469"/>
                  </a:cubicBezTo>
                  <a:cubicBezTo>
                    <a:pt x="516068" y="585457"/>
                    <a:pt x="513338" y="581444"/>
                    <a:pt x="510663" y="577432"/>
                  </a:cubicBezTo>
                  <a:cubicBezTo>
                    <a:pt x="507765" y="573197"/>
                    <a:pt x="504923" y="568906"/>
                    <a:pt x="502192" y="564727"/>
                  </a:cubicBezTo>
                  <a:cubicBezTo>
                    <a:pt x="499796" y="560993"/>
                    <a:pt x="497400" y="557315"/>
                    <a:pt x="495060" y="553637"/>
                  </a:cubicBezTo>
                  <a:cubicBezTo>
                    <a:pt x="492719" y="550015"/>
                    <a:pt x="490379" y="546393"/>
                    <a:pt x="488150" y="542770"/>
                  </a:cubicBezTo>
                  <a:cubicBezTo>
                    <a:pt x="483078" y="534746"/>
                    <a:pt x="478175" y="526833"/>
                    <a:pt x="473494" y="519031"/>
                  </a:cubicBezTo>
                  <a:cubicBezTo>
                    <a:pt x="424901" y="438117"/>
                    <a:pt x="395533" y="371636"/>
                    <a:pt x="386004" y="349123"/>
                  </a:cubicBezTo>
                  <a:lnTo>
                    <a:pt x="379428" y="331012"/>
                  </a:lnTo>
                  <a:cubicBezTo>
                    <a:pt x="341925" y="343160"/>
                    <a:pt x="203613" y="391530"/>
                    <a:pt x="97288" y="474841"/>
                  </a:cubicBezTo>
                  <a:cubicBezTo>
                    <a:pt x="59171" y="504654"/>
                    <a:pt x="25179" y="538981"/>
                    <a:pt x="1384" y="577711"/>
                  </a:cubicBezTo>
                  <a:cubicBezTo>
                    <a:pt x="-567" y="580943"/>
                    <a:pt x="-455" y="585122"/>
                    <a:pt x="1718" y="588131"/>
                  </a:cubicBezTo>
                  <a:cubicBezTo>
                    <a:pt x="3947" y="591308"/>
                    <a:pt x="7792" y="592868"/>
                    <a:pt x="11582" y="592032"/>
                  </a:cubicBezTo>
                  <a:cubicBezTo>
                    <a:pt x="13421" y="591698"/>
                    <a:pt x="200604" y="553637"/>
                    <a:pt x="325764" y="654167"/>
                  </a:cubicBezTo>
                  <a:cubicBezTo>
                    <a:pt x="385725" y="702314"/>
                    <a:pt x="415594" y="739761"/>
                    <a:pt x="439612" y="769854"/>
                  </a:cubicBezTo>
                  <a:cubicBezTo>
                    <a:pt x="465636" y="802565"/>
                    <a:pt x="486701" y="828979"/>
                    <a:pt x="532284" y="853554"/>
                  </a:cubicBezTo>
                  <a:lnTo>
                    <a:pt x="549392" y="840793"/>
                  </a:lnTo>
                  <a:cubicBezTo>
                    <a:pt x="549392" y="840793"/>
                    <a:pt x="549392" y="840848"/>
                    <a:pt x="549392" y="840848"/>
                  </a:cubicBezTo>
                  <a:cubicBezTo>
                    <a:pt x="571460" y="830149"/>
                    <a:pt x="675166" y="782559"/>
                    <a:pt x="832368" y="749848"/>
                  </a:cubicBezTo>
                  <a:lnTo>
                    <a:pt x="815651" y="734746"/>
                  </a:lnTo>
                  <a:close/>
                  <a:moveTo>
                    <a:pt x="1401608" y="210923"/>
                  </a:moveTo>
                  <a:cubicBezTo>
                    <a:pt x="1370123" y="221176"/>
                    <a:pt x="1339864" y="226303"/>
                    <a:pt x="1311388" y="226303"/>
                  </a:cubicBezTo>
                  <a:cubicBezTo>
                    <a:pt x="1271879" y="226303"/>
                    <a:pt x="1235824" y="216440"/>
                    <a:pt x="1204617" y="196824"/>
                  </a:cubicBezTo>
                  <a:cubicBezTo>
                    <a:pt x="1202444" y="195487"/>
                    <a:pt x="1200327" y="194038"/>
                    <a:pt x="1198209" y="192589"/>
                  </a:cubicBezTo>
                  <a:cubicBezTo>
                    <a:pt x="1196370" y="191363"/>
                    <a:pt x="1194531" y="190026"/>
                    <a:pt x="1192748" y="188688"/>
                  </a:cubicBezTo>
                  <a:cubicBezTo>
                    <a:pt x="1191076" y="187462"/>
                    <a:pt x="1189404" y="186180"/>
                    <a:pt x="1187788" y="184843"/>
                  </a:cubicBezTo>
                  <a:cubicBezTo>
                    <a:pt x="1186562" y="183896"/>
                    <a:pt x="1185336" y="182948"/>
                    <a:pt x="1184110" y="181889"/>
                  </a:cubicBezTo>
                  <a:cubicBezTo>
                    <a:pt x="1182661" y="180719"/>
                    <a:pt x="1181268" y="179493"/>
                    <a:pt x="1179875" y="178267"/>
                  </a:cubicBezTo>
                  <a:cubicBezTo>
                    <a:pt x="1177980" y="176595"/>
                    <a:pt x="1176030" y="174812"/>
                    <a:pt x="1174191" y="173029"/>
                  </a:cubicBezTo>
                  <a:cubicBezTo>
                    <a:pt x="1171906" y="170912"/>
                    <a:pt x="1169733" y="168738"/>
                    <a:pt x="1167671" y="166454"/>
                  </a:cubicBezTo>
                  <a:cubicBezTo>
                    <a:pt x="1166111" y="164893"/>
                    <a:pt x="1164662" y="163277"/>
                    <a:pt x="1163213" y="161661"/>
                  </a:cubicBezTo>
                  <a:cubicBezTo>
                    <a:pt x="1161430" y="159711"/>
                    <a:pt x="1159702" y="157705"/>
                    <a:pt x="1157975" y="155643"/>
                  </a:cubicBezTo>
                  <a:cubicBezTo>
                    <a:pt x="1155913" y="153191"/>
                    <a:pt x="1153907" y="150739"/>
                    <a:pt x="1152012" y="148175"/>
                  </a:cubicBezTo>
                  <a:cubicBezTo>
                    <a:pt x="1151901" y="148064"/>
                    <a:pt x="1151789" y="147953"/>
                    <a:pt x="1151734" y="147841"/>
                  </a:cubicBezTo>
                  <a:cubicBezTo>
                    <a:pt x="1149895" y="145445"/>
                    <a:pt x="1148056" y="142937"/>
                    <a:pt x="1146328" y="140429"/>
                  </a:cubicBezTo>
                  <a:cubicBezTo>
                    <a:pt x="1144433" y="137755"/>
                    <a:pt x="1142650" y="135080"/>
                    <a:pt x="1140867" y="132349"/>
                  </a:cubicBezTo>
                  <a:cubicBezTo>
                    <a:pt x="1137579" y="127222"/>
                    <a:pt x="1134403" y="121928"/>
                    <a:pt x="1131449" y="116467"/>
                  </a:cubicBezTo>
                  <a:cubicBezTo>
                    <a:pt x="1130892" y="115464"/>
                    <a:pt x="1130335" y="114405"/>
                    <a:pt x="1129833" y="113402"/>
                  </a:cubicBezTo>
                  <a:cubicBezTo>
                    <a:pt x="1128440" y="110895"/>
                    <a:pt x="1127158" y="108387"/>
                    <a:pt x="1125932" y="105824"/>
                  </a:cubicBezTo>
                  <a:cubicBezTo>
                    <a:pt x="1124484" y="102870"/>
                    <a:pt x="1123035" y="99805"/>
                    <a:pt x="1121697" y="96740"/>
                  </a:cubicBezTo>
                  <a:cubicBezTo>
                    <a:pt x="1120248" y="93564"/>
                    <a:pt x="1118911" y="90388"/>
                    <a:pt x="1117574" y="87100"/>
                  </a:cubicBezTo>
                  <a:cubicBezTo>
                    <a:pt x="1116403" y="84258"/>
                    <a:pt x="1115289" y="81360"/>
                    <a:pt x="1114174" y="78406"/>
                  </a:cubicBezTo>
                  <a:cubicBezTo>
                    <a:pt x="1114007" y="77905"/>
                    <a:pt x="1113840" y="77459"/>
                    <a:pt x="1113673" y="77013"/>
                  </a:cubicBezTo>
                  <a:cubicBezTo>
                    <a:pt x="1112558" y="73893"/>
                    <a:pt x="1111444" y="70716"/>
                    <a:pt x="1110385" y="67540"/>
                  </a:cubicBezTo>
                  <a:cubicBezTo>
                    <a:pt x="1110218" y="67094"/>
                    <a:pt x="1110051" y="66593"/>
                    <a:pt x="1109939" y="66147"/>
                  </a:cubicBezTo>
                  <a:cubicBezTo>
                    <a:pt x="1107766" y="59571"/>
                    <a:pt x="1105815" y="52828"/>
                    <a:pt x="1104032" y="45918"/>
                  </a:cubicBezTo>
                  <a:cubicBezTo>
                    <a:pt x="1103865" y="45640"/>
                    <a:pt x="1103809" y="45305"/>
                    <a:pt x="1103754" y="44971"/>
                  </a:cubicBezTo>
                  <a:cubicBezTo>
                    <a:pt x="1102973" y="41962"/>
                    <a:pt x="1102193" y="38953"/>
                    <a:pt x="1101524" y="35887"/>
                  </a:cubicBezTo>
                  <a:cubicBezTo>
                    <a:pt x="1101357" y="35330"/>
                    <a:pt x="1101246" y="34773"/>
                    <a:pt x="1101134" y="34216"/>
                  </a:cubicBezTo>
                  <a:cubicBezTo>
                    <a:pt x="1100466" y="31318"/>
                    <a:pt x="1099853" y="28365"/>
                    <a:pt x="1099240" y="25411"/>
                  </a:cubicBezTo>
                  <a:cubicBezTo>
                    <a:pt x="1099184" y="25244"/>
                    <a:pt x="1099128" y="25077"/>
                    <a:pt x="1099128" y="24910"/>
                  </a:cubicBezTo>
                  <a:cubicBezTo>
                    <a:pt x="1098683" y="22625"/>
                    <a:pt x="1098181" y="20284"/>
                    <a:pt x="1097791" y="17944"/>
                  </a:cubicBezTo>
                  <a:cubicBezTo>
                    <a:pt x="1097679" y="17387"/>
                    <a:pt x="1097568" y="16774"/>
                    <a:pt x="1097457" y="16161"/>
                  </a:cubicBezTo>
                  <a:cubicBezTo>
                    <a:pt x="1097011" y="13597"/>
                    <a:pt x="1096565" y="11034"/>
                    <a:pt x="1096175" y="8415"/>
                  </a:cubicBezTo>
                  <a:cubicBezTo>
                    <a:pt x="1095729" y="5628"/>
                    <a:pt x="1095283" y="2842"/>
                    <a:pt x="1094893" y="0"/>
                  </a:cubicBezTo>
                  <a:lnTo>
                    <a:pt x="1044907" y="30538"/>
                  </a:lnTo>
                  <a:lnTo>
                    <a:pt x="965107" y="80468"/>
                  </a:lnTo>
                  <a:lnTo>
                    <a:pt x="856108" y="148677"/>
                  </a:lnTo>
                  <a:lnTo>
                    <a:pt x="829972" y="165060"/>
                  </a:lnTo>
                  <a:lnTo>
                    <a:pt x="829972" y="165060"/>
                  </a:lnTo>
                  <a:lnTo>
                    <a:pt x="827576" y="166565"/>
                  </a:lnTo>
                  <a:cubicBezTo>
                    <a:pt x="829303" y="169407"/>
                    <a:pt x="831477" y="172918"/>
                    <a:pt x="834207" y="177153"/>
                  </a:cubicBezTo>
                  <a:cubicBezTo>
                    <a:pt x="835935" y="179939"/>
                    <a:pt x="837941" y="183060"/>
                    <a:pt x="840226" y="186459"/>
                  </a:cubicBezTo>
                  <a:cubicBezTo>
                    <a:pt x="841675" y="188688"/>
                    <a:pt x="843179" y="190973"/>
                    <a:pt x="844795" y="193425"/>
                  </a:cubicBezTo>
                  <a:cubicBezTo>
                    <a:pt x="846578" y="196044"/>
                    <a:pt x="848417" y="198775"/>
                    <a:pt x="850424" y="201617"/>
                  </a:cubicBezTo>
                  <a:cubicBezTo>
                    <a:pt x="851371" y="203065"/>
                    <a:pt x="852374" y="204514"/>
                    <a:pt x="853433" y="206019"/>
                  </a:cubicBezTo>
                  <a:cubicBezTo>
                    <a:pt x="857556" y="212037"/>
                    <a:pt x="862126" y="218501"/>
                    <a:pt x="867141" y="225411"/>
                  </a:cubicBezTo>
                  <a:cubicBezTo>
                    <a:pt x="879345" y="242185"/>
                    <a:pt x="894057" y="261577"/>
                    <a:pt x="911388" y="282754"/>
                  </a:cubicBezTo>
                  <a:cubicBezTo>
                    <a:pt x="924149" y="298301"/>
                    <a:pt x="938248" y="314796"/>
                    <a:pt x="953795" y="332015"/>
                  </a:cubicBezTo>
                  <a:cubicBezTo>
                    <a:pt x="956860" y="335470"/>
                    <a:pt x="960036" y="338981"/>
                    <a:pt x="963269" y="342436"/>
                  </a:cubicBezTo>
                  <a:cubicBezTo>
                    <a:pt x="965275" y="344609"/>
                    <a:pt x="967281" y="346783"/>
                    <a:pt x="969398" y="349011"/>
                  </a:cubicBezTo>
                  <a:cubicBezTo>
                    <a:pt x="971405" y="351241"/>
                    <a:pt x="973522" y="353414"/>
                    <a:pt x="975584" y="355643"/>
                  </a:cubicBezTo>
                  <a:cubicBezTo>
                    <a:pt x="983943" y="364503"/>
                    <a:pt x="992692" y="373531"/>
                    <a:pt x="1001887" y="382670"/>
                  </a:cubicBezTo>
                  <a:cubicBezTo>
                    <a:pt x="1004171" y="384955"/>
                    <a:pt x="1006456" y="387240"/>
                    <a:pt x="1008797" y="389524"/>
                  </a:cubicBezTo>
                  <a:cubicBezTo>
                    <a:pt x="1014369" y="395041"/>
                    <a:pt x="1020053" y="400614"/>
                    <a:pt x="1025849" y="406075"/>
                  </a:cubicBezTo>
                  <a:cubicBezTo>
                    <a:pt x="1029638" y="409753"/>
                    <a:pt x="1033539" y="413431"/>
                    <a:pt x="1037440" y="417053"/>
                  </a:cubicBezTo>
                  <a:cubicBezTo>
                    <a:pt x="1042009" y="421344"/>
                    <a:pt x="1046690" y="425635"/>
                    <a:pt x="1051427" y="429926"/>
                  </a:cubicBezTo>
                  <a:cubicBezTo>
                    <a:pt x="1054380" y="432656"/>
                    <a:pt x="1056609" y="435610"/>
                    <a:pt x="1058281" y="438730"/>
                  </a:cubicBezTo>
                  <a:cubicBezTo>
                    <a:pt x="1059006" y="440235"/>
                    <a:pt x="1059619" y="441739"/>
                    <a:pt x="1060120" y="443300"/>
                  </a:cubicBezTo>
                  <a:cubicBezTo>
                    <a:pt x="1060622" y="444916"/>
                    <a:pt x="1061012" y="446532"/>
                    <a:pt x="1061235" y="448204"/>
                  </a:cubicBezTo>
                  <a:cubicBezTo>
                    <a:pt x="1061235" y="448204"/>
                    <a:pt x="1061235" y="448204"/>
                    <a:pt x="1061235" y="448204"/>
                  </a:cubicBezTo>
                  <a:cubicBezTo>
                    <a:pt x="1061235" y="448259"/>
                    <a:pt x="1061235" y="448371"/>
                    <a:pt x="1061235" y="448427"/>
                  </a:cubicBezTo>
                  <a:cubicBezTo>
                    <a:pt x="1061290" y="448872"/>
                    <a:pt x="1061402" y="449318"/>
                    <a:pt x="1061402" y="449764"/>
                  </a:cubicBezTo>
                  <a:cubicBezTo>
                    <a:pt x="1061736" y="452718"/>
                    <a:pt x="1061681" y="455727"/>
                    <a:pt x="1061290" y="458847"/>
                  </a:cubicBezTo>
                  <a:cubicBezTo>
                    <a:pt x="1061235" y="459795"/>
                    <a:pt x="1061068" y="460798"/>
                    <a:pt x="1060900" y="461745"/>
                  </a:cubicBezTo>
                  <a:cubicBezTo>
                    <a:pt x="1060845" y="462024"/>
                    <a:pt x="1060789" y="462414"/>
                    <a:pt x="1060677" y="462748"/>
                  </a:cubicBezTo>
                  <a:cubicBezTo>
                    <a:pt x="1060566" y="463528"/>
                    <a:pt x="1060399" y="464308"/>
                    <a:pt x="1060176" y="465144"/>
                  </a:cubicBezTo>
                  <a:cubicBezTo>
                    <a:pt x="1060009" y="466036"/>
                    <a:pt x="1059786" y="466983"/>
                    <a:pt x="1059451" y="467931"/>
                  </a:cubicBezTo>
                  <a:cubicBezTo>
                    <a:pt x="1059284" y="468767"/>
                    <a:pt x="1059006" y="469602"/>
                    <a:pt x="1058727" y="470438"/>
                  </a:cubicBezTo>
                  <a:cubicBezTo>
                    <a:pt x="1058393" y="471497"/>
                    <a:pt x="1058003" y="472556"/>
                    <a:pt x="1057613" y="473615"/>
                  </a:cubicBezTo>
                  <a:cubicBezTo>
                    <a:pt x="1056888" y="475677"/>
                    <a:pt x="1056052" y="477683"/>
                    <a:pt x="1055105" y="479689"/>
                  </a:cubicBezTo>
                  <a:cubicBezTo>
                    <a:pt x="1054715" y="480581"/>
                    <a:pt x="1054269" y="481528"/>
                    <a:pt x="1053823" y="482419"/>
                  </a:cubicBezTo>
                  <a:cubicBezTo>
                    <a:pt x="1053266" y="483701"/>
                    <a:pt x="1052597" y="484983"/>
                    <a:pt x="1051873" y="486209"/>
                  </a:cubicBezTo>
                  <a:cubicBezTo>
                    <a:pt x="1050981" y="487992"/>
                    <a:pt x="1050034" y="489719"/>
                    <a:pt x="1049031" y="491391"/>
                  </a:cubicBezTo>
                  <a:cubicBezTo>
                    <a:pt x="1048418" y="492394"/>
                    <a:pt x="1047860" y="493342"/>
                    <a:pt x="1047247" y="494289"/>
                  </a:cubicBezTo>
                  <a:cubicBezTo>
                    <a:pt x="1046077" y="496184"/>
                    <a:pt x="1044907" y="497967"/>
                    <a:pt x="1043737" y="499639"/>
                  </a:cubicBezTo>
                  <a:cubicBezTo>
                    <a:pt x="1042622" y="501310"/>
                    <a:pt x="1041508" y="502871"/>
                    <a:pt x="1040505" y="504264"/>
                  </a:cubicBezTo>
                  <a:cubicBezTo>
                    <a:pt x="1052541" y="514350"/>
                    <a:pt x="1075222" y="533409"/>
                    <a:pt x="1101915" y="556479"/>
                  </a:cubicBezTo>
                  <a:cubicBezTo>
                    <a:pt x="1110719" y="548455"/>
                    <a:pt x="1128273" y="531848"/>
                    <a:pt x="1149504" y="508053"/>
                  </a:cubicBezTo>
                  <a:cubicBezTo>
                    <a:pt x="1150563" y="506883"/>
                    <a:pt x="1151622" y="505657"/>
                    <a:pt x="1152681" y="504431"/>
                  </a:cubicBezTo>
                  <a:cubicBezTo>
                    <a:pt x="1153851" y="503149"/>
                    <a:pt x="1155021" y="501812"/>
                    <a:pt x="1156136" y="500475"/>
                  </a:cubicBezTo>
                  <a:cubicBezTo>
                    <a:pt x="1157195" y="499249"/>
                    <a:pt x="1158254" y="498023"/>
                    <a:pt x="1159368" y="496797"/>
                  </a:cubicBezTo>
                  <a:cubicBezTo>
                    <a:pt x="1164216" y="491168"/>
                    <a:pt x="1169176" y="485206"/>
                    <a:pt x="1174191" y="478964"/>
                  </a:cubicBezTo>
                  <a:cubicBezTo>
                    <a:pt x="1177758" y="474618"/>
                    <a:pt x="1181324" y="470104"/>
                    <a:pt x="1184890" y="465423"/>
                  </a:cubicBezTo>
                  <a:cubicBezTo>
                    <a:pt x="1188847" y="460296"/>
                    <a:pt x="1192859" y="455002"/>
                    <a:pt x="1196816" y="449541"/>
                  </a:cubicBezTo>
                  <a:cubicBezTo>
                    <a:pt x="1198878" y="446699"/>
                    <a:pt x="1200940" y="443801"/>
                    <a:pt x="1203057" y="440848"/>
                  </a:cubicBezTo>
                  <a:cubicBezTo>
                    <a:pt x="1206066" y="436613"/>
                    <a:pt x="1209075" y="432266"/>
                    <a:pt x="1212029" y="427808"/>
                  </a:cubicBezTo>
                  <a:cubicBezTo>
                    <a:pt x="1213143" y="426136"/>
                    <a:pt x="1214314" y="424464"/>
                    <a:pt x="1215428" y="422737"/>
                  </a:cubicBezTo>
                  <a:cubicBezTo>
                    <a:pt x="1216543" y="421010"/>
                    <a:pt x="1217713" y="419282"/>
                    <a:pt x="1218828" y="417555"/>
                  </a:cubicBezTo>
                  <a:cubicBezTo>
                    <a:pt x="1224344" y="408973"/>
                    <a:pt x="1229861" y="400112"/>
                    <a:pt x="1235155" y="390973"/>
                  </a:cubicBezTo>
                  <a:cubicBezTo>
                    <a:pt x="1236771" y="388298"/>
                    <a:pt x="1238332" y="385568"/>
                    <a:pt x="1239836" y="382781"/>
                  </a:cubicBezTo>
                  <a:cubicBezTo>
                    <a:pt x="1241508" y="379828"/>
                    <a:pt x="1243180" y="376819"/>
                    <a:pt x="1244796" y="373754"/>
                  </a:cubicBezTo>
                  <a:cubicBezTo>
                    <a:pt x="1249700" y="364670"/>
                    <a:pt x="1254492" y="355308"/>
                    <a:pt x="1259006" y="345780"/>
                  </a:cubicBezTo>
                  <a:cubicBezTo>
                    <a:pt x="1260510" y="342603"/>
                    <a:pt x="1261959" y="339371"/>
                    <a:pt x="1263464" y="336139"/>
                  </a:cubicBezTo>
                  <a:lnTo>
                    <a:pt x="1263464" y="336139"/>
                  </a:lnTo>
                  <a:cubicBezTo>
                    <a:pt x="1264913" y="332851"/>
                    <a:pt x="1266306" y="329619"/>
                    <a:pt x="1267755" y="326331"/>
                  </a:cubicBezTo>
                  <a:cubicBezTo>
                    <a:pt x="1269148" y="322987"/>
                    <a:pt x="1270541" y="319700"/>
                    <a:pt x="1271879" y="316356"/>
                  </a:cubicBezTo>
                  <a:cubicBezTo>
                    <a:pt x="1272993" y="313458"/>
                    <a:pt x="1274163" y="310561"/>
                    <a:pt x="1275278" y="307607"/>
                  </a:cubicBezTo>
                  <a:cubicBezTo>
                    <a:pt x="1275501" y="307162"/>
                    <a:pt x="1275668" y="306716"/>
                    <a:pt x="1275779" y="306214"/>
                  </a:cubicBezTo>
                  <a:cubicBezTo>
                    <a:pt x="1279067" y="297465"/>
                    <a:pt x="1282132" y="288660"/>
                    <a:pt x="1284974" y="279633"/>
                  </a:cubicBezTo>
                  <a:cubicBezTo>
                    <a:pt x="1285086" y="279299"/>
                    <a:pt x="1285197" y="278908"/>
                    <a:pt x="1285309" y="278518"/>
                  </a:cubicBezTo>
                  <a:cubicBezTo>
                    <a:pt x="1286033" y="276178"/>
                    <a:pt x="1286702" y="273837"/>
                    <a:pt x="1287426" y="271497"/>
                  </a:cubicBezTo>
                  <a:cubicBezTo>
                    <a:pt x="1288151" y="269156"/>
                    <a:pt x="1288819" y="266760"/>
                    <a:pt x="1289432" y="264364"/>
                  </a:cubicBezTo>
                  <a:cubicBezTo>
                    <a:pt x="1290045" y="262246"/>
                    <a:pt x="1290603" y="260129"/>
                    <a:pt x="1291160" y="258011"/>
                  </a:cubicBezTo>
                  <a:cubicBezTo>
                    <a:pt x="1291216" y="257732"/>
                    <a:pt x="1291327" y="257454"/>
                    <a:pt x="1291438" y="257175"/>
                  </a:cubicBezTo>
                  <a:cubicBezTo>
                    <a:pt x="1291550" y="256897"/>
                    <a:pt x="1291661" y="256618"/>
                    <a:pt x="1291773" y="256339"/>
                  </a:cubicBezTo>
                  <a:cubicBezTo>
                    <a:pt x="1292497" y="254779"/>
                    <a:pt x="1293612" y="253442"/>
                    <a:pt x="1295005" y="252439"/>
                  </a:cubicBezTo>
                  <a:cubicBezTo>
                    <a:pt x="1295116" y="252383"/>
                    <a:pt x="1295228" y="252327"/>
                    <a:pt x="1295339" y="252271"/>
                  </a:cubicBezTo>
                  <a:cubicBezTo>
                    <a:pt x="1295841" y="251937"/>
                    <a:pt x="1296398" y="251658"/>
                    <a:pt x="1296955" y="251436"/>
                  </a:cubicBezTo>
                  <a:cubicBezTo>
                    <a:pt x="1299797" y="250377"/>
                    <a:pt x="1303085" y="250655"/>
                    <a:pt x="1305648" y="252327"/>
                  </a:cubicBezTo>
                  <a:cubicBezTo>
                    <a:pt x="1306317" y="252773"/>
                    <a:pt x="1310107" y="255281"/>
                    <a:pt x="1315958" y="259739"/>
                  </a:cubicBezTo>
                  <a:cubicBezTo>
                    <a:pt x="1317017" y="260574"/>
                    <a:pt x="1318187" y="261466"/>
                    <a:pt x="1319413" y="262469"/>
                  </a:cubicBezTo>
                  <a:lnTo>
                    <a:pt x="1319413" y="262469"/>
                  </a:lnTo>
                  <a:cubicBezTo>
                    <a:pt x="1320304" y="263249"/>
                    <a:pt x="1321252" y="264029"/>
                    <a:pt x="1322255" y="264810"/>
                  </a:cubicBezTo>
                  <a:cubicBezTo>
                    <a:pt x="1332397" y="273057"/>
                    <a:pt x="1345883" y="285428"/>
                    <a:pt x="1359313" y="301477"/>
                  </a:cubicBezTo>
                  <a:cubicBezTo>
                    <a:pt x="1360873" y="303261"/>
                    <a:pt x="1362377" y="305155"/>
                    <a:pt x="1363826" y="307050"/>
                  </a:cubicBezTo>
                  <a:cubicBezTo>
                    <a:pt x="1366836" y="310784"/>
                    <a:pt x="1369733" y="314684"/>
                    <a:pt x="1372631" y="318808"/>
                  </a:cubicBezTo>
                  <a:cubicBezTo>
                    <a:pt x="1373578" y="320145"/>
                    <a:pt x="1374526" y="321539"/>
                    <a:pt x="1375417" y="322932"/>
                  </a:cubicBezTo>
                  <a:cubicBezTo>
                    <a:pt x="1376755" y="324827"/>
                    <a:pt x="1378036" y="326777"/>
                    <a:pt x="1379262" y="328783"/>
                  </a:cubicBezTo>
                  <a:cubicBezTo>
                    <a:pt x="1380544" y="330845"/>
                    <a:pt x="1381826" y="332907"/>
                    <a:pt x="1383052" y="335024"/>
                  </a:cubicBezTo>
                  <a:cubicBezTo>
                    <a:pt x="1384334" y="337142"/>
                    <a:pt x="1385559" y="339315"/>
                    <a:pt x="1386730" y="341544"/>
                  </a:cubicBezTo>
                  <a:cubicBezTo>
                    <a:pt x="1388401" y="344498"/>
                    <a:pt x="1389962" y="347563"/>
                    <a:pt x="1391466" y="350683"/>
                  </a:cubicBezTo>
                  <a:cubicBezTo>
                    <a:pt x="1412085" y="312121"/>
                    <a:pt x="1430530" y="270995"/>
                    <a:pt x="1446691" y="227696"/>
                  </a:cubicBezTo>
                  <a:cubicBezTo>
                    <a:pt x="1451929" y="213486"/>
                    <a:pt x="1456944" y="199109"/>
                    <a:pt x="1461737" y="184453"/>
                  </a:cubicBezTo>
                  <a:cubicBezTo>
                    <a:pt x="1442679" y="194929"/>
                    <a:pt x="1422617" y="203957"/>
                    <a:pt x="1401553" y="210867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9570E05-6FB4-9F6E-8469-4DCA06F2D9A7}"/>
                </a:ext>
              </a:extLst>
            </p:cNvPr>
            <p:cNvSpPr/>
            <p:nvPr/>
          </p:nvSpPr>
          <p:spPr>
            <a:xfrm>
              <a:off x="10453023" y="2594612"/>
              <a:ext cx="286071" cy="456090"/>
            </a:xfrm>
            <a:custGeom>
              <a:avLst/>
              <a:gdLst>
                <a:gd name="connsiteX0" fmla="*/ 349346 w 356077"/>
                <a:gd name="connsiteY0" fmla="*/ 343517 h 567702"/>
                <a:gd name="connsiteX1" fmla="*/ 349067 w 356077"/>
                <a:gd name="connsiteY1" fmla="*/ 344631 h 567702"/>
                <a:gd name="connsiteX2" fmla="*/ 324994 w 356077"/>
                <a:gd name="connsiteY2" fmla="*/ 399967 h 567702"/>
                <a:gd name="connsiteX3" fmla="*/ 313291 w 356077"/>
                <a:gd name="connsiteY3" fmla="*/ 416183 h 567702"/>
                <a:gd name="connsiteX4" fmla="*/ 280580 w 356077"/>
                <a:gd name="connsiteY4" fmla="*/ 448895 h 567702"/>
                <a:gd name="connsiteX5" fmla="*/ 254667 w 356077"/>
                <a:gd name="connsiteY5" fmla="*/ 548588 h 567702"/>
                <a:gd name="connsiteX6" fmla="*/ 246810 w 356077"/>
                <a:gd name="connsiteY6" fmla="*/ 567702 h 567702"/>
                <a:gd name="connsiteX7" fmla="*/ 237504 w 356077"/>
                <a:gd name="connsiteY7" fmla="*/ 558508 h 567702"/>
                <a:gd name="connsiteX8" fmla="*/ 237281 w 356077"/>
                <a:gd name="connsiteY8" fmla="*/ 558396 h 567702"/>
                <a:gd name="connsiteX9" fmla="*/ 237170 w 356077"/>
                <a:gd name="connsiteY9" fmla="*/ 558285 h 567702"/>
                <a:gd name="connsiteX10" fmla="*/ 129563 w 356077"/>
                <a:gd name="connsiteY10" fmla="*/ 443211 h 567702"/>
                <a:gd name="connsiteX11" fmla="*/ 30816 w 356077"/>
                <a:gd name="connsiteY11" fmla="*/ 314205 h 567702"/>
                <a:gd name="connsiteX12" fmla="*/ 24241 w 356077"/>
                <a:gd name="connsiteY12" fmla="*/ 295481 h 567702"/>
                <a:gd name="connsiteX13" fmla="*/ 5294 w 356077"/>
                <a:gd name="connsiteY13" fmla="*/ 197515 h 567702"/>
                <a:gd name="connsiteX14" fmla="*/ 1616 w 356077"/>
                <a:gd name="connsiteY14" fmla="*/ 157392 h 567702"/>
                <a:gd name="connsiteX15" fmla="*/ 0 w 356077"/>
                <a:gd name="connsiteY15" fmla="*/ 131313 h 567702"/>
                <a:gd name="connsiteX16" fmla="*/ 20173 w 356077"/>
                <a:gd name="connsiteY16" fmla="*/ 146247 h 567702"/>
                <a:gd name="connsiteX17" fmla="*/ 65924 w 356077"/>
                <a:gd name="connsiteY17" fmla="*/ 175670 h 567702"/>
                <a:gd name="connsiteX18" fmla="*/ 73725 w 356077"/>
                <a:gd name="connsiteY18" fmla="*/ 157838 h 567702"/>
                <a:gd name="connsiteX19" fmla="*/ 99025 w 356077"/>
                <a:gd name="connsiteY19" fmla="*/ 101499 h 567702"/>
                <a:gd name="connsiteX20" fmla="*/ 107328 w 356077"/>
                <a:gd name="connsiteY20" fmla="*/ 84168 h 567702"/>
                <a:gd name="connsiteX21" fmla="*/ 150070 w 356077"/>
                <a:gd name="connsiteY21" fmla="*/ 8270 h 567702"/>
                <a:gd name="connsiteX22" fmla="*/ 153246 w 356077"/>
                <a:gd name="connsiteY22" fmla="*/ 5706 h 567702"/>
                <a:gd name="connsiteX23" fmla="*/ 193815 w 356077"/>
                <a:gd name="connsiteY23" fmla="*/ 4648 h 567702"/>
                <a:gd name="connsiteX24" fmla="*/ 248705 w 356077"/>
                <a:gd name="connsiteY24" fmla="*/ 87066 h 567702"/>
                <a:gd name="connsiteX25" fmla="*/ 241015 w 356077"/>
                <a:gd name="connsiteY25" fmla="*/ 133542 h 567702"/>
                <a:gd name="connsiteX26" fmla="*/ 234383 w 356077"/>
                <a:gd name="connsiteY26" fmla="*/ 151708 h 567702"/>
                <a:gd name="connsiteX27" fmla="*/ 202452 w 356077"/>
                <a:gd name="connsiteY27" fmla="*/ 211391 h 567702"/>
                <a:gd name="connsiteX28" fmla="*/ 197994 w 356077"/>
                <a:gd name="connsiteY28" fmla="*/ 216128 h 567702"/>
                <a:gd name="connsiteX29" fmla="*/ 210644 w 356077"/>
                <a:gd name="connsiteY29" fmla="*/ 233291 h 567702"/>
                <a:gd name="connsiteX30" fmla="*/ 330845 w 356077"/>
                <a:gd name="connsiteY30" fmla="*/ 246498 h 567702"/>
                <a:gd name="connsiteX31" fmla="*/ 350627 w 356077"/>
                <a:gd name="connsiteY31" fmla="*/ 246498 h 567702"/>
                <a:gd name="connsiteX32" fmla="*/ 349346 w 356077"/>
                <a:gd name="connsiteY32" fmla="*/ 343517 h 567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56077" h="567702">
                  <a:moveTo>
                    <a:pt x="349346" y="343517"/>
                  </a:moveTo>
                  <a:cubicBezTo>
                    <a:pt x="349346" y="343907"/>
                    <a:pt x="349179" y="344241"/>
                    <a:pt x="349067" y="344631"/>
                  </a:cubicBezTo>
                  <a:cubicBezTo>
                    <a:pt x="341934" y="371101"/>
                    <a:pt x="330956" y="390550"/>
                    <a:pt x="324994" y="399967"/>
                  </a:cubicBezTo>
                  <a:lnTo>
                    <a:pt x="313291" y="416183"/>
                  </a:lnTo>
                  <a:cubicBezTo>
                    <a:pt x="306660" y="424319"/>
                    <a:pt x="295793" y="436356"/>
                    <a:pt x="280580" y="448895"/>
                  </a:cubicBezTo>
                  <a:lnTo>
                    <a:pt x="254667" y="548588"/>
                  </a:lnTo>
                  <a:lnTo>
                    <a:pt x="246810" y="567702"/>
                  </a:lnTo>
                  <a:cubicBezTo>
                    <a:pt x="242408" y="563467"/>
                    <a:pt x="239231" y="560235"/>
                    <a:pt x="237504" y="558508"/>
                  </a:cubicBezTo>
                  <a:cubicBezTo>
                    <a:pt x="237448" y="558508"/>
                    <a:pt x="237392" y="558452"/>
                    <a:pt x="237281" y="558396"/>
                  </a:cubicBezTo>
                  <a:lnTo>
                    <a:pt x="237170" y="558285"/>
                  </a:lnTo>
                  <a:cubicBezTo>
                    <a:pt x="233324" y="554495"/>
                    <a:pt x="182837" y="504342"/>
                    <a:pt x="129563" y="443211"/>
                  </a:cubicBezTo>
                  <a:cubicBezTo>
                    <a:pt x="93285" y="401583"/>
                    <a:pt x="55782" y="354829"/>
                    <a:pt x="30816" y="314205"/>
                  </a:cubicBezTo>
                  <a:lnTo>
                    <a:pt x="24241" y="295481"/>
                  </a:lnTo>
                  <a:cubicBezTo>
                    <a:pt x="19058" y="273637"/>
                    <a:pt x="8359" y="226214"/>
                    <a:pt x="5294" y="197515"/>
                  </a:cubicBezTo>
                  <a:cubicBezTo>
                    <a:pt x="3734" y="183026"/>
                    <a:pt x="2508" y="169039"/>
                    <a:pt x="1616" y="157392"/>
                  </a:cubicBezTo>
                  <a:cubicBezTo>
                    <a:pt x="836" y="145801"/>
                    <a:pt x="279" y="136495"/>
                    <a:pt x="0" y="131313"/>
                  </a:cubicBezTo>
                  <a:lnTo>
                    <a:pt x="20173" y="146247"/>
                  </a:lnTo>
                  <a:cubicBezTo>
                    <a:pt x="35052" y="156891"/>
                    <a:pt x="50320" y="166643"/>
                    <a:pt x="65924" y="175670"/>
                  </a:cubicBezTo>
                  <a:lnTo>
                    <a:pt x="73725" y="157838"/>
                  </a:lnTo>
                  <a:cubicBezTo>
                    <a:pt x="81026" y="141343"/>
                    <a:pt x="89830" y="121449"/>
                    <a:pt x="99025" y="101499"/>
                  </a:cubicBezTo>
                  <a:lnTo>
                    <a:pt x="107328" y="84168"/>
                  </a:lnTo>
                  <a:cubicBezTo>
                    <a:pt x="124102" y="48838"/>
                    <a:pt x="140931" y="16963"/>
                    <a:pt x="150070" y="8270"/>
                  </a:cubicBezTo>
                  <a:cubicBezTo>
                    <a:pt x="151073" y="7323"/>
                    <a:pt x="152132" y="6487"/>
                    <a:pt x="153246" y="5706"/>
                  </a:cubicBezTo>
                  <a:cubicBezTo>
                    <a:pt x="163444" y="-1482"/>
                    <a:pt x="178267" y="-1928"/>
                    <a:pt x="193815" y="4648"/>
                  </a:cubicBezTo>
                  <a:cubicBezTo>
                    <a:pt x="219839" y="15458"/>
                    <a:pt x="247980" y="45885"/>
                    <a:pt x="248705" y="87066"/>
                  </a:cubicBezTo>
                  <a:cubicBezTo>
                    <a:pt x="249095" y="102168"/>
                    <a:pt x="245919" y="118105"/>
                    <a:pt x="241015" y="133542"/>
                  </a:cubicBezTo>
                  <a:lnTo>
                    <a:pt x="234383" y="151708"/>
                  </a:lnTo>
                  <a:cubicBezTo>
                    <a:pt x="224130" y="176785"/>
                    <a:pt x="210811" y="198741"/>
                    <a:pt x="202452" y="211391"/>
                  </a:cubicBezTo>
                  <a:lnTo>
                    <a:pt x="197994" y="216128"/>
                  </a:lnTo>
                  <a:lnTo>
                    <a:pt x="210644" y="233291"/>
                  </a:lnTo>
                  <a:cubicBezTo>
                    <a:pt x="249986" y="242430"/>
                    <a:pt x="290220" y="246944"/>
                    <a:pt x="330845" y="246498"/>
                  </a:cubicBezTo>
                  <a:lnTo>
                    <a:pt x="350627" y="246498"/>
                  </a:lnTo>
                  <a:cubicBezTo>
                    <a:pt x="359543" y="283946"/>
                    <a:pt x="356367" y="317158"/>
                    <a:pt x="349346" y="34351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8D4B61F-10B7-E0AB-77BB-AB847D5426F3}"/>
                </a:ext>
              </a:extLst>
            </p:cNvPr>
            <p:cNvSpPr/>
            <p:nvPr/>
          </p:nvSpPr>
          <p:spPr>
            <a:xfrm>
              <a:off x="10453023" y="2599196"/>
              <a:ext cx="164549" cy="351489"/>
            </a:xfrm>
            <a:custGeom>
              <a:avLst/>
              <a:gdLst>
                <a:gd name="connsiteX0" fmla="*/ 160713 w 204817"/>
                <a:gd name="connsiteY0" fmla="*/ 216885 h 437504"/>
                <a:gd name="connsiteX1" fmla="*/ 129563 w 204817"/>
                <a:gd name="connsiteY1" fmla="*/ 437504 h 437504"/>
                <a:gd name="connsiteX2" fmla="*/ 30816 w 204817"/>
                <a:gd name="connsiteY2" fmla="*/ 308499 h 437504"/>
                <a:gd name="connsiteX3" fmla="*/ 24241 w 204817"/>
                <a:gd name="connsiteY3" fmla="*/ 289775 h 437504"/>
                <a:gd name="connsiteX4" fmla="*/ 5294 w 204817"/>
                <a:gd name="connsiteY4" fmla="*/ 191808 h 437504"/>
                <a:gd name="connsiteX5" fmla="*/ 1616 w 204817"/>
                <a:gd name="connsiteY5" fmla="*/ 151686 h 437504"/>
                <a:gd name="connsiteX6" fmla="*/ 0 w 204817"/>
                <a:gd name="connsiteY6" fmla="*/ 125606 h 437504"/>
                <a:gd name="connsiteX7" fmla="*/ 20173 w 204817"/>
                <a:gd name="connsiteY7" fmla="*/ 140541 h 437504"/>
                <a:gd name="connsiteX8" fmla="*/ 32711 w 204817"/>
                <a:gd name="connsiteY8" fmla="*/ 149178 h 437504"/>
                <a:gd name="connsiteX9" fmla="*/ 65924 w 204817"/>
                <a:gd name="connsiteY9" fmla="*/ 169964 h 437504"/>
                <a:gd name="connsiteX10" fmla="*/ 73725 w 204817"/>
                <a:gd name="connsiteY10" fmla="*/ 152132 h 437504"/>
                <a:gd name="connsiteX11" fmla="*/ 99025 w 204817"/>
                <a:gd name="connsiteY11" fmla="*/ 95793 h 437504"/>
                <a:gd name="connsiteX12" fmla="*/ 107328 w 204817"/>
                <a:gd name="connsiteY12" fmla="*/ 78462 h 437504"/>
                <a:gd name="connsiteX13" fmla="*/ 150070 w 204817"/>
                <a:gd name="connsiteY13" fmla="*/ 2563 h 437504"/>
                <a:gd name="connsiteX14" fmla="*/ 153246 w 204817"/>
                <a:gd name="connsiteY14" fmla="*/ 0 h 437504"/>
                <a:gd name="connsiteX15" fmla="*/ 203901 w 204817"/>
                <a:gd name="connsiteY15" fmla="*/ 58066 h 437504"/>
                <a:gd name="connsiteX16" fmla="*/ 160713 w 204817"/>
                <a:gd name="connsiteY16" fmla="*/ 216885 h 437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4817" h="437504">
                  <a:moveTo>
                    <a:pt x="160713" y="216885"/>
                  </a:moveTo>
                  <a:lnTo>
                    <a:pt x="129563" y="437504"/>
                  </a:lnTo>
                  <a:cubicBezTo>
                    <a:pt x="93285" y="395877"/>
                    <a:pt x="55782" y="349123"/>
                    <a:pt x="30816" y="308499"/>
                  </a:cubicBezTo>
                  <a:lnTo>
                    <a:pt x="24241" y="289775"/>
                  </a:lnTo>
                  <a:cubicBezTo>
                    <a:pt x="19058" y="267930"/>
                    <a:pt x="8359" y="220507"/>
                    <a:pt x="5294" y="191808"/>
                  </a:cubicBezTo>
                  <a:cubicBezTo>
                    <a:pt x="3734" y="177320"/>
                    <a:pt x="2508" y="163333"/>
                    <a:pt x="1616" y="151686"/>
                  </a:cubicBezTo>
                  <a:cubicBezTo>
                    <a:pt x="836" y="140095"/>
                    <a:pt x="279" y="130789"/>
                    <a:pt x="0" y="125606"/>
                  </a:cubicBezTo>
                  <a:lnTo>
                    <a:pt x="20173" y="140541"/>
                  </a:lnTo>
                  <a:cubicBezTo>
                    <a:pt x="24297" y="143494"/>
                    <a:pt x="28476" y="146392"/>
                    <a:pt x="32711" y="149178"/>
                  </a:cubicBezTo>
                  <a:cubicBezTo>
                    <a:pt x="43578" y="156590"/>
                    <a:pt x="54667" y="163444"/>
                    <a:pt x="65924" y="169964"/>
                  </a:cubicBezTo>
                  <a:lnTo>
                    <a:pt x="73725" y="152132"/>
                  </a:lnTo>
                  <a:cubicBezTo>
                    <a:pt x="81026" y="135637"/>
                    <a:pt x="89830" y="115743"/>
                    <a:pt x="99025" y="95793"/>
                  </a:cubicBezTo>
                  <a:lnTo>
                    <a:pt x="107328" y="78462"/>
                  </a:lnTo>
                  <a:cubicBezTo>
                    <a:pt x="124102" y="43132"/>
                    <a:pt x="140931" y="11257"/>
                    <a:pt x="150070" y="2563"/>
                  </a:cubicBezTo>
                  <a:cubicBezTo>
                    <a:pt x="151073" y="1616"/>
                    <a:pt x="152132" y="780"/>
                    <a:pt x="153246" y="0"/>
                  </a:cubicBezTo>
                  <a:cubicBezTo>
                    <a:pt x="168515" y="10198"/>
                    <a:pt x="197771" y="32544"/>
                    <a:pt x="203901" y="58066"/>
                  </a:cubicBezTo>
                  <a:cubicBezTo>
                    <a:pt x="212260" y="92895"/>
                    <a:pt x="160713" y="216885"/>
                    <a:pt x="160713" y="21688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AA7190D-A4B0-2E3E-8D60-594720A8AF6F}"/>
                </a:ext>
              </a:extLst>
            </p:cNvPr>
            <p:cNvSpPr/>
            <p:nvPr/>
          </p:nvSpPr>
          <p:spPr>
            <a:xfrm>
              <a:off x="10100145" y="2846908"/>
              <a:ext cx="621272" cy="754957"/>
            </a:xfrm>
            <a:custGeom>
              <a:avLst/>
              <a:gdLst>
                <a:gd name="connsiteX0" fmla="*/ 773308 w 773308"/>
                <a:gd name="connsiteY0" fmla="*/ 299528 h 939707"/>
                <a:gd name="connsiteX1" fmla="*/ 621678 w 773308"/>
                <a:gd name="connsiteY1" fmla="*/ 788411 h 939707"/>
                <a:gd name="connsiteX2" fmla="*/ 123266 w 773308"/>
                <a:gd name="connsiteY2" fmla="*/ 939707 h 939707"/>
                <a:gd name="connsiteX3" fmla="*/ 64976 w 773308"/>
                <a:gd name="connsiteY3" fmla="*/ 882588 h 939707"/>
                <a:gd name="connsiteX4" fmla="*/ 3455 w 773308"/>
                <a:gd name="connsiteY4" fmla="*/ 669269 h 939707"/>
                <a:gd name="connsiteX5" fmla="*/ 0 w 773308"/>
                <a:gd name="connsiteY5" fmla="*/ 657344 h 939707"/>
                <a:gd name="connsiteX6" fmla="*/ 293898 w 773308"/>
                <a:gd name="connsiteY6" fmla="*/ 547285 h 939707"/>
                <a:gd name="connsiteX7" fmla="*/ 303650 w 773308"/>
                <a:gd name="connsiteY7" fmla="*/ 541713 h 939707"/>
                <a:gd name="connsiteX8" fmla="*/ 303706 w 773308"/>
                <a:gd name="connsiteY8" fmla="*/ 541713 h 939707"/>
                <a:gd name="connsiteX9" fmla="*/ 321260 w 773308"/>
                <a:gd name="connsiteY9" fmla="*/ 511565 h 939707"/>
                <a:gd name="connsiteX10" fmla="*/ 324938 w 773308"/>
                <a:gd name="connsiteY10" fmla="*/ 509224 h 939707"/>
                <a:gd name="connsiteX11" fmla="*/ 358763 w 773308"/>
                <a:gd name="connsiteY11" fmla="*/ 498302 h 939707"/>
                <a:gd name="connsiteX12" fmla="*/ 367234 w 773308"/>
                <a:gd name="connsiteY12" fmla="*/ 465201 h 939707"/>
                <a:gd name="connsiteX13" fmla="*/ 438507 w 773308"/>
                <a:gd name="connsiteY13" fmla="*/ 144442 h 939707"/>
                <a:gd name="connsiteX14" fmla="*/ 439176 w 773308"/>
                <a:gd name="connsiteY14" fmla="*/ 47145 h 939707"/>
                <a:gd name="connsiteX15" fmla="*/ 440903 w 773308"/>
                <a:gd name="connsiteY15" fmla="*/ 37839 h 939707"/>
                <a:gd name="connsiteX16" fmla="*/ 440903 w 773308"/>
                <a:gd name="connsiteY16" fmla="*/ 37727 h 939707"/>
                <a:gd name="connsiteX17" fmla="*/ 470048 w 773308"/>
                <a:gd name="connsiteY17" fmla="*/ 168 h 939707"/>
                <a:gd name="connsiteX18" fmla="*/ 632935 w 773308"/>
                <a:gd name="connsiteY18" fmla="*/ 122486 h 939707"/>
                <a:gd name="connsiteX19" fmla="*/ 773308 w 773308"/>
                <a:gd name="connsiteY19" fmla="*/ 299528 h 93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73308" h="939707">
                  <a:moveTo>
                    <a:pt x="773308" y="299528"/>
                  </a:moveTo>
                  <a:cubicBezTo>
                    <a:pt x="773308" y="299528"/>
                    <a:pt x="676345" y="648985"/>
                    <a:pt x="621678" y="788411"/>
                  </a:cubicBezTo>
                  <a:cubicBezTo>
                    <a:pt x="567011" y="927782"/>
                    <a:pt x="123266" y="939707"/>
                    <a:pt x="123266" y="939707"/>
                  </a:cubicBezTo>
                  <a:lnTo>
                    <a:pt x="64976" y="882588"/>
                  </a:lnTo>
                  <a:lnTo>
                    <a:pt x="3455" y="669269"/>
                  </a:lnTo>
                  <a:lnTo>
                    <a:pt x="0" y="657344"/>
                  </a:lnTo>
                  <a:cubicBezTo>
                    <a:pt x="0" y="657344"/>
                    <a:pt x="274116" y="551966"/>
                    <a:pt x="293898" y="547285"/>
                  </a:cubicBezTo>
                  <a:cubicBezTo>
                    <a:pt x="298189" y="546282"/>
                    <a:pt x="301254" y="544276"/>
                    <a:pt x="303650" y="541713"/>
                  </a:cubicBezTo>
                  <a:lnTo>
                    <a:pt x="303706" y="541713"/>
                  </a:lnTo>
                  <a:cubicBezTo>
                    <a:pt x="311396" y="533298"/>
                    <a:pt x="311731" y="518921"/>
                    <a:pt x="321260" y="511565"/>
                  </a:cubicBezTo>
                  <a:cubicBezTo>
                    <a:pt x="322374" y="510673"/>
                    <a:pt x="323600" y="509893"/>
                    <a:pt x="324938" y="509224"/>
                  </a:cubicBezTo>
                  <a:cubicBezTo>
                    <a:pt x="341934" y="501144"/>
                    <a:pt x="358763" y="498302"/>
                    <a:pt x="358763" y="498302"/>
                  </a:cubicBezTo>
                  <a:cubicBezTo>
                    <a:pt x="358763" y="498302"/>
                    <a:pt x="362051" y="485708"/>
                    <a:pt x="367234" y="465201"/>
                  </a:cubicBezTo>
                  <a:cubicBezTo>
                    <a:pt x="386905" y="388132"/>
                    <a:pt x="434049" y="198998"/>
                    <a:pt x="438507" y="144442"/>
                  </a:cubicBezTo>
                  <a:cubicBezTo>
                    <a:pt x="441349" y="110115"/>
                    <a:pt x="435275" y="75064"/>
                    <a:pt x="439176" y="47145"/>
                  </a:cubicBezTo>
                  <a:cubicBezTo>
                    <a:pt x="439622" y="43913"/>
                    <a:pt x="440235" y="40848"/>
                    <a:pt x="440903" y="37839"/>
                  </a:cubicBezTo>
                  <a:lnTo>
                    <a:pt x="440903" y="37727"/>
                  </a:lnTo>
                  <a:cubicBezTo>
                    <a:pt x="446420" y="14322"/>
                    <a:pt x="458735" y="-1838"/>
                    <a:pt x="470048" y="168"/>
                  </a:cubicBezTo>
                  <a:cubicBezTo>
                    <a:pt x="470048" y="168"/>
                    <a:pt x="538758" y="38619"/>
                    <a:pt x="632935" y="122486"/>
                  </a:cubicBezTo>
                  <a:cubicBezTo>
                    <a:pt x="727167" y="206298"/>
                    <a:pt x="773308" y="299528"/>
                    <a:pt x="773308" y="299528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134D31-11C0-DC1F-103C-4AED69EDB81B}"/>
                </a:ext>
              </a:extLst>
            </p:cNvPr>
            <p:cNvSpPr/>
            <p:nvPr/>
          </p:nvSpPr>
          <p:spPr>
            <a:xfrm>
              <a:off x="10100145" y="2877308"/>
              <a:ext cx="495782" cy="507288"/>
            </a:xfrm>
            <a:custGeom>
              <a:avLst/>
              <a:gdLst>
                <a:gd name="connsiteX0" fmla="*/ 617109 w 617108"/>
                <a:gd name="connsiteY0" fmla="*/ 198106 h 631430"/>
                <a:gd name="connsiteX1" fmla="*/ 503205 w 617108"/>
                <a:gd name="connsiteY1" fmla="*/ 159153 h 631430"/>
                <a:gd name="connsiteX2" fmla="*/ 439176 w 617108"/>
                <a:gd name="connsiteY2" fmla="*/ 475844 h 631430"/>
                <a:gd name="connsiteX3" fmla="*/ 347284 w 617108"/>
                <a:gd name="connsiteY3" fmla="*/ 539371 h 631430"/>
                <a:gd name="connsiteX4" fmla="*/ 3455 w 617108"/>
                <a:gd name="connsiteY4" fmla="*/ 631430 h 631430"/>
                <a:gd name="connsiteX5" fmla="*/ 0 w 617108"/>
                <a:gd name="connsiteY5" fmla="*/ 619505 h 631430"/>
                <a:gd name="connsiteX6" fmla="*/ 293898 w 617108"/>
                <a:gd name="connsiteY6" fmla="*/ 509446 h 631430"/>
                <a:gd name="connsiteX7" fmla="*/ 303650 w 617108"/>
                <a:gd name="connsiteY7" fmla="*/ 503874 h 631430"/>
                <a:gd name="connsiteX8" fmla="*/ 303706 w 617108"/>
                <a:gd name="connsiteY8" fmla="*/ 503874 h 631430"/>
                <a:gd name="connsiteX9" fmla="*/ 321260 w 617108"/>
                <a:gd name="connsiteY9" fmla="*/ 473726 h 631430"/>
                <a:gd name="connsiteX10" fmla="*/ 324938 w 617108"/>
                <a:gd name="connsiteY10" fmla="*/ 471385 h 631430"/>
                <a:gd name="connsiteX11" fmla="*/ 358763 w 617108"/>
                <a:gd name="connsiteY11" fmla="*/ 460463 h 631430"/>
                <a:gd name="connsiteX12" fmla="*/ 367234 w 617108"/>
                <a:gd name="connsiteY12" fmla="*/ 427362 h 631430"/>
                <a:gd name="connsiteX13" fmla="*/ 438507 w 617108"/>
                <a:gd name="connsiteY13" fmla="*/ 106604 h 631430"/>
                <a:gd name="connsiteX14" fmla="*/ 439176 w 617108"/>
                <a:gd name="connsiteY14" fmla="*/ 9306 h 631430"/>
                <a:gd name="connsiteX15" fmla="*/ 440903 w 617108"/>
                <a:gd name="connsiteY15" fmla="*/ 0 h 631430"/>
                <a:gd name="connsiteX16" fmla="*/ 455838 w 617108"/>
                <a:gd name="connsiteY16" fmla="*/ 59571 h 631430"/>
                <a:gd name="connsiteX17" fmla="*/ 617109 w 617108"/>
                <a:gd name="connsiteY17" fmla="*/ 198106 h 63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17108" h="631430">
                  <a:moveTo>
                    <a:pt x="617109" y="198106"/>
                  </a:moveTo>
                  <a:lnTo>
                    <a:pt x="503205" y="159153"/>
                  </a:lnTo>
                  <a:cubicBezTo>
                    <a:pt x="503205" y="159153"/>
                    <a:pt x="481750" y="392868"/>
                    <a:pt x="439176" y="475844"/>
                  </a:cubicBezTo>
                  <a:cubicBezTo>
                    <a:pt x="419616" y="487936"/>
                    <a:pt x="357203" y="493230"/>
                    <a:pt x="347284" y="539371"/>
                  </a:cubicBezTo>
                  <a:cubicBezTo>
                    <a:pt x="320368" y="583729"/>
                    <a:pt x="25467" y="628142"/>
                    <a:pt x="3455" y="631430"/>
                  </a:cubicBezTo>
                  <a:lnTo>
                    <a:pt x="0" y="619505"/>
                  </a:lnTo>
                  <a:cubicBezTo>
                    <a:pt x="0" y="619505"/>
                    <a:pt x="274116" y="514127"/>
                    <a:pt x="293898" y="509446"/>
                  </a:cubicBezTo>
                  <a:cubicBezTo>
                    <a:pt x="298189" y="508443"/>
                    <a:pt x="301254" y="506437"/>
                    <a:pt x="303650" y="503874"/>
                  </a:cubicBezTo>
                  <a:lnTo>
                    <a:pt x="303706" y="503874"/>
                  </a:lnTo>
                  <a:cubicBezTo>
                    <a:pt x="311396" y="495459"/>
                    <a:pt x="311731" y="481082"/>
                    <a:pt x="321260" y="473726"/>
                  </a:cubicBezTo>
                  <a:cubicBezTo>
                    <a:pt x="322374" y="472834"/>
                    <a:pt x="323600" y="472054"/>
                    <a:pt x="324938" y="471385"/>
                  </a:cubicBezTo>
                  <a:cubicBezTo>
                    <a:pt x="341934" y="463305"/>
                    <a:pt x="358763" y="460463"/>
                    <a:pt x="358763" y="460463"/>
                  </a:cubicBezTo>
                  <a:cubicBezTo>
                    <a:pt x="358763" y="460463"/>
                    <a:pt x="362051" y="447869"/>
                    <a:pt x="367234" y="427362"/>
                  </a:cubicBezTo>
                  <a:cubicBezTo>
                    <a:pt x="386905" y="350293"/>
                    <a:pt x="434049" y="161159"/>
                    <a:pt x="438507" y="106604"/>
                  </a:cubicBezTo>
                  <a:cubicBezTo>
                    <a:pt x="441349" y="72277"/>
                    <a:pt x="435275" y="37225"/>
                    <a:pt x="439176" y="9306"/>
                  </a:cubicBezTo>
                  <a:cubicBezTo>
                    <a:pt x="439622" y="6074"/>
                    <a:pt x="440235" y="3009"/>
                    <a:pt x="440903" y="0"/>
                  </a:cubicBezTo>
                  <a:cubicBezTo>
                    <a:pt x="442909" y="19671"/>
                    <a:pt x="447089" y="43076"/>
                    <a:pt x="455838" y="59571"/>
                  </a:cubicBezTo>
                  <a:cubicBezTo>
                    <a:pt x="473670" y="93118"/>
                    <a:pt x="612762" y="194929"/>
                    <a:pt x="617109" y="198106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C6EC52B-28E9-BB7E-90C8-6C37B740DCFA}"/>
                </a:ext>
              </a:extLst>
            </p:cNvPr>
            <p:cNvSpPr/>
            <p:nvPr/>
          </p:nvSpPr>
          <p:spPr>
            <a:xfrm>
              <a:off x="9617570" y="4293410"/>
              <a:ext cx="621765" cy="562999"/>
            </a:xfrm>
            <a:custGeom>
              <a:avLst/>
              <a:gdLst>
                <a:gd name="connsiteX0" fmla="*/ 773921 w 773921"/>
                <a:gd name="connsiteY0" fmla="*/ 372716 h 700774"/>
                <a:gd name="connsiteX1" fmla="*/ 594373 w 773921"/>
                <a:gd name="connsiteY1" fmla="*/ 537664 h 700774"/>
                <a:gd name="connsiteX2" fmla="*/ 416830 w 773921"/>
                <a:gd name="connsiteY2" fmla="*/ 700774 h 700774"/>
                <a:gd name="connsiteX3" fmla="*/ 0 w 773921"/>
                <a:gd name="connsiteY3" fmla="*/ 533987 h 700774"/>
                <a:gd name="connsiteX4" fmla="*/ 158094 w 773921"/>
                <a:gd name="connsiteY4" fmla="*/ 177285 h 700774"/>
                <a:gd name="connsiteX5" fmla="*/ 158317 w 773921"/>
                <a:gd name="connsiteY5" fmla="*/ 177062 h 700774"/>
                <a:gd name="connsiteX6" fmla="*/ 224464 w 773921"/>
                <a:gd name="connsiteY6" fmla="*/ 120389 h 700774"/>
                <a:gd name="connsiteX7" fmla="*/ 224575 w 773921"/>
                <a:gd name="connsiteY7" fmla="*/ 120277 h 700774"/>
                <a:gd name="connsiteX8" fmla="*/ 308387 w 773921"/>
                <a:gd name="connsiteY8" fmla="*/ 67338 h 700774"/>
                <a:gd name="connsiteX9" fmla="*/ 621288 w 773921"/>
                <a:gd name="connsiteY9" fmla="*/ 8491 h 700774"/>
                <a:gd name="connsiteX10" fmla="*/ 773921 w 773921"/>
                <a:gd name="connsiteY10" fmla="*/ 372716 h 70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3921" h="700774">
                  <a:moveTo>
                    <a:pt x="773921" y="372716"/>
                  </a:moveTo>
                  <a:lnTo>
                    <a:pt x="594373" y="537664"/>
                  </a:lnTo>
                  <a:lnTo>
                    <a:pt x="416830" y="700774"/>
                  </a:lnTo>
                  <a:cubicBezTo>
                    <a:pt x="162274" y="646163"/>
                    <a:pt x="0" y="533987"/>
                    <a:pt x="0" y="533987"/>
                  </a:cubicBezTo>
                  <a:cubicBezTo>
                    <a:pt x="12761" y="387539"/>
                    <a:pt x="65868" y="269455"/>
                    <a:pt x="158094" y="177285"/>
                  </a:cubicBezTo>
                  <a:cubicBezTo>
                    <a:pt x="158206" y="177229"/>
                    <a:pt x="158262" y="177173"/>
                    <a:pt x="158317" y="177062"/>
                  </a:cubicBezTo>
                  <a:cubicBezTo>
                    <a:pt x="178490" y="156945"/>
                    <a:pt x="200557" y="138054"/>
                    <a:pt x="224464" y="120389"/>
                  </a:cubicBezTo>
                  <a:lnTo>
                    <a:pt x="224575" y="120277"/>
                  </a:lnTo>
                  <a:cubicBezTo>
                    <a:pt x="250376" y="101219"/>
                    <a:pt x="278295" y="83610"/>
                    <a:pt x="308387" y="67338"/>
                  </a:cubicBezTo>
                  <a:cubicBezTo>
                    <a:pt x="494121" y="-32969"/>
                    <a:pt x="621288" y="8491"/>
                    <a:pt x="621288" y="8491"/>
                  </a:cubicBezTo>
                  <a:lnTo>
                    <a:pt x="773921" y="372716"/>
                  </a:ln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8C64D6F-94D3-CA6C-56FF-AAFD5BEBE785}"/>
                </a:ext>
              </a:extLst>
            </p:cNvPr>
            <p:cNvSpPr/>
            <p:nvPr/>
          </p:nvSpPr>
          <p:spPr>
            <a:xfrm>
              <a:off x="8981476" y="4871542"/>
              <a:ext cx="423408" cy="629566"/>
            </a:xfrm>
            <a:custGeom>
              <a:avLst/>
              <a:gdLst>
                <a:gd name="connsiteX0" fmla="*/ 520205 w 527023"/>
                <a:gd name="connsiteY0" fmla="*/ 651324 h 783630"/>
                <a:gd name="connsiteX1" fmla="*/ 457067 w 527023"/>
                <a:gd name="connsiteY1" fmla="*/ 738647 h 783630"/>
                <a:gd name="connsiteX2" fmla="*/ 422294 w 527023"/>
                <a:gd name="connsiteY2" fmla="*/ 745557 h 783630"/>
                <a:gd name="connsiteX3" fmla="*/ 300868 w 527023"/>
                <a:gd name="connsiteY3" fmla="*/ 781834 h 783630"/>
                <a:gd name="connsiteX4" fmla="*/ 258405 w 527023"/>
                <a:gd name="connsiteY4" fmla="*/ 771860 h 783630"/>
                <a:gd name="connsiteX5" fmla="*/ 75679 w 527023"/>
                <a:gd name="connsiteY5" fmla="*/ 656953 h 783630"/>
                <a:gd name="connsiteX6" fmla="*/ 24746 w 527023"/>
                <a:gd name="connsiteY6" fmla="*/ 403845 h 783630"/>
                <a:gd name="connsiteX7" fmla="*/ 4072 w 527023"/>
                <a:gd name="connsiteY7" fmla="*/ 84313 h 783630"/>
                <a:gd name="connsiteX8" fmla="*/ 63420 w 527023"/>
                <a:gd name="connsiteY8" fmla="*/ 0 h 783630"/>
                <a:gd name="connsiteX9" fmla="*/ 241464 w 527023"/>
                <a:gd name="connsiteY9" fmla="*/ 129507 h 783630"/>
                <a:gd name="connsiteX10" fmla="*/ 323158 w 527023"/>
                <a:gd name="connsiteY10" fmla="*/ 291224 h 783630"/>
                <a:gd name="connsiteX11" fmla="*/ 377101 w 527023"/>
                <a:gd name="connsiteY11" fmla="*/ 348008 h 783630"/>
                <a:gd name="connsiteX12" fmla="*/ 520205 w 527023"/>
                <a:gd name="connsiteY12" fmla="*/ 651324 h 78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023" h="783630">
                  <a:moveTo>
                    <a:pt x="520205" y="651324"/>
                  </a:moveTo>
                  <a:cubicBezTo>
                    <a:pt x="506162" y="705713"/>
                    <a:pt x="479135" y="728839"/>
                    <a:pt x="457067" y="738647"/>
                  </a:cubicBezTo>
                  <a:cubicBezTo>
                    <a:pt x="437786" y="747173"/>
                    <a:pt x="422294" y="745557"/>
                    <a:pt x="422294" y="745557"/>
                  </a:cubicBezTo>
                  <a:cubicBezTo>
                    <a:pt x="386853" y="784286"/>
                    <a:pt x="336365" y="786571"/>
                    <a:pt x="300868" y="781834"/>
                  </a:cubicBezTo>
                  <a:cubicBezTo>
                    <a:pt x="275958" y="778602"/>
                    <a:pt x="258405" y="771860"/>
                    <a:pt x="258405" y="771860"/>
                  </a:cubicBezTo>
                  <a:cubicBezTo>
                    <a:pt x="258405" y="771860"/>
                    <a:pt x="129009" y="809586"/>
                    <a:pt x="75679" y="656953"/>
                  </a:cubicBezTo>
                  <a:cubicBezTo>
                    <a:pt x="58460" y="607747"/>
                    <a:pt x="39402" y="507496"/>
                    <a:pt x="24746" y="403845"/>
                  </a:cubicBezTo>
                  <a:cubicBezTo>
                    <a:pt x="5130" y="265367"/>
                    <a:pt x="-6684" y="120925"/>
                    <a:pt x="4072" y="84313"/>
                  </a:cubicBezTo>
                  <a:cubicBezTo>
                    <a:pt x="22907" y="20229"/>
                    <a:pt x="63420" y="0"/>
                    <a:pt x="63420" y="0"/>
                  </a:cubicBezTo>
                  <a:lnTo>
                    <a:pt x="241464" y="129507"/>
                  </a:lnTo>
                  <a:cubicBezTo>
                    <a:pt x="241464" y="129507"/>
                    <a:pt x="252943" y="204737"/>
                    <a:pt x="323158" y="291224"/>
                  </a:cubicBezTo>
                  <a:cubicBezTo>
                    <a:pt x="338260" y="309836"/>
                    <a:pt x="356092" y="328950"/>
                    <a:pt x="377101" y="348008"/>
                  </a:cubicBezTo>
                  <a:cubicBezTo>
                    <a:pt x="495741" y="455392"/>
                    <a:pt x="546619" y="549625"/>
                    <a:pt x="520205" y="65132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0096408-2486-FC44-74D7-E4026EF388E2}"/>
                </a:ext>
              </a:extLst>
            </p:cNvPr>
            <p:cNvSpPr/>
            <p:nvPr/>
          </p:nvSpPr>
          <p:spPr>
            <a:xfrm>
              <a:off x="8981476" y="4871542"/>
              <a:ext cx="259624" cy="324447"/>
            </a:xfrm>
            <a:custGeom>
              <a:avLst/>
              <a:gdLst>
                <a:gd name="connsiteX0" fmla="*/ 323158 w 323158"/>
                <a:gd name="connsiteY0" fmla="*/ 291224 h 403845"/>
                <a:gd name="connsiteX1" fmla="*/ 139485 w 323158"/>
                <a:gd name="connsiteY1" fmla="*/ 321984 h 403845"/>
                <a:gd name="connsiteX2" fmla="*/ 24746 w 323158"/>
                <a:gd name="connsiteY2" fmla="*/ 403845 h 403845"/>
                <a:gd name="connsiteX3" fmla="*/ 4072 w 323158"/>
                <a:gd name="connsiteY3" fmla="*/ 84313 h 403845"/>
                <a:gd name="connsiteX4" fmla="*/ 63420 w 323158"/>
                <a:gd name="connsiteY4" fmla="*/ 0 h 403845"/>
                <a:gd name="connsiteX5" fmla="*/ 241464 w 323158"/>
                <a:gd name="connsiteY5" fmla="*/ 129507 h 403845"/>
                <a:gd name="connsiteX6" fmla="*/ 323158 w 323158"/>
                <a:gd name="connsiteY6" fmla="*/ 291224 h 403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158" h="403845">
                  <a:moveTo>
                    <a:pt x="323158" y="291224"/>
                  </a:moveTo>
                  <a:cubicBezTo>
                    <a:pt x="268825" y="297075"/>
                    <a:pt x="193707" y="307105"/>
                    <a:pt x="139485" y="321984"/>
                  </a:cubicBezTo>
                  <a:cubicBezTo>
                    <a:pt x="85041" y="336919"/>
                    <a:pt x="47148" y="374534"/>
                    <a:pt x="24746" y="403845"/>
                  </a:cubicBezTo>
                  <a:cubicBezTo>
                    <a:pt x="5130" y="265367"/>
                    <a:pt x="-6684" y="120925"/>
                    <a:pt x="4072" y="84313"/>
                  </a:cubicBezTo>
                  <a:cubicBezTo>
                    <a:pt x="22907" y="20229"/>
                    <a:pt x="63420" y="0"/>
                    <a:pt x="63420" y="0"/>
                  </a:cubicBezTo>
                  <a:lnTo>
                    <a:pt x="241464" y="129507"/>
                  </a:lnTo>
                  <a:cubicBezTo>
                    <a:pt x="241464" y="129507"/>
                    <a:pt x="252943" y="204737"/>
                    <a:pt x="323158" y="2912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5F5BAE6-42A3-32BD-4550-0AC9A580405E}"/>
                </a:ext>
              </a:extLst>
            </p:cNvPr>
            <p:cNvSpPr/>
            <p:nvPr/>
          </p:nvSpPr>
          <p:spPr>
            <a:xfrm>
              <a:off x="10026500" y="3375016"/>
              <a:ext cx="345445" cy="594455"/>
            </a:xfrm>
            <a:custGeom>
              <a:avLst/>
              <a:gdLst>
                <a:gd name="connsiteX0" fmla="*/ 403846 w 429981"/>
                <a:gd name="connsiteY0" fmla="*/ 739873 h 739928"/>
                <a:gd name="connsiteX1" fmla="*/ 211870 w 429981"/>
                <a:gd name="connsiteY1" fmla="*/ 469937 h 739928"/>
                <a:gd name="connsiteX2" fmla="*/ 196267 w 429981"/>
                <a:gd name="connsiteY2" fmla="*/ 459293 h 739928"/>
                <a:gd name="connsiteX3" fmla="*/ 190861 w 429981"/>
                <a:gd name="connsiteY3" fmla="*/ 455392 h 739928"/>
                <a:gd name="connsiteX4" fmla="*/ 63583 w 429981"/>
                <a:gd name="connsiteY4" fmla="*/ 282698 h 739928"/>
                <a:gd name="connsiteX5" fmla="*/ 67484 w 429981"/>
                <a:gd name="connsiteY5" fmla="*/ 241739 h 739928"/>
                <a:gd name="connsiteX6" fmla="*/ 67651 w 429981"/>
                <a:gd name="connsiteY6" fmla="*/ 217944 h 739928"/>
                <a:gd name="connsiteX7" fmla="*/ 38507 w 429981"/>
                <a:gd name="connsiteY7" fmla="*/ 94065 h 739928"/>
                <a:gd name="connsiteX8" fmla="*/ 21510 w 429981"/>
                <a:gd name="connsiteY8" fmla="*/ 68821 h 739928"/>
                <a:gd name="connsiteX9" fmla="*/ 21399 w 429981"/>
                <a:gd name="connsiteY9" fmla="*/ 68710 h 739928"/>
                <a:gd name="connsiteX10" fmla="*/ 279 w 429981"/>
                <a:gd name="connsiteY10" fmla="*/ 47478 h 739928"/>
                <a:gd name="connsiteX11" fmla="*/ 0 w 429981"/>
                <a:gd name="connsiteY11" fmla="*/ 47200 h 739928"/>
                <a:gd name="connsiteX12" fmla="*/ 93954 w 429981"/>
                <a:gd name="connsiteY12" fmla="*/ 12092 h 739928"/>
                <a:gd name="connsiteX13" fmla="*/ 114015 w 429981"/>
                <a:gd name="connsiteY13" fmla="*/ 0 h 739928"/>
                <a:gd name="connsiteX14" fmla="*/ 174868 w 429981"/>
                <a:gd name="connsiteY14" fmla="*/ 47423 h 739928"/>
                <a:gd name="connsiteX15" fmla="*/ 191808 w 429981"/>
                <a:gd name="connsiteY15" fmla="*/ 105378 h 739928"/>
                <a:gd name="connsiteX16" fmla="*/ 200335 w 429981"/>
                <a:gd name="connsiteY16" fmla="*/ 203567 h 739928"/>
                <a:gd name="connsiteX17" fmla="*/ 246086 w 429981"/>
                <a:gd name="connsiteY17" fmla="*/ 279856 h 739928"/>
                <a:gd name="connsiteX18" fmla="*/ 256896 w 429981"/>
                <a:gd name="connsiteY18" fmla="*/ 295849 h 739928"/>
                <a:gd name="connsiteX19" fmla="*/ 400836 w 429981"/>
                <a:gd name="connsiteY19" fmla="*/ 501032 h 739928"/>
                <a:gd name="connsiteX20" fmla="*/ 403901 w 429981"/>
                <a:gd name="connsiteY20" fmla="*/ 739929 h 73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29981" h="739928">
                  <a:moveTo>
                    <a:pt x="403846" y="739873"/>
                  </a:moveTo>
                  <a:cubicBezTo>
                    <a:pt x="412149" y="571302"/>
                    <a:pt x="211870" y="469937"/>
                    <a:pt x="211870" y="469937"/>
                  </a:cubicBezTo>
                  <a:cubicBezTo>
                    <a:pt x="206743" y="466537"/>
                    <a:pt x="201449" y="463027"/>
                    <a:pt x="196267" y="459293"/>
                  </a:cubicBezTo>
                  <a:cubicBezTo>
                    <a:pt x="194428" y="458011"/>
                    <a:pt x="192589" y="456674"/>
                    <a:pt x="190861" y="455392"/>
                  </a:cubicBezTo>
                  <a:cubicBezTo>
                    <a:pt x="87601" y="379995"/>
                    <a:pt x="66035" y="293898"/>
                    <a:pt x="63583" y="282698"/>
                  </a:cubicBezTo>
                  <a:cubicBezTo>
                    <a:pt x="65701" y="269323"/>
                    <a:pt x="67038" y="255615"/>
                    <a:pt x="67484" y="241739"/>
                  </a:cubicBezTo>
                  <a:cubicBezTo>
                    <a:pt x="67763" y="233603"/>
                    <a:pt x="67818" y="225690"/>
                    <a:pt x="67651" y="217944"/>
                  </a:cubicBezTo>
                  <a:cubicBezTo>
                    <a:pt x="66648" y="168905"/>
                    <a:pt x="56673" y="126999"/>
                    <a:pt x="38507" y="94065"/>
                  </a:cubicBezTo>
                  <a:cubicBezTo>
                    <a:pt x="33491" y="84982"/>
                    <a:pt x="27807" y="76512"/>
                    <a:pt x="21510" y="68821"/>
                  </a:cubicBezTo>
                  <a:cubicBezTo>
                    <a:pt x="21455" y="68821"/>
                    <a:pt x="21455" y="68766"/>
                    <a:pt x="21399" y="68710"/>
                  </a:cubicBezTo>
                  <a:cubicBezTo>
                    <a:pt x="10142" y="57342"/>
                    <a:pt x="1895" y="49095"/>
                    <a:pt x="279" y="47478"/>
                  </a:cubicBezTo>
                  <a:lnTo>
                    <a:pt x="0" y="47200"/>
                  </a:lnTo>
                  <a:cubicBezTo>
                    <a:pt x="46085" y="37281"/>
                    <a:pt x="82084" y="18724"/>
                    <a:pt x="93954" y="12092"/>
                  </a:cubicBezTo>
                  <a:lnTo>
                    <a:pt x="114015" y="0"/>
                  </a:lnTo>
                  <a:cubicBezTo>
                    <a:pt x="132349" y="8749"/>
                    <a:pt x="160323" y="25021"/>
                    <a:pt x="174868" y="47423"/>
                  </a:cubicBezTo>
                  <a:cubicBezTo>
                    <a:pt x="182614" y="59348"/>
                    <a:pt x="188019" y="81360"/>
                    <a:pt x="191808" y="105378"/>
                  </a:cubicBezTo>
                  <a:cubicBezTo>
                    <a:pt x="198161" y="145277"/>
                    <a:pt x="199945" y="190527"/>
                    <a:pt x="200335" y="203567"/>
                  </a:cubicBezTo>
                  <a:lnTo>
                    <a:pt x="246086" y="279856"/>
                  </a:lnTo>
                  <a:lnTo>
                    <a:pt x="256896" y="295849"/>
                  </a:lnTo>
                  <a:cubicBezTo>
                    <a:pt x="280301" y="326052"/>
                    <a:pt x="367122" y="439176"/>
                    <a:pt x="400836" y="501032"/>
                  </a:cubicBezTo>
                  <a:cubicBezTo>
                    <a:pt x="438340" y="569741"/>
                    <a:pt x="439956" y="626582"/>
                    <a:pt x="403901" y="739929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D49E752-8B00-F271-1DCC-B5D3D33B7B1C}"/>
                </a:ext>
              </a:extLst>
            </p:cNvPr>
            <p:cNvSpPr/>
            <p:nvPr/>
          </p:nvSpPr>
          <p:spPr>
            <a:xfrm>
              <a:off x="9561250" y="3434022"/>
              <a:ext cx="185168" cy="176169"/>
            </a:xfrm>
            <a:custGeom>
              <a:avLst/>
              <a:gdLst>
                <a:gd name="connsiteX0" fmla="*/ 230482 w 230482"/>
                <a:gd name="connsiteY0" fmla="*/ 80803 h 219281"/>
                <a:gd name="connsiteX1" fmla="*/ 230482 w 230482"/>
                <a:gd name="connsiteY1" fmla="*/ 138423 h 219281"/>
                <a:gd name="connsiteX2" fmla="*/ 227640 w 230482"/>
                <a:gd name="connsiteY2" fmla="*/ 159543 h 219281"/>
                <a:gd name="connsiteX3" fmla="*/ 226359 w 230482"/>
                <a:gd name="connsiteY3" fmla="*/ 163834 h 219281"/>
                <a:gd name="connsiteX4" fmla="*/ 218055 w 230482"/>
                <a:gd name="connsiteY4" fmla="*/ 181443 h 219281"/>
                <a:gd name="connsiteX5" fmla="*/ 210310 w 230482"/>
                <a:gd name="connsiteY5" fmla="*/ 191753 h 219281"/>
                <a:gd name="connsiteX6" fmla="*/ 210254 w 230482"/>
                <a:gd name="connsiteY6" fmla="*/ 191809 h 219281"/>
                <a:gd name="connsiteX7" fmla="*/ 182558 w 230482"/>
                <a:gd name="connsiteY7" fmla="*/ 212316 h 219281"/>
                <a:gd name="connsiteX8" fmla="*/ 149680 w 230482"/>
                <a:gd name="connsiteY8" fmla="*/ 219281 h 219281"/>
                <a:gd name="connsiteX9" fmla="*/ 80803 w 230482"/>
                <a:gd name="connsiteY9" fmla="*/ 219281 h 219281"/>
                <a:gd name="connsiteX10" fmla="*/ 58735 w 230482"/>
                <a:gd name="connsiteY10" fmla="*/ 216217 h 219281"/>
                <a:gd name="connsiteX11" fmla="*/ 58679 w 230482"/>
                <a:gd name="connsiteY11" fmla="*/ 216217 h 219281"/>
                <a:gd name="connsiteX12" fmla="*/ 39510 w 230482"/>
                <a:gd name="connsiteY12" fmla="*/ 210477 h 219281"/>
                <a:gd name="connsiteX13" fmla="*/ 25467 w 230482"/>
                <a:gd name="connsiteY13" fmla="*/ 197270 h 219281"/>
                <a:gd name="connsiteX14" fmla="*/ 25467 w 230482"/>
                <a:gd name="connsiteY14" fmla="*/ 197270 h 219281"/>
                <a:gd name="connsiteX15" fmla="*/ 12427 w 230482"/>
                <a:gd name="connsiteY15" fmla="*/ 181332 h 219281"/>
                <a:gd name="connsiteX16" fmla="*/ 4012 w 230482"/>
                <a:gd name="connsiteY16" fmla="*/ 163667 h 219281"/>
                <a:gd name="connsiteX17" fmla="*/ 0 w 230482"/>
                <a:gd name="connsiteY17" fmla="*/ 138423 h 219281"/>
                <a:gd name="connsiteX18" fmla="*/ 0 w 230482"/>
                <a:gd name="connsiteY18" fmla="*/ 80803 h 219281"/>
                <a:gd name="connsiteX19" fmla="*/ 12204 w 230482"/>
                <a:gd name="connsiteY19" fmla="*/ 38284 h 219281"/>
                <a:gd name="connsiteX20" fmla="*/ 24297 w 230482"/>
                <a:gd name="connsiteY20" fmla="*/ 23126 h 219281"/>
                <a:gd name="connsiteX21" fmla="*/ 80803 w 230482"/>
                <a:gd name="connsiteY21" fmla="*/ 0 h 219281"/>
                <a:gd name="connsiteX22" fmla="*/ 149680 w 230482"/>
                <a:gd name="connsiteY22" fmla="*/ 0 h 219281"/>
                <a:gd name="connsiteX23" fmla="*/ 177989 w 230482"/>
                <a:gd name="connsiteY23" fmla="*/ 5127 h 219281"/>
                <a:gd name="connsiteX24" fmla="*/ 195654 w 230482"/>
                <a:gd name="connsiteY24" fmla="*/ 14433 h 219281"/>
                <a:gd name="connsiteX25" fmla="*/ 199164 w 230482"/>
                <a:gd name="connsiteY25" fmla="*/ 17052 h 219281"/>
                <a:gd name="connsiteX26" fmla="*/ 212929 w 230482"/>
                <a:gd name="connsiteY26" fmla="*/ 30593 h 219281"/>
                <a:gd name="connsiteX27" fmla="*/ 230482 w 230482"/>
                <a:gd name="connsiteY27" fmla="*/ 80803 h 2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30482" h="219281">
                  <a:moveTo>
                    <a:pt x="230482" y="80803"/>
                  </a:moveTo>
                  <a:lnTo>
                    <a:pt x="230482" y="138423"/>
                  </a:lnTo>
                  <a:cubicBezTo>
                    <a:pt x="230482" y="145779"/>
                    <a:pt x="229479" y="152801"/>
                    <a:pt x="227640" y="159543"/>
                  </a:cubicBezTo>
                  <a:lnTo>
                    <a:pt x="226359" y="163834"/>
                  </a:lnTo>
                  <a:lnTo>
                    <a:pt x="218055" y="181443"/>
                  </a:lnTo>
                  <a:cubicBezTo>
                    <a:pt x="215715" y="185066"/>
                    <a:pt x="213207" y="188521"/>
                    <a:pt x="210310" y="191753"/>
                  </a:cubicBezTo>
                  <a:cubicBezTo>
                    <a:pt x="210310" y="191753"/>
                    <a:pt x="210254" y="191753"/>
                    <a:pt x="210254" y="191809"/>
                  </a:cubicBezTo>
                  <a:cubicBezTo>
                    <a:pt x="210254" y="191809"/>
                    <a:pt x="192979" y="208526"/>
                    <a:pt x="182558" y="212316"/>
                  </a:cubicBezTo>
                  <a:cubicBezTo>
                    <a:pt x="172528" y="216774"/>
                    <a:pt x="161382" y="219281"/>
                    <a:pt x="149680" y="219281"/>
                  </a:cubicBezTo>
                  <a:lnTo>
                    <a:pt x="80803" y="219281"/>
                  </a:lnTo>
                  <a:cubicBezTo>
                    <a:pt x="73113" y="219281"/>
                    <a:pt x="65757" y="218223"/>
                    <a:pt x="58735" y="216217"/>
                  </a:cubicBezTo>
                  <a:lnTo>
                    <a:pt x="58679" y="216217"/>
                  </a:lnTo>
                  <a:lnTo>
                    <a:pt x="39510" y="210477"/>
                  </a:lnTo>
                  <a:lnTo>
                    <a:pt x="25467" y="197270"/>
                  </a:lnTo>
                  <a:lnTo>
                    <a:pt x="25467" y="197270"/>
                  </a:lnTo>
                  <a:cubicBezTo>
                    <a:pt x="20451" y="192533"/>
                    <a:pt x="15993" y="187239"/>
                    <a:pt x="12427" y="181332"/>
                  </a:cubicBezTo>
                  <a:lnTo>
                    <a:pt x="4012" y="163667"/>
                  </a:lnTo>
                  <a:cubicBezTo>
                    <a:pt x="1449" y="155698"/>
                    <a:pt x="0" y="147284"/>
                    <a:pt x="0" y="138423"/>
                  </a:cubicBezTo>
                  <a:lnTo>
                    <a:pt x="0" y="80803"/>
                  </a:lnTo>
                  <a:cubicBezTo>
                    <a:pt x="0" y="65199"/>
                    <a:pt x="4514" y="50599"/>
                    <a:pt x="12204" y="38284"/>
                  </a:cubicBezTo>
                  <a:lnTo>
                    <a:pt x="24297" y="23126"/>
                  </a:lnTo>
                  <a:cubicBezTo>
                    <a:pt x="38841" y="8860"/>
                    <a:pt x="58791" y="0"/>
                    <a:pt x="80803" y="0"/>
                  </a:cubicBezTo>
                  <a:lnTo>
                    <a:pt x="149680" y="0"/>
                  </a:lnTo>
                  <a:cubicBezTo>
                    <a:pt x="159599" y="0"/>
                    <a:pt x="169184" y="1839"/>
                    <a:pt x="177989" y="5127"/>
                  </a:cubicBezTo>
                  <a:cubicBezTo>
                    <a:pt x="184286" y="7523"/>
                    <a:pt x="190193" y="10644"/>
                    <a:pt x="195654" y="14433"/>
                  </a:cubicBezTo>
                  <a:cubicBezTo>
                    <a:pt x="196880" y="15269"/>
                    <a:pt x="197994" y="16105"/>
                    <a:pt x="199164" y="17052"/>
                  </a:cubicBezTo>
                  <a:lnTo>
                    <a:pt x="212929" y="30593"/>
                  </a:lnTo>
                  <a:cubicBezTo>
                    <a:pt x="223907" y="44358"/>
                    <a:pt x="230482" y="61856"/>
                    <a:pt x="230482" y="80803"/>
                  </a:cubicBez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78AC895-A0FB-B160-E406-2EF310DF235D}"/>
                </a:ext>
              </a:extLst>
            </p:cNvPr>
            <p:cNvSpPr/>
            <p:nvPr/>
          </p:nvSpPr>
          <p:spPr>
            <a:xfrm>
              <a:off x="9707916" y="3381313"/>
              <a:ext cx="372965" cy="391036"/>
            </a:xfrm>
            <a:custGeom>
              <a:avLst/>
              <a:gdLst>
                <a:gd name="connsiteX0" fmla="*/ 463974 w 464235"/>
                <a:gd name="connsiteY0" fmla="*/ 233900 h 486728"/>
                <a:gd name="connsiteX1" fmla="*/ 460073 w 464235"/>
                <a:gd name="connsiteY1" fmla="*/ 274858 h 486728"/>
                <a:gd name="connsiteX2" fmla="*/ 452160 w 464235"/>
                <a:gd name="connsiteY2" fmla="*/ 312696 h 486728"/>
                <a:gd name="connsiteX3" fmla="*/ 371636 w 464235"/>
                <a:gd name="connsiteY3" fmla="*/ 445992 h 486728"/>
                <a:gd name="connsiteX4" fmla="*/ 348176 w 464235"/>
                <a:gd name="connsiteY4" fmla="*/ 462989 h 486728"/>
                <a:gd name="connsiteX5" fmla="*/ 266091 w 464235"/>
                <a:gd name="connsiteY5" fmla="*/ 486728 h 486728"/>
                <a:gd name="connsiteX6" fmla="*/ 245083 w 464235"/>
                <a:gd name="connsiteY6" fmla="*/ 485335 h 486728"/>
                <a:gd name="connsiteX7" fmla="*/ 18947 w 464235"/>
                <a:gd name="connsiteY7" fmla="*/ 309408 h 486728"/>
                <a:gd name="connsiteX8" fmla="*/ 0 w 464235"/>
                <a:gd name="connsiteY8" fmla="*/ 277923 h 486728"/>
                <a:gd name="connsiteX9" fmla="*/ 27696 w 464235"/>
                <a:gd name="connsiteY9" fmla="*/ 257416 h 486728"/>
                <a:gd name="connsiteX10" fmla="*/ 68877 w 464235"/>
                <a:gd name="connsiteY10" fmla="*/ 305340 h 486728"/>
                <a:gd name="connsiteX11" fmla="*/ 225523 w 464235"/>
                <a:gd name="connsiteY11" fmla="*/ 423089 h 486728"/>
                <a:gd name="connsiteX12" fmla="*/ 308276 w 464235"/>
                <a:gd name="connsiteY12" fmla="*/ 417071 h 486728"/>
                <a:gd name="connsiteX13" fmla="*/ 260184 w 464235"/>
                <a:gd name="connsiteY13" fmla="*/ 344070 h 486728"/>
                <a:gd name="connsiteX14" fmla="*/ 162107 w 464235"/>
                <a:gd name="connsiteY14" fmla="*/ 292301 h 486728"/>
                <a:gd name="connsiteX15" fmla="*/ 35497 w 464235"/>
                <a:gd name="connsiteY15" fmla="*/ 247051 h 486728"/>
                <a:gd name="connsiteX16" fmla="*/ 43801 w 464235"/>
                <a:gd name="connsiteY16" fmla="*/ 229442 h 486728"/>
                <a:gd name="connsiteX17" fmla="*/ 45082 w 464235"/>
                <a:gd name="connsiteY17" fmla="*/ 225151 h 486728"/>
                <a:gd name="connsiteX18" fmla="*/ 47924 w 464235"/>
                <a:gd name="connsiteY18" fmla="*/ 204031 h 486728"/>
                <a:gd name="connsiteX19" fmla="*/ 47924 w 464235"/>
                <a:gd name="connsiteY19" fmla="*/ 146410 h 486728"/>
                <a:gd name="connsiteX20" fmla="*/ 30371 w 464235"/>
                <a:gd name="connsiteY20" fmla="*/ 96201 h 486728"/>
                <a:gd name="connsiteX21" fmla="*/ 16606 w 464235"/>
                <a:gd name="connsiteY21" fmla="*/ 82660 h 486728"/>
                <a:gd name="connsiteX22" fmla="*/ 55559 w 464235"/>
                <a:gd name="connsiteY22" fmla="*/ 53961 h 486728"/>
                <a:gd name="connsiteX23" fmla="*/ 124213 w 464235"/>
                <a:gd name="connsiteY23" fmla="*/ 24705 h 486728"/>
                <a:gd name="connsiteX24" fmla="*/ 124436 w 464235"/>
                <a:gd name="connsiteY24" fmla="*/ 24649 h 486728"/>
                <a:gd name="connsiteX25" fmla="*/ 133854 w 464235"/>
                <a:gd name="connsiteY25" fmla="*/ 21751 h 486728"/>
                <a:gd name="connsiteX26" fmla="*/ 134132 w 464235"/>
                <a:gd name="connsiteY26" fmla="*/ 21640 h 486728"/>
                <a:gd name="connsiteX27" fmla="*/ 150906 w 464235"/>
                <a:gd name="connsiteY27" fmla="*/ 16290 h 486728"/>
                <a:gd name="connsiteX28" fmla="*/ 151797 w 464235"/>
                <a:gd name="connsiteY28" fmla="*/ 16011 h 486728"/>
                <a:gd name="connsiteX29" fmla="*/ 250822 w 464235"/>
                <a:gd name="connsiteY29" fmla="*/ 687 h 486728"/>
                <a:gd name="connsiteX30" fmla="*/ 373865 w 464235"/>
                <a:gd name="connsiteY30" fmla="*/ 23924 h 486728"/>
                <a:gd name="connsiteX31" fmla="*/ 396434 w 464235"/>
                <a:gd name="connsiteY31" fmla="*/ 39305 h 486728"/>
                <a:gd name="connsiteX32" fmla="*/ 396713 w 464235"/>
                <a:gd name="connsiteY32" fmla="*/ 39639 h 486728"/>
                <a:gd name="connsiteX33" fmla="*/ 417888 w 464235"/>
                <a:gd name="connsiteY33" fmla="*/ 60871 h 486728"/>
                <a:gd name="connsiteX34" fmla="*/ 418000 w 464235"/>
                <a:gd name="connsiteY34" fmla="*/ 60982 h 486728"/>
                <a:gd name="connsiteX35" fmla="*/ 434996 w 464235"/>
                <a:gd name="connsiteY35" fmla="*/ 86226 h 486728"/>
                <a:gd name="connsiteX36" fmla="*/ 464141 w 464235"/>
                <a:gd name="connsiteY36" fmla="*/ 210105 h 486728"/>
                <a:gd name="connsiteX37" fmla="*/ 463974 w 464235"/>
                <a:gd name="connsiteY37" fmla="*/ 233900 h 48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64235" h="486728">
                  <a:moveTo>
                    <a:pt x="463974" y="233900"/>
                  </a:moveTo>
                  <a:cubicBezTo>
                    <a:pt x="463528" y="247831"/>
                    <a:pt x="462191" y="261484"/>
                    <a:pt x="460073" y="274858"/>
                  </a:cubicBezTo>
                  <a:lnTo>
                    <a:pt x="452160" y="312696"/>
                  </a:lnTo>
                  <a:cubicBezTo>
                    <a:pt x="437337" y="367085"/>
                    <a:pt x="409307" y="414229"/>
                    <a:pt x="371636" y="445992"/>
                  </a:cubicBezTo>
                  <a:cubicBezTo>
                    <a:pt x="364057" y="452401"/>
                    <a:pt x="356256" y="458085"/>
                    <a:pt x="348176" y="462989"/>
                  </a:cubicBezTo>
                  <a:cubicBezTo>
                    <a:pt x="322542" y="478703"/>
                    <a:pt x="294734" y="486728"/>
                    <a:pt x="266091" y="486728"/>
                  </a:cubicBezTo>
                  <a:cubicBezTo>
                    <a:pt x="259125" y="486728"/>
                    <a:pt x="252104" y="486227"/>
                    <a:pt x="245083" y="485335"/>
                  </a:cubicBezTo>
                  <a:cubicBezTo>
                    <a:pt x="137420" y="470735"/>
                    <a:pt x="56673" y="367865"/>
                    <a:pt x="18947" y="309408"/>
                  </a:cubicBezTo>
                  <a:cubicBezTo>
                    <a:pt x="10365" y="296090"/>
                    <a:pt x="3956" y="285056"/>
                    <a:pt x="0" y="277923"/>
                  </a:cubicBezTo>
                  <a:cubicBezTo>
                    <a:pt x="10421" y="274134"/>
                    <a:pt x="27696" y="257416"/>
                    <a:pt x="27696" y="257416"/>
                  </a:cubicBezTo>
                  <a:cubicBezTo>
                    <a:pt x="34940" y="266499"/>
                    <a:pt x="49540" y="284443"/>
                    <a:pt x="68877" y="305340"/>
                  </a:cubicBezTo>
                  <a:cubicBezTo>
                    <a:pt x="108331" y="347915"/>
                    <a:pt x="167791" y="403251"/>
                    <a:pt x="225523" y="423089"/>
                  </a:cubicBezTo>
                  <a:cubicBezTo>
                    <a:pt x="272555" y="439250"/>
                    <a:pt x="301031" y="431727"/>
                    <a:pt x="308276" y="417071"/>
                  </a:cubicBezTo>
                  <a:cubicBezTo>
                    <a:pt x="315576" y="402359"/>
                    <a:pt x="303650" y="373270"/>
                    <a:pt x="260184" y="344070"/>
                  </a:cubicBezTo>
                  <a:cubicBezTo>
                    <a:pt x="230650" y="324176"/>
                    <a:pt x="195709" y="306733"/>
                    <a:pt x="162107" y="292301"/>
                  </a:cubicBezTo>
                  <a:cubicBezTo>
                    <a:pt x="106325" y="268283"/>
                    <a:pt x="54054" y="252401"/>
                    <a:pt x="35497" y="247051"/>
                  </a:cubicBezTo>
                  <a:lnTo>
                    <a:pt x="43801" y="229442"/>
                  </a:lnTo>
                  <a:lnTo>
                    <a:pt x="45082" y="225151"/>
                  </a:lnTo>
                  <a:cubicBezTo>
                    <a:pt x="46921" y="218408"/>
                    <a:pt x="47924" y="211386"/>
                    <a:pt x="47924" y="204031"/>
                  </a:cubicBezTo>
                  <a:lnTo>
                    <a:pt x="47924" y="146410"/>
                  </a:lnTo>
                  <a:cubicBezTo>
                    <a:pt x="47924" y="127463"/>
                    <a:pt x="41349" y="109965"/>
                    <a:pt x="30371" y="96201"/>
                  </a:cubicBezTo>
                  <a:lnTo>
                    <a:pt x="16606" y="82660"/>
                  </a:lnTo>
                  <a:cubicBezTo>
                    <a:pt x="23405" y="75917"/>
                    <a:pt x="35720" y="65385"/>
                    <a:pt x="55559" y="53961"/>
                  </a:cubicBezTo>
                  <a:cubicBezTo>
                    <a:pt x="72499" y="44264"/>
                    <a:pt x="94957" y="33899"/>
                    <a:pt x="124213" y="24705"/>
                  </a:cubicBezTo>
                  <a:cubicBezTo>
                    <a:pt x="124269" y="24705"/>
                    <a:pt x="124324" y="24649"/>
                    <a:pt x="124436" y="24649"/>
                  </a:cubicBezTo>
                  <a:cubicBezTo>
                    <a:pt x="127501" y="23646"/>
                    <a:pt x="130622" y="22698"/>
                    <a:pt x="133854" y="21751"/>
                  </a:cubicBezTo>
                  <a:cubicBezTo>
                    <a:pt x="133965" y="21695"/>
                    <a:pt x="134021" y="21695"/>
                    <a:pt x="134132" y="21640"/>
                  </a:cubicBezTo>
                  <a:cubicBezTo>
                    <a:pt x="138423" y="20302"/>
                    <a:pt x="144051" y="18463"/>
                    <a:pt x="150906" y="16290"/>
                  </a:cubicBezTo>
                  <a:cubicBezTo>
                    <a:pt x="150906" y="16290"/>
                    <a:pt x="151184" y="16179"/>
                    <a:pt x="151797" y="16011"/>
                  </a:cubicBezTo>
                  <a:cubicBezTo>
                    <a:pt x="157760" y="14340"/>
                    <a:pt x="192087" y="5312"/>
                    <a:pt x="250822" y="687"/>
                  </a:cubicBezTo>
                  <a:cubicBezTo>
                    <a:pt x="299750" y="-2490"/>
                    <a:pt x="340987" y="5368"/>
                    <a:pt x="373865" y="23924"/>
                  </a:cubicBezTo>
                  <a:lnTo>
                    <a:pt x="396434" y="39305"/>
                  </a:lnTo>
                  <a:cubicBezTo>
                    <a:pt x="396434" y="39305"/>
                    <a:pt x="396546" y="39472"/>
                    <a:pt x="396713" y="39639"/>
                  </a:cubicBezTo>
                  <a:cubicBezTo>
                    <a:pt x="398384" y="41255"/>
                    <a:pt x="406632" y="49503"/>
                    <a:pt x="417888" y="60871"/>
                  </a:cubicBezTo>
                  <a:cubicBezTo>
                    <a:pt x="417944" y="60927"/>
                    <a:pt x="417944" y="60982"/>
                    <a:pt x="418000" y="60982"/>
                  </a:cubicBezTo>
                  <a:cubicBezTo>
                    <a:pt x="424297" y="68672"/>
                    <a:pt x="429981" y="77143"/>
                    <a:pt x="434996" y="86226"/>
                  </a:cubicBezTo>
                  <a:cubicBezTo>
                    <a:pt x="453219" y="119160"/>
                    <a:pt x="463138" y="161066"/>
                    <a:pt x="464141" y="210105"/>
                  </a:cubicBezTo>
                  <a:cubicBezTo>
                    <a:pt x="464308" y="217851"/>
                    <a:pt x="464252" y="225764"/>
                    <a:pt x="463974" y="233900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18C070A-6D5E-B057-4312-161DEEB9D3F5}"/>
                </a:ext>
              </a:extLst>
            </p:cNvPr>
            <p:cNvSpPr/>
            <p:nvPr/>
          </p:nvSpPr>
          <p:spPr>
            <a:xfrm>
              <a:off x="9141485" y="3383475"/>
              <a:ext cx="466908" cy="425138"/>
            </a:xfrm>
            <a:custGeom>
              <a:avLst/>
              <a:gdLst>
                <a:gd name="connsiteX0" fmla="*/ 581168 w 581168"/>
                <a:gd name="connsiteY0" fmla="*/ 279133 h 529175"/>
                <a:gd name="connsiteX1" fmla="*/ 564785 w 581168"/>
                <a:gd name="connsiteY1" fmla="*/ 303931 h 529175"/>
                <a:gd name="connsiteX2" fmla="*/ 396047 w 581168"/>
                <a:gd name="connsiteY2" fmla="*/ 472669 h 529175"/>
                <a:gd name="connsiteX3" fmla="*/ 371249 w 581168"/>
                <a:gd name="connsiteY3" fmla="*/ 487381 h 529175"/>
                <a:gd name="connsiteX4" fmla="*/ 311065 w 581168"/>
                <a:gd name="connsiteY4" fmla="*/ 513795 h 529175"/>
                <a:gd name="connsiteX5" fmla="*/ 220844 w 581168"/>
                <a:gd name="connsiteY5" fmla="*/ 529175 h 529175"/>
                <a:gd name="connsiteX6" fmla="*/ 114074 w 581168"/>
                <a:gd name="connsiteY6" fmla="*/ 499696 h 529175"/>
                <a:gd name="connsiteX7" fmla="*/ 4349 w 581168"/>
                <a:gd name="connsiteY7" fmla="*/ 302872 h 529175"/>
                <a:gd name="connsiteX8" fmla="*/ 4071 w 581168"/>
                <a:gd name="connsiteY8" fmla="*/ 301089 h 529175"/>
                <a:gd name="connsiteX9" fmla="*/ 950 w 581168"/>
                <a:gd name="connsiteY9" fmla="*/ 215550 h 529175"/>
                <a:gd name="connsiteX10" fmla="*/ 39512 w 581168"/>
                <a:gd name="connsiteY10" fmla="*/ 90724 h 529175"/>
                <a:gd name="connsiteX11" fmla="*/ 50992 w 581168"/>
                <a:gd name="connsiteY11" fmla="*/ 74842 h 529175"/>
                <a:gd name="connsiteX12" fmla="*/ 51048 w 581168"/>
                <a:gd name="connsiteY12" fmla="*/ 74842 h 529175"/>
                <a:gd name="connsiteX13" fmla="*/ 58515 w 581168"/>
                <a:gd name="connsiteY13" fmla="*/ 66037 h 529175"/>
                <a:gd name="connsiteX14" fmla="*/ 181669 w 581168"/>
                <a:gd name="connsiteY14" fmla="*/ 3624 h 529175"/>
                <a:gd name="connsiteX15" fmla="*/ 250881 w 581168"/>
                <a:gd name="connsiteY15" fmla="*/ 503 h 529175"/>
                <a:gd name="connsiteX16" fmla="*/ 421792 w 581168"/>
                <a:gd name="connsiteY16" fmla="*/ 30094 h 529175"/>
                <a:gd name="connsiteX17" fmla="*/ 500365 w 581168"/>
                <a:gd name="connsiteY17" fmla="*/ 60409 h 529175"/>
                <a:gd name="connsiteX18" fmla="*/ 546785 w 581168"/>
                <a:gd name="connsiteY18" fmla="*/ 86043 h 529175"/>
                <a:gd name="connsiteX19" fmla="*/ 534693 w 581168"/>
                <a:gd name="connsiteY19" fmla="*/ 101200 h 529175"/>
                <a:gd name="connsiteX20" fmla="*/ 522489 w 581168"/>
                <a:gd name="connsiteY20" fmla="*/ 143719 h 529175"/>
                <a:gd name="connsiteX21" fmla="*/ 522489 w 581168"/>
                <a:gd name="connsiteY21" fmla="*/ 201340 h 529175"/>
                <a:gd name="connsiteX22" fmla="*/ 526501 w 581168"/>
                <a:gd name="connsiteY22" fmla="*/ 226584 h 529175"/>
                <a:gd name="connsiteX23" fmla="*/ 355032 w 581168"/>
                <a:gd name="connsiteY23" fmla="*/ 278464 h 529175"/>
                <a:gd name="connsiteX24" fmla="*/ 178158 w 581168"/>
                <a:gd name="connsiteY24" fmla="*/ 357595 h 529175"/>
                <a:gd name="connsiteX25" fmla="*/ 130067 w 581168"/>
                <a:gd name="connsiteY25" fmla="*/ 450323 h 529175"/>
                <a:gd name="connsiteX26" fmla="*/ 210089 w 581168"/>
                <a:gd name="connsiteY26" fmla="*/ 487938 h 529175"/>
                <a:gd name="connsiteX27" fmla="*/ 250658 w 581168"/>
                <a:gd name="connsiteY27" fmla="*/ 483870 h 529175"/>
                <a:gd name="connsiteX28" fmla="*/ 531851 w 581168"/>
                <a:gd name="connsiteY28" fmla="*/ 300643 h 529175"/>
                <a:gd name="connsiteX29" fmla="*/ 561998 w 581168"/>
                <a:gd name="connsiteY29" fmla="*/ 273393 h 529175"/>
                <a:gd name="connsiteX30" fmla="*/ 581168 w 581168"/>
                <a:gd name="connsiteY30" fmla="*/ 279133 h 52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168" h="529175">
                  <a:moveTo>
                    <a:pt x="581168" y="279133"/>
                  </a:moveTo>
                  <a:cubicBezTo>
                    <a:pt x="577713" y="284706"/>
                    <a:pt x="572252" y="293287"/>
                    <a:pt x="564785" y="303931"/>
                  </a:cubicBezTo>
                  <a:cubicBezTo>
                    <a:pt x="535584" y="346060"/>
                    <a:pt x="476515" y="421011"/>
                    <a:pt x="396047" y="472669"/>
                  </a:cubicBezTo>
                  <a:lnTo>
                    <a:pt x="371249" y="487381"/>
                  </a:lnTo>
                  <a:cubicBezTo>
                    <a:pt x="352190" y="497857"/>
                    <a:pt x="332129" y="506885"/>
                    <a:pt x="311065" y="513795"/>
                  </a:cubicBezTo>
                  <a:cubicBezTo>
                    <a:pt x="279579" y="524048"/>
                    <a:pt x="249320" y="529175"/>
                    <a:pt x="220844" y="529175"/>
                  </a:cubicBezTo>
                  <a:cubicBezTo>
                    <a:pt x="181335" y="529175"/>
                    <a:pt x="145280" y="519312"/>
                    <a:pt x="114074" y="499696"/>
                  </a:cubicBezTo>
                  <a:cubicBezTo>
                    <a:pt x="55840" y="463140"/>
                    <a:pt x="16888" y="393371"/>
                    <a:pt x="4349" y="302872"/>
                  </a:cubicBezTo>
                  <a:cubicBezTo>
                    <a:pt x="4238" y="302315"/>
                    <a:pt x="4126" y="301702"/>
                    <a:pt x="4071" y="301089"/>
                  </a:cubicBezTo>
                  <a:cubicBezTo>
                    <a:pt x="58" y="270997"/>
                    <a:pt x="-1000" y="242354"/>
                    <a:pt x="950" y="215550"/>
                  </a:cubicBezTo>
                  <a:cubicBezTo>
                    <a:pt x="4405" y="166957"/>
                    <a:pt x="17445" y="124494"/>
                    <a:pt x="39512" y="90724"/>
                  </a:cubicBezTo>
                  <a:lnTo>
                    <a:pt x="50992" y="74842"/>
                  </a:lnTo>
                  <a:lnTo>
                    <a:pt x="51048" y="74842"/>
                  </a:lnTo>
                  <a:cubicBezTo>
                    <a:pt x="53500" y="71777"/>
                    <a:pt x="55952" y="68879"/>
                    <a:pt x="58515" y="66037"/>
                  </a:cubicBezTo>
                  <a:cubicBezTo>
                    <a:pt x="89443" y="32434"/>
                    <a:pt x="130736" y="11537"/>
                    <a:pt x="181669" y="3624"/>
                  </a:cubicBezTo>
                  <a:cubicBezTo>
                    <a:pt x="203068" y="281"/>
                    <a:pt x="226138" y="-723"/>
                    <a:pt x="250881" y="503"/>
                  </a:cubicBezTo>
                  <a:cubicBezTo>
                    <a:pt x="318699" y="3958"/>
                    <a:pt x="375985" y="15884"/>
                    <a:pt x="421792" y="30094"/>
                  </a:cubicBezTo>
                  <a:lnTo>
                    <a:pt x="500365" y="60409"/>
                  </a:lnTo>
                  <a:cubicBezTo>
                    <a:pt x="522823" y="71164"/>
                    <a:pt x="538371" y="80582"/>
                    <a:pt x="546785" y="86043"/>
                  </a:cubicBezTo>
                  <a:lnTo>
                    <a:pt x="534693" y="101200"/>
                  </a:lnTo>
                  <a:cubicBezTo>
                    <a:pt x="527002" y="113516"/>
                    <a:pt x="522489" y="128116"/>
                    <a:pt x="522489" y="143719"/>
                  </a:cubicBezTo>
                  <a:lnTo>
                    <a:pt x="522489" y="201340"/>
                  </a:lnTo>
                  <a:cubicBezTo>
                    <a:pt x="522489" y="210200"/>
                    <a:pt x="523938" y="218615"/>
                    <a:pt x="526501" y="226584"/>
                  </a:cubicBezTo>
                  <a:cubicBezTo>
                    <a:pt x="499920" y="233661"/>
                    <a:pt x="428702" y="253220"/>
                    <a:pt x="355032" y="278464"/>
                  </a:cubicBezTo>
                  <a:cubicBezTo>
                    <a:pt x="287103" y="301758"/>
                    <a:pt x="217166" y="329955"/>
                    <a:pt x="178158" y="357595"/>
                  </a:cubicBezTo>
                  <a:cubicBezTo>
                    <a:pt x="136030" y="387520"/>
                    <a:pt x="118030" y="422181"/>
                    <a:pt x="130067" y="450323"/>
                  </a:cubicBezTo>
                  <a:cubicBezTo>
                    <a:pt x="140432" y="474564"/>
                    <a:pt x="170245" y="487938"/>
                    <a:pt x="210089" y="487938"/>
                  </a:cubicBezTo>
                  <a:cubicBezTo>
                    <a:pt x="222683" y="487938"/>
                    <a:pt x="236336" y="486601"/>
                    <a:pt x="250658" y="483870"/>
                  </a:cubicBezTo>
                  <a:cubicBezTo>
                    <a:pt x="333578" y="467821"/>
                    <a:pt x="467153" y="357651"/>
                    <a:pt x="531851" y="300643"/>
                  </a:cubicBezTo>
                  <a:cubicBezTo>
                    <a:pt x="545169" y="288829"/>
                    <a:pt x="555590" y="279300"/>
                    <a:pt x="561998" y="273393"/>
                  </a:cubicBezTo>
                  <a:lnTo>
                    <a:pt x="581168" y="279133"/>
                  </a:ln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0470BD2-9354-3704-5C17-AAD827456786}"/>
                </a:ext>
              </a:extLst>
            </p:cNvPr>
            <p:cNvSpPr/>
            <p:nvPr/>
          </p:nvSpPr>
          <p:spPr>
            <a:xfrm>
              <a:off x="9243073" y="3565556"/>
              <a:ext cx="349962" cy="209970"/>
            </a:xfrm>
            <a:custGeom>
              <a:avLst/>
              <a:gdLst>
                <a:gd name="connsiteX0" fmla="*/ 435604 w 435603"/>
                <a:gd name="connsiteY0" fmla="*/ 46754 h 261354"/>
                <a:gd name="connsiteX1" fmla="*/ 405400 w 435603"/>
                <a:gd name="connsiteY1" fmla="*/ 74004 h 261354"/>
                <a:gd name="connsiteX2" fmla="*/ 124263 w 435603"/>
                <a:gd name="connsiteY2" fmla="*/ 257287 h 261354"/>
                <a:gd name="connsiteX3" fmla="*/ 83695 w 435603"/>
                <a:gd name="connsiteY3" fmla="*/ 261355 h 261354"/>
                <a:gd name="connsiteX4" fmla="*/ 3672 w 435603"/>
                <a:gd name="connsiteY4" fmla="*/ 223740 h 261354"/>
                <a:gd name="connsiteX5" fmla="*/ 51764 w 435603"/>
                <a:gd name="connsiteY5" fmla="*/ 131012 h 261354"/>
                <a:gd name="connsiteX6" fmla="*/ 228582 w 435603"/>
                <a:gd name="connsiteY6" fmla="*/ 51881 h 261354"/>
                <a:gd name="connsiteX7" fmla="*/ 400106 w 435603"/>
                <a:gd name="connsiteY7" fmla="*/ 0 h 261354"/>
                <a:gd name="connsiteX8" fmla="*/ 408465 w 435603"/>
                <a:gd name="connsiteY8" fmla="*/ 17665 h 261354"/>
                <a:gd name="connsiteX9" fmla="*/ 421505 w 435603"/>
                <a:gd name="connsiteY9" fmla="*/ 33547 h 261354"/>
                <a:gd name="connsiteX10" fmla="*/ 421505 w 435603"/>
                <a:gd name="connsiteY10" fmla="*/ 33547 h 261354"/>
                <a:gd name="connsiteX11" fmla="*/ 435604 w 435603"/>
                <a:gd name="connsiteY11" fmla="*/ 46754 h 26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5603" h="261354">
                  <a:moveTo>
                    <a:pt x="435604" y="46754"/>
                  </a:moveTo>
                  <a:cubicBezTo>
                    <a:pt x="429140" y="52661"/>
                    <a:pt x="418775" y="62190"/>
                    <a:pt x="405400" y="74004"/>
                  </a:cubicBezTo>
                  <a:cubicBezTo>
                    <a:pt x="340703" y="131012"/>
                    <a:pt x="207128" y="241238"/>
                    <a:pt x="124263" y="257287"/>
                  </a:cubicBezTo>
                  <a:cubicBezTo>
                    <a:pt x="109886" y="260017"/>
                    <a:pt x="96289" y="261355"/>
                    <a:pt x="83695" y="261355"/>
                  </a:cubicBezTo>
                  <a:cubicBezTo>
                    <a:pt x="43851" y="261355"/>
                    <a:pt x="14037" y="247980"/>
                    <a:pt x="3672" y="223740"/>
                  </a:cubicBezTo>
                  <a:cubicBezTo>
                    <a:pt x="-8365" y="195598"/>
                    <a:pt x="9579" y="160936"/>
                    <a:pt x="51764" y="131012"/>
                  </a:cubicBezTo>
                  <a:cubicBezTo>
                    <a:pt x="90772" y="103372"/>
                    <a:pt x="160652" y="75175"/>
                    <a:pt x="228582" y="51881"/>
                  </a:cubicBezTo>
                  <a:cubicBezTo>
                    <a:pt x="302252" y="26637"/>
                    <a:pt x="373469" y="7077"/>
                    <a:pt x="400106" y="0"/>
                  </a:cubicBezTo>
                  <a:lnTo>
                    <a:pt x="408465" y="17665"/>
                  </a:lnTo>
                  <a:cubicBezTo>
                    <a:pt x="412087" y="23517"/>
                    <a:pt x="416490" y="28866"/>
                    <a:pt x="421505" y="33547"/>
                  </a:cubicBezTo>
                  <a:lnTo>
                    <a:pt x="421505" y="33547"/>
                  </a:lnTo>
                  <a:cubicBezTo>
                    <a:pt x="421505" y="33547"/>
                    <a:pt x="435604" y="46754"/>
                    <a:pt x="435604" y="46754"/>
                  </a:cubicBez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0EBA00F-516A-54C6-8314-1AD9B298BC24}"/>
                </a:ext>
              </a:extLst>
            </p:cNvPr>
            <p:cNvSpPr/>
            <p:nvPr/>
          </p:nvSpPr>
          <p:spPr>
            <a:xfrm>
              <a:off x="9909426" y="3106306"/>
              <a:ext cx="502143" cy="306585"/>
            </a:xfrm>
            <a:custGeom>
              <a:avLst/>
              <a:gdLst>
                <a:gd name="connsiteX0" fmla="*/ 623517 w 625025"/>
                <a:gd name="connsiteY0" fmla="*/ 32154 h 381611"/>
                <a:gd name="connsiteX1" fmla="*/ 531569 w 625025"/>
                <a:gd name="connsiteY1" fmla="*/ 135080 h 381611"/>
                <a:gd name="connsiteX2" fmla="*/ 259627 w 625025"/>
                <a:gd name="connsiteY2" fmla="*/ 334467 h 381611"/>
                <a:gd name="connsiteX3" fmla="*/ 239566 w 625025"/>
                <a:gd name="connsiteY3" fmla="*/ 346559 h 381611"/>
                <a:gd name="connsiteX4" fmla="*/ 145612 w 625025"/>
                <a:gd name="connsiteY4" fmla="*/ 381611 h 381611"/>
                <a:gd name="connsiteX5" fmla="*/ 123043 w 625025"/>
                <a:gd name="connsiteY5" fmla="*/ 366231 h 381611"/>
                <a:gd name="connsiteX6" fmla="*/ 118027 w 625025"/>
                <a:gd name="connsiteY6" fmla="*/ 363556 h 381611"/>
                <a:gd name="connsiteX7" fmla="*/ 0 w 625025"/>
                <a:gd name="connsiteY7" fmla="*/ 342993 h 381611"/>
                <a:gd name="connsiteX8" fmla="*/ 59459 w 625025"/>
                <a:gd name="connsiteY8" fmla="*/ 318529 h 381611"/>
                <a:gd name="connsiteX9" fmla="*/ 243968 w 625025"/>
                <a:gd name="connsiteY9" fmla="*/ 222514 h 381611"/>
                <a:gd name="connsiteX10" fmla="*/ 430371 w 625025"/>
                <a:gd name="connsiteY10" fmla="*/ 63360 h 381611"/>
                <a:gd name="connsiteX11" fmla="*/ 464531 w 625025"/>
                <a:gd name="connsiteY11" fmla="*/ 18111 h 381611"/>
                <a:gd name="connsiteX12" fmla="*/ 474339 w 625025"/>
                <a:gd name="connsiteY12" fmla="*/ 0 h 381611"/>
                <a:gd name="connsiteX13" fmla="*/ 524102 w 625025"/>
                <a:gd name="connsiteY13" fmla="*/ 6074 h 381611"/>
                <a:gd name="connsiteX14" fmla="*/ 601060 w 625025"/>
                <a:gd name="connsiteY14" fmla="*/ 15603 h 381611"/>
                <a:gd name="connsiteX15" fmla="*/ 616607 w 625025"/>
                <a:gd name="connsiteY15" fmla="*/ 17498 h 381611"/>
                <a:gd name="connsiteX16" fmla="*/ 624074 w 625025"/>
                <a:gd name="connsiteY16" fmla="*/ 22959 h 381611"/>
                <a:gd name="connsiteX17" fmla="*/ 623517 w 625025"/>
                <a:gd name="connsiteY17" fmla="*/ 32154 h 38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25025" h="381611">
                  <a:moveTo>
                    <a:pt x="623517" y="32154"/>
                  </a:moveTo>
                  <a:cubicBezTo>
                    <a:pt x="602843" y="65088"/>
                    <a:pt x="569797" y="100418"/>
                    <a:pt x="531569" y="135080"/>
                  </a:cubicBezTo>
                  <a:cubicBezTo>
                    <a:pt x="434718" y="222959"/>
                    <a:pt x="304709" y="306437"/>
                    <a:pt x="259627" y="334467"/>
                  </a:cubicBezTo>
                  <a:lnTo>
                    <a:pt x="239566" y="346559"/>
                  </a:lnTo>
                  <a:cubicBezTo>
                    <a:pt x="227696" y="353135"/>
                    <a:pt x="191697" y="371692"/>
                    <a:pt x="145612" y="381611"/>
                  </a:cubicBezTo>
                  <a:lnTo>
                    <a:pt x="123043" y="366231"/>
                  </a:lnTo>
                  <a:cubicBezTo>
                    <a:pt x="121371" y="365283"/>
                    <a:pt x="119699" y="364392"/>
                    <a:pt x="118027" y="363556"/>
                  </a:cubicBezTo>
                  <a:cubicBezTo>
                    <a:pt x="85985" y="346894"/>
                    <a:pt x="46475" y="339984"/>
                    <a:pt x="0" y="342993"/>
                  </a:cubicBezTo>
                  <a:cubicBezTo>
                    <a:pt x="18612" y="335693"/>
                    <a:pt x="38618" y="327557"/>
                    <a:pt x="59459" y="318529"/>
                  </a:cubicBezTo>
                  <a:cubicBezTo>
                    <a:pt x="118585" y="292951"/>
                    <a:pt x="184397" y="260630"/>
                    <a:pt x="243968" y="222514"/>
                  </a:cubicBezTo>
                  <a:cubicBezTo>
                    <a:pt x="336529" y="163221"/>
                    <a:pt x="396100" y="103762"/>
                    <a:pt x="430371" y="63360"/>
                  </a:cubicBezTo>
                  <a:cubicBezTo>
                    <a:pt x="448371" y="42017"/>
                    <a:pt x="459404" y="26080"/>
                    <a:pt x="464531" y="18111"/>
                  </a:cubicBezTo>
                  <a:lnTo>
                    <a:pt x="474339" y="0"/>
                  </a:lnTo>
                  <a:lnTo>
                    <a:pt x="524102" y="6074"/>
                  </a:lnTo>
                  <a:lnTo>
                    <a:pt x="601060" y="15603"/>
                  </a:lnTo>
                  <a:lnTo>
                    <a:pt x="616607" y="17498"/>
                  </a:lnTo>
                  <a:cubicBezTo>
                    <a:pt x="619895" y="17888"/>
                    <a:pt x="622681" y="19950"/>
                    <a:pt x="624074" y="22959"/>
                  </a:cubicBezTo>
                  <a:cubicBezTo>
                    <a:pt x="625523" y="25857"/>
                    <a:pt x="625300" y="29368"/>
                    <a:pt x="623517" y="32154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A5E6CC4-4B4A-ACBC-DFAC-46DE6FCC69E1}"/>
                </a:ext>
              </a:extLst>
            </p:cNvPr>
            <p:cNvSpPr/>
            <p:nvPr/>
          </p:nvSpPr>
          <p:spPr>
            <a:xfrm>
              <a:off x="9420314" y="3802308"/>
              <a:ext cx="391230" cy="252762"/>
            </a:xfrm>
            <a:custGeom>
              <a:avLst/>
              <a:gdLst>
                <a:gd name="connsiteX0" fmla="*/ 439009 w 486970"/>
                <a:gd name="connsiteY0" fmla="*/ 291603 h 314617"/>
                <a:gd name="connsiteX1" fmla="*/ 406576 w 486970"/>
                <a:gd name="connsiteY1" fmla="*/ 313614 h 314617"/>
                <a:gd name="connsiteX2" fmla="*/ 396267 w 486970"/>
                <a:gd name="connsiteY2" fmla="*/ 314617 h 314617"/>
                <a:gd name="connsiteX3" fmla="*/ 368070 w 486970"/>
                <a:gd name="connsiteY3" fmla="*/ 306091 h 314617"/>
                <a:gd name="connsiteX4" fmla="*/ 346169 w 486970"/>
                <a:gd name="connsiteY4" fmla="*/ 273659 h 314617"/>
                <a:gd name="connsiteX5" fmla="*/ 353637 w 486970"/>
                <a:gd name="connsiteY5" fmla="*/ 235152 h 314617"/>
                <a:gd name="connsiteX6" fmla="*/ 382558 w 486970"/>
                <a:gd name="connsiteY6" fmla="*/ 143706 h 314617"/>
                <a:gd name="connsiteX7" fmla="*/ 314851 w 486970"/>
                <a:gd name="connsiteY7" fmla="*/ 102190 h 314617"/>
                <a:gd name="connsiteX8" fmla="*/ 282865 w 486970"/>
                <a:gd name="connsiteY8" fmla="*/ 122976 h 314617"/>
                <a:gd name="connsiteX9" fmla="*/ 278462 w 486970"/>
                <a:gd name="connsiteY9" fmla="*/ 125930 h 314617"/>
                <a:gd name="connsiteX10" fmla="*/ 263806 w 486970"/>
                <a:gd name="connsiteY10" fmla="*/ 135682 h 314617"/>
                <a:gd name="connsiteX11" fmla="*/ 253497 w 486970"/>
                <a:gd name="connsiteY11" fmla="*/ 142592 h 314617"/>
                <a:gd name="connsiteX12" fmla="*/ 228253 w 486970"/>
                <a:gd name="connsiteY12" fmla="*/ 159588 h 314617"/>
                <a:gd name="connsiteX13" fmla="*/ 216607 w 486970"/>
                <a:gd name="connsiteY13" fmla="*/ 167501 h 314617"/>
                <a:gd name="connsiteX14" fmla="*/ 213486 w 486970"/>
                <a:gd name="connsiteY14" fmla="*/ 169618 h 314617"/>
                <a:gd name="connsiteX15" fmla="*/ 204291 w 486970"/>
                <a:gd name="connsiteY15" fmla="*/ 175915 h 314617"/>
                <a:gd name="connsiteX16" fmla="*/ 158150 w 486970"/>
                <a:gd name="connsiteY16" fmla="*/ 207289 h 314617"/>
                <a:gd name="connsiteX17" fmla="*/ 156422 w 486970"/>
                <a:gd name="connsiteY17" fmla="*/ 208460 h 314617"/>
                <a:gd name="connsiteX18" fmla="*/ 143160 w 486970"/>
                <a:gd name="connsiteY18" fmla="*/ 217487 h 314617"/>
                <a:gd name="connsiteX19" fmla="*/ 89607 w 486970"/>
                <a:gd name="connsiteY19" fmla="*/ 254099 h 314617"/>
                <a:gd name="connsiteX20" fmla="*/ 67985 w 486970"/>
                <a:gd name="connsiteY20" fmla="*/ 268922 h 314617"/>
                <a:gd name="connsiteX21" fmla="*/ 54667 w 486970"/>
                <a:gd name="connsiteY21" fmla="*/ 278061 h 314617"/>
                <a:gd name="connsiteX22" fmla="*/ 54611 w 486970"/>
                <a:gd name="connsiteY22" fmla="*/ 278117 h 314617"/>
                <a:gd name="connsiteX23" fmla="*/ 49317 w 486970"/>
                <a:gd name="connsiteY23" fmla="*/ 258501 h 314617"/>
                <a:gd name="connsiteX24" fmla="*/ 47924 w 486970"/>
                <a:gd name="connsiteY24" fmla="*/ 254768 h 314617"/>
                <a:gd name="connsiteX25" fmla="*/ 47534 w 486970"/>
                <a:gd name="connsiteY25" fmla="*/ 253820 h 314617"/>
                <a:gd name="connsiteX26" fmla="*/ 44971 w 486970"/>
                <a:gd name="connsiteY26" fmla="*/ 248192 h 314617"/>
                <a:gd name="connsiteX27" fmla="*/ 44859 w 486970"/>
                <a:gd name="connsiteY27" fmla="*/ 247969 h 314617"/>
                <a:gd name="connsiteX28" fmla="*/ 44302 w 486970"/>
                <a:gd name="connsiteY28" fmla="*/ 246854 h 314617"/>
                <a:gd name="connsiteX29" fmla="*/ 43299 w 486970"/>
                <a:gd name="connsiteY29" fmla="*/ 244904 h 314617"/>
                <a:gd name="connsiteX30" fmla="*/ 42407 w 486970"/>
                <a:gd name="connsiteY30" fmla="*/ 243177 h 314617"/>
                <a:gd name="connsiteX31" fmla="*/ 41181 w 486970"/>
                <a:gd name="connsiteY31" fmla="*/ 241115 h 314617"/>
                <a:gd name="connsiteX32" fmla="*/ 37949 w 486970"/>
                <a:gd name="connsiteY32" fmla="*/ 235654 h 314617"/>
                <a:gd name="connsiteX33" fmla="*/ 35776 w 486970"/>
                <a:gd name="connsiteY33" fmla="*/ 232366 h 314617"/>
                <a:gd name="connsiteX34" fmla="*/ 31596 w 486970"/>
                <a:gd name="connsiteY34" fmla="*/ 226459 h 314617"/>
                <a:gd name="connsiteX35" fmla="*/ 29702 w 486970"/>
                <a:gd name="connsiteY35" fmla="*/ 223840 h 314617"/>
                <a:gd name="connsiteX36" fmla="*/ 22903 w 486970"/>
                <a:gd name="connsiteY36" fmla="*/ 215314 h 314617"/>
                <a:gd name="connsiteX37" fmla="*/ 21622 w 486970"/>
                <a:gd name="connsiteY37" fmla="*/ 213865 h 314617"/>
                <a:gd name="connsiteX38" fmla="*/ 14823 w 486970"/>
                <a:gd name="connsiteY38" fmla="*/ 206286 h 314617"/>
                <a:gd name="connsiteX39" fmla="*/ 13931 w 486970"/>
                <a:gd name="connsiteY39" fmla="*/ 205283 h 314617"/>
                <a:gd name="connsiteX40" fmla="*/ 0 w 486970"/>
                <a:gd name="connsiteY40" fmla="*/ 191574 h 314617"/>
                <a:gd name="connsiteX41" fmla="*/ 22235 w 486970"/>
                <a:gd name="connsiteY41" fmla="*/ 176361 h 314617"/>
                <a:gd name="connsiteX42" fmla="*/ 56729 w 486970"/>
                <a:gd name="connsiteY42" fmla="*/ 152734 h 314617"/>
                <a:gd name="connsiteX43" fmla="*/ 76289 w 486970"/>
                <a:gd name="connsiteY43" fmla="*/ 139415 h 314617"/>
                <a:gd name="connsiteX44" fmla="*/ 91725 w 486970"/>
                <a:gd name="connsiteY44" fmla="*/ 128827 h 314617"/>
                <a:gd name="connsiteX45" fmla="*/ 102257 w 486970"/>
                <a:gd name="connsiteY45" fmla="*/ 121694 h 314617"/>
                <a:gd name="connsiteX46" fmla="*/ 109334 w 486970"/>
                <a:gd name="connsiteY46" fmla="*/ 116902 h 314617"/>
                <a:gd name="connsiteX47" fmla="*/ 156980 w 486970"/>
                <a:gd name="connsiteY47" fmla="*/ 84525 h 314617"/>
                <a:gd name="connsiteX48" fmla="*/ 163500 w 486970"/>
                <a:gd name="connsiteY48" fmla="*/ 80123 h 314617"/>
                <a:gd name="connsiteX49" fmla="*/ 179939 w 486970"/>
                <a:gd name="connsiteY49" fmla="*/ 68977 h 314617"/>
                <a:gd name="connsiteX50" fmla="*/ 188242 w 486970"/>
                <a:gd name="connsiteY50" fmla="*/ 63405 h 314617"/>
                <a:gd name="connsiteX51" fmla="*/ 230315 w 486970"/>
                <a:gd name="connsiteY51" fmla="*/ 35263 h 314617"/>
                <a:gd name="connsiteX52" fmla="*/ 234662 w 486970"/>
                <a:gd name="connsiteY52" fmla="*/ 32365 h 314617"/>
                <a:gd name="connsiteX53" fmla="*/ 240513 w 486970"/>
                <a:gd name="connsiteY53" fmla="*/ 28465 h 314617"/>
                <a:gd name="connsiteX54" fmla="*/ 243912 w 486970"/>
                <a:gd name="connsiteY54" fmla="*/ 26236 h 314617"/>
                <a:gd name="connsiteX55" fmla="*/ 252828 w 486970"/>
                <a:gd name="connsiteY55" fmla="*/ 20496 h 314617"/>
                <a:gd name="connsiteX56" fmla="*/ 255057 w 486970"/>
                <a:gd name="connsiteY56" fmla="*/ 19103 h 314617"/>
                <a:gd name="connsiteX57" fmla="*/ 258791 w 486970"/>
                <a:gd name="connsiteY57" fmla="*/ 16707 h 314617"/>
                <a:gd name="connsiteX58" fmla="*/ 261243 w 486970"/>
                <a:gd name="connsiteY58" fmla="*/ 15258 h 314617"/>
                <a:gd name="connsiteX59" fmla="*/ 265144 w 486970"/>
                <a:gd name="connsiteY59" fmla="*/ 12861 h 314617"/>
                <a:gd name="connsiteX60" fmla="*/ 292227 w 486970"/>
                <a:gd name="connsiteY60" fmla="*/ 2329 h 314617"/>
                <a:gd name="connsiteX61" fmla="*/ 292672 w 486970"/>
                <a:gd name="connsiteY61" fmla="*/ 2218 h 314617"/>
                <a:gd name="connsiteX62" fmla="*/ 308331 w 486970"/>
                <a:gd name="connsiteY62" fmla="*/ 156 h 314617"/>
                <a:gd name="connsiteX63" fmla="*/ 464810 w 486970"/>
                <a:gd name="connsiteY63" fmla="*/ 82352 h 314617"/>
                <a:gd name="connsiteX64" fmla="*/ 439343 w 486970"/>
                <a:gd name="connsiteY64" fmla="*/ 291714 h 31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86970" h="314617">
                  <a:moveTo>
                    <a:pt x="439009" y="291603"/>
                  </a:moveTo>
                  <a:cubicBezTo>
                    <a:pt x="431486" y="303026"/>
                    <a:pt x="419950" y="310828"/>
                    <a:pt x="406576" y="313614"/>
                  </a:cubicBezTo>
                  <a:cubicBezTo>
                    <a:pt x="403121" y="314283"/>
                    <a:pt x="399666" y="314617"/>
                    <a:pt x="396267" y="314617"/>
                  </a:cubicBezTo>
                  <a:cubicBezTo>
                    <a:pt x="386236" y="314617"/>
                    <a:pt x="376596" y="311720"/>
                    <a:pt x="368070" y="306091"/>
                  </a:cubicBezTo>
                  <a:cubicBezTo>
                    <a:pt x="356701" y="298568"/>
                    <a:pt x="348844" y="287033"/>
                    <a:pt x="346169" y="273659"/>
                  </a:cubicBezTo>
                  <a:cubicBezTo>
                    <a:pt x="343439" y="260229"/>
                    <a:pt x="346113" y="246576"/>
                    <a:pt x="353637" y="235152"/>
                  </a:cubicBezTo>
                  <a:cubicBezTo>
                    <a:pt x="375704" y="201438"/>
                    <a:pt x="390583" y="154405"/>
                    <a:pt x="382558" y="143706"/>
                  </a:cubicBezTo>
                  <a:cubicBezTo>
                    <a:pt x="366453" y="122196"/>
                    <a:pt x="325049" y="101354"/>
                    <a:pt x="314851" y="102190"/>
                  </a:cubicBezTo>
                  <a:cubicBezTo>
                    <a:pt x="309446" y="105478"/>
                    <a:pt x="298579" y="112499"/>
                    <a:pt x="282865" y="122976"/>
                  </a:cubicBezTo>
                  <a:cubicBezTo>
                    <a:pt x="281471" y="123923"/>
                    <a:pt x="279967" y="124871"/>
                    <a:pt x="278462" y="125930"/>
                  </a:cubicBezTo>
                  <a:cubicBezTo>
                    <a:pt x="273949" y="128939"/>
                    <a:pt x="269100" y="132227"/>
                    <a:pt x="263806" y="135682"/>
                  </a:cubicBezTo>
                  <a:cubicBezTo>
                    <a:pt x="260463" y="137910"/>
                    <a:pt x="257064" y="140195"/>
                    <a:pt x="253497" y="142592"/>
                  </a:cubicBezTo>
                  <a:cubicBezTo>
                    <a:pt x="245695" y="147774"/>
                    <a:pt x="237281" y="153514"/>
                    <a:pt x="228253" y="159588"/>
                  </a:cubicBezTo>
                  <a:cubicBezTo>
                    <a:pt x="224464" y="162151"/>
                    <a:pt x="220619" y="164770"/>
                    <a:pt x="216607" y="167501"/>
                  </a:cubicBezTo>
                  <a:cubicBezTo>
                    <a:pt x="215604" y="168170"/>
                    <a:pt x="214489" y="168838"/>
                    <a:pt x="213486" y="169618"/>
                  </a:cubicBezTo>
                  <a:cubicBezTo>
                    <a:pt x="210477" y="171624"/>
                    <a:pt x="207356" y="173742"/>
                    <a:pt x="204291" y="175915"/>
                  </a:cubicBezTo>
                  <a:cubicBezTo>
                    <a:pt x="190025" y="185501"/>
                    <a:pt x="174701" y="196032"/>
                    <a:pt x="158150" y="207289"/>
                  </a:cubicBezTo>
                  <a:cubicBezTo>
                    <a:pt x="157593" y="207679"/>
                    <a:pt x="157036" y="208069"/>
                    <a:pt x="156422" y="208460"/>
                  </a:cubicBezTo>
                  <a:cubicBezTo>
                    <a:pt x="152076" y="211413"/>
                    <a:pt x="147674" y="214478"/>
                    <a:pt x="143160" y="217487"/>
                  </a:cubicBezTo>
                  <a:cubicBezTo>
                    <a:pt x="126331" y="228967"/>
                    <a:pt x="108387" y="241226"/>
                    <a:pt x="89607" y="254099"/>
                  </a:cubicBezTo>
                  <a:cubicBezTo>
                    <a:pt x="82530" y="258947"/>
                    <a:pt x="75286" y="263851"/>
                    <a:pt x="67985" y="268922"/>
                  </a:cubicBezTo>
                  <a:cubicBezTo>
                    <a:pt x="63583" y="271987"/>
                    <a:pt x="59125" y="275052"/>
                    <a:pt x="54667" y="278061"/>
                  </a:cubicBezTo>
                  <a:cubicBezTo>
                    <a:pt x="54667" y="278117"/>
                    <a:pt x="54611" y="278117"/>
                    <a:pt x="54611" y="278117"/>
                  </a:cubicBezTo>
                  <a:lnTo>
                    <a:pt x="49317" y="258501"/>
                  </a:lnTo>
                  <a:cubicBezTo>
                    <a:pt x="48872" y="257220"/>
                    <a:pt x="48370" y="255938"/>
                    <a:pt x="47924" y="254768"/>
                  </a:cubicBezTo>
                  <a:cubicBezTo>
                    <a:pt x="47757" y="254433"/>
                    <a:pt x="47701" y="254155"/>
                    <a:pt x="47534" y="253820"/>
                  </a:cubicBezTo>
                  <a:cubicBezTo>
                    <a:pt x="46754" y="251981"/>
                    <a:pt x="45918" y="250031"/>
                    <a:pt x="44971" y="248192"/>
                  </a:cubicBezTo>
                  <a:cubicBezTo>
                    <a:pt x="44915" y="248081"/>
                    <a:pt x="44915" y="248025"/>
                    <a:pt x="44859" y="247969"/>
                  </a:cubicBezTo>
                  <a:cubicBezTo>
                    <a:pt x="44692" y="247579"/>
                    <a:pt x="44469" y="247245"/>
                    <a:pt x="44302" y="246854"/>
                  </a:cubicBezTo>
                  <a:cubicBezTo>
                    <a:pt x="43968" y="246186"/>
                    <a:pt x="43633" y="245517"/>
                    <a:pt x="43299" y="244904"/>
                  </a:cubicBezTo>
                  <a:cubicBezTo>
                    <a:pt x="42965" y="244291"/>
                    <a:pt x="42686" y="243734"/>
                    <a:pt x="42407" y="243177"/>
                  </a:cubicBezTo>
                  <a:cubicBezTo>
                    <a:pt x="42017" y="242508"/>
                    <a:pt x="41571" y="241839"/>
                    <a:pt x="41181" y="241115"/>
                  </a:cubicBezTo>
                  <a:cubicBezTo>
                    <a:pt x="40178" y="239276"/>
                    <a:pt x="39064" y="237437"/>
                    <a:pt x="37949" y="235654"/>
                  </a:cubicBezTo>
                  <a:cubicBezTo>
                    <a:pt x="37225" y="234595"/>
                    <a:pt x="36556" y="233425"/>
                    <a:pt x="35776" y="232366"/>
                  </a:cubicBezTo>
                  <a:cubicBezTo>
                    <a:pt x="34439" y="230304"/>
                    <a:pt x="33045" y="228409"/>
                    <a:pt x="31596" y="226459"/>
                  </a:cubicBezTo>
                  <a:cubicBezTo>
                    <a:pt x="30984" y="225623"/>
                    <a:pt x="30371" y="224731"/>
                    <a:pt x="29702" y="223840"/>
                  </a:cubicBezTo>
                  <a:cubicBezTo>
                    <a:pt x="27529" y="220886"/>
                    <a:pt x="25244" y="218100"/>
                    <a:pt x="22903" y="215314"/>
                  </a:cubicBezTo>
                  <a:cubicBezTo>
                    <a:pt x="22513" y="214868"/>
                    <a:pt x="22067" y="214367"/>
                    <a:pt x="21622" y="213865"/>
                  </a:cubicBezTo>
                  <a:cubicBezTo>
                    <a:pt x="19393" y="211246"/>
                    <a:pt x="17164" y="208794"/>
                    <a:pt x="14823" y="206286"/>
                  </a:cubicBezTo>
                  <a:cubicBezTo>
                    <a:pt x="14489" y="205952"/>
                    <a:pt x="14210" y="205617"/>
                    <a:pt x="13931" y="205283"/>
                  </a:cubicBezTo>
                  <a:lnTo>
                    <a:pt x="0" y="191574"/>
                  </a:lnTo>
                  <a:cubicBezTo>
                    <a:pt x="7244" y="186615"/>
                    <a:pt x="14712" y="181488"/>
                    <a:pt x="22235" y="176361"/>
                  </a:cubicBezTo>
                  <a:cubicBezTo>
                    <a:pt x="33547" y="168615"/>
                    <a:pt x="45082" y="160702"/>
                    <a:pt x="56729" y="152734"/>
                  </a:cubicBezTo>
                  <a:cubicBezTo>
                    <a:pt x="63249" y="148331"/>
                    <a:pt x="69769" y="143873"/>
                    <a:pt x="76289" y="139415"/>
                  </a:cubicBezTo>
                  <a:cubicBezTo>
                    <a:pt x="81415" y="135904"/>
                    <a:pt x="86598" y="132338"/>
                    <a:pt x="91725" y="128827"/>
                  </a:cubicBezTo>
                  <a:lnTo>
                    <a:pt x="102257" y="121694"/>
                  </a:lnTo>
                  <a:cubicBezTo>
                    <a:pt x="104653" y="120134"/>
                    <a:pt x="106938" y="118462"/>
                    <a:pt x="109334" y="116902"/>
                  </a:cubicBezTo>
                  <a:cubicBezTo>
                    <a:pt x="125718" y="105701"/>
                    <a:pt x="141767" y="94779"/>
                    <a:pt x="156980" y="84525"/>
                  </a:cubicBezTo>
                  <a:cubicBezTo>
                    <a:pt x="159209" y="83076"/>
                    <a:pt x="161326" y="81572"/>
                    <a:pt x="163500" y="80123"/>
                  </a:cubicBezTo>
                  <a:cubicBezTo>
                    <a:pt x="169072" y="76278"/>
                    <a:pt x="174645" y="72600"/>
                    <a:pt x="179939" y="68977"/>
                  </a:cubicBezTo>
                  <a:cubicBezTo>
                    <a:pt x="182781" y="67083"/>
                    <a:pt x="185511" y="65188"/>
                    <a:pt x="188242" y="63405"/>
                  </a:cubicBezTo>
                  <a:cubicBezTo>
                    <a:pt x="204012" y="52761"/>
                    <a:pt x="218334" y="43176"/>
                    <a:pt x="230315" y="35263"/>
                  </a:cubicBezTo>
                  <a:cubicBezTo>
                    <a:pt x="231764" y="34316"/>
                    <a:pt x="233269" y="33369"/>
                    <a:pt x="234662" y="32365"/>
                  </a:cubicBezTo>
                  <a:cubicBezTo>
                    <a:pt x="236779" y="31028"/>
                    <a:pt x="238674" y="29691"/>
                    <a:pt x="240513" y="28465"/>
                  </a:cubicBezTo>
                  <a:cubicBezTo>
                    <a:pt x="241683" y="27740"/>
                    <a:pt x="242853" y="27016"/>
                    <a:pt x="243912" y="26236"/>
                  </a:cubicBezTo>
                  <a:cubicBezTo>
                    <a:pt x="247144" y="24118"/>
                    <a:pt x="250153" y="22223"/>
                    <a:pt x="252828" y="20496"/>
                  </a:cubicBezTo>
                  <a:cubicBezTo>
                    <a:pt x="253553" y="20050"/>
                    <a:pt x="254333" y="19549"/>
                    <a:pt x="255057" y="19103"/>
                  </a:cubicBezTo>
                  <a:cubicBezTo>
                    <a:pt x="256339" y="18267"/>
                    <a:pt x="257677" y="17487"/>
                    <a:pt x="258791" y="16707"/>
                  </a:cubicBezTo>
                  <a:cubicBezTo>
                    <a:pt x="259627" y="16205"/>
                    <a:pt x="260407" y="15704"/>
                    <a:pt x="261243" y="15258"/>
                  </a:cubicBezTo>
                  <a:cubicBezTo>
                    <a:pt x="262748" y="14310"/>
                    <a:pt x="264085" y="13530"/>
                    <a:pt x="265144" y="12861"/>
                  </a:cubicBezTo>
                  <a:cubicBezTo>
                    <a:pt x="273837" y="7791"/>
                    <a:pt x="282920" y="4336"/>
                    <a:pt x="292227" y="2329"/>
                  </a:cubicBezTo>
                  <a:cubicBezTo>
                    <a:pt x="292394" y="2274"/>
                    <a:pt x="292505" y="2274"/>
                    <a:pt x="292672" y="2218"/>
                  </a:cubicBezTo>
                  <a:cubicBezTo>
                    <a:pt x="297855" y="1103"/>
                    <a:pt x="303093" y="490"/>
                    <a:pt x="308331" y="156"/>
                  </a:cubicBezTo>
                  <a:cubicBezTo>
                    <a:pt x="372639" y="-3299"/>
                    <a:pt x="441628" y="51424"/>
                    <a:pt x="464810" y="82352"/>
                  </a:cubicBezTo>
                  <a:cubicBezTo>
                    <a:pt x="523433" y="160535"/>
                    <a:pt x="448203" y="278507"/>
                    <a:pt x="439343" y="291714"/>
                  </a:cubicBez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58F0050-7D6B-05A8-B5FC-DBE292DF6B3A}"/>
                </a:ext>
              </a:extLst>
            </p:cNvPr>
            <p:cNvSpPr/>
            <p:nvPr/>
          </p:nvSpPr>
          <p:spPr>
            <a:xfrm>
              <a:off x="8853661" y="3989976"/>
              <a:ext cx="443148" cy="449848"/>
            </a:xfrm>
            <a:custGeom>
              <a:avLst/>
              <a:gdLst>
                <a:gd name="connsiteX0" fmla="*/ 544108 w 551593"/>
                <a:gd name="connsiteY0" fmla="*/ 352355 h 559933"/>
                <a:gd name="connsiteX1" fmla="*/ 493787 w 551593"/>
                <a:gd name="connsiteY1" fmla="*/ 400000 h 559933"/>
                <a:gd name="connsiteX2" fmla="*/ 454055 w 551593"/>
                <a:gd name="connsiteY2" fmla="*/ 480524 h 559933"/>
                <a:gd name="connsiteX3" fmla="*/ 352411 w 551593"/>
                <a:gd name="connsiteY3" fmla="*/ 507106 h 559933"/>
                <a:gd name="connsiteX4" fmla="*/ 287769 w 551593"/>
                <a:gd name="connsiteY4" fmla="*/ 556033 h 559933"/>
                <a:gd name="connsiteX5" fmla="*/ 255448 w 551593"/>
                <a:gd name="connsiteY5" fmla="*/ 559934 h 559933"/>
                <a:gd name="connsiteX6" fmla="*/ 219839 w 551593"/>
                <a:gd name="connsiteY6" fmla="*/ 555699 h 559933"/>
                <a:gd name="connsiteX7" fmla="*/ 194260 w 551593"/>
                <a:gd name="connsiteY7" fmla="*/ 548008 h 559933"/>
                <a:gd name="connsiteX8" fmla="*/ 162887 w 551593"/>
                <a:gd name="connsiteY8" fmla="*/ 473559 h 559933"/>
                <a:gd name="connsiteX9" fmla="*/ 156534 w 551593"/>
                <a:gd name="connsiteY9" fmla="*/ 464754 h 559933"/>
                <a:gd name="connsiteX10" fmla="*/ 145389 w 551593"/>
                <a:gd name="connsiteY10" fmla="*/ 445473 h 559933"/>
                <a:gd name="connsiteX11" fmla="*/ 145333 w 551593"/>
                <a:gd name="connsiteY11" fmla="*/ 445473 h 559933"/>
                <a:gd name="connsiteX12" fmla="*/ 118473 w 551593"/>
                <a:gd name="connsiteY12" fmla="*/ 364336 h 559933"/>
                <a:gd name="connsiteX13" fmla="*/ 115185 w 551593"/>
                <a:gd name="connsiteY13" fmla="*/ 345389 h 559933"/>
                <a:gd name="connsiteX14" fmla="*/ 111842 w 551593"/>
                <a:gd name="connsiteY14" fmla="*/ 315018 h 559933"/>
                <a:gd name="connsiteX15" fmla="*/ 110170 w 551593"/>
                <a:gd name="connsiteY15" fmla="*/ 305378 h 559933"/>
                <a:gd name="connsiteX16" fmla="*/ 100028 w 551593"/>
                <a:gd name="connsiteY16" fmla="*/ 297799 h 559933"/>
                <a:gd name="connsiteX17" fmla="*/ 73948 w 551593"/>
                <a:gd name="connsiteY17" fmla="*/ 274171 h 559933"/>
                <a:gd name="connsiteX18" fmla="*/ 59237 w 551593"/>
                <a:gd name="connsiteY18" fmla="*/ 260853 h 559933"/>
                <a:gd name="connsiteX19" fmla="*/ 0 w 551593"/>
                <a:gd name="connsiteY19" fmla="*/ 207133 h 559933"/>
                <a:gd name="connsiteX20" fmla="*/ 10699 w 551593"/>
                <a:gd name="connsiteY20" fmla="*/ 190917 h 559933"/>
                <a:gd name="connsiteX21" fmla="*/ 106938 w 551593"/>
                <a:gd name="connsiteY21" fmla="*/ 91780 h 559933"/>
                <a:gd name="connsiteX22" fmla="*/ 230817 w 551593"/>
                <a:gd name="connsiteY22" fmla="*/ 8972 h 559933"/>
                <a:gd name="connsiteX23" fmla="*/ 231318 w 551593"/>
                <a:gd name="connsiteY23" fmla="*/ 8693 h 559933"/>
                <a:gd name="connsiteX24" fmla="*/ 250321 w 551593"/>
                <a:gd name="connsiteY24" fmla="*/ 0 h 559933"/>
                <a:gd name="connsiteX25" fmla="*/ 280023 w 551593"/>
                <a:gd name="connsiteY25" fmla="*/ 27083 h 559933"/>
                <a:gd name="connsiteX26" fmla="*/ 293731 w 551593"/>
                <a:gd name="connsiteY26" fmla="*/ 39565 h 559933"/>
                <a:gd name="connsiteX27" fmla="*/ 308220 w 551593"/>
                <a:gd name="connsiteY27" fmla="*/ 52271 h 559933"/>
                <a:gd name="connsiteX28" fmla="*/ 369630 w 551593"/>
                <a:gd name="connsiteY28" fmla="*/ 104486 h 559933"/>
                <a:gd name="connsiteX29" fmla="*/ 384230 w 551593"/>
                <a:gd name="connsiteY29" fmla="*/ 117247 h 559933"/>
                <a:gd name="connsiteX30" fmla="*/ 428699 w 551593"/>
                <a:gd name="connsiteY30" fmla="*/ 156757 h 559933"/>
                <a:gd name="connsiteX31" fmla="*/ 442798 w 551593"/>
                <a:gd name="connsiteY31" fmla="*/ 169574 h 559933"/>
                <a:gd name="connsiteX32" fmla="*/ 469602 w 551593"/>
                <a:gd name="connsiteY32" fmla="*/ 194595 h 559933"/>
                <a:gd name="connsiteX33" fmla="*/ 483199 w 551593"/>
                <a:gd name="connsiteY33" fmla="*/ 207746 h 559933"/>
                <a:gd name="connsiteX34" fmla="*/ 539705 w 551593"/>
                <a:gd name="connsiteY34" fmla="*/ 270884 h 559933"/>
                <a:gd name="connsiteX35" fmla="*/ 546058 w 551593"/>
                <a:gd name="connsiteY35" fmla="*/ 286319 h 559933"/>
                <a:gd name="connsiteX36" fmla="*/ 548621 w 551593"/>
                <a:gd name="connsiteY36" fmla="*/ 288214 h 559933"/>
                <a:gd name="connsiteX37" fmla="*/ 547173 w 551593"/>
                <a:gd name="connsiteY37" fmla="*/ 288716 h 559933"/>
                <a:gd name="connsiteX38" fmla="*/ 544108 w 551593"/>
                <a:gd name="connsiteY38" fmla="*/ 352355 h 55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51593" h="559933">
                  <a:moveTo>
                    <a:pt x="544108" y="352355"/>
                  </a:moveTo>
                  <a:cubicBezTo>
                    <a:pt x="531068" y="380441"/>
                    <a:pt x="504821" y="394929"/>
                    <a:pt x="493787" y="400000"/>
                  </a:cubicBezTo>
                  <a:cubicBezTo>
                    <a:pt x="490444" y="414099"/>
                    <a:pt x="479243" y="453943"/>
                    <a:pt x="454055" y="480524"/>
                  </a:cubicBezTo>
                  <a:cubicBezTo>
                    <a:pt x="427362" y="508666"/>
                    <a:pt x="371357" y="508165"/>
                    <a:pt x="352411" y="507106"/>
                  </a:cubicBezTo>
                  <a:cubicBezTo>
                    <a:pt x="344888" y="519254"/>
                    <a:pt x="324380" y="546894"/>
                    <a:pt x="287769" y="556033"/>
                  </a:cubicBezTo>
                  <a:cubicBezTo>
                    <a:pt x="276568" y="558819"/>
                    <a:pt x="265757" y="559934"/>
                    <a:pt x="255448" y="559934"/>
                  </a:cubicBezTo>
                  <a:cubicBezTo>
                    <a:pt x="242408" y="559934"/>
                    <a:pt x="230371" y="558151"/>
                    <a:pt x="219839" y="555699"/>
                  </a:cubicBezTo>
                  <a:cubicBezTo>
                    <a:pt x="209752" y="553414"/>
                    <a:pt x="201059" y="550460"/>
                    <a:pt x="194260" y="548008"/>
                  </a:cubicBezTo>
                  <a:cubicBezTo>
                    <a:pt x="194260" y="548008"/>
                    <a:pt x="190806" y="516022"/>
                    <a:pt x="162887" y="473559"/>
                  </a:cubicBezTo>
                  <a:cubicBezTo>
                    <a:pt x="161326" y="471608"/>
                    <a:pt x="159153" y="468655"/>
                    <a:pt x="156534" y="464754"/>
                  </a:cubicBezTo>
                  <a:lnTo>
                    <a:pt x="145389" y="445473"/>
                  </a:lnTo>
                  <a:lnTo>
                    <a:pt x="145333" y="445473"/>
                  </a:lnTo>
                  <a:cubicBezTo>
                    <a:pt x="136027" y="427195"/>
                    <a:pt x="125495" y="400502"/>
                    <a:pt x="118473" y="364336"/>
                  </a:cubicBezTo>
                  <a:lnTo>
                    <a:pt x="115185" y="345389"/>
                  </a:lnTo>
                  <a:cubicBezTo>
                    <a:pt x="113737" y="335860"/>
                    <a:pt x="112622" y="325718"/>
                    <a:pt x="111842" y="315018"/>
                  </a:cubicBezTo>
                  <a:lnTo>
                    <a:pt x="110170" y="305378"/>
                  </a:lnTo>
                  <a:lnTo>
                    <a:pt x="100028" y="297799"/>
                  </a:lnTo>
                  <a:lnTo>
                    <a:pt x="73948" y="274171"/>
                  </a:lnTo>
                  <a:lnTo>
                    <a:pt x="59237" y="260853"/>
                  </a:lnTo>
                  <a:lnTo>
                    <a:pt x="0" y="207133"/>
                  </a:lnTo>
                  <a:lnTo>
                    <a:pt x="10699" y="190917"/>
                  </a:lnTo>
                  <a:cubicBezTo>
                    <a:pt x="32210" y="160045"/>
                    <a:pt x="62915" y="126052"/>
                    <a:pt x="106938" y="91780"/>
                  </a:cubicBezTo>
                  <a:cubicBezTo>
                    <a:pt x="160602" y="50042"/>
                    <a:pt x="200725" y="24129"/>
                    <a:pt x="230817" y="8972"/>
                  </a:cubicBezTo>
                  <a:cubicBezTo>
                    <a:pt x="231151" y="8749"/>
                    <a:pt x="231318" y="8693"/>
                    <a:pt x="231318" y="8693"/>
                  </a:cubicBezTo>
                  <a:lnTo>
                    <a:pt x="250321" y="0"/>
                  </a:lnTo>
                  <a:lnTo>
                    <a:pt x="280023" y="27083"/>
                  </a:lnTo>
                  <a:lnTo>
                    <a:pt x="293731" y="39565"/>
                  </a:lnTo>
                  <a:lnTo>
                    <a:pt x="308220" y="52271"/>
                  </a:lnTo>
                  <a:cubicBezTo>
                    <a:pt x="320257" y="62357"/>
                    <a:pt x="342937" y="81415"/>
                    <a:pt x="369630" y="104486"/>
                  </a:cubicBezTo>
                  <a:lnTo>
                    <a:pt x="384230" y="117247"/>
                  </a:lnTo>
                  <a:cubicBezTo>
                    <a:pt x="398607" y="129786"/>
                    <a:pt x="413709" y="143160"/>
                    <a:pt x="428699" y="156757"/>
                  </a:cubicBezTo>
                  <a:lnTo>
                    <a:pt x="442798" y="169574"/>
                  </a:lnTo>
                  <a:cubicBezTo>
                    <a:pt x="451937" y="177989"/>
                    <a:pt x="460909" y="186347"/>
                    <a:pt x="469602" y="194595"/>
                  </a:cubicBezTo>
                  <a:lnTo>
                    <a:pt x="483199" y="207746"/>
                  </a:lnTo>
                  <a:cubicBezTo>
                    <a:pt x="509112" y="233157"/>
                    <a:pt x="530232" y="255837"/>
                    <a:pt x="539705" y="270884"/>
                  </a:cubicBezTo>
                  <a:lnTo>
                    <a:pt x="546058" y="286319"/>
                  </a:lnTo>
                  <a:lnTo>
                    <a:pt x="548621" y="288214"/>
                  </a:lnTo>
                  <a:cubicBezTo>
                    <a:pt x="548120" y="288326"/>
                    <a:pt x="547674" y="288493"/>
                    <a:pt x="547173" y="288716"/>
                  </a:cubicBezTo>
                  <a:cubicBezTo>
                    <a:pt x="553971" y="311898"/>
                    <a:pt x="552912" y="333352"/>
                    <a:pt x="544108" y="352355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BE2D9B8-3CBA-3B43-9F40-280374F54346}"/>
                </a:ext>
              </a:extLst>
            </p:cNvPr>
            <p:cNvSpPr/>
            <p:nvPr/>
          </p:nvSpPr>
          <p:spPr>
            <a:xfrm>
              <a:off x="8981747" y="4366716"/>
              <a:ext cx="2774" cy="3716"/>
            </a:xfrm>
            <a:custGeom>
              <a:avLst/>
              <a:gdLst>
                <a:gd name="connsiteX0" fmla="*/ 3455 w 3454"/>
                <a:gd name="connsiteY0" fmla="*/ 4625 h 4625"/>
                <a:gd name="connsiteX1" fmla="*/ 0 w 3454"/>
                <a:gd name="connsiteY1" fmla="*/ 0 h 4625"/>
                <a:gd name="connsiteX2" fmla="*/ 3455 w 3454"/>
                <a:gd name="connsiteY2" fmla="*/ 4625 h 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54" h="4625">
                  <a:moveTo>
                    <a:pt x="3455" y="4625"/>
                  </a:moveTo>
                  <a:cubicBezTo>
                    <a:pt x="2508" y="3455"/>
                    <a:pt x="1337" y="1895"/>
                    <a:pt x="0" y="0"/>
                  </a:cubicBezTo>
                  <a:cubicBezTo>
                    <a:pt x="1170" y="1337"/>
                    <a:pt x="2285" y="2898"/>
                    <a:pt x="3455" y="4625"/>
                  </a:cubicBezTo>
                  <a:close/>
                </a:path>
              </a:pathLst>
            </a:custGeom>
            <a:solidFill>
              <a:srgbClr val="F7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3CFB481-0993-CA85-2434-FF993E3D7E10}"/>
                </a:ext>
              </a:extLst>
            </p:cNvPr>
            <p:cNvSpPr/>
            <p:nvPr/>
          </p:nvSpPr>
          <p:spPr>
            <a:xfrm>
              <a:off x="8523924" y="3403917"/>
              <a:ext cx="649303" cy="848500"/>
            </a:xfrm>
            <a:custGeom>
              <a:avLst/>
              <a:gdLst>
                <a:gd name="connsiteX0" fmla="*/ 643250 w 808198"/>
                <a:gd name="connsiteY0" fmla="*/ 357896 h 1056141"/>
                <a:gd name="connsiteX1" fmla="*/ 505663 w 808198"/>
                <a:gd name="connsiteY1" fmla="*/ 443992 h 1056141"/>
                <a:gd name="connsiteX2" fmla="*/ 729514 w 808198"/>
                <a:gd name="connsiteY2" fmla="*/ 707353 h 1056141"/>
                <a:gd name="connsiteX3" fmla="*/ 739377 w 808198"/>
                <a:gd name="connsiteY3" fmla="*/ 725910 h 1056141"/>
                <a:gd name="connsiteX4" fmla="*/ 698307 w 808198"/>
                <a:gd name="connsiteY4" fmla="*/ 719947 h 1056141"/>
                <a:gd name="connsiteX5" fmla="*/ 698251 w 808198"/>
                <a:gd name="connsiteY5" fmla="*/ 719947 h 1056141"/>
                <a:gd name="connsiteX6" fmla="*/ 660748 w 808198"/>
                <a:gd name="connsiteY6" fmla="*/ 729477 h 1056141"/>
                <a:gd name="connsiteX7" fmla="*/ 641745 w 808198"/>
                <a:gd name="connsiteY7" fmla="*/ 738170 h 1056141"/>
                <a:gd name="connsiteX8" fmla="*/ 641244 w 808198"/>
                <a:gd name="connsiteY8" fmla="*/ 738448 h 1056141"/>
                <a:gd name="connsiteX9" fmla="*/ 517365 w 808198"/>
                <a:gd name="connsiteY9" fmla="*/ 821257 h 1056141"/>
                <a:gd name="connsiteX10" fmla="*/ 421127 w 808198"/>
                <a:gd name="connsiteY10" fmla="*/ 920393 h 1056141"/>
                <a:gd name="connsiteX11" fmla="*/ 410427 w 808198"/>
                <a:gd name="connsiteY11" fmla="*/ 936610 h 1056141"/>
                <a:gd name="connsiteX12" fmla="*/ 371753 w 808198"/>
                <a:gd name="connsiteY12" fmla="*/ 1036638 h 1056141"/>
                <a:gd name="connsiteX13" fmla="*/ 368466 w 808198"/>
                <a:gd name="connsiteY13" fmla="*/ 1056086 h 1056141"/>
                <a:gd name="connsiteX14" fmla="*/ 367463 w 808198"/>
                <a:gd name="connsiteY14" fmla="*/ 1056142 h 1056141"/>
                <a:gd name="connsiteX15" fmla="*/ 357878 w 808198"/>
                <a:gd name="connsiteY15" fmla="*/ 1054693 h 1056141"/>
                <a:gd name="connsiteX16" fmla="*/ 357543 w 808198"/>
                <a:gd name="connsiteY16" fmla="*/ 1054526 h 1056141"/>
                <a:gd name="connsiteX17" fmla="*/ 357376 w 808198"/>
                <a:gd name="connsiteY17" fmla="*/ 1054470 h 1056141"/>
                <a:gd name="connsiteX18" fmla="*/ 357209 w 808198"/>
                <a:gd name="connsiteY18" fmla="*/ 1054359 h 1056141"/>
                <a:gd name="connsiteX19" fmla="*/ 355036 w 808198"/>
                <a:gd name="connsiteY19" fmla="*/ 1052910 h 1056141"/>
                <a:gd name="connsiteX20" fmla="*/ 354868 w 808198"/>
                <a:gd name="connsiteY20" fmla="*/ 1052798 h 1056141"/>
                <a:gd name="connsiteX21" fmla="*/ 151525 w 808198"/>
                <a:gd name="connsiteY21" fmla="*/ 796459 h 1056141"/>
                <a:gd name="connsiteX22" fmla="*/ 64035 w 808198"/>
                <a:gd name="connsiteY22" fmla="*/ 626551 h 1056141"/>
                <a:gd name="connsiteX23" fmla="*/ 57459 w 808198"/>
                <a:gd name="connsiteY23" fmla="*/ 608440 h 1056141"/>
                <a:gd name="connsiteX24" fmla="*/ 5690 w 808198"/>
                <a:gd name="connsiteY24" fmla="*/ 317885 h 1056141"/>
                <a:gd name="connsiteX25" fmla="*/ 305217 w 808198"/>
                <a:gd name="connsiteY25" fmla="*/ 128751 h 1056141"/>
                <a:gd name="connsiteX26" fmla="*/ 544448 w 808198"/>
                <a:gd name="connsiteY26" fmla="*/ 27386 h 1056141"/>
                <a:gd name="connsiteX27" fmla="*/ 594323 w 808198"/>
                <a:gd name="connsiteY27" fmla="*/ 12284 h 1056141"/>
                <a:gd name="connsiteX28" fmla="*/ 691564 w 808198"/>
                <a:gd name="connsiteY28" fmla="*/ 136 h 1056141"/>
                <a:gd name="connsiteX29" fmla="*/ 732634 w 808198"/>
                <a:gd name="connsiteY29" fmla="*/ 26550 h 1056141"/>
                <a:gd name="connsiteX30" fmla="*/ 732746 w 808198"/>
                <a:gd name="connsiteY30" fmla="*/ 26550 h 1056141"/>
                <a:gd name="connsiteX31" fmla="*/ 808199 w 808198"/>
                <a:gd name="connsiteY31" fmla="*/ 65279 h 1056141"/>
                <a:gd name="connsiteX32" fmla="*/ 769636 w 808198"/>
                <a:gd name="connsiteY32" fmla="*/ 190105 h 1056141"/>
                <a:gd name="connsiteX33" fmla="*/ 772757 w 808198"/>
                <a:gd name="connsiteY33" fmla="*/ 275645 h 1056141"/>
                <a:gd name="connsiteX34" fmla="*/ 773036 w 808198"/>
                <a:gd name="connsiteY34" fmla="*/ 277428 h 1056141"/>
                <a:gd name="connsiteX35" fmla="*/ 723050 w 808198"/>
                <a:gd name="connsiteY35" fmla="*/ 307966 h 1056141"/>
                <a:gd name="connsiteX36" fmla="*/ 643250 w 808198"/>
                <a:gd name="connsiteY36" fmla="*/ 357896 h 105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08198" h="1056141">
                  <a:moveTo>
                    <a:pt x="643250" y="357896"/>
                  </a:moveTo>
                  <a:lnTo>
                    <a:pt x="505663" y="443992"/>
                  </a:lnTo>
                  <a:cubicBezTo>
                    <a:pt x="523997" y="474085"/>
                    <a:pt x="597332" y="587487"/>
                    <a:pt x="729514" y="707353"/>
                  </a:cubicBezTo>
                  <a:cubicBezTo>
                    <a:pt x="735421" y="712759"/>
                    <a:pt x="738430" y="719111"/>
                    <a:pt x="739377" y="725910"/>
                  </a:cubicBezTo>
                  <a:cubicBezTo>
                    <a:pt x="735811" y="713985"/>
                    <a:pt x="700146" y="719669"/>
                    <a:pt x="698307" y="719947"/>
                  </a:cubicBezTo>
                  <a:lnTo>
                    <a:pt x="698251" y="719947"/>
                  </a:lnTo>
                  <a:cubicBezTo>
                    <a:pt x="688834" y="720226"/>
                    <a:pt x="676630" y="723012"/>
                    <a:pt x="660748" y="729477"/>
                  </a:cubicBezTo>
                  <a:lnTo>
                    <a:pt x="641745" y="738170"/>
                  </a:lnTo>
                  <a:cubicBezTo>
                    <a:pt x="641745" y="738170"/>
                    <a:pt x="641578" y="738225"/>
                    <a:pt x="641244" y="738448"/>
                  </a:cubicBezTo>
                  <a:cubicBezTo>
                    <a:pt x="611152" y="753606"/>
                    <a:pt x="571029" y="779518"/>
                    <a:pt x="517365" y="821257"/>
                  </a:cubicBezTo>
                  <a:cubicBezTo>
                    <a:pt x="473342" y="855528"/>
                    <a:pt x="442637" y="889521"/>
                    <a:pt x="421127" y="920393"/>
                  </a:cubicBezTo>
                  <a:lnTo>
                    <a:pt x="410427" y="936610"/>
                  </a:lnTo>
                  <a:cubicBezTo>
                    <a:pt x="381673" y="983085"/>
                    <a:pt x="373871" y="1020310"/>
                    <a:pt x="371753" y="1036638"/>
                  </a:cubicBezTo>
                  <a:lnTo>
                    <a:pt x="368466" y="1056086"/>
                  </a:lnTo>
                  <a:cubicBezTo>
                    <a:pt x="368076" y="1056142"/>
                    <a:pt x="367797" y="1056142"/>
                    <a:pt x="367463" y="1056142"/>
                  </a:cubicBezTo>
                  <a:cubicBezTo>
                    <a:pt x="362392" y="1056142"/>
                    <a:pt x="359438" y="1055306"/>
                    <a:pt x="357878" y="1054693"/>
                  </a:cubicBezTo>
                  <a:cubicBezTo>
                    <a:pt x="357766" y="1054693"/>
                    <a:pt x="357655" y="1054581"/>
                    <a:pt x="357543" y="1054526"/>
                  </a:cubicBezTo>
                  <a:cubicBezTo>
                    <a:pt x="357488" y="1054526"/>
                    <a:pt x="357432" y="1054526"/>
                    <a:pt x="357376" y="1054470"/>
                  </a:cubicBezTo>
                  <a:cubicBezTo>
                    <a:pt x="357320" y="1054470"/>
                    <a:pt x="357265" y="1054414"/>
                    <a:pt x="357209" y="1054359"/>
                  </a:cubicBezTo>
                  <a:cubicBezTo>
                    <a:pt x="356373" y="1054024"/>
                    <a:pt x="355704" y="1053467"/>
                    <a:pt x="355036" y="1052910"/>
                  </a:cubicBezTo>
                  <a:cubicBezTo>
                    <a:pt x="354980" y="1052910"/>
                    <a:pt x="354924" y="1052910"/>
                    <a:pt x="354868" y="1052798"/>
                  </a:cubicBezTo>
                  <a:cubicBezTo>
                    <a:pt x="268159" y="972553"/>
                    <a:pt x="200229" y="877261"/>
                    <a:pt x="151525" y="796459"/>
                  </a:cubicBezTo>
                  <a:cubicBezTo>
                    <a:pt x="102932" y="715545"/>
                    <a:pt x="73564" y="649064"/>
                    <a:pt x="64035" y="626551"/>
                  </a:cubicBezTo>
                  <a:lnTo>
                    <a:pt x="57459" y="608440"/>
                  </a:lnTo>
                  <a:cubicBezTo>
                    <a:pt x="41522" y="558676"/>
                    <a:pt x="-18551" y="363357"/>
                    <a:pt x="5690" y="317885"/>
                  </a:cubicBezTo>
                  <a:cubicBezTo>
                    <a:pt x="31324" y="269570"/>
                    <a:pt x="170193" y="192669"/>
                    <a:pt x="305217" y="128751"/>
                  </a:cubicBezTo>
                  <a:cubicBezTo>
                    <a:pt x="400620" y="83613"/>
                    <a:pt x="494183" y="44939"/>
                    <a:pt x="544448" y="27386"/>
                  </a:cubicBezTo>
                  <a:cubicBezTo>
                    <a:pt x="562392" y="21089"/>
                    <a:pt x="578998" y="16129"/>
                    <a:pt x="594323" y="12284"/>
                  </a:cubicBezTo>
                  <a:cubicBezTo>
                    <a:pt x="636006" y="1752"/>
                    <a:pt x="668160" y="-644"/>
                    <a:pt x="691564" y="136"/>
                  </a:cubicBezTo>
                  <a:lnTo>
                    <a:pt x="732634" y="26550"/>
                  </a:lnTo>
                  <a:lnTo>
                    <a:pt x="732746" y="26550"/>
                  </a:lnTo>
                  <a:cubicBezTo>
                    <a:pt x="734418" y="27609"/>
                    <a:pt x="771308" y="48617"/>
                    <a:pt x="808199" y="65279"/>
                  </a:cubicBezTo>
                  <a:cubicBezTo>
                    <a:pt x="786131" y="99049"/>
                    <a:pt x="773091" y="141512"/>
                    <a:pt x="769636" y="190105"/>
                  </a:cubicBezTo>
                  <a:cubicBezTo>
                    <a:pt x="767686" y="216909"/>
                    <a:pt x="768745" y="245553"/>
                    <a:pt x="772757" y="275645"/>
                  </a:cubicBezTo>
                  <a:cubicBezTo>
                    <a:pt x="772813" y="276258"/>
                    <a:pt x="772924" y="276871"/>
                    <a:pt x="773036" y="277428"/>
                  </a:cubicBezTo>
                  <a:lnTo>
                    <a:pt x="723050" y="307966"/>
                  </a:lnTo>
                  <a:lnTo>
                    <a:pt x="643250" y="357896"/>
                  </a:ln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17A332F-277C-F967-53B8-446E701DC43F}"/>
                </a:ext>
              </a:extLst>
            </p:cNvPr>
            <p:cNvSpPr/>
            <p:nvPr/>
          </p:nvSpPr>
          <p:spPr>
            <a:xfrm>
              <a:off x="9153324" y="4105586"/>
              <a:ext cx="93166" cy="95987"/>
            </a:xfrm>
            <a:custGeom>
              <a:avLst/>
              <a:gdLst>
                <a:gd name="connsiteX0" fmla="*/ 115910 w 115965"/>
                <a:gd name="connsiteY0" fmla="*/ 67038 h 119476"/>
                <a:gd name="connsiteX1" fmla="*/ 0 w 115965"/>
                <a:gd name="connsiteY1" fmla="*/ 119476 h 119476"/>
                <a:gd name="connsiteX2" fmla="*/ 3344 w 115965"/>
                <a:gd name="connsiteY2" fmla="*/ 100028 h 119476"/>
                <a:gd name="connsiteX3" fmla="*/ 42017 w 115965"/>
                <a:gd name="connsiteY3" fmla="*/ 0 h 119476"/>
                <a:gd name="connsiteX4" fmla="*/ 101254 w 115965"/>
                <a:gd name="connsiteY4" fmla="*/ 53664 h 119476"/>
                <a:gd name="connsiteX5" fmla="*/ 115966 w 115965"/>
                <a:gd name="connsiteY5" fmla="*/ 66983 h 119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965" h="119476">
                  <a:moveTo>
                    <a:pt x="115910" y="67038"/>
                  </a:moveTo>
                  <a:cubicBezTo>
                    <a:pt x="49707" y="110839"/>
                    <a:pt x="15826" y="119198"/>
                    <a:pt x="0" y="119476"/>
                  </a:cubicBezTo>
                  <a:lnTo>
                    <a:pt x="3344" y="100028"/>
                  </a:lnTo>
                  <a:cubicBezTo>
                    <a:pt x="5461" y="83700"/>
                    <a:pt x="13207" y="46475"/>
                    <a:pt x="42017" y="0"/>
                  </a:cubicBezTo>
                  <a:lnTo>
                    <a:pt x="101254" y="53664"/>
                  </a:lnTo>
                  <a:lnTo>
                    <a:pt x="115966" y="66983"/>
                  </a:lnTo>
                  <a:close/>
                </a:path>
              </a:pathLst>
            </a:custGeom>
            <a:solidFill>
              <a:srgbClr val="51222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7E969E9-5ADA-07AB-A86D-3B5734F360DD}"/>
                </a:ext>
              </a:extLst>
            </p:cNvPr>
            <p:cNvSpPr/>
            <p:nvPr/>
          </p:nvSpPr>
          <p:spPr>
            <a:xfrm>
              <a:off x="9054767" y="3981105"/>
              <a:ext cx="63469" cy="50954"/>
            </a:xfrm>
            <a:custGeom>
              <a:avLst/>
              <a:gdLst>
                <a:gd name="connsiteX0" fmla="*/ 57955 w 79001"/>
                <a:gd name="connsiteY0" fmla="*/ 63368 h 63424"/>
                <a:gd name="connsiteX1" fmla="*/ 43410 w 79001"/>
                <a:gd name="connsiteY1" fmla="*/ 50663 h 63424"/>
                <a:gd name="connsiteX2" fmla="*/ 0 w 79001"/>
                <a:gd name="connsiteY2" fmla="*/ 11097 h 63424"/>
                <a:gd name="connsiteX3" fmla="*/ 37504 w 79001"/>
                <a:gd name="connsiteY3" fmla="*/ 1568 h 63424"/>
                <a:gd name="connsiteX4" fmla="*/ 37559 w 79001"/>
                <a:gd name="connsiteY4" fmla="*/ 1568 h 63424"/>
                <a:gd name="connsiteX5" fmla="*/ 78629 w 79001"/>
                <a:gd name="connsiteY5" fmla="*/ 7587 h 63424"/>
                <a:gd name="connsiteX6" fmla="*/ 57899 w 79001"/>
                <a:gd name="connsiteY6" fmla="*/ 63424 h 63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001" h="63424">
                  <a:moveTo>
                    <a:pt x="57955" y="63368"/>
                  </a:moveTo>
                  <a:lnTo>
                    <a:pt x="43410" y="50663"/>
                  </a:lnTo>
                  <a:lnTo>
                    <a:pt x="0" y="11097"/>
                  </a:lnTo>
                  <a:cubicBezTo>
                    <a:pt x="15882" y="4578"/>
                    <a:pt x="28086" y="1847"/>
                    <a:pt x="37504" y="1568"/>
                  </a:cubicBezTo>
                  <a:lnTo>
                    <a:pt x="37559" y="1568"/>
                  </a:lnTo>
                  <a:cubicBezTo>
                    <a:pt x="39342" y="1290"/>
                    <a:pt x="75063" y="-4338"/>
                    <a:pt x="78629" y="7587"/>
                  </a:cubicBezTo>
                  <a:cubicBezTo>
                    <a:pt x="81527" y="27592"/>
                    <a:pt x="66815" y="51220"/>
                    <a:pt x="57899" y="63424"/>
                  </a:cubicBezTo>
                  <a:close/>
                </a:path>
              </a:pathLst>
            </a:custGeom>
            <a:solidFill>
              <a:srgbClr val="51222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3C97A03-746D-4741-F3FC-674CDD8304D5}"/>
                </a:ext>
              </a:extLst>
            </p:cNvPr>
            <p:cNvSpPr/>
            <p:nvPr/>
          </p:nvSpPr>
          <p:spPr>
            <a:xfrm>
              <a:off x="8865613" y="4008063"/>
              <a:ext cx="1341832" cy="999311"/>
            </a:xfrm>
            <a:custGeom>
              <a:avLst/>
              <a:gdLst>
                <a:gd name="connsiteX0" fmla="*/ 1670161 w 1670199"/>
                <a:gd name="connsiteY0" fmla="*/ 0 h 1243858"/>
                <a:gd name="connsiteX1" fmla="*/ 1669548 w 1670199"/>
                <a:gd name="connsiteY1" fmla="*/ 4346 h 1243858"/>
                <a:gd name="connsiteX2" fmla="*/ 1604460 w 1670199"/>
                <a:gd name="connsiteY2" fmla="*/ 272221 h 1243858"/>
                <a:gd name="connsiteX3" fmla="*/ 1604014 w 1670199"/>
                <a:gd name="connsiteY3" fmla="*/ 273280 h 1243858"/>
                <a:gd name="connsiteX4" fmla="*/ 1603680 w 1670199"/>
                <a:gd name="connsiteY4" fmla="*/ 274116 h 1243858"/>
                <a:gd name="connsiteX5" fmla="*/ 1603401 w 1670199"/>
                <a:gd name="connsiteY5" fmla="*/ 274784 h 1243858"/>
                <a:gd name="connsiteX6" fmla="*/ 1584009 w 1670199"/>
                <a:gd name="connsiteY6" fmla="*/ 319087 h 1243858"/>
                <a:gd name="connsiteX7" fmla="*/ 1583953 w 1670199"/>
                <a:gd name="connsiteY7" fmla="*/ 319198 h 1243858"/>
                <a:gd name="connsiteX8" fmla="*/ 1557260 w 1670199"/>
                <a:gd name="connsiteY8" fmla="*/ 363667 h 1243858"/>
                <a:gd name="connsiteX9" fmla="*/ 1557093 w 1670199"/>
                <a:gd name="connsiteY9" fmla="*/ 363779 h 1243858"/>
                <a:gd name="connsiteX10" fmla="*/ 1376374 w 1670199"/>
                <a:gd name="connsiteY10" fmla="*/ 587853 h 1243858"/>
                <a:gd name="connsiteX11" fmla="*/ 1228478 w 1670199"/>
                <a:gd name="connsiteY11" fmla="*/ 703540 h 1243858"/>
                <a:gd name="connsiteX12" fmla="*/ 1106048 w 1670199"/>
                <a:gd name="connsiteY12" fmla="*/ 798664 h 1243858"/>
                <a:gd name="connsiteX13" fmla="*/ 1105881 w 1670199"/>
                <a:gd name="connsiteY13" fmla="*/ 798775 h 1243858"/>
                <a:gd name="connsiteX14" fmla="*/ 1044693 w 1670199"/>
                <a:gd name="connsiteY14" fmla="*/ 834328 h 1243858"/>
                <a:gd name="connsiteX15" fmla="*/ 935972 w 1670199"/>
                <a:gd name="connsiteY15" fmla="*/ 889163 h 1243858"/>
                <a:gd name="connsiteX16" fmla="*/ 726666 w 1670199"/>
                <a:gd name="connsiteY16" fmla="*/ 967625 h 1243858"/>
                <a:gd name="connsiteX17" fmla="*/ 616830 w 1670199"/>
                <a:gd name="connsiteY17" fmla="*/ 1182392 h 1243858"/>
                <a:gd name="connsiteX18" fmla="*/ 490555 w 1670199"/>
                <a:gd name="connsiteY18" fmla="*/ 1242520 h 1243858"/>
                <a:gd name="connsiteX19" fmla="*/ 461410 w 1670199"/>
                <a:gd name="connsiteY19" fmla="*/ 1243858 h 1243858"/>
                <a:gd name="connsiteX20" fmla="*/ 380496 w 1670199"/>
                <a:gd name="connsiteY20" fmla="*/ 1234496 h 1243858"/>
                <a:gd name="connsiteX21" fmla="*/ 380385 w 1670199"/>
                <a:gd name="connsiteY21" fmla="*/ 1234440 h 1243858"/>
                <a:gd name="connsiteX22" fmla="*/ 357426 w 1670199"/>
                <a:gd name="connsiteY22" fmla="*/ 1228366 h 1243858"/>
                <a:gd name="connsiteX23" fmla="*/ 228421 w 1670199"/>
                <a:gd name="connsiteY23" fmla="*/ 1151799 h 1243858"/>
                <a:gd name="connsiteX24" fmla="*/ 201784 w 1670199"/>
                <a:gd name="connsiteY24" fmla="*/ 1121428 h 1243858"/>
                <a:gd name="connsiteX25" fmla="*/ 189691 w 1670199"/>
                <a:gd name="connsiteY25" fmla="*/ 1105937 h 1243858"/>
                <a:gd name="connsiteX26" fmla="*/ 0 w 1670199"/>
                <a:gd name="connsiteY26" fmla="*/ 763166 h 1243858"/>
                <a:gd name="connsiteX27" fmla="*/ 17219 w 1670199"/>
                <a:gd name="connsiteY27" fmla="*/ 754640 h 1243858"/>
                <a:gd name="connsiteX28" fmla="*/ 48036 w 1670199"/>
                <a:gd name="connsiteY28" fmla="*/ 735749 h 1243858"/>
                <a:gd name="connsiteX29" fmla="*/ 54388 w 1670199"/>
                <a:gd name="connsiteY29" fmla="*/ 729675 h 1243858"/>
                <a:gd name="connsiteX30" fmla="*/ 57732 w 1670199"/>
                <a:gd name="connsiteY30" fmla="*/ 726220 h 1243858"/>
                <a:gd name="connsiteX31" fmla="*/ 58457 w 1670199"/>
                <a:gd name="connsiteY31" fmla="*/ 725384 h 1243858"/>
                <a:gd name="connsiteX32" fmla="*/ 61131 w 1670199"/>
                <a:gd name="connsiteY32" fmla="*/ 722431 h 1243858"/>
                <a:gd name="connsiteX33" fmla="*/ 65088 w 1670199"/>
                <a:gd name="connsiteY33" fmla="*/ 717805 h 1243858"/>
                <a:gd name="connsiteX34" fmla="*/ 65701 w 1670199"/>
                <a:gd name="connsiteY34" fmla="*/ 716969 h 1243858"/>
                <a:gd name="connsiteX35" fmla="*/ 69602 w 1670199"/>
                <a:gd name="connsiteY35" fmla="*/ 712177 h 1243858"/>
                <a:gd name="connsiteX36" fmla="*/ 72778 w 1670199"/>
                <a:gd name="connsiteY36" fmla="*/ 708053 h 1243858"/>
                <a:gd name="connsiteX37" fmla="*/ 77570 w 1670199"/>
                <a:gd name="connsiteY37" fmla="*/ 701645 h 1243858"/>
                <a:gd name="connsiteX38" fmla="*/ 80022 w 1670199"/>
                <a:gd name="connsiteY38" fmla="*/ 698301 h 1243858"/>
                <a:gd name="connsiteX39" fmla="*/ 82419 w 1670199"/>
                <a:gd name="connsiteY39" fmla="*/ 694902 h 1243858"/>
                <a:gd name="connsiteX40" fmla="*/ 84871 w 1670199"/>
                <a:gd name="connsiteY40" fmla="*/ 691391 h 1243858"/>
                <a:gd name="connsiteX41" fmla="*/ 87322 w 1670199"/>
                <a:gd name="connsiteY41" fmla="*/ 687825 h 1243858"/>
                <a:gd name="connsiteX42" fmla="*/ 89774 w 1670199"/>
                <a:gd name="connsiteY42" fmla="*/ 684147 h 1243858"/>
                <a:gd name="connsiteX43" fmla="*/ 93007 w 1670199"/>
                <a:gd name="connsiteY43" fmla="*/ 679354 h 1243858"/>
                <a:gd name="connsiteX44" fmla="*/ 123600 w 1670199"/>
                <a:gd name="connsiteY44" fmla="*/ 629647 h 1243858"/>
                <a:gd name="connsiteX45" fmla="*/ 130287 w 1670199"/>
                <a:gd name="connsiteY45" fmla="*/ 617889 h 1243858"/>
                <a:gd name="connsiteX46" fmla="*/ 133185 w 1670199"/>
                <a:gd name="connsiteY46" fmla="*/ 612762 h 1243858"/>
                <a:gd name="connsiteX47" fmla="*/ 137643 w 1670199"/>
                <a:gd name="connsiteY47" fmla="*/ 604793 h 1243858"/>
                <a:gd name="connsiteX48" fmla="*/ 163333 w 1670199"/>
                <a:gd name="connsiteY48" fmla="*/ 556981 h 1243858"/>
                <a:gd name="connsiteX49" fmla="*/ 165729 w 1670199"/>
                <a:gd name="connsiteY49" fmla="*/ 552355 h 1243858"/>
                <a:gd name="connsiteX50" fmla="*/ 167735 w 1670199"/>
                <a:gd name="connsiteY50" fmla="*/ 548510 h 1243858"/>
                <a:gd name="connsiteX51" fmla="*/ 178490 w 1670199"/>
                <a:gd name="connsiteY51" fmla="*/ 527223 h 1243858"/>
                <a:gd name="connsiteX52" fmla="*/ 179326 w 1670199"/>
                <a:gd name="connsiteY52" fmla="*/ 525551 h 1243858"/>
                <a:gd name="connsiteX53" fmla="*/ 179382 w 1670199"/>
                <a:gd name="connsiteY53" fmla="*/ 525551 h 1243858"/>
                <a:gd name="connsiteX54" fmla="*/ 207635 w 1670199"/>
                <a:gd name="connsiteY54" fmla="*/ 533798 h 1243858"/>
                <a:gd name="connsiteX55" fmla="*/ 240569 w 1670199"/>
                <a:gd name="connsiteY55" fmla="*/ 537421 h 1243858"/>
                <a:gd name="connsiteX56" fmla="*/ 272890 w 1670199"/>
                <a:gd name="connsiteY56" fmla="*/ 533520 h 1243858"/>
                <a:gd name="connsiteX57" fmla="*/ 337532 w 1670199"/>
                <a:gd name="connsiteY57" fmla="*/ 484593 h 1243858"/>
                <a:gd name="connsiteX58" fmla="*/ 439176 w 1670199"/>
                <a:gd name="connsiteY58" fmla="*/ 458011 h 1243858"/>
                <a:gd name="connsiteX59" fmla="*/ 478908 w 1670199"/>
                <a:gd name="connsiteY59" fmla="*/ 377487 h 1243858"/>
                <a:gd name="connsiteX60" fmla="*/ 529229 w 1670199"/>
                <a:gd name="connsiteY60" fmla="*/ 329842 h 1243858"/>
                <a:gd name="connsiteX61" fmla="*/ 532294 w 1670199"/>
                <a:gd name="connsiteY61" fmla="*/ 266203 h 1243858"/>
                <a:gd name="connsiteX62" fmla="*/ 533743 w 1670199"/>
                <a:gd name="connsiteY62" fmla="*/ 265701 h 1243858"/>
                <a:gd name="connsiteX63" fmla="*/ 541210 w 1670199"/>
                <a:gd name="connsiteY63" fmla="*/ 263416 h 1243858"/>
                <a:gd name="connsiteX64" fmla="*/ 563667 w 1670199"/>
                <a:gd name="connsiteY64" fmla="*/ 257621 h 1243858"/>
                <a:gd name="connsiteX65" fmla="*/ 572026 w 1670199"/>
                <a:gd name="connsiteY65" fmla="*/ 255893 h 1243858"/>
                <a:gd name="connsiteX66" fmla="*/ 577320 w 1670199"/>
                <a:gd name="connsiteY66" fmla="*/ 254890 h 1243858"/>
                <a:gd name="connsiteX67" fmla="*/ 615883 w 1670199"/>
                <a:gd name="connsiteY67" fmla="*/ 249931 h 1243858"/>
                <a:gd name="connsiteX68" fmla="*/ 623238 w 1670199"/>
                <a:gd name="connsiteY68" fmla="*/ 249429 h 1243858"/>
                <a:gd name="connsiteX69" fmla="*/ 789469 w 1670199"/>
                <a:gd name="connsiteY69" fmla="*/ 266704 h 1243858"/>
                <a:gd name="connsiteX70" fmla="*/ 789859 w 1670199"/>
                <a:gd name="connsiteY70" fmla="*/ 266760 h 1243858"/>
                <a:gd name="connsiteX71" fmla="*/ 790528 w 1670199"/>
                <a:gd name="connsiteY71" fmla="*/ 266927 h 1243858"/>
                <a:gd name="connsiteX72" fmla="*/ 801283 w 1670199"/>
                <a:gd name="connsiteY72" fmla="*/ 268822 h 1243858"/>
                <a:gd name="connsiteX73" fmla="*/ 992423 w 1670199"/>
                <a:gd name="connsiteY73" fmla="*/ 290555 h 1243858"/>
                <a:gd name="connsiteX74" fmla="*/ 997995 w 1670199"/>
                <a:gd name="connsiteY74" fmla="*/ 290666 h 1243858"/>
                <a:gd name="connsiteX75" fmla="*/ 1198441 w 1670199"/>
                <a:gd name="connsiteY75" fmla="*/ 174868 h 1243858"/>
                <a:gd name="connsiteX76" fmla="*/ 1434162 w 1670199"/>
                <a:gd name="connsiteY76" fmla="*/ 209307 h 1243858"/>
                <a:gd name="connsiteX77" fmla="*/ 1646255 w 1670199"/>
                <a:gd name="connsiteY77" fmla="*/ 34940 h 1243858"/>
                <a:gd name="connsiteX78" fmla="*/ 1670161 w 1670199"/>
                <a:gd name="connsiteY78" fmla="*/ 0 h 124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670199" h="1243858">
                  <a:moveTo>
                    <a:pt x="1670161" y="0"/>
                  </a:moveTo>
                  <a:cubicBezTo>
                    <a:pt x="1670272" y="1393"/>
                    <a:pt x="1670161" y="2953"/>
                    <a:pt x="1669548" y="4346"/>
                  </a:cubicBezTo>
                  <a:cubicBezTo>
                    <a:pt x="1655561" y="125216"/>
                    <a:pt x="1624689" y="220006"/>
                    <a:pt x="1604460" y="272221"/>
                  </a:cubicBezTo>
                  <a:cubicBezTo>
                    <a:pt x="1604293" y="272611"/>
                    <a:pt x="1604126" y="273001"/>
                    <a:pt x="1604014" y="273280"/>
                  </a:cubicBezTo>
                  <a:cubicBezTo>
                    <a:pt x="1603903" y="273614"/>
                    <a:pt x="1603791" y="273837"/>
                    <a:pt x="1603680" y="274116"/>
                  </a:cubicBezTo>
                  <a:cubicBezTo>
                    <a:pt x="1603513" y="274562"/>
                    <a:pt x="1603401" y="274784"/>
                    <a:pt x="1603401" y="274784"/>
                  </a:cubicBezTo>
                  <a:lnTo>
                    <a:pt x="1584009" y="319087"/>
                  </a:lnTo>
                  <a:cubicBezTo>
                    <a:pt x="1584009" y="319087"/>
                    <a:pt x="1584009" y="319142"/>
                    <a:pt x="1583953" y="319198"/>
                  </a:cubicBezTo>
                  <a:cubicBezTo>
                    <a:pt x="1575260" y="334355"/>
                    <a:pt x="1566399" y="349178"/>
                    <a:pt x="1557260" y="363667"/>
                  </a:cubicBezTo>
                  <a:cubicBezTo>
                    <a:pt x="1557205" y="363723"/>
                    <a:pt x="1557093" y="363723"/>
                    <a:pt x="1557093" y="363779"/>
                  </a:cubicBezTo>
                  <a:cubicBezTo>
                    <a:pt x="1502983" y="449597"/>
                    <a:pt x="1440905" y="523935"/>
                    <a:pt x="1376374" y="587853"/>
                  </a:cubicBezTo>
                  <a:cubicBezTo>
                    <a:pt x="1331793" y="622960"/>
                    <a:pt x="1281083" y="662581"/>
                    <a:pt x="1228478" y="703540"/>
                  </a:cubicBezTo>
                  <a:cubicBezTo>
                    <a:pt x="1188132" y="734969"/>
                    <a:pt x="1146672" y="767178"/>
                    <a:pt x="1106048" y="798664"/>
                  </a:cubicBezTo>
                  <a:cubicBezTo>
                    <a:pt x="1106048" y="798720"/>
                    <a:pt x="1105936" y="798775"/>
                    <a:pt x="1105881" y="798775"/>
                  </a:cubicBezTo>
                  <a:cubicBezTo>
                    <a:pt x="1084705" y="811703"/>
                    <a:pt x="1064253" y="823517"/>
                    <a:pt x="1044693" y="834328"/>
                  </a:cubicBezTo>
                  <a:cubicBezTo>
                    <a:pt x="1006577" y="855393"/>
                    <a:pt x="969965" y="873615"/>
                    <a:pt x="935972" y="889163"/>
                  </a:cubicBezTo>
                  <a:cubicBezTo>
                    <a:pt x="827920" y="938870"/>
                    <a:pt x="746504" y="962275"/>
                    <a:pt x="726666" y="967625"/>
                  </a:cubicBezTo>
                  <a:cubicBezTo>
                    <a:pt x="716078" y="991754"/>
                    <a:pt x="662860" y="1111453"/>
                    <a:pt x="616830" y="1182392"/>
                  </a:cubicBezTo>
                  <a:cubicBezTo>
                    <a:pt x="595710" y="1214936"/>
                    <a:pt x="549625" y="1236781"/>
                    <a:pt x="490555" y="1242520"/>
                  </a:cubicBezTo>
                  <a:cubicBezTo>
                    <a:pt x="481360" y="1243412"/>
                    <a:pt x="471608" y="1243858"/>
                    <a:pt x="461410" y="1243858"/>
                  </a:cubicBezTo>
                  <a:cubicBezTo>
                    <a:pt x="436557" y="1243858"/>
                    <a:pt x="408805" y="1241072"/>
                    <a:pt x="380496" y="1234496"/>
                  </a:cubicBezTo>
                  <a:cubicBezTo>
                    <a:pt x="380441" y="1234440"/>
                    <a:pt x="380385" y="1234440"/>
                    <a:pt x="380385" y="1234440"/>
                  </a:cubicBezTo>
                  <a:lnTo>
                    <a:pt x="357426" y="1228366"/>
                  </a:lnTo>
                  <a:cubicBezTo>
                    <a:pt x="311452" y="1214490"/>
                    <a:pt x="265423" y="1190250"/>
                    <a:pt x="228421" y="1151799"/>
                  </a:cubicBezTo>
                  <a:cubicBezTo>
                    <a:pt x="219616" y="1142604"/>
                    <a:pt x="210700" y="1132406"/>
                    <a:pt x="201784" y="1121428"/>
                  </a:cubicBezTo>
                  <a:lnTo>
                    <a:pt x="189691" y="1105937"/>
                  </a:lnTo>
                  <a:cubicBezTo>
                    <a:pt x="101811" y="990138"/>
                    <a:pt x="18947" y="806577"/>
                    <a:pt x="0" y="763166"/>
                  </a:cubicBezTo>
                  <a:lnTo>
                    <a:pt x="17219" y="754640"/>
                  </a:lnTo>
                  <a:cubicBezTo>
                    <a:pt x="27138" y="749235"/>
                    <a:pt x="42519" y="740542"/>
                    <a:pt x="48036" y="735749"/>
                  </a:cubicBezTo>
                  <a:cubicBezTo>
                    <a:pt x="50098" y="733966"/>
                    <a:pt x="52271" y="731904"/>
                    <a:pt x="54388" y="729675"/>
                  </a:cubicBezTo>
                  <a:cubicBezTo>
                    <a:pt x="55559" y="728560"/>
                    <a:pt x="56618" y="727390"/>
                    <a:pt x="57732" y="726220"/>
                  </a:cubicBezTo>
                  <a:cubicBezTo>
                    <a:pt x="57955" y="725942"/>
                    <a:pt x="58178" y="725718"/>
                    <a:pt x="58457" y="725384"/>
                  </a:cubicBezTo>
                  <a:cubicBezTo>
                    <a:pt x="59348" y="724437"/>
                    <a:pt x="60240" y="723434"/>
                    <a:pt x="61131" y="722431"/>
                  </a:cubicBezTo>
                  <a:cubicBezTo>
                    <a:pt x="62413" y="720926"/>
                    <a:pt x="63750" y="719421"/>
                    <a:pt x="65088" y="717805"/>
                  </a:cubicBezTo>
                  <a:cubicBezTo>
                    <a:pt x="65255" y="717583"/>
                    <a:pt x="65478" y="717248"/>
                    <a:pt x="65701" y="716969"/>
                  </a:cubicBezTo>
                  <a:cubicBezTo>
                    <a:pt x="67038" y="715465"/>
                    <a:pt x="68320" y="713849"/>
                    <a:pt x="69602" y="712177"/>
                  </a:cubicBezTo>
                  <a:cubicBezTo>
                    <a:pt x="70605" y="710840"/>
                    <a:pt x="71719" y="709447"/>
                    <a:pt x="72778" y="708053"/>
                  </a:cubicBezTo>
                  <a:cubicBezTo>
                    <a:pt x="74338" y="705992"/>
                    <a:pt x="75954" y="703818"/>
                    <a:pt x="77570" y="701645"/>
                  </a:cubicBezTo>
                  <a:cubicBezTo>
                    <a:pt x="78351" y="700531"/>
                    <a:pt x="79187" y="699416"/>
                    <a:pt x="80022" y="698301"/>
                  </a:cubicBezTo>
                  <a:cubicBezTo>
                    <a:pt x="80803" y="697131"/>
                    <a:pt x="81583" y="696017"/>
                    <a:pt x="82419" y="694902"/>
                  </a:cubicBezTo>
                  <a:cubicBezTo>
                    <a:pt x="83255" y="693732"/>
                    <a:pt x="84090" y="692561"/>
                    <a:pt x="84871" y="691391"/>
                  </a:cubicBezTo>
                  <a:cubicBezTo>
                    <a:pt x="85651" y="690221"/>
                    <a:pt x="86487" y="688995"/>
                    <a:pt x="87322" y="687825"/>
                  </a:cubicBezTo>
                  <a:cubicBezTo>
                    <a:pt x="88158" y="686654"/>
                    <a:pt x="88939" y="685373"/>
                    <a:pt x="89774" y="684147"/>
                  </a:cubicBezTo>
                  <a:cubicBezTo>
                    <a:pt x="90833" y="682587"/>
                    <a:pt x="91948" y="680971"/>
                    <a:pt x="93007" y="679354"/>
                  </a:cubicBezTo>
                  <a:cubicBezTo>
                    <a:pt x="103316" y="663751"/>
                    <a:pt x="113681" y="646643"/>
                    <a:pt x="123600" y="629647"/>
                  </a:cubicBezTo>
                  <a:cubicBezTo>
                    <a:pt x="125829" y="625746"/>
                    <a:pt x="128114" y="621790"/>
                    <a:pt x="130287" y="617889"/>
                  </a:cubicBezTo>
                  <a:cubicBezTo>
                    <a:pt x="131290" y="616161"/>
                    <a:pt x="132238" y="614490"/>
                    <a:pt x="133185" y="612762"/>
                  </a:cubicBezTo>
                  <a:cubicBezTo>
                    <a:pt x="134634" y="610143"/>
                    <a:pt x="136194" y="607468"/>
                    <a:pt x="137643" y="604793"/>
                  </a:cubicBezTo>
                  <a:cubicBezTo>
                    <a:pt x="147339" y="587407"/>
                    <a:pt x="156088" y="570912"/>
                    <a:pt x="163333" y="556981"/>
                  </a:cubicBezTo>
                  <a:cubicBezTo>
                    <a:pt x="164169" y="555420"/>
                    <a:pt x="164949" y="553916"/>
                    <a:pt x="165729" y="552355"/>
                  </a:cubicBezTo>
                  <a:cubicBezTo>
                    <a:pt x="166398" y="551074"/>
                    <a:pt x="167066" y="549792"/>
                    <a:pt x="167735" y="548510"/>
                  </a:cubicBezTo>
                  <a:cubicBezTo>
                    <a:pt x="172193" y="539817"/>
                    <a:pt x="175871" y="532517"/>
                    <a:pt x="178490" y="527223"/>
                  </a:cubicBezTo>
                  <a:cubicBezTo>
                    <a:pt x="178769" y="526666"/>
                    <a:pt x="179103" y="526108"/>
                    <a:pt x="179326" y="525551"/>
                  </a:cubicBezTo>
                  <a:lnTo>
                    <a:pt x="179382" y="525551"/>
                  </a:lnTo>
                  <a:cubicBezTo>
                    <a:pt x="186737" y="528170"/>
                    <a:pt x="196378" y="531402"/>
                    <a:pt x="207635" y="533798"/>
                  </a:cubicBezTo>
                  <a:cubicBezTo>
                    <a:pt x="217498" y="535916"/>
                    <a:pt x="228643" y="537421"/>
                    <a:pt x="240569" y="537421"/>
                  </a:cubicBezTo>
                  <a:cubicBezTo>
                    <a:pt x="250878" y="537421"/>
                    <a:pt x="261689" y="536306"/>
                    <a:pt x="272890" y="533520"/>
                  </a:cubicBezTo>
                  <a:cubicBezTo>
                    <a:pt x="309502" y="524381"/>
                    <a:pt x="330009" y="496741"/>
                    <a:pt x="337532" y="484593"/>
                  </a:cubicBezTo>
                  <a:cubicBezTo>
                    <a:pt x="356479" y="485651"/>
                    <a:pt x="412483" y="486153"/>
                    <a:pt x="439176" y="458011"/>
                  </a:cubicBezTo>
                  <a:cubicBezTo>
                    <a:pt x="464364" y="431430"/>
                    <a:pt x="475565" y="391586"/>
                    <a:pt x="478908" y="377487"/>
                  </a:cubicBezTo>
                  <a:cubicBezTo>
                    <a:pt x="489942" y="372416"/>
                    <a:pt x="516189" y="357927"/>
                    <a:pt x="529229" y="329842"/>
                  </a:cubicBezTo>
                  <a:cubicBezTo>
                    <a:pt x="538034" y="310839"/>
                    <a:pt x="539092" y="289385"/>
                    <a:pt x="532294" y="266203"/>
                  </a:cubicBezTo>
                  <a:cubicBezTo>
                    <a:pt x="532795" y="265980"/>
                    <a:pt x="533241" y="265813"/>
                    <a:pt x="533743" y="265701"/>
                  </a:cubicBezTo>
                  <a:cubicBezTo>
                    <a:pt x="536250" y="264921"/>
                    <a:pt x="538758" y="264141"/>
                    <a:pt x="541210" y="263416"/>
                  </a:cubicBezTo>
                  <a:cubicBezTo>
                    <a:pt x="548677" y="261132"/>
                    <a:pt x="556145" y="259237"/>
                    <a:pt x="563667" y="257621"/>
                  </a:cubicBezTo>
                  <a:cubicBezTo>
                    <a:pt x="566454" y="257008"/>
                    <a:pt x="569184" y="256451"/>
                    <a:pt x="572026" y="255893"/>
                  </a:cubicBezTo>
                  <a:cubicBezTo>
                    <a:pt x="573754" y="255559"/>
                    <a:pt x="575593" y="255225"/>
                    <a:pt x="577320" y="254890"/>
                  </a:cubicBezTo>
                  <a:cubicBezTo>
                    <a:pt x="590249" y="252550"/>
                    <a:pt x="603177" y="250989"/>
                    <a:pt x="615883" y="249931"/>
                  </a:cubicBezTo>
                  <a:cubicBezTo>
                    <a:pt x="618279" y="249708"/>
                    <a:pt x="620787" y="249540"/>
                    <a:pt x="623238" y="249429"/>
                  </a:cubicBezTo>
                  <a:cubicBezTo>
                    <a:pt x="712066" y="243912"/>
                    <a:pt x="788466" y="266370"/>
                    <a:pt x="789469" y="266704"/>
                  </a:cubicBezTo>
                  <a:cubicBezTo>
                    <a:pt x="789636" y="266704"/>
                    <a:pt x="789747" y="266704"/>
                    <a:pt x="789859" y="266760"/>
                  </a:cubicBezTo>
                  <a:cubicBezTo>
                    <a:pt x="790138" y="266816"/>
                    <a:pt x="790305" y="266871"/>
                    <a:pt x="790528" y="266927"/>
                  </a:cubicBezTo>
                  <a:cubicBezTo>
                    <a:pt x="790695" y="266983"/>
                    <a:pt x="794540" y="267651"/>
                    <a:pt x="801283" y="268822"/>
                  </a:cubicBezTo>
                  <a:cubicBezTo>
                    <a:pt x="830372" y="273781"/>
                    <a:pt x="913180" y="287100"/>
                    <a:pt x="992423" y="290555"/>
                  </a:cubicBezTo>
                  <a:cubicBezTo>
                    <a:pt x="994317" y="290555"/>
                    <a:pt x="996101" y="290666"/>
                    <a:pt x="997995" y="290666"/>
                  </a:cubicBezTo>
                  <a:cubicBezTo>
                    <a:pt x="1087379" y="290666"/>
                    <a:pt x="1177377" y="197827"/>
                    <a:pt x="1198441" y="174868"/>
                  </a:cubicBezTo>
                  <a:cubicBezTo>
                    <a:pt x="1227474" y="185010"/>
                    <a:pt x="1348845" y="224854"/>
                    <a:pt x="1434162" y="209307"/>
                  </a:cubicBezTo>
                  <a:cubicBezTo>
                    <a:pt x="1508389" y="195821"/>
                    <a:pt x="1603680" y="87601"/>
                    <a:pt x="1646255" y="34940"/>
                  </a:cubicBezTo>
                  <a:cubicBezTo>
                    <a:pt x="1646255" y="34940"/>
                    <a:pt x="1658180" y="18111"/>
                    <a:pt x="1670161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6147CD0-9DD7-E928-F154-433884433F65}"/>
                </a:ext>
              </a:extLst>
            </p:cNvPr>
            <p:cNvSpPr/>
            <p:nvPr/>
          </p:nvSpPr>
          <p:spPr>
            <a:xfrm>
              <a:off x="8232411" y="4724418"/>
              <a:ext cx="136610" cy="123251"/>
            </a:xfrm>
            <a:custGeom>
              <a:avLst/>
              <a:gdLst>
                <a:gd name="connsiteX0" fmla="*/ 170041 w 170041"/>
                <a:gd name="connsiteY0" fmla="*/ 83700 h 153413"/>
                <a:gd name="connsiteX1" fmla="*/ 26547 w 170041"/>
                <a:gd name="connsiteY1" fmla="*/ 152522 h 153413"/>
                <a:gd name="connsiteX2" fmla="*/ 22423 w 170041"/>
                <a:gd name="connsiteY2" fmla="*/ 153414 h 153413"/>
                <a:gd name="connsiteX3" fmla="*/ 15123 w 170041"/>
                <a:gd name="connsiteY3" fmla="*/ 150070 h 153413"/>
                <a:gd name="connsiteX4" fmla="*/ 6708 w 170041"/>
                <a:gd name="connsiteY4" fmla="*/ 140318 h 153413"/>
                <a:gd name="connsiteX5" fmla="*/ 2306 w 170041"/>
                <a:gd name="connsiteY5" fmla="*/ 135191 h 153413"/>
                <a:gd name="connsiteX6" fmla="*/ 2418 w 170041"/>
                <a:gd name="connsiteY6" fmla="*/ 122541 h 153413"/>
                <a:gd name="connsiteX7" fmla="*/ 112476 w 170041"/>
                <a:gd name="connsiteY7" fmla="*/ 0 h 153413"/>
                <a:gd name="connsiteX8" fmla="*/ 122005 w 170041"/>
                <a:gd name="connsiteY8" fmla="*/ 18055 h 153413"/>
                <a:gd name="connsiteX9" fmla="*/ 144853 w 170041"/>
                <a:gd name="connsiteY9" fmla="*/ 48537 h 153413"/>
                <a:gd name="connsiteX10" fmla="*/ 159174 w 170041"/>
                <a:gd name="connsiteY10" fmla="*/ 67707 h 153413"/>
                <a:gd name="connsiteX11" fmla="*/ 170041 w 170041"/>
                <a:gd name="connsiteY11" fmla="*/ 83700 h 15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0041" h="153413">
                  <a:moveTo>
                    <a:pt x="170041" y="83700"/>
                  </a:moveTo>
                  <a:lnTo>
                    <a:pt x="26547" y="152522"/>
                  </a:lnTo>
                  <a:cubicBezTo>
                    <a:pt x="25265" y="153135"/>
                    <a:pt x="23816" y="153414"/>
                    <a:pt x="22423" y="153414"/>
                  </a:cubicBezTo>
                  <a:cubicBezTo>
                    <a:pt x="19637" y="153414"/>
                    <a:pt x="16962" y="152243"/>
                    <a:pt x="15123" y="150070"/>
                  </a:cubicBezTo>
                  <a:lnTo>
                    <a:pt x="6708" y="140318"/>
                  </a:lnTo>
                  <a:lnTo>
                    <a:pt x="2306" y="135191"/>
                  </a:lnTo>
                  <a:cubicBezTo>
                    <a:pt x="-815" y="131458"/>
                    <a:pt x="-759" y="126052"/>
                    <a:pt x="2418" y="122541"/>
                  </a:cubicBezTo>
                  <a:lnTo>
                    <a:pt x="112476" y="0"/>
                  </a:lnTo>
                  <a:lnTo>
                    <a:pt x="122005" y="18055"/>
                  </a:lnTo>
                  <a:lnTo>
                    <a:pt x="144853" y="48537"/>
                  </a:lnTo>
                  <a:lnTo>
                    <a:pt x="159174" y="67707"/>
                  </a:lnTo>
                  <a:lnTo>
                    <a:pt x="170041" y="8370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9FE76C9-649D-A298-5415-DC09084C5BC1}"/>
                </a:ext>
              </a:extLst>
            </p:cNvPr>
            <p:cNvSpPr/>
            <p:nvPr/>
          </p:nvSpPr>
          <p:spPr>
            <a:xfrm>
              <a:off x="8319644" y="3828346"/>
              <a:ext cx="1189762" cy="965699"/>
            </a:xfrm>
            <a:custGeom>
              <a:avLst/>
              <a:gdLst>
                <a:gd name="connsiteX0" fmla="*/ 858179 w 1480915"/>
                <a:gd name="connsiteY0" fmla="*/ 744399 h 1202020"/>
                <a:gd name="connsiteX1" fmla="*/ 857733 w 1480915"/>
                <a:gd name="connsiteY1" fmla="*/ 742226 h 1202020"/>
                <a:gd name="connsiteX2" fmla="*/ 855838 w 1480915"/>
                <a:gd name="connsiteY2" fmla="*/ 734814 h 1202020"/>
                <a:gd name="connsiteX3" fmla="*/ 853721 w 1480915"/>
                <a:gd name="connsiteY3" fmla="*/ 727904 h 1202020"/>
                <a:gd name="connsiteX4" fmla="*/ 848260 w 1480915"/>
                <a:gd name="connsiteY4" fmla="*/ 713304 h 1202020"/>
                <a:gd name="connsiteX5" fmla="*/ 846142 w 1480915"/>
                <a:gd name="connsiteY5" fmla="*/ 708400 h 1202020"/>
                <a:gd name="connsiteX6" fmla="*/ 843133 w 1480915"/>
                <a:gd name="connsiteY6" fmla="*/ 701992 h 1202020"/>
                <a:gd name="connsiteX7" fmla="*/ 841461 w 1480915"/>
                <a:gd name="connsiteY7" fmla="*/ 698648 h 1202020"/>
                <a:gd name="connsiteX8" fmla="*/ 839678 w 1480915"/>
                <a:gd name="connsiteY8" fmla="*/ 695193 h 1202020"/>
                <a:gd name="connsiteX9" fmla="*/ 835833 w 1480915"/>
                <a:gd name="connsiteY9" fmla="*/ 688171 h 1202020"/>
                <a:gd name="connsiteX10" fmla="*/ 831430 w 1480915"/>
                <a:gd name="connsiteY10" fmla="*/ 680816 h 1202020"/>
                <a:gd name="connsiteX11" fmla="*/ 827585 w 1480915"/>
                <a:gd name="connsiteY11" fmla="*/ 674742 h 1202020"/>
                <a:gd name="connsiteX12" fmla="*/ 826304 w 1480915"/>
                <a:gd name="connsiteY12" fmla="*/ 673070 h 1202020"/>
                <a:gd name="connsiteX13" fmla="*/ 826137 w 1480915"/>
                <a:gd name="connsiteY13" fmla="*/ 672903 h 1202020"/>
                <a:gd name="connsiteX14" fmla="*/ 825301 w 1480915"/>
                <a:gd name="connsiteY14" fmla="*/ 671788 h 1202020"/>
                <a:gd name="connsiteX15" fmla="*/ 824465 w 1480915"/>
                <a:gd name="connsiteY15" fmla="*/ 670562 h 1202020"/>
                <a:gd name="connsiteX16" fmla="*/ 821233 w 1480915"/>
                <a:gd name="connsiteY16" fmla="*/ 665937 h 1202020"/>
                <a:gd name="connsiteX17" fmla="*/ 810087 w 1480915"/>
                <a:gd name="connsiteY17" fmla="*/ 646656 h 1202020"/>
                <a:gd name="connsiteX18" fmla="*/ 810032 w 1480915"/>
                <a:gd name="connsiteY18" fmla="*/ 646656 h 1202020"/>
                <a:gd name="connsiteX19" fmla="*/ 806744 w 1480915"/>
                <a:gd name="connsiteY19" fmla="*/ 639857 h 1202020"/>
                <a:gd name="connsiteX20" fmla="*/ 805629 w 1480915"/>
                <a:gd name="connsiteY20" fmla="*/ 637461 h 1202020"/>
                <a:gd name="connsiteX21" fmla="*/ 803400 w 1480915"/>
                <a:gd name="connsiteY21" fmla="*/ 632446 h 1202020"/>
                <a:gd name="connsiteX22" fmla="*/ 801171 w 1480915"/>
                <a:gd name="connsiteY22" fmla="*/ 627152 h 1202020"/>
                <a:gd name="connsiteX23" fmla="*/ 800447 w 1480915"/>
                <a:gd name="connsiteY23" fmla="*/ 625313 h 1202020"/>
                <a:gd name="connsiteX24" fmla="*/ 799332 w 1480915"/>
                <a:gd name="connsiteY24" fmla="*/ 622471 h 1202020"/>
                <a:gd name="connsiteX25" fmla="*/ 798831 w 1480915"/>
                <a:gd name="connsiteY25" fmla="*/ 621189 h 1202020"/>
                <a:gd name="connsiteX26" fmla="*/ 797549 w 1480915"/>
                <a:gd name="connsiteY26" fmla="*/ 617734 h 1202020"/>
                <a:gd name="connsiteX27" fmla="*/ 796267 w 1480915"/>
                <a:gd name="connsiteY27" fmla="*/ 614168 h 1202020"/>
                <a:gd name="connsiteX28" fmla="*/ 795766 w 1480915"/>
                <a:gd name="connsiteY28" fmla="*/ 612774 h 1202020"/>
                <a:gd name="connsiteX29" fmla="*/ 794986 w 1480915"/>
                <a:gd name="connsiteY29" fmla="*/ 610434 h 1202020"/>
                <a:gd name="connsiteX30" fmla="*/ 793258 w 1480915"/>
                <a:gd name="connsiteY30" fmla="*/ 605196 h 1202020"/>
                <a:gd name="connsiteX31" fmla="*/ 791531 w 1480915"/>
                <a:gd name="connsiteY31" fmla="*/ 599623 h 1202020"/>
                <a:gd name="connsiteX32" fmla="*/ 790528 w 1480915"/>
                <a:gd name="connsiteY32" fmla="*/ 596224 h 1202020"/>
                <a:gd name="connsiteX33" fmla="*/ 788577 w 1480915"/>
                <a:gd name="connsiteY33" fmla="*/ 589202 h 1202020"/>
                <a:gd name="connsiteX34" fmla="*/ 787686 w 1480915"/>
                <a:gd name="connsiteY34" fmla="*/ 585803 h 1202020"/>
                <a:gd name="connsiteX35" fmla="*/ 787463 w 1480915"/>
                <a:gd name="connsiteY35" fmla="*/ 584856 h 1202020"/>
                <a:gd name="connsiteX36" fmla="*/ 786292 w 1480915"/>
                <a:gd name="connsiteY36" fmla="*/ 579952 h 1202020"/>
                <a:gd name="connsiteX37" fmla="*/ 785067 w 1480915"/>
                <a:gd name="connsiteY37" fmla="*/ 574658 h 1202020"/>
                <a:gd name="connsiteX38" fmla="*/ 784119 w 1480915"/>
                <a:gd name="connsiteY38" fmla="*/ 570144 h 1202020"/>
                <a:gd name="connsiteX39" fmla="*/ 783172 w 1480915"/>
                <a:gd name="connsiteY39" fmla="*/ 565519 h 1202020"/>
                <a:gd name="connsiteX40" fmla="*/ 782782 w 1480915"/>
                <a:gd name="connsiteY40" fmla="*/ 563401 h 1202020"/>
                <a:gd name="connsiteX41" fmla="*/ 779884 w 1480915"/>
                <a:gd name="connsiteY41" fmla="*/ 546572 h 1202020"/>
                <a:gd name="connsiteX42" fmla="*/ 776540 w 1480915"/>
                <a:gd name="connsiteY42" fmla="*/ 516201 h 1202020"/>
                <a:gd name="connsiteX43" fmla="*/ 774869 w 1480915"/>
                <a:gd name="connsiteY43" fmla="*/ 506561 h 1202020"/>
                <a:gd name="connsiteX44" fmla="*/ 764727 w 1480915"/>
                <a:gd name="connsiteY44" fmla="*/ 498982 h 1202020"/>
                <a:gd name="connsiteX45" fmla="*/ 481750 w 1480915"/>
                <a:gd name="connsiteY45" fmla="*/ 589982 h 1202020"/>
                <a:gd name="connsiteX46" fmla="*/ 481750 w 1480915"/>
                <a:gd name="connsiteY46" fmla="*/ 589927 h 1202020"/>
                <a:gd name="connsiteX47" fmla="*/ 464643 w 1480915"/>
                <a:gd name="connsiteY47" fmla="*/ 602688 h 1202020"/>
                <a:gd name="connsiteX48" fmla="*/ 187518 w 1480915"/>
                <a:gd name="connsiteY48" fmla="*/ 892295 h 1202020"/>
                <a:gd name="connsiteX49" fmla="*/ 17052 w 1480915"/>
                <a:gd name="connsiteY49" fmla="*/ 1096865 h 1202020"/>
                <a:gd name="connsiteX50" fmla="*/ 2675 w 1480915"/>
                <a:gd name="connsiteY50" fmla="*/ 1115255 h 1202020"/>
                <a:gd name="connsiteX51" fmla="*/ 0 w 1480915"/>
                <a:gd name="connsiteY51" fmla="*/ 1118320 h 1202020"/>
                <a:gd name="connsiteX52" fmla="*/ 9529 w 1480915"/>
                <a:gd name="connsiteY52" fmla="*/ 1136375 h 1202020"/>
                <a:gd name="connsiteX53" fmla="*/ 32377 w 1480915"/>
                <a:gd name="connsiteY53" fmla="*/ 1166857 h 1202020"/>
                <a:gd name="connsiteX54" fmla="*/ 46698 w 1480915"/>
                <a:gd name="connsiteY54" fmla="*/ 1186027 h 1202020"/>
                <a:gd name="connsiteX55" fmla="*/ 57565 w 1480915"/>
                <a:gd name="connsiteY55" fmla="*/ 1202020 h 1202020"/>
                <a:gd name="connsiteX56" fmla="*/ 64531 w 1480915"/>
                <a:gd name="connsiteY56" fmla="*/ 1198677 h 1202020"/>
                <a:gd name="connsiteX57" fmla="*/ 64753 w 1480915"/>
                <a:gd name="connsiteY57" fmla="*/ 1198677 h 1202020"/>
                <a:gd name="connsiteX58" fmla="*/ 396323 w 1480915"/>
                <a:gd name="connsiteY58" fmla="*/ 1094525 h 1202020"/>
                <a:gd name="connsiteX59" fmla="*/ 396378 w 1480915"/>
                <a:gd name="connsiteY59" fmla="*/ 1094525 h 1202020"/>
                <a:gd name="connsiteX60" fmla="*/ 679633 w 1480915"/>
                <a:gd name="connsiteY60" fmla="*/ 986863 h 1202020"/>
                <a:gd name="connsiteX61" fmla="*/ 696852 w 1480915"/>
                <a:gd name="connsiteY61" fmla="*/ 978336 h 1202020"/>
                <a:gd name="connsiteX62" fmla="*/ 727669 w 1480915"/>
                <a:gd name="connsiteY62" fmla="*/ 959445 h 1202020"/>
                <a:gd name="connsiteX63" fmla="*/ 729675 w 1480915"/>
                <a:gd name="connsiteY63" fmla="*/ 957606 h 1202020"/>
                <a:gd name="connsiteX64" fmla="*/ 730845 w 1480915"/>
                <a:gd name="connsiteY64" fmla="*/ 956548 h 1202020"/>
                <a:gd name="connsiteX65" fmla="*/ 735470 w 1480915"/>
                <a:gd name="connsiteY65" fmla="*/ 951922 h 1202020"/>
                <a:gd name="connsiteX66" fmla="*/ 735693 w 1480915"/>
                <a:gd name="connsiteY66" fmla="*/ 951644 h 1202020"/>
                <a:gd name="connsiteX67" fmla="*/ 735972 w 1480915"/>
                <a:gd name="connsiteY67" fmla="*/ 951421 h 1202020"/>
                <a:gd name="connsiteX68" fmla="*/ 736529 w 1480915"/>
                <a:gd name="connsiteY68" fmla="*/ 950808 h 1202020"/>
                <a:gd name="connsiteX69" fmla="*/ 737700 w 1480915"/>
                <a:gd name="connsiteY69" fmla="*/ 949526 h 1202020"/>
                <a:gd name="connsiteX70" fmla="*/ 738090 w 1480915"/>
                <a:gd name="connsiteY70" fmla="*/ 949080 h 1202020"/>
                <a:gd name="connsiteX71" fmla="*/ 738090 w 1480915"/>
                <a:gd name="connsiteY71" fmla="*/ 949080 h 1202020"/>
                <a:gd name="connsiteX72" fmla="*/ 739148 w 1480915"/>
                <a:gd name="connsiteY72" fmla="*/ 947854 h 1202020"/>
                <a:gd name="connsiteX73" fmla="*/ 740709 w 1480915"/>
                <a:gd name="connsiteY73" fmla="*/ 946127 h 1202020"/>
                <a:gd name="connsiteX74" fmla="*/ 744944 w 1480915"/>
                <a:gd name="connsiteY74" fmla="*/ 941111 h 1202020"/>
                <a:gd name="connsiteX75" fmla="*/ 746894 w 1480915"/>
                <a:gd name="connsiteY75" fmla="*/ 938771 h 1202020"/>
                <a:gd name="connsiteX76" fmla="*/ 749179 w 1480915"/>
                <a:gd name="connsiteY76" fmla="*/ 935873 h 1202020"/>
                <a:gd name="connsiteX77" fmla="*/ 752355 w 1480915"/>
                <a:gd name="connsiteY77" fmla="*/ 931750 h 1202020"/>
                <a:gd name="connsiteX78" fmla="*/ 754083 w 1480915"/>
                <a:gd name="connsiteY78" fmla="*/ 929520 h 1202020"/>
                <a:gd name="connsiteX79" fmla="*/ 754306 w 1480915"/>
                <a:gd name="connsiteY79" fmla="*/ 929130 h 1202020"/>
                <a:gd name="connsiteX80" fmla="*/ 754417 w 1480915"/>
                <a:gd name="connsiteY80" fmla="*/ 929019 h 1202020"/>
                <a:gd name="connsiteX81" fmla="*/ 754752 w 1480915"/>
                <a:gd name="connsiteY81" fmla="*/ 928573 h 1202020"/>
                <a:gd name="connsiteX82" fmla="*/ 756981 w 1480915"/>
                <a:gd name="connsiteY82" fmla="*/ 925620 h 1202020"/>
                <a:gd name="connsiteX83" fmla="*/ 757148 w 1480915"/>
                <a:gd name="connsiteY83" fmla="*/ 925341 h 1202020"/>
                <a:gd name="connsiteX84" fmla="*/ 759600 w 1480915"/>
                <a:gd name="connsiteY84" fmla="*/ 921997 h 1202020"/>
                <a:gd name="connsiteX85" fmla="*/ 760770 w 1480915"/>
                <a:gd name="connsiteY85" fmla="*/ 920382 h 1202020"/>
                <a:gd name="connsiteX86" fmla="*/ 761996 w 1480915"/>
                <a:gd name="connsiteY86" fmla="*/ 918598 h 1202020"/>
                <a:gd name="connsiteX87" fmla="*/ 767513 w 1480915"/>
                <a:gd name="connsiteY87" fmla="*/ 910630 h 1202020"/>
                <a:gd name="connsiteX88" fmla="*/ 767847 w 1480915"/>
                <a:gd name="connsiteY88" fmla="*/ 910184 h 1202020"/>
                <a:gd name="connsiteX89" fmla="*/ 768126 w 1480915"/>
                <a:gd name="connsiteY89" fmla="*/ 909682 h 1202020"/>
                <a:gd name="connsiteX90" fmla="*/ 769352 w 1480915"/>
                <a:gd name="connsiteY90" fmla="*/ 907843 h 1202020"/>
                <a:gd name="connsiteX91" fmla="*/ 769909 w 1480915"/>
                <a:gd name="connsiteY91" fmla="*/ 907063 h 1202020"/>
                <a:gd name="connsiteX92" fmla="*/ 772584 w 1480915"/>
                <a:gd name="connsiteY92" fmla="*/ 903051 h 1202020"/>
                <a:gd name="connsiteX93" fmla="*/ 775259 w 1480915"/>
                <a:gd name="connsiteY93" fmla="*/ 898927 h 1202020"/>
                <a:gd name="connsiteX94" fmla="*/ 779550 w 1480915"/>
                <a:gd name="connsiteY94" fmla="*/ 892295 h 1202020"/>
                <a:gd name="connsiteX95" fmla="*/ 780553 w 1480915"/>
                <a:gd name="connsiteY95" fmla="*/ 890735 h 1202020"/>
                <a:gd name="connsiteX96" fmla="*/ 784175 w 1480915"/>
                <a:gd name="connsiteY96" fmla="*/ 884940 h 1202020"/>
                <a:gd name="connsiteX97" fmla="*/ 789190 w 1480915"/>
                <a:gd name="connsiteY97" fmla="*/ 876804 h 1202020"/>
                <a:gd name="connsiteX98" fmla="*/ 790026 w 1480915"/>
                <a:gd name="connsiteY98" fmla="*/ 875411 h 1202020"/>
                <a:gd name="connsiteX99" fmla="*/ 791865 w 1480915"/>
                <a:gd name="connsiteY99" fmla="*/ 872401 h 1202020"/>
                <a:gd name="connsiteX100" fmla="*/ 792422 w 1480915"/>
                <a:gd name="connsiteY100" fmla="*/ 871510 h 1202020"/>
                <a:gd name="connsiteX101" fmla="*/ 793871 w 1480915"/>
                <a:gd name="connsiteY101" fmla="*/ 869002 h 1202020"/>
                <a:gd name="connsiteX102" fmla="*/ 795654 w 1480915"/>
                <a:gd name="connsiteY102" fmla="*/ 866104 h 1202020"/>
                <a:gd name="connsiteX103" fmla="*/ 799444 w 1480915"/>
                <a:gd name="connsiteY103" fmla="*/ 859696 h 1202020"/>
                <a:gd name="connsiteX104" fmla="*/ 805406 w 1480915"/>
                <a:gd name="connsiteY104" fmla="*/ 849386 h 1202020"/>
                <a:gd name="connsiteX105" fmla="*/ 809865 w 1480915"/>
                <a:gd name="connsiteY105" fmla="*/ 841585 h 1202020"/>
                <a:gd name="connsiteX106" fmla="*/ 812038 w 1480915"/>
                <a:gd name="connsiteY106" fmla="*/ 837684 h 1202020"/>
                <a:gd name="connsiteX107" fmla="*/ 812372 w 1480915"/>
                <a:gd name="connsiteY107" fmla="*/ 837182 h 1202020"/>
                <a:gd name="connsiteX108" fmla="*/ 812762 w 1480915"/>
                <a:gd name="connsiteY108" fmla="*/ 836458 h 1202020"/>
                <a:gd name="connsiteX109" fmla="*/ 818502 w 1480915"/>
                <a:gd name="connsiteY109" fmla="*/ 826093 h 1202020"/>
                <a:gd name="connsiteX110" fmla="*/ 820452 w 1480915"/>
                <a:gd name="connsiteY110" fmla="*/ 822638 h 1202020"/>
                <a:gd name="connsiteX111" fmla="*/ 824298 w 1480915"/>
                <a:gd name="connsiteY111" fmla="*/ 815617 h 1202020"/>
                <a:gd name="connsiteX112" fmla="*/ 826694 w 1480915"/>
                <a:gd name="connsiteY112" fmla="*/ 811159 h 1202020"/>
                <a:gd name="connsiteX113" fmla="*/ 827697 w 1480915"/>
                <a:gd name="connsiteY113" fmla="*/ 809375 h 1202020"/>
                <a:gd name="connsiteX114" fmla="*/ 829369 w 1480915"/>
                <a:gd name="connsiteY114" fmla="*/ 806255 h 1202020"/>
                <a:gd name="connsiteX115" fmla="*/ 834440 w 1480915"/>
                <a:gd name="connsiteY115" fmla="*/ 796781 h 1202020"/>
                <a:gd name="connsiteX116" fmla="*/ 839901 w 1480915"/>
                <a:gd name="connsiteY116" fmla="*/ 786416 h 1202020"/>
                <a:gd name="connsiteX117" fmla="*/ 840124 w 1480915"/>
                <a:gd name="connsiteY117" fmla="*/ 786026 h 1202020"/>
                <a:gd name="connsiteX118" fmla="*/ 841238 w 1480915"/>
                <a:gd name="connsiteY118" fmla="*/ 783797 h 1202020"/>
                <a:gd name="connsiteX119" fmla="*/ 842464 w 1480915"/>
                <a:gd name="connsiteY119" fmla="*/ 781512 h 1202020"/>
                <a:gd name="connsiteX120" fmla="*/ 842854 w 1480915"/>
                <a:gd name="connsiteY120" fmla="*/ 780677 h 1202020"/>
                <a:gd name="connsiteX121" fmla="*/ 844415 w 1480915"/>
                <a:gd name="connsiteY121" fmla="*/ 777667 h 1202020"/>
                <a:gd name="connsiteX122" fmla="*/ 844916 w 1480915"/>
                <a:gd name="connsiteY122" fmla="*/ 776776 h 1202020"/>
                <a:gd name="connsiteX123" fmla="*/ 845306 w 1480915"/>
                <a:gd name="connsiteY123" fmla="*/ 776051 h 1202020"/>
                <a:gd name="connsiteX124" fmla="*/ 845919 w 1480915"/>
                <a:gd name="connsiteY124" fmla="*/ 774770 h 1202020"/>
                <a:gd name="connsiteX125" fmla="*/ 848817 w 1480915"/>
                <a:gd name="connsiteY125" fmla="*/ 769197 h 1202020"/>
                <a:gd name="connsiteX126" fmla="*/ 851436 w 1480915"/>
                <a:gd name="connsiteY126" fmla="*/ 764070 h 1202020"/>
                <a:gd name="connsiteX127" fmla="*/ 852328 w 1480915"/>
                <a:gd name="connsiteY127" fmla="*/ 762343 h 1202020"/>
                <a:gd name="connsiteX128" fmla="*/ 853386 w 1480915"/>
                <a:gd name="connsiteY128" fmla="*/ 760281 h 1202020"/>
                <a:gd name="connsiteX129" fmla="*/ 855727 w 1480915"/>
                <a:gd name="connsiteY129" fmla="*/ 755656 h 1202020"/>
                <a:gd name="connsiteX130" fmla="*/ 855894 w 1480915"/>
                <a:gd name="connsiteY130" fmla="*/ 755266 h 1202020"/>
                <a:gd name="connsiteX131" fmla="*/ 856953 w 1480915"/>
                <a:gd name="connsiteY131" fmla="*/ 753148 h 1202020"/>
                <a:gd name="connsiteX132" fmla="*/ 857176 w 1480915"/>
                <a:gd name="connsiteY132" fmla="*/ 752702 h 1202020"/>
                <a:gd name="connsiteX133" fmla="*/ 858680 w 1480915"/>
                <a:gd name="connsiteY133" fmla="*/ 749693 h 1202020"/>
                <a:gd name="connsiteX134" fmla="*/ 858903 w 1480915"/>
                <a:gd name="connsiteY134" fmla="*/ 749247 h 1202020"/>
                <a:gd name="connsiteX135" fmla="*/ 858959 w 1480915"/>
                <a:gd name="connsiteY135" fmla="*/ 749247 h 1202020"/>
                <a:gd name="connsiteX136" fmla="*/ 858179 w 1480915"/>
                <a:gd name="connsiteY136" fmla="*/ 744399 h 1202020"/>
                <a:gd name="connsiteX137" fmla="*/ 1480637 w 1480915"/>
                <a:gd name="connsiteY137" fmla="*/ 472958 h 1202020"/>
                <a:gd name="connsiteX138" fmla="*/ 1479300 w 1480915"/>
                <a:gd name="connsiteY138" fmla="*/ 463986 h 1202020"/>
                <a:gd name="connsiteX139" fmla="*/ 1478018 w 1480915"/>
                <a:gd name="connsiteY139" fmla="*/ 457466 h 1202020"/>
                <a:gd name="connsiteX140" fmla="*/ 1476513 w 1480915"/>
                <a:gd name="connsiteY140" fmla="*/ 451169 h 1202020"/>
                <a:gd name="connsiteX141" fmla="*/ 1475510 w 1480915"/>
                <a:gd name="connsiteY141" fmla="*/ 447436 h 1202020"/>
                <a:gd name="connsiteX142" fmla="*/ 1472223 w 1480915"/>
                <a:gd name="connsiteY142" fmla="*/ 436625 h 1202020"/>
                <a:gd name="connsiteX143" fmla="*/ 1470495 w 1480915"/>
                <a:gd name="connsiteY143" fmla="*/ 431609 h 1202020"/>
                <a:gd name="connsiteX144" fmla="*/ 1463084 w 1480915"/>
                <a:gd name="connsiteY144" fmla="*/ 413108 h 1202020"/>
                <a:gd name="connsiteX145" fmla="*/ 1456174 w 1480915"/>
                <a:gd name="connsiteY145" fmla="*/ 398620 h 1202020"/>
                <a:gd name="connsiteX146" fmla="*/ 1453945 w 1480915"/>
                <a:gd name="connsiteY146" fmla="*/ 394329 h 1202020"/>
                <a:gd name="connsiteX147" fmla="*/ 1449431 w 1480915"/>
                <a:gd name="connsiteY147" fmla="*/ 385914 h 1202020"/>
                <a:gd name="connsiteX148" fmla="*/ 1445697 w 1480915"/>
                <a:gd name="connsiteY148" fmla="*/ 379450 h 1202020"/>
                <a:gd name="connsiteX149" fmla="*/ 1440793 w 1480915"/>
                <a:gd name="connsiteY149" fmla="*/ 371314 h 1202020"/>
                <a:gd name="connsiteX150" fmla="*/ 1438286 w 1480915"/>
                <a:gd name="connsiteY150" fmla="*/ 367357 h 1202020"/>
                <a:gd name="connsiteX151" fmla="*/ 1435834 w 1480915"/>
                <a:gd name="connsiteY151" fmla="*/ 363624 h 1202020"/>
                <a:gd name="connsiteX152" fmla="*/ 1433493 w 1480915"/>
                <a:gd name="connsiteY152" fmla="*/ 360057 h 1202020"/>
                <a:gd name="connsiteX153" fmla="*/ 1431264 w 1480915"/>
                <a:gd name="connsiteY153" fmla="*/ 356770 h 1202020"/>
                <a:gd name="connsiteX154" fmla="*/ 1431208 w 1480915"/>
                <a:gd name="connsiteY154" fmla="*/ 356658 h 1202020"/>
                <a:gd name="connsiteX155" fmla="*/ 1428032 w 1480915"/>
                <a:gd name="connsiteY155" fmla="*/ 352144 h 1202020"/>
                <a:gd name="connsiteX156" fmla="*/ 1427363 w 1480915"/>
                <a:gd name="connsiteY156" fmla="*/ 351253 h 1202020"/>
                <a:gd name="connsiteX157" fmla="*/ 1426527 w 1480915"/>
                <a:gd name="connsiteY157" fmla="*/ 350082 h 1202020"/>
                <a:gd name="connsiteX158" fmla="*/ 1425747 w 1480915"/>
                <a:gd name="connsiteY158" fmla="*/ 349024 h 1202020"/>
                <a:gd name="connsiteX159" fmla="*/ 1424354 w 1480915"/>
                <a:gd name="connsiteY159" fmla="*/ 347129 h 1202020"/>
                <a:gd name="connsiteX160" fmla="*/ 1424744 w 1480915"/>
                <a:gd name="connsiteY160" fmla="*/ 344454 h 1202020"/>
                <a:gd name="connsiteX161" fmla="*/ 1425079 w 1480915"/>
                <a:gd name="connsiteY161" fmla="*/ 342058 h 1202020"/>
                <a:gd name="connsiteX162" fmla="*/ 1425914 w 1480915"/>
                <a:gd name="connsiteY162" fmla="*/ 335315 h 1202020"/>
                <a:gd name="connsiteX163" fmla="*/ 1426249 w 1480915"/>
                <a:gd name="connsiteY163" fmla="*/ 332250 h 1202020"/>
                <a:gd name="connsiteX164" fmla="*/ 1426583 w 1480915"/>
                <a:gd name="connsiteY164" fmla="*/ 328907 h 1202020"/>
                <a:gd name="connsiteX165" fmla="*/ 1426917 w 1480915"/>
                <a:gd name="connsiteY165" fmla="*/ 325396 h 1202020"/>
                <a:gd name="connsiteX166" fmla="*/ 1427642 w 1480915"/>
                <a:gd name="connsiteY166" fmla="*/ 315867 h 1202020"/>
                <a:gd name="connsiteX167" fmla="*/ 1427976 w 1480915"/>
                <a:gd name="connsiteY167" fmla="*/ 310127 h 1202020"/>
                <a:gd name="connsiteX168" fmla="*/ 1428199 w 1480915"/>
                <a:gd name="connsiteY168" fmla="*/ 305446 h 1202020"/>
                <a:gd name="connsiteX169" fmla="*/ 1424521 w 1480915"/>
                <a:gd name="connsiteY169" fmla="*/ 245652 h 1202020"/>
                <a:gd name="connsiteX170" fmla="*/ 1419227 w 1480915"/>
                <a:gd name="connsiteY170" fmla="*/ 226092 h 1202020"/>
                <a:gd name="connsiteX171" fmla="*/ 1417834 w 1480915"/>
                <a:gd name="connsiteY171" fmla="*/ 222359 h 1202020"/>
                <a:gd name="connsiteX172" fmla="*/ 1417388 w 1480915"/>
                <a:gd name="connsiteY172" fmla="*/ 221356 h 1202020"/>
                <a:gd name="connsiteX173" fmla="*/ 1416775 w 1480915"/>
                <a:gd name="connsiteY173" fmla="*/ 219963 h 1202020"/>
                <a:gd name="connsiteX174" fmla="*/ 1416162 w 1480915"/>
                <a:gd name="connsiteY174" fmla="*/ 218569 h 1202020"/>
                <a:gd name="connsiteX175" fmla="*/ 1414881 w 1480915"/>
                <a:gd name="connsiteY175" fmla="*/ 215727 h 1202020"/>
                <a:gd name="connsiteX176" fmla="*/ 1414769 w 1480915"/>
                <a:gd name="connsiteY176" fmla="*/ 215504 h 1202020"/>
                <a:gd name="connsiteX177" fmla="*/ 1414212 w 1480915"/>
                <a:gd name="connsiteY177" fmla="*/ 214390 h 1202020"/>
                <a:gd name="connsiteX178" fmla="*/ 1413153 w 1480915"/>
                <a:gd name="connsiteY178" fmla="*/ 212384 h 1202020"/>
                <a:gd name="connsiteX179" fmla="*/ 1412262 w 1480915"/>
                <a:gd name="connsiteY179" fmla="*/ 210656 h 1202020"/>
                <a:gd name="connsiteX180" fmla="*/ 1411036 w 1480915"/>
                <a:gd name="connsiteY180" fmla="*/ 208594 h 1202020"/>
                <a:gd name="connsiteX181" fmla="*/ 1407804 w 1480915"/>
                <a:gd name="connsiteY181" fmla="*/ 203133 h 1202020"/>
                <a:gd name="connsiteX182" fmla="*/ 1406299 w 1480915"/>
                <a:gd name="connsiteY182" fmla="*/ 200849 h 1202020"/>
                <a:gd name="connsiteX183" fmla="*/ 1405630 w 1480915"/>
                <a:gd name="connsiteY183" fmla="*/ 199845 h 1202020"/>
                <a:gd name="connsiteX184" fmla="*/ 1403624 w 1480915"/>
                <a:gd name="connsiteY184" fmla="*/ 196836 h 1202020"/>
                <a:gd name="connsiteX185" fmla="*/ 1401451 w 1480915"/>
                <a:gd name="connsiteY185" fmla="*/ 193883 h 1202020"/>
                <a:gd name="connsiteX186" fmla="*/ 1399556 w 1480915"/>
                <a:gd name="connsiteY186" fmla="*/ 191319 h 1202020"/>
                <a:gd name="connsiteX187" fmla="*/ 1392757 w 1480915"/>
                <a:gd name="connsiteY187" fmla="*/ 182793 h 1202020"/>
                <a:gd name="connsiteX188" fmla="*/ 1391476 w 1480915"/>
                <a:gd name="connsiteY188" fmla="*/ 181289 h 1202020"/>
                <a:gd name="connsiteX189" fmla="*/ 1384677 w 1480915"/>
                <a:gd name="connsiteY189" fmla="*/ 173710 h 1202020"/>
                <a:gd name="connsiteX190" fmla="*/ 1383786 w 1480915"/>
                <a:gd name="connsiteY190" fmla="*/ 172707 h 1202020"/>
                <a:gd name="connsiteX191" fmla="*/ 1369854 w 1480915"/>
                <a:gd name="connsiteY191" fmla="*/ 158998 h 1202020"/>
                <a:gd name="connsiteX192" fmla="*/ 1336307 w 1480915"/>
                <a:gd name="connsiteY192" fmla="*/ 131693 h 1202020"/>
                <a:gd name="connsiteX193" fmla="*/ 1333354 w 1480915"/>
                <a:gd name="connsiteY193" fmla="*/ 122609 h 1202020"/>
                <a:gd name="connsiteX194" fmla="*/ 1323936 w 1480915"/>
                <a:gd name="connsiteY194" fmla="*/ 99873 h 1202020"/>
                <a:gd name="connsiteX195" fmla="*/ 1319199 w 1480915"/>
                <a:gd name="connsiteY195" fmla="*/ 90734 h 1202020"/>
                <a:gd name="connsiteX196" fmla="*/ 1315521 w 1480915"/>
                <a:gd name="connsiteY196" fmla="*/ 84214 h 1202020"/>
                <a:gd name="connsiteX197" fmla="*/ 1311732 w 1480915"/>
                <a:gd name="connsiteY197" fmla="*/ 77973 h 1202020"/>
                <a:gd name="connsiteX198" fmla="*/ 1307887 w 1480915"/>
                <a:gd name="connsiteY198" fmla="*/ 72122 h 1202020"/>
                <a:gd name="connsiteX199" fmla="*/ 1305101 w 1480915"/>
                <a:gd name="connsiteY199" fmla="*/ 67998 h 1202020"/>
                <a:gd name="connsiteX200" fmla="*/ 1296296 w 1480915"/>
                <a:gd name="connsiteY200" fmla="*/ 56240 h 1202020"/>
                <a:gd name="connsiteX201" fmla="*/ 1291782 w 1480915"/>
                <a:gd name="connsiteY201" fmla="*/ 50667 h 1202020"/>
                <a:gd name="connsiteX202" fmla="*/ 1254724 w 1480915"/>
                <a:gd name="connsiteY202" fmla="*/ 14000 h 1202020"/>
                <a:gd name="connsiteX203" fmla="*/ 1251882 w 1480915"/>
                <a:gd name="connsiteY203" fmla="*/ 11659 h 1202020"/>
                <a:gd name="connsiteX204" fmla="*/ 1251882 w 1480915"/>
                <a:gd name="connsiteY204" fmla="*/ 11659 h 1202020"/>
                <a:gd name="connsiteX205" fmla="*/ 1248427 w 1480915"/>
                <a:gd name="connsiteY205" fmla="*/ 8929 h 1202020"/>
                <a:gd name="connsiteX206" fmla="*/ 1238118 w 1480915"/>
                <a:gd name="connsiteY206" fmla="*/ 1517 h 1202020"/>
                <a:gd name="connsiteX207" fmla="*/ 1229425 w 1480915"/>
                <a:gd name="connsiteY207" fmla="*/ 625 h 1202020"/>
                <a:gd name="connsiteX208" fmla="*/ 1227809 w 1480915"/>
                <a:gd name="connsiteY208" fmla="*/ 1461 h 1202020"/>
                <a:gd name="connsiteX209" fmla="*/ 1227474 w 1480915"/>
                <a:gd name="connsiteY209" fmla="*/ 1629 h 1202020"/>
                <a:gd name="connsiteX210" fmla="*/ 1224242 w 1480915"/>
                <a:gd name="connsiteY210" fmla="*/ 5529 h 1202020"/>
                <a:gd name="connsiteX211" fmla="*/ 1223908 w 1480915"/>
                <a:gd name="connsiteY211" fmla="*/ 6365 h 1202020"/>
                <a:gd name="connsiteX212" fmla="*/ 1223629 w 1480915"/>
                <a:gd name="connsiteY212" fmla="*/ 7201 h 1202020"/>
                <a:gd name="connsiteX213" fmla="*/ 1221902 w 1480915"/>
                <a:gd name="connsiteY213" fmla="*/ 13554 h 1202020"/>
                <a:gd name="connsiteX214" fmla="*/ 1219896 w 1480915"/>
                <a:gd name="connsiteY214" fmla="*/ 20687 h 1202020"/>
                <a:gd name="connsiteX215" fmla="*/ 1217778 w 1480915"/>
                <a:gd name="connsiteY215" fmla="*/ 27708 h 1202020"/>
                <a:gd name="connsiteX216" fmla="*/ 1217444 w 1480915"/>
                <a:gd name="connsiteY216" fmla="*/ 28822 h 1202020"/>
                <a:gd name="connsiteX217" fmla="*/ 1213041 w 1480915"/>
                <a:gd name="connsiteY217" fmla="*/ 42253 h 1202020"/>
                <a:gd name="connsiteX218" fmla="*/ 1208249 w 1480915"/>
                <a:gd name="connsiteY218" fmla="*/ 55404 h 1202020"/>
                <a:gd name="connsiteX219" fmla="*/ 1207747 w 1480915"/>
                <a:gd name="connsiteY219" fmla="*/ 56797 h 1202020"/>
                <a:gd name="connsiteX220" fmla="*/ 1204348 w 1480915"/>
                <a:gd name="connsiteY220" fmla="*/ 65546 h 1202020"/>
                <a:gd name="connsiteX221" fmla="*/ 1200225 w 1480915"/>
                <a:gd name="connsiteY221" fmla="*/ 75521 h 1202020"/>
                <a:gd name="connsiteX222" fmla="*/ 1199556 w 1480915"/>
                <a:gd name="connsiteY222" fmla="*/ 77137 h 1202020"/>
                <a:gd name="connsiteX223" fmla="*/ 1195934 w 1480915"/>
                <a:gd name="connsiteY223" fmla="*/ 85273 h 1202020"/>
                <a:gd name="connsiteX224" fmla="*/ 1195934 w 1480915"/>
                <a:gd name="connsiteY224" fmla="*/ 85273 h 1202020"/>
                <a:gd name="connsiteX225" fmla="*/ 1191476 w 1480915"/>
                <a:gd name="connsiteY225" fmla="*/ 94969 h 1202020"/>
                <a:gd name="connsiteX226" fmla="*/ 1187519 w 1480915"/>
                <a:gd name="connsiteY226" fmla="*/ 103217 h 1202020"/>
                <a:gd name="connsiteX227" fmla="*/ 1182169 w 1480915"/>
                <a:gd name="connsiteY227" fmla="*/ 113804 h 1202020"/>
                <a:gd name="connsiteX228" fmla="*/ 1172306 w 1480915"/>
                <a:gd name="connsiteY228" fmla="*/ 131971 h 1202020"/>
                <a:gd name="connsiteX229" fmla="*/ 1167625 w 1480915"/>
                <a:gd name="connsiteY229" fmla="*/ 140163 h 1202020"/>
                <a:gd name="connsiteX230" fmla="*/ 1151297 w 1480915"/>
                <a:gd name="connsiteY230" fmla="*/ 166744 h 1202020"/>
                <a:gd name="connsiteX231" fmla="*/ 1147898 w 1480915"/>
                <a:gd name="connsiteY231" fmla="*/ 171927 h 1202020"/>
                <a:gd name="connsiteX232" fmla="*/ 1144499 w 1480915"/>
                <a:gd name="connsiteY232" fmla="*/ 176998 h 1202020"/>
                <a:gd name="connsiteX233" fmla="*/ 1135527 w 1480915"/>
                <a:gd name="connsiteY233" fmla="*/ 190038 h 1202020"/>
                <a:gd name="connsiteX234" fmla="*/ 1129285 w 1480915"/>
                <a:gd name="connsiteY234" fmla="*/ 198731 h 1202020"/>
                <a:gd name="connsiteX235" fmla="*/ 1117360 w 1480915"/>
                <a:gd name="connsiteY235" fmla="*/ 214613 h 1202020"/>
                <a:gd name="connsiteX236" fmla="*/ 1106661 w 1480915"/>
                <a:gd name="connsiteY236" fmla="*/ 228154 h 1202020"/>
                <a:gd name="connsiteX237" fmla="*/ 1091838 w 1480915"/>
                <a:gd name="connsiteY237" fmla="*/ 245987 h 1202020"/>
                <a:gd name="connsiteX238" fmla="*/ 1088605 w 1480915"/>
                <a:gd name="connsiteY238" fmla="*/ 249664 h 1202020"/>
                <a:gd name="connsiteX239" fmla="*/ 1085151 w 1480915"/>
                <a:gd name="connsiteY239" fmla="*/ 253621 h 1202020"/>
                <a:gd name="connsiteX240" fmla="*/ 1081974 w 1480915"/>
                <a:gd name="connsiteY240" fmla="*/ 257243 h 1202020"/>
                <a:gd name="connsiteX241" fmla="*/ 1034384 w 1480915"/>
                <a:gd name="connsiteY241" fmla="*/ 305669 h 1202020"/>
                <a:gd name="connsiteX242" fmla="*/ 1048984 w 1480915"/>
                <a:gd name="connsiteY242" fmla="*/ 318430 h 1202020"/>
                <a:gd name="connsiteX243" fmla="*/ 1084482 w 1480915"/>
                <a:gd name="connsiteY243" fmla="*/ 349860 h 1202020"/>
                <a:gd name="connsiteX244" fmla="*/ 1093454 w 1480915"/>
                <a:gd name="connsiteY244" fmla="*/ 357940 h 1202020"/>
                <a:gd name="connsiteX245" fmla="*/ 1107552 w 1480915"/>
                <a:gd name="connsiteY245" fmla="*/ 370757 h 1202020"/>
                <a:gd name="connsiteX246" fmla="*/ 1134356 w 1480915"/>
                <a:gd name="connsiteY246" fmla="*/ 395778 h 1202020"/>
                <a:gd name="connsiteX247" fmla="*/ 1147954 w 1480915"/>
                <a:gd name="connsiteY247" fmla="*/ 408929 h 1202020"/>
                <a:gd name="connsiteX248" fmla="*/ 1156535 w 1480915"/>
                <a:gd name="connsiteY248" fmla="*/ 417455 h 1202020"/>
                <a:gd name="connsiteX249" fmla="*/ 1174702 w 1480915"/>
                <a:gd name="connsiteY249" fmla="*/ 436123 h 1202020"/>
                <a:gd name="connsiteX250" fmla="*/ 1183005 w 1480915"/>
                <a:gd name="connsiteY250" fmla="*/ 445095 h 1202020"/>
                <a:gd name="connsiteX251" fmla="*/ 1185569 w 1480915"/>
                <a:gd name="connsiteY251" fmla="*/ 447993 h 1202020"/>
                <a:gd name="connsiteX252" fmla="*/ 1189247 w 1480915"/>
                <a:gd name="connsiteY252" fmla="*/ 452172 h 1202020"/>
                <a:gd name="connsiteX253" fmla="*/ 1194039 w 1480915"/>
                <a:gd name="connsiteY253" fmla="*/ 457912 h 1202020"/>
                <a:gd name="connsiteX254" fmla="*/ 1204460 w 1480915"/>
                <a:gd name="connsiteY254" fmla="*/ 472067 h 1202020"/>
                <a:gd name="connsiteX255" fmla="*/ 1210812 w 1480915"/>
                <a:gd name="connsiteY255" fmla="*/ 487502 h 1202020"/>
                <a:gd name="connsiteX256" fmla="*/ 1213376 w 1480915"/>
                <a:gd name="connsiteY256" fmla="*/ 489397 h 1202020"/>
                <a:gd name="connsiteX257" fmla="*/ 1220843 w 1480915"/>
                <a:gd name="connsiteY257" fmla="*/ 487113 h 1202020"/>
                <a:gd name="connsiteX258" fmla="*/ 1227642 w 1480915"/>
                <a:gd name="connsiteY258" fmla="*/ 485162 h 1202020"/>
                <a:gd name="connsiteX259" fmla="*/ 1228143 w 1480915"/>
                <a:gd name="connsiteY259" fmla="*/ 485051 h 1202020"/>
                <a:gd name="connsiteX260" fmla="*/ 1232657 w 1480915"/>
                <a:gd name="connsiteY260" fmla="*/ 483825 h 1202020"/>
                <a:gd name="connsiteX261" fmla="*/ 1237672 w 1480915"/>
                <a:gd name="connsiteY261" fmla="*/ 482599 h 1202020"/>
                <a:gd name="connsiteX262" fmla="*/ 1243301 w 1480915"/>
                <a:gd name="connsiteY262" fmla="*/ 481317 h 1202020"/>
                <a:gd name="connsiteX263" fmla="*/ 1251660 w 1480915"/>
                <a:gd name="connsiteY263" fmla="*/ 479589 h 1202020"/>
                <a:gd name="connsiteX264" fmla="*/ 1256953 w 1480915"/>
                <a:gd name="connsiteY264" fmla="*/ 478586 h 1202020"/>
                <a:gd name="connsiteX265" fmla="*/ 1295516 w 1480915"/>
                <a:gd name="connsiteY265" fmla="*/ 473627 h 1202020"/>
                <a:gd name="connsiteX266" fmla="*/ 1302872 w 1480915"/>
                <a:gd name="connsiteY266" fmla="*/ 473125 h 1202020"/>
                <a:gd name="connsiteX267" fmla="*/ 1331960 w 1480915"/>
                <a:gd name="connsiteY267" fmla="*/ 472234 h 1202020"/>
                <a:gd name="connsiteX268" fmla="*/ 1333800 w 1480915"/>
                <a:gd name="connsiteY268" fmla="*/ 472234 h 1202020"/>
                <a:gd name="connsiteX269" fmla="*/ 1343050 w 1480915"/>
                <a:gd name="connsiteY269" fmla="*/ 472401 h 1202020"/>
                <a:gd name="connsiteX270" fmla="*/ 1345558 w 1480915"/>
                <a:gd name="connsiteY270" fmla="*/ 472457 h 1202020"/>
                <a:gd name="connsiteX271" fmla="*/ 1352189 w 1480915"/>
                <a:gd name="connsiteY271" fmla="*/ 472679 h 1202020"/>
                <a:gd name="connsiteX272" fmla="*/ 1354585 w 1480915"/>
                <a:gd name="connsiteY272" fmla="*/ 472791 h 1202020"/>
                <a:gd name="connsiteX273" fmla="*/ 1354697 w 1480915"/>
                <a:gd name="connsiteY273" fmla="*/ 472791 h 1202020"/>
                <a:gd name="connsiteX274" fmla="*/ 1373922 w 1480915"/>
                <a:gd name="connsiteY274" fmla="*/ 474017 h 1202020"/>
                <a:gd name="connsiteX275" fmla="*/ 1389302 w 1480915"/>
                <a:gd name="connsiteY275" fmla="*/ 475522 h 1202020"/>
                <a:gd name="connsiteX276" fmla="*/ 1399835 w 1480915"/>
                <a:gd name="connsiteY276" fmla="*/ 476803 h 1202020"/>
                <a:gd name="connsiteX277" fmla="*/ 1404906 w 1480915"/>
                <a:gd name="connsiteY277" fmla="*/ 477472 h 1202020"/>
                <a:gd name="connsiteX278" fmla="*/ 1423741 w 1480915"/>
                <a:gd name="connsiteY278" fmla="*/ 480370 h 1202020"/>
                <a:gd name="connsiteX279" fmla="*/ 1432044 w 1480915"/>
                <a:gd name="connsiteY279" fmla="*/ 481874 h 1202020"/>
                <a:gd name="connsiteX280" fmla="*/ 1432992 w 1480915"/>
                <a:gd name="connsiteY280" fmla="*/ 482041 h 1202020"/>
                <a:gd name="connsiteX281" fmla="*/ 1439679 w 1480915"/>
                <a:gd name="connsiteY281" fmla="*/ 483379 h 1202020"/>
                <a:gd name="connsiteX282" fmla="*/ 1465368 w 1480915"/>
                <a:gd name="connsiteY282" fmla="*/ 489341 h 1202020"/>
                <a:gd name="connsiteX283" fmla="*/ 1467319 w 1480915"/>
                <a:gd name="connsiteY283" fmla="*/ 489899 h 1202020"/>
                <a:gd name="connsiteX284" fmla="*/ 1469102 w 1480915"/>
                <a:gd name="connsiteY284" fmla="*/ 490400 h 1202020"/>
                <a:gd name="connsiteX285" fmla="*/ 1469492 w 1480915"/>
                <a:gd name="connsiteY285" fmla="*/ 490400 h 1202020"/>
                <a:gd name="connsiteX286" fmla="*/ 1470161 w 1480915"/>
                <a:gd name="connsiteY286" fmla="*/ 490568 h 1202020"/>
                <a:gd name="connsiteX287" fmla="*/ 1480916 w 1480915"/>
                <a:gd name="connsiteY287" fmla="*/ 492462 h 1202020"/>
                <a:gd name="connsiteX288" fmla="*/ 1480693 w 1480915"/>
                <a:gd name="connsiteY288" fmla="*/ 472902 h 120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</a:cxnLst>
              <a:rect l="l" t="t" r="r" b="b"/>
              <a:pathLst>
                <a:path w="1480915" h="1202020">
                  <a:moveTo>
                    <a:pt x="858179" y="744399"/>
                  </a:moveTo>
                  <a:cubicBezTo>
                    <a:pt x="858012" y="743730"/>
                    <a:pt x="857845" y="743006"/>
                    <a:pt x="857733" y="742226"/>
                  </a:cubicBezTo>
                  <a:cubicBezTo>
                    <a:pt x="857287" y="740164"/>
                    <a:pt x="856674" y="737656"/>
                    <a:pt x="855838" y="734814"/>
                  </a:cubicBezTo>
                  <a:cubicBezTo>
                    <a:pt x="855281" y="732696"/>
                    <a:pt x="854557" y="730412"/>
                    <a:pt x="853721" y="727904"/>
                  </a:cubicBezTo>
                  <a:cubicBezTo>
                    <a:pt x="852328" y="723558"/>
                    <a:pt x="850544" y="718654"/>
                    <a:pt x="848260" y="713304"/>
                  </a:cubicBezTo>
                  <a:cubicBezTo>
                    <a:pt x="847591" y="711688"/>
                    <a:pt x="846922" y="710072"/>
                    <a:pt x="846142" y="708400"/>
                  </a:cubicBezTo>
                  <a:cubicBezTo>
                    <a:pt x="845195" y="706282"/>
                    <a:pt x="844192" y="704165"/>
                    <a:pt x="843133" y="701992"/>
                  </a:cubicBezTo>
                  <a:cubicBezTo>
                    <a:pt x="842576" y="700877"/>
                    <a:pt x="842074" y="699763"/>
                    <a:pt x="841461" y="698648"/>
                  </a:cubicBezTo>
                  <a:cubicBezTo>
                    <a:pt x="840904" y="697478"/>
                    <a:pt x="840291" y="696363"/>
                    <a:pt x="839678" y="695193"/>
                  </a:cubicBezTo>
                  <a:cubicBezTo>
                    <a:pt x="838508" y="692908"/>
                    <a:pt x="837170" y="690568"/>
                    <a:pt x="835833" y="688171"/>
                  </a:cubicBezTo>
                  <a:cubicBezTo>
                    <a:pt x="834440" y="685775"/>
                    <a:pt x="832991" y="683323"/>
                    <a:pt x="831430" y="680816"/>
                  </a:cubicBezTo>
                  <a:cubicBezTo>
                    <a:pt x="830204" y="678810"/>
                    <a:pt x="828923" y="676804"/>
                    <a:pt x="827585" y="674742"/>
                  </a:cubicBezTo>
                  <a:cubicBezTo>
                    <a:pt x="827195" y="674240"/>
                    <a:pt x="826749" y="673683"/>
                    <a:pt x="826304" y="673070"/>
                  </a:cubicBezTo>
                  <a:cubicBezTo>
                    <a:pt x="826304" y="673014"/>
                    <a:pt x="826192" y="672958"/>
                    <a:pt x="826137" y="672903"/>
                  </a:cubicBezTo>
                  <a:cubicBezTo>
                    <a:pt x="825858" y="672512"/>
                    <a:pt x="825579" y="672178"/>
                    <a:pt x="825301" y="671788"/>
                  </a:cubicBezTo>
                  <a:cubicBezTo>
                    <a:pt x="825022" y="671398"/>
                    <a:pt x="824743" y="670952"/>
                    <a:pt x="824465" y="670562"/>
                  </a:cubicBezTo>
                  <a:cubicBezTo>
                    <a:pt x="823462" y="669225"/>
                    <a:pt x="822403" y="667664"/>
                    <a:pt x="821233" y="665937"/>
                  </a:cubicBezTo>
                  <a:lnTo>
                    <a:pt x="810087" y="646656"/>
                  </a:lnTo>
                  <a:lnTo>
                    <a:pt x="810032" y="646656"/>
                  </a:lnTo>
                  <a:cubicBezTo>
                    <a:pt x="808917" y="644483"/>
                    <a:pt x="807858" y="642198"/>
                    <a:pt x="806744" y="639857"/>
                  </a:cubicBezTo>
                  <a:cubicBezTo>
                    <a:pt x="806409" y="639077"/>
                    <a:pt x="806019" y="638297"/>
                    <a:pt x="805629" y="637461"/>
                  </a:cubicBezTo>
                  <a:cubicBezTo>
                    <a:pt x="804905" y="635845"/>
                    <a:pt x="804125" y="634173"/>
                    <a:pt x="803400" y="632446"/>
                  </a:cubicBezTo>
                  <a:cubicBezTo>
                    <a:pt x="802620" y="630774"/>
                    <a:pt x="801896" y="628991"/>
                    <a:pt x="801171" y="627152"/>
                  </a:cubicBezTo>
                  <a:cubicBezTo>
                    <a:pt x="800948" y="626539"/>
                    <a:pt x="800670" y="625926"/>
                    <a:pt x="800447" y="625313"/>
                  </a:cubicBezTo>
                  <a:cubicBezTo>
                    <a:pt x="800057" y="624366"/>
                    <a:pt x="799667" y="623418"/>
                    <a:pt x="799332" y="622471"/>
                  </a:cubicBezTo>
                  <a:cubicBezTo>
                    <a:pt x="799165" y="622081"/>
                    <a:pt x="798998" y="621635"/>
                    <a:pt x="798831" y="621189"/>
                  </a:cubicBezTo>
                  <a:cubicBezTo>
                    <a:pt x="798385" y="620075"/>
                    <a:pt x="797939" y="618904"/>
                    <a:pt x="797549" y="617734"/>
                  </a:cubicBezTo>
                  <a:cubicBezTo>
                    <a:pt x="797103" y="616564"/>
                    <a:pt x="796657" y="615393"/>
                    <a:pt x="796267" y="614168"/>
                  </a:cubicBezTo>
                  <a:cubicBezTo>
                    <a:pt x="796100" y="613722"/>
                    <a:pt x="795933" y="613276"/>
                    <a:pt x="795766" y="612774"/>
                  </a:cubicBezTo>
                  <a:cubicBezTo>
                    <a:pt x="795487" y="611994"/>
                    <a:pt x="795209" y="611214"/>
                    <a:pt x="794986" y="610434"/>
                  </a:cubicBezTo>
                  <a:cubicBezTo>
                    <a:pt x="794373" y="608762"/>
                    <a:pt x="793815" y="606979"/>
                    <a:pt x="793258" y="605196"/>
                  </a:cubicBezTo>
                  <a:cubicBezTo>
                    <a:pt x="792645" y="603357"/>
                    <a:pt x="792088" y="601518"/>
                    <a:pt x="791531" y="599623"/>
                  </a:cubicBezTo>
                  <a:cubicBezTo>
                    <a:pt x="791196" y="598564"/>
                    <a:pt x="790862" y="597394"/>
                    <a:pt x="790528" y="596224"/>
                  </a:cubicBezTo>
                  <a:cubicBezTo>
                    <a:pt x="789859" y="593939"/>
                    <a:pt x="789190" y="591599"/>
                    <a:pt x="788577" y="589202"/>
                  </a:cubicBezTo>
                  <a:cubicBezTo>
                    <a:pt x="788243" y="588088"/>
                    <a:pt x="787964" y="586973"/>
                    <a:pt x="787686" y="585803"/>
                  </a:cubicBezTo>
                  <a:cubicBezTo>
                    <a:pt x="787630" y="585524"/>
                    <a:pt x="787518" y="585190"/>
                    <a:pt x="787463" y="584856"/>
                  </a:cubicBezTo>
                  <a:cubicBezTo>
                    <a:pt x="787073" y="583240"/>
                    <a:pt x="786683" y="581624"/>
                    <a:pt x="786292" y="579952"/>
                  </a:cubicBezTo>
                  <a:cubicBezTo>
                    <a:pt x="785847" y="578224"/>
                    <a:pt x="785457" y="576441"/>
                    <a:pt x="785067" y="574658"/>
                  </a:cubicBezTo>
                  <a:cubicBezTo>
                    <a:pt x="784732" y="573153"/>
                    <a:pt x="784398" y="571649"/>
                    <a:pt x="784119" y="570144"/>
                  </a:cubicBezTo>
                  <a:cubicBezTo>
                    <a:pt x="783785" y="568640"/>
                    <a:pt x="783450" y="567079"/>
                    <a:pt x="783172" y="565519"/>
                  </a:cubicBezTo>
                  <a:lnTo>
                    <a:pt x="782782" y="563401"/>
                  </a:lnTo>
                  <a:lnTo>
                    <a:pt x="779884" y="546572"/>
                  </a:lnTo>
                  <a:cubicBezTo>
                    <a:pt x="778435" y="537043"/>
                    <a:pt x="777321" y="526901"/>
                    <a:pt x="776540" y="516201"/>
                  </a:cubicBezTo>
                  <a:lnTo>
                    <a:pt x="774869" y="506561"/>
                  </a:lnTo>
                  <a:lnTo>
                    <a:pt x="764727" y="498982"/>
                  </a:lnTo>
                  <a:cubicBezTo>
                    <a:pt x="607524" y="531693"/>
                    <a:pt x="503818" y="579283"/>
                    <a:pt x="481750" y="589982"/>
                  </a:cubicBezTo>
                  <a:cubicBezTo>
                    <a:pt x="481750" y="589982"/>
                    <a:pt x="481750" y="589927"/>
                    <a:pt x="481750" y="589927"/>
                  </a:cubicBezTo>
                  <a:lnTo>
                    <a:pt x="464643" y="602688"/>
                  </a:lnTo>
                  <a:cubicBezTo>
                    <a:pt x="427195" y="634953"/>
                    <a:pt x="315910" y="746127"/>
                    <a:pt x="187518" y="892295"/>
                  </a:cubicBezTo>
                  <a:cubicBezTo>
                    <a:pt x="132349" y="955154"/>
                    <a:pt x="74060" y="1024533"/>
                    <a:pt x="17052" y="1096865"/>
                  </a:cubicBezTo>
                  <a:cubicBezTo>
                    <a:pt x="12260" y="1102995"/>
                    <a:pt x="7467" y="1109125"/>
                    <a:pt x="2675" y="1115255"/>
                  </a:cubicBezTo>
                  <a:lnTo>
                    <a:pt x="0" y="1118320"/>
                  </a:lnTo>
                  <a:lnTo>
                    <a:pt x="9529" y="1136375"/>
                  </a:lnTo>
                  <a:lnTo>
                    <a:pt x="32377" y="1166857"/>
                  </a:lnTo>
                  <a:lnTo>
                    <a:pt x="46698" y="1186027"/>
                  </a:lnTo>
                  <a:lnTo>
                    <a:pt x="57565" y="1202020"/>
                  </a:lnTo>
                  <a:lnTo>
                    <a:pt x="64531" y="1198677"/>
                  </a:lnTo>
                  <a:lnTo>
                    <a:pt x="64753" y="1198677"/>
                  </a:lnTo>
                  <a:cubicBezTo>
                    <a:pt x="75954" y="1195389"/>
                    <a:pt x="230538" y="1150697"/>
                    <a:pt x="396323" y="1094525"/>
                  </a:cubicBezTo>
                  <a:lnTo>
                    <a:pt x="396378" y="1094525"/>
                  </a:lnTo>
                  <a:cubicBezTo>
                    <a:pt x="496406" y="1060644"/>
                    <a:pt x="600558" y="1022583"/>
                    <a:pt x="679633" y="986863"/>
                  </a:cubicBezTo>
                  <a:lnTo>
                    <a:pt x="696852" y="978336"/>
                  </a:lnTo>
                  <a:cubicBezTo>
                    <a:pt x="706772" y="972931"/>
                    <a:pt x="722152" y="964238"/>
                    <a:pt x="727669" y="959445"/>
                  </a:cubicBezTo>
                  <a:cubicBezTo>
                    <a:pt x="728338" y="958888"/>
                    <a:pt x="729006" y="958275"/>
                    <a:pt x="729675" y="957606"/>
                  </a:cubicBezTo>
                  <a:cubicBezTo>
                    <a:pt x="730065" y="957272"/>
                    <a:pt x="730455" y="956882"/>
                    <a:pt x="730845" y="956548"/>
                  </a:cubicBezTo>
                  <a:cubicBezTo>
                    <a:pt x="732350" y="955099"/>
                    <a:pt x="733910" y="953538"/>
                    <a:pt x="735470" y="951922"/>
                  </a:cubicBezTo>
                  <a:cubicBezTo>
                    <a:pt x="735526" y="951811"/>
                    <a:pt x="735638" y="951755"/>
                    <a:pt x="735693" y="951644"/>
                  </a:cubicBezTo>
                  <a:cubicBezTo>
                    <a:pt x="735805" y="951644"/>
                    <a:pt x="735861" y="951476"/>
                    <a:pt x="735972" y="951421"/>
                  </a:cubicBezTo>
                  <a:cubicBezTo>
                    <a:pt x="736139" y="951198"/>
                    <a:pt x="736362" y="951031"/>
                    <a:pt x="736529" y="950808"/>
                  </a:cubicBezTo>
                  <a:cubicBezTo>
                    <a:pt x="736919" y="950418"/>
                    <a:pt x="737309" y="949972"/>
                    <a:pt x="737700" y="949526"/>
                  </a:cubicBezTo>
                  <a:cubicBezTo>
                    <a:pt x="737811" y="949359"/>
                    <a:pt x="737978" y="949248"/>
                    <a:pt x="738090" y="949080"/>
                  </a:cubicBezTo>
                  <a:lnTo>
                    <a:pt x="738090" y="949080"/>
                  </a:lnTo>
                  <a:cubicBezTo>
                    <a:pt x="738424" y="948690"/>
                    <a:pt x="738814" y="948300"/>
                    <a:pt x="739148" y="947854"/>
                  </a:cubicBezTo>
                  <a:cubicBezTo>
                    <a:pt x="739706" y="947297"/>
                    <a:pt x="740207" y="946684"/>
                    <a:pt x="740709" y="946127"/>
                  </a:cubicBezTo>
                  <a:cubicBezTo>
                    <a:pt x="742102" y="944511"/>
                    <a:pt x="743551" y="942839"/>
                    <a:pt x="744944" y="941111"/>
                  </a:cubicBezTo>
                  <a:cubicBezTo>
                    <a:pt x="745613" y="940331"/>
                    <a:pt x="746281" y="939551"/>
                    <a:pt x="746894" y="938771"/>
                  </a:cubicBezTo>
                  <a:cubicBezTo>
                    <a:pt x="747674" y="937768"/>
                    <a:pt x="748455" y="936820"/>
                    <a:pt x="749179" y="935873"/>
                  </a:cubicBezTo>
                  <a:cubicBezTo>
                    <a:pt x="750182" y="934536"/>
                    <a:pt x="751297" y="933143"/>
                    <a:pt x="752355" y="931750"/>
                  </a:cubicBezTo>
                  <a:cubicBezTo>
                    <a:pt x="752968" y="931025"/>
                    <a:pt x="753526" y="930245"/>
                    <a:pt x="754083" y="929520"/>
                  </a:cubicBezTo>
                  <a:cubicBezTo>
                    <a:pt x="754194" y="929353"/>
                    <a:pt x="754306" y="929242"/>
                    <a:pt x="754306" y="929130"/>
                  </a:cubicBezTo>
                  <a:cubicBezTo>
                    <a:pt x="754362" y="929075"/>
                    <a:pt x="754417" y="929075"/>
                    <a:pt x="754417" y="929019"/>
                  </a:cubicBezTo>
                  <a:cubicBezTo>
                    <a:pt x="754584" y="928852"/>
                    <a:pt x="754696" y="928740"/>
                    <a:pt x="754752" y="928573"/>
                  </a:cubicBezTo>
                  <a:cubicBezTo>
                    <a:pt x="755476" y="927626"/>
                    <a:pt x="756200" y="926567"/>
                    <a:pt x="756981" y="925620"/>
                  </a:cubicBezTo>
                  <a:cubicBezTo>
                    <a:pt x="756981" y="925508"/>
                    <a:pt x="757092" y="925452"/>
                    <a:pt x="757148" y="925341"/>
                  </a:cubicBezTo>
                  <a:cubicBezTo>
                    <a:pt x="757928" y="924227"/>
                    <a:pt x="758764" y="923112"/>
                    <a:pt x="759600" y="921997"/>
                  </a:cubicBezTo>
                  <a:cubicBezTo>
                    <a:pt x="759990" y="921496"/>
                    <a:pt x="760380" y="920939"/>
                    <a:pt x="760770" y="920382"/>
                  </a:cubicBezTo>
                  <a:cubicBezTo>
                    <a:pt x="761160" y="919824"/>
                    <a:pt x="761606" y="919211"/>
                    <a:pt x="761996" y="918598"/>
                  </a:cubicBezTo>
                  <a:cubicBezTo>
                    <a:pt x="763835" y="916035"/>
                    <a:pt x="765674" y="913360"/>
                    <a:pt x="767513" y="910630"/>
                  </a:cubicBezTo>
                  <a:cubicBezTo>
                    <a:pt x="767624" y="910462"/>
                    <a:pt x="767736" y="910351"/>
                    <a:pt x="767847" y="910184"/>
                  </a:cubicBezTo>
                  <a:cubicBezTo>
                    <a:pt x="767903" y="910016"/>
                    <a:pt x="768014" y="909849"/>
                    <a:pt x="768126" y="909682"/>
                  </a:cubicBezTo>
                  <a:cubicBezTo>
                    <a:pt x="768572" y="909069"/>
                    <a:pt x="768962" y="908456"/>
                    <a:pt x="769352" y="907843"/>
                  </a:cubicBezTo>
                  <a:cubicBezTo>
                    <a:pt x="769575" y="907620"/>
                    <a:pt x="769742" y="907342"/>
                    <a:pt x="769909" y="907063"/>
                  </a:cubicBezTo>
                  <a:cubicBezTo>
                    <a:pt x="770801" y="905726"/>
                    <a:pt x="771692" y="904388"/>
                    <a:pt x="772584" y="903051"/>
                  </a:cubicBezTo>
                  <a:cubicBezTo>
                    <a:pt x="773476" y="901713"/>
                    <a:pt x="774367" y="900320"/>
                    <a:pt x="775259" y="898927"/>
                  </a:cubicBezTo>
                  <a:cubicBezTo>
                    <a:pt x="776708" y="896753"/>
                    <a:pt x="778101" y="894525"/>
                    <a:pt x="779550" y="892295"/>
                  </a:cubicBezTo>
                  <a:cubicBezTo>
                    <a:pt x="779884" y="891794"/>
                    <a:pt x="780218" y="891237"/>
                    <a:pt x="780553" y="890735"/>
                  </a:cubicBezTo>
                  <a:cubicBezTo>
                    <a:pt x="781723" y="888841"/>
                    <a:pt x="782949" y="886890"/>
                    <a:pt x="784175" y="884940"/>
                  </a:cubicBezTo>
                  <a:cubicBezTo>
                    <a:pt x="785847" y="882209"/>
                    <a:pt x="787518" y="879479"/>
                    <a:pt x="789190" y="876804"/>
                  </a:cubicBezTo>
                  <a:cubicBezTo>
                    <a:pt x="789469" y="876358"/>
                    <a:pt x="789748" y="875912"/>
                    <a:pt x="790026" y="875411"/>
                  </a:cubicBezTo>
                  <a:cubicBezTo>
                    <a:pt x="790639" y="874408"/>
                    <a:pt x="791252" y="873404"/>
                    <a:pt x="791865" y="872401"/>
                  </a:cubicBezTo>
                  <a:cubicBezTo>
                    <a:pt x="792032" y="872123"/>
                    <a:pt x="792199" y="871788"/>
                    <a:pt x="792422" y="871510"/>
                  </a:cubicBezTo>
                  <a:cubicBezTo>
                    <a:pt x="792868" y="870674"/>
                    <a:pt x="793370" y="869838"/>
                    <a:pt x="793871" y="869002"/>
                  </a:cubicBezTo>
                  <a:cubicBezTo>
                    <a:pt x="794484" y="868055"/>
                    <a:pt x="795041" y="867052"/>
                    <a:pt x="795654" y="866104"/>
                  </a:cubicBezTo>
                  <a:cubicBezTo>
                    <a:pt x="796880" y="863987"/>
                    <a:pt x="798162" y="861814"/>
                    <a:pt x="799444" y="859696"/>
                  </a:cubicBezTo>
                  <a:cubicBezTo>
                    <a:pt x="801450" y="856241"/>
                    <a:pt x="803400" y="852842"/>
                    <a:pt x="805406" y="849386"/>
                  </a:cubicBezTo>
                  <a:cubicBezTo>
                    <a:pt x="806911" y="846768"/>
                    <a:pt x="808416" y="844148"/>
                    <a:pt x="809865" y="841585"/>
                  </a:cubicBezTo>
                  <a:cubicBezTo>
                    <a:pt x="810589" y="840248"/>
                    <a:pt x="811313" y="838966"/>
                    <a:pt x="812038" y="837684"/>
                  </a:cubicBezTo>
                  <a:cubicBezTo>
                    <a:pt x="812149" y="837517"/>
                    <a:pt x="812261" y="837350"/>
                    <a:pt x="812372" y="837182"/>
                  </a:cubicBezTo>
                  <a:cubicBezTo>
                    <a:pt x="812484" y="836904"/>
                    <a:pt x="812651" y="836681"/>
                    <a:pt x="812762" y="836458"/>
                  </a:cubicBezTo>
                  <a:cubicBezTo>
                    <a:pt x="814713" y="832948"/>
                    <a:pt x="816663" y="829493"/>
                    <a:pt x="818502" y="826093"/>
                  </a:cubicBezTo>
                  <a:cubicBezTo>
                    <a:pt x="819171" y="824979"/>
                    <a:pt x="819784" y="823808"/>
                    <a:pt x="820452" y="822638"/>
                  </a:cubicBezTo>
                  <a:cubicBezTo>
                    <a:pt x="821734" y="820242"/>
                    <a:pt x="823016" y="817902"/>
                    <a:pt x="824298" y="815617"/>
                  </a:cubicBezTo>
                  <a:cubicBezTo>
                    <a:pt x="825133" y="814112"/>
                    <a:pt x="825914" y="812608"/>
                    <a:pt x="826694" y="811159"/>
                  </a:cubicBezTo>
                  <a:cubicBezTo>
                    <a:pt x="827028" y="810546"/>
                    <a:pt x="827362" y="809933"/>
                    <a:pt x="827697" y="809375"/>
                  </a:cubicBezTo>
                  <a:cubicBezTo>
                    <a:pt x="828254" y="808317"/>
                    <a:pt x="828811" y="807258"/>
                    <a:pt x="829369" y="806255"/>
                  </a:cubicBezTo>
                  <a:cubicBezTo>
                    <a:pt x="831096" y="803023"/>
                    <a:pt x="832768" y="799846"/>
                    <a:pt x="834440" y="796781"/>
                  </a:cubicBezTo>
                  <a:cubicBezTo>
                    <a:pt x="836334" y="793215"/>
                    <a:pt x="838118" y="789760"/>
                    <a:pt x="839901" y="786416"/>
                  </a:cubicBezTo>
                  <a:cubicBezTo>
                    <a:pt x="839957" y="786305"/>
                    <a:pt x="840012" y="786138"/>
                    <a:pt x="840124" y="786026"/>
                  </a:cubicBezTo>
                  <a:cubicBezTo>
                    <a:pt x="840458" y="785302"/>
                    <a:pt x="840848" y="784578"/>
                    <a:pt x="841238" y="783797"/>
                  </a:cubicBezTo>
                  <a:cubicBezTo>
                    <a:pt x="841628" y="783017"/>
                    <a:pt x="842074" y="782237"/>
                    <a:pt x="842464" y="781512"/>
                  </a:cubicBezTo>
                  <a:cubicBezTo>
                    <a:pt x="842631" y="781234"/>
                    <a:pt x="842743" y="780955"/>
                    <a:pt x="842854" y="780677"/>
                  </a:cubicBezTo>
                  <a:cubicBezTo>
                    <a:pt x="843411" y="779674"/>
                    <a:pt x="843913" y="778670"/>
                    <a:pt x="844415" y="777667"/>
                  </a:cubicBezTo>
                  <a:cubicBezTo>
                    <a:pt x="844582" y="777389"/>
                    <a:pt x="844749" y="777110"/>
                    <a:pt x="844916" y="776776"/>
                  </a:cubicBezTo>
                  <a:lnTo>
                    <a:pt x="845306" y="776051"/>
                  </a:lnTo>
                  <a:lnTo>
                    <a:pt x="845919" y="774770"/>
                  </a:lnTo>
                  <a:cubicBezTo>
                    <a:pt x="846922" y="772875"/>
                    <a:pt x="847870" y="770980"/>
                    <a:pt x="848817" y="769197"/>
                  </a:cubicBezTo>
                  <a:cubicBezTo>
                    <a:pt x="849709" y="767414"/>
                    <a:pt x="850600" y="765686"/>
                    <a:pt x="851436" y="764070"/>
                  </a:cubicBezTo>
                  <a:cubicBezTo>
                    <a:pt x="851715" y="763457"/>
                    <a:pt x="852049" y="762900"/>
                    <a:pt x="852328" y="762343"/>
                  </a:cubicBezTo>
                  <a:cubicBezTo>
                    <a:pt x="852662" y="761618"/>
                    <a:pt x="852996" y="760949"/>
                    <a:pt x="853386" y="760281"/>
                  </a:cubicBezTo>
                  <a:cubicBezTo>
                    <a:pt x="854167" y="758665"/>
                    <a:pt x="854947" y="757104"/>
                    <a:pt x="855727" y="755656"/>
                  </a:cubicBezTo>
                  <a:cubicBezTo>
                    <a:pt x="855783" y="755544"/>
                    <a:pt x="855838" y="755377"/>
                    <a:pt x="855894" y="755266"/>
                  </a:cubicBezTo>
                  <a:cubicBezTo>
                    <a:pt x="856284" y="754541"/>
                    <a:pt x="856619" y="753817"/>
                    <a:pt x="856953" y="753148"/>
                  </a:cubicBezTo>
                  <a:cubicBezTo>
                    <a:pt x="857009" y="752981"/>
                    <a:pt x="857064" y="752814"/>
                    <a:pt x="857176" y="752702"/>
                  </a:cubicBezTo>
                  <a:cubicBezTo>
                    <a:pt x="857733" y="751643"/>
                    <a:pt x="858235" y="750640"/>
                    <a:pt x="858680" y="749693"/>
                  </a:cubicBezTo>
                  <a:cubicBezTo>
                    <a:pt x="858792" y="749526"/>
                    <a:pt x="858848" y="749303"/>
                    <a:pt x="858903" y="749247"/>
                  </a:cubicBezTo>
                  <a:lnTo>
                    <a:pt x="858959" y="749247"/>
                  </a:lnTo>
                  <a:cubicBezTo>
                    <a:pt x="858959" y="749247"/>
                    <a:pt x="858792" y="747520"/>
                    <a:pt x="858179" y="744399"/>
                  </a:cubicBezTo>
                  <a:close/>
                  <a:moveTo>
                    <a:pt x="1480637" y="472958"/>
                  </a:moveTo>
                  <a:cubicBezTo>
                    <a:pt x="1480303" y="469949"/>
                    <a:pt x="1479801" y="466995"/>
                    <a:pt x="1479300" y="463986"/>
                  </a:cubicBezTo>
                  <a:cubicBezTo>
                    <a:pt x="1478910" y="461813"/>
                    <a:pt x="1478464" y="459639"/>
                    <a:pt x="1478018" y="457466"/>
                  </a:cubicBezTo>
                  <a:cubicBezTo>
                    <a:pt x="1477516" y="455349"/>
                    <a:pt x="1477015" y="453287"/>
                    <a:pt x="1476513" y="451169"/>
                  </a:cubicBezTo>
                  <a:cubicBezTo>
                    <a:pt x="1476179" y="449943"/>
                    <a:pt x="1475901" y="448662"/>
                    <a:pt x="1475510" y="447436"/>
                  </a:cubicBezTo>
                  <a:cubicBezTo>
                    <a:pt x="1474507" y="443813"/>
                    <a:pt x="1473393" y="440191"/>
                    <a:pt x="1472223" y="436625"/>
                  </a:cubicBezTo>
                  <a:cubicBezTo>
                    <a:pt x="1471665" y="434953"/>
                    <a:pt x="1471108" y="433281"/>
                    <a:pt x="1470495" y="431609"/>
                  </a:cubicBezTo>
                  <a:cubicBezTo>
                    <a:pt x="1468210" y="425257"/>
                    <a:pt x="1465703" y="419071"/>
                    <a:pt x="1463084" y="413108"/>
                  </a:cubicBezTo>
                  <a:cubicBezTo>
                    <a:pt x="1460855" y="408093"/>
                    <a:pt x="1458570" y="403245"/>
                    <a:pt x="1456174" y="398620"/>
                  </a:cubicBezTo>
                  <a:cubicBezTo>
                    <a:pt x="1455449" y="397171"/>
                    <a:pt x="1454725" y="395722"/>
                    <a:pt x="1453945" y="394329"/>
                  </a:cubicBezTo>
                  <a:cubicBezTo>
                    <a:pt x="1452440" y="391431"/>
                    <a:pt x="1450935" y="388589"/>
                    <a:pt x="1449431" y="385914"/>
                  </a:cubicBezTo>
                  <a:cubicBezTo>
                    <a:pt x="1448149" y="383685"/>
                    <a:pt x="1446923" y="381512"/>
                    <a:pt x="1445697" y="379450"/>
                  </a:cubicBezTo>
                  <a:cubicBezTo>
                    <a:pt x="1444025" y="376608"/>
                    <a:pt x="1442409" y="373878"/>
                    <a:pt x="1440793" y="371314"/>
                  </a:cubicBezTo>
                  <a:cubicBezTo>
                    <a:pt x="1439957" y="369921"/>
                    <a:pt x="1439066" y="368639"/>
                    <a:pt x="1438286" y="367357"/>
                  </a:cubicBezTo>
                  <a:cubicBezTo>
                    <a:pt x="1437450" y="366076"/>
                    <a:pt x="1436614" y="364794"/>
                    <a:pt x="1435834" y="363624"/>
                  </a:cubicBezTo>
                  <a:cubicBezTo>
                    <a:pt x="1435053" y="362342"/>
                    <a:pt x="1434218" y="361172"/>
                    <a:pt x="1433493" y="360057"/>
                  </a:cubicBezTo>
                  <a:cubicBezTo>
                    <a:pt x="1432713" y="358887"/>
                    <a:pt x="1431989" y="357828"/>
                    <a:pt x="1431264" y="356770"/>
                  </a:cubicBezTo>
                  <a:cubicBezTo>
                    <a:pt x="1431208" y="356770"/>
                    <a:pt x="1431208" y="356770"/>
                    <a:pt x="1431208" y="356658"/>
                  </a:cubicBezTo>
                  <a:cubicBezTo>
                    <a:pt x="1430094" y="354986"/>
                    <a:pt x="1429035" y="353537"/>
                    <a:pt x="1428032" y="352144"/>
                  </a:cubicBezTo>
                  <a:cubicBezTo>
                    <a:pt x="1427809" y="351866"/>
                    <a:pt x="1427586" y="351531"/>
                    <a:pt x="1427363" y="351253"/>
                  </a:cubicBezTo>
                  <a:cubicBezTo>
                    <a:pt x="1427085" y="350863"/>
                    <a:pt x="1426806" y="350473"/>
                    <a:pt x="1426527" y="350082"/>
                  </a:cubicBezTo>
                  <a:cubicBezTo>
                    <a:pt x="1426249" y="349748"/>
                    <a:pt x="1426026" y="349358"/>
                    <a:pt x="1425747" y="349024"/>
                  </a:cubicBezTo>
                  <a:cubicBezTo>
                    <a:pt x="1425246" y="348299"/>
                    <a:pt x="1424800" y="347686"/>
                    <a:pt x="1424354" y="347129"/>
                  </a:cubicBezTo>
                  <a:cubicBezTo>
                    <a:pt x="1424466" y="346349"/>
                    <a:pt x="1424633" y="345457"/>
                    <a:pt x="1424744" y="344454"/>
                  </a:cubicBezTo>
                  <a:cubicBezTo>
                    <a:pt x="1424856" y="343730"/>
                    <a:pt x="1424967" y="342950"/>
                    <a:pt x="1425079" y="342058"/>
                  </a:cubicBezTo>
                  <a:cubicBezTo>
                    <a:pt x="1425357" y="340052"/>
                    <a:pt x="1425636" y="337823"/>
                    <a:pt x="1425914" y="335315"/>
                  </a:cubicBezTo>
                  <a:cubicBezTo>
                    <a:pt x="1426026" y="334312"/>
                    <a:pt x="1426137" y="333309"/>
                    <a:pt x="1426249" y="332250"/>
                  </a:cubicBezTo>
                  <a:cubicBezTo>
                    <a:pt x="1426360" y="331136"/>
                    <a:pt x="1426472" y="330077"/>
                    <a:pt x="1426583" y="328907"/>
                  </a:cubicBezTo>
                  <a:cubicBezTo>
                    <a:pt x="1426695" y="327792"/>
                    <a:pt x="1426806" y="326622"/>
                    <a:pt x="1426917" y="325396"/>
                  </a:cubicBezTo>
                  <a:cubicBezTo>
                    <a:pt x="1427196" y="322387"/>
                    <a:pt x="1427419" y="319210"/>
                    <a:pt x="1427642" y="315867"/>
                  </a:cubicBezTo>
                  <a:cubicBezTo>
                    <a:pt x="1427753" y="313972"/>
                    <a:pt x="1427865" y="312077"/>
                    <a:pt x="1427976" y="310127"/>
                  </a:cubicBezTo>
                  <a:cubicBezTo>
                    <a:pt x="1428088" y="308622"/>
                    <a:pt x="1428143" y="307062"/>
                    <a:pt x="1428199" y="305446"/>
                  </a:cubicBezTo>
                  <a:cubicBezTo>
                    <a:pt x="1428924" y="287001"/>
                    <a:pt x="1428366" y="265435"/>
                    <a:pt x="1424521" y="245652"/>
                  </a:cubicBezTo>
                  <a:lnTo>
                    <a:pt x="1419227" y="226092"/>
                  </a:lnTo>
                  <a:cubicBezTo>
                    <a:pt x="1418782" y="224755"/>
                    <a:pt x="1418280" y="223529"/>
                    <a:pt x="1417834" y="222359"/>
                  </a:cubicBezTo>
                  <a:cubicBezTo>
                    <a:pt x="1417611" y="221969"/>
                    <a:pt x="1417556" y="221690"/>
                    <a:pt x="1417388" y="221356"/>
                  </a:cubicBezTo>
                  <a:cubicBezTo>
                    <a:pt x="1417221" y="220910"/>
                    <a:pt x="1416998" y="220464"/>
                    <a:pt x="1416775" y="219963"/>
                  </a:cubicBezTo>
                  <a:cubicBezTo>
                    <a:pt x="1416608" y="219461"/>
                    <a:pt x="1416385" y="219015"/>
                    <a:pt x="1416162" y="218569"/>
                  </a:cubicBezTo>
                  <a:cubicBezTo>
                    <a:pt x="1415772" y="217566"/>
                    <a:pt x="1415327" y="216675"/>
                    <a:pt x="1414881" y="215727"/>
                  </a:cubicBezTo>
                  <a:cubicBezTo>
                    <a:pt x="1414881" y="215616"/>
                    <a:pt x="1414881" y="215560"/>
                    <a:pt x="1414769" y="215504"/>
                  </a:cubicBezTo>
                  <a:cubicBezTo>
                    <a:pt x="1414602" y="215114"/>
                    <a:pt x="1414379" y="214780"/>
                    <a:pt x="1414212" y="214390"/>
                  </a:cubicBezTo>
                  <a:cubicBezTo>
                    <a:pt x="1413878" y="213666"/>
                    <a:pt x="1413487" y="212997"/>
                    <a:pt x="1413153" y="212384"/>
                  </a:cubicBezTo>
                  <a:cubicBezTo>
                    <a:pt x="1412819" y="211771"/>
                    <a:pt x="1412540" y="211214"/>
                    <a:pt x="1412262" y="210656"/>
                  </a:cubicBezTo>
                  <a:cubicBezTo>
                    <a:pt x="1411871" y="209932"/>
                    <a:pt x="1411426" y="209263"/>
                    <a:pt x="1411036" y="208594"/>
                  </a:cubicBezTo>
                  <a:cubicBezTo>
                    <a:pt x="1410033" y="206756"/>
                    <a:pt x="1408918" y="204917"/>
                    <a:pt x="1407804" y="203133"/>
                  </a:cubicBezTo>
                  <a:cubicBezTo>
                    <a:pt x="1407302" y="202353"/>
                    <a:pt x="1406856" y="201573"/>
                    <a:pt x="1406299" y="200849"/>
                  </a:cubicBezTo>
                  <a:cubicBezTo>
                    <a:pt x="1406076" y="200514"/>
                    <a:pt x="1405853" y="200180"/>
                    <a:pt x="1405630" y="199845"/>
                  </a:cubicBezTo>
                  <a:lnTo>
                    <a:pt x="1403624" y="196836"/>
                  </a:lnTo>
                  <a:cubicBezTo>
                    <a:pt x="1402900" y="195833"/>
                    <a:pt x="1402175" y="194886"/>
                    <a:pt x="1401451" y="193883"/>
                  </a:cubicBezTo>
                  <a:cubicBezTo>
                    <a:pt x="1400838" y="193047"/>
                    <a:pt x="1400225" y="192155"/>
                    <a:pt x="1399556" y="191319"/>
                  </a:cubicBezTo>
                  <a:cubicBezTo>
                    <a:pt x="1397383" y="188366"/>
                    <a:pt x="1395098" y="185524"/>
                    <a:pt x="1392757" y="182793"/>
                  </a:cubicBezTo>
                  <a:cubicBezTo>
                    <a:pt x="1392367" y="182348"/>
                    <a:pt x="1391922" y="181790"/>
                    <a:pt x="1391476" y="181289"/>
                  </a:cubicBezTo>
                  <a:cubicBezTo>
                    <a:pt x="1389247" y="178725"/>
                    <a:pt x="1387018" y="176218"/>
                    <a:pt x="1384677" y="173710"/>
                  </a:cubicBezTo>
                  <a:cubicBezTo>
                    <a:pt x="1384343" y="173375"/>
                    <a:pt x="1384064" y="173041"/>
                    <a:pt x="1383786" y="172707"/>
                  </a:cubicBezTo>
                  <a:lnTo>
                    <a:pt x="1369854" y="158998"/>
                  </a:lnTo>
                  <a:cubicBezTo>
                    <a:pt x="1355365" y="145568"/>
                    <a:pt x="1342103" y="135760"/>
                    <a:pt x="1336307" y="131693"/>
                  </a:cubicBezTo>
                  <a:cubicBezTo>
                    <a:pt x="1335415" y="128572"/>
                    <a:pt x="1334412" y="125563"/>
                    <a:pt x="1333354" y="122609"/>
                  </a:cubicBezTo>
                  <a:lnTo>
                    <a:pt x="1323936" y="99873"/>
                  </a:lnTo>
                  <a:cubicBezTo>
                    <a:pt x="1322431" y="96752"/>
                    <a:pt x="1320871" y="93688"/>
                    <a:pt x="1319199" y="90734"/>
                  </a:cubicBezTo>
                  <a:cubicBezTo>
                    <a:pt x="1318029" y="88505"/>
                    <a:pt x="1316803" y="86332"/>
                    <a:pt x="1315521" y="84214"/>
                  </a:cubicBezTo>
                  <a:cubicBezTo>
                    <a:pt x="1314295" y="82096"/>
                    <a:pt x="1313014" y="80035"/>
                    <a:pt x="1311732" y="77973"/>
                  </a:cubicBezTo>
                  <a:cubicBezTo>
                    <a:pt x="1310506" y="75967"/>
                    <a:pt x="1309224" y="74016"/>
                    <a:pt x="1307887" y="72122"/>
                  </a:cubicBezTo>
                  <a:cubicBezTo>
                    <a:pt x="1306995" y="70728"/>
                    <a:pt x="1306048" y="69335"/>
                    <a:pt x="1305101" y="67998"/>
                  </a:cubicBezTo>
                  <a:cubicBezTo>
                    <a:pt x="1302203" y="63874"/>
                    <a:pt x="1299305" y="59973"/>
                    <a:pt x="1296296" y="56240"/>
                  </a:cubicBezTo>
                  <a:cubicBezTo>
                    <a:pt x="1294847" y="54345"/>
                    <a:pt x="1293342" y="52451"/>
                    <a:pt x="1291782" y="50667"/>
                  </a:cubicBezTo>
                  <a:cubicBezTo>
                    <a:pt x="1278352" y="34618"/>
                    <a:pt x="1264867" y="22247"/>
                    <a:pt x="1254724" y="14000"/>
                  </a:cubicBezTo>
                  <a:cubicBezTo>
                    <a:pt x="1253721" y="13219"/>
                    <a:pt x="1252774" y="12439"/>
                    <a:pt x="1251882" y="11659"/>
                  </a:cubicBezTo>
                  <a:lnTo>
                    <a:pt x="1251882" y="11659"/>
                  </a:lnTo>
                  <a:cubicBezTo>
                    <a:pt x="1250656" y="10712"/>
                    <a:pt x="1249486" y="9764"/>
                    <a:pt x="1248427" y="8929"/>
                  </a:cubicBezTo>
                  <a:cubicBezTo>
                    <a:pt x="1242576" y="4470"/>
                    <a:pt x="1238787" y="1963"/>
                    <a:pt x="1238118" y="1517"/>
                  </a:cubicBezTo>
                  <a:cubicBezTo>
                    <a:pt x="1235555" y="-155"/>
                    <a:pt x="1232267" y="-434"/>
                    <a:pt x="1229425" y="625"/>
                  </a:cubicBezTo>
                  <a:cubicBezTo>
                    <a:pt x="1228868" y="848"/>
                    <a:pt x="1228310" y="1127"/>
                    <a:pt x="1227809" y="1461"/>
                  </a:cubicBezTo>
                  <a:cubicBezTo>
                    <a:pt x="1227697" y="1461"/>
                    <a:pt x="1227586" y="1573"/>
                    <a:pt x="1227474" y="1629"/>
                  </a:cubicBezTo>
                  <a:cubicBezTo>
                    <a:pt x="1226081" y="2632"/>
                    <a:pt x="1224967" y="3969"/>
                    <a:pt x="1224242" y="5529"/>
                  </a:cubicBezTo>
                  <a:cubicBezTo>
                    <a:pt x="1224131" y="5808"/>
                    <a:pt x="1224019" y="6087"/>
                    <a:pt x="1223908" y="6365"/>
                  </a:cubicBezTo>
                  <a:cubicBezTo>
                    <a:pt x="1223797" y="6644"/>
                    <a:pt x="1223685" y="6922"/>
                    <a:pt x="1223629" y="7201"/>
                  </a:cubicBezTo>
                  <a:cubicBezTo>
                    <a:pt x="1223072" y="9318"/>
                    <a:pt x="1222515" y="11436"/>
                    <a:pt x="1221902" y="13554"/>
                  </a:cubicBezTo>
                  <a:cubicBezTo>
                    <a:pt x="1221289" y="15950"/>
                    <a:pt x="1220620" y="18346"/>
                    <a:pt x="1219896" y="20687"/>
                  </a:cubicBezTo>
                  <a:cubicBezTo>
                    <a:pt x="1219227" y="23027"/>
                    <a:pt x="1218503" y="25367"/>
                    <a:pt x="1217778" y="27708"/>
                  </a:cubicBezTo>
                  <a:cubicBezTo>
                    <a:pt x="1217667" y="28098"/>
                    <a:pt x="1217555" y="28488"/>
                    <a:pt x="1217444" y="28822"/>
                  </a:cubicBezTo>
                  <a:cubicBezTo>
                    <a:pt x="1216051" y="33336"/>
                    <a:pt x="1214602" y="37795"/>
                    <a:pt x="1213041" y="42253"/>
                  </a:cubicBezTo>
                  <a:cubicBezTo>
                    <a:pt x="1211537" y="46655"/>
                    <a:pt x="1209921" y="51057"/>
                    <a:pt x="1208249" y="55404"/>
                  </a:cubicBezTo>
                  <a:cubicBezTo>
                    <a:pt x="1208138" y="55906"/>
                    <a:pt x="1207970" y="56351"/>
                    <a:pt x="1207747" y="56797"/>
                  </a:cubicBezTo>
                  <a:cubicBezTo>
                    <a:pt x="1206633" y="59751"/>
                    <a:pt x="1205463" y="62648"/>
                    <a:pt x="1204348" y="65546"/>
                  </a:cubicBezTo>
                  <a:cubicBezTo>
                    <a:pt x="1203011" y="68889"/>
                    <a:pt x="1201618" y="72177"/>
                    <a:pt x="1200225" y="75521"/>
                  </a:cubicBezTo>
                  <a:cubicBezTo>
                    <a:pt x="1200002" y="76078"/>
                    <a:pt x="1199779" y="76580"/>
                    <a:pt x="1199556" y="77137"/>
                  </a:cubicBezTo>
                  <a:cubicBezTo>
                    <a:pt x="1198330" y="79868"/>
                    <a:pt x="1197160" y="82542"/>
                    <a:pt x="1195934" y="85273"/>
                  </a:cubicBezTo>
                  <a:lnTo>
                    <a:pt x="1195934" y="85273"/>
                  </a:lnTo>
                  <a:cubicBezTo>
                    <a:pt x="1194485" y="88561"/>
                    <a:pt x="1192980" y="91793"/>
                    <a:pt x="1191476" y="94969"/>
                  </a:cubicBezTo>
                  <a:cubicBezTo>
                    <a:pt x="1190194" y="97756"/>
                    <a:pt x="1188856" y="100486"/>
                    <a:pt x="1187519" y="103217"/>
                  </a:cubicBezTo>
                  <a:cubicBezTo>
                    <a:pt x="1185736" y="106783"/>
                    <a:pt x="1183952" y="110294"/>
                    <a:pt x="1182169" y="113804"/>
                  </a:cubicBezTo>
                  <a:cubicBezTo>
                    <a:pt x="1178937" y="119990"/>
                    <a:pt x="1175705" y="126064"/>
                    <a:pt x="1172306" y="131971"/>
                  </a:cubicBezTo>
                  <a:cubicBezTo>
                    <a:pt x="1170801" y="134757"/>
                    <a:pt x="1169241" y="137488"/>
                    <a:pt x="1167625" y="140163"/>
                  </a:cubicBezTo>
                  <a:cubicBezTo>
                    <a:pt x="1162331" y="149302"/>
                    <a:pt x="1156814" y="158162"/>
                    <a:pt x="1151297" y="166744"/>
                  </a:cubicBezTo>
                  <a:cubicBezTo>
                    <a:pt x="1150183" y="168472"/>
                    <a:pt x="1149012" y="170199"/>
                    <a:pt x="1147898" y="171927"/>
                  </a:cubicBezTo>
                  <a:cubicBezTo>
                    <a:pt x="1146783" y="173654"/>
                    <a:pt x="1145669" y="175326"/>
                    <a:pt x="1144499" y="176998"/>
                  </a:cubicBezTo>
                  <a:cubicBezTo>
                    <a:pt x="1141545" y="181456"/>
                    <a:pt x="1138536" y="185803"/>
                    <a:pt x="1135527" y="190038"/>
                  </a:cubicBezTo>
                  <a:cubicBezTo>
                    <a:pt x="1133409" y="192991"/>
                    <a:pt x="1131347" y="195889"/>
                    <a:pt x="1129285" y="198731"/>
                  </a:cubicBezTo>
                  <a:cubicBezTo>
                    <a:pt x="1125329" y="204192"/>
                    <a:pt x="1121317" y="209486"/>
                    <a:pt x="1117360" y="214613"/>
                  </a:cubicBezTo>
                  <a:cubicBezTo>
                    <a:pt x="1113794" y="219294"/>
                    <a:pt x="1110227" y="223808"/>
                    <a:pt x="1106661" y="228154"/>
                  </a:cubicBezTo>
                  <a:cubicBezTo>
                    <a:pt x="1101645" y="234395"/>
                    <a:pt x="1096686" y="240358"/>
                    <a:pt x="1091838" y="245987"/>
                  </a:cubicBezTo>
                  <a:cubicBezTo>
                    <a:pt x="1090723" y="247212"/>
                    <a:pt x="1089664" y="248438"/>
                    <a:pt x="1088605" y="249664"/>
                  </a:cubicBezTo>
                  <a:cubicBezTo>
                    <a:pt x="1087491" y="251002"/>
                    <a:pt x="1086321" y="252339"/>
                    <a:pt x="1085151" y="253621"/>
                  </a:cubicBezTo>
                  <a:cubicBezTo>
                    <a:pt x="1084092" y="254847"/>
                    <a:pt x="1083033" y="256073"/>
                    <a:pt x="1081974" y="257243"/>
                  </a:cubicBezTo>
                  <a:cubicBezTo>
                    <a:pt x="1060743" y="281038"/>
                    <a:pt x="1043189" y="297645"/>
                    <a:pt x="1034384" y="305669"/>
                  </a:cubicBezTo>
                  <a:lnTo>
                    <a:pt x="1048984" y="318430"/>
                  </a:lnTo>
                  <a:cubicBezTo>
                    <a:pt x="1060520" y="328461"/>
                    <a:pt x="1072501" y="339049"/>
                    <a:pt x="1084482" y="349860"/>
                  </a:cubicBezTo>
                  <a:cubicBezTo>
                    <a:pt x="1087491" y="352534"/>
                    <a:pt x="1090444" y="355209"/>
                    <a:pt x="1093454" y="357940"/>
                  </a:cubicBezTo>
                  <a:lnTo>
                    <a:pt x="1107552" y="370757"/>
                  </a:lnTo>
                  <a:cubicBezTo>
                    <a:pt x="1116691" y="379172"/>
                    <a:pt x="1125663" y="387530"/>
                    <a:pt x="1134356" y="395778"/>
                  </a:cubicBezTo>
                  <a:lnTo>
                    <a:pt x="1147954" y="408929"/>
                  </a:lnTo>
                  <a:cubicBezTo>
                    <a:pt x="1150851" y="411827"/>
                    <a:pt x="1153749" y="414669"/>
                    <a:pt x="1156535" y="417455"/>
                  </a:cubicBezTo>
                  <a:cubicBezTo>
                    <a:pt x="1163000" y="423919"/>
                    <a:pt x="1169129" y="430161"/>
                    <a:pt x="1174702" y="436123"/>
                  </a:cubicBezTo>
                  <a:cubicBezTo>
                    <a:pt x="1177600" y="439244"/>
                    <a:pt x="1180386" y="442198"/>
                    <a:pt x="1183005" y="445095"/>
                  </a:cubicBezTo>
                  <a:cubicBezTo>
                    <a:pt x="1183897" y="446098"/>
                    <a:pt x="1184733" y="447046"/>
                    <a:pt x="1185569" y="447993"/>
                  </a:cubicBezTo>
                  <a:cubicBezTo>
                    <a:pt x="1186850" y="449386"/>
                    <a:pt x="1188076" y="450779"/>
                    <a:pt x="1189247" y="452172"/>
                  </a:cubicBezTo>
                  <a:cubicBezTo>
                    <a:pt x="1190974" y="454123"/>
                    <a:pt x="1192534" y="456073"/>
                    <a:pt x="1194039" y="457912"/>
                  </a:cubicBezTo>
                  <a:cubicBezTo>
                    <a:pt x="1198330" y="463150"/>
                    <a:pt x="1201841" y="467887"/>
                    <a:pt x="1204460" y="472067"/>
                  </a:cubicBezTo>
                  <a:lnTo>
                    <a:pt x="1210812" y="487502"/>
                  </a:lnTo>
                  <a:lnTo>
                    <a:pt x="1213376" y="489397"/>
                  </a:lnTo>
                  <a:cubicBezTo>
                    <a:pt x="1215883" y="488617"/>
                    <a:pt x="1218391" y="487837"/>
                    <a:pt x="1220843" y="487113"/>
                  </a:cubicBezTo>
                  <a:cubicBezTo>
                    <a:pt x="1223072" y="486444"/>
                    <a:pt x="1225357" y="485775"/>
                    <a:pt x="1227642" y="485162"/>
                  </a:cubicBezTo>
                  <a:cubicBezTo>
                    <a:pt x="1227809" y="485106"/>
                    <a:pt x="1227976" y="485051"/>
                    <a:pt x="1228143" y="485051"/>
                  </a:cubicBezTo>
                  <a:cubicBezTo>
                    <a:pt x="1229648" y="484605"/>
                    <a:pt x="1231152" y="484215"/>
                    <a:pt x="1232657" y="483825"/>
                  </a:cubicBezTo>
                  <a:cubicBezTo>
                    <a:pt x="1234329" y="483379"/>
                    <a:pt x="1236001" y="482989"/>
                    <a:pt x="1237672" y="482599"/>
                  </a:cubicBezTo>
                  <a:cubicBezTo>
                    <a:pt x="1239511" y="482153"/>
                    <a:pt x="1241406" y="481707"/>
                    <a:pt x="1243301" y="481317"/>
                  </a:cubicBezTo>
                  <a:cubicBezTo>
                    <a:pt x="1246087" y="480704"/>
                    <a:pt x="1248817" y="480147"/>
                    <a:pt x="1251660" y="479589"/>
                  </a:cubicBezTo>
                  <a:cubicBezTo>
                    <a:pt x="1253387" y="479255"/>
                    <a:pt x="1255226" y="478921"/>
                    <a:pt x="1256953" y="478586"/>
                  </a:cubicBezTo>
                  <a:cubicBezTo>
                    <a:pt x="1269882" y="476246"/>
                    <a:pt x="1282810" y="474686"/>
                    <a:pt x="1295516" y="473627"/>
                  </a:cubicBezTo>
                  <a:cubicBezTo>
                    <a:pt x="1297912" y="473404"/>
                    <a:pt x="1300420" y="473237"/>
                    <a:pt x="1302872" y="473125"/>
                  </a:cubicBezTo>
                  <a:cubicBezTo>
                    <a:pt x="1312735" y="472512"/>
                    <a:pt x="1322487" y="472234"/>
                    <a:pt x="1331960" y="472234"/>
                  </a:cubicBezTo>
                  <a:lnTo>
                    <a:pt x="1333800" y="472234"/>
                  </a:lnTo>
                  <a:cubicBezTo>
                    <a:pt x="1336920" y="472234"/>
                    <a:pt x="1339985" y="472289"/>
                    <a:pt x="1343050" y="472401"/>
                  </a:cubicBezTo>
                  <a:cubicBezTo>
                    <a:pt x="1343886" y="472401"/>
                    <a:pt x="1344722" y="472457"/>
                    <a:pt x="1345558" y="472457"/>
                  </a:cubicBezTo>
                  <a:cubicBezTo>
                    <a:pt x="1347787" y="472512"/>
                    <a:pt x="1350016" y="472568"/>
                    <a:pt x="1352189" y="472679"/>
                  </a:cubicBezTo>
                  <a:cubicBezTo>
                    <a:pt x="1353025" y="472679"/>
                    <a:pt x="1353805" y="472679"/>
                    <a:pt x="1354585" y="472791"/>
                  </a:cubicBezTo>
                  <a:lnTo>
                    <a:pt x="1354697" y="472791"/>
                  </a:lnTo>
                  <a:cubicBezTo>
                    <a:pt x="1361272" y="473070"/>
                    <a:pt x="1367737" y="473515"/>
                    <a:pt x="1373922" y="474017"/>
                  </a:cubicBezTo>
                  <a:cubicBezTo>
                    <a:pt x="1379216" y="474463"/>
                    <a:pt x="1384343" y="474964"/>
                    <a:pt x="1389302" y="475522"/>
                  </a:cubicBezTo>
                  <a:cubicBezTo>
                    <a:pt x="1392869" y="475912"/>
                    <a:pt x="1396380" y="476357"/>
                    <a:pt x="1399835" y="476803"/>
                  </a:cubicBezTo>
                  <a:cubicBezTo>
                    <a:pt x="1401562" y="477026"/>
                    <a:pt x="1403234" y="477249"/>
                    <a:pt x="1404906" y="477472"/>
                  </a:cubicBezTo>
                  <a:cubicBezTo>
                    <a:pt x="1411593" y="478364"/>
                    <a:pt x="1417890" y="479367"/>
                    <a:pt x="1423741" y="480370"/>
                  </a:cubicBezTo>
                  <a:cubicBezTo>
                    <a:pt x="1426583" y="480871"/>
                    <a:pt x="1429369" y="481373"/>
                    <a:pt x="1432044" y="481874"/>
                  </a:cubicBezTo>
                  <a:cubicBezTo>
                    <a:pt x="1432379" y="481986"/>
                    <a:pt x="1432657" y="482041"/>
                    <a:pt x="1432992" y="482041"/>
                  </a:cubicBezTo>
                  <a:cubicBezTo>
                    <a:pt x="1435332" y="482487"/>
                    <a:pt x="1437505" y="482933"/>
                    <a:pt x="1439679" y="483379"/>
                  </a:cubicBezTo>
                  <a:cubicBezTo>
                    <a:pt x="1451771" y="485831"/>
                    <a:pt x="1460632" y="488116"/>
                    <a:pt x="1465368" y="489341"/>
                  </a:cubicBezTo>
                  <a:cubicBezTo>
                    <a:pt x="1466149" y="489565"/>
                    <a:pt x="1466817" y="489732"/>
                    <a:pt x="1467319" y="489899"/>
                  </a:cubicBezTo>
                  <a:cubicBezTo>
                    <a:pt x="1468433" y="490177"/>
                    <a:pt x="1469046" y="490400"/>
                    <a:pt x="1469102" y="490400"/>
                  </a:cubicBezTo>
                  <a:cubicBezTo>
                    <a:pt x="1469269" y="490400"/>
                    <a:pt x="1469381" y="490400"/>
                    <a:pt x="1469492" y="490400"/>
                  </a:cubicBezTo>
                  <a:cubicBezTo>
                    <a:pt x="1469771" y="490400"/>
                    <a:pt x="1469938" y="490512"/>
                    <a:pt x="1470161" y="490568"/>
                  </a:cubicBezTo>
                  <a:cubicBezTo>
                    <a:pt x="1470328" y="490568"/>
                    <a:pt x="1474173" y="491292"/>
                    <a:pt x="1480916" y="492462"/>
                  </a:cubicBezTo>
                  <a:lnTo>
                    <a:pt x="1480693" y="472902"/>
                  </a:ln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DEFFE6B-20B2-380E-44B0-881FEEEAEEED}"/>
                </a:ext>
              </a:extLst>
            </p:cNvPr>
            <p:cNvSpPr/>
            <p:nvPr/>
          </p:nvSpPr>
          <p:spPr>
            <a:xfrm>
              <a:off x="8778193" y="3086881"/>
              <a:ext cx="765283" cy="369480"/>
            </a:xfrm>
            <a:custGeom>
              <a:avLst/>
              <a:gdLst>
                <a:gd name="connsiteX0" fmla="*/ 952560 w 952560"/>
                <a:gd name="connsiteY0" fmla="*/ 429640 h 459898"/>
                <a:gd name="connsiteX1" fmla="*/ 873987 w 952560"/>
                <a:gd name="connsiteY1" fmla="*/ 399269 h 459898"/>
                <a:gd name="connsiteX2" fmla="*/ 703075 w 952560"/>
                <a:gd name="connsiteY2" fmla="*/ 369734 h 459898"/>
                <a:gd name="connsiteX3" fmla="*/ 510709 w 952560"/>
                <a:gd name="connsiteY3" fmla="*/ 435212 h 459898"/>
                <a:gd name="connsiteX4" fmla="*/ 503242 w 952560"/>
                <a:gd name="connsiteY4" fmla="*/ 443961 h 459898"/>
                <a:gd name="connsiteX5" fmla="*/ 503186 w 952560"/>
                <a:gd name="connsiteY5" fmla="*/ 443961 h 459898"/>
                <a:gd name="connsiteX6" fmla="*/ 491651 w 952560"/>
                <a:gd name="connsiteY6" fmla="*/ 459899 h 459898"/>
                <a:gd name="connsiteX7" fmla="*/ 416198 w 952560"/>
                <a:gd name="connsiteY7" fmla="*/ 421225 h 459898"/>
                <a:gd name="connsiteX8" fmla="*/ 416087 w 952560"/>
                <a:gd name="connsiteY8" fmla="*/ 421225 h 459898"/>
                <a:gd name="connsiteX9" fmla="*/ 375073 w 952560"/>
                <a:gd name="connsiteY9" fmla="*/ 394699 h 459898"/>
                <a:gd name="connsiteX10" fmla="*/ 163203 w 952560"/>
                <a:gd name="connsiteY10" fmla="*/ 204730 h 459898"/>
                <a:gd name="connsiteX11" fmla="*/ 163091 w 952560"/>
                <a:gd name="connsiteY11" fmla="*/ 204674 h 459898"/>
                <a:gd name="connsiteX12" fmla="*/ 124808 w 952560"/>
                <a:gd name="connsiteY12" fmla="*/ 162880 h 459898"/>
                <a:gd name="connsiteX13" fmla="*/ 124752 w 952560"/>
                <a:gd name="connsiteY13" fmla="*/ 162880 h 459898"/>
                <a:gd name="connsiteX14" fmla="*/ 41330 w 952560"/>
                <a:gd name="connsiteY14" fmla="*/ 65192 h 459898"/>
                <a:gd name="connsiteX15" fmla="*/ 1932 w 952560"/>
                <a:gd name="connsiteY15" fmla="*/ 15373 h 459898"/>
                <a:gd name="connsiteX16" fmla="*/ 1430 w 952560"/>
                <a:gd name="connsiteY16" fmla="*/ 4562 h 459898"/>
                <a:gd name="connsiteX17" fmla="*/ 11350 w 952560"/>
                <a:gd name="connsiteY17" fmla="*/ 160 h 459898"/>
                <a:gd name="connsiteX18" fmla="*/ 67744 w 952560"/>
                <a:gd name="connsiteY18" fmla="*/ 10525 h 459898"/>
                <a:gd name="connsiteX19" fmla="*/ 148825 w 952560"/>
                <a:gd name="connsiteY19" fmla="*/ 25404 h 459898"/>
                <a:gd name="connsiteX20" fmla="*/ 173066 w 952560"/>
                <a:gd name="connsiteY20" fmla="*/ 29973 h 459898"/>
                <a:gd name="connsiteX21" fmla="*/ 652197 w 952560"/>
                <a:gd name="connsiteY21" fmla="*/ 99742 h 459898"/>
                <a:gd name="connsiteX22" fmla="*/ 660556 w 952560"/>
                <a:gd name="connsiteY22" fmla="*/ 105928 h 459898"/>
                <a:gd name="connsiteX23" fmla="*/ 825728 w 952560"/>
                <a:gd name="connsiteY23" fmla="*/ 333512 h 459898"/>
                <a:gd name="connsiteX24" fmla="*/ 926202 w 952560"/>
                <a:gd name="connsiteY24" fmla="*/ 412978 h 459898"/>
                <a:gd name="connsiteX25" fmla="*/ 952449 w 952560"/>
                <a:gd name="connsiteY25" fmla="*/ 429640 h 45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52560" h="459898">
                  <a:moveTo>
                    <a:pt x="952560" y="429640"/>
                  </a:moveTo>
                  <a:lnTo>
                    <a:pt x="873987" y="399269"/>
                  </a:lnTo>
                  <a:cubicBezTo>
                    <a:pt x="828180" y="385059"/>
                    <a:pt x="770894" y="373133"/>
                    <a:pt x="703075" y="369734"/>
                  </a:cubicBezTo>
                  <a:cubicBezTo>
                    <a:pt x="619319" y="365499"/>
                    <a:pt x="554566" y="387511"/>
                    <a:pt x="510709" y="435212"/>
                  </a:cubicBezTo>
                  <a:cubicBezTo>
                    <a:pt x="508090" y="438054"/>
                    <a:pt x="505694" y="440952"/>
                    <a:pt x="503242" y="443961"/>
                  </a:cubicBezTo>
                  <a:lnTo>
                    <a:pt x="503186" y="443961"/>
                  </a:lnTo>
                  <a:cubicBezTo>
                    <a:pt x="503186" y="443961"/>
                    <a:pt x="491651" y="459899"/>
                    <a:pt x="491651" y="459899"/>
                  </a:cubicBezTo>
                  <a:cubicBezTo>
                    <a:pt x="454816" y="443237"/>
                    <a:pt x="417926" y="422228"/>
                    <a:pt x="416198" y="421225"/>
                  </a:cubicBezTo>
                  <a:lnTo>
                    <a:pt x="416087" y="421225"/>
                  </a:lnTo>
                  <a:cubicBezTo>
                    <a:pt x="416087" y="421225"/>
                    <a:pt x="375073" y="394699"/>
                    <a:pt x="375073" y="394699"/>
                  </a:cubicBezTo>
                  <a:cubicBezTo>
                    <a:pt x="301013" y="343209"/>
                    <a:pt x="226229" y="271768"/>
                    <a:pt x="163203" y="204730"/>
                  </a:cubicBezTo>
                  <a:cubicBezTo>
                    <a:pt x="163203" y="204730"/>
                    <a:pt x="163164" y="204713"/>
                    <a:pt x="163091" y="204674"/>
                  </a:cubicBezTo>
                  <a:cubicBezTo>
                    <a:pt x="149828" y="190464"/>
                    <a:pt x="136900" y="176421"/>
                    <a:pt x="124808" y="162880"/>
                  </a:cubicBezTo>
                  <a:lnTo>
                    <a:pt x="124752" y="162880"/>
                  </a:lnTo>
                  <a:cubicBezTo>
                    <a:pt x="91149" y="125432"/>
                    <a:pt x="62450" y="91160"/>
                    <a:pt x="41330" y="65192"/>
                  </a:cubicBezTo>
                  <a:cubicBezTo>
                    <a:pt x="16922" y="35156"/>
                    <a:pt x="2489" y="16098"/>
                    <a:pt x="1932" y="15373"/>
                  </a:cubicBezTo>
                  <a:cubicBezTo>
                    <a:pt x="-464" y="12253"/>
                    <a:pt x="-631" y="7962"/>
                    <a:pt x="1430" y="4562"/>
                  </a:cubicBezTo>
                  <a:cubicBezTo>
                    <a:pt x="3548" y="1219"/>
                    <a:pt x="7505" y="-565"/>
                    <a:pt x="11350" y="160"/>
                  </a:cubicBezTo>
                  <a:lnTo>
                    <a:pt x="67744" y="10525"/>
                  </a:lnTo>
                  <a:lnTo>
                    <a:pt x="148825" y="25404"/>
                  </a:lnTo>
                  <a:lnTo>
                    <a:pt x="173066" y="29973"/>
                  </a:lnTo>
                  <a:cubicBezTo>
                    <a:pt x="206502" y="37162"/>
                    <a:pt x="440829" y="86312"/>
                    <a:pt x="652197" y="99742"/>
                  </a:cubicBezTo>
                  <a:cubicBezTo>
                    <a:pt x="655931" y="99965"/>
                    <a:pt x="659219" y="102417"/>
                    <a:pt x="660556" y="105928"/>
                  </a:cubicBezTo>
                  <a:cubicBezTo>
                    <a:pt x="661114" y="107377"/>
                    <a:pt x="705304" y="221002"/>
                    <a:pt x="825728" y="333512"/>
                  </a:cubicBezTo>
                  <a:cubicBezTo>
                    <a:pt x="854650" y="360651"/>
                    <a:pt x="888030" y="387622"/>
                    <a:pt x="926202" y="412978"/>
                  </a:cubicBezTo>
                  <a:cubicBezTo>
                    <a:pt x="934672" y="418662"/>
                    <a:pt x="943421" y="424178"/>
                    <a:pt x="952449" y="429640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508018A-F58B-E44C-E42A-F65A151F7230}"/>
                </a:ext>
              </a:extLst>
            </p:cNvPr>
            <p:cNvSpPr/>
            <p:nvPr/>
          </p:nvSpPr>
          <p:spPr>
            <a:xfrm>
              <a:off x="8836111" y="1848261"/>
              <a:ext cx="1552226" cy="1604296"/>
            </a:xfrm>
            <a:custGeom>
              <a:avLst/>
              <a:gdLst>
                <a:gd name="connsiteX0" fmla="*/ 1931571 w 1932080"/>
                <a:gd name="connsiteY0" fmla="*/ 1377945 h 1996892"/>
                <a:gd name="connsiteX1" fmla="*/ 1925664 w 1932080"/>
                <a:gd name="connsiteY1" fmla="*/ 1385803 h 1996892"/>
                <a:gd name="connsiteX2" fmla="*/ 1915912 w 1932080"/>
                <a:gd name="connsiteY2" fmla="*/ 1384298 h 1996892"/>
                <a:gd name="connsiteX3" fmla="*/ 1865313 w 1932080"/>
                <a:gd name="connsiteY3" fmla="*/ 1342169 h 1996892"/>
                <a:gd name="connsiteX4" fmla="*/ 1810311 w 1932080"/>
                <a:gd name="connsiteY4" fmla="*/ 1565909 h 1996892"/>
                <a:gd name="connsiteX5" fmla="*/ 1800503 w 1932080"/>
                <a:gd name="connsiteY5" fmla="*/ 1584020 h 1996892"/>
                <a:gd name="connsiteX6" fmla="*/ 1772752 w 1932080"/>
                <a:gd name="connsiteY6" fmla="*/ 1621523 h 1996892"/>
                <a:gd name="connsiteX7" fmla="*/ 1766343 w 1932080"/>
                <a:gd name="connsiteY7" fmla="*/ 1629269 h 1996892"/>
                <a:gd name="connsiteX8" fmla="*/ 1579940 w 1932080"/>
                <a:gd name="connsiteY8" fmla="*/ 1788422 h 1996892"/>
                <a:gd name="connsiteX9" fmla="*/ 1395432 w 1932080"/>
                <a:gd name="connsiteY9" fmla="*/ 1884438 h 1996892"/>
                <a:gd name="connsiteX10" fmla="*/ 1335972 w 1932080"/>
                <a:gd name="connsiteY10" fmla="*/ 1908902 h 1996892"/>
                <a:gd name="connsiteX11" fmla="*/ 1236947 w 1932080"/>
                <a:gd name="connsiteY11" fmla="*/ 1924226 h 1996892"/>
                <a:gd name="connsiteX12" fmla="*/ 1236056 w 1932080"/>
                <a:gd name="connsiteY12" fmla="*/ 1924505 h 1996892"/>
                <a:gd name="connsiteX13" fmla="*/ 1219282 w 1932080"/>
                <a:gd name="connsiteY13" fmla="*/ 1929855 h 1996892"/>
                <a:gd name="connsiteX14" fmla="*/ 1219004 w 1932080"/>
                <a:gd name="connsiteY14" fmla="*/ 1929966 h 1996892"/>
                <a:gd name="connsiteX15" fmla="*/ 1209586 w 1932080"/>
                <a:gd name="connsiteY15" fmla="*/ 1932864 h 1996892"/>
                <a:gd name="connsiteX16" fmla="*/ 1209363 w 1932080"/>
                <a:gd name="connsiteY16" fmla="*/ 1932864 h 1996892"/>
                <a:gd name="connsiteX17" fmla="*/ 1179717 w 1932080"/>
                <a:gd name="connsiteY17" fmla="*/ 1943396 h 1996892"/>
                <a:gd name="connsiteX18" fmla="*/ 1140709 w 1932080"/>
                <a:gd name="connsiteY18" fmla="*/ 1962120 h 1996892"/>
                <a:gd name="connsiteX19" fmla="*/ 1101756 w 1932080"/>
                <a:gd name="connsiteY19" fmla="*/ 1990819 h 1996892"/>
                <a:gd name="connsiteX20" fmla="*/ 1098246 w 1932080"/>
                <a:gd name="connsiteY20" fmla="*/ 1988200 h 1996892"/>
                <a:gd name="connsiteX21" fmla="*/ 1080581 w 1932080"/>
                <a:gd name="connsiteY21" fmla="*/ 1978893 h 1996892"/>
                <a:gd name="connsiteX22" fmla="*/ 1052272 w 1932080"/>
                <a:gd name="connsiteY22" fmla="*/ 1973767 h 1996892"/>
                <a:gd name="connsiteX23" fmla="*/ 983394 w 1932080"/>
                <a:gd name="connsiteY23" fmla="*/ 1973767 h 1996892"/>
                <a:gd name="connsiteX24" fmla="*/ 926889 w 1932080"/>
                <a:gd name="connsiteY24" fmla="*/ 1996893 h 1996892"/>
                <a:gd name="connsiteX25" fmla="*/ 880469 w 1932080"/>
                <a:gd name="connsiteY25" fmla="*/ 1971259 h 1996892"/>
                <a:gd name="connsiteX26" fmla="*/ 854222 w 1932080"/>
                <a:gd name="connsiteY26" fmla="*/ 1954597 h 1996892"/>
                <a:gd name="connsiteX27" fmla="*/ 840402 w 1932080"/>
                <a:gd name="connsiteY27" fmla="*/ 1945179 h 1996892"/>
                <a:gd name="connsiteX28" fmla="*/ 753748 w 1932080"/>
                <a:gd name="connsiteY28" fmla="*/ 1875132 h 1996892"/>
                <a:gd name="connsiteX29" fmla="*/ 588577 w 1932080"/>
                <a:gd name="connsiteY29" fmla="*/ 1647547 h 1996892"/>
                <a:gd name="connsiteX30" fmla="*/ 580218 w 1932080"/>
                <a:gd name="connsiteY30" fmla="*/ 1641417 h 1996892"/>
                <a:gd name="connsiteX31" fmla="*/ 101086 w 1932080"/>
                <a:gd name="connsiteY31" fmla="*/ 1571593 h 1996892"/>
                <a:gd name="connsiteX32" fmla="*/ 76846 w 1932080"/>
                <a:gd name="connsiteY32" fmla="*/ 1567023 h 1996892"/>
                <a:gd name="connsiteX33" fmla="*/ 49428 w 1932080"/>
                <a:gd name="connsiteY33" fmla="*/ 1464042 h 1996892"/>
                <a:gd name="connsiteX34" fmla="*/ 31095 w 1932080"/>
                <a:gd name="connsiteY34" fmla="*/ 1496641 h 1996892"/>
                <a:gd name="connsiteX35" fmla="*/ 21510 w 1932080"/>
                <a:gd name="connsiteY35" fmla="*/ 1502214 h 1996892"/>
                <a:gd name="connsiteX36" fmla="*/ 13151 w 1932080"/>
                <a:gd name="connsiteY36" fmla="*/ 1495025 h 1996892"/>
                <a:gd name="connsiteX37" fmla="*/ 15380 w 1932080"/>
                <a:gd name="connsiteY37" fmla="*/ 1335928 h 1996892"/>
                <a:gd name="connsiteX38" fmla="*/ 82752 w 1932080"/>
                <a:gd name="connsiteY38" fmla="*/ 1200347 h 1996892"/>
                <a:gd name="connsiteX39" fmla="*/ 780 w 1932080"/>
                <a:gd name="connsiteY39" fmla="*/ 1122888 h 1996892"/>
                <a:gd name="connsiteX40" fmla="*/ 2061 w 1932080"/>
                <a:gd name="connsiteY40" fmla="*/ 1113303 h 1996892"/>
                <a:gd name="connsiteX41" fmla="*/ 11033 w 1932080"/>
                <a:gd name="connsiteY41" fmla="*/ 1109736 h 1996892"/>
                <a:gd name="connsiteX42" fmla="*/ 438618 w 1932080"/>
                <a:gd name="connsiteY42" fmla="*/ 939494 h 1996892"/>
                <a:gd name="connsiteX43" fmla="*/ 535637 w 1932080"/>
                <a:gd name="connsiteY43" fmla="*/ 628376 h 1996892"/>
                <a:gd name="connsiteX44" fmla="*/ 535637 w 1932080"/>
                <a:gd name="connsiteY44" fmla="*/ 628376 h 1996892"/>
                <a:gd name="connsiteX45" fmla="*/ 543383 w 1932080"/>
                <a:gd name="connsiteY45" fmla="*/ 597671 h 1996892"/>
                <a:gd name="connsiteX46" fmla="*/ 574979 w 1932080"/>
                <a:gd name="connsiteY46" fmla="*/ 465712 h 1996892"/>
                <a:gd name="connsiteX47" fmla="*/ 575704 w 1932080"/>
                <a:gd name="connsiteY47" fmla="*/ 462814 h 1996892"/>
                <a:gd name="connsiteX48" fmla="*/ 570466 w 1932080"/>
                <a:gd name="connsiteY48" fmla="*/ 450889 h 1996892"/>
                <a:gd name="connsiteX49" fmla="*/ 569908 w 1932080"/>
                <a:gd name="connsiteY49" fmla="*/ 449552 h 1996892"/>
                <a:gd name="connsiteX50" fmla="*/ 561271 w 1932080"/>
                <a:gd name="connsiteY50" fmla="*/ 431719 h 1996892"/>
                <a:gd name="connsiteX51" fmla="*/ 505211 w 1932080"/>
                <a:gd name="connsiteY51" fmla="*/ 359610 h 1996892"/>
                <a:gd name="connsiteX52" fmla="*/ 391753 w 1932080"/>
                <a:gd name="connsiteY52" fmla="*/ 364570 h 1996892"/>
                <a:gd name="connsiteX53" fmla="*/ 386347 w 1932080"/>
                <a:gd name="connsiteY53" fmla="*/ 364347 h 1996892"/>
                <a:gd name="connsiteX54" fmla="*/ 381388 w 1932080"/>
                <a:gd name="connsiteY54" fmla="*/ 360613 h 1996892"/>
                <a:gd name="connsiteX55" fmla="*/ 381666 w 1932080"/>
                <a:gd name="connsiteY55" fmla="*/ 349635 h 1996892"/>
                <a:gd name="connsiteX56" fmla="*/ 557872 w 1932080"/>
                <a:gd name="connsiteY56" fmla="*/ 245372 h 1996892"/>
                <a:gd name="connsiteX57" fmla="*/ 750683 w 1932080"/>
                <a:gd name="connsiteY57" fmla="*/ 301321 h 1996892"/>
                <a:gd name="connsiteX58" fmla="*/ 741488 w 1932080"/>
                <a:gd name="connsiteY58" fmla="*/ 246486 h 1996892"/>
                <a:gd name="connsiteX59" fmla="*/ 671274 w 1932080"/>
                <a:gd name="connsiteY59" fmla="*/ 172650 h 1996892"/>
                <a:gd name="connsiteX60" fmla="*/ 668655 w 1932080"/>
                <a:gd name="connsiteY60" fmla="*/ 161560 h 1996892"/>
                <a:gd name="connsiteX61" fmla="*/ 678407 w 1932080"/>
                <a:gd name="connsiteY61" fmla="*/ 155820 h 1996892"/>
                <a:gd name="connsiteX62" fmla="*/ 817108 w 1932080"/>
                <a:gd name="connsiteY62" fmla="*/ 199064 h 1996892"/>
                <a:gd name="connsiteX63" fmla="*/ 904208 w 1932080"/>
                <a:gd name="connsiteY63" fmla="*/ 289284 h 1996892"/>
                <a:gd name="connsiteX64" fmla="*/ 890277 w 1932080"/>
                <a:gd name="connsiteY64" fmla="*/ 210097 h 1996892"/>
                <a:gd name="connsiteX65" fmla="*/ 784620 w 1932080"/>
                <a:gd name="connsiteY65" fmla="*/ 14778 h 1996892"/>
                <a:gd name="connsiteX66" fmla="*/ 785178 w 1932080"/>
                <a:gd name="connsiteY66" fmla="*/ 3633 h 1996892"/>
                <a:gd name="connsiteX67" fmla="*/ 795988 w 1932080"/>
                <a:gd name="connsiteY67" fmla="*/ 568 h 1996892"/>
                <a:gd name="connsiteX68" fmla="*/ 894400 w 1932080"/>
                <a:gd name="connsiteY68" fmla="*/ 42864 h 1996892"/>
                <a:gd name="connsiteX69" fmla="*/ 894456 w 1932080"/>
                <a:gd name="connsiteY69" fmla="*/ 42864 h 1996892"/>
                <a:gd name="connsiteX70" fmla="*/ 914016 w 1932080"/>
                <a:gd name="connsiteY70" fmla="*/ 52560 h 1996892"/>
                <a:gd name="connsiteX71" fmla="*/ 914071 w 1932080"/>
                <a:gd name="connsiteY71" fmla="*/ 52560 h 1996892"/>
                <a:gd name="connsiteX72" fmla="*/ 948677 w 1932080"/>
                <a:gd name="connsiteY72" fmla="*/ 71117 h 1996892"/>
                <a:gd name="connsiteX73" fmla="*/ 969742 w 1932080"/>
                <a:gd name="connsiteY73" fmla="*/ 83488 h 1996892"/>
                <a:gd name="connsiteX74" fmla="*/ 1089497 w 1932080"/>
                <a:gd name="connsiteY74" fmla="*/ 195497 h 1996892"/>
                <a:gd name="connsiteX75" fmla="*/ 1107831 w 1932080"/>
                <a:gd name="connsiteY75" fmla="*/ 314528 h 1996892"/>
                <a:gd name="connsiteX76" fmla="*/ 1150739 w 1932080"/>
                <a:gd name="connsiteY76" fmla="*/ 274182 h 1996892"/>
                <a:gd name="connsiteX77" fmla="*/ 1172083 w 1932080"/>
                <a:gd name="connsiteY77" fmla="*/ 258077 h 1996892"/>
                <a:gd name="connsiteX78" fmla="*/ 1172083 w 1932080"/>
                <a:gd name="connsiteY78" fmla="*/ 258077 h 1996892"/>
                <a:gd name="connsiteX79" fmla="*/ 1222682 w 1932080"/>
                <a:gd name="connsiteY79" fmla="*/ 230995 h 1996892"/>
                <a:gd name="connsiteX80" fmla="*/ 1267708 w 1932080"/>
                <a:gd name="connsiteY80" fmla="*/ 219682 h 1996892"/>
                <a:gd name="connsiteX81" fmla="*/ 1287101 w 1932080"/>
                <a:gd name="connsiteY81" fmla="*/ 216896 h 1996892"/>
                <a:gd name="connsiteX82" fmla="*/ 1380442 w 1932080"/>
                <a:gd name="connsiteY82" fmla="*/ 215558 h 1996892"/>
                <a:gd name="connsiteX83" fmla="*/ 1388745 w 1932080"/>
                <a:gd name="connsiteY83" fmla="*/ 222691 h 1996892"/>
                <a:gd name="connsiteX84" fmla="*/ 1385011 w 1932080"/>
                <a:gd name="connsiteY84" fmla="*/ 232945 h 1996892"/>
                <a:gd name="connsiteX85" fmla="*/ 1265479 w 1932080"/>
                <a:gd name="connsiteY85" fmla="*/ 405472 h 1996892"/>
                <a:gd name="connsiteX86" fmla="*/ 1280302 w 1932080"/>
                <a:gd name="connsiteY86" fmla="*/ 492851 h 1996892"/>
                <a:gd name="connsiteX87" fmla="*/ 1288048 w 1932080"/>
                <a:gd name="connsiteY87" fmla="*/ 529685 h 1996892"/>
                <a:gd name="connsiteX88" fmla="*/ 1318196 w 1932080"/>
                <a:gd name="connsiteY88" fmla="*/ 639131 h 1996892"/>
                <a:gd name="connsiteX89" fmla="*/ 1378268 w 1932080"/>
                <a:gd name="connsiteY89" fmla="*/ 787529 h 1996892"/>
                <a:gd name="connsiteX90" fmla="*/ 1576040 w 1932080"/>
                <a:gd name="connsiteY90" fmla="*/ 1039633 h 1996892"/>
                <a:gd name="connsiteX91" fmla="*/ 1808305 w 1932080"/>
                <a:gd name="connsiteY91" fmla="*/ 1034952 h 1996892"/>
                <a:gd name="connsiteX92" fmla="*/ 1817444 w 1932080"/>
                <a:gd name="connsiteY92" fmla="*/ 1036401 h 1996892"/>
                <a:gd name="connsiteX93" fmla="*/ 1821066 w 1932080"/>
                <a:gd name="connsiteY93" fmla="*/ 1045039 h 1996892"/>
                <a:gd name="connsiteX94" fmla="*/ 1777990 w 1932080"/>
                <a:gd name="connsiteY94" fmla="*/ 1136652 h 1996892"/>
                <a:gd name="connsiteX95" fmla="*/ 1789916 w 1932080"/>
                <a:gd name="connsiteY95" fmla="*/ 1144175 h 1996892"/>
                <a:gd name="connsiteX96" fmla="*/ 1813766 w 1932080"/>
                <a:gd name="connsiteY96" fmla="*/ 1161116 h 1996892"/>
                <a:gd name="connsiteX97" fmla="*/ 1887993 w 1932080"/>
                <a:gd name="connsiteY97" fmla="*/ 1233336 h 1996892"/>
                <a:gd name="connsiteX98" fmla="*/ 1903039 w 1932080"/>
                <a:gd name="connsiteY98" fmla="*/ 1255683 h 1996892"/>
                <a:gd name="connsiteX99" fmla="*/ 1931515 w 1932080"/>
                <a:gd name="connsiteY99" fmla="*/ 1377889 h 199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932080" h="1996892">
                  <a:moveTo>
                    <a:pt x="1931571" y="1377945"/>
                  </a:moveTo>
                  <a:cubicBezTo>
                    <a:pt x="1931236" y="1381456"/>
                    <a:pt x="1928896" y="1384465"/>
                    <a:pt x="1925664" y="1385803"/>
                  </a:cubicBezTo>
                  <a:cubicBezTo>
                    <a:pt x="1922376" y="1387140"/>
                    <a:pt x="1918698" y="1386583"/>
                    <a:pt x="1915912" y="1384298"/>
                  </a:cubicBezTo>
                  <a:lnTo>
                    <a:pt x="1865313" y="1342169"/>
                  </a:lnTo>
                  <a:cubicBezTo>
                    <a:pt x="1866316" y="1439522"/>
                    <a:pt x="1826193" y="1532863"/>
                    <a:pt x="1810311" y="1565909"/>
                  </a:cubicBezTo>
                  <a:lnTo>
                    <a:pt x="1800503" y="1584020"/>
                  </a:lnTo>
                  <a:cubicBezTo>
                    <a:pt x="1795990" y="1590985"/>
                    <a:pt x="1787018" y="1604137"/>
                    <a:pt x="1772752" y="1621523"/>
                  </a:cubicBezTo>
                  <a:cubicBezTo>
                    <a:pt x="1770746" y="1624031"/>
                    <a:pt x="1768573" y="1626594"/>
                    <a:pt x="1766343" y="1629269"/>
                  </a:cubicBezTo>
                  <a:cubicBezTo>
                    <a:pt x="1732072" y="1669670"/>
                    <a:pt x="1672501" y="1729130"/>
                    <a:pt x="1579940" y="1788422"/>
                  </a:cubicBezTo>
                  <a:cubicBezTo>
                    <a:pt x="1520369" y="1826539"/>
                    <a:pt x="1454557" y="1858860"/>
                    <a:pt x="1395432" y="1884438"/>
                  </a:cubicBezTo>
                  <a:cubicBezTo>
                    <a:pt x="1374590" y="1893466"/>
                    <a:pt x="1354585" y="1901602"/>
                    <a:pt x="1335972" y="1908902"/>
                  </a:cubicBezTo>
                  <a:cubicBezTo>
                    <a:pt x="1277237" y="1913527"/>
                    <a:pt x="1242910" y="1922554"/>
                    <a:pt x="1236947" y="1924226"/>
                  </a:cubicBezTo>
                  <a:cubicBezTo>
                    <a:pt x="1236334" y="1924393"/>
                    <a:pt x="1236056" y="1924505"/>
                    <a:pt x="1236056" y="1924505"/>
                  </a:cubicBezTo>
                  <a:cubicBezTo>
                    <a:pt x="1229202" y="1926678"/>
                    <a:pt x="1223573" y="1928517"/>
                    <a:pt x="1219282" y="1929855"/>
                  </a:cubicBezTo>
                  <a:cubicBezTo>
                    <a:pt x="1219171" y="1929910"/>
                    <a:pt x="1219115" y="1929910"/>
                    <a:pt x="1219004" y="1929966"/>
                  </a:cubicBezTo>
                  <a:cubicBezTo>
                    <a:pt x="1215772" y="1930913"/>
                    <a:pt x="1212651" y="1931861"/>
                    <a:pt x="1209586" y="1932864"/>
                  </a:cubicBezTo>
                  <a:cubicBezTo>
                    <a:pt x="1209475" y="1932864"/>
                    <a:pt x="1209419" y="1932864"/>
                    <a:pt x="1209363" y="1932864"/>
                  </a:cubicBezTo>
                  <a:cubicBezTo>
                    <a:pt x="1198608" y="1936263"/>
                    <a:pt x="1188689" y="1939830"/>
                    <a:pt x="1179717" y="1943396"/>
                  </a:cubicBezTo>
                  <a:cubicBezTo>
                    <a:pt x="1164281" y="1949637"/>
                    <a:pt x="1151408" y="1955990"/>
                    <a:pt x="1140709" y="1962120"/>
                  </a:cubicBezTo>
                  <a:cubicBezTo>
                    <a:pt x="1120870" y="1973544"/>
                    <a:pt x="1108555" y="1984076"/>
                    <a:pt x="1101756" y="1990819"/>
                  </a:cubicBezTo>
                  <a:cubicBezTo>
                    <a:pt x="1100586" y="1989871"/>
                    <a:pt x="1099472" y="1989036"/>
                    <a:pt x="1098246" y="1988200"/>
                  </a:cubicBezTo>
                  <a:cubicBezTo>
                    <a:pt x="1092784" y="1984410"/>
                    <a:pt x="1086878" y="1981290"/>
                    <a:pt x="1080581" y="1978893"/>
                  </a:cubicBezTo>
                  <a:cubicBezTo>
                    <a:pt x="1071776" y="1975606"/>
                    <a:pt x="1062191" y="1973767"/>
                    <a:pt x="1052272" y="1973767"/>
                  </a:cubicBezTo>
                  <a:lnTo>
                    <a:pt x="983394" y="1973767"/>
                  </a:lnTo>
                  <a:cubicBezTo>
                    <a:pt x="961383" y="1973767"/>
                    <a:pt x="941433" y="1982627"/>
                    <a:pt x="926889" y="1996893"/>
                  </a:cubicBezTo>
                  <a:cubicBezTo>
                    <a:pt x="918474" y="1991432"/>
                    <a:pt x="902926" y="1982014"/>
                    <a:pt x="880469" y="1971259"/>
                  </a:cubicBezTo>
                  <a:cubicBezTo>
                    <a:pt x="871497" y="1965798"/>
                    <a:pt x="862692" y="1960337"/>
                    <a:pt x="854222" y="1954597"/>
                  </a:cubicBezTo>
                  <a:cubicBezTo>
                    <a:pt x="849541" y="1951476"/>
                    <a:pt x="844971" y="1948356"/>
                    <a:pt x="840402" y="1945179"/>
                  </a:cubicBezTo>
                  <a:cubicBezTo>
                    <a:pt x="807914" y="1922610"/>
                    <a:pt x="779103" y="1898927"/>
                    <a:pt x="753748" y="1875132"/>
                  </a:cubicBezTo>
                  <a:cubicBezTo>
                    <a:pt x="633324" y="1762621"/>
                    <a:pt x="589134" y="1649052"/>
                    <a:pt x="588577" y="1647547"/>
                  </a:cubicBezTo>
                  <a:cubicBezTo>
                    <a:pt x="587239" y="1644092"/>
                    <a:pt x="583951" y="1641640"/>
                    <a:pt x="580218" y="1641417"/>
                  </a:cubicBezTo>
                  <a:cubicBezTo>
                    <a:pt x="368849" y="1627987"/>
                    <a:pt x="134522" y="1578781"/>
                    <a:pt x="101086" y="1571593"/>
                  </a:cubicBezTo>
                  <a:lnTo>
                    <a:pt x="76846" y="1567023"/>
                  </a:lnTo>
                  <a:cubicBezTo>
                    <a:pt x="60239" y="1532362"/>
                    <a:pt x="52772" y="1490623"/>
                    <a:pt x="49428" y="1464042"/>
                  </a:cubicBezTo>
                  <a:cubicBezTo>
                    <a:pt x="37893" y="1482097"/>
                    <a:pt x="31206" y="1496474"/>
                    <a:pt x="31095" y="1496641"/>
                  </a:cubicBezTo>
                  <a:cubicBezTo>
                    <a:pt x="29367" y="1500375"/>
                    <a:pt x="25522" y="1502548"/>
                    <a:pt x="21510" y="1502214"/>
                  </a:cubicBezTo>
                  <a:cubicBezTo>
                    <a:pt x="17498" y="1501824"/>
                    <a:pt x="14098" y="1498926"/>
                    <a:pt x="13151" y="1495025"/>
                  </a:cubicBezTo>
                  <a:cubicBezTo>
                    <a:pt x="12259" y="1491459"/>
                    <a:pt x="-8638" y="1408260"/>
                    <a:pt x="15380" y="1335928"/>
                  </a:cubicBezTo>
                  <a:cubicBezTo>
                    <a:pt x="34215" y="1279478"/>
                    <a:pt x="68598" y="1222693"/>
                    <a:pt x="82752" y="1200347"/>
                  </a:cubicBezTo>
                  <a:cubicBezTo>
                    <a:pt x="22011" y="1172595"/>
                    <a:pt x="1616" y="1125061"/>
                    <a:pt x="780" y="1122888"/>
                  </a:cubicBezTo>
                  <a:cubicBezTo>
                    <a:pt x="-613" y="1119711"/>
                    <a:pt x="-112" y="1115978"/>
                    <a:pt x="2061" y="1113303"/>
                  </a:cubicBezTo>
                  <a:cubicBezTo>
                    <a:pt x="4179" y="1110572"/>
                    <a:pt x="7578" y="1109179"/>
                    <a:pt x="11033" y="1109736"/>
                  </a:cubicBezTo>
                  <a:cubicBezTo>
                    <a:pt x="210588" y="1140163"/>
                    <a:pt x="387629" y="1030494"/>
                    <a:pt x="438618" y="939494"/>
                  </a:cubicBezTo>
                  <a:cubicBezTo>
                    <a:pt x="465590" y="891458"/>
                    <a:pt x="505656" y="746515"/>
                    <a:pt x="535637" y="628376"/>
                  </a:cubicBezTo>
                  <a:lnTo>
                    <a:pt x="535637" y="628376"/>
                  </a:lnTo>
                  <a:cubicBezTo>
                    <a:pt x="535637" y="628376"/>
                    <a:pt x="543383" y="597671"/>
                    <a:pt x="543383" y="597671"/>
                  </a:cubicBezTo>
                  <a:cubicBezTo>
                    <a:pt x="559209" y="534032"/>
                    <a:pt x="571190" y="482597"/>
                    <a:pt x="574979" y="465712"/>
                  </a:cubicBezTo>
                  <a:cubicBezTo>
                    <a:pt x="575314" y="464598"/>
                    <a:pt x="575537" y="463594"/>
                    <a:pt x="575704" y="462814"/>
                  </a:cubicBezTo>
                  <a:cubicBezTo>
                    <a:pt x="574255" y="459359"/>
                    <a:pt x="572527" y="455291"/>
                    <a:pt x="570466" y="450889"/>
                  </a:cubicBezTo>
                  <a:lnTo>
                    <a:pt x="569908" y="449552"/>
                  </a:lnTo>
                  <a:lnTo>
                    <a:pt x="561271" y="431719"/>
                  </a:lnTo>
                  <a:cubicBezTo>
                    <a:pt x="546281" y="402185"/>
                    <a:pt x="524659" y="367133"/>
                    <a:pt x="505211" y="359610"/>
                  </a:cubicBezTo>
                  <a:cubicBezTo>
                    <a:pt x="470048" y="345901"/>
                    <a:pt x="392477" y="364458"/>
                    <a:pt x="391753" y="364570"/>
                  </a:cubicBezTo>
                  <a:cubicBezTo>
                    <a:pt x="389914" y="365015"/>
                    <a:pt x="388075" y="364960"/>
                    <a:pt x="386347" y="364347"/>
                  </a:cubicBezTo>
                  <a:cubicBezTo>
                    <a:pt x="384397" y="363734"/>
                    <a:pt x="382614" y="362396"/>
                    <a:pt x="381388" y="360613"/>
                  </a:cubicBezTo>
                  <a:cubicBezTo>
                    <a:pt x="379214" y="357214"/>
                    <a:pt x="379270" y="352867"/>
                    <a:pt x="381666" y="349635"/>
                  </a:cubicBezTo>
                  <a:cubicBezTo>
                    <a:pt x="384731" y="345344"/>
                    <a:pt x="458234" y="246709"/>
                    <a:pt x="557872" y="245372"/>
                  </a:cubicBezTo>
                  <a:cubicBezTo>
                    <a:pt x="655113" y="244146"/>
                    <a:pt x="721817" y="281315"/>
                    <a:pt x="750683" y="301321"/>
                  </a:cubicBezTo>
                  <a:cubicBezTo>
                    <a:pt x="750237" y="283433"/>
                    <a:pt x="748120" y="259805"/>
                    <a:pt x="741488" y="246486"/>
                  </a:cubicBezTo>
                  <a:cubicBezTo>
                    <a:pt x="731736" y="226871"/>
                    <a:pt x="687490" y="186581"/>
                    <a:pt x="671274" y="172650"/>
                  </a:cubicBezTo>
                  <a:cubicBezTo>
                    <a:pt x="668097" y="169919"/>
                    <a:pt x="667039" y="165405"/>
                    <a:pt x="668655" y="161560"/>
                  </a:cubicBezTo>
                  <a:cubicBezTo>
                    <a:pt x="670271" y="157771"/>
                    <a:pt x="674172" y="155319"/>
                    <a:pt x="678407" y="155820"/>
                  </a:cubicBezTo>
                  <a:cubicBezTo>
                    <a:pt x="682029" y="156155"/>
                    <a:pt x="766732" y="164959"/>
                    <a:pt x="817108" y="199064"/>
                  </a:cubicBezTo>
                  <a:cubicBezTo>
                    <a:pt x="850656" y="221800"/>
                    <a:pt x="884871" y="263483"/>
                    <a:pt x="904208" y="289284"/>
                  </a:cubicBezTo>
                  <a:cubicBezTo>
                    <a:pt x="904041" y="270393"/>
                    <a:pt x="901255" y="242307"/>
                    <a:pt x="890277" y="210097"/>
                  </a:cubicBezTo>
                  <a:cubicBezTo>
                    <a:pt x="869547" y="148910"/>
                    <a:pt x="785456" y="16060"/>
                    <a:pt x="784620" y="14778"/>
                  </a:cubicBezTo>
                  <a:cubicBezTo>
                    <a:pt x="782391" y="11267"/>
                    <a:pt x="782614" y="6809"/>
                    <a:pt x="785178" y="3633"/>
                  </a:cubicBezTo>
                  <a:cubicBezTo>
                    <a:pt x="787852" y="401"/>
                    <a:pt x="792143" y="-825"/>
                    <a:pt x="795988" y="568"/>
                  </a:cubicBezTo>
                  <a:cubicBezTo>
                    <a:pt x="800056" y="2073"/>
                    <a:pt x="842519" y="17676"/>
                    <a:pt x="894400" y="42864"/>
                  </a:cubicBezTo>
                  <a:lnTo>
                    <a:pt x="894456" y="42864"/>
                  </a:lnTo>
                  <a:lnTo>
                    <a:pt x="914016" y="52560"/>
                  </a:lnTo>
                  <a:lnTo>
                    <a:pt x="914071" y="52560"/>
                  </a:lnTo>
                  <a:lnTo>
                    <a:pt x="948677" y="71117"/>
                  </a:lnTo>
                  <a:lnTo>
                    <a:pt x="969742" y="83488"/>
                  </a:lnTo>
                  <a:cubicBezTo>
                    <a:pt x="1021957" y="115308"/>
                    <a:pt x="1070439" y="153981"/>
                    <a:pt x="1089497" y="195497"/>
                  </a:cubicBezTo>
                  <a:cubicBezTo>
                    <a:pt x="1104710" y="228598"/>
                    <a:pt x="1107608" y="282485"/>
                    <a:pt x="1107831" y="314528"/>
                  </a:cubicBezTo>
                  <a:cubicBezTo>
                    <a:pt x="1118418" y="303215"/>
                    <a:pt x="1133297" y="288504"/>
                    <a:pt x="1150739" y="274182"/>
                  </a:cubicBezTo>
                  <a:lnTo>
                    <a:pt x="1172083" y="258077"/>
                  </a:lnTo>
                  <a:lnTo>
                    <a:pt x="1172083" y="258077"/>
                  </a:lnTo>
                  <a:cubicBezTo>
                    <a:pt x="1187964" y="246932"/>
                    <a:pt x="1205072" y="237236"/>
                    <a:pt x="1222682" y="230995"/>
                  </a:cubicBezTo>
                  <a:cubicBezTo>
                    <a:pt x="1237059" y="225868"/>
                    <a:pt x="1252439" y="222246"/>
                    <a:pt x="1267708" y="219682"/>
                  </a:cubicBezTo>
                  <a:lnTo>
                    <a:pt x="1287101" y="216896"/>
                  </a:lnTo>
                  <a:cubicBezTo>
                    <a:pt x="1335359" y="211323"/>
                    <a:pt x="1377822" y="215391"/>
                    <a:pt x="1380442" y="215558"/>
                  </a:cubicBezTo>
                  <a:cubicBezTo>
                    <a:pt x="1384398" y="215949"/>
                    <a:pt x="1387742" y="218791"/>
                    <a:pt x="1388745" y="222691"/>
                  </a:cubicBezTo>
                  <a:cubicBezTo>
                    <a:pt x="1389748" y="226536"/>
                    <a:pt x="1388299" y="230604"/>
                    <a:pt x="1385011" y="232945"/>
                  </a:cubicBezTo>
                  <a:cubicBezTo>
                    <a:pt x="1313125" y="283990"/>
                    <a:pt x="1271609" y="389256"/>
                    <a:pt x="1265479" y="405472"/>
                  </a:cubicBezTo>
                  <a:cubicBezTo>
                    <a:pt x="1266761" y="414389"/>
                    <a:pt x="1271553" y="448660"/>
                    <a:pt x="1280302" y="492851"/>
                  </a:cubicBezTo>
                  <a:cubicBezTo>
                    <a:pt x="1282643" y="504497"/>
                    <a:pt x="1285150" y="516868"/>
                    <a:pt x="1288048" y="529685"/>
                  </a:cubicBezTo>
                  <a:cubicBezTo>
                    <a:pt x="1295961" y="565016"/>
                    <a:pt x="1305880" y="603467"/>
                    <a:pt x="1318196" y="639131"/>
                  </a:cubicBezTo>
                  <a:cubicBezTo>
                    <a:pt x="1323267" y="654010"/>
                    <a:pt x="1345223" y="716200"/>
                    <a:pt x="1378268" y="787529"/>
                  </a:cubicBezTo>
                  <a:cubicBezTo>
                    <a:pt x="1426360" y="891402"/>
                    <a:pt x="1498135" y="1014668"/>
                    <a:pt x="1576040" y="1039633"/>
                  </a:cubicBezTo>
                  <a:cubicBezTo>
                    <a:pt x="1691336" y="1076468"/>
                    <a:pt x="1807135" y="1035398"/>
                    <a:pt x="1808305" y="1034952"/>
                  </a:cubicBezTo>
                  <a:cubicBezTo>
                    <a:pt x="1811370" y="1033893"/>
                    <a:pt x="1814936" y="1034395"/>
                    <a:pt x="1817444" y="1036401"/>
                  </a:cubicBezTo>
                  <a:cubicBezTo>
                    <a:pt x="1820063" y="1038463"/>
                    <a:pt x="1821456" y="1041695"/>
                    <a:pt x="1821066" y="1045039"/>
                  </a:cubicBezTo>
                  <a:cubicBezTo>
                    <a:pt x="1816274" y="1090901"/>
                    <a:pt x="1792033" y="1122108"/>
                    <a:pt x="1777990" y="1136652"/>
                  </a:cubicBezTo>
                  <a:cubicBezTo>
                    <a:pt x="1781334" y="1138658"/>
                    <a:pt x="1785290" y="1141222"/>
                    <a:pt x="1789916" y="1144175"/>
                  </a:cubicBezTo>
                  <a:cubicBezTo>
                    <a:pt x="1796770" y="1148800"/>
                    <a:pt x="1804906" y="1154429"/>
                    <a:pt x="1813766" y="1161116"/>
                  </a:cubicBezTo>
                  <a:cubicBezTo>
                    <a:pt x="1836725" y="1178446"/>
                    <a:pt x="1864310" y="1202799"/>
                    <a:pt x="1887993" y="1233336"/>
                  </a:cubicBezTo>
                  <a:cubicBezTo>
                    <a:pt x="1893733" y="1240692"/>
                    <a:pt x="1898692" y="1248215"/>
                    <a:pt x="1903039" y="1255683"/>
                  </a:cubicBezTo>
                  <a:cubicBezTo>
                    <a:pt x="1937812" y="1315476"/>
                    <a:pt x="1931794" y="1375047"/>
                    <a:pt x="1931515" y="137788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3418423-42E3-5ADE-48CB-B97ECB36F9ED}"/>
                </a:ext>
              </a:extLst>
            </p:cNvPr>
            <p:cNvSpPr/>
            <p:nvPr/>
          </p:nvSpPr>
          <p:spPr>
            <a:xfrm>
              <a:off x="8836155" y="2110260"/>
              <a:ext cx="675175" cy="1300840"/>
            </a:xfrm>
            <a:custGeom>
              <a:avLst/>
              <a:gdLst>
                <a:gd name="connsiteX0" fmla="*/ 798440 w 840401"/>
                <a:gd name="connsiteY0" fmla="*/ 1553978 h 1619176"/>
                <a:gd name="connsiteX1" fmla="*/ 792812 w 840401"/>
                <a:gd name="connsiteY1" fmla="*/ 1543724 h 1619176"/>
                <a:gd name="connsiteX2" fmla="*/ 792756 w 840401"/>
                <a:gd name="connsiteY2" fmla="*/ 1543724 h 1619176"/>
                <a:gd name="connsiteX3" fmla="*/ 737588 w 840401"/>
                <a:gd name="connsiteY3" fmla="*/ 1432439 h 1619176"/>
                <a:gd name="connsiteX4" fmla="*/ 737421 w 840401"/>
                <a:gd name="connsiteY4" fmla="*/ 1432049 h 1619176"/>
                <a:gd name="connsiteX5" fmla="*/ 737421 w 840401"/>
                <a:gd name="connsiteY5" fmla="*/ 1431882 h 1619176"/>
                <a:gd name="connsiteX6" fmla="*/ 685094 w 840401"/>
                <a:gd name="connsiteY6" fmla="*/ 1169357 h 1619176"/>
                <a:gd name="connsiteX7" fmla="*/ 684927 w 840401"/>
                <a:gd name="connsiteY7" fmla="*/ 1169190 h 1619176"/>
                <a:gd name="connsiteX8" fmla="*/ 647423 w 840401"/>
                <a:gd name="connsiteY8" fmla="*/ 1109898 h 1619176"/>
                <a:gd name="connsiteX9" fmla="*/ 615158 w 840401"/>
                <a:gd name="connsiteY9" fmla="*/ 1008477 h 1619176"/>
                <a:gd name="connsiteX10" fmla="*/ 613653 w 840401"/>
                <a:gd name="connsiteY10" fmla="*/ 1000229 h 1619176"/>
                <a:gd name="connsiteX11" fmla="*/ 612316 w 840401"/>
                <a:gd name="connsiteY11" fmla="*/ 991870 h 1619176"/>
                <a:gd name="connsiteX12" fmla="*/ 608917 w 840401"/>
                <a:gd name="connsiteY12" fmla="*/ 958936 h 1619176"/>
                <a:gd name="connsiteX13" fmla="*/ 608861 w 840401"/>
                <a:gd name="connsiteY13" fmla="*/ 929903 h 1619176"/>
                <a:gd name="connsiteX14" fmla="*/ 615158 w 840401"/>
                <a:gd name="connsiteY14" fmla="*/ 891062 h 1619176"/>
                <a:gd name="connsiteX15" fmla="*/ 622124 w 840401"/>
                <a:gd name="connsiteY15" fmla="*/ 872394 h 1619176"/>
                <a:gd name="connsiteX16" fmla="*/ 650098 w 840401"/>
                <a:gd name="connsiteY16" fmla="*/ 828371 h 1619176"/>
                <a:gd name="connsiteX17" fmla="*/ 653664 w 840401"/>
                <a:gd name="connsiteY17" fmla="*/ 824358 h 1619176"/>
                <a:gd name="connsiteX18" fmla="*/ 693620 w 840401"/>
                <a:gd name="connsiteY18" fmla="*/ 790588 h 1619176"/>
                <a:gd name="connsiteX19" fmla="*/ 702647 w 840401"/>
                <a:gd name="connsiteY19" fmla="*/ 785071 h 1619176"/>
                <a:gd name="connsiteX20" fmla="*/ 703261 w 840401"/>
                <a:gd name="connsiteY20" fmla="*/ 784737 h 1619176"/>
                <a:gd name="connsiteX21" fmla="*/ 705267 w 840401"/>
                <a:gd name="connsiteY21" fmla="*/ 783678 h 1619176"/>
                <a:gd name="connsiteX22" fmla="*/ 708276 w 840401"/>
                <a:gd name="connsiteY22" fmla="*/ 782118 h 1619176"/>
                <a:gd name="connsiteX23" fmla="*/ 709836 w 840401"/>
                <a:gd name="connsiteY23" fmla="*/ 781338 h 1619176"/>
                <a:gd name="connsiteX24" fmla="*/ 710059 w 840401"/>
                <a:gd name="connsiteY24" fmla="*/ 781226 h 1619176"/>
                <a:gd name="connsiteX25" fmla="*/ 699917 w 840401"/>
                <a:gd name="connsiteY25" fmla="*/ 779833 h 1619176"/>
                <a:gd name="connsiteX26" fmla="*/ 694957 w 840401"/>
                <a:gd name="connsiteY26" fmla="*/ 778886 h 1619176"/>
                <a:gd name="connsiteX27" fmla="*/ 692505 w 840401"/>
                <a:gd name="connsiteY27" fmla="*/ 778440 h 1619176"/>
                <a:gd name="connsiteX28" fmla="*/ 692450 w 840401"/>
                <a:gd name="connsiteY28" fmla="*/ 778440 h 1619176"/>
                <a:gd name="connsiteX29" fmla="*/ 643690 w 840401"/>
                <a:gd name="connsiteY29" fmla="*/ 763171 h 1619176"/>
                <a:gd name="connsiteX30" fmla="*/ 589134 w 840401"/>
                <a:gd name="connsiteY30" fmla="*/ 727117 h 1619176"/>
                <a:gd name="connsiteX31" fmla="*/ 570800 w 840401"/>
                <a:gd name="connsiteY31" fmla="*/ 703935 h 1619176"/>
                <a:gd name="connsiteX32" fmla="*/ 566175 w 840401"/>
                <a:gd name="connsiteY32" fmla="*/ 695743 h 1619176"/>
                <a:gd name="connsiteX33" fmla="*/ 562274 w 840401"/>
                <a:gd name="connsiteY33" fmla="*/ 687495 h 1619176"/>
                <a:gd name="connsiteX34" fmla="*/ 552020 w 840401"/>
                <a:gd name="connsiteY34" fmla="*/ 621460 h 1619176"/>
                <a:gd name="connsiteX35" fmla="*/ 558819 w 840401"/>
                <a:gd name="connsiteY35" fmla="*/ 579777 h 1619176"/>
                <a:gd name="connsiteX36" fmla="*/ 559488 w 840401"/>
                <a:gd name="connsiteY36" fmla="*/ 577047 h 1619176"/>
                <a:gd name="connsiteX37" fmla="*/ 559711 w 840401"/>
                <a:gd name="connsiteY37" fmla="*/ 576155 h 1619176"/>
                <a:gd name="connsiteX38" fmla="*/ 560992 w 840401"/>
                <a:gd name="connsiteY38" fmla="*/ 571140 h 1619176"/>
                <a:gd name="connsiteX39" fmla="*/ 561327 w 840401"/>
                <a:gd name="connsiteY39" fmla="*/ 569802 h 1619176"/>
                <a:gd name="connsiteX40" fmla="*/ 566676 w 840401"/>
                <a:gd name="connsiteY40" fmla="*/ 548682 h 1619176"/>
                <a:gd name="connsiteX41" fmla="*/ 577933 w 840401"/>
                <a:gd name="connsiteY41" fmla="*/ 502987 h 1619176"/>
                <a:gd name="connsiteX42" fmla="*/ 593536 w 840401"/>
                <a:gd name="connsiteY42" fmla="*/ 437955 h 1619176"/>
                <a:gd name="connsiteX43" fmla="*/ 618278 w 840401"/>
                <a:gd name="connsiteY43" fmla="*/ 332354 h 1619176"/>
                <a:gd name="connsiteX44" fmla="*/ 629702 w 840401"/>
                <a:gd name="connsiteY44" fmla="*/ 282424 h 1619176"/>
                <a:gd name="connsiteX45" fmla="*/ 650209 w 840401"/>
                <a:gd name="connsiteY45" fmla="*/ 191646 h 1619176"/>
                <a:gd name="connsiteX46" fmla="*/ 653999 w 840401"/>
                <a:gd name="connsiteY46" fmla="*/ 174706 h 1619176"/>
                <a:gd name="connsiteX47" fmla="*/ 665311 w 840401"/>
                <a:gd name="connsiteY47" fmla="*/ 123438 h 1619176"/>
                <a:gd name="connsiteX48" fmla="*/ 610588 w 840401"/>
                <a:gd name="connsiteY48" fmla="*/ 45533 h 1619176"/>
                <a:gd name="connsiteX49" fmla="*/ 526665 w 840401"/>
                <a:gd name="connsiteY49" fmla="*/ 116 h 1619176"/>
                <a:gd name="connsiteX50" fmla="*/ 405406 w 840401"/>
                <a:gd name="connsiteY50" fmla="*/ 31546 h 1619176"/>
                <a:gd name="connsiteX51" fmla="*/ 386347 w 840401"/>
                <a:gd name="connsiteY51" fmla="*/ 38344 h 1619176"/>
                <a:gd name="connsiteX52" fmla="*/ 391753 w 840401"/>
                <a:gd name="connsiteY52" fmla="*/ 38567 h 1619176"/>
                <a:gd name="connsiteX53" fmla="*/ 392143 w 840401"/>
                <a:gd name="connsiteY53" fmla="*/ 38512 h 1619176"/>
                <a:gd name="connsiteX54" fmla="*/ 392533 w 840401"/>
                <a:gd name="connsiteY54" fmla="*/ 38400 h 1619176"/>
                <a:gd name="connsiteX55" fmla="*/ 393090 w 840401"/>
                <a:gd name="connsiteY55" fmla="*/ 38289 h 1619176"/>
                <a:gd name="connsiteX56" fmla="*/ 398997 w 840401"/>
                <a:gd name="connsiteY56" fmla="*/ 37007 h 1619176"/>
                <a:gd name="connsiteX57" fmla="*/ 400390 w 840401"/>
                <a:gd name="connsiteY57" fmla="*/ 36728 h 1619176"/>
                <a:gd name="connsiteX58" fmla="*/ 403455 w 840401"/>
                <a:gd name="connsiteY58" fmla="*/ 36115 h 1619176"/>
                <a:gd name="connsiteX59" fmla="*/ 405127 w 840401"/>
                <a:gd name="connsiteY59" fmla="*/ 35781 h 1619176"/>
                <a:gd name="connsiteX60" fmla="*/ 408805 w 840401"/>
                <a:gd name="connsiteY60" fmla="*/ 35112 h 1619176"/>
                <a:gd name="connsiteX61" fmla="*/ 409585 w 840401"/>
                <a:gd name="connsiteY61" fmla="*/ 34945 h 1619176"/>
                <a:gd name="connsiteX62" fmla="*/ 417498 w 840401"/>
                <a:gd name="connsiteY62" fmla="*/ 33552 h 1619176"/>
                <a:gd name="connsiteX63" fmla="*/ 429256 w 840401"/>
                <a:gd name="connsiteY63" fmla="*/ 31769 h 1619176"/>
                <a:gd name="connsiteX64" fmla="*/ 435888 w 840401"/>
                <a:gd name="connsiteY64" fmla="*/ 30877 h 1619176"/>
                <a:gd name="connsiteX65" fmla="*/ 439175 w 840401"/>
                <a:gd name="connsiteY65" fmla="*/ 30487 h 1619176"/>
                <a:gd name="connsiteX66" fmla="*/ 442519 w 840401"/>
                <a:gd name="connsiteY66" fmla="*/ 30097 h 1619176"/>
                <a:gd name="connsiteX67" fmla="*/ 448927 w 840401"/>
                <a:gd name="connsiteY67" fmla="*/ 29540 h 1619176"/>
                <a:gd name="connsiteX68" fmla="*/ 505211 w 840401"/>
                <a:gd name="connsiteY68" fmla="*/ 33608 h 1619176"/>
                <a:gd name="connsiteX69" fmla="*/ 512566 w 840401"/>
                <a:gd name="connsiteY69" fmla="*/ 37676 h 1619176"/>
                <a:gd name="connsiteX70" fmla="*/ 514071 w 840401"/>
                <a:gd name="connsiteY70" fmla="*/ 38734 h 1619176"/>
                <a:gd name="connsiteX71" fmla="*/ 516300 w 840401"/>
                <a:gd name="connsiteY71" fmla="*/ 40518 h 1619176"/>
                <a:gd name="connsiteX72" fmla="*/ 518696 w 840401"/>
                <a:gd name="connsiteY72" fmla="*/ 42635 h 1619176"/>
                <a:gd name="connsiteX73" fmla="*/ 537532 w 840401"/>
                <a:gd name="connsiteY73" fmla="*/ 65148 h 1619176"/>
                <a:gd name="connsiteX74" fmla="*/ 539984 w 840401"/>
                <a:gd name="connsiteY74" fmla="*/ 68715 h 1619176"/>
                <a:gd name="connsiteX75" fmla="*/ 543661 w 840401"/>
                <a:gd name="connsiteY75" fmla="*/ 74399 h 1619176"/>
                <a:gd name="connsiteX76" fmla="*/ 547674 w 840401"/>
                <a:gd name="connsiteY76" fmla="*/ 81030 h 1619176"/>
                <a:gd name="connsiteX77" fmla="*/ 551296 w 840401"/>
                <a:gd name="connsiteY77" fmla="*/ 87216 h 1619176"/>
                <a:gd name="connsiteX78" fmla="*/ 554807 w 840401"/>
                <a:gd name="connsiteY78" fmla="*/ 93457 h 1619176"/>
                <a:gd name="connsiteX79" fmla="*/ 556088 w 840401"/>
                <a:gd name="connsiteY79" fmla="*/ 95798 h 1619176"/>
                <a:gd name="connsiteX80" fmla="*/ 558373 w 840401"/>
                <a:gd name="connsiteY80" fmla="*/ 100144 h 1619176"/>
                <a:gd name="connsiteX81" fmla="*/ 561271 w 840401"/>
                <a:gd name="connsiteY81" fmla="*/ 105717 h 1619176"/>
                <a:gd name="connsiteX82" fmla="*/ 569908 w 840401"/>
                <a:gd name="connsiteY82" fmla="*/ 123549 h 1619176"/>
                <a:gd name="connsiteX83" fmla="*/ 570466 w 840401"/>
                <a:gd name="connsiteY83" fmla="*/ 124887 h 1619176"/>
                <a:gd name="connsiteX84" fmla="*/ 575704 w 840401"/>
                <a:gd name="connsiteY84" fmla="*/ 136812 h 1619176"/>
                <a:gd name="connsiteX85" fmla="*/ 574979 w 840401"/>
                <a:gd name="connsiteY85" fmla="*/ 139710 h 1619176"/>
                <a:gd name="connsiteX86" fmla="*/ 574589 w 840401"/>
                <a:gd name="connsiteY86" fmla="*/ 141382 h 1619176"/>
                <a:gd name="connsiteX87" fmla="*/ 573586 w 840401"/>
                <a:gd name="connsiteY87" fmla="*/ 145784 h 1619176"/>
                <a:gd name="connsiteX88" fmla="*/ 572026 w 840401"/>
                <a:gd name="connsiteY88" fmla="*/ 152694 h 1619176"/>
                <a:gd name="connsiteX89" fmla="*/ 571469 w 840401"/>
                <a:gd name="connsiteY89" fmla="*/ 155090 h 1619176"/>
                <a:gd name="connsiteX90" fmla="*/ 569741 w 840401"/>
                <a:gd name="connsiteY90" fmla="*/ 162557 h 1619176"/>
                <a:gd name="connsiteX91" fmla="*/ 568794 w 840401"/>
                <a:gd name="connsiteY91" fmla="*/ 166514 h 1619176"/>
                <a:gd name="connsiteX92" fmla="*/ 564447 w 840401"/>
                <a:gd name="connsiteY92" fmla="*/ 184959 h 1619176"/>
                <a:gd name="connsiteX93" fmla="*/ 563221 w 840401"/>
                <a:gd name="connsiteY93" fmla="*/ 190086 h 1619176"/>
                <a:gd name="connsiteX94" fmla="*/ 560491 w 840401"/>
                <a:gd name="connsiteY94" fmla="*/ 201621 h 1619176"/>
                <a:gd name="connsiteX95" fmla="*/ 556980 w 840401"/>
                <a:gd name="connsiteY95" fmla="*/ 216277 h 1619176"/>
                <a:gd name="connsiteX96" fmla="*/ 554472 w 840401"/>
                <a:gd name="connsiteY96" fmla="*/ 226586 h 1619176"/>
                <a:gd name="connsiteX97" fmla="*/ 553191 w 840401"/>
                <a:gd name="connsiteY97" fmla="*/ 231880 h 1619176"/>
                <a:gd name="connsiteX98" fmla="*/ 551797 w 840401"/>
                <a:gd name="connsiteY98" fmla="*/ 237509 h 1619176"/>
                <a:gd name="connsiteX99" fmla="*/ 546225 w 840401"/>
                <a:gd name="connsiteY99" fmla="*/ 260078 h 1619176"/>
                <a:gd name="connsiteX100" fmla="*/ 544832 w 840401"/>
                <a:gd name="connsiteY100" fmla="*/ 265762 h 1619176"/>
                <a:gd name="connsiteX101" fmla="*/ 543383 w 840401"/>
                <a:gd name="connsiteY101" fmla="*/ 271669 h 1619176"/>
                <a:gd name="connsiteX102" fmla="*/ 535637 w 840401"/>
                <a:gd name="connsiteY102" fmla="*/ 302318 h 1619176"/>
                <a:gd name="connsiteX103" fmla="*/ 535637 w 840401"/>
                <a:gd name="connsiteY103" fmla="*/ 302318 h 1619176"/>
                <a:gd name="connsiteX104" fmla="*/ 526721 w 840401"/>
                <a:gd name="connsiteY104" fmla="*/ 336979 h 1619176"/>
                <a:gd name="connsiteX105" fmla="*/ 522709 w 840401"/>
                <a:gd name="connsiteY105" fmla="*/ 352583 h 1619176"/>
                <a:gd name="connsiteX106" fmla="*/ 519644 w 840401"/>
                <a:gd name="connsiteY106" fmla="*/ 364006 h 1619176"/>
                <a:gd name="connsiteX107" fmla="*/ 516857 w 840401"/>
                <a:gd name="connsiteY107" fmla="*/ 374483 h 1619176"/>
                <a:gd name="connsiteX108" fmla="*/ 491056 w 840401"/>
                <a:gd name="connsiteY108" fmla="*/ 467211 h 1619176"/>
                <a:gd name="connsiteX109" fmla="*/ 489217 w 840401"/>
                <a:gd name="connsiteY109" fmla="*/ 473396 h 1619176"/>
                <a:gd name="connsiteX110" fmla="*/ 485985 w 840401"/>
                <a:gd name="connsiteY110" fmla="*/ 484207 h 1619176"/>
                <a:gd name="connsiteX111" fmla="*/ 478016 w 840401"/>
                <a:gd name="connsiteY111" fmla="*/ 510231 h 1619176"/>
                <a:gd name="connsiteX112" fmla="*/ 474840 w 840401"/>
                <a:gd name="connsiteY112" fmla="*/ 520206 h 1619176"/>
                <a:gd name="connsiteX113" fmla="*/ 464586 w 840401"/>
                <a:gd name="connsiteY113" fmla="*/ 550911 h 1619176"/>
                <a:gd name="connsiteX114" fmla="*/ 462469 w 840401"/>
                <a:gd name="connsiteY114" fmla="*/ 556985 h 1619176"/>
                <a:gd name="connsiteX115" fmla="*/ 457955 w 840401"/>
                <a:gd name="connsiteY115" fmla="*/ 569356 h 1619176"/>
                <a:gd name="connsiteX116" fmla="*/ 457676 w 840401"/>
                <a:gd name="connsiteY116" fmla="*/ 570081 h 1619176"/>
                <a:gd name="connsiteX117" fmla="*/ 455002 w 840401"/>
                <a:gd name="connsiteY117" fmla="*/ 577047 h 1619176"/>
                <a:gd name="connsiteX118" fmla="*/ 453553 w 840401"/>
                <a:gd name="connsiteY118" fmla="*/ 580780 h 1619176"/>
                <a:gd name="connsiteX119" fmla="*/ 450989 w 840401"/>
                <a:gd name="connsiteY119" fmla="*/ 587133 h 1619176"/>
                <a:gd name="connsiteX120" fmla="*/ 449318 w 840401"/>
                <a:gd name="connsiteY120" fmla="*/ 591201 h 1619176"/>
                <a:gd name="connsiteX121" fmla="*/ 446531 w 840401"/>
                <a:gd name="connsiteY121" fmla="*/ 597554 h 1619176"/>
                <a:gd name="connsiteX122" fmla="*/ 443076 w 840401"/>
                <a:gd name="connsiteY122" fmla="*/ 604910 h 1619176"/>
                <a:gd name="connsiteX123" fmla="*/ 441572 w 840401"/>
                <a:gd name="connsiteY123" fmla="*/ 607919 h 1619176"/>
                <a:gd name="connsiteX124" fmla="*/ 438618 w 840401"/>
                <a:gd name="connsiteY124" fmla="*/ 613491 h 1619176"/>
                <a:gd name="connsiteX125" fmla="*/ 428030 w 840401"/>
                <a:gd name="connsiteY125" fmla="*/ 630153 h 1619176"/>
                <a:gd name="connsiteX126" fmla="*/ 425021 w 840401"/>
                <a:gd name="connsiteY126" fmla="*/ 634222 h 1619176"/>
                <a:gd name="connsiteX127" fmla="*/ 414935 w 840401"/>
                <a:gd name="connsiteY127" fmla="*/ 646815 h 1619176"/>
                <a:gd name="connsiteX128" fmla="*/ 408916 w 840401"/>
                <a:gd name="connsiteY128" fmla="*/ 653614 h 1619176"/>
                <a:gd name="connsiteX129" fmla="*/ 403957 w 840401"/>
                <a:gd name="connsiteY129" fmla="*/ 658852 h 1619176"/>
                <a:gd name="connsiteX130" fmla="*/ 391641 w 840401"/>
                <a:gd name="connsiteY130" fmla="*/ 671001 h 1619176"/>
                <a:gd name="connsiteX131" fmla="*/ 385288 w 840401"/>
                <a:gd name="connsiteY131" fmla="*/ 676740 h 1619176"/>
                <a:gd name="connsiteX132" fmla="*/ 378323 w 840401"/>
                <a:gd name="connsiteY132" fmla="*/ 682759 h 1619176"/>
                <a:gd name="connsiteX133" fmla="*/ 371357 w 840401"/>
                <a:gd name="connsiteY133" fmla="*/ 688443 h 1619176"/>
                <a:gd name="connsiteX134" fmla="*/ 356367 w 840401"/>
                <a:gd name="connsiteY134" fmla="*/ 699867 h 1619176"/>
                <a:gd name="connsiteX135" fmla="*/ 350125 w 840401"/>
                <a:gd name="connsiteY135" fmla="*/ 704325 h 1619176"/>
                <a:gd name="connsiteX136" fmla="*/ 348509 w 840401"/>
                <a:gd name="connsiteY136" fmla="*/ 705439 h 1619176"/>
                <a:gd name="connsiteX137" fmla="*/ 341154 w 840401"/>
                <a:gd name="connsiteY137" fmla="*/ 710455 h 1619176"/>
                <a:gd name="connsiteX138" fmla="*/ 314461 w 840401"/>
                <a:gd name="connsiteY138" fmla="*/ 726727 h 1619176"/>
                <a:gd name="connsiteX139" fmla="*/ 306102 w 840401"/>
                <a:gd name="connsiteY139" fmla="*/ 731352 h 1619176"/>
                <a:gd name="connsiteX140" fmla="*/ 296016 w 840401"/>
                <a:gd name="connsiteY140" fmla="*/ 736646 h 1619176"/>
                <a:gd name="connsiteX141" fmla="*/ 281025 w 840401"/>
                <a:gd name="connsiteY141" fmla="*/ 743946 h 1619176"/>
                <a:gd name="connsiteX142" fmla="*/ 275564 w 840401"/>
                <a:gd name="connsiteY142" fmla="*/ 746398 h 1619176"/>
                <a:gd name="connsiteX143" fmla="*/ 256227 w 840401"/>
                <a:gd name="connsiteY143" fmla="*/ 754590 h 1619176"/>
                <a:gd name="connsiteX144" fmla="*/ 250265 w 840401"/>
                <a:gd name="connsiteY144" fmla="*/ 756930 h 1619176"/>
                <a:gd name="connsiteX145" fmla="*/ 188353 w 840401"/>
                <a:gd name="connsiteY145" fmla="*/ 776044 h 1619176"/>
                <a:gd name="connsiteX146" fmla="*/ 181499 w 840401"/>
                <a:gd name="connsiteY146" fmla="*/ 777604 h 1619176"/>
                <a:gd name="connsiteX147" fmla="*/ 167512 w 840401"/>
                <a:gd name="connsiteY147" fmla="*/ 780502 h 1619176"/>
                <a:gd name="connsiteX148" fmla="*/ 153413 w 840401"/>
                <a:gd name="connsiteY148" fmla="*/ 783010 h 1619176"/>
                <a:gd name="connsiteX149" fmla="*/ 146169 w 840401"/>
                <a:gd name="connsiteY149" fmla="*/ 784068 h 1619176"/>
                <a:gd name="connsiteX150" fmla="*/ 138924 w 840401"/>
                <a:gd name="connsiteY150" fmla="*/ 785071 h 1619176"/>
                <a:gd name="connsiteX151" fmla="*/ 117024 w 840401"/>
                <a:gd name="connsiteY151" fmla="*/ 787356 h 1619176"/>
                <a:gd name="connsiteX152" fmla="*/ 108665 w 840401"/>
                <a:gd name="connsiteY152" fmla="*/ 787969 h 1619176"/>
                <a:gd name="connsiteX153" fmla="*/ 94734 w 840401"/>
                <a:gd name="connsiteY153" fmla="*/ 788638 h 1619176"/>
                <a:gd name="connsiteX154" fmla="*/ 68598 w 840401"/>
                <a:gd name="connsiteY154" fmla="*/ 788749 h 1619176"/>
                <a:gd name="connsiteX155" fmla="*/ 58790 w 840401"/>
                <a:gd name="connsiteY155" fmla="*/ 788415 h 1619176"/>
                <a:gd name="connsiteX156" fmla="*/ 56729 w 840401"/>
                <a:gd name="connsiteY156" fmla="*/ 788304 h 1619176"/>
                <a:gd name="connsiteX157" fmla="*/ 34940 w 840401"/>
                <a:gd name="connsiteY157" fmla="*/ 786688 h 1619176"/>
                <a:gd name="connsiteX158" fmla="*/ 25856 w 840401"/>
                <a:gd name="connsiteY158" fmla="*/ 785684 h 1619176"/>
                <a:gd name="connsiteX159" fmla="*/ 20507 w 840401"/>
                <a:gd name="connsiteY159" fmla="*/ 785071 h 1619176"/>
                <a:gd name="connsiteX160" fmla="*/ 11033 w 840401"/>
                <a:gd name="connsiteY160" fmla="*/ 783734 h 1619176"/>
                <a:gd name="connsiteX161" fmla="*/ 2061 w 840401"/>
                <a:gd name="connsiteY161" fmla="*/ 787301 h 1619176"/>
                <a:gd name="connsiteX162" fmla="*/ 780 w 840401"/>
                <a:gd name="connsiteY162" fmla="*/ 796885 h 1619176"/>
                <a:gd name="connsiteX163" fmla="*/ 947 w 840401"/>
                <a:gd name="connsiteY163" fmla="*/ 797220 h 1619176"/>
                <a:gd name="connsiteX164" fmla="*/ 1170 w 840401"/>
                <a:gd name="connsiteY164" fmla="*/ 797777 h 1619176"/>
                <a:gd name="connsiteX165" fmla="*/ 2061 w 840401"/>
                <a:gd name="connsiteY165" fmla="*/ 799672 h 1619176"/>
                <a:gd name="connsiteX166" fmla="*/ 2674 w 840401"/>
                <a:gd name="connsiteY166" fmla="*/ 800953 h 1619176"/>
                <a:gd name="connsiteX167" fmla="*/ 2730 w 840401"/>
                <a:gd name="connsiteY167" fmla="*/ 801065 h 1619176"/>
                <a:gd name="connsiteX168" fmla="*/ 4123 w 840401"/>
                <a:gd name="connsiteY168" fmla="*/ 803740 h 1619176"/>
                <a:gd name="connsiteX169" fmla="*/ 37670 w 840401"/>
                <a:gd name="connsiteY169" fmla="*/ 845144 h 1619176"/>
                <a:gd name="connsiteX170" fmla="*/ 40624 w 840401"/>
                <a:gd name="connsiteY170" fmla="*/ 847652 h 1619176"/>
                <a:gd name="connsiteX171" fmla="*/ 44413 w 840401"/>
                <a:gd name="connsiteY171" fmla="*/ 850828 h 1619176"/>
                <a:gd name="connsiteX172" fmla="*/ 48481 w 840401"/>
                <a:gd name="connsiteY172" fmla="*/ 853949 h 1619176"/>
                <a:gd name="connsiteX173" fmla="*/ 52716 w 840401"/>
                <a:gd name="connsiteY173" fmla="*/ 857069 h 1619176"/>
                <a:gd name="connsiteX174" fmla="*/ 57174 w 840401"/>
                <a:gd name="connsiteY174" fmla="*/ 860134 h 1619176"/>
                <a:gd name="connsiteX175" fmla="*/ 57230 w 840401"/>
                <a:gd name="connsiteY175" fmla="*/ 860190 h 1619176"/>
                <a:gd name="connsiteX176" fmla="*/ 63416 w 840401"/>
                <a:gd name="connsiteY176" fmla="*/ 864091 h 1619176"/>
                <a:gd name="connsiteX177" fmla="*/ 69267 w 840401"/>
                <a:gd name="connsiteY177" fmla="*/ 867490 h 1619176"/>
                <a:gd name="connsiteX178" fmla="*/ 75230 w 840401"/>
                <a:gd name="connsiteY178" fmla="*/ 870667 h 1619176"/>
                <a:gd name="connsiteX179" fmla="*/ 82753 w 840401"/>
                <a:gd name="connsiteY179" fmla="*/ 874344 h 1619176"/>
                <a:gd name="connsiteX180" fmla="*/ 68152 w 840401"/>
                <a:gd name="connsiteY180" fmla="*/ 898307 h 1619176"/>
                <a:gd name="connsiteX181" fmla="*/ 63694 w 840401"/>
                <a:gd name="connsiteY181" fmla="*/ 905997 h 1619176"/>
                <a:gd name="connsiteX182" fmla="*/ 57899 w 840401"/>
                <a:gd name="connsiteY182" fmla="*/ 916306 h 1619176"/>
                <a:gd name="connsiteX183" fmla="*/ 54221 w 840401"/>
                <a:gd name="connsiteY183" fmla="*/ 923105 h 1619176"/>
                <a:gd name="connsiteX184" fmla="*/ 49261 w 840401"/>
                <a:gd name="connsiteY184" fmla="*/ 932355 h 1619176"/>
                <a:gd name="connsiteX185" fmla="*/ 44302 w 840401"/>
                <a:gd name="connsiteY185" fmla="*/ 942051 h 1619176"/>
                <a:gd name="connsiteX186" fmla="*/ 39342 w 840401"/>
                <a:gd name="connsiteY186" fmla="*/ 952082 h 1619176"/>
                <a:gd name="connsiteX187" fmla="*/ 34995 w 840401"/>
                <a:gd name="connsiteY187" fmla="*/ 961221 h 1619176"/>
                <a:gd name="connsiteX188" fmla="*/ 33714 w 840401"/>
                <a:gd name="connsiteY188" fmla="*/ 964007 h 1619176"/>
                <a:gd name="connsiteX189" fmla="*/ 29813 w 840401"/>
                <a:gd name="connsiteY189" fmla="*/ 972868 h 1619176"/>
                <a:gd name="connsiteX190" fmla="*/ 29701 w 840401"/>
                <a:gd name="connsiteY190" fmla="*/ 973035 h 1619176"/>
                <a:gd name="connsiteX191" fmla="*/ 29590 w 840401"/>
                <a:gd name="connsiteY191" fmla="*/ 973258 h 1619176"/>
                <a:gd name="connsiteX192" fmla="*/ 26581 w 840401"/>
                <a:gd name="connsiteY192" fmla="*/ 980279 h 1619176"/>
                <a:gd name="connsiteX193" fmla="*/ 23126 w 840401"/>
                <a:gd name="connsiteY193" fmla="*/ 988805 h 1619176"/>
                <a:gd name="connsiteX194" fmla="*/ 15380 w 840401"/>
                <a:gd name="connsiteY194" fmla="*/ 1009925 h 1619176"/>
                <a:gd name="connsiteX195" fmla="*/ 13151 w 840401"/>
                <a:gd name="connsiteY195" fmla="*/ 1169023 h 1619176"/>
                <a:gd name="connsiteX196" fmla="*/ 21510 w 840401"/>
                <a:gd name="connsiteY196" fmla="*/ 1176212 h 1619176"/>
                <a:gd name="connsiteX197" fmla="*/ 31095 w 840401"/>
                <a:gd name="connsiteY197" fmla="*/ 1170639 h 1619176"/>
                <a:gd name="connsiteX198" fmla="*/ 49428 w 840401"/>
                <a:gd name="connsiteY198" fmla="*/ 1138040 h 1619176"/>
                <a:gd name="connsiteX199" fmla="*/ 76846 w 840401"/>
                <a:gd name="connsiteY199" fmla="*/ 1241021 h 1619176"/>
                <a:gd name="connsiteX200" fmla="*/ 101086 w 840401"/>
                <a:gd name="connsiteY200" fmla="*/ 1245590 h 1619176"/>
                <a:gd name="connsiteX201" fmla="*/ 580218 w 840401"/>
                <a:gd name="connsiteY201" fmla="*/ 1315415 h 1619176"/>
                <a:gd name="connsiteX202" fmla="*/ 588577 w 840401"/>
                <a:gd name="connsiteY202" fmla="*/ 1321545 h 1619176"/>
                <a:gd name="connsiteX203" fmla="*/ 588855 w 840401"/>
                <a:gd name="connsiteY203" fmla="*/ 1322269 h 1619176"/>
                <a:gd name="connsiteX204" fmla="*/ 589190 w 840401"/>
                <a:gd name="connsiteY204" fmla="*/ 1323105 h 1619176"/>
                <a:gd name="connsiteX205" fmla="*/ 592923 w 840401"/>
                <a:gd name="connsiteY205" fmla="*/ 1331687 h 1619176"/>
                <a:gd name="connsiteX206" fmla="*/ 593703 w 840401"/>
                <a:gd name="connsiteY206" fmla="*/ 1333470 h 1619176"/>
                <a:gd name="connsiteX207" fmla="*/ 595431 w 840401"/>
                <a:gd name="connsiteY207" fmla="*/ 1337204 h 1619176"/>
                <a:gd name="connsiteX208" fmla="*/ 597716 w 840401"/>
                <a:gd name="connsiteY208" fmla="*/ 1341941 h 1619176"/>
                <a:gd name="connsiteX209" fmla="*/ 599610 w 840401"/>
                <a:gd name="connsiteY209" fmla="*/ 1345897 h 1619176"/>
                <a:gd name="connsiteX210" fmla="*/ 611313 w 840401"/>
                <a:gd name="connsiteY210" fmla="*/ 1368132 h 1619176"/>
                <a:gd name="connsiteX211" fmla="*/ 613709 w 840401"/>
                <a:gd name="connsiteY211" fmla="*/ 1372423 h 1619176"/>
                <a:gd name="connsiteX212" fmla="*/ 644860 w 840401"/>
                <a:gd name="connsiteY212" fmla="*/ 1422520 h 1619176"/>
                <a:gd name="connsiteX213" fmla="*/ 669491 w 840401"/>
                <a:gd name="connsiteY213" fmla="*/ 1456457 h 1619176"/>
                <a:gd name="connsiteX214" fmla="*/ 693843 w 840401"/>
                <a:gd name="connsiteY214" fmla="*/ 1486438 h 1619176"/>
                <a:gd name="connsiteX215" fmla="*/ 701421 w 840401"/>
                <a:gd name="connsiteY215" fmla="*/ 1495242 h 1619176"/>
                <a:gd name="connsiteX216" fmla="*/ 721929 w 840401"/>
                <a:gd name="connsiteY216" fmla="*/ 1517589 h 1619176"/>
                <a:gd name="connsiteX217" fmla="*/ 731291 w 840401"/>
                <a:gd name="connsiteY217" fmla="*/ 1527285 h 1619176"/>
                <a:gd name="connsiteX218" fmla="*/ 739594 w 840401"/>
                <a:gd name="connsiteY218" fmla="*/ 1535532 h 1619176"/>
                <a:gd name="connsiteX219" fmla="*/ 746615 w 840401"/>
                <a:gd name="connsiteY219" fmla="*/ 1542331 h 1619176"/>
                <a:gd name="connsiteX220" fmla="*/ 753748 w 840401"/>
                <a:gd name="connsiteY220" fmla="*/ 1549129 h 1619176"/>
                <a:gd name="connsiteX221" fmla="*/ 763444 w 840401"/>
                <a:gd name="connsiteY221" fmla="*/ 1558046 h 1619176"/>
                <a:gd name="connsiteX222" fmla="*/ 767234 w 840401"/>
                <a:gd name="connsiteY222" fmla="*/ 1561445 h 1619176"/>
                <a:gd name="connsiteX223" fmla="*/ 768181 w 840401"/>
                <a:gd name="connsiteY223" fmla="*/ 1562281 h 1619176"/>
                <a:gd name="connsiteX224" fmla="*/ 768293 w 840401"/>
                <a:gd name="connsiteY224" fmla="*/ 1562392 h 1619176"/>
                <a:gd name="connsiteX225" fmla="*/ 775481 w 840401"/>
                <a:gd name="connsiteY225" fmla="*/ 1568689 h 1619176"/>
                <a:gd name="connsiteX226" fmla="*/ 775871 w 840401"/>
                <a:gd name="connsiteY226" fmla="*/ 1569079 h 1619176"/>
                <a:gd name="connsiteX227" fmla="*/ 776261 w 840401"/>
                <a:gd name="connsiteY227" fmla="*/ 1569414 h 1619176"/>
                <a:gd name="connsiteX228" fmla="*/ 776930 w 840401"/>
                <a:gd name="connsiteY228" fmla="*/ 1569971 h 1619176"/>
                <a:gd name="connsiteX229" fmla="*/ 787797 w 840401"/>
                <a:gd name="connsiteY229" fmla="*/ 1579166 h 1619176"/>
                <a:gd name="connsiteX230" fmla="*/ 789301 w 840401"/>
                <a:gd name="connsiteY230" fmla="*/ 1580392 h 1619176"/>
                <a:gd name="connsiteX231" fmla="*/ 796880 w 840401"/>
                <a:gd name="connsiteY231" fmla="*/ 1586577 h 1619176"/>
                <a:gd name="connsiteX232" fmla="*/ 798217 w 840401"/>
                <a:gd name="connsiteY232" fmla="*/ 1587636 h 1619176"/>
                <a:gd name="connsiteX233" fmla="*/ 799499 w 840401"/>
                <a:gd name="connsiteY233" fmla="*/ 1588639 h 1619176"/>
                <a:gd name="connsiteX234" fmla="*/ 800168 w 840401"/>
                <a:gd name="connsiteY234" fmla="*/ 1589196 h 1619176"/>
                <a:gd name="connsiteX235" fmla="*/ 800502 w 840401"/>
                <a:gd name="connsiteY235" fmla="*/ 1589531 h 1619176"/>
                <a:gd name="connsiteX236" fmla="*/ 800558 w 840401"/>
                <a:gd name="connsiteY236" fmla="*/ 1589531 h 1619176"/>
                <a:gd name="connsiteX237" fmla="*/ 819839 w 840401"/>
                <a:gd name="connsiteY237" fmla="*/ 1604410 h 1619176"/>
                <a:gd name="connsiteX238" fmla="*/ 826526 w 840401"/>
                <a:gd name="connsiteY238" fmla="*/ 1609313 h 1619176"/>
                <a:gd name="connsiteX239" fmla="*/ 833269 w 840401"/>
                <a:gd name="connsiteY239" fmla="*/ 1614162 h 1619176"/>
                <a:gd name="connsiteX240" fmla="*/ 838786 w 840401"/>
                <a:gd name="connsiteY240" fmla="*/ 1618062 h 1619176"/>
                <a:gd name="connsiteX241" fmla="*/ 840179 w 840401"/>
                <a:gd name="connsiteY241" fmla="*/ 1619010 h 1619176"/>
                <a:gd name="connsiteX242" fmla="*/ 840291 w 840401"/>
                <a:gd name="connsiteY242" fmla="*/ 1619121 h 1619176"/>
                <a:gd name="connsiteX243" fmla="*/ 840402 w 840401"/>
                <a:gd name="connsiteY243" fmla="*/ 1619177 h 1619176"/>
                <a:gd name="connsiteX244" fmla="*/ 840402 w 840401"/>
                <a:gd name="connsiteY244" fmla="*/ 1619177 h 1619176"/>
                <a:gd name="connsiteX245" fmla="*/ 798496 w 840401"/>
                <a:gd name="connsiteY245" fmla="*/ 1554033 h 1619176"/>
                <a:gd name="connsiteX246" fmla="*/ 420173 w 840401"/>
                <a:gd name="connsiteY246" fmla="*/ 1257850 h 1619176"/>
                <a:gd name="connsiteX247" fmla="*/ 133073 w 840401"/>
                <a:gd name="connsiteY247" fmla="*/ 1138987 h 1619176"/>
                <a:gd name="connsiteX248" fmla="*/ 233380 w 840401"/>
                <a:gd name="connsiteY248" fmla="*/ 840407 h 1619176"/>
                <a:gd name="connsiteX249" fmla="*/ 338813 w 840401"/>
                <a:gd name="connsiteY249" fmla="*/ 825361 h 1619176"/>
                <a:gd name="connsiteX250" fmla="*/ 374979 w 840401"/>
                <a:gd name="connsiteY250" fmla="*/ 824358 h 1619176"/>
                <a:gd name="connsiteX251" fmla="*/ 358261 w 840401"/>
                <a:gd name="connsiteY251" fmla="*/ 867992 h 1619176"/>
                <a:gd name="connsiteX252" fmla="*/ 354751 w 840401"/>
                <a:gd name="connsiteY252" fmla="*/ 900926 h 1619176"/>
                <a:gd name="connsiteX253" fmla="*/ 510003 w 840401"/>
                <a:gd name="connsiteY253" fmla="*/ 1056178 h 1619176"/>
                <a:gd name="connsiteX254" fmla="*/ 534634 w 840401"/>
                <a:gd name="connsiteY254" fmla="*/ 1054172 h 1619176"/>
                <a:gd name="connsiteX255" fmla="*/ 545946 w 840401"/>
                <a:gd name="connsiteY255" fmla="*/ 1051943 h 1619176"/>
                <a:gd name="connsiteX256" fmla="*/ 559989 w 840401"/>
                <a:gd name="connsiteY256" fmla="*/ 1047875 h 1619176"/>
                <a:gd name="connsiteX257" fmla="*/ 571302 w 840401"/>
                <a:gd name="connsiteY257" fmla="*/ 1111124 h 1619176"/>
                <a:gd name="connsiteX258" fmla="*/ 420173 w 840401"/>
                <a:gd name="connsiteY258" fmla="*/ 1257850 h 161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</a:cxnLst>
              <a:rect l="l" t="t" r="r" b="b"/>
              <a:pathLst>
                <a:path w="840401" h="1619176">
                  <a:moveTo>
                    <a:pt x="798440" y="1553978"/>
                  </a:moveTo>
                  <a:cubicBezTo>
                    <a:pt x="796601" y="1550690"/>
                    <a:pt x="794707" y="1547291"/>
                    <a:pt x="792812" y="1543724"/>
                  </a:cubicBezTo>
                  <a:cubicBezTo>
                    <a:pt x="792756" y="1543724"/>
                    <a:pt x="792756" y="1543724"/>
                    <a:pt x="792756" y="1543724"/>
                  </a:cubicBezTo>
                  <a:cubicBezTo>
                    <a:pt x="777153" y="1515471"/>
                    <a:pt x="758763" y="1479138"/>
                    <a:pt x="737588" y="1432439"/>
                  </a:cubicBezTo>
                  <a:cubicBezTo>
                    <a:pt x="737532" y="1432272"/>
                    <a:pt x="737476" y="1432161"/>
                    <a:pt x="737421" y="1432049"/>
                  </a:cubicBezTo>
                  <a:cubicBezTo>
                    <a:pt x="737421" y="1431938"/>
                    <a:pt x="737421" y="1431882"/>
                    <a:pt x="737421" y="1431882"/>
                  </a:cubicBezTo>
                  <a:cubicBezTo>
                    <a:pt x="661578" y="1264314"/>
                    <a:pt x="685094" y="1169357"/>
                    <a:pt x="685094" y="1169357"/>
                  </a:cubicBezTo>
                  <a:lnTo>
                    <a:pt x="684927" y="1169190"/>
                  </a:lnTo>
                  <a:cubicBezTo>
                    <a:pt x="671330" y="1154479"/>
                    <a:pt x="658568" y="1133804"/>
                    <a:pt x="647423" y="1109898"/>
                  </a:cubicBezTo>
                  <a:cubicBezTo>
                    <a:pt x="633269" y="1079416"/>
                    <a:pt x="621845" y="1043695"/>
                    <a:pt x="615158" y="1008477"/>
                  </a:cubicBezTo>
                  <a:cubicBezTo>
                    <a:pt x="614601" y="1005690"/>
                    <a:pt x="614099" y="1002960"/>
                    <a:pt x="613653" y="1000229"/>
                  </a:cubicBezTo>
                  <a:cubicBezTo>
                    <a:pt x="613152" y="997443"/>
                    <a:pt x="612706" y="994657"/>
                    <a:pt x="612316" y="991870"/>
                  </a:cubicBezTo>
                  <a:cubicBezTo>
                    <a:pt x="610644" y="980669"/>
                    <a:pt x="609474" y="969691"/>
                    <a:pt x="608917" y="958936"/>
                  </a:cubicBezTo>
                  <a:cubicBezTo>
                    <a:pt x="608359" y="948906"/>
                    <a:pt x="608359" y="939154"/>
                    <a:pt x="608861" y="929903"/>
                  </a:cubicBezTo>
                  <a:cubicBezTo>
                    <a:pt x="609641" y="915749"/>
                    <a:pt x="611703" y="902653"/>
                    <a:pt x="615158" y="891062"/>
                  </a:cubicBezTo>
                  <a:cubicBezTo>
                    <a:pt x="617164" y="884542"/>
                    <a:pt x="619449" y="878301"/>
                    <a:pt x="622124" y="872394"/>
                  </a:cubicBezTo>
                  <a:cubicBezTo>
                    <a:pt x="629647" y="855119"/>
                    <a:pt x="639621" y="840463"/>
                    <a:pt x="650098" y="828371"/>
                  </a:cubicBezTo>
                  <a:cubicBezTo>
                    <a:pt x="651268" y="826977"/>
                    <a:pt x="652438" y="825640"/>
                    <a:pt x="653664" y="824358"/>
                  </a:cubicBezTo>
                  <a:cubicBezTo>
                    <a:pt x="667930" y="808699"/>
                    <a:pt x="682753" y="797610"/>
                    <a:pt x="693620" y="790588"/>
                  </a:cubicBezTo>
                  <a:cubicBezTo>
                    <a:pt x="697075" y="788359"/>
                    <a:pt x="700140" y="786520"/>
                    <a:pt x="702647" y="785071"/>
                  </a:cubicBezTo>
                  <a:cubicBezTo>
                    <a:pt x="702870" y="784960"/>
                    <a:pt x="703038" y="784849"/>
                    <a:pt x="703261" y="784737"/>
                  </a:cubicBezTo>
                  <a:cubicBezTo>
                    <a:pt x="703929" y="784403"/>
                    <a:pt x="704598" y="784013"/>
                    <a:pt x="705267" y="783678"/>
                  </a:cubicBezTo>
                  <a:cubicBezTo>
                    <a:pt x="706270" y="783177"/>
                    <a:pt x="707273" y="782620"/>
                    <a:pt x="708276" y="782118"/>
                  </a:cubicBezTo>
                  <a:cubicBezTo>
                    <a:pt x="708777" y="781839"/>
                    <a:pt x="709335" y="781616"/>
                    <a:pt x="709836" y="781338"/>
                  </a:cubicBezTo>
                  <a:cubicBezTo>
                    <a:pt x="709892" y="781282"/>
                    <a:pt x="710003" y="781282"/>
                    <a:pt x="710059" y="781226"/>
                  </a:cubicBezTo>
                  <a:cubicBezTo>
                    <a:pt x="710059" y="781226"/>
                    <a:pt x="706270" y="780892"/>
                    <a:pt x="699917" y="779833"/>
                  </a:cubicBezTo>
                  <a:cubicBezTo>
                    <a:pt x="698412" y="779555"/>
                    <a:pt x="696741" y="779220"/>
                    <a:pt x="694957" y="778886"/>
                  </a:cubicBezTo>
                  <a:cubicBezTo>
                    <a:pt x="694177" y="778719"/>
                    <a:pt x="693341" y="778607"/>
                    <a:pt x="692505" y="778440"/>
                  </a:cubicBezTo>
                  <a:lnTo>
                    <a:pt x="692450" y="778440"/>
                  </a:lnTo>
                  <a:cubicBezTo>
                    <a:pt x="680023" y="775877"/>
                    <a:pt x="662358" y="771307"/>
                    <a:pt x="643690" y="763171"/>
                  </a:cubicBezTo>
                  <a:cubicBezTo>
                    <a:pt x="625077" y="755147"/>
                    <a:pt x="605462" y="743556"/>
                    <a:pt x="589134" y="727117"/>
                  </a:cubicBezTo>
                  <a:cubicBezTo>
                    <a:pt x="582335" y="720262"/>
                    <a:pt x="576150" y="712572"/>
                    <a:pt x="570800" y="703935"/>
                  </a:cubicBezTo>
                  <a:cubicBezTo>
                    <a:pt x="569184" y="701260"/>
                    <a:pt x="567624" y="698585"/>
                    <a:pt x="566175" y="695743"/>
                  </a:cubicBezTo>
                  <a:cubicBezTo>
                    <a:pt x="564837" y="693068"/>
                    <a:pt x="563500" y="690337"/>
                    <a:pt x="562274" y="687495"/>
                  </a:cubicBezTo>
                  <a:cubicBezTo>
                    <a:pt x="554528" y="669217"/>
                    <a:pt x="550404" y="647429"/>
                    <a:pt x="552020" y="621460"/>
                  </a:cubicBezTo>
                  <a:cubicBezTo>
                    <a:pt x="552801" y="608643"/>
                    <a:pt x="554974" y="594767"/>
                    <a:pt x="558819" y="579777"/>
                  </a:cubicBezTo>
                  <a:cubicBezTo>
                    <a:pt x="559042" y="578886"/>
                    <a:pt x="559265" y="577938"/>
                    <a:pt x="559488" y="577047"/>
                  </a:cubicBezTo>
                  <a:cubicBezTo>
                    <a:pt x="559543" y="576768"/>
                    <a:pt x="559599" y="576434"/>
                    <a:pt x="559711" y="576155"/>
                  </a:cubicBezTo>
                  <a:cubicBezTo>
                    <a:pt x="560156" y="574483"/>
                    <a:pt x="560546" y="572811"/>
                    <a:pt x="560992" y="571140"/>
                  </a:cubicBezTo>
                  <a:cubicBezTo>
                    <a:pt x="561048" y="570694"/>
                    <a:pt x="561159" y="570248"/>
                    <a:pt x="561327" y="569802"/>
                  </a:cubicBezTo>
                  <a:cubicBezTo>
                    <a:pt x="563110" y="562892"/>
                    <a:pt x="564893" y="555815"/>
                    <a:pt x="566676" y="548682"/>
                  </a:cubicBezTo>
                  <a:cubicBezTo>
                    <a:pt x="570354" y="533803"/>
                    <a:pt x="574144" y="518534"/>
                    <a:pt x="577933" y="502987"/>
                  </a:cubicBezTo>
                  <a:cubicBezTo>
                    <a:pt x="583115" y="481644"/>
                    <a:pt x="588354" y="459799"/>
                    <a:pt x="593536" y="437955"/>
                  </a:cubicBezTo>
                  <a:cubicBezTo>
                    <a:pt x="602062" y="402235"/>
                    <a:pt x="610421" y="366347"/>
                    <a:pt x="618278" y="332354"/>
                  </a:cubicBezTo>
                  <a:cubicBezTo>
                    <a:pt x="622235" y="315135"/>
                    <a:pt x="626024" y="298417"/>
                    <a:pt x="629702" y="282424"/>
                  </a:cubicBezTo>
                  <a:cubicBezTo>
                    <a:pt x="637504" y="248097"/>
                    <a:pt x="644525" y="217002"/>
                    <a:pt x="650209" y="191646"/>
                  </a:cubicBezTo>
                  <a:cubicBezTo>
                    <a:pt x="651547" y="185684"/>
                    <a:pt x="652773" y="180000"/>
                    <a:pt x="653999" y="174706"/>
                  </a:cubicBezTo>
                  <a:cubicBezTo>
                    <a:pt x="661076" y="142830"/>
                    <a:pt x="665311" y="123438"/>
                    <a:pt x="665311" y="123438"/>
                  </a:cubicBezTo>
                  <a:cubicBezTo>
                    <a:pt x="654835" y="99141"/>
                    <a:pt x="634383" y="69607"/>
                    <a:pt x="610588" y="45533"/>
                  </a:cubicBezTo>
                  <a:cubicBezTo>
                    <a:pt x="583840" y="18450"/>
                    <a:pt x="552856" y="-1723"/>
                    <a:pt x="526665" y="116"/>
                  </a:cubicBezTo>
                  <a:cubicBezTo>
                    <a:pt x="493007" y="2513"/>
                    <a:pt x="437448" y="20401"/>
                    <a:pt x="405406" y="31546"/>
                  </a:cubicBezTo>
                  <a:cubicBezTo>
                    <a:pt x="397325" y="34388"/>
                    <a:pt x="390750" y="36728"/>
                    <a:pt x="386347" y="38344"/>
                  </a:cubicBezTo>
                  <a:cubicBezTo>
                    <a:pt x="388075" y="38957"/>
                    <a:pt x="389914" y="39013"/>
                    <a:pt x="391753" y="38567"/>
                  </a:cubicBezTo>
                  <a:cubicBezTo>
                    <a:pt x="391753" y="38567"/>
                    <a:pt x="391920" y="38567"/>
                    <a:pt x="392143" y="38512"/>
                  </a:cubicBezTo>
                  <a:cubicBezTo>
                    <a:pt x="392254" y="38456"/>
                    <a:pt x="392366" y="38456"/>
                    <a:pt x="392533" y="38400"/>
                  </a:cubicBezTo>
                  <a:cubicBezTo>
                    <a:pt x="392700" y="38400"/>
                    <a:pt x="392867" y="38344"/>
                    <a:pt x="393090" y="38289"/>
                  </a:cubicBezTo>
                  <a:cubicBezTo>
                    <a:pt x="394316" y="38010"/>
                    <a:pt x="396322" y="37564"/>
                    <a:pt x="398997" y="37007"/>
                  </a:cubicBezTo>
                  <a:cubicBezTo>
                    <a:pt x="399443" y="36895"/>
                    <a:pt x="399889" y="36840"/>
                    <a:pt x="400390" y="36728"/>
                  </a:cubicBezTo>
                  <a:cubicBezTo>
                    <a:pt x="401338" y="36505"/>
                    <a:pt x="402341" y="36338"/>
                    <a:pt x="403455" y="36115"/>
                  </a:cubicBezTo>
                  <a:cubicBezTo>
                    <a:pt x="404012" y="36004"/>
                    <a:pt x="404570" y="35892"/>
                    <a:pt x="405127" y="35781"/>
                  </a:cubicBezTo>
                  <a:cubicBezTo>
                    <a:pt x="406297" y="35558"/>
                    <a:pt x="407523" y="35335"/>
                    <a:pt x="408805" y="35112"/>
                  </a:cubicBezTo>
                  <a:cubicBezTo>
                    <a:pt x="409083" y="35057"/>
                    <a:pt x="409306" y="35001"/>
                    <a:pt x="409585" y="34945"/>
                  </a:cubicBezTo>
                  <a:cubicBezTo>
                    <a:pt x="412037" y="34499"/>
                    <a:pt x="414712" y="34053"/>
                    <a:pt x="417498" y="33552"/>
                  </a:cubicBezTo>
                  <a:cubicBezTo>
                    <a:pt x="421176" y="32939"/>
                    <a:pt x="425133" y="32326"/>
                    <a:pt x="429256" y="31769"/>
                  </a:cubicBezTo>
                  <a:cubicBezTo>
                    <a:pt x="431430" y="31434"/>
                    <a:pt x="433659" y="31156"/>
                    <a:pt x="435888" y="30877"/>
                  </a:cubicBezTo>
                  <a:cubicBezTo>
                    <a:pt x="437002" y="30766"/>
                    <a:pt x="438061" y="30598"/>
                    <a:pt x="439175" y="30487"/>
                  </a:cubicBezTo>
                  <a:cubicBezTo>
                    <a:pt x="440290" y="30375"/>
                    <a:pt x="441404" y="30264"/>
                    <a:pt x="442519" y="30097"/>
                  </a:cubicBezTo>
                  <a:cubicBezTo>
                    <a:pt x="444637" y="29874"/>
                    <a:pt x="446810" y="29651"/>
                    <a:pt x="448927" y="29540"/>
                  </a:cubicBezTo>
                  <a:cubicBezTo>
                    <a:pt x="469379" y="27812"/>
                    <a:pt x="490833" y="27979"/>
                    <a:pt x="505211" y="33608"/>
                  </a:cubicBezTo>
                  <a:cubicBezTo>
                    <a:pt x="507607" y="34555"/>
                    <a:pt x="510059" y="35892"/>
                    <a:pt x="512566" y="37676"/>
                  </a:cubicBezTo>
                  <a:cubicBezTo>
                    <a:pt x="513068" y="37954"/>
                    <a:pt x="513570" y="38344"/>
                    <a:pt x="514071" y="38734"/>
                  </a:cubicBezTo>
                  <a:cubicBezTo>
                    <a:pt x="514795" y="39292"/>
                    <a:pt x="515576" y="39905"/>
                    <a:pt x="516300" y="40518"/>
                  </a:cubicBezTo>
                  <a:cubicBezTo>
                    <a:pt x="517136" y="41186"/>
                    <a:pt x="517916" y="41911"/>
                    <a:pt x="518696" y="42635"/>
                  </a:cubicBezTo>
                  <a:cubicBezTo>
                    <a:pt x="525105" y="48431"/>
                    <a:pt x="531457" y="56344"/>
                    <a:pt x="537532" y="65148"/>
                  </a:cubicBezTo>
                  <a:cubicBezTo>
                    <a:pt x="538368" y="66319"/>
                    <a:pt x="539148" y="67489"/>
                    <a:pt x="539984" y="68715"/>
                  </a:cubicBezTo>
                  <a:cubicBezTo>
                    <a:pt x="541210" y="70554"/>
                    <a:pt x="542436" y="72504"/>
                    <a:pt x="543661" y="74399"/>
                  </a:cubicBezTo>
                  <a:cubicBezTo>
                    <a:pt x="545055" y="76572"/>
                    <a:pt x="546392" y="78801"/>
                    <a:pt x="547674" y="81030"/>
                  </a:cubicBezTo>
                  <a:cubicBezTo>
                    <a:pt x="548900" y="83092"/>
                    <a:pt x="550126" y="85154"/>
                    <a:pt x="551296" y="87216"/>
                  </a:cubicBezTo>
                  <a:cubicBezTo>
                    <a:pt x="552522" y="89278"/>
                    <a:pt x="553692" y="91340"/>
                    <a:pt x="554807" y="93457"/>
                  </a:cubicBezTo>
                  <a:cubicBezTo>
                    <a:pt x="555252" y="94237"/>
                    <a:pt x="555643" y="95018"/>
                    <a:pt x="556088" y="95798"/>
                  </a:cubicBezTo>
                  <a:cubicBezTo>
                    <a:pt x="556869" y="97247"/>
                    <a:pt x="557649" y="98695"/>
                    <a:pt x="558373" y="100144"/>
                  </a:cubicBezTo>
                  <a:cubicBezTo>
                    <a:pt x="559376" y="102039"/>
                    <a:pt x="560324" y="103878"/>
                    <a:pt x="561271" y="105717"/>
                  </a:cubicBezTo>
                  <a:lnTo>
                    <a:pt x="569908" y="123549"/>
                  </a:lnTo>
                  <a:lnTo>
                    <a:pt x="570466" y="124887"/>
                  </a:lnTo>
                  <a:cubicBezTo>
                    <a:pt x="572528" y="129289"/>
                    <a:pt x="574255" y="133357"/>
                    <a:pt x="575704" y="136812"/>
                  </a:cubicBezTo>
                  <a:cubicBezTo>
                    <a:pt x="575537" y="137592"/>
                    <a:pt x="575314" y="138595"/>
                    <a:pt x="574979" y="139710"/>
                  </a:cubicBezTo>
                  <a:lnTo>
                    <a:pt x="574589" y="141382"/>
                  </a:lnTo>
                  <a:cubicBezTo>
                    <a:pt x="574311" y="142719"/>
                    <a:pt x="573976" y="144168"/>
                    <a:pt x="573586" y="145784"/>
                  </a:cubicBezTo>
                  <a:cubicBezTo>
                    <a:pt x="573141" y="147846"/>
                    <a:pt x="572583" y="150130"/>
                    <a:pt x="572026" y="152694"/>
                  </a:cubicBezTo>
                  <a:cubicBezTo>
                    <a:pt x="571859" y="153474"/>
                    <a:pt x="571636" y="154254"/>
                    <a:pt x="571469" y="155090"/>
                  </a:cubicBezTo>
                  <a:cubicBezTo>
                    <a:pt x="570911" y="157431"/>
                    <a:pt x="570354" y="159883"/>
                    <a:pt x="569741" y="162557"/>
                  </a:cubicBezTo>
                  <a:cubicBezTo>
                    <a:pt x="569407" y="163839"/>
                    <a:pt x="569128" y="165176"/>
                    <a:pt x="568794" y="166514"/>
                  </a:cubicBezTo>
                  <a:cubicBezTo>
                    <a:pt x="567512" y="172087"/>
                    <a:pt x="566063" y="178216"/>
                    <a:pt x="564447" y="184959"/>
                  </a:cubicBezTo>
                  <a:cubicBezTo>
                    <a:pt x="564057" y="186631"/>
                    <a:pt x="563667" y="188358"/>
                    <a:pt x="563221" y="190086"/>
                  </a:cubicBezTo>
                  <a:cubicBezTo>
                    <a:pt x="562385" y="193764"/>
                    <a:pt x="561438" y="197609"/>
                    <a:pt x="560491" y="201621"/>
                  </a:cubicBezTo>
                  <a:cubicBezTo>
                    <a:pt x="559376" y="206302"/>
                    <a:pt x="558150" y="211206"/>
                    <a:pt x="556980" y="216277"/>
                  </a:cubicBezTo>
                  <a:cubicBezTo>
                    <a:pt x="556144" y="219621"/>
                    <a:pt x="555308" y="223076"/>
                    <a:pt x="554472" y="226586"/>
                  </a:cubicBezTo>
                  <a:cubicBezTo>
                    <a:pt x="554026" y="228314"/>
                    <a:pt x="553636" y="230097"/>
                    <a:pt x="553191" y="231880"/>
                  </a:cubicBezTo>
                  <a:cubicBezTo>
                    <a:pt x="552745" y="233719"/>
                    <a:pt x="552243" y="235614"/>
                    <a:pt x="551797" y="237509"/>
                  </a:cubicBezTo>
                  <a:cubicBezTo>
                    <a:pt x="550014" y="244809"/>
                    <a:pt x="548175" y="252332"/>
                    <a:pt x="546225" y="260078"/>
                  </a:cubicBezTo>
                  <a:cubicBezTo>
                    <a:pt x="545779" y="261917"/>
                    <a:pt x="545333" y="263811"/>
                    <a:pt x="544832" y="265762"/>
                  </a:cubicBezTo>
                  <a:lnTo>
                    <a:pt x="543383" y="271669"/>
                  </a:lnTo>
                  <a:lnTo>
                    <a:pt x="535637" y="302318"/>
                  </a:lnTo>
                  <a:lnTo>
                    <a:pt x="535637" y="302318"/>
                  </a:lnTo>
                  <a:cubicBezTo>
                    <a:pt x="532739" y="313686"/>
                    <a:pt x="529786" y="325277"/>
                    <a:pt x="526721" y="336979"/>
                  </a:cubicBezTo>
                  <a:cubicBezTo>
                    <a:pt x="525383" y="342162"/>
                    <a:pt x="524046" y="347344"/>
                    <a:pt x="522709" y="352583"/>
                  </a:cubicBezTo>
                  <a:cubicBezTo>
                    <a:pt x="521705" y="356372"/>
                    <a:pt x="520702" y="360217"/>
                    <a:pt x="519644" y="364006"/>
                  </a:cubicBezTo>
                  <a:cubicBezTo>
                    <a:pt x="518752" y="367517"/>
                    <a:pt x="517805" y="370972"/>
                    <a:pt x="516857" y="374483"/>
                  </a:cubicBezTo>
                  <a:cubicBezTo>
                    <a:pt x="508498" y="405912"/>
                    <a:pt x="499750" y="437509"/>
                    <a:pt x="491056" y="467211"/>
                  </a:cubicBezTo>
                  <a:cubicBezTo>
                    <a:pt x="490443" y="469273"/>
                    <a:pt x="489830" y="471335"/>
                    <a:pt x="489217" y="473396"/>
                  </a:cubicBezTo>
                  <a:cubicBezTo>
                    <a:pt x="488159" y="477019"/>
                    <a:pt x="487100" y="480641"/>
                    <a:pt x="485985" y="484207"/>
                  </a:cubicBezTo>
                  <a:cubicBezTo>
                    <a:pt x="483366" y="493123"/>
                    <a:pt x="480691" y="501817"/>
                    <a:pt x="478016" y="510231"/>
                  </a:cubicBezTo>
                  <a:cubicBezTo>
                    <a:pt x="476958" y="513631"/>
                    <a:pt x="475899" y="516918"/>
                    <a:pt x="474840" y="520206"/>
                  </a:cubicBezTo>
                  <a:cubicBezTo>
                    <a:pt x="471385" y="531017"/>
                    <a:pt x="467930" y="541271"/>
                    <a:pt x="464586" y="550911"/>
                  </a:cubicBezTo>
                  <a:cubicBezTo>
                    <a:pt x="463862" y="552973"/>
                    <a:pt x="463138" y="555035"/>
                    <a:pt x="462469" y="556985"/>
                  </a:cubicBezTo>
                  <a:cubicBezTo>
                    <a:pt x="460964" y="561276"/>
                    <a:pt x="459460" y="565400"/>
                    <a:pt x="457955" y="569356"/>
                  </a:cubicBezTo>
                  <a:cubicBezTo>
                    <a:pt x="457844" y="569635"/>
                    <a:pt x="457732" y="569858"/>
                    <a:pt x="457676" y="570081"/>
                  </a:cubicBezTo>
                  <a:cubicBezTo>
                    <a:pt x="456785" y="572477"/>
                    <a:pt x="455893" y="574818"/>
                    <a:pt x="455002" y="577047"/>
                  </a:cubicBezTo>
                  <a:cubicBezTo>
                    <a:pt x="454556" y="578328"/>
                    <a:pt x="454054" y="579554"/>
                    <a:pt x="453553" y="580780"/>
                  </a:cubicBezTo>
                  <a:cubicBezTo>
                    <a:pt x="452661" y="582954"/>
                    <a:pt x="451825" y="585071"/>
                    <a:pt x="450989" y="587133"/>
                  </a:cubicBezTo>
                  <a:cubicBezTo>
                    <a:pt x="450432" y="588470"/>
                    <a:pt x="449875" y="589864"/>
                    <a:pt x="449318" y="591201"/>
                  </a:cubicBezTo>
                  <a:cubicBezTo>
                    <a:pt x="448370" y="593374"/>
                    <a:pt x="447423" y="595492"/>
                    <a:pt x="446531" y="597554"/>
                  </a:cubicBezTo>
                  <a:cubicBezTo>
                    <a:pt x="445361" y="600117"/>
                    <a:pt x="444191" y="602569"/>
                    <a:pt x="443076" y="604910"/>
                  </a:cubicBezTo>
                  <a:cubicBezTo>
                    <a:pt x="442575" y="605913"/>
                    <a:pt x="442073" y="606971"/>
                    <a:pt x="441572" y="607919"/>
                  </a:cubicBezTo>
                  <a:cubicBezTo>
                    <a:pt x="440569" y="609925"/>
                    <a:pt x="439566" y="611764"/>
                    <a:pt x="438618" y="613491"/>
                  </a:cubicBezTo>
                  <a:cubicBezTo>
                    <a:pt x="435553" y="619008"/>
                    <a:pt x="431987" y="624581"/>
                    <a:pt x="428030" y="630153"/>
                  </a:cubicBezTo>
                  <a:cubicBezTo>
                    <a:pt x="427027" y="631491"/>
                    <a:pt x="426080" y="632884"/>
                    <a:pt x="425021" y="634222"/>
                  </a:cubicBezTo>
                  <a:cubicBezTo>
                    <a:pt x="421900" y="638401"/>
                    <a:pt x="418557" y="642636"/>
                    <a:pt x="414935" y="646815"/>
                  </a:cubicBezTo>
                  <a:cubicBezTo>
                    <a:pt x="412984" y="649100"/>
                    <a:pt x="410978" y="651329"/>
                    <a:pt x="408916" y="653614"/>
                  </a:cubicBezTo>
                  <a:cubicBezTo>
                    <a:pt x="407300" y="655342"/>
                    <a:pt x="405684" y="657125"/>
                    <a:pt x="403957" y="658852"/>
                  </a:cubicBezTo>
                  <a:cubicBezTo>
                    <a:pt x="400056" y="662920"/>
                    <a:pt x="395988" y="666933"/>
                    <a:pt x="391641" y="671001"/>
                  </a:cubicBezTo>
                  <a:cubicBezTo>
                    <a:pt x="389579" y="672895"/>
                    <a:pt x="387462" y="674846"/>
                    <a:pt x="385288" y="676740"/>
                  </a:cubicBezTo>
                  <a:cubicBezTo>
                    <a:pt x="383004" y="678746"/>
                    <a:pt x="380663" y="680753"/>
                    <a:pt x="378323" y="682759"/>
                  </a:cubicBezTo>
                  <a:cubicBezTo>
                    <a:pt x="376038" y="684653"/>
                    <a:pt x="373697" y="686548"/>
                    <a:pt x="371357" y="688443"/>
                  </a:cubicBezTo>
                  <a:cubicBezTo>
                    <a:pt x="366565" y="692288"/>
                    <a:pt x="361549" y="696133"/>
                    <a:pt x="356367" y="699867"/>
                  </a:cubicBezTo>
                  <a:cubicBezTo>
                    <a:pt x="354361" y="701371"/>
                    <a:pt x="352243" y="702820"/>
                    <a:pt x="350125" y="704325"/>
                  </a:cubicBezTo>
                  <a:cubicBezTo>
                    <a:pt x="349624" y="704715"/>
                    <a:pt x="349067" y="705049"/>
                    <a:pt x="348509" y="705439"/>
                  </a:cubicBezTo>
                  <a:cubicBezTo>
                    <a:pt x="346113" y="707111"/>
                    <a:pt x="343661" y="708783"/>
                    <a:pt x="341154" y="710455"/>
                  </a:cubicBezTo>
                  <a:cubicBezTo>
                    <a:pt x="332628" y="716083"/>
                    <a:pt x="323711" y="721488"/>
                    <a:pt x="314461" y="726727"/>
                  </a:cubicBezTo>
                  <a:cubicBezTo>
                    <a:pt x="311675" y="728287"/>
                    <a:pt x="308888" y="729847"/>
                    <a:pt x="306102" y="731352"/>
                  </a:cubicBezTo>
                  <a:cubicBezTo>
                    <a:pt x="302758" y="733191"/>
                    <a:pt x="299415" y="734918"/>
                    <a:pt x="296016" y="736646"/>
                  </a:cubicBezTo>
                  <a:cubicBezTo>
                    <a:pt x="291112" y="739153"/>
                    <a:pt x="286096" y="741550"/>
                    <a:pt x="281025" y="743946"/>
                  </a:cubicBezTo>
                  <a:cubicBezTo>
                    <a:pt x="279242" y="744782"/>
                    <a:pt x="277403" y="745618"/>
                    <a:pt x="275564" y="746398"/>
                  </a:cubicBezTo>
                  <a:cubicBezTo>
                    <a:pt x="269267" y="749240"/>
                    <a:pt x="262803" y="751970"/>
                    <a:pt x="256227" y="754590"/>
                  </a:cubicBezTo>
                  <a:cubicBezTo>
                    <a:pt x="254277" y="755425"/>
                    <a:pt x="252271" y="756205"/>
                    <a:pt x="250265" y="756930"/>
                  </a:cubicBezTo>
                  <a:cubicBezTo>
                    <a:pt x="230593" y="764453"/>
                    <a:pt x="209919" y="770973"/>
                    <a:pt x="188353" y="776044"/>
                  </a:cubicBezTo>
                  <a:cubicBezTo>
                    <a:pt x="186068" y="776601"/>
                    <a:pt x="183784" y="777103"/>
                    <a:pt x="181499" y="777604"/>
                  </a:cubicBezTo>
                  <a:cubicBezTo>
                    <a:pt x="176874" y="778663"/>
                    <a:pt x="172193" y="779610"/>
                    <a:pt x="167512" y="780502"/>
                  </a:cubicBezTo>
                  <a:cubicBezTo>
                    <a:pt x="162831" y="781394"/>
                    <a:pt x="158150" y="782230"/>
                    <a:pt x="153413" y="783010"/>
                  </a:cubicBezTo>
                  <a:cubicBezTo>
                    <a:pt x="151017" y="783400"/>
                    <a:pt x="148565" y="783734"/>
                    <a:pt x="146169" y="784068"/>
                  </a:cubicBezTo>
                  <a:cubicBezTo>
                    <a:pt x="143772" y="784403"/>
                    <a:pt x="141376" y="784737"/>
                    <a:pt x="138924" y="785071"/>
                  </a:cubicBezTo>
                  <a:cubicBezTo>
                    <a:pt x="131736" y="785963"/>
                    <a:pt x="124380" y="786743"/>
                    <a:pt x="117024" y="787356"/>
                  </a:cubicBezTo>
                  <a:cubicBezTo>
                    <a:pt x="114238" y="787579"/>
                    <a:pt x="111451" y="787802"/>
                    <a:pt x="108665" y="787969"/>
                  </a:cubicBezTo>
                  <a:cubicBezTo>
                    <a:pt x="104040" y="788248"/>
                    <a:pt x="99415" y="788471"/>
                    <a:pt x="94734" y="788638"/>
                  </a:cubicBezTo>
                  <a:cubicBezTo>
                    <a:pt x="86096" y="788917"/>
                    <a:pt x="77403" y="788972"/>
                    <a:pt x="68598" y="788749"/>
                  </a:cubicBezTo>
                  <a:cubicBezTo>
                    <a:pt x="65366" y="788638"/>
                    <a:pt x="62078" y="788527"/>
                    <a:pt x="58790" y="788415"/>
                  </a:cubicBezTo>
                  <a:cubicBezTo>
                    <a:pt x="58122" y="788359"/>
                    <a:pt x="57397" y="788359"/>
                    <a:pt x="56729" y="788304"/>
                  </a:cubicBezTo>
                  <a:cubicBezTo>
                    <a:pt x="49540" y="787969"/>
                    <a:pt x="42240" y="787412"/>
                    <a:pt x="34940" y="786688"/>
                  </a:cubicBezTo>
                  <a:cubicBezTo>
                    <a:pt x="31930" y="786409"/>
                    <a:pt x="28921" y="786075"/>
                    <a:pt x="25856" y="785684"/>
                  </a:cubicBezTo>
                  <a:cubicBezTo>
                    <a:pt x="24073" y="785517"/>
                    <a:pt x="22290" y="785294"/>
                    <a:pt x="20507" y="785071"/>
                  </a:cubicBezTo>
                  <a:cubicBezTo>
                    <a:pt x="17386" y="784681"/>
                    <a:pt x="14210" y="784236"/>
                    <a:pt x="11033" y="783734"/>
                  </a:cubicBezTo>
                  <a:cubicBezTo>
                    <a:pt x="7578" y="783177"/>
                    <a:pt x="4179" y="784570"/>
                    <a:pt x="2061" y="787301"/>
                  </a:cubicBezTo>
                  <a:cubicBezTo>
                    <a:pt x="-112" y="789975"/>
                    <a:pt x="-613" y="793709"/>
                    <a:pt x="780" y="796885"/>
                  </a:cubicBezTo>
                  <a:cubicBezTo>
                    <a:pt x="780" y="796941"/>
                    <a:pt x="780" y="797053"/>
                    <a:pt x="947" y="797220"/>
                  </a:cubicBezTo>
                  <a:cubicBezTo>
                    <a:pt x="1003" y="797387"/>
                    <a:pt x="1058" y="797554"/>
                    <a:pt x="1170" y="797777"/>
                  </a:cubicBezTo>
                  <a:cubicBezTo>
                    <a:pt x="1337" y="798223"/>
                    <a:pt x="1671" y="798892"/>
                    <a:pt x="2061" y="799672"/>
                  </a:cubicBezTo>
                  <a:cubicBezTo>
                    <a:pt x="2229" y="800062"/>
                    <a:pt x="2452" y="800508"/>
                    <a:pt x="2674" y="800953"/>
                  </a:cubicBezTo>
                  <a:cubicBezTo>
                    <a:pt x="2674" y="801009"/>
                    <a:pt x="2674" y="801065"/>
                    <a:pt x="2730" y="801065"/>
                  </a:cubicBezTo>
                  <a:cubicBezTo>
                    <a:pt x="3176" y="801845"/>
                    <a:pt x="3622" y="802737"/>
                    <a:pt x="4123" y="803740"/>
                  </a:cubicBezTo>
                  <a:cubicBezTo>
                    <a:pt x="8971" y="812600"/>
                    <a:pt x="19336" y="828872"/>
                    <a:pt x="37670" y="845144"/>
                  </a:cubicBezTo>
                  <a:cubicBezTo>
                    <a:pt x="38618" y="845980"/>
                    <a:pt x="39621" y="846816"/>
                    <a:pt x="40624" y="847652"/>
                  </a:cubicBezTo>
                  <a:cubicBezTo>
                    <a:pt x="41850" y="848710"/>
                    <a:pt x="43131" y="849769"/>
                    <a:pt x="44413" y="850828"/>
                  </a:cubicBezTo>
                  <a:cubicBezTo>
                    <a:pt x="45751" y="851887"/>
                    <a:pt x="47088" y="852946"/>
                    <a:pt x="48481" y="853949"/>
                  </a:cubicBezTo>
                  <a:cubicBezTo>
                    <a:pt x="49819" y="855008"/>
                    <a:pt x="51267" y="856066"/>
                    <a:pt x="52716" y="857069"/>
                  </a:cubicBezTo>
                  <a:cubicBezTo>
                    <a:pt x="54165" y="858128"/>
                    <a:pt x="55614" y="859131"/>
                    <a:pt x="57174" y="860134"/>
                  </a:cubicBezTo>
                  <a:cubicBezTo>
                    <a:pt x="57174" y="860190"/>
                    <a:pt x="57230" y="860190"/>
                    <a:pt x="57230" y="860190"/>
                  </a:cubicBezTo>
                  <a:cubicBezTo>
                    <a:pt x="59236" y="861527"/>
                    <a:pt x="61298" y="862809"/>
                    <a:pt x="63416" y="864091"/>
                  </a:cubicBezTo>
                  <a:cubicBezTo>
                    <a:pt x="65310" y="865261"/>
                    <a:pt x="67261" y="866376"/>
                    <a:pt x="69267" y="867490"/>
                  </a:cubicBezTo>
                  <a:cubicBezTo>
                    <a:pt x="71217" y="868605"/>
                    <a:pt x="73168" y="869663"/>
                    <a:pt x="75230" y="870667"/>
                  </a:cubicBezTo>
                  <a:cubicBezTo>
                    <a:pt x="77626" y="871948"/>
                    <a:pt x="80189" y="873174"/>
                    <a:pt x="82753" y="874344"/>
                  </a:cubicBezTo>
                  <a:cubicBezTo>
                    <a:pt x="79075" y="880196"/>
                    <a:pt x="73948" y="888387"/>
                    <a:pt x="68152" y="898307"/>
                  </a:cubicBezTo>
                  <a:cubicBezTo>
                    <a:pt x="66703" y="900758"/>
                    <a:pt x="65199" y="903322"/>
                    <a:pt x="63694" y="905997"/>
                  </a:cubicBezTo>
                  <a:cubicBezTo>
                    <a:pt x="61855" y="909285"/>
                    <a:pt x="59905" y="912739"/>
                    <a:pt x="57899" y="916306"/>
                  </a:cubicBezTo>
                  <a:cubicBezTo>
                    <a:pt x="56673" y="918479"/>
                    <a:pt x="55447" y="920764"/>
                    <a:pt x="54221" y="923105"/>
                  </a:cubicBezTo>
                  <a:cubicBezTo>
                    <a:pt x="52549" y="926114"/>
                    <a:pt x="50933" y="929179"/>
                    <a:pt x="49261" y="932355"/>
                  </a:cubicBezTo>
                  <a:cubicBezTo>
                    <a:pt x="47590" y="935531"/>
                    <a:pt x="45918" y="938764"/>
                    <a:pt x="44302" y="942051"/>
                  </a:cubicBezTo>
                  <a:cubicBezTo>
                    <a:pt x="42630" y="945339"/>
                    <a:pt x="40958" y="948683"/>
                    <a:pt x="39342" y="952082"/>
                  </a:cubicBezTo>
                  <a:cubicBezTo>
                    <a:pt x="37838" y="955091"/>
                    <a:pt x="36444" y="958156"/>
                    <a:pt x="34995" y="961221"/>
                  </a:cubicBezTo>
                  <a:cubicBezTo>
                    <a:pt x="34605" y="962113"/>
                    <a:pt x="34160" y="963060"/>
                    <a:pt x="33714" y="964007"/>
                  </a:cubicBezTo>
                  <a:cubicBezTo>
                    <a:pt x="32376" y="966905"/>
                    <a:pt x="31095" y="969859"/>
                    <a:pt x="29813" y="972868"/>
                  </a:cubicBezTo>
                  <a:cubicBezTo>
                    <a:pt x="29757" y="972924"/>
                    <a:pt x="29701" y="972979"/>
                    <a:pt x="29701" y="973035"/>
                  </a:cubicBezTo>
                  <a:cubicBezTo>
                    <a:pt x="29646" y="973091"/>
                    <a:pt x="29646" y="973202"/>
                    <a:pt x="29590" y="973258"/>
                  </a:cubicBezTo>
                  <a:lnTo>
                    <a:pt x="26581" y="980279"/>
                  </a:lnTo>
                  <a:cubicBezTo>
                    <a:pt x="25411" y="983121"/>
                    <a:pt x="24240" y="985963"/>
                    <a:pt x="23126" y="988805"/>
                  </a:cubicBezTo>
                  <a:cubicBezTo>
                    <a:pt x="20340" y="995827"/>
                    <a:pt x="17720" y="1002848"/>
                    <a:pt x="15380" y="1009925"/>
                  </a:cubicBezTo>
                  <a:cubicBezTo>
                    <a:pt x="-8638" y="1082258"/>
                    <a:pt x="12259" y="1165457"/>
                    <a:pt x="13151" y="1169023"/>
                  </a:cubicBezTo>
                  <a:cubicBezTo>
                    <a:pt x="14098" y="1172924"/>
                    <a:pt x="17498" y="1175822"/>
                    <a:pt x="21510" y="1176212"/>
                  </a:cubicBezTo>
                  <a:cubicBezTo>
                    <a:pt x="25522" y="1176546"/>
                    <a:pt x="29367" y="1174373"/>
                    <a:pt x="31095" y="1170639"/>
                  </a:cubicBezTo>
                  <a:cubicBezTo>
                    <a:pt x="31206" y="1170472"/>
                    <a:pt x="37893" y="1156095"/>
                    <a:pt x="49428" y="1138040"/>
                  </a:cubicBezTo>
                  <a:cubicBezTo>
                    <a:pt x="52772" y="1164621"/>
                    <a:pt x="60239" y="1206359"/>
                    <a:pt x="76846" y="1241021"/>
                  </a:cubicBezTo>
                  <a:lnTo>
                    <a:pt x="101086" y="1245590"/>
                  </a:lnTo>
                  <a:cubicBezTo>
                    <a:pt x="134522" y="1252779"/>
                    <a:pt x="368849" y="1301985"/>
                    <a:pt x="580218" y="1315415"/>
                  </a:cubicBezTo>
                  <a:cubicBezTo>
                    <a:pt x="583951" y="1315638"/>
                    <a:pt x="587239" y="1318090"/>
                    <a:pt x="588577" y="1321545"/>
                  </a:cubicBezTo>
                  <a:cubicBezTo>
                    <a:pt x="588577" y="1321601"/>
                    <a:pt x="588688" y="1321879"/>
                    <a:pt x="588855" y="1322269"/>
                  </a:cubicBezTo>
                  <a:cubicBezTo>
                    <a:pt x="588967" y="1322492"/>
                    <a:pt x="589022" y="1322771"/>
                    <a:pt x="589190" y="1323105"/>
                  </a:cubicBezTo>
                  <a:cubicBezTo>
                    <a:pt x="589858" y="1324721"/>
                    <a:pt x="591084" y="1327675"/>
                    <a:pt x="592923" y="1331687"/>
                  </a:cubicBezTo>
                  <a:cubicBezTo>
                    <a:pt x="593146" y="1332244"/>
                    <a:pt x="593425" y="1332857"/>
                    <a:pt x="593703" y="1333470"/>
                  </a:cubicBezTo>
                  <a:cubicBezTo>
                    <a:pt x="594205" y="1334640"/>
                    <a:pt x="594818" y="1335866"/>
                    <a:pt x="595431" y="1337204"/>
                  </a:cubicBezTo>
                  <a:cubicBezTo>
                    <a:pt x="596155" y="1338708"/>
                    <a:pt x="596880" y="1340269"/>
                    <a:pt x="597716" y="1341941"/>
                  </a:cubicBezTo>
                  <a:cubicBezTo>
                    <a:pt x="598329" y="1343222"/>
                    <a:pt x="598942" y="1344504"/>
                    <a:pt x="599610" y="1345897"/>
                  </a:cubicBezTo>
                  <a:cubicBezTo>
                    <a:pt x="602787" y="1352306"/>
                    <a:pt x="606687" y="1359773"/>
                    <a:pt x="611313" y="1368132"/>
                  </a:cubicBezTo>
                  <a:cubicBezTo>
                    <a:pt x="612093" y="1369525"/>
                    <a:pt x="612873" y="1370974"/>
                    <a:pt x="613709" y="1372423"/>
                  </a:cubicBezTo>
                  <a:cubicBezTo>
                    <a:pt x="621845" y="1386911"/>
                    <a:pt x="632154" y="1403908"/>
                    <a:pt x="644860" y="1422520"/>
                  </a:cubicBezTo>
                  <a:cubicBezTo>
                    <a:pt x="652271" y="1433331"/>
                    <a:pt x="660407" y="1444699"/>
                    <a:pt x="669491" y="1456457"/>
                  </a:cubicBezTo>
                  <a:cubicBezTo>
                    <a:pt x="676958" y="1466209"/>
                    <a:pt x="685094" y="1476240"/>
                    <a:pt x="693843" y="1486438"/>
                  </a:cubicBezTo>
                  <a:cubicBezTo>
                    <a:pt x="696350" y="1489391"/>
                    <a:pt x="698858" y="1492289"/>
                    <a:pt x="701421" y="1495242"/>
                  </a:cubicBezTo>
                  <a:cubicBezTo>
                    <a:pt x="707941" y="1502598"/>
                    <a:pt x="714740" y="1510066"/>
                    <a:pt x="721929" y="1517589"/>
                  </a:cubicBezTo>
                  <a:cubicBezTo>
                    <a:pt x="724994" y="1520821"/>
                    <a:pt x="728114" y="1524053"/>
                    <a:pt x="731291" y="1527285"/>
                  </a:cubicBezTo>
                  <a:cubicBezTo>
                    <a:pt x="734021" y="1530016"/>
                    <a:pt x="736807" y="1532802"/>
                    <a:pt x="739594" y="1535532"/>
                  </a:cubicBezTo>
                  <a:cubicBezTo>
                    <a:pt x="741879" y="1537817"/>
                    <a:pt x="744219" y="1540102"/>
                    <a:pt x="746615" y="1542331"/>
                  </a:cubicBezTo>
                  <a:cubicBezTo>
                    <a:pt x="748956" y="1544616"/>
                    <a:pt x="751352" y="1546845"/>
                    <a:pt x="753748" y="1549129"/>
                  </a:cubicBezTo>
                  <a:cubicBezTo>
                    <a:pt x="756925" y="1552139"/>
                    <a:pt x="760157" y="1555092"/>
                    <a:pt x="763444" y="1558046"/>
                  </a:cubicBezTo>
                  <a:cubicBezTo>
                    <a:pt x="764670" y="1559216"/>
                    <a:pt x="765952" y="1560330"/>
                    <a:pt x="767234" y="1561445"/>
                  </a:cubicBezTo>
                  <a:cubicBezTo>
                    <a:pt x="767512" y="1561724"/>
                    <a:pt x="767847" y="1562002"/>
                    <a:pt x="768181" y="1562281"/>
                  </a:cubicBezTo>
                  <a:lnTo>
                    <a:pt x="768293" y="1562392"/>
                  </a:lnTo>
                  <a:cubicBezTo>
                    <a:pt x="770633" y="1564510"/>
                    <a:pt x="773029" y="1566627"/>
                    <a:pt x="775481" y="1568689"/>
                  </a:cubicBezTo>
                  <a:cubicBezTo>
                    <a:pt x="775593" y="1568856"/>
                    <a:pt x="775760" y="1568968"/>
                    <a:pt x="775871" y="1569079"/>
                  </a:cubicBezTo>
                  <a:cubicBezTo>
                    <a:pt x="776039" y="1569191"/>
                    <a:pt x="776150" y="1569302"/>
                    <a:pt x="776261" y="1569414"/>
                  </a:cubicBezTo>
                  <a:cubicBezTo>
                    <a:pt x="776484" y="1569637"/>
                    <a:pt x="776707" y="1569804"/>
                    <a:pt x="776930" y="1569971"/>
                  </a:cubicBezTo>
                  <a:cubicBezTo>
                    <a:pt x="780497" y="1573092"/>
                    <a:pt x="784119" y="1576157"/>
                    <a:pt x="787797" y="1579166"/>
                  </a:cubicBezTo>
                  <a:cubicBezTo>
                    <a:pt x="788298" y="1579612"/>
                    <a:pt x="788800" y="1580002"/>
                    <a:pt x="789301" y="1580392"/>
                  </a:cubicBezTo>
                  <a:cubicBezTo>
                    <a:pt x="791809" y="1582454"/>
                    <a:pt x="794317" y="1584515"/>
                    <a:pt x="796880" y="1586577"/>
                  </a:cubicBezTo>
                  <a:cubicBezTo>
                    <a:pt x="797326" y="1586967"/>
                    <a:pt x="797772" y="1587302"/>
                    <a:pt x="798217" y="1587636"/>
                  </a:cubicBezTo>
                  <a:cubicBezTo>
                    <a:pt x="798607" y="1588026"/>
                    <a:pt x="799053" y="1588361"/>
                    <a:pt x="799499" y="1588639"/>
                  </a:cubicBezTo>
                  <a:cubicBezTo>
                    <a:pt x="799722" y="1588862"/>
                    <a:pt x="799945" y="1589029"/>
                    <a:pt x="800168" y="1589196"/>
                  </a:cubicBezTo>
                  <a:cubicBezTo>
                    <a:pt x="800279" y="1589308"/>
                    <a:pt x="800391" y="1589419"/>
                    <a:pt x="800502" y="1589531"/>
                  </a:cubicBezTo>
                  <a:lnTo>
                    <a:pt x="800558" y="1589531"/>
                  </a:lnTo>
                  <a:cubicBezTo>
                    <a:pt x="806855" y="1594546"/>
                    <a:pt x="813263" y="1599506"/>
                    <a:pt x="819839" y="1604410"/>
                  </a:cubicBezTo>
                  <a:cubicBezTo>
                    <a:pt x="822012" y="1606026"/>
                    <a:pt x="824297" y="1607642"/>
                    <a:pt x="826526" y="1609313"/>
                  </a:cubicBezTo>
                  <a:cubicBezTo>
                    <a:pt x="828755" y="1610929"/>
                    <a:pt x="830984" y="1612546"/>
                    <a:pt x="833269" y="1614162"/>
                  </a:cubicBezTo>
                  <a:cubicBezTo>
                    <a:pt x="835052" y="1615443"/>
                    <a:pt x="836891" y="1616725"/>
                    <a:pt x="838786" y="1618062"/>
                  </a:cubicBezTo>
                  <a:cubicBezTo>
                    <a:pt x="839232" y="1618341"/>
                    <a:pt x="839733" y="1618675"/>
                    <a:pt x="840179" y="1619010"/>
                  </a:cubicBezTo>
                  <a:cubicBezTo>
                    <a:pt x="840235" y="1619010"/>
                    <a:pt x="840235" y="1619121"/>
                    <a:pt x="840291" y="1619121"/>
                  </a:cubicBezTo>
                  <a:cubicBezTo>
                    <a:pt x="840346" y="1619121"/>
                    <a:pt x="840346" y="1619121"/>
                    <a:pt x="840402" y="1619177"/>
                  </a:cubicBezTo>
                  <a:lnTo>
                    <a:pt x="840402" y="1619177"/>
                  </a:lnTo>
                  <a:cubicBezTo>
                    <a:pt x="830984" y="1606917"/>
                    <a:pt x="816941" y="1586577"/>
                    <a:pt x="798496" y="1554033"/>
                  </a:cubicBezTo>
                  <a:close/>
                  <a:moveTo>
                    <a:pt x="420173" y="1257850"/>
                  </a:moveTo>
                  <a:cubicBezTo>
                    <a:pt x="294678" y="1248600"/>
                    <a:pt x="151630" y="1254172"/>
                    <a:pt x="133073" y="1138987"/>
                  </a:cubicBezTo>
                  <a:cubicBezTo>
                    <a:pt x="114516" y="1023801"/>
                    <a:pt x="136249" y="854785"/>
                    <a:pt x="233380" y="840407"/>
                  </a:cubicBezTo>
                  <a:cubicBezTo>
                    <a:pt x="233380" y="840407"/>
                    <a:pt x="284648" y="828983"/>
                    <a:pt x="338813" y="825361"/>
                  </a:cubicBezTo>
                  <a:cubicBezTo>
                    <a:pt x="350906" y="824581"/>
                    <a:pt x="363110" y="824191"/>
                    <a:pt x="374979" y="824358"/>
                  </a:cubicBezTo>
                  <a:cubicBezTo>
                    <a:pt x="367345" y="837788"/>
                    <a:pt x="361605" y="852444"/>
                    <a:pt x="358261" y="867992"/>
                  </a:cubicBezTo>
                  <a:cubicBezTo>
                    <a:pt x="355977" y="878635"/>
                    <a:pt x="354751" y="889613"/>
                    <a:pt x="354751" y="900926"/>
                  </a:cubicBezTo>
                  <a:cubicBezTo>
                    <a:pt x="354751" y="986521"/>
                    <a:pt x="424408" y="1056178"/>
                    <a:pt x="510003" y="1056178"/>
                  </a:cubicBezTo>
                  <a:cubicBezTo>
                    <a:pt x="518362" y="1056178"/>
                    <a:pt x="526609" y="1055509"/>
                    <a:pt x="534634" y="1054172"/>
                  </a:cubicBezTo>
                  <a:cubicBezTo>
                    <a:pt x="538479" y="1053615"/>
                    <a:pt x="542268" y="1052835"/>
                    <a:pt x="545946" y="1051943"/>
                  </a:cubicBezTo>
                  <a:cubicBezTo>
                    <a:pt x="550739" y="1050828"/>
                    <a:pt x="555420" y="1049435"/>
                    <a:pt x="559989" y="1047875"/>
                  </a:cubicBezTo>
                  <a:cubicBezTo>
                    <a:pt x="565562" y="1069998"/>
                    <a:pt x="569463" y="1091508"/>
                    <a:pt x="571302" y="1111124"/>
                  </a:cubicBezTo>
                  <a:cubicBezTo>
                    <a:pt x="580719" y="1213269"/>
                    <a:pt x="545612" y="1267156"/>
                    <a:pt x="420173" y="125785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344C68F-715F-8210-C491-E44BCCF7C555}"/>
                </a:ext>
              </a:extLst>
            </p:cNvPr>
            <p:cNvSpPr/>
            <p:nvPr/>
          </p:nvSpPr>
          <p:spPr>
            <a:xfrm>
              <a:off x="9383244" y="3602134"/>
              <a:ext cx="829404" cy="639449"/>
            </a:xfrm>
            <a:custGeom>
              <a:avLst/>
              <a:gdLst>
                <a:gd name="connsiteX0" fmla="*/ 1031152 w 1032373"/>
                <a:gd name="connsiteY0" fmla="*/ 435832 h 795932"/>
                <a:gd name="connsiteX1" fmla="*/ 1030650 w 1032373"/>
                <a:gd name="connsiteY1" fmla="*/ 446086 h 795932"/>
                <a:gd name="connsiteX2" fmla="*/ 1029647 w 1032373"/>
                <a:gd name="connsiteY2" fmla="*/ 462580 h 795932"/>
                <a:gd name="connsiteX3" fmla="*/ 1025802 w 1032373"/>
                <a:gd name="connsiteY3" fmla="*/ 504654 h 795932"/>
                <a:gd name="connsiteX4" fmla="*/ 1025802 w 1032373"/>
                <a:gd name="connsiteY4" fmla="*/ 505267 h 795932"/>
                <a:gd name="connsiteX5" fmla="*/ 1001896 w 1032373"/>
                <a:gd name="connsiteY5" fmla="*/ 540207 h 795932"/>
                <a:gd name="connsiteX6" fmla="*/ 789803 w 1032373"/>
                <a:gd name="connsiteY6" fmla="*/ 714573 h 795932"/>
                <a:gd name="connsiteX7" fmla="*/ 554083 w 1032373"/>
                <a:gd name="connsiteY7" fmla="*/ 680135 h 795932"/>
                <a:gd name="connsiteX8" fmla="*/ 353637 w 1032373"/>
                <a:gd name="connsiteY8" fmla="*/ 795933 h 795932"/>
                <a:gd name="connsiteX9" fmla="*/ 348064 w 1032373"/>
                <a:gd name="connsiteY9" fmla="*/ 795822 h 795932"/>
                <a:gd name="connsiteX10" fmla="*/ 156924 w 1032373"/>
                <a:gd name="connsiteY10" fmla="*/ 774088 h 795932"/>
                <a:gd name="connsiteX11" fmla="*/ 156701 w 1032373"/>
                <a:gd name="connsiteY11" fmla="*/ 754529 h 795932"/>
                <a:gd name="connsiteX12" fmla="*/ 100418 w 1032373"/>
                <a:gd name="connsiteY12" fmla="*/ 628700 h 795932"/>
                <a:gd name="connsiteX13" fmla="*/ 100585 w 1032373"/>
                <a:gd name="connsiteY13" fmla="*/ 527223 h 795932"/>
                <a:gd name="connsiteX14" fmla="*/ 100641 w 1032373"/>
                <a:gd name="connsiteY14" fmla="*/ 527167 h 795932"/>
                <a:gd name="connsiteX15" fmla="*/ 114015 w 1032373"/>
                <a:gd name="connsiteY15" fmla="*/ 518028 h 795932"/>
                <a:gd name="connsiteX16" fmla="*/ 135637 w 1032373"/>
                <a:gd name="connsiteY16" fmla="*/ 503205 h 795932"/>
                <a:gd name="connsiteX17" fmla="*/ 189189 w 1032373"/>
                <a:gd name="connsiteY17" fmla="*/ 466593 h 795932"/>
                <a:gd name="connsiteX18" fmla="*/ 202508 w 1032373"/>
                <a:gd name="connsiteY18" fmla="*/ 457565 h 795932"/>
                <a:gd name="connsiteX19" fmla="*/ 204235 w 1032373"/>
                <a:gd name="connsiteY19" fmla="*/ 456395 h 795932"/>
                <a:gd name="connsiteX20" fmla="*/ 250376 w 1032373"/>
                <a:gd name="connsiteY20" fmla="*/ 425021 h 795932"/>
                <a:gd name="connsiteX21" fmla="*/ 259571 w 1032373"/>
                <a:gd name="connsiteY21" fmla="*/ 418724 h 795932"/>
                <a:gd name="connsiteX22" fmla="*/ 262692 w 1032373"/>
                <a:gd name="connsiteY22" fmla="*/ 416662 h 795932"/>
                <a:gd name="connsiteX23" fmla="*/ 274339 w 1032373"/>
                <a:gd name="connsiteY23" fmla="*/ 408749 h 795932"/>
                <a:gd name="connsiteX24" fmla="*/ 299582 w 1032373"/>
                <a:gd name="connsiteY24" fmla="*/ 391697 h 795932"/>
                <a:gd name="connsiteX25" fmla="*/ 309892 w 1032373"/>
                <a:gd name="connsiteY25" fmla="*/ 384843 h 795932"/>
                <a:gd name="connsiteX26" fmla="*/ 324492 w 1032373"/>
                <a:gd name="connsiteY26" fmla="*/ 375035 h 795932"/>
                <a:gd name="connsiteX27" fmla="*/ 328894 w 1032373"/>
                <a:gd name="connsiteY27" fmla="*/ 372137 h 795932"/>
                <a:gd name="connsiteX28" fmla="*/ 360881 w 1032373"/>
                <a:gd name="connsiteY28" fmla="*/ 351296 h 795932"/>
                <a:gd name="connsiteX29" fmla="*/ 428588 w 1032373"/>
                <a:gd name="connsiteY29" fmla="*/ 392868 h 795932"/>
                <a:gd name="connsiteX30" fmla="*/ 399666 w 1032373"/>
                <a:gd name="connsiteY30" fmla="*/ 484314 h 795932"/>
                <a:gd name="connsiteX31" fmla="*/ 392199 w 1032373"/>
                <a:gd name="connsiteY31" fmla="*/ 522765 h 795932"/>
                <a:gd name="connsiteX32" fmla="*/ 414155 w 1032373"/>
                <a:gd name="connsiteY32" fmla="*/ 555197 h 795932"/>
                <a:gd name="connsiteX33" fmla="*/ 442352 w 1032373"/>
                <a:gd name="connsiteY33" fmla="*/ 563779 h 795932"/>
                <a:gd name="connsiteX34" fmla="*/ 452606 w 1032373"/>
                <a:gd name="connsiteY34" fmla="*/ 562720 h 795932"/>
                <a:gd name="connsiteX35" fmla="*/ 485038 w 1032373"/>
                <a:gd name="connsiteY35" fmla="*/ 540764 h 795932"/>
                <a:gd name="connsiteX36" fmla="*/ 510561 w 1032373"/>
                <a:gd name="connsiteY36" fmla="*/ 331346 h 795932"/>
                <a:gd name="connsiteX37" fmla="*/ 354082 w 1032373"/>
                <a:gd name="connsiteY37" fmla="*/ 249206 h 795932"/>
                <a:gd name="connsiteX38" fmla="*/ 338423 w 1032373"/>
                <a:gd name="connsiteY38" fmla="*/ 251212 h 795932"/>
                <a:gd name="connsiteX39" fmla="*/ 337978 w 1032373"/>
                <a:gd name="connsiteY39" fmla="*/ 251324 h 795932"/>
                <a:gd name="connsiteX40" fmla="*/ 310895 w 1032373"/>
                <a:gd name="connsiteY40" fmla="*/ 261856 h 795932"/>
                <a:gd name="connsiteX41" fmla="*/ 306994 w 1032373"/>
                <a:gd name="connsiteY41" fmla="*/ 264252 h 795932"/>
                <a:gd name="connsiteX42" fmla="*/ 304542 w 1032373"/>
                <a:gd name="connsiteY42" fmla="*/ 265701 h 795932"/>
                <a:gd name="connsiteX43" fmla="*/ 300808 w 1032373"/>
                <a:gd name="connsiteY43" fmla="*/ 268097 h 795932"/>
                <a:gd name="connsiteX44" fmla="*/ 298635 w 1032373"/>
                <a:gd name="connsiteY44" fmla="*/ 269490 h 795932"/>
                <a:gd name="connsiteX45" fmla="*/ 289719 w 1032373"/>
                <a:gd name="connsiteY45" fmla="*/ 275230 h 795932"/>
                <a:gd name="connsiteX46" fmla="*/ 286320 w 1032373"/>
                <a:gd name="connsiteY46" fmla="*/ 277459 h 795932"/>
                <a:gd name="connsiteX47" fmla="*/ 280413 w 1032373"/>
                <a:gd name="connsiteY47" fmla="*/ 281360 h 795932"/>
                <a:gd name="connsiteX48" fmla="*/ 276066 w 1032373"/>
                <a:gd name="connsiteY48" fmla="*/ 284258 h 795932"/>
                <a:gd name="connsiteX49" fmla="*/ 234049 w 1032373"/>
                <a:gd name="connsiteY49" fmla="*/ 312399 h 795932"/>
                <a:gd name="connsiteX50" fmla="*/ 225746 w 1032373"/>
                <a:gd name="connsiteY50" fmla="*/ 317972 h 795932"/>
                <a:gd name="connsiteX51" fmla="*/ 209251 w 1032373"/>
                <a:gd name="connsiteY51" fmla="*/ 329117 h 795932"/>
                <a:gd name="connsiteX52" fmla="*/ 202786 w 1032373"/>
                <a:gd name="connsiteY52" fmla="*/ 333519 h 795932"/>
                <a:gd name="connsiteX53" fmla="*/ 155141 w 1032373"/>
                <a:gd name="connsiteY53" fmla="*/ 365896 h 795932"/>
                <a:gd name="connsiteX54" fmla="*/ 137531 w 1032373"/>
                <a:gd name="connsiteY54" fmla="*/ 377822 h 795932"/>
                <a:gd name="connsiteX55" fmla="*/ 122151 w 1032373"/>
                <a:gd name="connsiteY55" fmla="*/ 388409 h 795932"/>
                <a:gd name="connsiteX56" fmla="*/ 102591 w 1032373"/>
                <a:gd name="connsiteY56" fmla="*/ 401728 h 795932"/>
                <a:gd name="connsiteX57" fmla="*/ 68097 w 1032373"/>
                <a:gd name="connsiteY57" fmla="*/ 425356 h 795932"/>
                <a:gd name="connsiteX58" fmla="*/ 45918 w 1032373"/>
                <a:gd name="connsiteY58" fmla="*/ 440569 h 795932"/>
                <a:gd name="connsiteX59" fmla="*/ 12371 w 1032373"/>
                <a:gd name="connsiteY59" fmla="*/ 413263 h 795932"/>
                <a:gd name="connsiteX60" fmla="*/ 9418 w 1032373"/>
                <a:gd name="connsiteY60" fmla="*/ 404180 h 795932"/>
                <a:gd name="connsiteX61" fmla="*/ 0 w 1032373"/>
                <a:gd name="connsiteY61" fmla="*/ 381444 h 795932"/>
                <a:gd name="connsiteX62" fmla="*/ 55224 w 1032373"/>
                <a:gd name="connsiteY62" fmla="*/ 258457 h 795932"/>
                <a:gd name="connsiteX63" fmla="*/ 70270 w 1032373"/>
                <a:gd name="connsiteY63" fmla="*/ 215213 h 795932"/>
                <a:gd name="connsiteX64" fmla="*/ 95068 w 1032373"/>
                <a:gd name="connsiteY64" fmla="*/ 200502 h 795932"/>
                <a:gd name="connsiteX65" fmla="*/ 263806 w 1032373"/>
                <a:gd name="connsiteY65" fmla="*/ 31763 h 795932"/>
                <a:gd name="connsiteX66" fmla="*/ 280190 w 1032373"/>
                <a:gd name="connsiteY66" fmla="*/ 6966 h 795932"/>
                <a:gd name="connsiteX67" fmla="*/ 280245 w 1032373"/>
                <a:gd name="connsiteY67" fmla="*/ 6966 h 795932"/>
                <a:gd name="connsiteX68" fmla="*/ 302313 w 1032373"/>
                <a:gd name="connsiteY68" fmla="*/ 10031 h 795932"/>
                <a:gd name="connsiteX69" fmla="*/ 371190 w 1032373"/>
                <a:gd name="connsiteY69" fmla="*/ 10031 h 795932"/>
                <a:gd name="connsiteX70" fmla="*/ 404068 w 1032373"/>
                <a:gd name="connsiteY70" fmla="*/ 3065 h 795932"/>
                <a:gd name="connsiteX71" fmla="*/ 423015 w 1032373"/>
                <a:gd name="connsiteY71" fmla="*/ 34550 h 795932"/>
                <a:gd name="connsiteX72" fmla="*/ 649151 w 1032373"/>
                <a:gd name="connsiteY72" fmla="*/ 210477 h 795932"/>
                <a:gd name="connsiteX73" fmla="*/ 670160 w 1032373"/>
                <a:gd name="connsiteY73" fmla="*/ 211870 h 795932"/>
                <a:gd name="connsiteX74" fmla="*/ 775704 w 1032373"/>
                <a:gd name="connsiteY74" fmla="*/ 171134 h 795932"/>
                <a:gd name="connsiteX75" fmla="*/ 814378 w 1032373"/>
                <a:gd name="connsiteY75" fmla="*/ 128560 h 795932"/>
                <a:gd name="connsiteX76" fmla="*/ 856228 w 1032373"/>
                <a:gd name="connsiteY76" fmla="*/ 37838 h 795932"/>
                <a:gd name="connsiteX77" fmla="*/ 864141 w 1032373"/>
                <a:gd name="connsiteY77" fmla="*/ 0 h 795932"/>
                <a:gd name="connsiteX78" fmla="*/ 991420 w 1032373"/>
                <a:gd name="connsiteY78" fmla="*/ 172750 h 795932"/>
                <a:gd name="connsiteX79" fmla="*/ 996881 w 1032373"/>
                <a:gd name="connsiteY79" fmla="*/ 176651 h 795932"/>
                <a:gd name="connsiteX80" fmla="*/ 1012428 w 1032373"/>
                <a:gd name="connsiteY80" fmla="*/ 187239 h 795932"/>
                <a:gd name="connsiteX81" fmla="*/ 1018558 w 1032373"/>
                <a:gd name="connsiteY81" fmla="*/ 213709 h 795932"/>
                <a:gd name="connsiteX82" fmla="*/ 1031096 w 1032373"/>
                <a:gd name="connsiteY82" fmla="*/ 435832 h 79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032373" h="795932">
                  <a:moveTo>
                    <a:pt x="1031152" y="435832"/>
                  </a:moveTo>
                  <a:cubicBezTo>
                    <a:pt x="1031041" y="439232"/>
                    <a:pt x="1030873" y="442687"/>
                    <a:pt x="1030650" y="446086"/>
                  </a:cubicBezTo>
                  <a:cubicBezTo>
                    <a:pt x="1030372" y="451603"/>
                    <a:pt x="1030038" y="457119"/>
                    <a:pt x="1029647" y="462580"/>
                  </a:cubicBezTo>
                  <a:cubicBezTo>
                    <a:pt x="1028589" y="476958"/>
                    <a:pt x="1027307" y="490945"/>
                    <a:pt x="1025802" y="504654"/>
                  </a:cubicBezTo>
                  <a:cubicBezTo>
                    <a:pt x="1025802" y="504877"/>
                    <a:pt x="1025802" y="505044"/>
                    <a:pt x="1025802" y="505267"/>
                  </a:cubicBezTo>
                  <a:cubicBezTo>
                    <a:pt x="1013821" y="523378"/>
                    <a:pt x="1001896" y="540207"/>
                    <a:pt x="1001896" y="540207"/>
                  </a:cubicBezTo>
                  <a:cubicBezTo>
                    <a:pt x="959321" y="592868"/>
                    <a:pt x="864030" y="701088"/>
                    <a:pt x="789803" y="714573"/>
                  </a:cubicBezTo>
                  <a:cubicBezTo>
                    <a:pt x="704487" y="730121"/>
                    <a:pt x="583116" y="690277"/>
                    <a:pt x="554083" y="680135"/>
                  </a:cubicBezTo>
                  <a:cubicBezTo>
                    <a:pt x="533018" y="703094"/>
                    <a:pt x="443021" y="795933"/>
                    <a:pt x="353637" y="795933"/>
                  </a:cubicBezTo>
                  <a:cubicBezTo>
                    <a:pt x="351742" y="795933"/>
                    <a:pt x="349959" y="795877"/>
                    <a:pt x="348064" y="795822"/>
                  </a:cubicBezTo>
                  <a:cubicBezTo>
                    <a:pt x="268822" y="792367"/>
                    <a:pt x="186013" y="779048"/>
                    <a:pt x="156924" y="774088"/>
                  </a:cubicBezTo>
                  <a:lnTo>
                    <a:pt x="156701" y="754529"/>
                  </a:lnTo>
                  <a:cubicBezTo>
                    <a:pt x="149958" y="698357"/>
                    <a:pt x="111062" y="642910"/>
                    <a:pt x="100418" y="628700"/>
                  </a:cubicBezTo>
                  <a:cubicBezTo>
                    <a:pt x="102591" y="614434"/>
                    <a:pt x="108387" y="567178"/>
                    <a:pt x="100585" y="527223"/>
                  </a:cubicBezTo>
                  <a:cubicBezTo>
                    <a:pt x="100585" y="527223"/>
                    <a:pt x="100641" y="527223"/>
                    <a:pt x="100641" y="527167"/>
                  </a:cubicBezTo>
                  <a:cubicBezTo>
                    <a:pt x="105099" y="524158"/>
                    <a:pt x="109557" y="521093"/>
                    <a:pt x="114015" y="518028"/>
                  </a:cubicBezTo>
                  <a:cubicBezTo>
                    <a:pt x="121315" y="513013"/>
                    <a:pt x="128560" y="508109"/>
                    <a:pt x="135637" y="503205"/>
                  </a:cubicBezTo>
                  <a:cubicBezTo>
                    <a:pt x="154472" y="490332"/>
                    <a:pt x="172360" y="478072"/>
                    <a:pt x="189189" y="466593"/>
                  </a:cubicBezTo>
                  <a:cubicBezTo>
                    <a:pt x="193759" y="463528"/>
                    <a:pt x="198161" y="460519"/>
                    <a:pt x="202508" y="457565"/>
                  </a:cubicBezTo>
                  <a:cubicBezTo>
                    <a:pt x="203121" y="457175"/>
                    <a:pt x="203678" y="456785"/>
                    <a:pt x="204235" y="456395"/>
                  </a:cubicBezTo>
                  <a:cubicBezTo>
                    <a:pt x="220730" y="445139"/>
                    <a:pt x="236111" y="434606"/>
                    <a:pt x="250376" y="425021"/>
                  </a:cubicBezTo>
                  <a:cubicBezTo>
                    <a:pt x="253441" y="422848"/>
                    <a:pt x="256562" y="420786"/>
                    <a:pt x="259571" y="418724"/>
                  </a:cubicBezTo>
                  <a:cubicBezTo>
                    <a:pt x="260574" y="418000"/>
                    <a:pt x="261689" y="417331"/>
                    <a:pt x="262692" y="416662"/>
                  </a:cubicBezTo>
                  <a:cubicBezTo>
                    <a:pt x="266648" y="413932"/>
                    <a:pt x="270549" y="411257"/>
                    <a:pt x="274339" y="408749"/>
                  </a:cubicBezTo>
                  <a:cubicBezTo>
                    <a:pt x="283366" y="402620"/>
                    <a:pt x="291781" y="396936"/>
                    <a:pt x="299582" y="391697"/>
                  </a:cubicBezTo>
                  <a:cubicBezTo>
                    <a:pt x="303149" y="389357"/>
                    <a:pt x="306548" y="387016"/>
                    <a:pt x="309892" y="384843"/>
                  </a:cubicBezTo>
                  <a:cubicBezTo>
                    <a:pt x="315130" y="381332"/>
                    <a:pt x="319978" y="378044"/>
                    <a:pt x="324492" y="375035"/>
                  </a:cubicBezTo>
                  <a:cubicBezTo>
                    <a:pt x="326052" y="374032"/>
                    <a:pt x="327501" y="373085"/>
                    <a:pt x="328894" y="372137"/>
                  </a:cubicBezTo>
                  <a:cubicBezTo>
                    <a:pt x="344609" y="361605"/>
                    <a:pt x="355475" y="354584"/>
                    <a:pt x="360881" y="351296"/>
                  </a:cubicBezTo>
                  <a:cubicBezTo>
                    <a:pt x="371079" y="350516"/>
                    <a:pt x="412483" y="371302"/>
                    <a:pt x="428588" y="392868"/>
                  </a:cubicBezTo>
                  <a:cubicBezTo>
                    <a:pt x="436612" y="403511"/>
                    <a:pt x="421734" y="450544"/>
                    <a:pt x="399666" y="484314"/>
                  </a:cubicBezTo>
                  <a:cubicBezTo>
                    <a:pt x="392143" y="495737"/>
                    <a:pt x="389524" y="509335"/>
                    <a:pt x="392199" y="522765"/>
                  </a:cubicBezTo>
                  <a:cubicBezTo>
                    <a:pt x="394929" y="536195"/>
                    <a:pt x="402787" y="547730"/>
                    <a:pt x="414155" y="555197"/>
                  </a:cubicBezTo>
                  <a:cubicBezTo>
                    <a:pt x="422681" y="560881"/>
                    <a:pt x="432321" y="563779"/>
                    <a:pt x="442352" y="563779"/>
                  </a:cubicBezTo>
                  <a:cubicBezTo>
                    <a:pt x="445751" y="563779"/>
                    <a:pt x="449151" y="563389"/>
                    <a:pt x="452606" y="562720"/>
                  </a:cubicBezTo>
                  <a:cubicBezTo>
                    <a:pt x="466036" y="559990"/>
                    <a:pt x="477571" y="552188"/>
                    <a:pt x="485038" y="540764"/>
                  </a:cubicBezTo>
                  <a:cubicBezTo>
                    <a:pt x="493954" y="527501"/>
                    <a:pt x="569129" y="409530"/>
                    <a:pt x="510561" y="331346"/>
                  </a:cubicBezTo>
                  <a:cubicBezTo>
                    <a:pt x="487379" y="300474"/>
                    <a:pt x="418390" y="245751"/>
                    <a:pt x="354082" y="249206"/>
                  </a:cubicBezTo>
                  <a:cubicBezTo>
                    <a:pt x="348788" y="249485"/>
                    <a:pt x="343606" y="250098"/>
                    <a:pt x="338423" y="251212"/>
                  </a:cubicBezTo>
                  <a:cubicBezTo>
                    <a:pt x="338256" y="251268"/>
                    <a:pt x="338145" y="251268"/>
                    <a:pt x="337978" y="251324"/>
                  </a:cubicBezTo>
                  <a:cubicBezTo>
                    <a:pt x="328671" y="253330"/>
                    <a:pt x="319588" y="256785"/>
                    <a:pt x="310895" y="261856"/>
                  </a:cubicBezTo>
                  <a:cubicBezTo>
                    <a:pt x="309836" y="262469"/>
                    <a:pt x="308499" y="263249"/>
                    <a:pt x="306994" y="264252"/>
                  </a:cubicBezTo>
                  <a:cubicBezTo>
                    <a:pt x="306270" y="264698"/>
                    <a:pt x="305378" y="265199"/>
                    <a:pt x="304542" y="265701"/>
                  </a:cubicBezTo>
                  <a:cubicBezTo>
                    <a:pt x="303427" y="266426"/>
                    <a:pt x="302146" y="267205"/>
                    <a:pt x="300808" y="268097"/>
                  </a:cubicBezTo>
                  <a:cubicBezTo>
                    <a:pt x="300084" y="268543"/>
                    <a:pt x="299415" y="268989"/>
                    <a:pt x="298635" y="269490"/>
                  </a:cubicBezTo>
                  <a:cubicBezTo>
                    <a:pt x="295904" y="271218"/>
                    <a:pt x="292895" y="273168"/>
                    <a:pt x="289719" y="275230"/>
                  </a:cubicBezTo>
                  <a:cubicBezTo>
                    <a:pt x="288549" y="276010"/>
                    <a:pt x="287490" y="276735"/>
                    <a:pt x="286320" y="277459"/>
                  </a:cubicBezTo>
                  <a:cubicBezTo>
                    <a:pt x="284425" y="278685"/>
                    <a:pt x="282530" y="280023"/>
                    <a:pt x="280413" y="281360"/>
                  </a:cubicBezTo>
                  <a:cubicBezTo>
                    <a:pt x="279019" y="282252"/>
                    <a:pt x="277626" y="283199"/>
                    <a:pt x="276066" y="284258"/>
                  </a:cubicBezTo>
                  <a:cubicBezTo>
                    <a:pt x="264085" y="292171"/>
                    <a:pt x="249819" y="301756"/>
                    <a:pt x="234049" y="312399"/>
                  </a:cubicBezTo>
                  <a:cubicBezTo>
                    <a:pt x="231318" y="314183"/>
                    <a:pt x="228532" y="316077"/>
                    <a:pt x="225746" y="317972"/>
                  </a:cubicBezTo>
                  <a:cubicBezTo>
                    <a:pt x="220396" y="321594"/>
                    <a:pt x="214879" y="325272"/>
                    <a:pt x="209251" y="329117"/>
                  </a:cubicBezTo>
                  <a:cubicBezTo>
                    <a:pt x="207133" y="330566"/>
                    <a:pt x="204960" y="332071"/>
                    <a:pt x="202786" y="333519"/>
                  </a:cubicBezTo>
                  <a:cubicBezTo>
                    <a:pt x="187573" y="343773"/>
                    <a:pt x="171524" y="354695"/>
                    <a:pt x="155141" y="365896"/>
                  </a:cubicBezTo>
                  <a:cubicBezTo>
                    <a:pt x="149290" y="369797"/>
                    <a:pt x="143438" y="373809"/>
                    <a:pt x="137531" y="377822"/>
                  </a:cubicBezTo>
                  <a:cubicBezTo>
                    <a:pt x="132405" y="381332"/>
                    <a:pt x="127278" y="384899"/>
                    <a:pt x="122151" y="388409"/>
                  </a:cubicBezTo>
                  <a:cubicBezTo>
                    <a:pt x="115631" y="392868"/>
                    <a:pt x="109055" y="397326"/>
                    <a:pt x="102591" y="401728"/>
                  </a:cubicBezTo>
                  <a:cubicBezTo>
                    <a:pt x="90945" y="409697"/>
                    <a:pt x="79409" y="417610"/>
                    <a:pt x="68097" y="425356"/>
                  </a:cubicBezTo>
                  <a:cubicBezTo>
                    <a:pt x="60574" y="430483"/>
                    <a:pt x="53107" y="435554"/>
                    <a:pt x="45918" y="440569"/>
                  </a:cubicBezTo>
                  <a:cubicBezTo>
                    <a:pt x="31429" y="427139"/>
                    <a:pt x="18167" y="417331"/>
                    <a:pt x="12371" y="413263"/>
                  </a:cubicBezTo>
                  <a:cubicBezTo>
                    <a:pt x="11480" y="410143"/>
                    <a:pt x="10476" y="407133"/>
                    <a:pt x="9418" y="404180"/>
                  </a:cubicBezTo>
                  <a:lnTo>
                    <a:pt x="0" y="381444"/>
                  </a:lnTo>
                  <a:cubicBezTo>
                    <a:pt x="20618" y="342881"/>
                    <a:pt x="39064" y="301756"/>
                    <a:pt x="55224" y="258457"/>
                  </a:cubicBezTo>
                  <a:cubicBezTo>
                    <a:pt x="60462" y="244246"/>
                    <a:pt x="65478" y="229869"/>
                    <a:pt x="70270" y="215213"/>
                  </a:cubicBezTo>
                  <a:lnTo>
                    <a:pt x="95068" y="200502"/>
                  </a:lnTo>
                  <a:cubicBezTo>
                    <a:pt x="175537" y="148844"/>
                    <a:pt x="234606" y="73892"/>
                    <a:pt x="263806" y="31763"/>
                  </a:cubicBezTo>
                  <a:cubicBezTo>
                    <a:pt x="271274" y="21120"/>
                    <a:pt x="276735" y="12538"/>
                    <a:pt x="280190" y="6966"/>
                  </a:cubicBezTo>
                  <a:lnTo>
                    <a:pt x="280245" y="6966"/>
                  </a:lnTo>
                  <a:cubicBezTo>
                    <a:pt x="287267" y="8972"/>
                    <a:pt x="294623" y="10031"/>
                    <a:pt x="302313" y="10031"/>
                  </a:cubicBezTo>
                  <a:lnTo>
                    <a:pt x="371190" y="10031"/>
                  </a:lnTo>
                  <a:cubicBezTo>
                    <a:pt x="382893" y="10031"/>
                    <a:pt x="394038" y="7523"/>
                    <a:pt x="404068" y="3065"/>
                  </a:cubicBezTo>
                  <a:cubicBezTo>
                    <a:pt x="408025" y="10198"/>
                    <a:pt x="414434" y="21232"/>
                    <a:pt x="423015" y="34550"/>
                  </a:cubicBezTo>
                  <a:cubicBezTo>
                    <a:pt x="460742" y="93007"/>
                    <a:pt x="541489" y="195876"/>
                    <a:pt x="649151" y="210477"/>
                  </a:cubicBezTo>
                  <a:cubicBezTo>
                    <a:pt x="656173" y="211368"/>
                    <a:pt x="663194" y="211870"/>
                    <a:pt x="670160" y="211870"/>
                  </a:cubicBezTo>
                  <a:cubicBezTo>
                    <a:pt x="707775" y="211870"/>
                    <a:pt x="743885" y="197994"/>
                    <a:pt x="775704" y="171134"/>
                  </a:cubicBezTo>
                  <a:cubicBezTo>
                    <a:pt x="790082" y="159042"/>
                    <a:pt x="803010" y="144720"/>
                    <a:pt x="814378" y="128560"/>
                  </a:cubicBezTo>
                  <a:cubicBezTo>
                    <a:pt x="832824" y="102368"/>
                    <a:pt x="847034" y="71496"/>
                    <a:pt x="856228" y="37838"/>
                  </a:cubicBezTo>
                  <a:lnTo>
                    <a:pt x="864141" y="0"/>
                  </a:lnTo>
                  <a:cubicBezTo>
                    <a:pt x="866593" y="11201"/>
                    <a:pt x="888159" y="97353"/>
                    <a:pt x="991420" y="172750"/>
                  </a:cubicBezTo>
                  <a:cubicBezTo>
                    <a:pt x="993203" y="174032"/>
                    <a:pt x="994986" y="175313"/>
                    <a:pt x="996881" y="176651"/>
                  </a:cubicBezTo>
                  <a:cubicBezTo>
                    <a:pt x="1002063" y="180385"/>
                    <a:pt x="1007301" y="183840"/>
                    <a:pt x="1012428" y="187239"/>
                  </a:cubicBezTo>
                  <a:lnTo>
                    <a:pt x="1018558" y="213709"/>
                  </a:lnTo>
                  <a:cubicBezTo>
                    <a:pt x="1031542" y="292561"/>
                    <a:pt x="1034440" y="367345"/>
                    <a:pt x="1031096" y="43583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CDACBA1-296D-9879-E7E0-3D782755C293}"/>
                </a:ext>
              </a:extLst>
            </p:cNvPr>
            <p:cNvSpPr/>
            <p:nvPr/>
          </p:nvSpPr>
          <p:spPr>
            <a:xfrm>
              <a:off x="9730211" y="3579793"/>
              <a:ext cx="227070" cy="148716"/>
            </a:xfrm>
            <a:custGeom>
              <a:avLst/>
              <a:gdLst>
                <a:gd name="connsiteX0" fmla="*/ 280580 w 282637"/>
                <a:gd name="connsiteY0" fmla="*/ 170020 h 185110"/>
                <a:gd name="connsiteX1" fmla="*/ 197771 w 282637"/>
                <a:gd name="connsiteY1" fmla="*/ 175983 h 185110"/>
                <a:gd name="connsiteX2" fmla="*/ 41181 w 282637"/>
                <a:gd name="connsiteY2" fmla="*/ 58289 h 185110"/>
                <a:gd name="connsiteX3" fmla="*/ 0 w 282637"/>
                <a:gd name="connsiteY3" fmla="*/ 10365 h 185110"/>
                <a:gd name="connsiteX4" fmla="*/ 56 w 282637"/>
                <a:gd name="connsiteY4" fmla="*/ 10309 h 185110"/>
                <a:gd name="connsiteX5" fmla="*/ 7802 w 282637"/>
                <a:gd name="connsiteY5" fmla="*/ 0 h 185110"/>
                <a:gd name="connsiteX6" fmla="*/ 134411 w 282637"/>
                <a:gd name="connsiteY6" fmla="*/ 45194 h 185110"/>
                <a:gd name="connsiteX7" fmla="*/ 232544 w 282637"/>
                <a:gd name="connsiteY7" fmla="*/ 96963 h 185110"/>
                <a:gd name="connsiteX8" fmla="*/ 280636 w 282637"/>
                <a:gd name="connsiteY8" fmla="*/ 169964 h 18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637" h="185110">
                  <a:moveTo>
                    <a:pt x="280580" y="170020"/>
                  </a:moveTo>
                  <a:cubicBezTo>
                    <a:pt x="273280" y="184676"/>
                    <a:pt x="244860" y="192199"/>
                    <a:pt x="197771" y="175983"/>
                  </a:cubicBezTo>
                  <a:cubicBezTo>
                    <a:pt x="140095" y="156144"/>
                    <a:pt x="80635" y="100808"/>
                    <a:pt x="41181" y="58289"/>
                  </a:cubicBezTo>
                  <a:cubicBezTo>
                    <a:pt x="21789" y="37392"/>
                    <a:pt x="7244" y="19449"/>
                    <a:pt x="0" y="10365"/>
                  </a:cubicBezTo>
                  <a:cubicBezTo>
                    <a:pt x="0" y="10309"/>
                    <a:pt x="56" y="10309"/>
                    <a:pt x="56" y="10309"/>
                  </a:cubicBezTo>
                  <a:cubicBezTo>
                    <a:pt x="2953" y="7077"/>
                    <a:pt x="5461" y="3622"/>
                    <a:pt x="7802" y="0"/>
                  </a:cubicBezTo>
                  <a:cubicBezTo>
                    <a:pt x="26358" y="5294"/>
                    <a:pt x="78629" y="21176"/>
                    <a:pt x="134411" y="45194"/>
                  </a:cubicBezTo>
                  <a:cubicBezTo>
                    <a:pt x="168014" y="59683"/>
                    <a:pt x="202954" y="77069"/>
                    <a:pt x="232544" y="96963"/>
                  </a:cubicBezTo>
                  <a:cubicBezTo>
                    <a:pt x="276010" y="126164"/>
                    <a:pt x="287936" y="155308"/>
                    <a:pt x="280636" y="169964"/>
                  </a:cubicBezTo>
                  <a:close/>
                </a:path>
              </a:pathLst>
            </a:custGeom>
            <a:solidFill>
              <a:srgbClr val="51222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9FF90EF8-8BBF-CA16-9EFB-9CCBA3B61C66}"/>
                </a:ext>
              </a:extLst>
            </p:cNvPr>
            <p:cNvSpPr/>
            <p:nvPr/>
          </p:nvSpPr>
          <p:spPr>
            <a:xfrm>
              <a:off x="10138245" y="3752560"/>
              <a:ext cx="212859" cy="511855"/>
            </a:xfrm>
            <a:custGeom>
              <a:avLst/>
              <a:gdLst>
                <a:gd name="connsiteX0" fmla="*/ 264754 w 264949"/>
                <a:gd name="connsiteY0" fmla="*/ 269936 h 637114"/>
                <a:gd name="connsiteX1" fmla="*/ 263639 w 264949"/>
                <a:gd name="connsiteY1" fmla="*/ 273503 h 637114"/>
                <a:gd name="connsiteX2" fmla="*/ 263695 w 264949"/>
                <a:gd name="connsiteY2" fmla="*/ 273503 h 637114"/>
                <a:gd name="connsiteX3" fmla="*/ 264642 w 264949"/>
                <a:gd name="connsiteY3" fmla="*/ 272723 h 637114"/>
                <a:gd name="connsiteX4" fmla="*/ 262469 w 264949"/>
                <a:gd name="connsiteY4" fmla="*/ 277849 h 637114"/>
                <a:gd name="connsiteX5" fmla="*/ 253274 w 264949"/>
                <a:gd name="connsiteY5" fmla="*/ 304263 h 637114"/>
                <a:gd name="connsiteX6" fmla="*/ 243355 w 264949"/>
                <a:gd name="connsiteY6" fmla="*/ 329396 h 637114"/>
                <a:gd name="connsiteX7" fmla="*/ 234160 w 264949"/>
                <a:gd name="connsiteY7" fmla="*/ 349457 h 637114"/>
                <a:gd name="connsiteX8" fmla="*/ 230705 w 264949"/>
                <a:gd name="connsiteY8" fmla="*/ 356311 h 637114"/>
                <a:gd name="connsiteX9" fmla="*/ 227139 w 264949"/>
                <a:gd name="connsiteY9" fmla="*/ 363277 h 637114"/>
                <a:gd name="connsiteX10" fmla="*/ 218557 w 264949"/>
                <a:gd name="connsiteY10" fmla="*/ 378602 h 637114"/>
                <a:gd name="connsiteX11" fmla="*/ 218557 w 264949"/>
                <a:gd name="connsiteY11" fmla="*/ 378602 h 637114"/>
                <a:gd name="connsiteX12" fmla="*/ 210031 w 264949"/>
                <a:gd name="connsiteY12" fmla="*/ 393146 h 637114"/>
                <a:gd name="connsiteX13" fmla="*/ 209975 w 264949"/>
                <a:gd name="connsiteY13" fmla="*/ 393202 h 637114"/>
                <a:gd name="connsiteX14" fmla="*/ 206576 w 264949"/>
                <a:gd name="connsiteY14" fmla="*/ 398775 h 637114"/>
                <a:gd name="connsiteX15" fmla="*/ 206520 w 264949"/>
                <a:gd name="connsiteY15" fmla="*/ 398830 h 637114"/>
                <a:gd name="connsiteX16" fmla="*/ 202006 w 264949"/>
                <a:gd name="connsiteY16" fmla="*/ 406242 h 637114"/>
                <a:gd name="connsiteX17" fmla="*/ 183728 w 264949"/>
                <a:gd name="connsiteY17" fmla="*/ 433548 h 637114"/>
                <a:gd name="connsiteX18" fmla="*/ 179883 w 264949"/>
                <a:gd name="connsiteY18" fmla="*/ 439009 h 637114"/>
                <a:gd name="connsiteX19" fmla="*/ 142826 w 264949"/>
                <a:gd name="connsiteY19" fmla="*/ 487602 h 637114"/>
                <a:gd name="connsiteX20" fmla="*/ 0 w 264949"/>
                <a:gd name="connsiteY20" fmla="*/ 637114 h 637114"/>
                <a:gd name="connsiteX21" fmla="*/ 19393 w 264949"/>
                <a:gd name="connsiteY21" fmla="*/ 592812 h 637114"/>
                <a:gd name="connsiteX22" fmla="*/ 19671 w 264949"/>
                <a:gd name="connsiteY22" fmla="*/ 592144 h 637114"/>
                <a:gd name="connsiteX23" fmla="*/ 20006 w 264949"/>
                <a:gd name="connsiteY23" fmla="*/ 591363 h 637114"/>
                <a:gd name="connsiteX24" fmla="*/ 20451 w 264949"/>
                <a:gd name="connsiteY24" fmla="*/ 590305 h 637114"/>
                <a:gd name="connsiteX25" fmla="*/ 85484 w 264949"/>
                <a:gd name="connsiteY25" fmla="*/ 322430 h 637114"/>
                <a:gd name="connsiteX26" fmla="*/ 86097 w 264949"/>
                <a:gd name="connsiteY26" fmla="*/ 318084 h 637114"/>
                <a:gd name="connsiteX27" fmla="*/ 86041 w 264949"/>
                <a:gd name="connsiteY27" fmla="*/ 317471 h 637114"/>
                <a:gd name="connsiteX28" fmla="*/ 89886 w 264949"/>
                <a:gd name="connsiteY28" fmla="*/ 275397 h 637114"/>
                <a:gd name="connsiteX29" fmla="*/ 90889 w 264949"/>
                <a:gd name="connsiteY29" fmla="*/ 258903 h 637114"/>
                <a:gd name="connsiteX30" fmla="*/ 91390 w 264949"/>
                <a:gd name="connsiteY30" fmla="*/ 248593 h 637114"/>
                <a:gd name="connsiteX31" fmla="*/ 78852 w 264949"/>
                <a:gd name="connsiteY31" fmla="*/ 26470 h 637114"/>
                <a:gd name="connsiteX32" fmla="*/ 72722 w 264949"/>
                <a:gd name="connsiteY32" fmla="*/ 0 h 637114"/>
                <a:gd name="connsiteX33" fmla="*/ 264698 w 264949"/>
                <a:gd name="connsiteY33" fmla="*/ 269936 h 63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64949" h="637114">
                  <a:moveTo>
                    <a:pt x="264754" y="269936"/>
                  </a:moveTo>
                  <a:cubicBezTo>
                    <a:pt x="264419" y="271107"/>
                    <a:pt x="264029" y="272332"/>
                    <a:pt x="263639" y="273503"/>
                  </a:cubicBezTo>
                  <a:lnTo>
                    <a:pt x="263695" y="273503"/>
                  </a:lnTo>
                  <a:cubicBezTo>
                    <a:pt x="264029" y="273224"/>
                    <a:pt x="264308" y="273001"/>
                    <a:pt x="264642" y="272723"/>
                  </a:cubicBezTo>
                  <a:cubicBezTo>
                    <a:pt x="263305" y="276066"/>
                    <a:pt x="262469" y="277849"/>
                    <a:pt x="262469" y="277849"/>
                  </a:cubicBezTo>
                  <a:lnTo>
                    <a:pt x="253274" y="304263"/>
                  </a:lnTo>
                  <a:cubicBezTo>
                    <a:pt x="250321" y="312678"/>
                    <a:pt x="247033" y="321037"/>
                    <a:pt x="243355" y="329396"/>
                  </a:cubicBezTo>
                  <a:lnTo>
                    <a:pt x="234160" y="349457"/>
                  </a:lnTo>
                  <a:cubicBezTo>
                    <a:pt x="233046" y="351742"/>
                    <a:pt x="231931" y="353971"/>
                    <a:pt x="230705" y="356311"/>
                  </a:cubicBezTo>
                  <a:cubicBezTo>
                    <a:pt x="229591" y="358652"/>
                    <a:pt x="228309" y="360937"/>
                    <a:pt x="227139" y="363277"/>
                  </a:cubicBezTo>
                  <a:cubicBezTo>
                    <a:pt x="224408" y="368293"/>
                    <a:pt x="221566" y="373475"/>
                    <a:pt x="218557" y="378602"/>
                  </a:cubicBezTo>
                  <a:lnTo>
                    <a:pt x="218557" y="378602"/>
                  </a:lnTo>
                  <a:cubicBezTo>
                    <a:pt x="215771" y="383450"/>
                    <a:pt x="212984" y="388242"/>
                    <a:pt x="210031" y="393146"/>
                  </a:cubicBezTo>
                  <a:cubicBezTo>
                    <a:pt x="210031" y="393146"/>
                    <a:pt x="210014" y="393163"/>
                    <a:pt x="209975" y="393202"/>
                  </a:cubicBezTo>
                  <a:cubicBezTo>
                    <a:pt x="208917" y="395041"/>
                    <a:pt x="207691" y="396936"/>
                    <a:pt x="206576" y="398775"/>
                  </a:cubicBezTo>
                  <a:cubicBezTo>
                    <a:pt x="206520" y="398775"/>
                    <a:pt x="206520" y="398830"/>
                    <a:pt x="206520" y="398830"/>
                  </a:cubicBezTo>
                  <a:cubicBezTo>
                    <a:pt x="205016" y="401282"/>
                    <a:pt x="203511" y="403734"/>
                    <a:pt x="202006" y="406242"/>
                  </a:cubicBezTo>
                  <a:lnTo>
                    <a:pt x="183728" y="433548"/>
                  </a:lnTo>
                  <a:cubicBezTo>
                    <a:pt x="182502" y="435387"/>
                    <a:pt x="181165" y="437226"/>
                    <a:pt x="179883" y="439009"/>
                  </a:cubicBezTo>
                  <a:lnTo>
                    <a:pt x="142826" y="487602"/>
                  </a:lnTo>
                  <a:cubicBezTo>
                    <a:pt x="78295" y="567345"/>
                    <a:pt x="10811" y="627641"/>
                    <a:pt x="0" y="637114"/>
                  </a:cubicBezTo>
                  <a:lnTo>
                    <a:pt x="19393" y="592812"/>
                  </a:lnTo>
                  <a:cubicBezTo>
                    <a:pt x="19393" y="592812"/>
                    <a:pt x="19504" y="592589"/>
                    <a:pt x="19671" y="592144"/>
                  </a:cubicBezTo>
                  <a:cubicBezTo>
                    <a:pt x="19783" y="591921"/>
                    <a:pt x="19894" y="591698"/>
                    <a:pt x="20006" y="591363"/>
                  </a:cubicBezTo>
                  <a:cubicBezTo>
                    <a:pt x="20117" y="591085"/>
                    <a:pt x="20284" y="590695"/>
                    <a:pt x="20451" y="590305"/>
                  </a:cubicBezTo>
                  <a:cubicBezTo>
                    <a:pt x="40680" y="538089"/>
                    <a:pt x="71552" y="443300"/>
                    <a:pt x="85484" y="322430"/>
                  </a:cubicBezTo>
                  <a:cubicBezTo>
                    <a:pt x="86041" y="321037"/>
                    <a:pt x="86208" y="319477"/>
                    <a:pt x="86097" y="318084"/>
                  </a:cubicBezTo>
                  <a:cubicBezTo>
                    <a:pt x="86097" y="317860"/>
                    <a:pt x="86041" y="317693"/>
                    <a:pt x="86041" y="317471"/>
                  </a:cubicBezTo>
                  <a:cubicBezTo>
                    <a:pt x="87545" y="303818"/>
                    <a:pt x="88883" y="289775"/>
                    <a:pt x="89886" y="275397"/>
                  </a:cubicBezTo>
                  <a:cubicBezTo>
                    <a:pt x="90276" y="269936"/>
                    <a:pt x="90610" y="264420"/>
                    <a:pt x="90889" y="258903"/>
                  </a:cubicBezTo>
                  <a:cubicBezTo>
                    <a:pt x="91112" y="255503"/>
                    <a:pt x="91279" y="252048"/>
                    <a:pt x="91390" y="248593"/>
                  </a:cubicBezTo>
                  <a:cubicBezTo>
                    <a:pt x="94734" y="180162"/>
                    <a:pt x="91836" y="105322"/>
                    <a:pt x="78852" y="26470"/>
                  </a:cubicBezTo>
                  <a:lnTo>
                    <a:pt x="72722" y="0"/>
                  </a:lnTo>
                  <a:cubicBezTo>
                    <a:pt x="72722" y="0"/>
                    <a:pt x="273001" y="101310"/>
                    <a:pt x="264698" y="269936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F31B4E2-5280-8E03-E119-71395C2362C2}"/>
                </a:ext>
              </a:extLst>
            </p:cNvPr>
            <p:cNvSpPr/>
            <p:nvPr/>
          </p:nvSpPr>
          <p:spPr>
            <a:xfrm>
              <a:off x="10350052" y="3969427"/>
              <a:ext cx="895" cy="2820"/>
            </a:xfrm>
            <a:custGeom>
              <a:avLst/>
              <a:gdLst>
                <a:gd name="connsiteX0" fmla="*/ 1115 w 1114"/>
                <a:gd name="connsiteY0" fmla="*/ 0 h 3510"/>
                <a:gd name="connsiteX1" fmla="*/ 1003 w 1114"/>
                <a:gd name="connsiteY1" fmla="*/ 2786 h 3510"/>
                <a:gd name="connsiteX2" fmla="*/ 56 w 1114"/>
                <a:gd name="connsiteY2" fmla="*/ 3511 h 3510"/>
                <a:gd name="connsiteX3" fmla="*/ 0 w 1114"/>
                <a:gd name="connsiteY3" fmla="*/ 3511 h 3510"/>
                <a:gd name="connsiteX4" fmla="*/ 1115 w 1114"/>
                <a:gd name="connsiteY4" fmla="*/ 0 h 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" h="3510">
                  <a:moveTo>
                    <a:pt x="1115" y="0"/>
                  </a:moveTo>
                  <a:cubicBezTo>
                    <a:pt x="1115" y="891"/>
                    <a:pt x="1059" y="1839"/>
                    <a:pt x="1003" y="2786"/>
                  </a:cubicBezTo>
                  <a:cubicBezTo>
                    <a:pt x="669" y="3065"/>
                    <a:pt x="390" y="3288"/>
                    <a:pt x="56" y="3511"/>
                  </a:cubicBezTo>
                  <a:lnTo>
                    <a:pt x="0" y="3511"/>
                  </a:lnTo>
                  <a:cubicBezTo>
                    <a:pt x="390" y="2396"/>
                    <a:pt x="780" y="1170"/>
                    <a:pt x="1115" y="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2D5FA96-576A-0C70-7A09-ED30EE8F9552}"/>
                </a:ext>
              </a:extLst>
            </p:cNvPr>
            <p:cNvSpPr/>
            <p:nvPr/>
          </p:nvSpPr>
          <p:spPr>
            <a:xfrm>
              <a:off x="10001339" y="4330831"/>
              <a:ext cx="779423" cy="665498"/>
            </a:xfrm>
            <a:custGeom>
              <a:avLst/>
              <a:gdLst>
                <a:gd name="connsiteX0" fmla="*/ 951910 w 970160"/>
                <a:gd name="connsiteY0" fmla="*/ 265898 h 828356"/>
                <a:gd name="connsiteX1" fmla="*/ 810979 w 970160"/>
                <a:gd name="connsiteY1" fmla="*/ 420927 h 828356"/>
                <a:gd name="connsiteX2" fmla="*/ 894345 w 970160"/>
                <a:gd name="connsiteY2" fmla="*/ 287464 h 828356"/>
                <a:gd name="connsiteX3" fmla="*/ 894345 w 970160"/>
                <a:gd name="connsiteY3" fmla="*/ 287464 h 828356"/>
                <a:gd name="connsiteX4" fmla="*/ 894958 w 970160"/>
                <a:gd name="connsiteY4" fmla="*/ 269297 h 828356"/>
                <a:gd name="connsiteX5" fmla="*/ 861467 w 970160"/>
                <a:gd name="connsiteY5" fmla="*/ 211454 h 828356"/>
                <a:gd name="connsiteX6" fmla="*/ 830204 w 970160"/>
                <a:gd name="connsiteY6" fmla="*/ 193566 h 828356"/>
                <a:gd name="connsiteX7" fmla="*/ 813598 w 970160"/>
                <a:gd name="connsiteY7" fmla="*/ 188718 h 828356"/>
                <a:gd name="connsiteX8" fmla="*/ 555532 w 970160"/>
                <a:gd name="connsiteY8" fmla="*/ 390055 h 828356"/>
                <a:gd name="connsiteX9" fmla="*/ 197715 w 970160"/>
                <a:gd name="connsiteY9" fmla="*/ 773394 h 828356"/>
                <a:gd name="connsiteX10" fmla="*/ 207189 w 970160"/>
                <a:gd name="connsiteY10" fmla="*/ 805548 h 828356"/>
                <a:gd name="connsiteX11" fmla="*/ 271162 w 970160"/>
                <a:gd name="connsiteY11" fmla="*/ 825330 h 828356"/>
                <a:gd name="connsiteX12" fmla="*/ 183338 w 970160"/>
                <a:gd name="connsiteY12" fmla="*/ 807331 h 828356"/>
                <a:gd name="connsiteX13" fmla="*/ 86487 w 970160"/>
                <a:gd name="connsiteY13" fmla="*/ 608445 h 828356"/>
                <a:gd name="connsiteX14" fmla="*/ 80803 w 970160"/>
                <a:gd name="connsiteY14" fmla="*/ 598080 h 828356"/>
                <a:gd name="connsiteX15" fmla="*/ 61967 w 970160"/>
                <a:gd name="connsiteY15" fmla="*/ 570217 h 828356"/>
                <a:gd name="connsiteX16" fmla="*/ 0 w 970160"/>
                <a:gd name="connsiteY16" fmla="*/ 503235 h 828356"/>
                <a:gd name="connsiteX17" fmla="*/ 68208 w 970160"/>
                <a:gd name="connsiteY17" fmla="*/ 436196 h 828356"/>
                <a:gd name="connsiteX18" fmla="*/ 165562 w 970160"/>
                <a:gd name="connsiteY18" fmla="*/ 362694 h 828356"/>
                <a:gd name="connsiteX19" fmla="*/ 203622 w 970160"/>
                <a:gd name="connsiteY19" fmla="*/ 409058 h 828356"/>
                <a:gd name="connsiteX20" fmla="*/ 242575 w 970160"/>
                <a:gd name="connsiteY20" fmla="*/ 449515 h 828356"/>
                <a:gd name="connsiteX21" fmla="*/ 243578 w 970160"/>
                <a:gd name="connsiteY21" fmla="*/ 450518 h 828356"/>
                <a:gd name="connsiteX22" fmla="*/ 273280 w 970160"/>
                <a:gd name="connsiteY22" fmla="*/ 477935 h 828356"/>
                <a:gd name="connsiteX23" fmla="*/ 293620 w 970160"/>
                <a:gd name="connsiteY23" fmla="*/ 495043 h 828356"/>
                <a:gd name="connsiteX24" fmla="*/ 527724 w 970160"/>
                <a:gd name="connsiteY24" fmla="*/ 241769 h 828356"/>
                <a:gd name="connsiteX25" fmla="*/ 707831 w 970160"/>
                <a:gd name="connsiteY25" fmla="*/ 4321 h 828356"/>
                <a:gd name="connsiteX26" fmla="*/ 808861 w 970160"/>
                <a:gd name="connsiteY26" fmla="*/ 28561 h 828356"/>
                <a:gd name="connsiteX27" fmla="*/ 839009 w 970160"/>
                <a:gd name="connsiteY27" fmla="*/ 5881 h 828356"/>
                <a:gd name="connsiteX28" fmla="*/ 954250 w 970160"/>
                <a:gd name="connsiteY28" fmla="*/ 51576 h 828356"/>
                <a:gd name="connsiteX29" fmla="*/ 960046 w 970160"/>
                <a:gd name="connsiteY29" fmla="*/ 155449 h 828356"/>
                <a:gd name="connsiteX30" fmla="*/ 969631 w 970160"/>
                <a:gd name="connsiteY30" fmla="*/ 187882 h 828356"/>
                <a:gd name="connsiteX31" fmla="*/ 969575 w 970160"/>
                <a:gd name="connsiteY31" fmla="*/ 187882 h 828356"/>
                <a:gd name="connsiteX32" fmla="*/ 951910 w 970160"/>
                <a:gd name="connsiteY32" fmla="*/ 265898 h 82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70160" h="828356">
                  <a:moveTo>
                    <a:pt x="951910" y="265898"/>
                  </a:moveTo>
                  <a:cubicBezTo>
                    <a:pt x="935972" y="295377"/>
                    <a:pt x="881807" y="353443"/>
                    <a:pt x="810979" y="420927"/>
                  </a:cubicBezTo>
                  <a:cubicBezTo>
                    <a:pt x="855393" y="377350"/>
                    <a:pt x="888661" y="329760"/>
                    <a:pt x="894345" y="287464"/>
                  </a:cubicBezTo>
                  <a:lnTo>
                    <a:pt x="894345" y="287464"/>
                  </a:lnTo>
                  <a:cubicBezTo>
                    <a:pt x="895125" y="281223"/>
                    <a:pt x="895348" y="275204"/>
                    <a:pt x="894958" y="269297"/>
                  </a:cubicBezTo>
                  <a:cubicBezTo>
                    <a:pt x="893509" y="247508"/>
                    <a:pt x="883144" y="227726"/>
                    <a:pt x="861467" y="211454"/>
                  </a:cubicBezTo>
                  <a:cubicBezTo>
                    <a:pt x="851269" y="203763"/>
                    <a:pt x="840904" y="197745"/>
                    <a:pt x="830204" y="193566"/>
                  </a:cubicBezTo>
                  <a:cubicBezTo>
                    <a:pt x="824743" y="191448"/>
                    <a:pt x="819227" y="189777"/>
                    <a:pt x="813598" y="188718"/>
                  </a:cubicBezTo>
                  <a:cubicBezTo>
                    <a:pt x="751910" y="176737"/>
                    <a:pt x="676345" y="227447"/>
                    <a:pt x="555532" y="390055"/>
                  </a:cubicBezTo>
                  <a:cubicBezTo>
                    <a:pt x="401784" y="596854"/>
                    <a:pt x="201282" y="714882"/>
                    <a:pt x="197715" y="773394"/>
                  </a:cubicBezTo>
                  <a:cubicBezTo>
                    <a:pt x="196880" y="787604"/>
                    <a:pt x="200780" y="797969"/>
                    <a:pt x="207189" y="805548"/>
                  </a:cubicBezTo>
                  <a:cubicBezTo>
                    <a:pt x="226191" y="828061"/>
                    <a:pt x="267373" y="825609"/>
                    <a:pt x="271162" y="825330"/>
                  </a:cubicBezTo>
                  <a:cubicBezTo>
                    <a:pt x="236612" y="832686"/>
                    <a:pt x="208693" y="826612"/>
                    <a:pt x="183338" y="807331"/>
                  </a:cubicBezTo>
                  <a:cubicBezTo>
                    <a:pt x="116244" y="756230"/>
                    <a:pt x="123433" y="680499"/>
                    <a:pt x="86487" y="608445"/>
                  </a:cubicBezTo>
                  <a:cubicBezTo>
                    <a:pt x="84648" y="604935"/>
                    <a:pt x="82809" y="601424"/>
                    <a:pt x="80803" y="598080"/>
                  </a:cubicBezTo>
                  <a:cubicBezTo>
                    <a:pt x="75007" y="588049"/>
                    <a:pt x="68654" y="578688"/>
                    <a:pt x="61967" y="570217"/>
                  </a:cubicBezTo>
                  <a:cubicBezTo>
                    <a:pt x="45640" y="549153"/>
                    <a:pt x="19448" y="521401"/>
                    <a:pt x="0" y="503235"/>
                  </a:cubicBezTo>
                  <a:cubicBezTo>
                    <a:pt x="19727" y="481279"/>
                    <a:pt x="42742" y="458542"/>
                    <a:pt x="68208" y="436196"/>
                  </a:cubicBezTo>
                  <a:cubicBezTo>
                    <a:pt x="101477" y="406940"/>
                    <a:pt x="134912" y="381975"/>
                    <a:pt x="165562" y="362694"/>
                  </a:cubicBezTo>
                  <a:cubicBezTo>
                    <a:pt x="177989" y="379245"/>
                    <a:pt x="190917" y="394848"/>
                    <a:pt x="203622" y="409058"/>
                  </a:cubicBezTo>
                  <a:cubicBezTo>
                    <a:pt x="217219" y="424215"/>
                    <a:pt x="230538" y="437812"/>
                    <a:pt x="242575" y="449515"/>
                  </a:cubicBezTo>
                  <a:lnTo>
                    <a:pt x="243578" y="450518"/>
                  </a:lnTo>
                  <a:cubicBezTo>
                    <a:pt x="254946" y="461552"/>
                    <a:pt x="265032" y="470635"/>
                    <a:pt x="273280" y="477935"/>
                  </a:cubicBezTo>
                  <a:cubicBezTo>
                    <a:pt x="285762" y="488913"/>
                    <a:pt x="293620" y="495043"/>
                    <a:pt x="293620" y="495043"/>
                  </a:cubicBezTo>
                  <a:cubicBezTo>
                    <a:pt x="293620" y="495043"/>
                    <a:pt x="420285" y="415076"/>
                    <a:pt x="527724" y="241769"/>
                  </a:cubicBezTo>
                  <a:cubicBezTo>
                    <a:pt x="634997" y="68461"/>
                    <a:pt x="649430" y="11955"/>
                    <a:pt x="707831" y="4321"/>
                  </a:cubicBezTo>
                  <a:cubicBezTo>
                    <a:pt x="766175" y="-3425"/>
                    <a:pt x="808861" y="28561"/>
                    <a:pt x="808861" y="28561"/>
                  </a:cubicBezTo>
                  <a:cubicBezTo>
                    <a:pt x="818000" y="17862"/>
                    <a:pt x="828143" y="10450"/>
                    <a:pt x="839009" y="5881"/>
                  </a:cubicBezTo>
                  <a:cubicBezTo>
                    <a:pt x="878129" y="-11060"/>
                    <a:pt x="924771" y="9949"/>
                    <a:pt x="954250" y="51576"/>
                  </a:cubicBezTo>
                  <a:cubicBezTo>
                    <a:pt x="980776" y="89191"/>
                    <a:pt x="960046" y="155449"/>
                    <a:pt x="960046" y="155449"/>
                  </a:cubicBezTo>
                  <a:cubicBezTo>
                    <a:pt x="960046" y="155449"/>
                    <a:pt x="967402" y="167263"/>
                    <a:pt x="969631" y="187882"/>
                  </a:cubicBezTo>
                  <a:lnTo>
                    <a:pt x="969575" y="187882"/>
                  </a:lnTo>
                  <a:cubicBezTo>
                    <a:pt x="971581" y="207163"/>
                    <a:pt x="969073" y="233967"/>
                    <a:pt x="951910" y="26589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B7A5BA6-B0A3-64DD-0C9D-B6B5CEEDDDC6}"/>
                </a:ext>
              </a:extLst>
            </p:cNvPr>
            <p:cNvSpPr/>
            <p:nvPr/>
          </p:nvSpPr>
          <p:spPr>
            <a:xfrm>
              <a:off x="10160175" y="4481186"/>
              <a:ext cx="560399" cy="512973"/>
            </a:xfrm>
            <a:custGeom>
              <a:avLst/>
              <a:gdLst>
                <a:gd name="connsiteX0" fmla="*/ 613273 w 697538"/>
                <a:gd name="connsiteY0" fmla="*/ 233778 h 638506"/>
                <a:gd name="connsiteX1" fmla="*/ 609929 w 697538"/>
                <a:gd name="connsiteY1" fmla="*/ 237010 h 638506"/>
                <a:gd name="connsiteX2" fmla="*/ 598896 w 697538"/>
                <a:gd name="connsiteY2" fmla="*/ 247431 h 638506"/>
                <a:gd name="connsiteX3" fmla="*/ 594716 w 697538"/>
                <a:gd name="connsiteY3" fmla="*/ 251331 h 638506"/>
                <a:gd name="connsiteX4" fmla="*/ 314192 w 697538"/>
                <a:gd name="connsiteY4" fmla="*/ 492235 h 638506"/>
                <a:gd name="connsiteX5" fmla="*/ 96248 w 697538"/>
                <a:gd name="connsiteY5" fmla="*/ 631828 h 638506"/>
                <a:gd name="connsiteX6" fmla="*/ 95635 w 697538"/>
                <a:gd name="connsiteY6" fmla="*/ 632107 h 638506"/>
                <a:gd name="connsiteX7" fmla="*/ 73958 w 697538"/>
                <a:gd name="connsiteY7" fmla="*/ 638181 h 638506"/>
                <a:gd name="connsiteX8" fmla="*/ 73790 w 697538"/>
                <a:gd name="connsiteY8" fmla="*/ 638181 h 638506"/>
                <a:gd name="connsiteX9" fmla="*/ 73512 w 697538"/>
                <a:gd name="connsiteY9" fmla="*/ 638292 h 638506"/>
                <a:gd name="connsiteX10" fmla="*/ 121 w 697538"/>
                <a:gd name="connsiteY10" fmla="*/ 586356 h 638506"/>
                <a:gd name="connsiteX11" fmla="*/ 357937 w 697538"/>
                <a:gd name="connsiteY11" fmla="*/ 203017 h 638506"/>
                <a:gd name="connsiteX12" fmla="*/ 663872 w 697538"/>
                <a:gd name="connsiteY12" fmla="*/ 24416 h 638506"/>
                <a:gd name="connsiteX13" fmla="*/ 613384 w 697538"/>
                <a:gd name="connsiteY13" fmla="*/ 233889 h 63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7538" h="638506">
                  <a:moveTo>
                    <a:pt x="613273" y="233778"/>
                  </a:moveTo>
                  <a:cubicBezTo>
                    <a:pt x="612158" y="234837"/>
                    <a:pt x="611100" y="235951"/>
                    <a:pt x="609929" y="237010"/>
                  </a:cubicBezTo>
                  <a:cubicBezTo>
                    <a:pt x="606252" y="240465"/>
                    <a:pt x="602573" y="243864"/>
                    <a:pt x="598896" y="247431"/>
                  </a:cubicBezTo>
                  <a:cubicBezTo>
                    <a:pt x="597558" y="248712"/>
                    <a:pt x="596109" y="249994"/>
                    <a:pt x="594716" y="251331"/>
                  </a:cubicBezTo>
                  <a:cubicBezTo>
                    <a:pt x="509734" y="331075"/>
                    <a:pt x="405081" y="421184"/>
                    <a:pt x="314192" y="492235"/>
                  </a:cubicBezTo>
                  <a:cubicBezTo>
                    <a:pt x="218678" y="566852"/>
                    <a:pt x="149856" y="613160"/>
                    <a:pt x="96248" y="631828"/>
                  </a:cubicBezTo>
                  <a:lnTo>
                    <a:pt x="95635" y="632107"/>
                  </a:lnTo>
                  <a:lnTo>
                    <a:pt x="73958" y="638181"/>
                  </a:lnTo>
                  <a:lnTo>
                    <a:pt x="73790" y="638181"/>
                  </a:lnTo>
                  <a:cubicBezTo>
                    <a:pt x="73790" y="638181"/>
                    <a:pt x="73679" y="638292"/>
                    <a:pt x="73512" y="638292"/>
                  </a:cubicBezTo>
                  <a:cubicBezTo>
                    <a:pt x="68441" y="638682"/>
                    <a:pt x="-3334" y="642862"/>
                    <a:pt x="121" y="586356"/>
                  </a:cubicBezTo>
                  <a:cubicBezTo>
                    <a:pt x="3743" y="527788"/>
                    <a:pt x="204189" y="409760"/>
                    <a:pt x="357937" y="203017"/>
                  </a:cubicBezTo>
                  <a:cubicBezTo>
                    <a:pt x="511629" y="-3837"/>
                    <a:pt x="592097" y="-29639"/>
                    <a:pt x="663872" y="24416"/>
                  </a:cubicBezTo>
                  <a:cubicBezTo>
                    <a:pt x="731467" y="75238"/>
                    <a:pt x="688336" y="160442"/>
                    <a:pt x="613384" y="23388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0716926-F308-4EF5-ABB7-42313E99D8AC}"/>
                </a:ext>
              </a:extLst>
            </p:cNvPr>
            <p:cNvSpPr/>
            <p:nvPr/>
          </p:nvSpPr>
          <p:spPr>
            <a:xfrm>
              <a:off x="10188790" y="4335556"/>
              <a:ext cx="591501" cy="424194"/>
            </a:xfrm>
            <a:custGeom>
              <a:avLst/>
              <a:gdLst>
                <a:gd name="connsiteX0" fmla="*/ 624966 w 736250"/>
                <a:gd name="connsiteY0" fmla="*/ 20173 h 528002"/>
                <a:gd name="connsiteX1" fmla="*/ 624966 w 736250"/>
                <a:gd name="connsiteY1" fmla="*/ 20173 h 528002"/>
                <a:gd name="connsiteX2" fmla="*/ 605685 w 736250"/>
                <a:gd name="connsiteY2" fmla="*/ 0 h 528002"/>
                <a:gd name="connsiteX3" fmla="*/ 605629 w 736250"/>
                <a:gd name="connsiteY3" fmla="*/ 0 h 528002"/>
                <a:gd name="connsiteX4" fmla="*/ 602397 w 736250"/>
                <a:gd name="connsiteY4" fmla="*/ 1504 h 528002"/>
                <a:gd name="connsiteX5" fmla="*/ 600224 w 736250"/>
                <a:gd name="connsiteY5" fmla="*/ 2619 h 528002"/>
                <a:gd name="connsiteX6" fmla="*/ 596936 w 736250"/>
                <a:gd name="connsiteY6" fmla="*/ 4402 h 528002"/>
                <a:gd name="connsiteX7" fmla="*/ 585679 w 736250"/>
                <a:gd name="connsiteY7" fmla="*/ 12483 h 528002"/>
                <a:gd name="connsiteX8" fmla="*/ 582782 w 736250"/>
                <a:gd name="connsiteY8" fmla="*/ 15046 h 528002"/>
                <a:gd name="connsiteX9" fmla="*/ 582336 w 736250"/>
                <a:gd name="connsiteY9" fmla="*/ 15492 h 528002"/>
                <a:gd name="connsiteX10" fmla="*/ 579884 w 736250"/>
                <a:gd name="connsiteY10" fmla="*/ 17944 h 528002"/>
                <a:gd name="connsiteX11" fmla="*/ 575537 w 736250"/>
                <a:gd name="connsiteY11" fmla="*/ 22680 h 528002"/>
                <a:gd name="connsiteX12" fmla="*/ 620619 w 736250"/>
                <a:gd name="connsiteY12" fmla="*/ 101923 h 528002"/>
                <a:gd name="connsiteX13" fmla="*/ 580218 w 736250"/>
                <a:gd name="connsiteY13" fmla="*/ 182837 h 528002"/>
                <a:gd name="connsiteX14" fmla="*/ 524660 w 736250"/>
                <a:gd name="connsiteY14" fmla="*/ 260964 h 528002"/>
                <a:gd name="connsiteX15" fmla="*/ 489719 w 736250"/>
                <a:gd name="connsiteY15" fmla="*/ 306047 h 528002"/>
                <a:gd name="connsiteX16" fmla="*/ 534356 w 736250"/>
                <a:gd name="connsiteY16" fmla="*/ 260964 h 528002"/>
                <a:gd name="connsiteX17" fmla="*/ 596824 w 736250"/>
                <a:gd name="connsiteY17" fmla="*/ 187685 h 528002"/>
                <a:gd name="connsiteX18" fmla="*/ 642464 w 736250"/>
                <a:gd name="connsiteY18" fmla="*/ 110281 h 528002"/>
                <a:gd name="connsiteX19" fmla="*/ 624966 w 736250"/>
                <a:gd name="connsiteY19" fmla="*/ 20173 h 528002"/>
                <a:gd name="connsiteX20" fmla="*/ 736028 w 736250"/>
                <a:gd name="connsiteY20" fmla="*/ 180106 h 528002"/>
                <a:gd name="connsiteX21" fmla="*/ 735805 w 736250"/>
                <a:gd name="connsiteY21" fmla="*/ 178267 h 528002"/>
                <a:gd name="connsiteX22" fmla="*/ 735805 w 736250"/>
                <a:gd name="connsiteY22" fmla="*/ 178267 h 528002"/>
                <a:gd name="connsiteX23" fmla="*/ 734579 w 736250"/>
                <a:gd name="connsiteY23" fmla="*/ 171357 h 528002"/>
                <a:gd name="connsiteX24" fmla="*/ 733854 w 736250"/>
                <a:gd name="connsiteY24" fmla="*/ 168236 h 528002"/>
                <a:gd name="connsiteX25" fmla="*/ 729508 w 736250"/>
                <a:gd name="connsiteY25" fmla="*/ 155252 h 528002"/>
                <a:gd name="connsiteX26" fmla="*/ 727947 w 736250"/>
                <a:gd name="connsiteY26" fmla="*/ 151853 h 528002"/>
                <a:gd name="connsiteX27" fmla="*/ 727390 w 736250"/>
                <a:gd name="connsiteY27" fmla="*/ 150794 h 528002"/>
                <a:gd name="connsiteX28" fmla="*/ 727056 w 736250"/>
                <a:gd name="connsiteY28" fmla="*/ 150125 h 528002"/>
                <a:gd name="connsiteX29" fmla="*/ 726721 w 736250"/>
                <a:gd name="connsiteY29" fmla="*/ 149624 h 528002"/>
                <a:gd name="connsiteX30" fmla="*/ 688995 w 736250"/>
                <a:gd name="connsiteY30" fmla="*/ 226860 h 528002"/>
                <a:gd name="connsiteX31" fmla="*/ 663640 w 736250"/>
                <a:gd name="connsiteY31" fmla="*/ 260964 h 528002"/>
                <a:gd name="connsiteX32" fmla="*/ 661634 w 736250"/>
                <a:gd name="connsiteY32" fmla="*/ 263360 h 528002"/>
                <a:gd name="connsiteX33" fmla="*/ 661634 w 736250"/>
                <a:gd name="connsiteY33" fmla="*/ 263360 h 528002"/>
                <a:gd name="connsiteX34" fmla="*/ 661578 w 736250"/>
                <a:gd name="connsiteY34" fmla="*/ 263416 h 528002"/>
                <a:gd name="connsiteX35" fmla="*/ 582113 w 736250"/>
                <a:gd name="connsiteY35" fmla="*/ 345166 h 528002"/>
                <a:gd name="connsiteX36" fmla="*/ 660965 w 736250"/>
                <a:gd name="connsiteY36" fmla="*/ 281639 h 528002"/>
                <a:gd name="connsiteX37" fmla="*/ 661021 w 736250"/>
                <a:gd name="connsiteY37" fmla="*/ 281639 h 528002"/>
                <a:gd name="connsiteX38" fmla="*/ 680915 w 736250"/>
                <a:gd name="connsiteY38" fmla="*/ 260964 h 528002"/>
                <a:gd name="connsiteX39" fmla="*/ 736251 w 736250"/>
                <a:gd name="connsiteY39" fmla="*/ 182056 h 528002"/>
                <a:gd name="connsiteX40" fmla="*/ 736251 w 736250"/>
                <a:gd name="connsiteY40" fmla="*/ 182056 h 528002"/>
                <a:gd name="connsiteX41" fmla="*/ 736028 w 736250"/>
                <a:gd name="connsiteY41" fmla="*/ 180106 h 528002"/>
                <a:gd name="connsiteX42" fmla="*/ 39955 w 736250"/>
                <a:gd name="connsiteY42" fmla="*/ 472054 h 528002"/>
                <a:gd name="connsiteX43" fmla="*/ 0 w 736250"/>
                <a:gd name="connsiteY43" fmla="*/ 528003 h 528002"/>
                <a:gd name="connsiteX44" fmla="*/ 60295 w 736250"/>
                <a:gd name="connsiteY44" fmla="*/ 489162 h 528002"/>
                <a:gd name="connsiteX45" fmla="*/ 39955 w 736250"/>
                <a:gd name="connsiteY45" fmla="*/ 472054 h 52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36250" h="528002">
                  <a:moveTo>
                    <a:pt x="624966" y="20173"/>
                  </a:moveTo>
                  <a:lnTo>
                    <a:pt x="624966" y="20173"/>
                  </a:lnTo>
                  <a:cubicBezTo>
                    <a:pt x="618780" y="12315"/>
                    <a:pt x="612038" y="5573"/>
                    <a:pt x="605685" y="0"/>
                  </a:cubicBezTo>
                  <a:lnTo>
                    <a:pt x="605629" y="0"/>
                  </a:lnTo>
                  <a:cubicBezTo>
                    <a:pt x="604514" y="446"/>
                    <a:pt x="603456" y="947"/>
                    <a:pt x="602397" y="1504"/>
                  </a:cubicBezTo>
                  <a:cubicBezTo>
                    <a:pt x="601672" y="1839"/>
                    <a:pt x="600948" y="2229"/>
                    <a:pt x="600224" y="2619"/>
                  </a:cubicBezTo>
                  <a:cubicBezTo>
                    <a:pt x="599109" y="3176"/>
                    <a:pt x="598050" y="3789"/>
                    <a:pt x="596936" y="4402"/>
                  </a:cubicBezTo>
                  <a:cubicBezTo>
                    <a:pt x="593091" y="6687"/>
                    <a:pt x="589301" y="9362"/>
                    <a:pt x="585679" y="12483"/>
                  </a:cubicBezTo>
                  <a:cubicBezTo>
                    <a:pt x="584676" y="13318"/>
                    <a:pt x="583729" y="14154"/>
                    <a:pt x="582782" y="15046"/>
                  </a:cubicBezTo>
                  <a:cubicBezTo>
                    <a:pt x="582670" y="15213"/>
                    <a:pt x="582503" y="15325"/>
                    <a:pt x="582336" y="15492"/>
                  </a:cubicBezTo>
                  <a:cubicBezTo>
                    <a:pt x="581500" y="16272"/>
                    <a:pt x="580720" y="17052"/>
                    <a:pt x="579884" y="17944"/>
                  </a:cubicBezTo>
                  <a:cubicBezTo>
                    <a:pt x="578379" y="19448"/>
                    <a:pt x="576930" y="21008"/>
                    <a:pt x="575537" y="22680"/>
                  </a:cubicBezTo>
                  <a:cubicBezTo>
                    <a:pt x="575537" y="22680"/>
                    <a:pt x="624743" y="54834"/>
                    <a:pt x="620619" y="101923"/>
                  </a:cubicBezTo>
                  <a:cubicBezTo>
                    <a:pt x="619170" y="118807"/>
                    <a:pt x="601784" y="149958"/>
                    <a:pt x="580218" y="182837"/>
                  </a:cubicBezTo>
                  <a:cubicBezTo>
                    <a:pt x="562441" y="209975"/>
                    <a:pt x="541767" y="238339"/>
                    <a:pt x="524660" y="260964"/>
                  </a:cubicBezTo>
                  <a:cubicBezTo>
                    <a:pt x="505545" y="286375"/>
                    <a:pt x="490834" y="304653"/>
                    <a:pt x="489719" y="306047"/>
                  </a:cubicBezTo>
                  <a:cubicBezTo>
                    <a:pt x="491057" y="304709"/>
                    <a:pt x="510004" y="286877"/>
                    <a:pt x="534356" y="260964"/>
                  </a:cubicBezTo>
                  <a:cubicBezTo>
                    <a:pt x="553804" y="240234"/>
                    <a:pt x="576707" y="214377"/>
                    <a:pt x="596824" y="187685"/>
                  </a:cubicBezTo>
                  <a:cubicBezTo>
                    <a:pt x="616774" y="161270"/>
                    <a:pt x="634049" y="134021"/>
                    <a:pt x="642464" y="110281"/>
                  </a:cubicBezTo>
                  <a:cubicBezTo>
                    <a:pt x="655671" y="73001"/>
                    <a:pt x="642575" y="42240"/>
                    <a:pt x="624966" y="20173"/>
                  </a:cubicBezTo>
                  <a:close/>
                  <a:moveTo>
                    <a:pt x="736028" y="180106"/>
                  </a:moveTo>
                  <a:cubicBezTo>
                    <a:pt x="735972" y="179493"/>
                    <a:pt x="735916" y="178824"/>
                    <a:pt x="735805" y="178267"/>
                  </a:cubicBezTo>
                  <a:lnTo>
                    <a:pt x="735805" y="178267"/>
                  </a:lnTo>
                  <a:cubicBezTo>
                    <a:pt x="735415" y="175759"/>
                    <a:pt x="735025" y="173474"/>
                    <a:pt x="734579" y="171357"/>
                  </a:cubicBezTo>
                  <a:cubicBezTo>
                    <a:pt x="734356" y="170243"/>
                    <a:pt x="734133" y="169240"/>
                    <a:pt x="733854" y="168236"/>
                  </a:cubicBezTo>
                  <a:cubicBezTo>
                    <a:pt x="732461" y="162719"/>
                    <a:pt x="730845" y="158373"/>
                    <a:pt x="729508" y="155252"/>
                  </a:cubicBezTo>
                  <a:cubicBezTo>
                    <a:pt x="728895" y="153859"/>
                    <a:pt x="728393" y="152745"/>
                    <a:pt x="727947" y="151853"/>
                  </a:cubicBezTo>
                  <a:cubicBezTo>
                    <a:pt x="727725" y="151463"/>
                    <a:pt x="727557" y="151073"/>
                    <a:pt x="727390" y="150794"/>
                  </a:cubicBezTo>
                  <a:cubicBezTo>
                    <a:pt x="727223" y="150515"/>
                    <a:pt x="727111" y="150293"/>
                    <a:pt x="727056" y="150125"/>
                  </a:cubicBezTo>
                  <a:cubicBezTo>
                    <a:pt x="726833" y="149791"/>
                    <a:pt x="726721" y="149624"/>
                    <a:pt x="726721" y="149624"/>
                  </a:cubicBezTo>
                  <a:cubicBezTo>
                    <a:pt x="726721" y="149624"/>
                    <a:pt x="721762" y="175146"/>
                    <a:pt x="688995" y="226860"/>
                  </a:cubicBezTo>
                  <a:cubicBezTo>
                    <a:pt x="682085" y="237838"/>
                    <a:pt x="673280" y="249429"/>
                    <a:pt x="663640" y="260964"/>
                  </a:cubicBezTo>
                  <a:cubicBezTo>
                    <a:pt x="662971" y="261744"/>
                    <a:pt x="662302" y="262580"/>
                    <a:pt x="661634" y="263360"/>
                  </a:cubicBezTo>
                  <a:lnTo>
                    <a:pt x="661634" y="263360"/>
                  </a:lnTo>
                  <a:cubicBezTo>
                    <a:pt x="661634" y="263360"/>
                    <a:pt x="661578" y="263416"/>
                    <a:pt x="661578" y="263416"/>
                  </a:cubicBezTo>
                  <a:cubicBezTo>
                    <a:pt x="627808" y="303595"/>
                    <a:pt x="585735" y="341878"/>
                    <a:pt x="582113" y="345166"/>
                  </a:cubicBezTo>
                  <a:cubicBezTo>
                    <a:pt x="585902" y="342770"/>
                    <a:pt x="622180" y="319588"/>
                    <a:pt x="660965" y="281639"/>
                  </a:cubicBezTo>
                  <a:lnTo>
                    <a:pt x="661021" y="281639"/>
                  </a:lnTo>
                  <a:cubicBezTo>
                    <a:pt x="667596" y="275119"/>
                    <a:pt x="674283" y="268264"/>
                    <a:pt x="680915" y="260964"/>
                  </a:cubicBezTo>
                  <a:cubicBezTo>
                    <a:pt x="701533" y="238228"/>
                    <a:pt x="721428" y="211591"/>
                    <a:pt x="736251" y="182056"/>
                  </a:cubicBezTo>
                  <a:lnTo>
                    <a:pt x="736251" y="182056"/>
                  </a:lnTo>
                  <a:cubicBezTo>
                    <a:pt x="736195" y="181388"/>
                    <a:pt x="736139" y="180719"/>
                    <a:pt x="736028" y="180106"/>
                  </a:cubicBezTo>
                  <a:close/>
                  <a:moveTo>
                    <a:pt x="39955" y="472054"/>
                  </a:moveTo>
                  <a:lnTo>
                    <a:pt x="0" y="528003"/>
                  </a:lnTo>
                  <a:lnTo>
                    <a:pt x="60295" y="489162"/>
                  </a:lnTo>
                  <a:cubicBezTo>
                    <a:pt x="60295" y="489162"/>
                    <a:pt x="52494" y="483032"/>
                    <a:pt x="39955" y="47205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3494FC4-8FBC-65E0-FDB0-0778C89F7327}"/>
                </a:ext>
              </a:extLst>
            </p:cNvPr>
            <p:cNvSpPr/>
            <p:nvPr/>
          </p:nvSpPr>
          <p:spPr>
            <a:xfrm>
              <a:off x="9940460" y="4735172"/>
              <a:ext cx="125839" cy="122708"/>
            </a:xfrm>
            <a:custGeom>
              <a:avLst/>
              <a:gdLst>
                <a:gd name="connsiteX0" fmla="*/ 156579 w 156634"/>
                <a:gd name="connsiteY0" fmla="*/ 94790 h 152737"/>
                <a:gd name="connsiteX1" fmla="*/ 5451 w 156634"/>
                <a:gd name="connsiteY1" fmla="*/ 144832 h 152737"/>
                <a:gd name="connsiteX2" fmla="*/ 75777 w 156634"/>
                <a:gd name="connsiteY2" fmla="*/ 0 h 152737"/>
                <a:gd name="connsiteX3" fmla="*/ 137800 w 156634"/>
                <a:gd name="connsiteY3" fmla="*/ 66983 h 152737"/>
                <a:gd name="connsiteX4" fmla="*/ 156635 w 156634"/>
                <a:gd name="connsiteY4" fmla="*/ 94846 h 15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634" h="152737">
                  <a:moveTo>
                    <a:pt x="156579" y="94790"/>
                  </a:moveTo>
                  <a:cubicBezTo>
                    <a:pt x="84916" y="143884"/>
                    <a:pt x="23840" y="165729"/>
                    <a:pt x="5451" y="144832"/>
                  </a:cubicBezTo>
                  <a:cubicBezTo>
                    <a:pt x="-13106" y="123767"/>
                    <a:pt x="17042" y="65311"/>
                    <a:pt x="75777" y="0"/>
                  </a:cubicBezTo>
                  <a:cubicBezTo>
                    <a:pt x="95225" y="18167"/>
                    <a:pt x="121416" y="45863"/>
                    <a:pt x="137800" y="66983"/>
                  </a:cubicBezTo>
                  <a:cubicBezTo>
                    <a:pt x="144487" y="75453"/>
                    <a:pt x="150784" y="84759"/>
                    <a:pt x="156635" y="94846"/>
                  </a:cubicBezTo>
                  <a:close/>
                </a:path>
              </a:pathLst>
            </a:custGeom>
            <a:solidFill>
              <a:srgbClr val="1F274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DAC2FA8-E520-48D0-9916-B2A919E353B7}"/>
                </a:ext>
              </a:extLst>
            </p:cNvPr>
            <p:cNvSpPr/>
            <p:nvPr/>
          </p:nvSpPr>
          <p:spPr>
            <a:xfrm>
              <a:off x="10134394" y="4586489"/>
              <a:ext cx="109352" cy="106286"/>
            </a:xfrm>
            <a:custGeom>
              <a:avLst/>
              <a:gdLst>
                <a:gd name="connsiteX0" fmla="*/ 77960 w 136112"/>
                <a:gd name="connsiteY0" fmla="*/ 132296 h 132296"/>
                <a:gd name="connsiteX1" fmla="*/ 76957 w 136112"/>
                <a:gd name="connsiteY1" fmla="*/ 131293 h 132296"/>
                <a:gd name="connsiteX2" fmla="*/ 0 w 136112"/>
                <a:gd name="connsiteY2" fmla="*/ 44472 h 132296"/>
                <a:gd name="connsiteX3" fmla="*/ 130677 w 136112"/>
                <a:gd name="connsiteY3" fmla="*/ 7916 h 132296"/>
                <a:gd name="connsiteX4" fmla="*/ 78016 w 136112"/>
                <a:gd name="connsiteY4" fmla="*/ 132296 h 13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112" h="132296">
                  <a:moveTo>
                    <a:pt x="77960" y="132296"/>
                  </a:moveTo>
                  <a:lnTo>
                    <a:pt x="76957" y="131293"/>
                  </a:lnTo>
                  <a:cubicBezTo>
                    <a:pt x="53608" y="108613"/>
                    <a:pt x="25522" y="78688"/>
                    <a:pt x="0" y="44472"/>
                  </a:cubicBezTo>
                  <a:cubicBezTo>
                    <a:pt x="62636" y="5018"/>
                    <a:pt x="114127" y="-10975"/>
                    <a:pt x="130677" y="7916"/>
                  </a:cubicBezTo>
                  <a:cubicBezTo>
                    <a:pt x="147228" y="26751"/>
                    <a:pt x="124937" y="75456"/>
                    <a:pt x="78016" y="132296"/>
                  </a:cubicBezTo>
                  <a:close/>
                </a:path>
              </a:pathLst>
            </a:custGeom>
            <a:solidFill>
              <a:srgbClr val="1F274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C79A72A-C549-DD60-FF70-6937BCE96F18}"/>
                </a:ext>
              </a:extLst>
            </p:cNvPr>
            <p:cNvSpPr/>
            <p:nvPr/>
          </p:nvSpPr>
          <p:spPr>
            <a:xfrm>
              <a:off x="9164229" y="5250699"/>
              <a:ext cx="193720" cy="248965"/>
            </a:xfrm>
            <a:custGeom>
              <a:avLst/>
              <a:gdLst>
                <a:gd name="connsiteX0" fmla="*/ 74728 w 241126"/>
                <a:gd name="connsiteY0" fmla="*/ 194929 h 309891"/>
                <a:gd name="connsiteX1" fmla="*/ 0 w 241126"/>
                <a:gd name="connsiteY1" fmla="*/ 24408 h 309891"/>
                <a:gd name="connsiteX2" fmla="*/ 50711 w 241126"/>
                <a:gd name="connsiteY2" fmla="*/ 204793 h 309891"/>
                <a:gd name="connsiteX3" fmla="*/ 30928 w 241126"/>
                <a:gd name="connsiteY3" fmla="*/ 299917 h 309891"/>
                <a:gd name="connsiteX4" fmla="*/ 73391 w 241126"/>
                <a:gd name="connsiteY4" fmla="*/ 309892 h 309891"/>
                <a:gd name="connsiteX5" fmla="*/ 74728 w 241126"/>
                <a:gd name="connsiteY5" fmla="*/ 194929 h 309891"/>
                <a:gd name="connsiteX6" fmla="*/ 238618 w 241126"/>
                <a:gd name="connsiteY6" fmla="*/ 165227 h 309891"/>
                <a:gd name="connsiteX7" fmla="*/ 129897 w 241126"/>
                <a:gd name="connsiteY7" fmla="*/ 0 h 309891"/>
                <a:gd name="connsiteX8" fmla="*/ 207913 w 241126"/>
                <a:gd name="connsiteY8" fmla="*/ 158206 h 309891"/>
                <a:gd name="connsiteX9" fmla="*/ 194818 w 241126"/>
                <a:gd name="connsiteY9" fmla="*/ 273614 h 309891"/>
                <a:gd name="connsiteX10" fmla="*/ 229535 w 241126"/>
                <a:gd name="connsiteY10" fmla="*/ 266704 h 309891"/>
                <a:gd name="connsiteX11" fmla="*/ 238618 w 241126"/>
                <a:gd name="connsiteY11" fmla="*/ 165227 h 309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126" h="309891">
                  <a:moveTo>
                    <a:pt x="74728" y="194929"/>
                  </a:moveTo>
                  <a:cubicBezTo>
                    <a:pt x="58122" y="135302"/>
                    <a:pt x="4124" y="32098"/>
                    <a:pt x="0" y="24408"/>
                  </a:cubicBezTo>
                  <a:cubicBezTo>
                    <a:pt x="2731" y="32098"/>
                    <a:pt x="42519" y="143494"/>
                    <a:pt x="50711" y="204793"/>
                  </a:cubicBezTo>
                  <a:cubicBezTo>
                    <a:pt x="59181" y="268376"/>
                    <a:pt x="30928" y="299917"/>
                    <a:pt x="30928" y="299917"/>
                  </a:cubicBezTo>
                  <a:cubicBezTo>
                    <a:pt x="30928" y="299917"/>
                    <a:pt x="48482" y="306660"/>
                    <a:pt x="73391" y="309892"/>
                  </a:cubicBezTo>
                  <a:cubicBezTo>
                    <a:pt x="82642" y="285651"/>
                    <a:pt x="89273" y="247200"/>
                    <a:pt x="74728" y="194929"/>
                  </a:cubicBezTo>
                  <a:close/>
                  <a:moveTo>
                    <a:pt x="238618" y="165227"/>
                  </a:moveTo>
                  <a:cubicBezTo>
                    <a:pt x="225913" y="79187"/>
                    <a:pt x="132795" y="2396"/>
                    <a:pt x="129897" y="0"/>
                  </a:cubicBezTo>
                  <a:cubicBezTo>
                    <a:pt x="131792" y="2508"/>
                    <a:pt x="194038" y="81694"/>
                    <a:pt x="207913" y="158206"/>
                  </a:cubicBezTo>
                  <a:cubicBezTo>
                    <a:pt x="222068" y="235888"/>
                    <a:pt x="194818" y="273614"/>
                    <a:pt x="194818" y="273614"/>
                  </a:cubicBezTo>
                  <a:cubicBezTo>
                    <a:pt x="194818" y="273614"/>
                    <a:pt x="210310" y="275230"/>
                    <a:pt x="229535" y="266704"/>
                  </a:cubicBezTo>
                  <a:cubicBezTo>
                    <a:pt x="238117" y="243021"/>
                    <a:pt x="245027" y="208582"/>
                    <a:pt x="238618" y="16522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105416D-CFA0-49F0-4A2E-0C615C202872}"/>
                </a:ext>
              </a:extLst>
            </p:cNvPr>
            <p:cNvSpPr/>
            <p:nvPr/>
          </p:nvSpPr>
          <p:spPr>
            <a:xfrm>
              <a:off x="8755794" y="3634947"/>
              <a:ext cx="197346" cy="125672"/>
            </a:xfrm>
            <a:custGeom>
              <a:avLst/>
              <a:gdLst>
                <a:gd name="connsiteX0" fmla="*/ 245640 w 245639"/>
                <a:gd name="connsiteY0" fmla="*/ 138538 h 156426"/>
                <a:gd name="connsiteX1" fmla="*/ 217052 w 245639"/>
                <a:gd name="connsiteY1" fmla="*/ 156426 h 156426"/>
                <a:gd name="connsiteX2" fmla="*/ 142101 w 245639"/>
                <a:gd name="connsiteY2" fmla="*/ 63141 h 156426"/>
                <a:gd name="connsiteX3" fmla="*/ 0 w 245639"/>
                <a:gd name="connsiteY3" fmla="*/ 3 h 156426"/>
                <a:gd name="connsiteX4" fmla="*/ 172750 w 245639"/>
                <a:gd name="connsiteY4" fmla="*/ 28758 h 156426"/>
                <a:gd name="connsiteX5" fmla="*/ 245640 w 245639"/>
                <a:gd name="connsiteY5" fmla="*/ 138538 h 15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639" h="156426">
                  <a:moveTo>
                    <a:pt x="245640" y="138538"/>
                  </a:moveTo>
                  <a:lnTo>
                    <a:pt x="217052" y="156426"/>
                  </a:lnTo>
                  <a:cubicBezTo>
                    <a:pt x="217052" y="156426"/>
                    <a:pt x="183895" y="94737"/>
                    <a:pt x="142101" y="63141"/>
                  </a:cubicBezTo>
                  <a:cubicBezTo>
                    <a:pt x="100307" y="31544"/>
                    <a:pt x="0" y="3"/>
                    <a:pt x="0" y="3"/>
                  </a:cubicBezTo>
                  <a:cubicBezTo>
                    <a:pt x="0" y="3"/>
                    <a:pt x="119811" y="-944"/>
                    <a:pt x="172750" y="28758"/>
                  </a:cubicBezTo>
                  <a:cubicBezTo>
                    <a:pt x="211480" y="50547"/>
                    <a:pt x="235553" y="108836"/>
                    <a:pt x="245640" y="138538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9D9DE88-12BB-113C-7F5D-39F95A081A84}"/>
                </a:ext>
              </a:extLst>
            </p:cNvPr>
            <p:cNvSpPr/>
            <p:nvPr/>
          </p:nvSpPr>
          <p:spPr>
            <a:xfrm>
              <a:off x="8658643" y="3738366"/>
              <a:ext cx="239205" cy="53635"/>
            </a:xfrm>
            <a:custGeom>
              <a:avLst/>
              <a:gdLst>
                <a:gd name="connsiteX0" fmla="*/ 0 w 297743"/>
                <a:gd name="connsiteY0" fmla="*/ 66762 h 66761"/>
                <a:gd name="connsiteX1" fmla="*/ 127334 w 297743"/>
                <a:gd name="connsiteY1" fmla="*/ 42187 h 66761"/>
                <a:gd name="connsiteX2" fmla="*/ 297743 w 297743"/>
                <a:gd name="connsiteY2" fmla="*/ 34942 h 66761"/>
                <a:gd name="connsiteX3" fmla="*/ 122486 w 297743"/>
                <a:gd name="connsiteY3" fmla="*/ 2844 h 66761"/>
                <a:gd name="connsiteX4" fmla="*/ 0 w 297743"/>
                <a:gd name="connsiteY4" fmla="*/ 66762 h 6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743" h="66761">
                  <a:moveTo>
                    <a:pt x="0" y="66762"/>
                  </a:moveTo>
                  <a:cubicBezTo>
                    <a:pt x="0" y="66762"/>
                    <a:pt x="63360" y="55895"/>
                    <a:pt x="127334" y="42187"/>
                  </a:cubicBezTo>
                  <a:cubicBezTo>
                    <a:pt x="180106" y="30874"/>
                    <a:pt x="297743" y="34942"/>
                    <a:pt x="297743" y="34942"/>
                  </a:cubicBezTo>
                  <a:cubicBezTo>
                    <a:pt x="297743" y="34942"/>
                    <a:pt x="189022" y="-11812"/>
                    <a:pt x="122486" y="2844"/>
                  </a:cubicBezTo>
                  <a:cubicBezTo>
                    <a:pt x="55893" y="17500"/>
                    <a:pt x="0" y="66762"/>
                    <a:pt x="0" y="66762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7DC771D-AE71-EA44-7EF6-4A743C34B5C4}"/>
                </a:ext>
              </a:extLst>
            </p:cNvPr>
            <p:cNvSpPr/>
            <p:nvPr/>
          </p:nvSpPr>
          <p:spPr>
            <a:xfrm>
              <a:off x="8523924" y="3659304"/>
              <a:ext cx="329736" cy="593113"/>
            </a:xfrm>
            <a:custGeom>
              <a:avLst/>
              <a:gdLst>
                <a:gd name="connsiteX0" fmla="*/ 5690 w 410427"/>
                <a:gd name="connsiteY0" fmla="*/ 0 h 738257"/>
                <a:gd name="connsiteX1" fmla="*/ 57459 w 410427"/>
                <a:gd name="connsiteY1" fmla="*/ 290555 h 738257"/>
                <a:gd name="connsiteX2" fmla="*/ 64035 w 410427"/>
                <a:gd name="connsiteY2" fmla="*/ 308666 h 738257"/>
                <a:gd name="connsiteX3" fmla="*/ 151525 w 410427"/>
                <a:gd name="connsiteY3" fmla="*/ 478574 h 738257"/>
                <a:gd name="connsiteX4" fmla="*/ 354868 w 410427"/>
                <a:gd name="connsiteY4" fmla="*/ 734913 h 738257"/>
                <a:gd name="connsiteX5" fmla="*/ 355036 w 410427"/>
                <a:gd name="connsiteY5" fmla="*/ 735025 h 738257"/>
                <a:gd name="connsiteX6" fmla="*/ 357209 w 410427"/>
                <a:gd name="connsiteY6" fmla="*/ 736474 h 738257"/>
                <a:gd name="connsiteX7" fmla="*/ 357376 w 410427"/>
                <a:gd name="connsiteY7" fmla="*/ 736585 h 738257"/>
                <a:gd name="connsiteX8" fmla="*/ 357543 w 410427"/>
                <a:gd name="connsiteY8" fmla="*/ 736641 h 738257"/>
                <a:gd name="connsiteX9" fmla="*/ 357878 w 410427"/>
                <a:gd name="connsiteY9" fmla="*/ 736808 h 738257"/>
                <a:gd name="connsiteX10" fmla="*/ 367463 w 410427"/>
                <a:gd name="connsiteY10" fmla="*/ 738257 h 738257"/>
                <a:gd name="connsiteX11" fmla="*/ 368466 w 410427"/>
                <a:gd name="connsiteY11" fmla="*/ 738201 h 738257"/>
                <a:gd name="connsiteX12" fmla="*/ 371753 w 410427"/>
                <a:gd name="connsiteY12" fmla="*/ 718753 h 738257"/>
                <a:gd name="connsiteX13" fmla="*/ 410427 w 410427"/>
                <a:gd name="connsiteY13" fmla="*/ 618725 h 738257"/>
                <a:gd name="connsiteX14" fmla="*/ 101929 w 410427"/>
                <a:gd name="connsiteY14" fmla="*/ 237783 h 738257"/>
                <a:gd name="connsiteX15" fmla="*/ 5690 w 410427"/>
                <a:gd name="connsiteY15" fmla="*/ 0 h 738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0427" h="738257">
                  <a:moveTo>
                    <a:pt x="5690" y="0"/>
                  </a:moveTo>
                  <a:cubicBezTo>
                    <a:pt x="-18551" y="45473"/>
                    <a:pt x="41522" y="240792"/>
                    <a:pt x="57459" y="290555"/>
                  </a:cubicBezTo>
                  <a:lnTo>
                    <a:pt x="64035" y="308666"/>
                  </a:lnTo>
                  <a:cubicBezTo>
                    <a:pt x="73564" y="331179"/>
                    <a:pt x="102932" y="397660"/>
                    <a:pt x="151525" y="478574"/>
                  </a:cubicBezTo>
                  <a:cubicBezTo>
                    <a:pt x="200229" y="559377"/>
                    <a:pt x="268159" y="654668"/>
                    <a:pt x="354868" y="734913"/>
                  </a:cubicBezTo>
                  <a:cubicBezTo>
                    <a:pt x="354924" y="734969"/>
                    <a:pt x="354980" y="734969"/>
                    <a:pt x="355036" y="735025"/>
                  </a:cubicBezTo>
                  <a:cubicBezTo>
                    <a:pt x="355704" y="735582"/>
                    <a:pt x="356373" y="736139"/>
                    <a:pt x="357209" y="736474"/>
                  </a:cubicBezTo>
                  <a:cubicBezTo>
                    <a:pt x="357265" y="736530"/>
                    <a:pt x="357320" y="736585"/>
                    <a:pt x="357376" y="736585"/>
                  </a:cubicBezTo>
                  <a:cubicBezTo>
                    <a:pt x="357432" y="736641"/>
                    <a:pt x="357488" y="736641"/>
                    <a:pt x="357543" y="736641"/>
                  </a:cubicBezTo>
                  <a:cubicBezTo>
                    <a:pt x="357655" y="736697"/>
                    <a:pt x="357766" y="736752"/>
                    <a:pt x="357878" y="736808"/>
                  </a:cubicBezTo>
                  <a:cubicBezTo>
                    <a:pt x="359438" y="737421"/>
                    <a:pt x="362392" y="738257"/>
                    <a:pt x="367463" y="738257"/>
                  </a:cubicBezTo>
                  <a:cubicBezTo>
                    <a:pt x="367797" y="738257"/>
                    <a:pt x="368076" y="738257"/>
                    <a:pt x="368466" y="738201"/>
                  </a:cubicBezTo>
                  <a:lnTo>
                    <a:pt x="371753" y="718753"/>
                  </a:lnTo>
                  <a:cubicBezTo>
                    <a:pt x="373871" y="702425"/>
                    <a:pt x="381673" y="665200"/>
                    <a:pt x="410427" y="618725"/>
                  </a:cubicBezTo>
                  <a:cubicBezTo>
                    <a:pt x="410427" y="618725"/>
                    <a:pt x="165066" y="369964"/>
                    <a:pt x="101929" y="237783"/>
                  </a:cubicBezTo>
                  <a:cubicBezTo>
                    <a:pt x="38735" y="105656"/>
                    <a:pt x="5690" y="0"/>
                    <a:pt x="5690" y="0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CBF8631-E66C-9837-4439-B538FDB002B9}"/>
                </a:ext>
              </a:extLst>
            </p:cNvPr>
            <p:cNvSpPr/>
            <p:nvPr/>
          </p:nvSpPr>
          <p:spPr>
            <a:xfrm>
              <a:off x="8853661" y="3989976"/>
              <a:ext cx="224969" cy="446445"/>
            </a:xfrm>
            <a:custGeom>
              <a:avLst/>
              <a:gdLst>
                <a:gd name="connsiteX0" fmla="*/ 167011 w 280022"/>
                <a:gd name="connsiteY0" fmla="*/ 279967 h 555698"/>
                <a:gd name="connsiteX1" fmla="*/ 140987 w 280022"/>
                <a:gd name="connsiteY1" fmla="*/ 125550 h 555698"/>
                <a:gd name="connsiteX2" fmla="*/ 280023 w 280022"/>
                <a:gd name="connsiteY2" fmla="*/ 27083 h 555698"/>
                <a:gd name="connsiteX3" fmla="*/ 250321 w 280022"/>
                <a:gd name="connsiteY3" fmla="*/ 0 h 555698"/>
                <a:gd name="connsiteX4" fmla="*/ 231318 w 280022"/>
                <a:gd name="connsiteY4" fmla="*/ 8693 h 555698"/>
                <a:gd name="connsiteX5" fmla="*/ 230817 w 280022"/>
                <a:gd name="connsiteY5" fmla="*/ 8972 h 555698"/>
                <a:gd name="connsiteX6" fmla="*/ 106938 w 280022"/>
                <a:gd name="connsiteY6" fmla="*/ 91780 h 555698"/>
                <a:gd name="connsiteX7" fmla="*/ 10699 w 280022"/>
                <a:gd name="connsiteY7" fmla="*/ 190917 h 555698"/>
                <a:gd name="connsiteX8" fmla="*/ 0 w 280022"/>
                <a:gd name="connsiteY8" fmla="*/ 207133 h 555698"/>
                <a:gd name="connsiteX9" fmla="*/ 59237 w 280022"/>
                <a:gd name="connsiteY9" fmla="*/ 260853 h 555698"/>
                <a:gd name="connsiteX10" fmla="*/ 73948 w 280022"/>
                <a:gd name="connsiteY10" fmla="*/ 274171 h 555698"/>
                <a:gd name="connsiteX11" fmla="*/ 100028 w 280022"/>
                <a:gd name="connsiteY11" fmla="*/ 297799 h 555698"/>
                <a:gd name="connsiteX12" fmla="*/ 110170 w 280022"/>
                <a:gd name="connsiteY12" fmla="*/ 305378 h 555698"/>
                <a:gd name="connsiteX13" fmla="*/ 111842 w 280022"/>
                <a:gd name="connsiteY13" fmla="*/ 315018 h 555698"/>
                <a:gd name="connsiteX14" fmla="*/ 115185 w 280022"/>
                <a:gd name="connsiteY14" fmla="*/ 345389 h 555698"/>
                <a:gd name="connsiteX15" fmla="*/ 118473 w 280022"/>
                <a:gd name="connsiteY15" fmla="*/ 364336 h 555698"/>
                <a:gd name="connsiteX16" fmla="*/ 145333 w 280022"/>
                <a:gd name="connsiteY16" fmla="*/ 445417 h 555698"/>
                <a:gd name="connsiteX17" fmla="*/ 145389 w 280022"/>
                <a:gd name="connsiteY17" fmla="*/ 445417 h 555698"/>
                <a:gd name="connsiteX18" fmla="*/ 156534 w 280022"/>
                <a:gd name="connsiteY18" fmla="*/ 464754 h 555698"/>
                <a:gd name="connsiteX19" fmla="*/ 162887 w 280022"/>
                <a:gd name="connsiteY19" fmla="*/ 473559 h 555698"/>
                <a:gd name="connsiteX20" fmla="*/ 194260 w 280022"/>
                <a:gd name="connsiteY20" fmla="*/ 548008 h 555698"/>
                <a:gd name="connsiteX21" fmla="*/ 219839 w 280022"/>
                <a:gd name="connsiteY21" fmla="*/ 555699 h 555698"/>
                <a:gd name="connsiteX22" fmla="*/ 206074 w 280022"/>
                <a:gd name="connsiteY22" fmla="*/ 439454 h 555698"/>
                <a:gd name="connsiteX23" fmla="*/ 167011 w 280022"/>
                <a:gd name="connsiteY23" fmla="*/ 279967 h 555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0022" h="555698">
                  <a:moveTo>
                    <a:pt x="167011" y="279967"/>
                  </a:moveTo>
                  <a:cubicBezTo>
                    <a:pt x="167011" y="279967"/>
                    <a:pt x="87155" y="186849"/>
                    <a:pt x="140987" y="125550"/>
                  </a:cubicBezTo>
                  <a:cubicBezTo>
                    <a:pt x="184397" y="76177"/>
                    <a:pt x="254389" y="39509"/>
                    <a:pt x="280023" y="27083"/>
                  </a:cubicBezTo>
                  <a:lnTo>
                    <a:pt x="250321" y="0"/>
                  </a:lnTo>
                  <a:lnTo>
                    <a:pt x="231318" y="8693"/>
                  </a:lnTo>
                  <a:cubicBezTo>
                    <a:pt x="231318" y="8693"/>
                    <a:pt x="231151" y="8749"/>
                    <a:pt x="230817" y="8972"/>
                  </a:cubicBezTo>
                  <a:cubicBezTo>
                    <a:pt x="200725" y="24129"/>
                    <a:pt x="160602" y="50042"/>
                    <a:pt x="106938" y="91780"/>
                  </a:cubicBezTo>
                  <a:cubicBezTo>
                    <a:pt x="62915" y="126052"/>
                    <a:pt x="32210" y="160045"/>
                    <a:pt x="10699" y="190917"/>
                  </a:cubicBezTo>
                  <a:lnTo>
                    <a:pt x="0" y="207133"/>
                  </a:lnTo>
                  <a:lnTo>
                    <a:pt x="59237" y="260853"/>
                  </a:lnTo>
                  <a:lnTo>
                    <a:pt x="73948" y="274171"/>
                  </a:lnTo>
                  <a:lnTo>
                    <a:pt x="100028" y="297799"/>
                  </a:lnTo>
                  <a:lnTo>
                    <a:pt x="110170" y="305378"/>
                  </a:lnTo>
                  <a:lnTo>
                    <a:pt x="111842" y="315018"/>
                  </a:lnTo>
                  <a:cubicBezTo>
                    <a:pt x="112622" y="325718"/>
                    <a:pt x="113737" y="335860"/>
                    <a:pt x="115185" y="345389"/>
                  </a:cubicBezTo>
                  <a:lnTo>
                    <a:pt x="118473" y="364336"/>
                  </a:lnTo>
                  <a:cubicBezTo>
                    <a:pt x="125495" y="400502"/>
                    <a:pt x="136027" y="427195"/>
                    <a:pt x="145333" y="445417"/>
                  </a:cubicBezTo>
                  <a:lnTo>
                    <a:pt x="145389" y="445417"/>
                  </a:lnTo>
                  <a:cubicBezTo>
                    <a:pt x="145389" y="445417"/>
                    <a:pt x="156534" y="464754"/>
                    <a:pt x="156534" y="464754"/>
                  </a:cubicBezTo>
                  <a:cubicBezTo>
                    <a:pt x="159153" y="468655"/>
                    <a:pt x="161326" y="471608"/>
                    <a:pt x="162887" y="473559"/>
                  </a:cubicBezTo>
                  <a:cubicBezTo>
                    <a:pt x="190806" y="516022"/>
                    <a:pt x="194260" y="548008"/>
                    <a:pt x="194260" y="548008"/>
                  </a:cubicBezTo>
                  <a:cubicBezTo>
                    <a:pt x="201059" y="550460"/>
                    <a:pt x="209752" y="553414"/>
                    <a:pt x="219839" y="555699"/>
                  </a:cubicBezTo>
                  <a:cubicBezTo>
                    <a:pt x="242352" y="525551"/>
                    <a:pt x="230984" y="476178"/>
                    <a:pt x="206074" y="439454"/>
                  </a:cubicBezTo>
                  <a:cubicBezTo>
                    <a:pt x="174589" y="393035"/>
                    <a:pt x="167011" y="279967"/>
                    <a:pt x="167011" y="279967"/>
                  </a:cubicBez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309422E-CC65-8DD9-ECBC-49C0A6522E51}"/>
                </a:ext>
              </a:extLst>
            </p:cNvPr>
            <p:cNvSpPr/>
            <p:nvPr/>
          </p:nvSpPr>
          <p:spPr>
            <a:xfrm>
              <a:off x="8769135" y="3109215"/>
              <a:ext cx="1272239" cy="730179"/>
            </a:xfrm>
            <a:custGeom>
              <a:avLst/>
              <a:gdLst>
                <a:gd name="connsiteX0" fmla="*/ 1578826 w 1583576"/>
                <a:gd name="connsiteY0" fmla="*/ 742102 h 908865"/>
                <a:gd name="connsiteX1" fmla="*/ 1577545 w 1583576"/>
                <a:gd name="connsiteY1" fmla="*/ 743830 h 908865"/>
                <a:gd name="connsiteX2" fmla="*/ 1576764 w 1583576"/>
                <a:gd name="connsiteY2" fmla="*/ 744944 h 908865"/>
                <a:gd name="connsiteX3" fmla="*/ 1573588 w 1583576"/>
                <a:gd name="connsiteY3" fmla="*/ 749235 h 908865"/>
                <a:gd name="connsiteX4" fmla="*/ 1573087 w 1583576"/>
                <a:gd name="connsiteY4" fmla="*/ 749848 h 908865"/>
                <a:gd name="connsiteX5" fmla="*/ 1571972 w 1583576"/>
                <a:gd name="connsiteY5" fmla="*/ 751353 h 908865"/>
                <a:gd name="connsiteX6" fmla="*/ 1571470 w 1583576"/>
                <a:gd name="connsiteY6" fmla="*/ 752021 h 908865"/>
                <a:gd name="connsiteX7" fmla="*/ 1567514 w 1583576"/>
                <a:gd name="connsiteY7" fmla="*/ 756925 h 908865"/>
                <a:gd name="connsiteX8" fmla="*/ 1567458 w 1583576"/>
                <a:gd name="connsiteY8" fmla="*/ 756925 h 908865"/>
                <a:gd name="connsiteX9" fmla="*/ 1561663 w 1583576"/>
                <a:gd name="connsiteY9" fmla="*/ 763668 h 908865"/>
                <a:gd name="connsiteX10" fmla="*/ 1558152 w 1583576"/>
                <a:gd name="connsiteY10" fmla="*/ 767513 h 908865"/>
                <a:gd name="connsiteX11" fmla="*/ 1554641 w 1583576"/>
                <a:gd name="connsiteY11" fmla="*/ 771191 h 908865"/>
                <a:gd name="connsiteX12" fmla="*/ 1553025 w 1583576"/>
                <a:gd name="connsiteY12" fmla="*/ 772863 h 908865"/>
                <a:gd name="connsiteX13" fmla="*/ 1552189 w 1583576"/>
                <a:gd name="connsiteY13" fmla="*/ 773699 h 908865"/>
                <a:gd name="connsiteX14" fmla="*/ 1547620 w 1583576"/>
                <a:gd name="connsiteY14" fmla="*/ 778045 h 908865"/>
                <a:gd name="connsiteX15" fmla="*/ 1547341 w 1583576"/>
                <a:gd name="connsiteY15" fmla="*/ 778324 h 908865"/>
                <a:gd name="connsiteX16" fmla="*/ 1547007 w 1583576"/>
                <a:gd name="connsiteY16" fmla="*/ 778658 h 908865"/>
                <a:gd name="connsiteX17" fmla="*/ 1546784 w 1583576"/>
                <a:gd name="connsiteY17" fmla="*/ 778881 h 908865"/>
                <a:gd name="connsiteX18" fmla="*/ 1540153 w 1583576"/>
                <a:gd name="connsiteY18" fmla="*/ 784677 h 908865"/>
                <a:gd name="connsiteX19" fmla="*/ 1528617 w 1583576"/>
                <a:gd name="connsiteY19" fmla="*/ 793649 h 908865"/>
                <a:gd name="connsiteX20" fmla="*/ 1525664 w 1583576"/>
                <a:gd name="connsiteY20" fmla="*/ 795766 h 908865"/>
                <a:gd name="connsiteX21" fmla="*/ 1524549 w 1583576"/>
                <a:gd name="connsiteY21" fmla="*/ 796546 h 908865"/>
                <a:gd name="connsiteX22" fmla="*/ 1522766 w 1583576"/>
                <a:gd name="connsiteY22" fmla="*/ 797772 h 908865"/>
                <a:gd name="connsiteX23" fmla="*/ 1522265 w 1583576"/>
                <a:gd name="connsiteY23" fmla="*/ 798107 h 908865"/>
                <a:gd name="connsiteX24" fmla="*/ 1522042 w 1583576"/>
                <a:gd name="connsiteY24" fmla="*/ 798218 h 908865"/>
                <a:gd name="connsiteX25" fmla="*/ 1516803 w 1583576"/>
                <a:gd name="connsiteY25" fmla="*/ 801562 h 908865"/>
                <a:gd name="connsiteX26" fmla="*/ 1539038 w 1583576"/>
                <a:gd name="connsiteY26" fmla="*/ 698636 h 908865"/>
                <a:gd name="connsiteX27" fmla="*/ 1216441 w 1583576"/>
                <a:gd name="connsiteY27" fmla="*/ 542715 h 908865"/>
                <a:gd name="connsiteX28" fmla="*/ 1101200 w 1583576"/>
                <a:gd name="connsiteY28" fmla="*/ 582057 h 908865"/>
                <a:gd name="connsiteX29" fmla="*/ 1048873 w 1583576"/>
                <a:gd name="connsiteY29" fmla="*/ 575147 h 908865"/>
                <a:gd name="connsiteX30" fmla="*/ 1048817 w 1583576"/>
                <a:gd name="connsiteY30" fmla="*/ 575147 h 908865"/>
                <a:gd name="connsiteX31" fmla="*/ 985958 w 1583576"/>
                <a:gd name="connsiteY31" fmla="*/ 538312 h 908865"/>
                <a:gd name="connsiteX32" fmla="*/ 574980 w 1583576"/>
                <a:gd name="connsiteY32" fmla="*/ 684704 h 908865"/>
                <a:gd name="connsiteX33" fmla="*/ 561996 w 1583576"/>
                <a:gd name="connsiteY33" fmla="*/ 504821 h 908865"/>
                <a:gd name="connsiteX34" fmla="*/ 645585 w 1583576"/>
                <a:gd name="connsiteY34" fmla="*/ 345111 h 908865"/>
                <a:gd name="connsiteX35" fmla="*/ 645194 w 1583576"/>
                <a:gd name="connsiteY35" fmla="*/ 344999 h 908865"/>
                <a:gd name="connsiteX36" fmla="*/ 654501 w 1583576"/>
                <a:gd name="connsiteY36" fmla="*/ 343718 h 908865"/>
                <a:gd name="connsiteX37" fmla="*/ 660965 w 1583576"/>
                <a:gd name="connsiteY37" fmla="*/ 342993 h 908865"/>
                <a:gd name="connsiteX38" fmla="*/ 666538 w 1583576"/>
                <a:gd name="connsiteY38" fmla="*/ 342492 h 908865"/>
                <a:gd name="connsiteX39" fmla="*/ 672166 w 1583576"/>
                <a:gd name="connsiteY39" fmla="*/ 342101 h 908865"/>
                <a:gd name="connsiteX40" fmla="*/ 680803 w 1583576"/>
                <a:gd name="connsiteY40" fmla="*/ 341656 h 908865"/>
                <a:gd name="connsiteX41" fmla="*/ 681639 w 1583576"/>
                <a:gd name="connsiteY41" fmla="*/ 341600 h 908865"/>
                <a:gd name="connsiteX42" fmla="*/ 684370 w 1583576"/>
                <a:gd name="connsiteY42" fmla="*/ 341600 h 908865"/>
                <a:gd name="connsiteX43" fmla="*/ 686042 w 1583576"/>
                <a:gd name="connsiteY43" fmla="*/ 341544 h 908865"/>
                <a:gd name="connsiteX44" fmla="*/ 693676 w 1583576"/>
                <a:gd name="connsiteY44" fmla="*/ 341433 h 908865"/>
                <a:gd name="connsiteX45" fmla="*/ 714350 w 1583576"/>
                <a:gd name="connsiteY45" fmla="*/ 341934 h 908865"/>
                <a:gd name="connsiteX46" fmla="*/ 723712 w 1583576"/>
                <a:gd name="connsiteY46" fmla="*/ 342492 h 908865"/>
                <a:gd name="connsiteX47" fmla="*/ 731793 w 1583576"/>
                <a:gd name="connsiteY47" fmla="*/ 343049 h 908865"/>
                <a:gd name="connsiteX48" fmla="*/ 745000 w 1583576"/>
                <a:gd name="connsiteY48" fmla="*/ 344107 h 908865"/>
                <a:gd name="connsiteX49" fmla="*/ 758430 w 1583576"/>
                <a:gd name="connsiteY49" fmla="*/ 345501 h 908865"/>
                <a:gd name="connsiteX50" fmla="*/ 760046 w 1583576"/>
                <a:gd name="connsiteY50" fmla="*/ 345668 h 908865"/>
                <a:gd name="connsiteX51" fmla="*/ 760380 w 1583576"/>
                <a:gd name="connsiteY51" fmla="*/ 345724 h 908865"/>
                <a:gd name="connsiteX52" fmla="*/ 768405 w 1583576"/>
                <a:gd name="connsiteY52" fmla="*/ 346671 h 908865"/>
                <a:gd name="connsiteX53" fmla="*/ 785289 w 1583576"/>
                <a:gd name="connsiteY53" fmla="*/ 348956 h 908865"/>
                <a:gd name="connsiteX54" fmla="*/ 793537 w 1583576"/>
                <a:gd name="connsiteY54" fmla="*/ 350237 h 908865"/>
                <a:gd name="connsiteX55" fmla="*/ 801673 w 1583576"/>
                <a:gd name="connsiteY55" fmla="*/ 351575 h 908865"/>
                <a:gd name="connsiteX56" fmla="*/ 813375 w 1583576"/>
                <a:gd name="connsiteY56" fmla="*/ 353692 h 908865"/>
                <a:gd name="connsiteX57" fmla="*/ 813933 w 1583576"/>
                <a:gd name="connsiteY57" fmla="*/ 353804 h 908865"/>
                <a:gd name="connsiteX58" fmla="*/ 825301 w 1583576"/>
                <a:gd name="connsiteY58" fmla="*/ 356089 h 908865"/>
                <a:gd name="connsiteX59" fmla="*/ 832657 w 1583576"/>
                <a:gd name="connsiteY59" fmla="*/ 357649 h 908865"/>
                <a:gd name="connsiteX60" fmla="*/ 838954 w 1583576"/>
                <a:gd name="connsiteY60" fmla="*/ 359042 h 908865"/>
                <a:gd name="connsiteX61" fmla="*/ 840068 w 1583576"/>
                <a:gd name="connsiteY61" fmla="*/ 359321 h 908865"/>
                <a:gd name="connsiteX62" fmla="*/ 847312 w 1583576"/>
                <a:gd name="connsiteY62" fmla="*/ 361048 h 908865"/>
                <a:gd name="connsiteX63" fmla="*/ 847312 w 1583576"/>
                <a:gd name="connsiteY63" fmla="*/ 360993 h 908865"/>
                <a:gd name="connsiteX64" fmla="*/ 741712 w 1583576"/>
                <a:gd name="connsiteY64" fmla="*/ 263138 h 908865"/>
                <a:gd name="connsiteX65" fmla="*/ 661912 w 1583576"/>
                <a:gd name="connsiteY65" fmla="*/ 150683 h 908865"/>
                <a:gd name="connsiteX66" fmla="*/ 633994 w 1583576"/>
                <a:gd name="connsiteY66" fmla="*/ 96239 h 908865"/>
                <a:gd name="connsiteX67" fmla="*/ 22848 w 1583576"/>
                <a:gd name="connsiteY67" fmla="*/ 0 h 908865"/>
                <a:gd name="connsiteX68" fmla="*/ 26748 w 1583576"/>
                <a:gd name="connsiteY68" fmla="*/ 4960 h 908865"/>
                <a:gd name="connsiteX69" fmla="*/ 32878 w 1583576"/>
                <a:gd name="connsiteY69" fmla="*/ 12761 h 908865"/>
                <a:gd name="connsiteX70" fmla="*/ 52717 w 1583576"/>
                <a:gd name="connsiteY70" fmla="*/ 37448 h 908865"/>
                <a:gd name="connsiteX71" fmla="*/ 56785 w 1583576"/>
                <a:gd name="connsiteY71" fmla="*/ 42408 h 908865"/>
                <a:gd name="connsiteX72" fmla="*/ 65367 w 1583576"/>
                <a:gd name="connsiteY72" fmla="*/ 52940 h 908865"/>
                <a:gd name="connsiteX73" fmla="*/ 69936 w 1583576"/>
                <a:gd name="connsiteY73" fmla="*/ 58457 h 908865"/>
                <a:gd name="connsiteX74" fmla="*/ 79521 w 1583576"/>
                <a:gd name="connsiteY74" fmla="*/ 69936 h 908865"/>
                <a:gd name="connsiteX75" fmla="*/ 95068 w 1583576"/>
                <a:gd name="connsiteY75" fmla="*/ 88270 h 908865"/>
                <a:gd name="connsiteX76" fmla="*/ 100530 w 1583576"/>
                <a:gd name="connsiteY76" fmla="*/ 94678 h 908865"/>
                <a:gd name="connsiteX77" fmla="*/ 106158 w 1583576"/>
                <a:gd name="connsiteY77" fmla="*/ 101143 h 908865"/>
                <a:gd name="connsiteX78" fmla="*/ 111898 w 1583576"/>
                <a:gd name="connsiteY78" fmla="*/ 107774 h 908865"/>
                <a:gd name="connsiteX79" fmla="*/ 117749 w 1583576"/>
                <a:gd name="connsiteY79" fmla="*/ 114517 h 908865"/>
                <a:gd name="connsiteX80" fmla="*/ 136138 w 1583576"/>
                <a:gd name="connsiteY80" fmla="*/ 135191 h 908865"/>
                <a:gd name="connsiteX81" fmla="*/ 136194 w 1583576"/>
                <a:gd name="connsiteY81" fmla="*/ 135191 h 908865"/>
                <a:gd name="connsiteX82" fmla="*/ 164559 w 1583576"/>
                <a:gd name="connsiteY82" fmla="*/ 166398 h 908865"/>
                <a:gd name="connsiteX83" fmla="*/ 174422 w 1583576"/>
                <a:gd name="connsiteY83" fmla="*/ 176986 h 908865"/>
                <a:gd name="connsiteX84" fmla="*/ 174422 w 1583576"/>
                <a:gd name="connsiteY84" fmla="*/ 176986 h 908865"/>
                <a:gd name="connsiteX85" fmla="*/ 174478 w 1583576"/>
                <a:gd name="connsiteY85" fmla="*/ 177041 h 908865"/>
                <a:gd name="connsiteX86" fmla="*/ 186459 w 1583576"/>
                <a:gd name="connsiteY86" fmla="*/ 189635 h 908865"/>
                <a:gd name="connsiteX87" fmla="*/ 198663 w 1583576"/>
                <a:gd name="connsiteY87" fmla="*/ 202341 h 908865"/>
                <a:gd name="connsiteX88" fmla="*/ 223795 w 1583576"/>
                <a:gd name="connsiteY88" fmla="*/ 227752 h 908865"/>
                <a:gd name="connsiteX89" fmla="*/ 252383 w 1583576"/>
                <a:gd name="connsiteY89" fmla="*/ 255559 h 908865"/>
                <a:gd name="connsiteX90" fmla="*/ 262915 w 1583576"/>
                <a:gd name="connsiteY90" fmla="*/ 265534 h 908865"/>
                <a:gd name="connsiteX91" fmla="*/ 276289 w 1583576"/>
                <a:gd name="connsiteY91" fmla="*/ 277849 h 908865"/>
                <a:gd name="connsiteX92" fmla="*/ 283032 w 1583576"/>
                <a:gd name="connsiteY92" fmla="*/ 283924 h 908865"/>
                <a:gd name="connsiteX93" fmla="*/ 289830 w 1583576"/>
                <a:gd name="connsiteY93" fmla="*/ 289998 h 908865"/>
                <a:gd name="connsiteX94" fmla="*/ 296629 w 1583576"/>
                <a:gd name="connsiteY94" fmla="*/ 296016 h 908865"/>
                <a:gd name="connsiteX95" fmla="*/ 317136 w 1583576"/>
                <a:gd name="connsiteY95" fmla="*/ 313626 h 908865"/>
                <a:gd name="connsiteX96" fmla="*/ 319755 w 1583576"/>
                <a:gd name="connsiteY96" fmla="*/ 315855 h 908865"/>
                <a:gd name="connsiteX97" fmla="*/ 319811 w 1583576"/>
                <a:gd name="connsiteY97" fmla="*/ 315855 h 908865"/>
                <a:gd name="connsiteX98" fmla="*/ 330900 w 1583576"/>
                <a:gd name="connsiteY98" fmla="*/ 324994 h 908865"/>
                <a:gd name="connsiteX99" fmla="*/ 337755 w 1583576"/>
                <a:gd name="connsiteY99" fmla="*/ 330511 h 908865"/>
                <a:gd name="connsiteX100" fmla="*/ 344776 w 1583576"/>
                <a:gd name="connsiteY100" fmla="*/ 336083 h 908865"/>
                <a:gd name="connsiteX101" fmla="*/ 350906 w 1583576"/>
                <a:gd name="connsiteY101" fmla="*/ 340875 h 908865"/>
                <a:gd name="connsiteX102" fmla="*/ 372528 w 1583576"/>
                <a:gd name="connsiteY102" fmla="*/ 357148 h 908865"/>
                <a:gd name="connsiteX103" fmla="*/ 375258 w 1583576"/>
                <a:gd name="connsiteY103" fmla="*/ 359154 h 908865"/>
                <a:gd name="connsiteX104" fmla="*/ 383116 w 1583576"/>
                <a:gd name="connsiteY104" fmla="*/ 364726 h 908865"/>
                <a:gd name="connsiteX105" fmla="*/ 383171 w 1583576"/>
                <a:gd name="connsiteY105" fmla="*/ 364726 h 908865"/>
                <a:gd name="connsiteX106" fmla="*/ 386348 w 1583576"/>
                <a:gd name="connsiteY106" fmla="*/ 367011 h 908865"/>
                <a:gd name="connsiteX107" fmla="*/ 289106 w 1583576"/>
                <a:gd name="connsiteY107" fmla="*/ 379159 h 908865"/>
                <a:gd name="connsiteX108" fmla="*/ 239231 w 1583576"/>
                <a:gd name="connsiteY108" fmla="*/ 394261 h 908865"/>
                <a:gd name="connsiteX109" fmla="*/ 0 w 1583576"/>
                <a:gd name="connsiteY109" fmla="*/ 495626 h 908865"/>
                <a:gd name="connsiteX110" fmla="*/ 160769 w 1583576"/>
                <a:gd name="connsiteY110" fmla="*/ 568014 h 908865"/>
                <a:gd name="connsiteX111" fmla="*/ 338033 w 1583576"/>
                <a:gd name="connsiteY111" fmla="*/ 724771 h 908865"/>
                <a:gd name="connsiteX112" fmla="*/ 354472 w 1583576"/>
                <a:gd name="connsiteY112" fmla="*/ 756423 h 908865"/>
                <a:gd name="connsiteX113" fmla="*/ 389190 w 1583576"/>
                <a:gd name="connsiteY113" fmla="*/ 803846 h 908865"/>
                <a:gd name="connsiteX114" fmla="*/ 539705 w 1583576"/>
                <a:gd name="connsiteY114" fmla="*/ 895181 h 908865"/>
                <a:gd name="connsiteX115" fmla="*/ 662358 w 1583576"/>
                <a:gd name="connsiteY115" fmla="*/ 908722 h 908865"/>
                <a:gd name="connsiteX116" fmla="*/ 669435 w 1583576"/>
                <a:gd name="connsiteY116" fmla="*/ 908500 h 908865"/>
                <a:gd name="connsiteX117" fmla="*/ 692339 w 1583576"/>
                <a:gd name="connsiteY117" fmla="*/ 906828 h 908865"/>
                <a:gd name="connsiteX118" fmla="*/ 692339 w 1583576"/>
                <a:gd name="connsiteY118" fmla="*/ 906828 h 908865"/>
                <a:gd name="connsiteX119" fmla="*/ 819617 w 1583576"/>
                <a:gd name="connsiteY119" fmla="*/ 872055 h 908865"/>
                <a:gd name="connsiteX120" fmla="*/ 901868 w 1583576"/>
                <a:gd name="connsiteY120" fmla="*/ 829369 h 908865"/>
                <a:gd name="connsiteX121" fmla="*/ 955365 w 1583576"/>
                <a:gd name="connsiteY121" fmla="*/ 790918 h 908865"/>
                <a:gd name="connsiteX122" fmla="*/ 1066259 w 1583576"/>
                <a:gd name="connsiteY122" fmla="*/ 644303 h 908865"/>
                <a:gd name="connsiteX123" fmla="*/ 1133130 w 1583576"/>
                <a:gd name="connsiteY123" fmla="*/ 644303 h 908865"/>
                <a:gd name="connsiteX124" fmla="*/ 1188634 w 1583576"/>
                <a:gd name="connsiteY124" fmla="*/ 788745 h 908865"/>
                <a:gd name="connsiteX125" fmla="*/ 1297076 w 1583576"/>
                <a:gd name="connsiteY125" fmla="*/ 862637 h 908865"/>
                <a:gd name="connsiteX126" fmla="*/ 1564895 w 1583576"/>
                <a:gd name="connsiteY126" fmla="*/ 825468 h 908865"/>
                <a:gd name="connsiteX127" fmla="*/ 1570969 w 1583576"/>
                <a:gd name="connsiteY127" fmla="*/ 818725 h 908865"/>
                <a:gd name="connsiteX128" fmla="*/ 1578771 w 1583576"/>
                <a:gd name="connsiteY128" fmla="*/ 742158 h 908865"/>
                <a:gd name="connsiteX129" fmla="*/ 590082 w 1583576"/>
                <a:gd name="connsiteY129" fmla="*/ 769129 h 908865"/>
                <a:gd name="connsiteX130" fmla="*/ 590639 w 1583576"/>
                <a:gd name="connsiteY130" fmla="*/ 765117 h 908865"/>
                <a:gd name="connsiteX131" fmla="*/ 591531 w 1583576"/>
                <a:gd name="connsiteY131" fmla="*/ 760993 h 908865"/>
                <a:gd name="connsiteX132" fmla="*/ 592812 w 1583576"/>
                <a:gd name="connsiteY132" fmla="*/ 756647 h 908865"/>
                <a:gd name="connsiteX133" fmla="*/ 593982 w 1583576"/>
                <a:gd name="connsiteY133" fmla="*/ 753303 h 908865"/>
                <a:gd name="connsiteX134" fmla="*/ 594595 w 1583576"/>
                <a:gd name="connsiteY134" fmla="*/ 751798 h 908865"/>
                <a:gd name="connsiteX135" fmla="*/ 595877 w 1583576"/>
                <a:gd name="connsiteY135" fmla="*/ 748901 h 908865"/>
                <a:gd name="connsiteX136" fmla="*/ 596434 w 1583576"/>
                <a:gd name="connsiteY136" fmla="*/ 747675 h 908865"/>
                <a:gd name="connsiteX137" fmla="*/ 596769 w 1583576"/>
                <a:gd name="connsiteY137" fmla="*/ 747117 h 908865"/>
                <a:gd name="connsiteX138" fmla="*/ 598552 w 1583576"/>
                <a:gd name="connsiteY138" fmla="*/ 743662 h 908865"/>
                <a:gd name="connsiteX139" fmla="*/ 598719 w 1583576"/>
                <a:gd name="connsiteY139" fmla="*/ 743384 h 908865"/>
                <a:gd name="connsiteX140" fmla="*/ 601338 w 1583576"/>
                <a:gd name="connsiteY140" fmla="*/ 739093 h 908865"/>
                <a:gd name="connsiteX141" fmla="*/ 603122 w 1583576"/>
                <a:gd name="connsiteY141" fmla="*/ 736306 h 908865"/>
                <a:gd name="connsiteX142" fmla="*/ 603177 w 1583576"/>
                <a:gd name="connsiteY142" fmla="*/ 736195 h 908865"/>
                <a:gd name="connsiteX143" fmla="*/ 603177 w 1583576"/>
                <a:gd name="connsiteY143" fmla="*/ 736195 h 908865"/>
                <a:gd name="connsiteX144" fmla="*/ 604013 w 1583576"/>
                <a:gd name="connsiteY144" fmla="*/ 735025 h 908865"/>
                <a:gd name="connsiteX145" fmla="*/ 605183 w 1583576"/>
                <a:gd name="connsiteY145" fmla="*/ 733464 h 908865"/>
                <a:gd name="connsiteX146" fmla="*/ 606632 w 1583576"/>
                <a:gd name="connsiteY146" fmla="*/ 731458 h 908865"/>
                <a:gd name="connsiteX147" fmla="*/ 606967 w 1583576"/>
                <a:gd name="connsiteY147" fmla="*/ 731012 h 908865"/>
                <a:gd name="connsiteX148" fmla="*/ 609809 w 1583576"/>
                <a:gd name="connsiteY148" fmla="*/ 727557 h 908865"/>
                <a:gd name="connsiteX149" fmla="*/ 610533 w 1583576"/>
                <a:gd name="connsiteY149" fmla="*/ 726666 h 908865"/>
                <a:gd name="connsiteX150" fmla="*/ 610700 w 1583576"/>
                <a:gd name="connsiteY150" fmla="*/ 726499 h 908865"/>
                <a:gd name="connsiteX151" fmla="*/ 614601 w 1583576"/>
                <a:gd name="connsiteY151" fmla="*/ 722096 h 908865"/>
                <a:gd name="connsiteX152" fmla="*/ 614712 w 1583576"/>
                <a:gd name="connsiteY152" fmla="*/ 721985 h 908865"/>
                <a:gd name="connsiteX153" fmla="*/ 614768 w 1583576"/>
                <a:gd name="connsiteY153" fmla="*/ 721985 h 908865"/>
                <a:gd name="connsiteX154" fmla="*/ 614768 w 1583576"/>
                <a:gd name="connsiteY154" fmla="*/ 721874 h 908865"/>
                <a:gd name="connsiteX155" fmla="*/ 617777 w 1583576"/>
                <a:gd name="connsiteY155" fmla="*/ 718864 h 908865"/>
                <a:gd name="connsiteX156" fmla="*/ 619338 w 1583576"/>
                <a:gd name="connsiteY156" fmla="*/ 717304 h 908865"/>
                <a:gd name="connsiteX157" fmla="*/ 641517 w 1583576"/>
                <a:gd name="connsiteY157" fmla="*/ 698970 h 908865"/>
                <a:gd name="connsiteX158" fmla="*/ 818391 w 1583576"/>
                <a:gd name="connsiteY158" fmla="*/ 619840 h 908865"/>
                <a:gd name="connsiteX159" fmla="*/ 989859 w 1583576"/>
                <a:gd name="connsiteY159" fmla="*/ 567959 h 908865"/>
                <a:gd name="connsiteX160" fmla="*/ 998274 w 1583576"/>
                <a:gd name="connsiteY160" fmla="*/ 585624 h 908865"/>
                <a:gd name="connsiteX161" fmla="*/ 1001116 w 1583576"/>
                <a:gd name="connsiteY161" fmla="*/ 589914 h 908865"/>
                <a:gd name="connsiteX162" fmla="*/ 1004236 w 1583576"/>
                <a:gd name="connsiteY162" fmla="*/ 594038 h 908865"/>
                <a:gd name="connsiteX163" fmla="*/ 1007692 w 1583576"/>
                <a:gd name="connsiteY163" fmla="*/ 597884 h 908865"/>
                <a:gd name="connsiteX164" fmla="*/ 1011314 w 1583576"/>
                <a:gd name="connsiteY164" fmla="*/ 601505 h 908865"/>
                <a:gd name="connsiteX165" fmla="*/ 1011314 w 1583576"/>
                <a:gd name="connsiteY165" fmla="*/ 601505 h 908865"/>
                <a:gd name="connsiteX166" fmla="*/ 1025357 w 1583576"/>
                <a:gd name="connsiteY166" fmla="*/ 614768 h 908865"/>
                <a:gd name="connsiteX167" fmla="*/ 995209 w 1583576"/>
                <a:gd name="connsiteY167" fmla="*/ 642018 h 908865"/>
                <a:gd name="connsiteX168" fmla="*/ 851715 w 1583576"/>
                <a:gd name="connsiteY168" fmla="*/ 755811 h 908865"/>
                <a:gd name="connsiteX169" fmla="*/ 846811 w 1583576"/>
                <a:gd name="connsiteY169" fmla="*/ 759154 h 908865"/>
                <a:gd name="connsiteX170" fmla="*/ 822347 w 1583576"/>
                <a:gd name="connsiteY170" fmla="*/ 775259 h 908865"/>
                <a:gd name="connsiteX171" fmla="*/ 817499 w 1583576"/>
                <a:gd name="connsiteY171" fmla="*/ 778324 h 908865"/>
                <a:gd name="connsiteX172" fmla="*/ 802620 w 1583576"/>
                <a:gd name="connsiteY172" fmla="*/ 787296 h 908865"/>
                <a:gd name="connsiteX173" fmla="*/ 798274 w 1583576"/>
                <a:gd name="connsiteY173" fmla="*/ 789859 h 908865"/>
                <a:gd name="connsiteX174" fmla="*/ 791308 w 1583576"/>
                <a:gd name="connsiteY174" fmla="*/ 793816 h 908865"/>
                <a:gd name="connsiteX175" fmla="*/ 791252 w 1583576"/>
                <a:gd name="connsiteY175" fmla="*/ 793816 h 908865"/>
                <a:gd name="connsiteX176" fmla="*/ 777209 w 1583576"/>
                <a:gd name="connsiteY176" fmla="*/ 801339 h 908865"/>
                <a:gd name="connsiteX177" fmla="*/ 774479 w 1583576"/>
                <a:gd name="connsiteY177" fmla="*/ 802732 h 908865"/>
                <a:gd name="connsiteX178" fmla="*/ 770578 w 1583576"/>
                <a:gd name="connsiteY178" fmla="*/ 804682 h 908865"/>
                <a:gd name="connsiteX179" fmla="*/ 769853 w 1583576"/>
                <a:gd name="connsiteY179" fmla="*/ 805072 h 908865"/>
                <a:gd name="connsiteX180" fmla="*/ 767959 w 1583576"/>
                <a:gd name="connsiteY180" fmla="*/ 805964 h 908865"/>
                <a:gd name="connsiteX181" fmla="*/ 762219 w 1583576"/>
                <a:gd name="connsiteY181" fmla="*/ 808639 h 908865"/>
                <a:gd name="connsiteX182" fmla="*/ 754417 w 1583576"/>
                <a:gd name="connsiteY182" fmla="*/ 812149 h 908865"/>
                <a:gd name="connsiteX183" fmla="*/ 751687 w 1583576"/>
                <a:gd name="connsiteY183" fmla="*/ 813320 h 908865"/>
                <a:gd name="connsiteX184" fmla="*/ 741099 w 1583576"/>
                <a:gd name="connsiteY184" fmla="*/ 817443 h 908865"/>
                <a:gd name="connsiteX185" fmla="*/ 736362 w 1583576"/>
                <a:gd name="connsiteY185" fmla="*/ 819115 h 908865"/>
                <a:gd name="connsiteX186" fmla="*/ 734300 w 1583576"/>
                <a:gd name="connsiteY186" fmla="*/ 819840 h 908865"/>
                <a:gd name="connsiteX187" fmla="*/ 731180 w 1583576"/>
                <a:gd name="connsiteY187" fmla="*/ 820843 h 908865"/>
                <a:gd name="connsiteX188" fmla="*/ 730121 w 1583576"/>
                <a:gd name="connsiteY188" fmla="*/ 821177 h 908865"/>
                <a:gd name="connsiteX189" fmla="*/ 722709 w 1583576"/>
                <a:gd name="connsiteY189" fmla="*/ 823239 h 908865"/>
                <a:gd name="connsiteX190" fmla="*/ 721929 w 1583576"/>
                <a:gd name="connsiteY190" fmla="*/ 823462 h 908865"/>
                <a:gd name="connsiteX191" fmla="*/ 719644 w 1583576"/>
                <a:gd name="connsiteY191" fmla="*/ 824019 h 908865"/>
                <a:gd name="connsiteX192" fmla="*/ 717973 w 1583576"/>
                <a:gd name="connsiteY192" fmla="*/ 824409 h 908865"/>
                <a:gd name="connsiteX193" fmla="*/ 714016 w 1583576"/>
                <a:gd name="connsiteY193" fmla="*/ 825245 h 908865"/>
                <a:gd name="connsiteX194" fmla="*/ 673448 w 1583576"/>
                <a:gd name="connsiteY194" fmla="*/ 829313 h 908865"/>
                <a:gd name="connsiteX195" fmla="*/ 665144 w 1583576"/>
                <a:gd name="connsiteY195" fmla="*/ 829090 h 908865"/>
                <a:gd name="connsiteX196" fmla="*/ 659906 w 1583576"/>
                <a:gd name="connsiteY196" fmla="*/ 828756 h 908865"/>
                <a:gd name="connsiteX197" fmla="*/ 645640 w 1583576"/>
                <a:gd name="connsiteY197" fmla="*/ 826861 h 908865"/>
                <a:gd name="connsiteX198" fmla="*/ 644359 w 1583576"/>
                <a:gd name="connsiteY198" fmla="*/ 826583 h 908865"/>
                <a:gd name="connsiteX199" fmla="*/ 643969 w 1583576"/>
                <a:gd name="connsiteY199" fmla="*/ 826583 h 908865"/>
                <a:gd name="connsiteX200" fmla="*/ 640458 w 1583576"/>
                <a:gd name="connsiteY200" fmla="*/ 825746 h 908865"/>
                <a:gd name="connsiteX201" fmla="*/ 633381 w 1583576"/>
                <a:gd name="connsiteY201" fmla="*/ 823852 h 908865"/>
                <a:gd name="connsiteX202" fmla="*/ 628644 w 1583576"/>
                <a:gd name="connsiteY202" fmla="*/ 822236 h 908865"/>
                <a:gd name="connsiteX203" fmla="*/ 627752 w 1583576"/>
                <a:gd name="connsiteY203" fmla="*/ 821901 h 908865"/>
                <a:gd name="connsiteX204" fmla="*/ 626192 w 1583576"/>
                <a:gd name="connsiteY204" fmla="*/ 821288 h 908865"/>
                <a:gd name="connsiteX205" fmla="*/ 624130 w 1583576"/>
                <a:gd name="connsiteY205" fmla="*/ 820397 h 908865"/>
                <a:gd name="connsiteX206" fmla="*/ 621400 w 1583576"/>
                <a:gd name="connsiteY206" fmla="*/ 819171 h 908865"/>
                <a:gd name="connsiteX207" fmla="*/ 619895 w 1583576"/>
                <a:gd name="connsiteY207" fmla="*/ 818446 h 908865"/>
                <a:gd name="connsiteX208" fmla="*/ 618725 w 1583576"/>
                <a:gd name="connsiteY208" fmla="*/ 817778 h 908865"/>
                <a:gd name="connsiteX209" fmla="*/ 618279 w 1583576"/>
                <a:gd name="connsiteY209" fmla="*/ 817555 h 908865"/>
                <a:gd name="connsiteX210" fmla="*/ 614434 w 1583576"/>
                <a:gd name="connsiteY210" fmla="*/ 815382 h 908865"/>
                <a:gd name="connsiteX211" fmla="*/ 613096 w 1583576"/>
                <a:gd name="connsiteY211" fmla="*/ 814490 h 908865"/>
                <a:gd name="connsiteX212" fmla="*/ 608527 w 1583576"/>
                <a:gd name="connsiteY212" fmla="*/ 811202 h 908865"/>
                <a:gd name="connsiteX213" fmla="*/ 606855 w 1583576"/>
                <a:gd name="connsiteY213" fmla="*/ 809809 h 908865"/>
                <a:gd name="connsiteX214" fmla="*/ 604682 w 1583576"/>
                <a:gd name="connsiteY214" fmla="*/ 807859 h 908865"/>
                <a:gd name="connsiteX215" fmla="*/ 601283 w 1583576"/>
                <a:gd name="connsiteY215" fmla="*/ 804236 h 908865"/>
                <a:gd name="connsiteX216" fmla="*/ 598218 w 1583576"/>
                <a:gd name="connsiteY216" fmla="*/ 800335 h 908865"/>
                <a:gd name="connsiteX217" fmla="*/ 596824 w 1583576"/>
                <a:gd name="connsiteY217" fmla="*/ 798274 h 908865"/>
                <a:gd name="connsiteX218" fmla="*/ 594707 w 1583576"/>
                <a:gd name="connsiteY218" fmla="*/ 794484 h 908865"/>
                <a:gd name="connsiteX219" fmla="*/ 594484 w 1583576"/>
                <a:gd name="connsiteY219" fmla="*/ 793983 h 908865"/>
                <a:gd name="connsiteX220" fmla="*/ 594428 w 1583576"/>
                <a:gd name="connsiteY220" fmla="*/ 793983 h 908865"/>
                <a:gd name="connsiteX221" fmla="*/ 593425 w 1583576"/>
                <a:gd name="connsiteY221" fmla="*/ 791754 h 908865"/>
                <a:gd name="connsiteX222" fmla="*/ 591809 w 1583576"/>
                <a:gd name="connsiteY222" fmla="*/ 787407 h 908865"/>
                <a:gd name="connsiteX223" fmla="*/ 590695 w 1583576"/>
                <a:gd name="connsiteY223" fmla="*/ 782949 h 908865"/>
                <a:gd name="connsiteX224" fmla="*/ 590695 w 1583576"/>
                <a:gd name="connsiteY224" fmla="*/ 782949 h 908865"/>
                <a:gd name="connsiteX225" fmla="*/ 589970 w 1583576"/>
                <a:gd name="connsiteY225" fmla="*/ 778379 h 908865"/>
                <a:gd name="connsiteX226" fmla="*/ 589747 w 1583576"/>
                <a:gd name="connsiteY226" fmla="*/ 773754 h 908865"/>
                <a:gd name="connsiteX227" fmla="*/ 589970 w 1583576"/>
                <a:gd name="connsiteY227" fmla="*/ 769185 h 90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</a:cxnLst>
              <a:rect l="l" t="t" r="r" b="b"/>
              <a:pathLst>
                <a:path w="1583576" h="908865">
                  <a:moveTo>
                    <a:pt x="1578826" y="742102"/>
                  </a:moveTo>
                  <a:cubicBezTo>
                    <a:pt x="1578436" y="742715"/>
                    <a:pt x="1577990" y="743272"/>
                    <a:pt x="1577545" y="743830"/>
                  </a:cubicBezTo>
                  <a:cubicBezTo>
                    <a:pt x="1577266" y="744219"/>
                    <a:pt x="1577043" y="744554"/>
                    <a:pt x="1576764" y="744944"/>
                  </a:cubicBezTo>
                  <a:cubicBezTo>
                    <a:pt x="1575761" y="746393"/>
                    <a:pt x="1574703" y="747842"/>
                    <a:pt x="1573588" y="749235"/>
                  </a:cubicBezTo>
                  <a:cubicBezTo>
                    <a:pt x="1573421" y="749458"/>
                    <a:pt x="1573254" y="749625"/>
                    <a:pt x="1573087" y="749848"/>
                  </a:cubicBezTo>
                  <a:cubicBezTo>
                    <a:pt x="1572752" y="750350"/>
                    <a:pt x="1572362" y="750851"/>
                    <a:pt x="1571972" y="751353"/>
                  </a:cubicBezTo>
                  <a:cubicBezTo>
                    <a:pt x="1571805" y="751575"/>
                    <a:pt x="1571638" y="751798"/>
                    <a:pt x="1571470" y="752021"/>
                  </a:cubicBezTo>
                  <a:cubicBezTo>
                    <a:pt x="1570189" y="753693"/>
                    <a:pt x="1568851" y="755309"/>
                    <a:pt x="1567514" y="756925"/>
                  </a:cubicBezTo>
                  <a:lnTo>
                    <a:pt x="1567458" y="756925"/>
                  </a:lnTo>
                  <a:cubicBezTo>
                    <a:pt x="1565619" y="759266"/>
                    <a:pt x="1563669" y="761495"/>
                    <a:pt x="1561663" y="763668"/>
                  </a:cubicBezTo>
                  <a:cubicBezTo>
                    <a:pt x="1560548" y="764950"/>
                    <a:pt x="1559378" y="766231"/>
                    <a:pt x="1558152" y="767513"/>
                  </a:cubicBezTo>
                  <a:cubicBezTo>
                    <a:pt x="1557037" y="768739"/>
                    <a:pt x="1555867" y="769965"/>
                    <a:pt x="1554641" y="771191"/>
                  </a:cubicBezTo>
                  <a:cubicBezTo>
                    <a:pt x="1554140" y="771748"/>
                    <a:pt x="1553582" y="772306"/>
                    <a:pt x="1553025" y="772863"/>
                  </a:cubicBezTo>
                  <a:lnTo>
                    <a:pt x="1552189" y="773699"/>
                  </a:lnTo>
                  <a:cubicBezTo>
                    <a:pt x="1550685" y="775203"/>
                    <a:pt x="1549124" y="776652"/>
                    <a:pt x="1547620" y="778045"/>
                  </a:cubicBezTo>
                  <a:cubicBezTo>
                    <a:pt x="1547508" y="778157"/>
                    <a:pt x="1547453" y="778212"/>
                    <a:pt x="1547341" y="778324"/>
                  </a:cubicBezTo>
                  <a:lnTo>
                    <a:pt x="1547007" y="778658"/>
                  </a:lnTo>
                  <a:cubicBezTo>
                    <a:pt x="1547007" y="778658"/>
                    <a:pt x="1546840" y="778770"/>
                    <a:pt x="1546784" y="778881"/>
                  </a:cubicBezTo>
                  <a:cubicBezTo>
                    <a:pt x="1544611" y="780831"/>
                    <a:pt x="1542437" y="782782"/>
                    <a:pt x="1540153" y="784677"/>
                  </a:cubicBezTo>
                  <a:cubicBezTo>
                    <a:pt x="1536363" y="787853"/>
                    <a:pt x="1532518" y="790862"/>
                    <a:pt x="1528617" y="793649"/>
                  </a:cubicBezTo>
                  <a:cubicBezTo>
                    <a:pt x="1527670" y="794373"/>
                    <a:pt x="1526667" y="795097"/>
                    <a:pt x="1525664" y="795766"/>
                  </a:cubicBezTo>
                  <a:cubicBezTo>
                    <a:pt x="1525274" y="796045"/>
                    <a:pt x="1524939" y="796268"/>
                    <a:pt x="1524549" y="796546"/>
                  </a:cubicBezTo>
                  <a:cubicBezTo>
                    <a:pt x="1523936" y="796936"/>
                    <a:pt x="1523323" y="797326"/>
                    <a:pt x="1522766" y="797772"/>
                  </a:cubicBezTo>
                  <a:cubicBezTo>
                    <a:pt x="1522599" y="797828"/>
                    <a:pt x="1522432" y="797939"/>
                    <a:pt x="1522265" y="798107"/>
                  </a:cubicBezTo>
                  <a:cubicBezTo>
                    <a:pt x="1522153" y="798107"/>
                    <a:pt x="1522097" y="798162"/>
                    <a:pt x="1522042" y="798218"/>
                  </a:cubicBezTo>
                  <a:cubicBezTo>
                    <a:pt x="1520314" y="799388"/>
                    <a:pt x="1518531" y="800503"/>
                    <a:pt x="1516803" y="801562"/>
                  </a:cubicBezTo>
                  <a:cubicBezTo>
                    <a:pt x="1540765" y="778770"/>
                    <a:pt x="1557539" y="745223"/>
                    <a:pt x="1539038" y="698636"/>
                  </a:cubicBezTo>
                  <a:cubicBezTo>
                    <a:pt x="1498191" y="595487"/>
                    <a:pt x="1216441" y="542715"/>
                    <a:pt x="1216441" y="542715"/>
                  </a:cubicBezTo>
                  <a:cubicBezTo>
                    <a:pt x="1216441" y="542715"/>
                    <a:pt x="1178714" y="580998"/>
                    <a:pt x="1101200" y="582057"/>
                  </a:cubicBezTo>
                  <a:cubicBezTo>
                    <a:pt x="1081083" y="582336"/>
                    <a:pt x="1063696" y="579494"/>
                    <a:pt x="1048873" y="575147"/>
                  </a:cubicBezTo>
                  <a:lnTo>
                    <a:pt x="1048817" y="575147"/>
                  </a:lnTo>
                  <a:cubicBezTo>
                    <a:pt x="1006688" y="562887"/>
                    <a:pt x="985958" y="538312"/>
                    <a:pt x="985958" y="538312"/>
                  </a:cubicBezTo>
                  <a:cubicBezTo>
                    <a:pt x="712623" y="568627"/>
                    <a:pt x="574980" y="684704"/>
                    <a:pt x="574980" y="684704"/>
                  </a:cubicBezTo>
                  <a:cubicBezTo>
                    <a:pt x="574980" y="684704"/>
                    <a:pt x="547117" y="642297"/>
                    <a:pt x="561996" y="504821"/>
                  </a:cubicBezTo>
                  <a:cubicBezTo>
                    <a:pt x="576875" y="367401"/>
                    <a:pt x="645585" y="345111"/>
                    <a:pt x="645585" y="345111"/>
                  </a:cubicBezTo>
                  <a:lnTo>
                    <a:pt x="645194" y="344999"/>
                  </a:lnTo>
                  <a:cubicBezTo>
                    <a:pt x="648259" y="344498"/>
                    <a:pt x="651380" y="344107"/>
                    <a:pt x="654501" y="343718"/>
                  </a:cubicBezTo>
                  <a:cubicBezTo>
                    <a:pt x="656618" y="343439"/>
                    <a:pt x="658792" y="343216"/>
                    <a:pt x="660965" y="342993"/>
                  </a:cubicBezTo>
                  <a:cubicBezTo>
                    <a:pt x="662804" y="342770"/>
                    <a:pt x="664643" y="342659"/>
                    <a:pt x="666538" y="342492"/>
                  </a:cubicBezTo>
                  <a:cubicBezTo>
                    <a:pt x="668376" y="342324"/>
                    <a:pt x="670271" y="342213"/>
                    <a:pt x="672166" y="342101"/>
                  </a:cubicBezTo>
                  <a:cubicBezTo>
                    <a:pt x="675008" y="341878"/>
                    <a:pt x="677906" y="341767"/>
                    <a:pt x="680803" y="341656"/>
                  </a:cubicBezTo>
                  <a:cubicBezTo>
                    <a:pt x="681082" y="341656"/>
                    <a:pt x="681361" y="341600"/>
                    <a:pt x="681639" y="341600"/>
                  </a:cubicBezTo>
                  <a:cubicBezTo>
                    <a:pt x="682531" y="341600"/>
                    <a:pt x="683478" y="341600"/>
                    <a:pt x="684370" y="341600"/>
                  </a:cubicBezTo>
                  <a:cubicBezTo>
                    <a:pt x="684927" y="341544"/>
                    <a:pt x="685484" y="341544"/>
                    <a:pt x="686042" y="341544"/>
                  </a:cubicBezTo>
                  <a:cubicBezTo>
                    <a:pt x="688549" y="341489"/>
                    <a:pt x="691113" y="341433"/>
                    <a:pt x="693676" y="341433"/>
                  </a:cubicBezTo>
                  <a:cubicBezTo>
                    <a:pt x="700419" y="341433"/>
                    <a:pt x="707329" y="341600"/>
                    <a:pt x="714350" y="341934"/>
                  </a:cubicBezTo>
                  <a:cubicBezTo>
                    <a:pt x="717471" y="342101"/>
                    <a:pt x="720592" y="342269"/>
                    <a:pt x="723712" y="342492"/>
                  </a:cubicBezTo>
                  <a:cubicBezTo>
                    <a:pt x="726443" y="342659"/>
                    <a:pt x="729118" y="342826"/>
                    <a:pt x="731793" y="343049"/>
                  </a:cubicBezTo>
                  <a:cubicBezTo>
                    <a:pt x="736251" y="343327"/>
                    <a:pt x="740653" y="343718"/>
                    <a:pt x="745000" y="344107"/>
                  </a:cubicBezTo>
                  <a:cubicBezTo>
                    <a:pt x="749513" y="344553"/>
                    <a:pt x="754027" y="344999"/>
                    <a:pt x="758430" y="345501"/>
                  </a:cubicBezTo>
                  <a:cubicBezTo>
                    <a:pt x="758987" y="345556"/>
                    <a:pt x="759544" y="345612"/>
                    <a:pt x="760046" y="345668"/>
                  </a:cubicBezTo>
                  <a:cubicBezTo>
                    <a:pt x="760157" y="345668"/>
                    <a:pt x="760268" y="345668"/>
                    <a:pt x="760380" y="345724"/>
                  </a:cubicBezTo>
                  <a:cubicBezTo>
                    <a:pt x="763055" y="346002"/>
                    <a:pt x="765730" y="346337"/>
                    <a:pt x="768405" y="346671"/>
                  </a:cubicBezTo>
                  <a:cubicBezTo>
                    <a:pt x="774144" y="347340"/>
                    <a:pt x="779773" y="348120"/>
                    <a:pt x="785289" y="348956"/>
                  </a:cubicBezTo>
                  <a:cubicBezTo>
                    <a:pt x="788076" y="349346"/>
                    <a:pt x="790806" y="349792"/>
                    <a:pt x="793537" y="350237"/>
                  </a:cubicBezTo>
                  <a:cubicBezTo>
                    <a:pt x="796267" y="350683"/>
                    <a:pt x="798942" y="351129"/>
                    <a:pt x="801673" y="351575"/>
                  </a:cubicBezTo>
                  <a:cubicBezTo>
                    <a:pt x="805629" y="352244"/>
                    <a:pt x="809530" y="352968"/>
                    <a:pt x="813375" y="353692"/>
                  </a:cubicBezTo>
                  <a:cubicBezTo>
                    <a:pt x="813542" y="353748"/>
                    <a:pt x="813710" y="353748"/>
                    <a:pt x="813933" y="353804"/>
                  </a:cubicBezTo>
                  <a:cubicBezTo>
                    <a:pt x="817778" y="354528"/>
                    <a:pt x="821567" y="355308"/>
                    <a:pt x="825301" y="356089"/>
                  </a:cubicBezTo>
                  <a:cubicBezTo>
                    <a:pt x="827808" y="356590"/>
                    <a:pt x="830260" y="357092"/>
                    <a:pt x="832657" y="357649"/>
                  </a:cubicBezTo>
                  <a:cubicBezTo>
                    <a:pt x="834774" y="358095"/>
                    <a:pt x="836892" y="358596"/>
                    <a:pt x="838954" y="359042"/>
                  </a:cubicBezTo>
                  <a:cubicBezTo>
                    <a:pt x="839344" y="359154"/>
                    <a:pt x="839678" y="359209"/>
                    <a:pt x="840068" y="359321"/>
                  </a:cubicBezTo>
                  <a:cubicBezTo>
                    <a:pt x="842520" y="359878"/>
                    <a:pt x="844916" y="360435"/>
                    <a:pt x="847312" y="361048"/>
                  </a:cubicBezTo>
                  <a:cubicBezTo>
                    <a:pt x="847312" y="361048"/>
                    <a:pt x="847312" y="361048"/>
                    <a:pt x="847312" y="360993"/>
                  </a:cubicBezTo>
                  <a:cubicBezTo>
                    <a:pt x="805741" y="330956"/>
                    <a:pt x="770634" y="296740"/>
                    <a:pt x="741712" y="263138"/>
                  </a:cubicBezTo>
                  <a:cubicBezTo>
                    <a:pt x="706047" y="221845"/>
                    <a:pt x="679689" y="181388"/>
                    <a:pt x="661912" y="150683"/>
                  </a:cubicBezTo>
                  <a:cubicBezTo>
                    <a:pt x="643077" y="117916"/>
                    <a:pt x="633994" y="96239"/>
                    <a:pt x="633994" y="96239"/>
                  </a:cubicBezTo>
                  <a:lnTo>
                    <a:pt x="22848" y="0"/>
                  </a:lnTo>
                  <a:cubicBezTo>
                    <a:pt x="24018" y="1505"/>
                    <a:pt x="25300" y="3176"/>
                    <a:pt x="26748" y="4960"/>
                  </a:cubicBezTo>
                  <a:cubicBezTo>
                    <a:pt x="28587" y="7356"/>
                    <a:pt x="30649" y="9975"/>
                    <a:pt x="32878" y="12761"/>
                  </a:cubicBezTo>
                  <a:cubicBezTo>
                    <a:pt x="38395" y="19783"/>
                    <a:pt x="45082" y="28086"/>
                    <a:pt x="52717" y="37448"/>
                  </a:cubicBezTo>
                  <a:cubicBezTo>
                    <a:pt x="54054" y="39064"/>
                    <a:pt x="55392" y="40736"/>
                    <a:pt x="56785" y="42408"/>
                  </a:cubicBezTo>
                  <a:cubicBezTo>
                    <a:pt x="59515" y="45807"/>
                    <a:pt x="62413" y="49317"/>
                    <a:pt x="65367" y="52940"/>
                  </a:cubicBezTo>
                  <a:cubicBezTo>
                    <a:pt x="66871" y="54723"/>
                    <a:pt x="68376" y="56618"/>
                    <a:pt x="69936" y="58457"/>
                  </a:cubicBezTo>
                  <a:cubicBezTo>
                    <a:pt x="73001" y="62190"/>
                    <a:pt x="76233" y="65980"/>
                    <a:pt x="79521" y="69936"/>
                  </a:cubicBezTo>
                  <a:cubicBezTo>
                    <a:pt x="84425" y="75843"/>
                    <a:pt x="89663" y="81917"/>
                    <a:pt x="95068" y="88270"/>
                  </a:cubicBezTo>
                  <a:cubicBezTo>
                    <a:pt x="96852" y="90387"/>
                    <a:pt x="98691" y="92505"/>
                    <a:pt x="100530" y="94678"/>
                  </a:cubicBezTo>
                  <a:cubicBezTo>
                    <a:pt x="102369" y="96796"/>
                    <a:pt x="104207" y="98969"/>
                    <a:pt x="106158" y="101143"/>
                  </a:cubicBezTo>
                  <a:cubicBezTo>
                    <a:pt x="108053" y="103372"/>
                    <a:pt x="109947" y="105545"/>
                    <a:pt x="111898" y="107774"/>
                  </a:cubicBezTo>
                  <a:cubicBezTo>
                    <a:pt x="113792" y="110003"/>
                    <a:pt x="115743" y="112232"/>
                    <a:pt x="117749" y="114517"/>
                  </a:cubicBezTo>
                  <a:cubicBezTo>
                    <a:pt x="123711" y="121260"/>
                    <a:pt x="129841" y="128170"/>
                    <a:pt x="136138" y="135191"/>
                  </a:cubicBezTo>
                  <a:lnTo>
                    <a:pt x="136194" y="135191"/>
                  </a:lnTo>
                  <a:cubicBezTo>
                    <a:pt x="145277" y="145333"/>
                    <a:pt x="154751" y="155810"/>
                    <a:pt x="164559" y="166398"/>
                  </a:cubicBezTo>
                  <a:cubicBezTo>
                    <a:pt x="167791" y="169908"/>
                    <a:pt x="171134" y="173419"/>
                    <a:pt x="174422" y="176986"/>
                  </a:cubicBezTo>
                  <a:lnTo>
                    <a:pt x="174422" y="176986"/>
                  </a:lnTo>
                  <a:cubicBezTo>
                    <a:pt x="174422" y="176986"/>
                    <a:pt x="174422" y="177041"/>
                    <a:pt x="174478" y="177041"/>
                  </a:cubicBezTo>
                  <a:cubicBezTo>
                    <a:pt x="178379" y="181221"/>
                    <a:pt x="182391" y="185400"/>
                    <a:pt x="186459" y="189635"/>
                  </a:cubicBezTo>
                  <a:cubicBezTo>
                    <a:pt x="190415" y="193870"/>
                    <a:pt x="194539" y="198106"/>
                    <a:pt x="198663" y="202341"/>
                  </a:cubicBezTo>
                  <a:cubicBezTo>
                    <a:pt x="206855" y="210811"/>
                    <a:pt x="215269" y="219337"/>
                    <a:pt x="223795" y="227752"/>
                  </a:cubicBezTo>
                  <a:cubicBezTo>
                    <a:pt x="233157" y="237114"/>
                    <a:pt x="242686" y="246364"/>
                    <a:pt x="252383" y="255559"/>
                  </a:cubicBezTo>
                  <a:cubicBezTo>
                    <a:pt x="255893" y="258903"/>
                    <a:pt x="259404" y="262191"/>
                    <a:pt x="262915" y="265534"/>
                  </a:cubicBezTo>
                  <a:cubicBezTo>
                    <a:pt x="267373" y="269658"/>
                    <a:pt x="271831" y="273781"/>
                    <a:pt x="276289" y="277849"/>
                  </a:cubicBezTo>
                  <a:cubicBezTo>
                    <a:pt x="278518" y="279911"/>
                    <a:pt x="280803" y="281918"/>
                    <a:pt x="283032" y="283924"/>
                  </a:cubicBezTo>
                  <a:cubicBezTo>
                    <a:pt x="285317" y="285985"/>
                    <a:pt x="287546" y="288047"/>
                    <a:pt x="289830" y="289998"/>
                  </a:cubicBezTo>
                  <a:cubicBezTo>
                    <a:pt x="292059" y="292004"/>
                    <a:pt x="294344" y="294010"/>
                    <a:pt x="296629" y="296016"/>
                  </a:cubicBezTo>
                  <a:cubicBezTo>
                    <a:pt x="303428" y="301979"/>
                    <a:pt x="310282" y="307886"/>
                    <a:pt x="317136" y="313626"/>
                  </a:cubicBezTo>
                  <a:cubicBezTo>
                    <a:pt x="318028" y="314406"/>
                    <a:pt x="318919" y="315130"/>
                    <a:pt x="319755" y="315855"/>
                  </a:cubicBezTo>
                  <a:lnTo>
                    <a:pt x="319811" y="315855"/>
                  </a:lnTo>
                  <a:cubicBezTo>
                    <a:pt x="323489" y="318975"/>
                    <a:pt x="327223" y="322040"/>
                    <a:pt x="330900" y="324994"/>
                  </a:cubicBezTo>
                  <a:cubicBezTo>
                    <a:pt x="333185" y="326888"/>
                    <a:pt x="335470" y="328671"/>
                    <a:pt x="337755" y="330511"/>
                  </a:cubicBezTo>
                  <a:cubicBezTo>
                    <a:pt x="340095" y="332461"/>
                    <a:pt x="342436" y="334300"/>
                    <a:pt x="344776" y="336083"/>
                  </a:cubicBezTo>
                  <a:cubicBezTo>
                    <a:pt x="346838" y="337699"/>
                    <a:pt x="348844" y="339315"/>
                    <a:pt x="350906" y="340875"/>
                  </a:cubicBezTo>
                  <a:cubicBezTo>
                    <a:pt x="358095" y="346504"/>
                    <a:pt x="365339" y="351909"/>
                    <a:pt x="372528" y="357148"/>
                  </a:cubicBezTo>
                  <a:cubicBezTo>
                    <a:pt x="373419" y="357816"/>
                    <a:pt x="374367" y="358485"/>
                    <a:pt x="375258" y="359154"/>
                  </a:cubicBezTo>
                  <a:cubicBezTo>
                    <a:pt x="377877" y="360993"/>
                    <a:pt x="380496" y="362887"/>
                    <a:pt x="383116" y="364726"/>
                  </a:cubicBezTo>
                  <a:lnTo>
                    <a:pt x="383171" y="364726"/>
                  </a:lnTo>
                  <a:cubicBezTo>
                    <a:pt x="384230" y="365506"/>
                    <a:pt x="385289" y="366286"/>
                    <a:pt x="386348" y="367011"/>
                  </a:cubicBezTo>
                  <a:cubicBezTo>
                    <a:pt x="362943" y="366231"/>
                    <a:pt x="330789" y="368627"/>
                    <a:pt x="289106" y="379159"/>
                  </a:cubicBezTo>
                  <a:cubicBezTo>
                    <a:pt x="273781" y="383004"/>
                    <a:pt x="257175" y="387964"/>
                    <a:pt x="239231" y="394261"/>
                  </a:cubicBezTo>
                  <a:cubicBezTo>
                    <a:pt x="188967" y="411815"/>
                    <a:pt x="95403" y="450488"/>
                    <a:pt x="0" y="495626"/>
                  </a:cubicBezTo>
                  <a:cubicBezTo>
                    <a:pt x="53608" y="511453"/>
                    <a:pt x="114015" y="534802"/>
                    <a:pt x="160769" y="568014"/>
                  </a:cubicBezTo>
                  <a:cubicBezTo>
                    <a:pt x="269435" y="645139"/>
                    <a:pt x="338033" y="724771"/>
                    <a:pt x="338033" y="724771"/>
                  </a:cubicBezTo>
                  <a:cubicBezTo>
                    <a:pt x="338033" y="724771"/>
                    <a:pt x="343104" y="737588"/>
                    <a:pt x="354472" y="756423"/>
                  </a:cubicBezTo>
                  <a:cubicBezTo>
                    <a:pt x="362664" y="769965"/>
                    <a:pt x="374088" y="786627"/>
                    <a:pt x="389190" y="803846"/>
                  </a:cubicBezTo>
                  <a:cubicBezTo>
                    <a:pt x="421344" y="840291"/>
                    <a:pt x="470104" y="879076"/>
                    <a:pt x="539705" y="895181"/>
                  </a:cubicBezTo>
                  <a:cubicBezTo>
                    <a:pt x="584342" y="905490"/>
                    <a:pt x="624687" y="909725"/>
                    <a:pt x="662358" y="908722"/>
                  </a:cubicBezTo>
                  <a:cubicBezTo>
                    <a:pt x="664699" y="908667"/>
                    <a:pt x="667095" y="908611"/>
                    <a:pt x="669435" y="908500"/>
                  </a:cubicBezTo>
                  <a:cubicBezTo>
                    <a:pt x="677181" y="908165"/>
                    <a:pt x="684816" y="907608"/>
                    <a:pt x="692339" y="906828"/>
                  </a:cubicBezTo>
                  <a:lnTo>
                    <a:pt x="692339" y="906828"/>
                  </a:lnTo>
                  <a:cubicBezTo>
                    <a:pt x="737031" y="902203"/>
                    <a:pt x="778379" y="890054"/>
                    <a:pt x="819617" y="872055"/>
                  </a:cubicBezTo>
                  <a:cubicBezTo>
                    <a:pt x="846811" y="860241"/>
                    <a:pt x="873894" y="845808"/>
                    <a:pt x="901868" y="829369"/>
                  </a:cubicBezTo>
                  <a:cubicBezTo>
                    <a:pt x="921595" y="817778"/>
                    <a:pt x="939372" y="804682"/>
                    <a:pt x="955365" y="790918"/>
                  </a:cubicBezTo>
                  <a:cubicBezTo>
                    <a:pt x="1031932" y="724994"/>
                    <a:pt x="1066259" y="644303"/>
                    <a:pt x="1066259" y="644303"/>
                  </a:cubicBezTo>
                  <a:lnTo>
                    <a:pt x="1133130" y="644303"/>
                  </a:lnTo>
                  <a:cubicBezTo>
                    <a:pt x="1133130" y="644303"/>
                    <a:pt x="1135359" y="722654"/>
                    <a:pt x="1188634" y="788745"/>
                  </a:cubicBezTo>
                  <a:cubicBezTo>
                    <a:pt x="1212707" y="818670"/>
                    <a:pt x="1247369" y="846142"/>
                    <a:pt x="1297076" y="862637"/>
                  </a:cubicBezTo>
                  <a:cubicBezTo>
                    <a:pt x="1456341" y="915410"/>
                    <a:pt x="1509113" y="877683"/>
                    <a:pt x="1564895" y="825468"/>
                  </a:cubicBezTo>
                  <a:cubicBezTo>
                    <a:pt x="1567180" y="823350"/>
                    <a:pt x="1569186" y="821121"/>
                    <a:pt x="1570969" y="818725"/>
                  </a:cubicBezTo>
                  <a:cubicBezTo>
                    <a:pt x="1586461" y="798552"/>
                    <a:pt x="1585903" y="770188"/>
                    <a:pt x="1578771" y="742158"/>
                  </a:cubicBezTo>
                  <a:close/>
                  <a:moveTo>
                    <a:pt x="590082" y="769129"/>
                  </a:moveTo>
                  <a:cubicBezTo>
                    <a:pt x="590249" y="767792"/>
                    <a:pt x="590416" y="766454"/>
                    <a:pt x="590639" y="765117"/>
                  </a:cubicBezTo>
                  <a:cubicBezTo>
                    <a:pt x="590918" y="763724"/>
                    <a:pt x="591196" y="762330"/>
                    <a:pt x="591531" y="760993"/>
                  </a:cubicBezTo>
                  <a:cubicBezTo>
                    <a:pt x="591865" y="759544"/>
                    <a:pt x="592255" y="758095"/>
                    <a:pt x="592812" y="756647"/>
                  </a:cubicBezTo>
                  <a:cubicBezTo>
                    <a:pt x="593147" y="755532"/>
                    <a:pt x="593537" y="754417"/>
                    <a:pt x="593982" y="753303"/>
                  </a:cubicBezTo>
                  <a:cubicBezTo>
                    <a:pt x="594150" y="752801"/>
                    <a:pt x="594373" y="752300"/>
                    <a:pt x="594595" y="751798"/>
                  </a:cubicBezTo>
                  <a:cubicBezTo>
                    <a:pt x="594985" y="750851"/>
                    <a:pt x="595376" y="749848"/>
                    <a:pt x="595877" y="748901"/>
                  </a:cubicBezTo>
                  <a:cubicBezTo>
                    <a:pt x="596044" y="748510"/>
                    <a:pt x="596211" y="748120"/>
                    <a:pt x="596434" y="747675"/>
                  </a:cubicBezTo>
                  <a:cubicBezTo>
                    <a:pt x="596546" y="747507"/>
                    <a:pt x="596602" y="747340"/>
                    <a:pt x="596769" y="747117"/>
                  </a:cubicBezTo>
                  <a:cubicBezTo>
                    <a:pt x="597270" y="746003"/>
                    <a:pt x="597883" y="744833"/>
                    <a:pt x="598552" y="743662"/>
                  </a:cubicBezTo>
                  <a:cubicBezTo>
                    <a:pt x="598608" y="743607"/>
                    <a:pt x="598663" y="743495"/>
                    <a:pt x="598719" y="743384"/>
                  </a:cubicBezTo>
                  <a:cubicBezTo>
                    <a:pt x="599499" y="741991"/>
                    <a:pt x="600391" y="740542"/>
                    <a:pt x="601338" y="739093"/>
                  </a:cubicBezTo>
                  <a:cubicBezTo>
                    <a:pt x="601896" y="738146"/>
                    <a:pt x="602509" y="737198"/>
                    <a:pt x="603122" y="736306"/>
                  </a:cubicBezTo>
                  <a:cubicBezTo>
                    <a:pt x="603177" y="736251"/>
                    <a:pt x="603177" y="736195"/>
                    <a:pt x="603177" y="736195"/>
                  </a:cubicBezTo>
                  <a:lnTo>
                    <a:pt x="603177" y="736195"/>
                  </a:lnTo>
                  <a:cubicBezTo>
                    <a:pt x="603456" y="735805"/>
                    <a:pt x="603734" y="735415"/>
                    <a:pt x="604013" y="735025"/>
                  </a:cubicBezTo>
                  <a:cubicBezTo>
                    <a:pt x="604347" y="734523"/>
                    <a:pt x="604793" y="733966"/>
                    <a:pt x="605183" y="733464"/>
                  </a:cubicBezTo>
                  <a:cubicBezTo>
                    <a:pt x="605629" y="732796"/>
                    <a:pt x="606131" y="732127"/>
                    <a:pt x="606632" y="731458"/>
                  </a:cubicBezTo>
                  <a:cubicBezTo>
                    <a:pt x="606632" y="731347"/>
                    <a:pt x="606799" y="731180"/>
                    <a:pt x="606967" y="731012"/>
                  </a:cubicBezTo>
                  <a:cubicBezTo>
                    <a:pt x="607858" y="729842"/>
                    <a:pt x="608805" y="728728"/>
                    <a:pt x="609809" y="727557"/>
                  </a:cubicBezTo>
                  <a:cubicBezTo>
                    <a:pt x="610031" y="727279"/>
                    <a:pt x="610254" y="726945"/>
                    <a:pt x="610533" y="726666"/>
                  </a:cubicBezTo>
                  <a:cubicBezTo>
                    <a:pt x="610589" y="726666"/>
                    <a:pt x="610644" y="726554"/>
                    <a:pt x="610700" y="726499"/>
                  </a:cubicBezTo>
                  <a:cubicBezTo>
                    <a:pt x="611926" y="725050"/>
                    <a:pt x="613264" y="723545"/>
                    <a:pt x="614601" y="722096"/>
                  </a:cubicBezTo>
                  <a:cubicBezTo>
                    <a:pt x="614657" y="722096"/>
                    <a:pt x="614712" y="722096"/>
                    <a:pt x="614712" y="721985"/>
                  </a:cubicBezTo>
                  <a:lnTo>
                    <a:pt x="614768" y="721985"/>
                  </a:lnTo>
                  <a:cubicBezTo>
                    <a:pt x="614768" y="721985"/>
                    <a:pt x="614768" y="721929"/>
                    <a:pt x="614768" y="721874"/>
                  </a:cubicBezTo>
                  <a:cubicBezTo>
                    <a:pt x="615771" y="720870"/>
                    <a:pt x="616719" y="719867"/>
                    <a:pt x="617777" y="718864"/>
                  </a:cubicBezTo>
                  <a:cubicBezTo>
                    <a:pt x="618279" y="718307"/>
                    <a:pt x="618780" y="717805"/>
                    <a:pt x="619338" y="717304"/>
                  </a:cubicBezTo>
                  <a:cubicBezTo>
                    <a:pt x="625746" y="711007"/>
                    <a:pt x="633158" y="704933"/>
                    <a:pt x="641517" y="698970"/>
                  </a:cubicBezTo>
                  <a:cubicBezTo>
                    <a:pt x="680525" y="671330"/>
                    <a:pt x="750461" y="643133"/>
                    <a:pt x="818391" y="619840"/>
                  </a:cubicBezTo>
                  <a:cubicBezTo>
                    <a:pt x="892060" y="594596"/>
                    <a:pt x="963278" y="575036"/>
                    <a:pt x="989859" y="567959"/>
                  </a:cubicBezTo>
                  <a:lnTo>
                    <a:pt x="998274" y="585624"/>
                  </a:lnTo>
                  <a:cubicBezTo>
                    <a:pt x="999166" y="587073"/>
                    <a:pt x="1000113" y="588521"/>
                    <a:pt x="1001116" y="589914"/>
                  </a:cubicBezTo>
                  <a:cubicBezTo>
                    <a:pt x="1002119" y="591363"/>
                    <a:pt x="1003178" y="592701"/>
                    <a:pt x="1004236" y="594038"/>
                  </a:cubicBezTo>
                  <a:cubicBezTo>
                    <a:pt x="1005351" y="595320"/>
                    <a:pt x="1006521" y="596657"/>
                    <a:pt x="1007692" y="597884"/>
                  </a:cubicBezTo>
                  <a:cubicBezTo>
                    <a:pt x="1008862" y="599165"/>
                    <a:pt x="1010088" y="600335"/>
                    <a:pt x="1011314" y="601505"/>
                  </a:cubicBezTo>
                  <a:lnTo>
                    <a:pt x="1011314" y="601505"/>
                  </a:lnTo>
                  <a:cubicBezTo>
                    <a:pt x="1011314" y="601505"/>
                    <a:pt x="1025357" y="614768"/>
                    <a:pt x="1025357" y="614768"/>
                  </a:cubicBezTo>
                  <a:cubicBezTo>
                    <a:pt x="1018948" y="620675"/>
                    <a:pt x="1008527" y="630204"/>
                    <a:pt x="995209" y="642018"/>
                  </a:cubicBezTo>
                  <a:cubicBezTo>
                    <a:pt x="960826" y="672277"/>
                    <a:pt x="907050" y="717583"/>
                    <a:pt x="851715" y="755811"/>
                  </a:cubicBezTo>
                  <a:cubicBezTo>
                    <a:pt x="850099" y="756925"/>
                    <a:pt x="848427" y="758040"/>
                    <a:pt x="846811" y="759154"/>
                  </a:cubicBezTo>
                  <a:cubicBezTo>
                    <a:pt x="838675" y="764727"/>
                    <a:pt x="830483" y="770132"/>
                    <a:pt x="822347" y="775259"/>
                  </a:cubicBezTo>
                  <a:cubicBezTo>
                    <a:pt x="820731" y="776318"/>
                    <a:pt x="819115" y="777321"/>
                    <a:pt x="817499" y="778324"/>
                  </a:cubicBezTo>
                  <a:cubicBezTo>
                    <a:pt x="812484" y="781445"/>
                    <a:pt x="807524" y="784454"/>
                    <a:pt x="802620" y="787296"/>
                  </a:cubicBezTo>
                  <a:cubicBezTo>
                    <a:pt x="801171" y="788187"/>
                    <a:pt x="799722" y="789023"/>
                    <a:pt x="798274" y="789859"/>
                  </a:cubicBezTo>
                  <a:cubicBezTo>
                    <a:pt x="795933" y="791197"/>
                    <a:pt x="793593" y="792534"/>
                    <a:pt x="791308" y="793816"/>
                  </a:cubicBezTo>
                  <a:lnTo>
                    <a:pt x="791252" y="793816"/>
                  </a:lnTo>
                  <a:cubicBezTo>
                    <a:pt x="786515" y="796435"/>
                    <a:pt x="781835" y="798942"/>
                    <a:pt x="777209" y="801339"/>
                  </a:cubicBezTo>
                  <a:cubicBezTo>
                    <a:pt x="776318" y="801784"/>
                    <a:pt x="775370" y="802286"/>
                    <a:pt x="774479" y="802732"/>
                  </a:cubicBezTo>
                  <a:cubicBezTo>
                    <a:pt x="773197" y="803401"/>
                    <a:pt x="771915" y="804014"/>
                    <a:pt x="770578" y="804682"/>
                  </a:cubicBezTo>
                  <a:cubicBezTo>
                    <a:pt x="770355" y="804794"/>
                    <a:pt x="770076" y="804961"/>
                    <a:pt x="769853" y="805072"/>
                  </a:cubicBezTo>
                  <a:cubicBezTo>
                    <a:pt x="769240" y="805351"/>
                    <a:pt x="768572" y="805630"/>
                    <a:pt x="767959" y="805964"/>
                  </a:cubicBezTo>
                  <a:cubicBezTo>
                    <a:pt x="766008" y="806911"/>
                    <a:pt x="764114" y="807803"/>
                    <a:pt x="762219" y="808639"/>
                  </a:cubicBezTo>
                  <a:cubicBezTo>
                    <a:pt x="759600" y="809865"/>
                    <a:pt x="756981" y="811035"/>
                    <a:pt x="754417" y="812149"/>
                  </a:cubicBezTo>
                  <a:cubicBezTo>
                    <a:pt x="753526" y="812539"/>
                    <a:pt x="752634" y="812930"/>
                    <a:pt x="751687" y="813320"/>
                  </a:cubicBezTo>
                  <a:cubicBezTo>
                    <a:pt x="748120" y="814769"/>
                    <a:pt x="744554" y="816162"/>
                    <a:pt x="741099" y="817443"/>
                  </a:cubicBezTo>
                  <a:cubicBezTo>
                    <a:pt x="739483" y="818056"/>
                    <a:pt x="737922" y="818614"/>
                    <a:pt x="736362" y="819115"/>
                  </a:cubicBezTo>
                  <a:cubicBezTo>
                    <a:pt x="735693" y="819338"/>
                    <a:pt x="734969" y="819617"/>
                    <a:pt x="734300" y="819840"/>
                  </a:cubicBezTo>
                  <a:cubicBezTo>
                    <a:pt x="733241" y="820174"/>
                    <a:pt x="732238" y="820508"/>
                    <a:pt x="731180" y="820843"/>
                  </a:cubicBezTo>
                  <a:cubicBezTo>
                    <a:pt x="730845" y="820954"/>
                    <a:pt x="730455" y="821066"/>
                    <a:pt x="730121" y="821177"/>
                  </a:cubicBezTo>
                  <a:cubicBezTo>
                    <a:pt x="727613" y="821957"/>
                    <a:pt x="725161" y="822682"/>
                    <a:pt x="722709" y="823239"/>
                  </a:cubicBezTo>
                  <a:cubicBezTo>
                    <a:pt x="722431" y="823350"/>
                    <a:pt x="722208" y="823406"/>
                    <a:pt x="721929" y="823462"/>
                  </a:cubicBezTo>
                  <a:cubicBezTo>
                    <a:pt x="721149" y="823685"/>
                    <a:pt x="720424" y="823852"/>
                    <a:pt x="719644" y="824019"/>
                  </a:cubicBezTo>
                  <a:cubicBezTo>
                    <a:pt x="719087" y="824186"/>
                    <a:pt x="718530" y="824298"/>
                    <a:pt x="717973" y="824409"/>
                  </a:cubicBezTo>
                  <a:cubicBezTo>
                    <a:pt x="716635" y="824688"/>
                    <a:pt x="715353" y="824967"/>
                    <a:pt x="714016" y="825245"/>
                  </a:cubicBezTo>
                  <a:cubicBezTo>
                    <a:pt x="699694" y="827976"/>
                    <a:pt x="686042" y="829313"/>
                    <a:pt x="673448" y="829313"/>
                  </a:cubicBezTo>
                  <a:cubicBezTo>
                    <a:pt x="670605" y="829313"/>
                    <a:pt x="667875" y="829257"/>
                    <a:pt x="665144" y="829090"/>
                  </a:cubicBezTo>
                  <a:cubicBezTo>
                    <a:pt x="663361" y="829034"/>
                    <a:pt x="661634" y="828923"/>
                    <a:pt x="659906" y="828756"/>
                  </a:cubicBezTo>
                  <a:cubicBezTo>
                    <a:pt x="654947" y="828366"/>
                    <a:pt x="650210" y="827697"/>
                    <a:pt x="645640" y="826861"/>
                  </a:cubicBezTo>
                  <a:cubicBezTo>
                    <a:pt x="645194" y="826750"/>
                    <a:pt x="644804" y="826694"/>
                    <a:pt x="644359" y="826583"/>
                  </a:cubicBezTo>
                  <a:cubicBezTo>
                    <a:pt x="644247" y="826583"/>
                    <a:pt x="644080" y="826583"/>
                    <a:pt x="643969" y="826583"/>
                  </a:cubicBezTo>
                  <a:cubicBezTo>
                    <a:pt x="642798" y="826304"/>
                    <a:pt x="641628" y="826081"/>
                    <a:pt x="640458" y="825746"/>
                  </a:cubicBezTo>
                  <a:cubicBezTo>
                    <a:pt x="638006" y="825245"/>
                    <a:pt x="635665" y="824576"/>
                    <a:pt x="633381" y="823852"/>
                  </a:cubicBezTo>
                  <a:cubicBezTo>
                    <a:pt x="631765" y="823350"/>
                    <a:pt x="630149" y="822793"/>
                    <a:pt x="628644" y="822236"/>
                  </a:cubicBezTo>
                  <a:cubicBezTo>
                    <a:pt x="628310" y="822124"/>
                    <a:pt x="628031" y="822013"/>
                    <a:pt x="627752" y="821901"/>
                  </a:cubicBezTo>
                  <a:cubicBezTo>
                    <a:pt x="627195" y="821679"/>
                    <a:pt x="626694" y="821512"/>
                    <a:pt x="626192" y="821288"/>
                  </a:cubicBezTo>
                  <a:cubicBezTo>
                    <a:pt x="625468" y="821010"/>
                    <a:pt x="624799" y="820731"/>
                    <a:pt x="624130" y="820397"/>
                  </a:cubicBezTo>
                  <a:cubicBezTo>
                    <a:pt x="623183" y="820007"/>
                    <a:pt x="622291" y="819617"/>
                    <a:pt x="621400" y="819171"/>
                  </a:cubicBezTo>
                  <a:cubicBezTo>
                    <a:pt x="620898" y="818948"/>
                    <a:pt x="620396" y="818670"/>
                    <a:pt x="619895" y="818446"/>
                  </a:cubicBezTo>
                  <a:cubicBezTo>
                    <a:pt x="619505" y="818224"/>
                    <a:pt x="619115" y="818001"/>
                    <a:pt x="618725" y="817778"/>
                  </a:cubicBezTo>
                  <a:cubicBezTo>
                    <a:pt x="618558" y="817722"/>
                    <a:pt x="618390" y="817666"/>
                    <a:pt x="618279" y="817555"/>
                  </a:cubicBezTo>
                  <a:cubicBezTo>
                    <a:pt x="616942" y="816886"/>
                    <a:pt x="615660" y="816162"/>
                    <a:pt x="614434" y="815382"/>
                  </a:cubicBezTo>
                  <a:cubicBezTo>
                    <a:pt x="613988" y="815103"/>
                    <a:pt x="613542" y="814824"/>
                    <a:pt x="613096" y="814490"/>
                  </a:cubicBezTo>
                  <a:cubicBezTo>
                    <a:pt x="611536" y="813487"/>
                    <a:pt x="609976" y="812372"/>
                    <a:pt x="608527" y="811202"/>
                  </a:cubicBezTo>
                  <a:cubicBezTo>
                    <a:pt x="607970" y="810756"/>
                    <a:pt x="607412" y="810311"/>
                    <a:pt x="606855" y="809809"/>
                  </a:cubicBezTo>
                  <a:cubicBezTo>
                    <a:pt x="606131" y="809196"/>
                    <a:pt x="605406" y="808527"/>
                    <a:pt x="604682" y="807859"/>
                  </a:cubicBezTo>
                  <a:cubicBezTo>
                    <a:pt x="603512" y="806688"/>
                    <a:pt x="602341" y="805463"/>
                    <a:pt x="601283" y="804236"/>
                  </a:cubicBezTo>
                  <a:cubicBezTo>
                    <a:pt x="600168" y="802955"/>
                    <a:pt x="599165" y="801673"/>
                    <a:pt x="598218" y="800335"/>
                  </a:cubicBezTo>
                  <a:cubicBezTo>
                    <a:pt x="597716" y="799667"/>
                    <a:pt x="597270" y="798998"/>
                    <a:pt x="596824" y="798274"/>
                  </a:cubicBezTo>
                  <a:cubicBezTo>
                    <a:pt x="596044" y="797048"/>
                    <a:pt x="595320" y="795822"/>
                    <a:pt x="594707" y="794484"/>
                  </a:cubicBezTo>
                  <a:cubicBezTo>
                    <a:pt x="594595" y="794317"/>
                    <a:pt x="594540" y="794150"/>
                    <a:pt x="594484" y="793983"/>
                  </a:cubicBezTo>
                  <a:lnTo>
                    <a:pt x="594428" y="793983"/>
                  </a:lnTo>
                  <a:cubicBezTo>
                    <a:pt x="594094" y="793259"/>
                    <a:pt x="593760" y="792534"/>
                    <a:pt x="593425" y="791754"/>
                  </a:cubicBezTo>
                  <a:cubicBezTo>
                    <a:pt x="592812" y="790305"/>
                    <a:pt x="592255" y="788856"/>
                    <a:pt x="591809" y="787407"/>
                  </a:cubicBezTo>
                  <a:cubicBezTo>
                    <a:pt x="591363" y="785958"/>
                    <a:pt x="590973" y="784454"/>
                    <a:pt x="590695" y="782949"/>
                  </a:cubicBezTo>
                  <a:lnTo>
                    <a:pt x="590695" y="782949"/>
                  </a:lnTo>
                  <a:cubicBezTo>
                    <a:pt x="590360" y="781389"/>
                    <a:pt x="590137" y="779884"/>
                    <a:pt x="589970" y="778379"/>
                  </a:cubicBezTo>
                  <a:cubicBezTo>
                    <a:pt x="589859" y="776875"/>
                    <a:pt x="589747" y="775315"/>
                    <a:pt x="589747" y="773754"/>
                  </a:cubicBezTo>
                  <a:cubicBezTo>
                    <a:pt x="589747" y="772194"/>
                    <a:pt x="589747" y="770689"/>
                    <a:pt x="589970" y="76918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4684BD9-62B3-CE21-62EB-12377E83C983}"/>
                </a:ext>
              </a:extLst>
            </p:cNvPr>
            <p:cNvSpPr/>
            <p:nvPr/>
          </p:nvSpPr>
          <p:spPr>
            <a:xfrm>
              <a:off x="8865613" y="4390040"/>
              <a:ext cx="1165004" cy="617333"/>
            </a:xfrm>
            <a:custGeom>
              <a:avLst/>
              <a:gdLst>
                <a:gd name="connsiteX0" fmla="*/ 1450099 w 1450099"/>
                <a:gd name="connsiteY0" fmla="*/ 391809 h 768404"/>
                <a:gd name="connsiteX1" fmla="*/ 1413655 w 1450099"/>
                <a:gd name="connsiteY1" fmla="*/ 429535 h 768404"/>
                <a:gd name="connsiteX2" fmla="*/ 1343329 w 1450099"/>
                <a:gd name="connsiteY2" fmla="*/ 574423 h 768404"/>
                <a:gd name="connsiteX3" fmla="*/ 1352802 w 1450099"/>
                <a:gd name="connsiteY3" fmla="*/ 580497 h 768404"/>
                <a:gd name="connsiteX4" fmla="*/ 935972 w 1450099"/>
                <a:gd name="connsiteY4" fmla="*/ 413709 h 768404"/>
                <a:gd name="connsiteX5" fmla="*/ 726666 w 1450099"/>
                <a:gd name="connsiteY5" fmla="*/ 492171 h 768404"/>
                <a:gd name="connsiteX6" fmla="*/ 682419 w 1450099"/>
                <a:gd name="connsiteY6" fmla="*/ 587240 h 768404"/>
                <a:gd name="connsiteX7" fmla="*/ 616830 w 1450099"/>
                <a:gd name="connsiteY7" fmla="*/ 706939 h 768404"/>
                <a:gd name="connsiteX8" fmla="*/ 490555 w 1450099"/>
                <a:gd name="connsiteY8" fmla="*/ 767067 h 768404"/>
                <a:gd name="connsiteX9" fmla="*/ 461410 w 1450099"/>
                <a:gd name="connsiteY9" fmla="*/ 768405 h 768404"/>
                <a:gd name="connsiteX10" fmla="*/ 380496 w 1450099"/>
                <a:gd name="connsiteY10" fmla="*/ 759042 h 768404"/>
                <a:gd name="connsiteX11" fmla="*/ 380385 w 1450099"/>
                <a:gd name="connsiteY11" fmla="*/ 758987 h 768404"/>
                <a:gd name="connsiteX12" fmla="*/ 357426 w 1450099"/>
                <a:gd name="connsiteY12" fmla="*/ 752913 h 768404"/>
                <a:gd name="connsiteX13" fmla="*/ 228421 w 1450099"/>
                <a:gd name="connsiteY13" fmla="*/ 676345 h 768404"/>
                <a:gd name="connsiteX14" fmla="*/ 201784 w 1450099"/>
                <a:gd name="connsiteY14" fmla="*/ 645975 h 768404"/>
                <a:gd name="connsiteX15" fmla="*/ 189691 w 1450099"/>
                <a:gd name="connsiteY15" fmla="*/ 630483 h 768404"/>
                <a:gd name="connsiteX16" fmla="*/ 0 w 1450099"/>
                <a:gd name="connsiteY16" fmla="*/ 287713 h 768404"/>
                <a:gd name="connsiteX17" fmla="*/ 17219 w 1450099"/>
                <a:gd name="connsiteY17" fmla="*/ 279187 h 768404"/>
                <a:gd name="connsiteX18" fmla="*/ 48036 w 1450099"/>
                <a:gd name="connsiteY18" fmla="*/ 260296 h 768404"/>
                <a:gd name="connsiteX19" fmla="*/ 54388 w 1450099"/>
                <a:gd name="connsiteY19" fmla="*/ 254222 h 768404"/>
                <a:gd name="connsiteX20" fmla="*/ 57732 w 1450099"/>
                <a:gd name="connsiteY20" fmla="*/ 250767 h 768404"/>
                <a:gd name="connsiteX21" fmla="*/ 58457 w 1450099"/>
                <a:gd name="connsiteY21" fmla="*/ 249931 h 768404"/>
                <a:gd name="connsiteX22" fmla="*/ 61131 w 1450099"/>
                <a:gd name="connsiteY22" fmla="*/ 246977 h 768404"/>
                <a:gd name="connsiteX23" fmla="*/ 65088 w 1450099"/>
                <a:gd name="connsiteY23" fmla="*/ 242352 h 768404"/>
                <a:gd name="connsiteX24" fmla="*/ 65701 w 1450099"/>
                <a:gd name="connsiteY24" fmla="*/ 241516 h 768404"/>
                <a:gd name="connsiteX25" fmla="*/ 69602 w 1450099"/>
                <a:gd name="connsiteY25" fmla="*/ 236724 h 768404"/>
                <a:gd name="connsiteX26" fmla="*/ 72778 w 1450099"/>
                <a:gd name="connsiteY26" fmla="*/ 232600 h 768404"/>
                <a:gd name="connsiteX27" fmla="*/ 77570 w 1450099"/>
                <a:gd name="connsiteY27" fmla="*/ 226191 h 768404"/>
                <a:gd name="connsiteX28" fmla="*/ 80022 w 1450099"/>
                <a:gd name="connsiteY28" fmla="*/ 222848 h 768404"/>
                <a:gd name="connsiteX29" fmla="*/ 82419 w 1450099"/>
                <a:gd name="connsiteY29" fmla="*/ 219449 h 768404"/>
                <a:gd name="connsiteX30" fmla="*/ 84871 w 1450099"/>
                <a:gd name="connsiteY30" fmla="*/ 215938 h 768404"/>
                <a:gd name="connsiteX31" fmla="*/ 87322 w 1450099"/>
                <a:gd name="connsiteY31" fmla="*/ 212371 h 768404"/>
                <a:gd name="connsiteX32" fmla="*/ 89774 w 1450099"/>
                <a:gd name="connsiteY32" fmla="*/ 208694 h 768404"/>
                <a:gd name="connsiteX33" fmla="*/ 93007 w 1450099"/>
                <a:gd name="connsiteY33" fmla="*/ 203901 h 768404"/>
                <a:gd name="connsiteX34" fmla="*/ 123600 w 1450099"/>
                <a:gd name="connsiteY34" fmla="*/ 154193 h 768404"/>
                <a:gd name="connsiteX35" fmla="*/ 130287 w 1450099"/>
                <a:gd name="connsiteY35" fmla="*/ 142435 h 768404"/>
                <a:gd name="connsiteX36" fmla="*/ 133185 w 1450099"/>
                <a:gd name="connsiteY36" fmla="*/ 137309 h 768404"/>
                <a:gd name="connsiteX37" fmla="*/ 137643 w 1450099"/>
                <a:gd name="connsiteY37" fmla="*/ 129340 h 768404"/>
                <a:gd name="connsiteX38" fmla="*/ 163333 w 1450099"/>
                <a:gd name="connsiteY38" fmla="*/ 81527 h 768404"/>
                <a:gd name="connsiteX39" fmla="*/ 165729 w 1450099"/>
                <a:gd name="connsiteY39" fmla="*/ 76902 h 768404"/>
                <a:gd name="connsiteX40" fmla="*/ 167735 w 1450099"/>
                <a:gd name="connsiteY40" fmla="*/ 73057 h 768404"/>
                <a:gd name="connsiteX41" fmla="*/ 178490 w 1450099"/>
                <a:gd name="connsiteY41" fmla="*/ 51769 h 768404"/>
                <a:gd name="connsiteX42" fmla="*/ 179326 w 1450099"/>
                <a:gd name="connsiteY42" fmla="*/ 50098 h 768404"/>
                <a:gd name="connsiteX43" fmla="*/ 179382 w 1450099"/>
                <a:gd name="connsiteY43" fmla="*/ 50098 h 768404"/>
                <a:gd name="connsiteX44" fmla="*/ 207635 w 1450099"/>
                <a:gd name="connsiteY44" fmla="*/ 58345 h 768404"/>
                <a:gd name="connsiteX45" fmla="*/ 742826 w 1450099"/>
                <a:gd name="connsiteY45" fmla="*/ 277348 h 768404"/>
                <a:gd name="connsiteX46" fmla="*/ 1094067 w 1450099"/>
                <a:gd name="connsiteY46" fmla="*/ 57007 h 768404"/>
                <a:gd name="connsiteX47" fmla="*/ 1094290 w 1450099"/>
                <a:gd name="connsiteY47" fmla="*/ 56785 h 768404"/>
                <a:gd name="connsiteX48" fmla="*/ 1160436 w 1450099"/>
                <a:gd name="connsiteY48" fmla="*/ 111 h 768404"/>
                <a:gd name="connsiteX49" fmla="*/ 1160548 w 1450099"/>
                <a:gd name="connsiteY49" fmla="*/ 0 h 768404"/>
                <a:gd name="connsiteX50" fmla="*/ 1228478 w 1450099"/>
                <a:gd name="connsiteY50" fmla="*/ 228086 h 768404"/>
                <a:gd name="connsiteX51" fmla="*/ 1450099 w 1450099"/>
                <a:gd name="connsiteY51" fmla="*/ 391809 h 768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50099" h="768404">
                  <a:moveTo>
                    <a:pt x="1450099" y="391809"/>
                  </a:moveTo>
                  <a:cubicBezTo>
                    <a:pt x="1437004" y="404459"/>
                    <a:pt x="1424800" y="417108"/>
                    <a:pt x="1413655" y="429535"/>
                  </a:cubicBezTo>
                  <a:cubicBezTo>
                    <a:pt x="1354920" y="494902"/>
                    <a:pt x="1324772" y="553302"/>
                    <a:pt x="1343329" y="574423"/>
                  </a:cubicBezTo>
                  <a:cubicBezTo>
                    <a:pt x="1345781" y="577153"/>
                    <a:pt x="1348957" y="579215"/>
                    <a:pt x="1352802" y="580497"/>
                  </a:cubicBezTo>
                  <a:cubicBezTo>
                    <a:pt x="1098246" y="525885"/>
                    <a:pt x="935972" y="413709"/>
                    <a:pt x="935972" y="413709"/>
                  </a:cubicBezTo>
                  <a:cubicBezTo>
                    <a:pt x="827920" y="463417"/>
                    <a:pt x="746504" y="486821"/>
                    <a:pt x="726666" y="492171"/>
                  </a:cubicBezTo>
                  <a:cubicBezTo>
                    <a:pt x="721149" y="504710"/>
                    <a:pt x="704097" y="543216"/>
                    <a:pt x="682419" y="587240"/>
                  </a:cubicBezTo>
                  <a:cubicBezTo>
                    <a:pt x="662581" y="627697"/>
                    <a:pt x="638898" y="672890"/>
                    <a:pt x="616830" y="706939"/>
                  </a:cubicBezTo>
                  <a:cubicBezTo>
                    <a:pt x="595710" y="739483"/>
                    <a:pt x="549625" y="761327"/>
                    <a:pt x="490555" y="767067"/>
                  </a:cubicBezTo>
                  <a:cubicBezTo>
                    <a:pt x="481360" y="767959"/>
                    <a:pt x="471608" y="768405"/>
                    <a:pt x="461410" y="768405"/>
                  </a:cubicBezTo>
                  <a:cubicBezTo>
                    <a:pt x="436557" y="768405"/>
                    <a:pt x="408805" y="765618"/>
                    <a:pt x="380496" y="759042"/>
                  </a:cubicBezTo>
                  <a:cubicBezTo>
                    <a:pt x="380441" y="758987"/>
                    <a:pt x="380385" y="758987"/>
                    <a:pt x="380385" y="758987"/>
                  </a:cubicBezTo>
                  <a:lnTo>
                    <a:pt x="357426" y="752913"/>
                  </a:lnTo>
                  <a:cubicBezTo>
                    <a:pt x="311452" y="739037"/>
                    <a:pt x="265423" y="714796"/>
                    <a:pt x="228421" y="676345"/>
                  </a:cubicBezTo>
                  <a:cubicBezTo>
                    <a:pt x="219616" y="667150"/>
                    <a:pt x="210700" y="656953"/>
                    <a:pt x="201784" y="645975"/>
                  </a:cubicBezTo>
                  <a:lnTo>
                    <a:pt x="189691" y="630483"/>
                  </a:lnTo>
                  <a:cubicBezTo>
                    <a:pt x="101811" y="514684"/>
                    <a:pt x="18947" y="331123"/>
                    <a:pt x="0" y="287713"/>
                  </a:cubicBezTo>
                  <a:lnTo>
                    <a:pt x="17219" y="279187"/>
                  </a:lnTo>
                  <a:cubicBezTo>
                    <a:pt x="27138" y="273781"/>
                    <a:pt x="42519" y="265088"/>
                    <a:pt x="48036" y="260296"/>
                  </a:cubicBezTo>
                  <a:cubicBezTo>
                    <a:pt x="50098" y="258513"/>
                    <a:pt x="52271" y="256450"/>
                    <a:pt x="54388" y="254222"/>
                  </a:cubicBezTo>
                  <a:cubicBezTo>
                    <a:pt x="55559" y="253107"/>
                    <a:pt x="56618" y="251937"/>
                    <a:pt x="57732" y="250767"/>
                  </a:cubicBezTo>
                  <a:cubicBezTo>
                    <a:pt x="57955" y="250488"/>
                    <a:pt x="58178" y="250265"/>
                    <a:pt x="58457" y="249931"/>
                  </a:cubicBezTo>
                  <a:cubicBezTo>
                    <a:pt x="59348" y="248983"/>
                    <a:pt x="60240" y="247980"/>
                    <a:pt x="61131" y="246977"/>
                  </a:cubicBezTo>
                  <a:cubicBezTo>
                    <a:pt x="62413" y="245473"/>
                    <a:pt x="63750" y="243968"/>
                    <a:pt x="65088" y="242352"/>
                  </a:cubicBezTo>
                  <a:cubicBezTo>
                    <a:pt x="65255" y="242129"/>
                    <a:pt x="65478" y="241795"/>
                    <a:pt x="65701" y="241516"/>
                  </a:cubicBezTo>
                  <a:cubicBezTo>
                    <a:pt x="67038" y="240012"/>
                    <a:pt x="68320" y="238395"/>
                    <a:pt x="69602" y="236724"/>
                  </a:cubicBezTo>
                  <a:cubicBezTo>
                    <a:pt x="70605" y="235386"/>
                    <a:pt x="71719" y="233993"/>
                    <a:pt x="72778" y="232600"/>
                  </a:cubicBezTo>
                  <a:cubicBezTo>
                    <a:pt x="74338" y="230538"/>
                    <a:pt x="75954" y="228365"/>
                    <a:pt x="77570" y="226191"/>
                  </a:cubicBezTo>
                  <a:cubicBezTo>
                    <a:pt x="78351" y="225077"/>
                    <a:pt x="79187" y="223962"/>
                    <a:pt x="80022" y="222848"/>
                  </a:cubicBezTo>
                  <a:cubicBezTo>
                    <a:pt x="80803" y="221677"/>
                    <a:pt x="81583" y="220563"/>
                    <a:pt x="82419" y="219449"/>
                  </a:cubicBezTo>
                  <a:cubicBezTo>
                    <a:pt x="83255" y="218278"/>
                    <a:pt x="84090" y="217108"/>
                    <a:pt x="84871" y="215938"/>
                  </a:cubicBezTo>
                  <a:cubicBezTo>
                    <a:pt x="85651" y="214768"/>
                    <a:pt x="86487" y="213542"/>
                    <a:pt x="87322" y="212371"/>
                  </a:cubicBezTo>
                  <a:cubicBezTo>
                    <a:pt x="88158" y="211201"/>
                    <a:pt x="88939" y="209919"/>
                    <a:pt x="89774" y="208694"/>
                  </a:cubicBezTo>
                  <a:cubicBezTo>
                    <a:pt x="90833" y="207133"/>
                    <a:pt x="91948" y="205517"/>
                    <a:pt x="93007" y="203901"/>
                  </a:cubicBezTo>
                  <a:cubicBezTo>
                    <a:pt x="103316" y="188298"/>
                    <a:pt x="113681" y="171190"/>
                    <a:pt x="123600" y="154193"/>
                  </a:cubicBezTo>
                  <a:cubicBezTo>
                    <a:pt x="125829" y="150293"/>
                    <a:pt x="128114" y="146336"/>
                    <a:pt x="130287" y="142435"/>
                  </a:cubicBezTo>
                  <a:cubicBezTo>
                    <a:pt x="131290" y="140708"/>
                    <a:pt x="132238" y="139036"/>
                    <a:pt x="133185" y="137309"/>
                  </a:cubicBezTo>
                  <a:cubicBezTo>
                    <a:pt x="134634" y="134689"/>
                    <a:pt x="136194" y="132015"/>
                    <a:pt x="137643" y="129340"/>
                  </a:cubicBezTo>
                  <a:cubicBezTo>
                    <a:pt x="147339" y="111953"/>
                    <a:pt x="156088" y="95459"/>
                    <a:pt x="163333" y="81527"/>
                  </a:cubicBezTo>
                  <a:cubicBezTo>
                    <a:pt x="164169" y="79967"/>
                    <a:pt x="164949" y="78462"/>
                    <a:pt x="165729" y="76902"/>
                  </a:cubicBezTo>
                  <a:cubicBezTo>
                    <a:pt x="166398" y="75620"/>
                    <a:pt x="167066" y="74338"/>
                    <a:pt x="167735" y="73057"/>
                  </a:cubicBezTo>
                  <a:cubicBezTo>
                    <a:pt x="172193" y="64363"/>
                    <a:pt x="175871" y="57063"/>
                    <a:pt x="178490" y="51769"/>
                  </a:cubicBezTo>
                  <a:cubicBezTo>
                    <a:pt x="178769" y="51212"/>
                    <a:pt x="179103" y="50655"/>
                    <a:pt x="179326" y="50098"/>
                  </a:cubicBezTo>
                  <a:lnTo>
                    <a:pt x="179382" y="50098"/>
                  </a:lnTo>
                  <a:cubicBezTo>
                    <a:pt x="186737" y="52716"/>
                    <a:pt x="196378" y="55949"/>
                    <a:pt x="207635" y="58345"/>
                  </a:cubicBezTo>
                  <a:cubicBezTo>
                    <a:pt x="338256" y="306325"/>
                    <a:pt x="544888" y="365618"/>
                    <a:pt x="742826" y="277348"/>
                  </a:cubicBezTo>
                  <a:cubicBezTo>
                    <a:pt x="891782" y="210922"/>
                    <a:pt x="1020286" y="116746"/>
                    <a:pt x="1094067" y="57007"/>
                  </a:cubicBezTo>
                  <a:cubicBezTo>
                    <a:pt x="1094178" y="56952"/>
                    <a:pt x="1094234" y="56896"/>
                    <a:pt x="1094290" y="56785"/>
                  </a:cubicBezTo>
                  <a:cubicBezTo>
                    <a:pt x="1134524" y="24241"/>
                    <a:pt x="1158430" y="2006"/>
                    <a:pt x="1160436" y="111"/>
                  </a:cubicBezTo>
                  <a:lnTo>
                    <a:pt x="1160548" y="0"/>
                  </a:lnTo>
                  <a:cubicBezTo>
                    <a:pt x="1160938" y="95291"/>
                    <a:pt x="1187909" y="169852"/>
                    <a:pt x="1228478" y="228086"/>
                  </a:cubicBezTo>
                  <a:cubicBezTo>
                    <a:pt x="1287045" y="312176"/>
                    <a:pt x="1373922" y="362274"/>
                    <a:pt x="1450099" y="391809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78173E6-E112-F5D4-1F9D-D2AD75632C74}"/>
                </a:ext>
              </a:extLst>
            </p:cNvPr>
            <p:cNvSpPr/>
            <p:nvPr/>
          </p:nvSpPr>
          <p:spPr>
            <a:xfrm>
              <a:off x="9144531" y="4743007"/>
              <a:ext cx="304884" cy="121132"/>
            </a:xfrm>
            <a:custGeom>
              <a:avLst/>
              <a:gdLst>
                <a:gd name="connsiteX0" fmla="*/ 379493 w 379493"/>
                <a:gd name="connsiteY0" fmla="*/ 52828 h 150775"/>
                <a:gd name="connsiteX1" fmla="*/ 335247 w 379493"/>
                <a:gd name="connsiteY1" fmla="*/ 147897 h 150775"/>
                <a:gd name="connsiteX2" fmla="*/ 0 w 379493"/>
                <a:gd name="connsiteY2" fmla="*/ 0 h 150775"/>
                <a:gd name="connsiteX3" fmla="*/ 379493 w 379493"/>
                <a:gd name="connsiteY3" fmla="*/ 52828 h 15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493" h="150775">
                  <a:moveTo>
                    <a:pt x="379493" y="52828"/>
                  </a:moveTo>
                  <a:cubicBezTo>
                    <a:pt x="373976" y="65367"/>
                    <a:pt x="356924" y="103873"/>
                    <a:pt x="335247" y="147897"/>
                  </a:cubicBezTo>
                  <a:cubicBezTo>
                    <a:pt x="100362" y="175146"/>
                    <a:pt x="0" y="0"/>
                    <a:pt x="0" y="0"/>
                  </a:cubicBezTo>
                  <a:cubicBezTo>
                    <a:pt x="222904" y="102146"/>
                    <a:pt x="379493" y="52828"/>
                    <a:pt x="379493" y="52828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D67F27B7-355A-12B8-5881-E5CBE93C3ECF}"/>
                </a:ext>
              </a:extLst>
            </p:cNvPr>
            <p:cNvSpPr/>
            <p:nvPr/>
          </p:nvSpPr>
          <p:spPr>
            <a:xfrm>
              <a:off x="10344142" y="3257897"/>
              <a:ext cx="79143" cy="146600"/>
            </a:xfrm>
            <a:custGeom>
              <a:avLst/>
              <a:gdLst>
                <a:gd name="connsiteX0" fmla="*/ 95960 w 98511"/>
                <a:gd name="connsiteY0" fmla="*/ 182335 h 182475"/>
                <a:gd name="connsiteX1" fmla="*/ 59961 w 98511"/>
                <a:gd name="connsiteY1" fmla="*/ 83867 h 182475"/>
                <a:gd name="connsiteX2" fmla="*/ 0 w 98511"/>
                <a:gd name="connsiteY2" fmla="*/ 30148 h 182475"/>
                <a:gd name="connsiteX3" fmla="*/ 17554 w 98511"/>
                <a:gd name="connsiteY3" fmla="*/ 0 h 182475"/>
                <a:gd name="connsiteX4" fmla="*/ 91279 w 98511"/>
                <a:gd name="connsiteY4" fmla="*/ 79242 h 182475"/>
                <a:gd name="connsiteX5" fmla="*/ 95960 w 98511"/>
                <a:gd name="connsiteY5" fmla="*/ 182335 h 1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11" h="182475">
                  <a:moveTo>
                    <a:pt x="95960" y="182335"/>
                  </a:moveTo>
                  <a:cubicBezTo>
                    <a:pt x="95013" y="178601"/>
                    <a:pt x="79242" y="109891"/>
                    <a:pt x="59961" y="83867"/>
                  </a:cubicBezTo>
                  <a:cubicBezTo>
                    <a:pt x="41293" y="58679"/>
                    <a:pt x="2396" y="31819"/>
                    <a:pt x="0" y="30148"/>
                  </a:cubicBezTo>
                  <a:cubicBezTo>
                    <a:pt x="7690" y="21733"/>
                    <a:pt x="8024" y="7356"/>
                    <a:pt x="17554" y="0"/>
                  </a:cubicBezTo>
                  <a:cubicBezTo>
                    <a:pt x="37615" y="14990"/>
                    <a:pt x="82028" y="50655"/>
                    <a:pt x="91279" y="79242"/>
                  </a:cubicBezTo>
                  <a:cubicBezTo>
                    <a:pt x="103371" y="116356"/>
                    <a:pt x="96851" y="186013"/>
                    <a:pt x="95960" y="182335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C99FCFB-BE55-4001-E520-19A1D0440FDF}"/>
                </a:ext>
              </a:extLst>
            </p:cNvPr>
            <p:cNvSpPr/>
            <p:nvPr/>
          </p:nvSpPr>
          <p:spPr>
            <a:xfrm>
              <a:off x="10388375" y="3220649"/>
              <a:ext cx="176841" cy="50142"/>
            </a:xfrm>
            <a:custGeom>
              <a:avLst/>
              <a:gdLst>
                <a:gd name="connsiteX0" fmla="*/ 220117 w 220117"/>
                <a:gd name="connsiteY0" fmla="*/ 39231 h 62413"/>
                <a:gd name="connsiteX1" fmla="*/ 131903 w 220117"/>
                <a:gd name="connsiteY1" fmla="*/ 62413 h 62413"/>
                <a:gd name="connsiteX2" fmla="*/ 0 w 220117"/>
                <a:gd name="connsiteY2" fmla="*/ 33101 h 62413"/>
                <a:gd name="connsiteX3" fmla="*/ 8470 w 220117"/>
                <a:gd name="connsiteY3" fmla="*/ 0 h 62413"/>
                <a:gd name="connsiteX4" fmla="*/ 220117 w 220117"/>
                <a:gd name="connsiteY4" fmla="*/ 39231 h 62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117" h="62413">
                  <a:moveTo>
                    <a:pt x="220117" y="39231"/>
                  </a:moveTo>
                  <a:cubicBezTo>
                    <a:pt x="220117" y="39231"/>
                    <a:pt x="173698" y="62413"/>
                    <a:pt x="131903" y="62413"/>
                  </a:cubicBezTo>
                  <a:cubicBezTo>
                    <a:pt x="90109" y="62413"/>
                    <a:pt x="0" y="33101"/>
                    <a:pt x="0" y="33101"/>
                  </a:cubicBezTo>
                  <a:cubicBezTo>
                    <a:pt x="0" y="33101"/>
                    <a:pt x="3288" y="20507"/>
                    <a:pt x="8470" y="0"/>
                  </a:cubicBezTo>
                  <a:lnTo>
                    <a:pt x="220117" y="39231"/>
                  </a:ln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41E4C915-EDAB-8BA7-026E-4082B42889BA}"/>
                </a:ext>
              </a:extLst>
            </p:cNvPr>
            <p:cNvSpPr/>
            <p:nvPr/>
          </p:nvSpPr>
          <p:spPr>
            <a:xfrm>
              <a:off x="8234626" y="3998974"/>
              <a:ext cx="1274735" cy="851077"/>
            </a:xfrm>
            <a:custGeom>
              <a:avLst/>
              <a:gdLst>
                <a:gd name="connsiteX0" fmla="*/ 1429759 w 1586683"/>
                <a:gd name="connsiteY0" fmla="*/ 182614 h 1059349"/>
                <a:gd name="connsiteX1" fmla="*/ 1530178 w 1586683"/>
                <a:gd name="connsiteY1" fmla="*/ 134746 h 1059349"/>
                <a:gd name="connsiteX2" fmla="*/ 1530568 w 1586683"/>
                <a:gd name="connsiteY2" fmla="*/ 132070 h 1059349"/>
                <a:gd name="connsiteX3" fmla="*/ 1530902 w 1586683"/>
                <a:gd name="connsiteY3" fmla="*/ 129674 h 1059349"/>
                <a:gd name="connsiteX4" fmla="*/ 1531738 w 1586683"/>
                <a:gd name="connsiteY4" fmla="*/ 122931 h 1059349"/>
                <a:gd name="connsiteX5" fmla="*/ 1532072 w 1586683"/>
                <a:gd name="connsiteY5" fmla="*/ 119866 h 1059349"/>
                <a:gd name="connsiteX6" fmla="*/ 1532407 w 1586683"/>
                <a:gd name="connsiteY6" fmla="*/ 116523 h 1059349"/>
                <a:gd name="connsiteX7" fmla="*/ 1532741 w 1586683"/>
                <a:gd name="connsiteY7" fmla="*/ 113012 h 1059349"/>
                <a:gd name="connsiteX8" fmla="*/ 1533465 w 1586683"/>
                <a:gd name="connsiteY8" fmla="*/ 103483 h 1059349"/>
                <a:gd name="connsiteX9" fmla="*/ 1533800 w 1586683"/>
                <a:gd name="connsiteY9" fmla="*/ 97743 h 1059349"/>
                <a:gd name="connsiteX10" fmla="*/ 1534023 w 1586683"/>
                <a:gd name="connsiteY10" fmla="*/ 93062 h 1059349"/>
                <a:gd name="connsiteX11" fmla="*/ 1530345 w 1586683"/>
                <a:gd name="connsiteY11" fmla="*/ 33269 h 1059349"/>
                <a:gd name="connsiteX12" fmla="*/ 1525051 w 1586683"/>
                <a:gd name="connsiteY12" fmla="*/ 13709 h 1059349"/>
                <a:gd name="connsiteX13" fmla="*/ 1523658 w 1586683"/>
                <a:gd name="connsiteY13" fmla="*/ 9975 h 1059349"/>
                <a:gd name="connsiteX14" fmla="*/ 1523212 w 1586683"/>
                <a:gd name="connsiteY14" fmla="*/ 8972 h 1059349"/>
                <a:gd name="connsiteX15" fmla="*/ 1522599 w 1586683"/>
                <a:gd name="connsiteY15" fmla="*/ 7579 h 1059349"/>
                <a:gd name="connsiteX16" fmla="*/ 1521986 w 1586683"/>
                <a:gd name="connsiteY16" fmla="*/ 6186 h 1059349"/>
                <a:gd name="connsiteX17" fmla="*/ 1520704 w 1586683"/>
                <a:gd name="connsiteY17" fmla="*/ 3344 h 1059349"/>
                <a:gd name="connsiteX18" fmla="*/ 1520593 w 1586683"/>
                <a:gd name="connsiteY18" fmla="*/ 3121 h 1059349"/>
                <a:gd name="connsiteX19" fmla="*/ 1520035 w 1586683"/>
                <a:gd name="connsiteY19" fmla="*/ 2006 h 1059349"/>
                <a:gd name="connsiteX20" fmla="*/ 1518977 w 1586683"/>
                <a:gd name="connsiteY20" fmla="*/ 0 h 1059349"/>
                <a:gd name="connsiteX21" fmla="*/ 1262303 w 1586683"/>
                <a:gd name="connsiteY21" fmla="*/ 205072 h 1059349"/>
                <a:gd name="connsiteX22" fmla="*/ 1280470 w 1586683"/>
                <a:gd name="connsiteY22" fmla="*/ 223740 h 1059349"/>
                <a:gd name="connsiteX23" fmla="*/ 1288773 w 1586683"/>
                <a:gd name="connsiteY23" fmla="*/ 232711 h 1059349"/>
                <a:gd name="connsiteX24" fmla="*/ 1291336 w 1586683"/>
                <a:gd name="connsiteY24" fmla="*/ 235609 h 1059349"/>
                <a:gd name="connsiteX25" fmla="*/ 1295014 w 1586683"/>
                <a:gd name="connsiteY25" fmla="*/ 239789 h 1059349"/>
                <a:gd name="connsiteX26" fmla="*/ 1299807 w 1586683"/>
                <a:gd name="connsiteY26" fmla="*/ 245528 h 1059349"/>
                <a:gd name="connsiteX27" fmla="*/ 1310227 w 1586683"/>
                <a:gd name="connsiteY27" fmla="*/ 259683 h 1059349"/>
                <a:gd name="connsiteX28" fmla="*/ 1316580 w 1586683"/>
                <a:gd name="connsiteY28" fmla="*/ 275119 h 1059349"/>
                <a:gd name="connsiteX29" fmla="*/ 1319144 w 1586683"/>
                <a:gd name="connsiteY29" fmla="*/ 277014 h 1059349"/>
                <a:gd name="connsiteX30" fmla="*/ 1326611 w 1586683"/>
                <a:gd name="connsiteY30" fmla="*/ 274729 h 1059349"/>
                <a:gd name="connsiteX31" fmla="*/ 1333409 w 1586683"/>
                <a:gd name="connsiteY31" fmla="*/ 272778 h 1059349"/>
                <a:gd name="connsiteX32" fmla="*/ 1333911 w 1586683"/>
                <a:gd name="connsiteY32" fmla="*/ 272667 h 1059349"/>
                <a:gd name="connsiteX33" fmla="*/ 1338425 w 1586683"/>
                <a:gd name="connsiteY33" fmla="*/ 271441 h 1059349"/>
                <a:gd name="connsiteX34" fmla="*/ 1343440 w 1586683"/>
                <a:gd name="connsiteY34" fmla="*/ 270215 h 1059349"/>
                <a:gd name="connsiteX35" fmla="*/ 1349068 w 1586683"/>
                <a:gd name="connsiteY35" fmla="*/ 268933 h 1059349"/>
                <a:gd name="connsiteX36" fmla="*/ 1357427 w 1586683"/>
                <a:gd name="connsiteY36" fmla="*/ 267206 h 1059349"/>
                <a:gd name="connsiteX37" fmla="*/ 1362721 w 1586683"/>
                <a:gd name="connsiteY37" fmla="*/ 266203 h 1059349"/>
                <a:gd name="connsiteX38" fmla="*/ 1401284 w 1586683"/>
                <a:gd name="connsiteY38" fmla="*/ 261243 h 1059349"/>
                <a:gd name="connsiteX39" fmla="*/ 1408639 w 1586683"/>
                <a:gd name="connsiteY39" fmla="*/ 260742 h 1059349"/>
                <a:gd name="connsiteX40" fmla="*/ 1437728 w 1586683"/>
                <a:gd name="connsiteY40" fmla="*/ 259850 h 1059349"/>
                <a:gd name="connsiteX41" fmla="*/ 1439567 w 1586683"/>
                <a:gd name="connsiteY41" fmla="*/ 259850 h 1059349"/>
                <a:gd name="connsiteX42" fmla="*/ 1448818 w 1586683"/>
                <a:gd name="connsiteY42" fmla="*/ 260017 h 1059349"/>
                <a:gd name="connsiteX43" fmla="*/ 1451325 w 1586683"/>
                <a:gd name="connsiteY43" fmla="*/ 260073 h 1059349"/>
                <a:gd name="connsiteX44" fmla="*/ 1457957 w 1586683"/>
                <a:gd name="connsiteY44" fmla="*/ 260296 h 1059349"/>
                <a:gd name="connsiteX45" fmla="*/ 1460353 w 1586683"/>
                <a:gd name="connsiteY45" fmla="*/ 260407 h 1059349"/>
                <a:gd name="connsiteX46" fmla="*/ 1460464 w 1586683"/>
                <a:gd name="connsiteY46" fmla="*/ 260407 h 1059349"/>
                <a:gd name="connsiteX47" fmla="*/ 1479690 w 1586683"/>
                <a:gd name="connsiteY47" fmla="*/ 261633 h 1059349"/>
                <a:gd name="connsiteX48" fmla="*/ 1495070 w 1586683"/>
                <a:gd name="connsiteY48" fmla="*/ 263138 h 1059349"/>
                <a:gd name="connsiteX49" fmla="*/ 1505602 w 1586683"/>
                <a:gd name="connsiteY49" fmla="*/ 264420 h 1059349"/>
                <a:gd name="connsiteX50" fmla="*/ 1510674 w 1586683"/>
                <a:gd name="connsiteY50" fmla="*/ 265088 h 1059349"/>
                <a:gd name="connsiteX51" fmla="*/ 1529509 w 1586683"/>
                <a:gd name="connsiteY51" fmla="*/ 267986 h 1059349"/>
                <a:gd name="connsiteX52" fmla="*/ 1537812 w 1586683"/>
                <a:gd name="connsiteY52" fmla="*/ 269491 h 1059349"/>
                <a:gd name="connsiteX53" fmla="*/ 1538759 w 1586683"/>
                <a:gd name="connsiteY53" fmla="*/ 269658 h 1059349"/>
                <a:gd name="connsiteX54" fmla="*/ 1545446 w 1586683"/>
                <a:gd name="connsiteY54" fmla="*/ 270995 h 1059349"/>
                <a:gd name="connsiteX55" fmla="*/ 1571136 w 1586683"/>
                <a:gd name="connsiteY55" fmla="*/ 276958 h 1059349"/>
                <a:gd name="connsiteX56" fmla="*/ 1573086 w 1586683"/>
                <a:gd name="connsiteY56" fmla="*/ 277515 h 1059349"/>
                <a:gd name="connsiteX57" fmla="*/ 1574870 w 1586683"/>
                <a:gd name="connsiteY57" fmla="*/ 278017 h 1059349"/>
                <a:gd name="connsiteX58" fmla="*/ 1575260 w 1586683"/>
                <a:gd name="connsiteY58" fmla="*/ 278017 h 1059349"/>
                <a:gd name="connsiteX59" fmla="*/ 1575929 w 1586683"/>
                <a:gd name="connsiteY59" fmla="*/ 278184 h 1059349"/>
                <a:gd name="connsiteX60" fmla="*/ 1586684 w 1586683"/>
                <a:gd name="connsiteY60" fmla="*/ 280078 h 1059349"/>
                <a:gd name="connsiteX61" fmla="*/ 1429759 w 1586683"/>
                <a:gd name="connsiteY61" fmla="*/ 182558 h 1059349"/>
                <a:gd name="connsiteX62" fmla="*/ 964002 w 1586683"/>
                <a:gd name="connsiteY62" fmla="*/ 532015 h 1059349"/>
                <a:gd name="connsiteX63" fmla="*/ 963557 w 1586683"/>
                <a:gd name="connsiteY63" fmla="*/ 529842 h 1059349"/>
                <a:gd name="connsiteX64" fmla="*/ 961662 w 1586683"/>
                <a:gd name="connsiteY64" fmla="*/ 522430 h 1059349"/>
                <a:gd name="connsiteX65" fmla="*/ 959544 w 1586683"/>
                <a:gd name="connsiteY65" fmla="*/ 515520 h 1059349"/>
                <a:gd name="connsiteX66" fmla="*/ 954083 w 1586683"/>
                <a:gd name="connsiteY66" fmla="*/ 500920 h 1059349"/>
                <a:gd name="connsiteX67" fmla="*/ 951966 w 1586683"/>
                <a:gd name="connsiteY67" fmla="*/ 496016 h 1059349"/>
                <a:gd name="connsiteX68" fmla="*/ 948956 w 1586683"/>
                <a:gd name="connsiteY68" fmla="*/ 489608 h 1059349"/>
                <a:gd name="connsiteX69" fmla="*/ 947285 w 1586683"/>
                <a:gd name="connsiteY69" fmla="*/ 486264 h 1059349"/>
                <a:gd name="connsiteX70" fmla="*/ 945501 w 1586683"/>
                <a:gd name="connsiteY70" fmla="*/ 482809 h 1059349"/>
                <a:gd name="connsiteX71" fmla="*/ 941656 w 1586683"/>
                <a:gd name="connsiteY71" fmla="*/ 475788 h 1059349"/>
                <a:gd name="connsiteX72" fmla="*/ 937254 w 1586683"/>
                <a:gd name="connsiteY72" fmla="*/ 468432 h 1059349"/>
                <a:gd name="connsiteX73" fmla="*/ 933409 w 1586683"/>
                <a:gd name="connsiteY73" fmla="*/ 462358 h 1059349"/>
                <a:gd name="connsiteX74" fmla="*/ 932127 w 1586683"/>
                <a:gd name="connsiteY74" fmla="*/ 460686 h 1059349"/>
                <a:gd name="connsiteX75" fmla="*/ 931960 w 1586683"/>
                <a:gd name="connsiteY75" fmla="*/ 460519 h 1059349"/>
                <a:gd name="connsiteX76" fmla="*/ 931124 w 1586683"/>
                <a:gd name="connsiteY76" fmla="*/ 459404 h 1059349"/>
                <a:gd name="connsiteX77" fmla="*/ 930288 w 1586683"/>
                <a:gd name="connsiteY77" fmla="*/ 458179 h 1059349"/>
                <a:gd name="connsiteX78" fmla="*/ 659237 w 1586683"/>
                <a:gd name="connsiteY78" fmla="*/ 679912 h 1059349"/>
                <a:gd name="connsiteX79" fmla="*/ 606911 w 1586683"/>
                <a:gd name="connsiteY79" fmla="*/ 716858 h 1059349"/>
                <a:gd name="connsiteX80" fmla="*/ 263361 w 1586683"/>
                <a:gd name="connsiteY80" fmla="*/ 887380 h 1059349"/>
                <a:gd name="connsiteX81" fmla="*/ 263305 w 1586683"/>
                <a:gd name="connsiteY81" fmla="*/ 887380 h 1059349"/>
                <a:gd name="connsiteX82" fmla="*/ 187072 w 1586683"/>
                <a:gd name="connsiteY82" fmla="*/ 926109 h 1059349"/>
                <a:gd name="connsiteX83" fmla="*/ 138145 w 1586683"/>
                <a:gd name="connsiteY83" fmla="*/ 954474 h 1059349"/>
                <a:gd name="connsiteX84" fmla="*/ 0 w 1586683"/>
                <a:gd name="connsiteY84" fmla="*/ 1046254 h 1059349"/>
                <a:gd name="connsiteX85" fmla="*/ 8415 w 1586683"/>
                <a:gd name="connsiteY85" fmla="*/ 1056006 h 1059349"/>
                <a:gd name="connsiteX86" fmla="*/ 15715 w 1586683"/>
                <a:gd name="connsiteY86" fmla="*/ 1059350 h 1059349"/>
                <a:gd name="connsiteX87" fmla="*/ 19838 w 1586683"/>
                <a:gd name="connsiteY87" fmla="*/ 1058458 h 1059349"/>
                <a:gd name="connsiteX88" fmla="*/ 163333 w 1586683"/>
                <a:gd name="connsiteY88" fmla="*/ 989637 h 1059349"/>
                <a:gd name="connsiteX89" fmla="*/ 170298 w 1586683"/>
                <a:gd name="connsiteY89" fmla="*/ 986293 h 1059349"/>
                <a:gd name="connsiteX90" fmla="*/ 170521 w 1586683"/>
                <a:gd name="connsiteY90" fmla="*/ 986293 h 1059349"/>
                <a:gd name="connsiteX91" fmla="*/ 502090 w 1586683"/>
                <a:gd name="connsiteY91" fmla="*/ 882141 h 1059349"/>
                <a:gd name="connsiteX92" fmla="*/ 502146 w 1586683"/>
                <a:gd name="connsiteY92" fmla="*/ 882141 h 1059349"/>
                <a:gd name="connsiteX93" fmla="*/ 785401 w 1586683"/>
                <a:gd name="connsiteY93" fmla="*/ 774479 h 1059349"/>
                <a:gd name="connsiteX94" fmla="*/ 802620 w 1586683"/>
                <a:gd name="connsiteY94" fmla="*/ 765953 h 1059349"/>
                <a:gd name="connsiteX95" fmla="*/ 833437 w 1586683"/>
                <a:gd name="connsiteY95" fmla="*/ 747062 h 1059349"/>
                <a:gd name="connsiteX96" fmla="*/ 835443 w 1586683"/>
                <a:gd name="connsiteY96" fmla="*/ 745223 h 1059349"/>
                <a:gd name="connsiteX97" fmla="*/ 836613 w 1586683"/>
                <a:gd name="connsiteY97" fmla="*/ 744164 h 1059349"/>
                <a:gd name="connsiteX98" fmla="*/ 841238 w 1586683"/>
                <a:gd name="connsiteY98" fmla="*/ 739539 h 1059349"/>
                <a:gd name="connsiteX99" fmla="*/ 841461 w 1586683"/>
                <a:gd name="connsiteY99" fmla="*/ 739260 h 1059349"/>
                <a:gd name="connsiteX100" fmla="*/ 841740 w 1586683"/>
                <a:gd name="connsiteY100" fmla="*/ 739037 h 1059349"/>
                <a:gd name="connsiteX101" fmla="*/ 842297 w 1586683"/>
                <a:gd name="connsiteY101" fmla="*/ 738424 h 1059349"/>
                <a:gd name="connsiteX102" fmla="*/ 843467 w 1586683"/>
                <a:gd name="connsiteY102" fmla="*/ 737142 h 1059349"/>
                <a:gd name="connsiteX103" fmla="*/ 843857 w 1586683"/>
                <a:gd name="connsiteY103" fmla="*/ 736697 h 1059349"/>
                <a:gd name="connsiteX104" fmla="*/ 843857 w 1586683"/>
                <a:gd name="connsiteY104" fmla="*/ 736697 h 1059349"/>
                <a:gd name="connsiteX105" fmla="*/ 844916 w 1586683"/>
                <a:gd name="connsiteY105" fmla="*/ 735471 h 1059349"/>
                <a:gd name="connsiteX106" fmla="*/ 846476 w 1586683"/>
                <a:gd name="connsiteY106" fmla="*/ 733743 h 1059349"/>
                <a:gd name="connsiteX107" fmla="*/ 850712 w 1586683"/>
                <a:gd name="connsiteY107" fmla="*/ 728728 h 1059349"/>
                <a:gd name="connsiteX108" fmla="*/ 852662 w 1586683"/>
                <a:gd name="connsiteY108" fmla="*/ 726387 h 1059349"/>
                <a:gd name="connsiteX109" fmla="*/ 854947 w 1586683"/>
                <a:gd name="connsiteY109" fmla="*/ 723490 h 1059349"/>
                <a:gd name="connsiteX110" fmla="*/ 858123 w 1586683"/>
                <a:gd name="connsiteY110" fmla="*/ 719366 h 1059349"/>
                <a:gd name="connsiteX111" fmla="*/ 859851 w 1586683"/>
                <a:gd name="connsiteY111" fmla="*/ 717137 h 1059349"/>
                <a:gd name="connsiteX112" fmla="*/ 860074 w 1586683"/>
                <a:gd name="connsiteY112" fmla="*/ 716747 h 1059349"/>
                <a:gd name="connsiteX113" fmla="*/ 860185 w 1586683"/>
                <a:gd name="connsiteY113" fmla="*/ 716635 h 1059349"/>
                <a:gd name="connsiteX114" fmla="*/ 860519 w 1586683"/>
                <a:gd name="connsiteY114" fmla="*/ 716189 h 1059349"/>
                <a:gd name="connsiteX115" fmla="*/ 862748 w 1586683"/>
                <a:gd name="connsiteY115" fmla="*/ 713236 h 1059349"/>
                <a:gd name="connsiteX116" fmla="*/ 862916 w 1586683"/>
                <a:gd name="connsiteY116" fmla="*/ 712957 h 1059349"/>
                <a:gd name="connsiteX117" fmla="*/ 865368 w 1586683"/>
                <a:gd name="connsiteY117" fmla="*/ 709614 h 1059349"/>
                <a:gd name="connsiteX118" fmla="*/ 866538 w 1586683"/>
                <a:gd name="connsiteY118" fmla="*/ 707998 h 1059349"/>
                <a:gd name="connsiteX119" fmla="*/ 867764 w 1586683"/>
                <a:gd name="connsiteY119" fmla="*/ 706215 h 1059349"/>
                <a:gd name="connsiteX120" fmla="*/ 873281 w 1586683"/>
                <a:gd name="connsiteY120" fmla="*/ 698246 h 1059349"/>
                <a:gd name="connsiteX121" fmla="*/ 873615 w 1586683"/>
                <a:gd name="connsiteY121" fmla="*/ 697800 h 1059349"/>
                <a:gd name="connsiteX122" fmla="*/ 873894 w 1586683"/>
                <a:gd name="connsiteY122" fmla="*/ 697298 h 1059349"/>
                <a:gd name="connsiteX123" fmla="*/ 875120 w 1586683"/>
                <a:gd name="connsiteY123" fmla="*/ 695460 h 1059349"/>
                <a:gd name="connsiteX124" fmla="*/ 875677 w 1586683"/>
                <a:gd name="connsiteY124" fmla="*/ 694679 h 1059349"/>
                <a:gd name="connsiteX125" fmla="*/ 878352 w 1586683"/>
                <a:gd name="connsiteY125" fmla="*/ 690667 h 1059349"/>
                <a:gd name="connsiteX126" fmla="*/ 881027 w 1586683"/>
                <a:gd name="connsiteY126" fmla="*/ 686543 h 1059349"/>
                <a:gd name="connsiteX127" fmla="*/ 885317 w 1586683"/>
                <a:gd name="connsiteY127" fmla="*/ 679912 h 1059349"/>
                <a:gd name="connsiteX128" fmla="*/ 886320 w 1586683"/>
                <a:gd name="connsiteY128" fmla="*/ 678352 h 1059349"/>
                <a:gd name="connsiteX129" fmla="*/ 889943 w 1586683"/>
                <a:gd name="connsiteY129" fmla="*/ 672556 h 1059349"/>
                <a:gd name="connsiteX130" fmla="*/ 894958 w 1586683"/>
                <a:gd name="connsiteY130" fmla="*/ 664420 h 1059349"/>
                <a:gd name="connsiteX131" fmla="*/ 895794 w 1586683"/>
                <a:gd name="connsiteY131" fmla="*/ 663027 h 1059349"/>
                <a:gd name="connsiteX132" fmla="*/ 897633 w 1586683"/>
                <a:gd name="connsiteY132" fmla="*/ 660018 h 1059349"/>
                <a:gd name="connsiteX133" fmla="*/ 898190 w 1586683"/>
                <a:gd name="connsiteY133" fmla="*/ 659126 h 1059349"/>
                <a:gd name="connsiteX134" fmla="*/ 899639 w 1586683"/>
                <a:gd name="connsiteY134" fmla="*/ 656618 h 1059349"/>
                <a:gd name="connsiteX135" fmla="*/ 901422 w 1586683"/>
                <a:gd name="connsiteY135" fmla="*/ 653721 h 1059349"/>
                <a:gd name="connsiteX136" fmla="*/ 905212 w 1586683"/>
                <a:gd name="connsiteY136" fmla="*/ 647312 h 1059349"/>
                <a:gd name="connsiteX137" fmla="*/ 911174 w 1586683"/>
                <a:gd name="connsiteY137" fmla="*/ 637003 h 1059349"/>
                <a:gd name="connsiteX138" fmla="*/ 915632 w 1586683"/>
                <a:gd name="connsiteY138" fmla="*/ 629201 h 1059349"/>
                <a:gd name="connsiteX139" fmla="*/ 917806 w 1586683"/>
                <a:gd name="connsiteY139" fmla="*/ 625301 h 1059349"/>
                <a:gd name="connsiteX140" fmla="*/ 918140 w 1586683"/>
                <a:gd name="connsiteY140" fmla="*/ 624799 h 1059349"/>
                <a:gd name="connsiteX141" fmla="*/ 918530 w 1586683"/>
                <a:gd name="connsiteY141" fmla="*/ 624075 h 1059349"/>
                <a:gd name="connsiteX142" fmla="*/ 924270 w 1586683"/>
                <a:gd name="connsiteY142" fmla="*/ 613709 h 1059349"/>
                <a:gd name="connsiteX143" fmla="*/ 926220 w 1586683"/>
                <a:gd name="connsiteY143" fmla="*/ 610254 h 1059349"/>
                <a:gd name="connsiteX144" fmla="*/ 930065 w 1586683"/>
                <a:gd name="connsiteY144" fmla="*/ 603233 h 1059349"/>
                <a:gd name="connsiteX145" fmla="*/ 932462 w 1586683"/>
                <a:gd name="connsiteY145" fmla="*/ 598775 h 1059349"/>
                <a:gd name="connsiteX146" fmla="*/ 933465 w 1586683"/>
                <a:gd name="connsiteY146" fmla="*/ 596992 h 1059349"/>
                <a:gd name="connsiteX147" fmla="*/ 935136 w 1586683"/>
                <a:gd name="connsiteY147" fmla="*/ 593871 h 1059349"/>
                <a:gd name="connsiteX148" fmla="*/ 940207 w 1586683"/>
                <a:gd name="connsiteY148" fmla="*/ 584398 h 1059349"/>
                <a:gd name="connsiteX149" fmla="*/ 945669 w 1586683"/>
                <a:gd name="connsiteY149" fmla="*/ 574033 h 1059349"/>
                <a:gd name="connsiteX150" fmla="*/ 945891 w 1586683"/>
                <a:gd name="connsiteY150" fmla="*/ 573643 h 1059349"/>
                <a:gd name="connsiteX151" fmla="*/ 947006 w 1586683"/>
                <a:gd name="connsiteY151" fmla="*/ 571414 h 1059349"/>
                <a:gd name="connsiteX152" fmla="*/ 948232 w 1586683"/>
                <a:gd name="connsiteY152" fmla="*/ 569129 h 1059349"/>
                <a:gd name="connsiteX153" fmla="*/ 948622 w 1586683"/>
                <a:gd name="connsiteY153" fmla="*/ 568293 h 1059349"/>
                <a:gd name="connsiteX154" fmla="*/ 950182 w 1586683"/>
                <a:gd name="connsiteY154" fmla="*/ 565284 h 1059349"/>
                <a:gd name="connsiteX155" fmla="*/ 950684 w 1586683"/>
                <a:gd name="connsiteY155" fmla="*/ 564392 h 1059349"/>
                <a:gd name="connsiteX156" fmla="*/ 951074 w 1586683"/>
                <a:gd name="connsiteY156" fmla="*/ 563668 h 1059349"/>
                <a:gd name="connsiteX157" fmla="*/ 951687 w 1586683"/>
                <a:gd name="connsiteY157" fmla="*/ 562386 h 1059349"/>
                <a:gd name="connsiteX158" fmla="*/ 954585 w 1586683"/>
                <a:gd name="connsiteY158" fmla="*/ 556814 h 1059349"/>
                <a:gd name="connsiteX159" fmla="*/ 957204 w 1586683"/>
                <a:gd name="connsiteY159" fmla="*/ 551687 h 1059349"/>
                <a:gd name="connsiteX160" fmla="*/ 958095 w 1586683"/>
                <a:gd name="connsiteY160" fmla="*/ 549959 h 1059349"/>
                <a:gd name="connsiteX161" fmla="*/ 959154 w 1586683"/>
                <a:gd name="connsiteY161" fmla="*/ 547897 h 1059349"/>
                <a:gd name="connsiteX162" fmla="*/ 961495 w 1586683"/>
                <a:gd name="connsiteY162" fmla="*/ 543272 h 1059349"/>
                <a:gd name="connsiteX163" fmla="*/ 961662 w 1586683"/>
                <a:gd name="connsiteY163" fmla="*/ 542882 h 1059349"/>
                <a:gd name="connsiteX164" fmla="*/ 962721 w 1586683"/>
                <a:gd name="connsiteY164" fmla="*/ 540764 h 1059349"/>
                <a:gd name="connsiteX165" fmla="*/ 962944 w 1586683"/>
                <a:gd name="connsiteY165" fmla="*/ 540319 h 1059349"/>
                <a:gd name="connsiteX166" fmla="*/ 964448 w 1586683"/>
                <a:gd name="connsiteY166" fmla="*/ 537309 h 1059349"/>
                <a:gd name="connsiteX167" fmla="*/ 964671 w 1586683"/>
                <a:gd name="connsiteY167" fmla="*/ 536864 h 1059349"/>
                <a:gd name="connsiteX168" fmla="*/ 964727 w 1586683"/>
                <a:gd name="connsiteY168" fmla="*/ 536864 h 1059349"/>
                <a:gd name="connsiteX169" fmla="*/ 963947 w 1586683"/>
                <a:gd name="connsiteY169" fmla="*/ 532015 h 105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1586683" h="1059349">
                  <a:moveTo>
                    <a:pt x="1429759" y="182614"/>
                  </a:moveTo>
                  <a:lnTo>
                    <a:pt x="1530178" y="134746"/>
                  </a:lnTo>
                  <a:cubicBezTo>
                    <a:pt x="1530289" y="133965"/>
                    <a:pt x="1530456" y="133074"/>
                    <a:pt x="1530568" y="132070"/>
                  </a:cubicBezTo>
                  <a:cubicBezTo>
                    <a:pt x="1530679" y="131346"/>
                    <a:pt x="1530791" y="130566"/>
                    <a:pt x="1530902" y="129674"/>
                  </a:cubicBezTo>
                  <a:cubicBezTo>
                    <a:pt x="1531181" y="127668"/>
                    <a:pt x="1531459" y="125439"/>
                    <a:pt x="1531738" y="122931"/>
                  </a:cubicBezTo>
                  <a:cubicBezTo>
                    <a:pt x="1531849" y="121928"/>
                    <a:pt x="1531961" y="120925"/>
                    <a:pt x="1532072" y="119866"/>
                  </a:cubicBezTo>
                  <a:cubicBezTo>
                    <a:pt x="1532184" y="118752"/>
                    <a:pt x="1532295" y="117693"/>
                    <a:pt x="1532407" y="116523"/>
                  </a:cubicBezTo>
                  <a:cubicBezTo>
                    <a:pt x="1532518" y="115408"/>
                    <a:pt x="1532630" y="114238"/>
                    <a:pt x="1532741" y="113012"/>
                  </a:cubicBezTo>
                  <a:cubicBezTo>
                    <a:pt x="1533020" y="110003"/>
                    <a:pt x="1533242" y="106827"/>
                    <a:pt x="1533465" y="103483"/>
                  </a:cubicBezTo>
                  <a:cubicBezTo>
                    <a:pt x="1533577" y="101589"/>
                    <a:pt x="1533688" y="99694"/>
                    <a:pt x="1533800" y="97743"/>
                  </a:cubicBezTo>
                  <a:cubicBezTo>
                    <a:pt x="1533911" y="96239"/>
                    <a:pt x="1533967" y="94679"/>
                    <a:pt x="1534023" y="93062"/>
                  </a:cubicBezTo>
                  <a:cubicBezTo>
                    <a:pt x="1534747" y="74617"/>
                    <a:pt x="1534190" y="53051"/>
                    <a:pt x="1530345" y="33269"/>
                  </a:cubicBezTo>
                  <a:lnTo>
                    <a:pt x="1525051" y="13709"/>
                  </a:lnTo>
                  <a:cubicBezTo>
                    <a:pt x="1524605" y="12371"/>
                    <a:pt x="1524103" y="11145"/>
                    <a:pt x="1523658" y="9975"/>
                  </a:cubicBezTo>
                  <a:cubicBezTo>
                    <a:pt x="1523435" y="9585"/>
                    <a:pt x="1523379" y="9306"/>
                    <a:pt x="1523212" y="8972"/>
                  </a:cubicBezTo>
                  <a:cubicBezTo>
                    <a:pt x="1523045" y="8526"/>
                    <a:pt x="1522822" y="8080"/>
                    <a:pt x="1522599" y="7579"/>
                  </a:cubicBezTo>
                  <a:cubicBezTo>
                    <a:pt x="1522432" y="7077"/>
                    <a:pt x="1522209" y="6631"/>
                    <a:pt x="1521986" y="6186"/>
                  </a:cubicBezTo>
                  <a:cubicBezTo>
                    <a:pt x="1521596" y="5183"/>
                    <a:pt x="1521150" y="4291"/>
                    <a:pt x="1520704" y="3344"/>
                  </a:cubicBezTo>
                  <a:cubicBezTo>
                    <a:pt x="1520704" y="3232"/>
                    <a:pt x="1520704" y="3176"/>
                    <a:pt x="1520593" y="3121"/>
                  </a:cubicBezTo>
                  <a:cubicBezTo>
                    <a:pt x="1520426" y="2731"/>
                    <a:pt x="1520203" y="2397"/>
                    <a:pt x="1520035" y="2006"/>
                  </a:cubicBezTo>
                  <a:cubicBezTo>
                    <a:pt x="1519701" y="1282"/>
                    <a:pt x="1519311" y="613"/>
                    <a:pt x="1518977" y="0"/>
                  </a:cubicBezTo>
                  <a:cubicBezTo>
                    <a:pt x="1518977" y="0"/>
                    <a:pt x="1404460" y="105434"/>
                    <a:pt x="1262303" y="205072"/>
                  </a:cubicBezTo>
                  <a:cubicBezTo>
                    <a:pt x="1268767" y="211536"/>
                    <a:pt x="1274897" y="217777"/>
                    <a:pt x="1280470" y="223740"/>
                  </a:cubicBezTo>
                  <a:cubicBezTo>
                    <a:pt x="1283368" y="226860"/>
                    <a:pt x="1286154" y="229814"/>
                    <a:pt x="1288773" y="232711"/>
                  </a:cubicBezTo>
                  <a:cubicBezTo>
                    <a:pt x="1289665" y="233714"/>
                    <a:pt x="1290500" y="234662"/>
                    <a:pt x="1291336" y="235609"/>
                  </a:cubicBezTo>
                  <a:cubicBezTo>
                    <a:pt x="1292618" y="237002"/>
                    <a:pt x="1293844" y="238396"/>
                    <a:pt x="1295014" y="239789"/>
                  </a:cubicBezTo>
                  <a:cubicBezTo>
                    <a:pt x="1296742" y="241739"/>
                    <a:pt x="1298302" y="243690"/>
                    <a:pt x="1299807" y="245528"/>
                  </a:cubicBezTo>
                  <a:cubicBezTo>
                    <a:pt x="1304098" y="250767"/>
                    <a:pt x="1307608" y="255503"/>
                    <a:pt x="1310227" y="259683"/>
                  </a:cubicBezTo>
                  <a:lnTo>
                    <a:pt x="1316580" y="275119"/>
                  </a:lnTo>
                  <a:lnTo>
                    <a:pt x="1319144" y="277014"/>
                  </a:lnTo>
                  <a:cubicBezTo>
                    <a:pt x="1321651" y="276233"/>
                    <a:pt x="1324159" y="275453"/>
                    <a:pt x="1326611" y="274729"/>
                  </a:cubicBezTo>
                  <a:cubicBezTo>
                    <a:pt x="1328840" y="274060"/>
                    <a:pt x="1331125" y="273391"/>
                    <a:pt x="1333409" y="272778"/>
                  </a:cubicBezTo>
                  <a:cubicBezTo>
                    <a:pt x="1333577" y="272723"/>
                    <a:pt x="1333744" y="272667"/>
                    <a:pt x="1333911" y="272667"/>
                  </a:cubicBezTo>
                  <a:cubicBezTo>
                    <a:pt x="1335416" y="272221"/>
                    <a:pt x="1336920" y="271831"/>
                    <a:pt x="1338425" y="271441"/>
                  </a:cubicBezTo>
                  <a:cubicBezTo>
                    <a:pt x="1340096" y="270995"/>
                    <a:pt x="1341768" y="270605"/>
                    <a:pt x="1343440" y="270215"/>
                  </a:cubicBezTo>
                  <a:cubicBezTo>
                    <a:pt x="1345279" y="269769"/>
                    <a:pt x="1347174" y="269323"/>
                    <a:pt x="1349068" y="268933"/>
                  </a:cubicBezTo>
                  <a:cubicBezTo>
                    <a:pt x="1351855" y="268320"/>
                    <a:pt x="1354585" y="267763"/>
                    <a:pt x="1357427" y="267206"/>
                  </a:cubicBezTo>
                  <a:cubicBezTo>
                    <a:pt x="1359155" y="266871"/>
                    <a:pt x="1360994" y="266537"/>
                    <a:pt x="1362721" y="266203"/>
                  </a:cubicBezTo>
                  <a:cubicBezTo>
                    <a:pt x="1375650" y="263862"/>
                    <a:pt x="1388578" y="262302"/>
                    <a:pt x="1401284" y="261243"/>
                  </a:cubicBezTo>
                  <a:cubicBezTo>
                    <a:pt x="1403680" y="261020"/>
                    <a:pt x="1406187" y="260853"/>
                    <a:pt x="1408639" y="260742"/>
                  </a:cubicBezTo>
                  <a:cubicBezTo>
                    <a:pt x="1418503" y="260129"/>
                    <a:pt x="1428255" y="259850"/>
                    <a:pt x="1437728" y="259850"/>
                  </a:cubicBezTo>
                  <a:lnTo>
                    <a:pt x="1439567" y="259850"/>
                  </a:lnTo>
                  <a:cubicBezTo>
                    <a:pt x="1442688" y="259850"/>
                    <a:pt x="1445753" y="259906"/>
                    <a:pt x="1448818" y="260017"/>
                  </a:cubicBezTo>
                  <a:cubicBezTo>
                    <a:pt x="1449654" y="260017"/>
                    <a:pt x="1450489" y="260073"/>
                    <a:pt x="1451325" y="260073"/>
                  </a:cubicBezTo>
                  <a:cubicBezTo>
                    <a:pt x="1453554" y="260129"/>
                    <a:pt x="1455783" y="260184"/>
                    <a:pt x="1457957" y="260296"/>
                  </a:cubicBezTo>
                  <a:cubicBezTo>
                    <a:pt x="1458793" y="260296"/>
                    <a:pt x="1459573" y="260296"/>
                    <a:pt x="1460353" y="260407"/>
                  </a:cubicBezTo>
                  <a:lnTo>
                    <a:pt x="1460464" y="260407"/>
                  </a:lnTo>
                  <a:cubicBezTo>
                    <a:pt x="1467040" y="260686"/>
                    <a:pt x="1473504" y="261132"/>
                    <a:pt x="1479690" y="261633"/>
                  </a:cubicBezTo>
                  <a:cubicBezTo>
                    <a:pt x="1484984" y="262079"/>
                    <a:pt x="1490111" y="262580"/>
                    <a:pt x="1495070" y="263138"/>
                  </a:cubicBezTo>
                  <a:cubicBezTo>
                    <a:pt x="1498637" y="263528"/>
                    <a:pt x="1502147" y="263974"/>
                    <a:pt x="1505602" y="264420"/>
                  </a:cubicBezTo>
                  <a:cubicBezTo>
                    <a:pt x="1507330" y="264643"/>
                    <a:pt x="1509002" y="264865"/>
                    <a:pt x="1510674" y="265088"/>
                  </a:cubicBezTo>
                  <a:cubicBezTo>
                    <a:pt x="1517361" y="265980"/>
                    <a:pt x="1523658" y="266983"/>
                    <a:pt x="1529509" y="267986"/>
                  </a:cubicBezTo>
                  <a:cubicBezTo>
                    <a:pt x="1532351" y="268488"/>
                    <a:pt x="1535137" y="268989"/>
                    <a:pt x="1537812" y="269491"/>
                  </a:cubicBezTo>
                  <a:cubicBezTo>
                    <a:pt x="1538146" y="269602"/>
                    <a:pt x="1538425" y="269658"/>
                    <a:pt x="1538759" y="269658"/>
                  </a:cubicBezTo>
                  <a:cubicBezTo>
                    <a:pt x="1541100" y="270104"/>
                    <a:pt x="1543273" y="270550"/>
                    <a:pt x="1545446" y="270995"/>
                  </a:cubicBezTo>
                  <a:cubicBezTo>
                    <a:pt x="1557539" y="273447"/>
                    <a:pt x="1566399" y="275732"/>
                    <a:pt x="1571136" y="276958"/>
                  </a:cubicBezTo>
                  <a:cubicBezTo>
                    <a:pt x="1571916" y="277181"/>
                    <a:pt x="1572585" y="277348"/>
                    <a:pt x="1573086" y="277515"/>
                  </a:cubicBezTo>
                  <a:cubicBezTo>
                    <a:pt x="1574201" y="277794"/>
                    <a:pt x="1574814" y="278017"/>
                    <a:pt x="1574870" y="278017"/>
                  </a:cubicBezTo>
                  <a:cubicBezTo>
                    <a:pt x="1575037" y="278017"/>
                    <a:pt x="1575148" y="278017"/>
                    <a:pt x="1575260" y="278017"/>
                  </a:cubicBezTo>
                  <a:cubicBezTo>
                    <a:pt x="1575538" y="278017"/>
                    <a:pt x="1575706" y="278128"/>
                    <a:pt x="1575929" y="278184"/>
                  </a:cubicBezTo>
                  <a:cubicBezTo>
                    <a:pt x="1576096" y="278184"/>
                    <a:pt x="1579941" y="278908"/>
                    <a:pt x="1586684" y="280078"/>
                  </a:cubicBezTo>
                  <a:cubicBezTo>
                    <a:pt x="1544834" y="176986"/>
                    <a:pt x="1429759" y="182558"/>
                    <a:pt x="1429759" y="182558"/>
                  </a:cubicBezTo>
                  <a:close/>
                  <a:moveTo>
                    <a:pt x="964002" y="532015"/>
                  </a:moveTo>
                  <a:cubicBezTo>
                    <a:pt x="963835" y="531347"/>
                    <a:pt x="963668" y="530622"/>
                    <a:pt x="963557" y="529842"/>
                  </a:cubicBezTo>
                  <a:cubicBezTo>
                    <a:pt x="963111" y="527780"/>
                    <a:pt x="962498" y="525272"/>
                    <a:pt x="961662" y="522430"/>
                  </a:cubicBezTo>
                  <a:cubicBezTo>
                    <a:pt x="961105" y="520313"/>
                    <a:pt x="960380" y="518028"/>
                    <a:pt x="959544" y="515520"/>
                  </a:cubicBezTo>
                  <a:cubicBezTo>
                    <a:pt x="958151" y="511174"/>
                    <a:pt x="956368" y="506270"/>
                    <a:pt x="954083" y="500920"/>
                  </a:cubicBezTo>
                  <a:cubicBezTo>
                    <a:pt x="953414" y="499304"/>
                    <a:pt x="952746" y="497688"/>
                    <a:pt x="951966" y="496016"/>
                  </a:cubicBezTo>
                  <a:cubicBezTo>
                    <a:pt x="951018" y="493899"/>
                    <a:pt x="950015" y="491781"/>
                    <a:pt x="948956" y="489608"/>
                  </a:cubicBezTo>
                  <a:cubicBezTo>
                    <a:pt x="948399" y="488494"/>
                    <a:pt x="947898" y="487379"/>
                    <a:pt x="947285" y="486264"/>
                  </a:cubicBezTo>
                  <a:cubicBezTo>
                    <a:pt x="946727" y="485094"/>
                    <a:pt x="946114" y="483980"/>
                    <a:pt x="945501" y="482809"/>
                  </a:cubicBezTo>
                  <a:cubicBezTo>
                    <a:pt x="944331" y="480525"/>
                    <a:pt x="942994" y="478184"/>
                    <a:pt x="941656" y="475788"/>
                  </a:cubicBezTo>
                  <a:cubicBezTo>
                    <a:pt x="940263" y="473392"/>
                    <a:pt x="938814" y="470940"/>
                    <a:pt x="937254" y="468432"/>
                  </a:cubicBezTo>
                  <a:cubicBezTo>
                    <a:pt x="936028" y="466426"/>
                    <a:pt x="934746" y="464420"/>
                    <a:pt x="933409" y="462358"/>
                  </a:cubicBezTo>
                  <a:cubicBezTo>
                    <a:pt x="933019" y="461856"/>
                    <a:pt x="932573" y="461299"/>
                    <a:pt x="932127" y="460686"/>
                  </a:cubicBezTo>
                  <a:cubicBezTo>
                    <a:pt x="932127" y="460631"/>
                    <a:pt x="932016" y="460575"/>
                    <a:pt x="931960" y="460519"/>
                  </a:cubicBezTo>
                  <a:cubicBezTo>
                    <a:pt x="931681" y="460129"/>
                    <a:pt x="931403" y="459795"/>
                    <a:pt x="931124" y="459404"/>
                  </a:cubicBezTo>
                  <a:cubicBezTo>
                    <a:pt x="930845" y="459014"/>
                    <a:pt x="930567" y="458569"/>
                    <a:pt x="930288" y="458179"/>
                  </a:cubicBezTo>
                  <a:cubicBezTo>
                    <a:pt x="856061" y="524604"/>
                    <a:pt x="766231" y="602342"/>
                    <a:pt x="659237" y="679912"/>
                  </a:cubicBezTo>
                  <a:cubicBezTo>
                    <a:pt x="642241" y="692283"/>
                    <a:pt x="624799" y="704598"/>
                    <a:pt x="606911" y="716858"/>
                  </a:cubicBezTo>
                  <a:cubicBezTo>
                    <a:pt x="510171" y="783283"/>
                    <a:pt x="374701" y="834941"/>
                    <a:pt x="263361" y="887380"/>
                  </a:cubicBezTo>
                  <a:lnTo>
                    <a:pt x="263305" y="887380"/>
                  </a:lnTo>
                  <a:cubicBezTo>
                    <a:pt x="236166" y="900141"/>
                    <a:pt x="210421" y="913013"/>
                    <a:pt x="187072" y="926109"/>
                  </a:cubicBezTo>
                  <a:cubicBezTo>
                    <a:pt x="170020" y="935694"/>
                    <a:pt x="153692" y="945167"/>
                    <a:pt x="138145" y="954474"/>
                  </a:cubicBezTo>
                  <a:cubicBezTo>
                    <a:pt x="81750" y="988355"/>
                    <a:pt x="35497" y="1020063"/>
                    <a:pt x="0" y="1046254"/>
                  </a:cubicBezTo>
                  <a:lnTo>
                    <a:pt x="8415" y="1056006"/>
                  </a:lnTo>
                  <a:cubicBezTo>
                    <a:pt x="10254" y="1058179"/>
                    <a:pt x="12928" y="1059350"/>
                    <a:pt x="15715" y="1059350"/>
                  </a:cubicBezTo>
                  <a:cubicBezTo>
                    <a:pt x="17108" y="1059350"/>
                    <a:pt x="18557" y="1059071"/>
                    <a:pt x="19838" y="1058458"/>
                  </a:cubicBezTo>
                  <a:lnTo>
                    <a:pt x="163333" y="989637"/>
                  </a:lnTo>
                  <a:lnTo>
                    <a:pt x="170298" y="986293"/>
                  </a:lnTo>
                  <a:lnTo>
                    <a:pt x="170521" y="986293"/>
                  </a:lnTo>
                  <a:cubicBezTo>
                    <a:pt x="181722" y="983005"/>
                    <a:pt x="336306" y="938313"/>
                    <a:pt x="502090" y="882141"/>
                  </a:cubicBezTo>
                  <a:lnTo>
                    <a:pt x="502146" y="882141"/>
                  </a:lnTo>
                  <a:cubicBezTo>
                    <a:pt x="602174" y="848260"/>
                    <a:pt x="706326" y="810199"/>
                    <a:pt x="785401" y="774479"/>
                  </a:cubicBezTo>
                  <a:lnTo>
                    <a:pt x="802620" y="765953"/>
                  </a:lnTo>
                  <a:cubicBezTo>
                    <a:pt x="812539" y="760547"/>
                    <a:pt x="827920" y="751854"/>
                    <a:pt x="833437" y="747062"/>
                  </a:cubicBezTo>
                  <a:cubicBezTo>
                    <a:pt x="834105" y="746504"/>
                    <a:pt x="834774" y="745891"/>
                    <a:pt x="835443" y="745223"/>
                  </a:cubicBezTo>
                  <a:cubicBezTo>
                    <a:pt x="835833" y="744888"/>
                    <a:pt x="836223" y="744498"/>
                    <a:pt x="836613" y="744164"/>
                  </a:cubicBezTo>
                  <a:cubicBezTo>
                    <a:pt x="838118" y="742715"/>
                    <a:pt x="839678" y="741155"/>
                    <a:pt x="841238" y="739539"/>
                  </a:cubicBezTo>
                  <a:cubicBezTo>
                    <a:pt x="841294" y="739427"/>
                    <a:pt x="841405" y="739372"/>
                    <a:pt x="841461" y="739260"/>
                  </a:cubicBezTo>
                  <a:cubicBezTo>
                    <a:pt x="841573" y="739260"/>
                    <a:pt x="841628" y="739093"/>
                    <a:pt x="841740" y="739037"/>
                  </a:cubicBezTo>
                  <a:cubicBezTo>
                    <a:pt x="841907" y="738814"/>
                    <a:pt x="842130" y="738647"/>
                    <a:pt x="842297" y="738424"/>
                  </a:cubicBezTo>
                  <a:cubicBezTo>
                    <a:pt x="842687" y="738034"/>
                    <a:pt x="843077" y="737588"/>
                    <a:pt x="843467" y="737142"/>
                  </a:cubicBezTo>
                  <a:cubicBezTo>
                    <a:pt x="843579" y="736975"/>
                    <a:pt x="843746" y="736864"/>
                    <a:pt x="843857" y="736697"/>
                  </a:cubicBezTo>
                  <a:lnTo>
                    <a:pt x="843857" y="736697"/>
                  </a:lnTo>
                  <a:cubicBezTo>
                    <a:pt x="844192" y="736306"/>
                    <a:pt x="844582" y="735916"/>
                    <a:pt x="844916" y="735471"/>
                  </a:cubicBezTo>
                  <a:cubicBezTo>
                    <a:pt x="845473" y="734913"/>
                    <a:pt x="845975" y="734300"/>
                    <a:pt x="846476" y="733743"/>
                  </a:cubicBezTo>
                  <a:cubicBezTo>
                    <a:pt x="847870" y="732127"/>
                    <a:pt x="849318" y="730455"/>
                    <a:pt x="850712" y="728728"/>
                  </a:cubicBezTo>
                  <a:cubicBezTo>
                    <a:pt x="851380" y="727948"/>
                    <a:pt x="852049" y="727168"/>
                    <a:pt x="852662" y="726387"/>
                  </a:cubicBezTo>
                  <a:cubicBezTo>
                    <a:pt x="853442" y="725384"/>
                    <a:pt x="854222" y="724437"/>
                    <a:pt x="854947" y="723490"/>
                  </a:cubicBezTo>
                  <a:cubicBezTo>
                    <a:pt x="855950" y="722152"/>
                    <a:pt x="857064" y="720759"/>
                    <a:pt x="858123" y="719366"/>
                  </a:cubicBezTo>
                  <a:cubicBezTo>
                    <a:pt x="858736" y="718641"/>
                    <a:pt x="859293" y="717861"/>
                    <a:pt x="859851" y="717137"/>
                  </a:cubicBezTo>
                  <a:cubicBezTo>
                    <a:pt x="859962" y="716970"/>
                    <a:pt x="860074" y="716858"/>
                    <a:pt x="860074" y="716747"/>
                  </a:cubicBezTo>
                  <a:cubicBezTo>
                    <a:pt x="860129" y="716691"/>
                    <a:pt x="860185" y="716691"/>
                    <a:pt x="860185" y="716635"/>
                  </a:cubicBezTo>
                  <a:cubicBezTo>
                    <a:pt x="860352" y="716468"/>
                    <a:pt x="860464" y="716357"/>
                    <a:pt x="860519" y="716189"/>
                  </a:cubicBezTo>
                  <a:cubicBezTo>
                    <a:pt x="861244" y="715242"/>
                    <a:pt x="861968" y="714183"/>
                    <a:pt x="862748" y="713236"/>
                  </a:cubicBezTo>
                  <a:cubicBezTo>
                    <a:pt x="862748" y="713125"/>
                    <a:pt x="862860" y="713069"/>
                    <a:pt x="862916" y="712957"/>
                  </a:cubicBezTo>
                  <a:cubicBezTo>
                    <a:pt x="863696" y="711843"/>
                    <a:pt x="864532" y="710728"/>
                    <a:pt x="865368" y="709614"/>
                  </a:cubicBezTo>
                  <a:cubicBezTo>
                    <a:pt x="865758" y="709112"/>
                    <a:pt x="866148" y="708555"/>
                    <a:pt x="866538" y="707998"/>
                  </a:cubicBezTo>
                  <a:cubicBezTo>
                    <a:pt x="866928" y="707440"/>
                    <a:pt x="867374" y="706828"/>
                    <a:pt x="867764" y="706215"/>
                  </a:cubicBezTo>
                  <a:cubicBezTo>
                    <a:pt x="869603" y="703651"/>
                    <a:pt x="871442" y="700976"/>
                    <a:pt x="873281" y="698246"/>
                  </a:cubicBezTo>
                  <a:cubicBezTo>
                    <a:pt x="873392" y="698079"/>
                    <a:pt x="873503" y="697967"/>
                    <a:pt x="873615" y="697800"/>
                  </a:cubicBezTo>
                  <a:cubicBezTo>
                    <a:pt x="873671" y="697633"/>
                    <a:pt x="873782" y="697466"/>
                    <a:pt x="873894" y="697298"/>
                  </a:cubicBezTo>
                  <a:cubicBezTo>
                    <a:pt x="874339" y="696685"/>
                    <a:pt x="874729" y="696073"/>
                    <a:pt x="875120" y="695460"/>
                  </a:cubicBezTo>
                  <a:cubicBezTo>
                    <a:pt x="875342" y="695236"/>
                    <a:pt x="875510" y="694958"/>
                    <a:pt x="875677" y="694679"/>
                  </a:cubicBezTo>
                  <a:cubicBezTo>
                    <a:pt x="876568" y="693342"/>
                    <a:pt x="877460" y="692005"/>
                    <a:pt x="878352" y="690667"/>
                  </a:cubicBezTo>
                  <a:cubicBezTo>
                    <a:pt x="879243" y="689330"/>
                    <a:pt x="880135" y="687936"/>
                    <a:pt x="881027" y="686543"/>
                  </a:cubicBezTo>
                  <a:cubicBezTo>
                    <a:pt x="882475" y="684370"/>
                    <a:pt x="883869" y="682141"/>
                    <a:pt x="885317" y="679912"/>
                  </a:cubicBezTo>
                  <a:cubicBezTo>
                    <a:pt x="885652" y="679411"/>
                    <a:pt x="885986" y="678853"/>
                    <a:pt x="886320" y="678352"/>
                  </a:cubicBezTo>
                  <a:cubicBezTo>
                    <a:pt x="887491" y="676457"/>
                    <a:pt x="888717" y="674507"/>
                    <a:pt x="889943" y="672556"/>
                  </a:cubicBezTo>
                  <a:cubicBezTo>
                    <a:pt x="891614" y="669825"/>
                    <a:pt x="893286" y="667095"/>
                    <a:pt x="894958" y="664420"/>
                  </a:cubicBezTo>
                  <a:cubicBezTo>
                    <a:pt x="895237" y="663974"/>
                    <a:pt x="895515" y="663528"/>
                    <a:pt x="895794" y="663027"/>
                  </a:cubicBezTo>
                  <a:cubicBezTo>
                    <a:pt x="896407" y="662024"/>
                    <a:pt x="897020" y="661021"/>
                    <a:pt x="897633" y="660018"/>
                  </a:cubicBezTo>
                  <a:cubicBezTo>
                    <a:pt x="897800" y="659739"/>
                    <a:pt x="897967" y="659405"/>
                    <a:pt x="898190" y="659126"/>
                  </a:cubicBezTo>
                  <a:cubicBezTo>
                    <a:pt x="898636" y="658290"/>
                    <a:pt x="899137" y="657455"/>
                    <a:pt x="899639" y="656618"/>
                  </a:cubicBezTo>
                  <a:cubicBezTo>
                    <a:pt x="900252" y="655671"/>
                    <a:pt x="900809" y="654668"/>
                    <a:pt x="901422" y="653721"/>
                  </a:cubicBezTo>
                  <a:cubicBezTo>
                    <a:pt x="902648" y="651603"/>
                    <a:pt x="903930" y="649430"/>
                    <a:pt x="905212" y="647312"/>
                  </a:cubicBezTo>
                  <a:cubicBezTo>
                    <a:pt x="907218" y="643857"/>
                    <a:pt x="909168" y="640458"/>
                    <a:pt x="911174" y="637003"/>
                  </a:cubicBezTo>
                  <a:cubicBezTo>
                    <a:pt x="912679" y="634384"/>
                    <a:pt x="914183" y="631765"/>
                    <a:pt x="915632" y="629201"/>
                  </a:cubicBezTo>
                  <a:cubicBezTo>
                    <a:pt x="916357" y="627864"/>
                    <a:pt x="917081" y="626582"/>
                    <a:pt x="917806" y="625301"/>
                  </a:cubicBezTo>
                  <a:cubicBezTo>
                    <a:pt x="917917" y="625134"/>
                    <a:pt x="918029" y="624966"/>
                    <a:pt x="918140" y="624799"/>
                  </a:cubicBezTo>
                  <a:cubicBezTo>
                    <a:pt x="918251" y="624520"/>
                    <a:pt x="918419" y="624298"/>
                    <a:pt x="918530" y="624075"/>
                  </a:cubicBezTo>
                  <a:cubicBezTo>
                    <a:pt x="920480" y="620564"/>
                    <a:pt x="922431" y="617109"/>
                    <a:pt x="924270" y="613709"/>
                  </a:cubicBezTo>
                  <a:cubicBezTo>
                    <a:pt x="924938" y="612595"/>
                    <a:pt x="925551" y="611425"/>
                    <a:pt x="926220" y="610254"/>
                  </a:cubicBezTo>
                  <a:cubicBezTo>
                    <a:pt x="927502" y="607858"/>
                    <a:pt x="928784" y="605518"/>
                    <a:pt x="930065" y="603233"/>
                  </a:cubicBezTo>
                  <a:cubicBezTo>
                    <a:pt x="930901" y="601729"/>
                    <a:pt x="931681" y="600224"/>
                    <a:pt x="932462" y="598775"/>
                  </a:cubicBezTo>
                  <a:cubicBezTo>
                    <a:pt x="932796" y="598162"/>
                    <a:pt x="933130" y="597549"/>
                    <a:pt x="933465" y="596992"/>
                  </a:cubicBezTo>
                  <a:cubicBezTo>
                    <a:pt x="934022" y="595933"/>
                    <a:pt x="934579" y="594874"/>
                    <a:pt x="935136" y="593871"/>
                  </a:cubicBezTo>
                  <a:cubicBezTo>
                    <a:pt x="936864" y="590639"/>
                    <a:pt x="938536" y="587463"/>
                    <a:pt x="940207" y="584398"/>
                  </a:cubicBezTo>
                  <a:cubicBezTo>
                    <a:pt x="942102" y="580831"/>
                    <a:pt x="943885" y="577376"/>
                    <a:pt x="945669" y="574033"/>
                  </a:cubicBezTo>
                  <a:cubicBezTo>
                    <a:pt x="945724" y="573921"/>
                    <a:pt x="945780" y="573754"/>
                    <a:pt x="945891" y="573643"/>
                  </a:cubicBezTo>
                  <a:cubicBezTo>
                    <a:pt x="946226" y="572918"/>
                    <a:pt x="946616" y="572194"/>
                    <a:pt x="947006" y="571414"/>
                  </a:cubicBezTo>
                  <a:cubicBezTo>
                    <a:pt x="947396" y="570633"/>
                    <a:pt x="947842" y="569853"/>
                    <a:pt x="948232" y="569129"/>
                  </a:cubicBezTo>
                  <a:cubicBezTo>
                    <a:pt x="948399" y="568850"/>
                    <a:pt x="948511" y="568572"/>
                    <a:pt x="948622" y="568293"/>
                  </a:cubicBezTo>
                  <a:cubicBezTo>
                    <a:pt x="949179" y="567290"/>
                    <a:pt x="949681" y="566287"/>
                    <a:pt x="950182" y="565284"/>
                  </a:cubicBezTo>
                  <a:cubicBezTo>
                    <a:pt x="950350" y="565005"/>
                    <a:pt x="950517" y="564727"/>
                    <a:pt x="950684" y="564392"/>
                  </a:cubicBezTo>
                  <a:lnTo>
                    <a:pt x="951074" y="563668"/>
                  </a:lnTo>
                  <a:lnTo>
                    <a:pt x="951687" y="562386"/>
                  </a:lnTo>
                  <a:cubicBezTo>
                    <a:pt x="952690" y="560491"/>
                    <a:pt x="953637" y="558597"/>
                    <a:pt x="954585" y="556814"/>
                  </a:cubicBezTo>
                  <a:cubicBezTo>
                    <a:pt x="955476" y="555030"/>
                    <a:pt x="956368" y="553303"/>
                    <a:pt x="957204" y="551687"/>
                  </a:cubicBezTo>
                  <a:cubicBezTo>
                    <a:pt x="957482" y="551074"/>
                    <a:pt x="957817" y="550516"/>
                    <a:pt x="958095" y="549959"/>
                  </a:cubicBezTo>
                  <a:cubicBezTo>
                    <a:pt x="958430" y="549235"/>
                    <a:pt x="958764" y="548566"/>
                    <a:pt x="959154" y="547897"/>
                  </a:cubicBezTo>
                  <a:cubicBezTo>
                    <a:pt x="959934" y="546281"/>
                    <a:pt x="960715" y="544721"/>
                    <a:pt x="961495" y="543272"/>
                  </a:cubicBezTo>
                  <a:cubicBezTo>
                    <a:pt x="961550" y="543161"/>
                    <a:pt x="961606" y="542993"/>
                    <a:pt x="961662" y="542882"/>
                  </a:cubicBezTo>
                  <a:cubicBezTo>
                    <a:pt x="962052" y="542158"/>
                    <a:pt x="962386" y="541433"/>
                    <a:pt x="962721" y="540764"/>
                  </a:cubicBezTo>
                  <a:cubicBezTo>
                    <a:pt x="962776" y="540597"/>
                    <a:pt x="962832" y="540430"/>
                    <a:pt x="962944" y="540319"/>
                  </a:cubicBezTo>
                  <a:cubicBezTo>
                    <a:pt x="963501" y="539260"/>
                    <a:pt x="964002" y="538257"/>
                    <a:pt x="964448" y="537309"/>
                  </a:cubicBezTo>
                  <a:cubicBezTo>
                    <a:pt x="964560" y="537142"/>
                    <a:pt x="964615" y="536919"/>
                    <a:pt x="964671" y="536864"/>
                  </a:cubicBezTo>
                  <a:lnTo>
                    <a:pt x="964727" y="536864"/>
                  </a:lnTo>
                  <a:cubicBezTo>
                    <a:pt x="964727" y="536864"/>
                    <a:pt x="964560" y="535136"/>
                    <a:pt x="963947" y="532015"/>
                  </a:cubicBezTo>
                  <a:close/>
                </a:path>
              </a:pathLst>
            </a:custGeom>
            <a:solidFill>
              <a:schemeClr val="accent5">
                <a:alpha val="38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29BE96C9-A976-592E-BAFD-78B0356B570A}"/>
                </a:ext>
              </a:extLst>
            </p:cNvPr>
            <p:cNvSpPr/>
            <p:nvPr/>
          </p:nvSpPr>
          <p:spPr>
            <a:xfrm>
              <a:off x="8662080" y="4283399"/>
              <a:ext cx="476039" cy="368635"/>
            </a:xfrm>
            <a:custGeom>
              <a:avLst/>
              <a:gdLst>
                <a:gd name="connsiteX0" fmla="*/ 0 w 592533"/>
                <a:gd name="connsiteY0" fmla="*/ 458792 h 458846"/>
                <a:gd name="connsiteX1" fmla="*/ 303595 w 592533"/>
                <a:gd name="connsiteY1" fmla="*/ 132795 h 458846"/>
                <a:gd name="connsiteX2" fmla="*/ 592534 w 592533"/>
                <a:gd name="connsiteY2" fmla="*/ 0 h 458846"/>
                <a:gd name="connsiteX3" fmla="*/ 333631 w 592533"/>
                <a:gd name="connsiteY3" fmla="*/ 154193 h 458846"/>
                <a:gd name="connsiteX4" fmla="*/ 0 w 592533"/>
                <a:gd name="connsiteY4" fmla="*/ 458847 h 45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2533" h="458846">
                  <a:moveTo>
                    <a:pt x="0" y="458792"/>
                  </a:moveTo>
                  <a:cubicBezTo>
                    <a:pt x="0" y="458792"/>
                    <a:pt x="204124" y="226581"/>
                    <a:pt x="303595" y="132795"/>
                  </a:cubicBezTo>
                  <a:cubicBezTo>
                    <a:pt x="403065" y="39008"/>
                    <a:pt x="592534" y="0"/>
                    <a:pt x="592534" y="0"/>
                  </a:cubicBezTo>
                  <a:cubicBezTo>
                    <a:pt x="592534" y="0"/>
                    <a:pt x="394094" y="109278"/>
                    <a:pt x="333631" y="154193"/>
                  </a:cubicBezTo>
                  <a:cubicBezTo>
                    <a:pt x="242965" y="221510"/>
                    <a:pt x="0" y="458847"/>
                    <a:pt x="0" y="458847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C10E593-92CF-42A2-26F9-ED3F937F6172}"/>
                </a:ext>
              </a:extLst>
            </p:cNvPr>
            <p:cNvSpPr/>
            <p:nvPr/>
          </p:nvSpPr>
          <p:spPr>
            <a:xfrm>
              <a:off x="8876930" y="4280981"/>
              <a:ext cx="327671" cy="248607"/>
            </a:xfrm>
            <a:custGeom>
              <a:avLst/>
              <a:gdLst>
                <a:gd name="connsiteX0" fmla="*/ 407858 w 407857"/>
                <a:gd name="connsiteY0" fmla="*/ 63750 h 309445"/>
                <a:gd name="connsiteX1" fmla="*/ 0 w 407857"/>
                <a:gd name="connsiteY1" fmla="*/ 309446 h 309445"/>
                <a:gd name="connsiteX2" fmla="*/ 389468 w 407857"/>
                <a:gd name="connsiteY2" fmla="*/ 0 h 309445"/>
                <a:gd name="connsiteX3" fmla="*/ 389858 w 407857"/>
                <a:gd name="connsiteY3" fmla="*/ 2117 h 309445"/>
                <a:gd name="connsiteX4" fmla="*/ 407858 w 407857"/>
                <a:gd name="connsiteY4" fmla="*/ 63750 h 30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857" h="309445">
                  <a:moveTo>
                    <a:pt x="407858" y="63750"/>
                  </a:moveTo>
                  <a:lnTo>
                    <a:pt x="0" y="309446"/>
                  </a:lnTo>
                  <a:lnTo>
                    <a:pt x="389468" y="0"/>
                  </a:lnTo>
                  <a:lnTo>
                    <a:pt x="389858" y="2117"/>
                  </a:lnTo>
                  <a:cubicBezTo>
                    <a:pt x="394707" y="27083"/>
                    <a:pt x="401227" y="47534"/>
                    <a:pt x="407858" y="63750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5CB9E60A-65FE-4925-FDF9-3C201827AFF8}"/>
                </a:ext>
              </a:extLst>
            </p:cNvPr>
            <p:cNvSpPr/>
            <p:nvPr/>
          </p:nvSpPr>
          <p:spPr>
            <a:xfrm>
              <a:off x="9150620" y="3829655"/>
              <a:ext cx="158245" cy="279767"/>
            </a:xfrm>
            <a:custGeom>
              <a:avLst/>
              <a:gdLst>
                <a:gd name="connsiteX0" fmla="*/ 181945 w 196970"/>
                <a:gd name="connsiteY0" fmla="*/ 170465 h 348231"/>
                <a:gd name="connsiteX1" fmla="*/ 50098 w 196970"/>
                <a:gd name="connsiteY1" fmla="*/ 348231 h 348231"/>
                <a:gd name="connsiteX2" fmla="*/ 14600 w 196970"/>
                <a:gd name="connsiteY2" fmla="*/ 316802 h 348231"/>
                <a:gd name="connsiteX3" fmla="*/ 0 w 196970"/>
                <a:gd name="connsiteY3" fmla="*/ 304041 h 348231"/>
                <a:gd name="connsiteX4" fmla="*/ 189245 w 196970"/>
                <a:gd name="connsiteY4" fmla="*/ 5573 h 348231"/>
                <a:gd name="connsiteX5" fmla="*/ 193090 w 196970"/>
                <a:gd name="connsiteY5" fmla="*/ 0 h 348231"/>
                <a:gd name="connsiteX6" fmla="*/ 181945 w 196970"/>
                <a:gd name="connsiteY6" fmla="*/ 170465 h 348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970" h="348231">
                  <a:moveTo>
                    <a:pt x="181945" y="170465"/>
                  </a:moveTo>
                  <a:cubicBezTo>
                    <a:pt x="165060" y="232042"/>
                    <a:pt x="99304" y="302313"/>
                    <a:pt x="50098" y="348231"/>
                  </a:cubicBezTo>
                  <a:cubicBezTo>
                    <a:pt x="38116" y="337420"/>
                    <a:pt x="26135" y="326832"/>
                    <a:pt x="14600" y="316802"/>
                  </a:cubicBezTo>
                  <a:lnTo>
                    <a:pt x="0" y="304041"/>
                  </a:lnTo>
                  <a:cubicBezTo>
                    <a:pt x="28587" y="278072"/>
                    <a:pt x="148955" y="161215"/>
                    <a:pt x="189245" y="5573"/>
                  </a:cubicBezTo>
                  <a:cubicBezTo>
                    <a:pt x="189858" y="3288"/>
                    <a:pt x="191251" y="1337"/>
                    <a:pt x="193090" y="0"/>
                  </a:cubicBezTo>
                  <a:cubicBezTo>
                    <a:pt x="197270" y="29312"/>
                    <a:pt x="202619" y="95347"/>
                    <a:pt x="181945" y="170465"/>
                  </a:cubicBez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AA61B91F-817F-C05C-8DAF-76C72A99A2E1}"/>
                </a:ext>
              </a:extLst>
            </p:cNvPr>
            <p:cNvSpPr/>
            <p:nvPr/>
          </p:nvSpPr>
          <p:spPr>
            <a:xfrm>
              <a:off x="10622254" y="2782037"/>
              <a:ext cx="116840" cy="88554"/>
            </a:xfrm>
            <a:custGeom>
              <a:avLst/>
              <a:gdLst>
                <a:gd name="connsiteX0" fmla="*/ 138702 w 145433"/>
                <a:gd name="connsiteY0" fmla="*/ 110226 h 110225"/>
                <a:gd name="connsiteX1" fmla="*/ 0 w 145433"/>
                <a:gd name="connsiteY1" fmla="*/ 0 h 110225"/>
                <a:gd name="connsiteX2" fmla="*/ 120201 w 145433"/>
                <a:gd name="connsiteY2" fmla="*/ 13207 h 110225"/>
                <a:gd name="connsiteX3" fmla="*/ 139983 w 145433"/>
                <a:gd name="connsiteY3" fmla="*/ 13207 h 110225"/>
                <a:gd name="connsiteX4" fmla="*/ 138702 w 145433"/>
                <a:gd name="connsiteY4" fmla="*/ 110226 h 11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433" h="110225">
                  <a:moveTo>
                    <a:pt x="138702" y="110226"/>
                  </a:moveTo>
                  <a:cubicBezTo>
                    <a:pt x="50488" y="103260"/>
                    <a:pt x="0" y="0"/>
                    <a:pt x="0" y="0"/>
                  </a:cubicBezTo>
                  <a:cubicBezTo>
                    <a:pt x="39342" y="9139"/>
                    <a:pt x="79576" y="13653"/>
                    <a:pt x="120201" y="13207"/>
                  </a:cubicBezTo>
                  <a:lnTo>
                    <a:pt x="139983" y="13207"/>
                  </a:lnTo>
                  <a:cubicBezTo>
                    <a:pt x="148899" y="50655"/>
                    <a:pt x="145723" y="83867"/>
                    <a:pt x="138702" y="1102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AED7B61-5480-7177-66B6-D77CF6038AB7}"/>
                </a:ext>
              </a:extLst>
            </p:cNvPr>
            <p:cNvSpPr/>
            <p:nvPr/>
          </p:nvSpPr>
          <p:spPr>
            <a:xfrm>
              <a:off x="10001339" y="4622218"/>
              <a:ext cx="217851" cy="374111"/>
            </a:xfrm>
            <a:custGeom>
              <a:avLst/>
              <a:gdLst>
                <a:gd name="connsiteX0" fmla="*/ 271162 w 271162"/>
                <a:gd name="connsiteY0" fmla="*/ 462637 h 465662"/>
                <a:gd name="connsiteX1" fmla="*/ 183338 w 271162"/>
                <a:gd name="connsiteY1" fmla="*/ 444637 h 465662"/>
                <a:gd name="connsiteX2" fmla="*/ 86487 w 271162"/>
                <a:gd name="connsiteY2" fmla="*/ 245751 h 465662"/>
                <a:gd name="connsiteX3" fmla="*/ 80803 w 271162"/>
                <a:gd name="connsiteY3" fmla="*/ 235386 h 465662"/>
                <a:gd name="connsiteX4" fmla="*/ 61967 w 271162"/>
                <a:gd name="connsiteY4" fmla="*/ 207523 h 465662"/>
                <a:gd name="connsiteX5" fmla="*/ 0 w 271162"/>
                <a:gd name="connsiteY5" fmla="*/ 140541 h 465662"/>
                <a:gd name="connsiteX6" fmla="*/ 68208 w 271162"/>
                <a:gd name="connsiteY6" fmla="*/ 73502 h 465662"/>
                <a:gd name="connsiteX7" fmla="*/ 165562 w 271162"/>
                <a:gd name="connsiteY7" fmla="*/ 0 h 465662"/>
                <a:gd name="connsiteX8" fmla="*/ 203622 w 271162"/>
                <a:gd name="connsiteY8" fmla="*/ 46364 h 465662"/>
                <a:gd name="connsiteX9" fmla="*/ 123879 w 271162"/>
                <a:gd name="connsiteY9" fmla="*/ 143606 h 465662"/>
                <a:gd name="connsiteX10" fmla="*/ 207022 w 271162"/>
                <a:gd name="connsiteY10" fmla="*/ 442742 h 465662"/>
                <a:gd name="connsiteX11" fmla="*/ 207189 w 271162"/>
                <a:gd name="connsiteY11" fmla="*/ 442854 h 465662"/>
                <a:gd name="connsiteX12" fmla="*/ 271162 w 271162"/>
                <a:gd name="connsiteY12" fmla="*/ 462637 h 46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1162" h="465662">
                  <a:moveTo>
                    <a:pt x="271162" y="462637"/>
                  </a:moveTo>
                  <a:cubicBezTo>
                    <a:pt x="236612" y="469992"/>
                    <a:pt x="208693" y="463918"/>
                    <a:pt x="183338" y="444637"/>
                  </a:cubicBezTo>
                  <a:cubicBezTo>
                    <a:pt x="116244" y="393536"/>
                    <a:pt x="123433" y="317805"/>
                    <a:pt x="86487" y="245751"/>
                  </a:cubicBezTo>
                  <a:cubicBezTo>
                    <a:pt x="84648" y="242241"/>
                    <a:pt x="82809" y="238730"/>
                    <a:pt x="80803" y="235386"/>
                  </a:cubicBezTo>
                  <a:cubicBezTo>
                    <a:pt x="75007" y="225356"/>
                    <a:pt x="68654" y="215994"/>
                    <a:pt x="61967" y="207523"/>
                  </a:cubicBezTo>
                  <a:cubicBezTo>
                    <a:pt x="45640" y="186459"/>
                    <a:pt x="19448" y="158707"/>
                    <a:pt x="0" y="140541"/>
                  </a:cubicBezTo>
                  <a:cubicBezTo>
                    <a:pt x="19727" y="118585"/>
                    <a:pt x="42742" y="95849"/>
                    <a:pt x="68208" y="73502"/>
                  </a:cubicBezTo>
                  <a:cubicBezTo>
                    <a:pt x="101477" y="44246"/>
                    <a:pt x="134912" y="19281"/>
                    <a:pt x="165562" y="0"/>
                  </a:cubicBezTo>
                  <a:cubicBezTo>
                    <a:pt x="177989" y="16551"/>
                    <a:pt x="190917" y="32154"/>
                    <a:pt x="203622" y="46364"/>
                  </a:cubicBezTo>
                  <a:cubicBezTo>
                    <a:pt x="179660" y="68041"/>
                    <a:pt x="138367" y="108721"/>
                    <a:pt x="123879" y="143606"/>
                  </a:cubicBezTo>
                  <a:cubicBezTo>
                    <a:pt x="102981" y="193926"/>
                    <a:pt x="161995" y="404515"/>
                    <a:pt x="207022" y="442742"/>
                  </a:cubicBezTo>
                  <a:cubicBezTo>
                    <a:pt x="207077" y="442798"/>
                    <a:pt x="207133" y="442854"/>
                    <a:pt x="207189" y="442854"/>
                  </a:cubicBezTo>
                  <a:cubicBezTo>
                    <a:pt x="226191" y="465367"/>
                    <a:pt x="267373" y="462915"/>
                    <a:pt x="271162" y="4626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4EAD3F6B-D149-6BE0-068D-9984F5CBB2B1}"/>
                </a:ext>
              </a:extLst>
            </p:cNvPr>
            <p:cNvSpPr/>
            <p:nvPr/>
          </p:nvSpPr>
          <p:spPr>
            <a:xfrm>
              <a:off x="10479303" y="2676156"/>
              <a:ext cx="53276" cy="59589"/>
            </a:xfrm>
            <a:custGeom>
              <a:avLst/>
              <a:gdLst>
                <a:gd name="connsiteX0" fmla="*/ 66314 w 66313"/>
                <a:gd name="connsiteY0" fmla="*/ 0 h 74171"/>
                <a:gd name="connsiteX1" fmla="*/ 41014 w 66313"/>
                <a:gd name="connsiteY1" fmla="*/ 56339 h 74171"/>
                <a:gd name="connsiteX2" fmla="*/ 33213 w 66313"/>
                <a:gd name="connsiteY2" fmla="*/ 74171 h 74171"/>
                <a:gd name="connsiteX3" fmla="*/ 0 w 66313"/>
                <a:gd name="connsiteY3" fmla="*/ 53385 h 74171"/>
                <a:gd name="connsiteX4" fmla="*/ 66314 w 66313"/>
                <a:gd name="connsiteY4" fmla="*/ 0 h 7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313" h="74171">
                  <a:moveTo>
                    <a:pt x="66314" y="0"/>
                  </a:moveTo>
                  <a:cubicBezTo>
                    <a:pt x="57119" y="19950"/>
                    <a:pt x="48314" y="39844"/>
                    <a:pt x="41014" y="56339"/>
                  </a:cubicBezTo>
                  <a:lnTo>
                    <a:pt x="33213" y="74171"/>
                  </a:lnTo>
                  <a:cubicBezTo>
                    <a:pt x="21956" y="67651"/>
                    <a:pt x="10867" y="60797"/>
                    <a:pt x="0" y="53385"/>
                  </a:cubicBezTo>
                  <a:lnTo>
                    <a:pt x="66314" y="0"/>
                  </a:lnTo>
                  <a:close/>
                </a:path>
              </a:pathLst>
            </a:custGeom>
            <a:solidFill>
              <a:srgbClr val="E7DBE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96EEB67-514D-A38E-FE00-2138C844865D}"/>
                </a:ext>
              </a:extLst>
            </p:cNvPr>
            <p:cNvSpPr/>
            <p:nvPr/>
          </p:nvSpPr>
          <p:spPr>
            <a:xfrm>
              <a:off x="9301781" y="2330058"/>
              <a:ext cx="235311" cy="333398"/>
            </a:xfrm>
            <a:custGeom>
              <a:avLst/>
              <a:gdLst>
                <a:gd name="connsiteX0" fmla="*/ 245550 w 256474"/>
                <a:gd name="connsiteY0" fmla="*/ 216697 h 363382"/>
                <a:gd name="connsiteX1" fmla="*/ 217413 w 256474"/>
                <a:gd name="connsiteY1" fmla="*/ 282113 h 363382"/>
                <a:gd name="connsiteX2" fmla="*/ 212652 w 256474"/>
                <a:gd name="connsiteY2" fmla="*/ 289778 h 363382"/>
                <a:gd name="connsiteX3" fmla="*/ 195274 w 256474"/>
                <a:gd name="connsiteY3" fmla="*/ 295919 h 363382"/>
                <a:gd name="connsiteX4" fmla="*/ 177230 w 256474"/>
                <a:gd name="connsiteY4" fmla="*/ 303727 h 363382"/>
                <a:gd name="connsiteX5" fmla="*/ 174040 w 256474"/>
                <a:gd name="connsiteY5" fmla="*/ 305203 h 363382"/>
                <a:gd name="connsiteX6" fmla="*/ 80106 w 256474"/>
                <a:gd name="connsiteY6" fmla="*/ 363382 h 363382"/>
                <a:gd name="connsiteX7" fmla="*/ 80059 w 256474"/>
                <a:gd name="connsiteY7" fmla="*/ 363382 h 363382"/>
                <a:gd name="connsiteX8" fmla="*/ 76488 w 256474"/>
                <a:gd name="connsiteY8" fmla="*/ 362430 h 363382"/>
                <a:gd name="connsiteX9" fmla="*/ 7025 w 256474"/>
                <a:gd name="connsiteY9" fmla="*/ 279970 h 363382"/>
                <a:gd name="connsiteX10" fmla="*/ 3407 w 256474"/>
                <a:gd name="connsiteY10" fmla="*/ 263878 h 363382"/>
                <a:gd name="connsiteX11" fmla="*/ 10977 w 256474"/>
                <a:gd name="connsiteY11" fmla="*/ 148948 h 363382"/>
                <a:gd name="connsiteX12" fmla="*/ 180039 w 256474"/>
                <a:gd name="connsiteY12" fmla="*/ 3167 h 363382"/>
                <a:gd name="connsiteX13" fmla="*/ 199750 w 256474"/>
                <a:gd name="connsiteY13" fmla="*/ 11879 h 363382"/>
                <a:gd name="connsiteX14" fmla="*/ 245550 w 256474"/>
                <a:gd name="connsiteY14" fmla="*/ 216697 h 36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6474" h="363382">
                  <a:moveTo>
                    <a:pt x="245550" y="216697"/>
                  </a:moveTo>
                  <a:cubicBezTo>
                    <a:pt x="238695" y="240359"/>
                    <a:pt x="229125" y="262497"/>
                    <a:pt x="217413" y="282113"/>
                  </a:cubicBezTo>
                  <a:cubicBezTo>
                    <a:pt x="215889" y="284731"/>
                    <a:pt x="214271" y="287254"/>
                    <a:pt x="212652" y="289778"/>
                  </a:cubicBezTo>
                  <a:cubicBezTo>
                    <a:pt x="206844" y="291825"/>
                    <a:pt x="201035" y="293825"/>
                    <a:pt x="195274" y="295919"/>
                  </a:cubicBezTo>
                  <a:lnTo>
                    <a:pt x="177230" y="303727"/>
                  </a:lnTo>
                  <a:cubicBezTo>
                    <a:pt x="176183" y="304203"/>
                    <a:pt x="175088" y="304727"/>
                    <a:pt x="174040" y="305203"/>
                  </a:cubicBezTo>
                  <a:cubicBezTo>
                    <a:pt x="140428" y="320724"/>
                    <a:pt x="108529" y="340054"/>
                    <a:pt x="80106" y="363382"/>
                  </a:cubicBezTo>
                  <a:lnTo>
                    <a:pt x="80059" y="363382"/>
                  </a:lnTo>
                  <a:cubicBezTo>
                    <a:pt x="78868" y="363097"/>
                    <a:pt x="77678" y="362763"/>
                    <a:pt x="76488" y="362430"/>
                  </a:cubicBezTo>
                  <a:cubicBezTo>
                    <a:pt x="42495" y="352670"/>
                    <a:pt x="18214" y="321581"/>
                    <a:pt x="7025" y="279970"/>
                  </a:cubicBezTo>
                  <a:cubicBezTo>
                    <a:pt x="5645" y="274781"/>
                    <a:pt x="4454" y="269448"/>
                    <a:pt x="3407" y="263878"/>
                  </a:cubicBezTo>
                  <a:cubicBezTo>
                    <a:pt x="-2735" y="229551"/>
                    <a:pt x="-783" y="189511"/>
                    <a:pt x="10977" y="148948"/>
                  </a:cubicBezTo>
                  <a:cubicBezTo>
                    <a:pt x="39495" y="49920"/>
                    <a:pt x="115290" y="-15449"/>
                    <a:pt x="180039" y="3167"/>
                  </a:cubicBezTo>
                  <a:cubicBezTo>
                    <a:pt x="187038" y="5166"/>
                    <a:pt x="193608" y="8118"/>
                    <a:pt x="199750" y="11879"/>
                  </a:cubicBezTo>
                  <a:cubicBezTo>
                    <a:pt x="250407" y="42588"/>
                    <a:pt x="271022" y="128285"/>
                    <a:pt x="245550" y="216697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D636EEEA-733B-E60C-E381-7085A91B92F8}"/>
                </a:ext>
              </a:extLst>
            </p:cNvPr>
            <p:cNvSpPr/>
            <p:nvPr/>
          </p:nvSpPr>
          <p:spPr>
            <a:xfrm>
              <a:off x="9688930" y="2330045"/>
              <a:ext cx="235350" cy="333979"/>
            </a:xfrm>
            <a:custGeom>
              <a:avLst/>
              <a:gdLst>
                <a:gd name="connsiteX0" fmla="*/ 253072 w 256516"/>
                <a:gd name="connsiteY0" fmla="*/ 263892 h 364015"/>
                <a:gd name="connsiteX1" fmla="*/ 249501 w 256516"/>
                <a:gd name="connsiteY1" fmla="*/ 279984 h 364015"/>
                <a:gd name="connsiteX2" fmla="*/ 180086 w 256516"/>
                <a:gd name="connsiteY2" fmla="*/ 362444 h 364015"/>
                <a:gd name="connsiteX3" fmla="*/ 173421 w 256516"/>
                <a:gd name="connsiteY3" fmla="*/ 364015 h 364015"/>
                <a:gd name="connsiteX4" fmla="*/ 131810 w 256516"/>
                <a:gd name="connsiteY4" fmla="*/ 332688 h 364015"/>
                <a:gd name="connsiteX5" fmla="*/ 90389 w 256516"/>
                <a:gd name="connsiteY5" fmla="*/ 309407 h 364015"/>
                <a:gd name="connsiteX6" fmla="*/ 62109 w 256516"/>
                <a:gd name="connsiteY6" fmla="*/ 296886 h 364015"/>
                <a:gd name="connsiteX7" fmla="*/ 44351 w 256516"/>
                <a:gd name="connsiteY7" fmla="*/ 290411 h 364015"/>
                <a:gd name="connsiteX8" fmla="*/ 44303 w 256516"/>
                <a:gd name="connsiteY8" fmla="*/ 290411 h 364015"/>
                <a:gd name="connsiteX9" fmla="*/ 10928 w 256516"/>
                <a:gd name="connsiteY9" fmla="*/ 216758 h 364015"/>
                <a:gd name="connsiteX10" fmla="*/ 76440 w 256516"/>
                <a:gd name="connsiteY10" fmla="*/ 3229 h 364015"/>
                <a:gd name="connsiteX11" fmla="*/ 92103 w 256516"/>
                <a:gd name="connsiteY11" fmla="*/ 324 h 364015"/>
                <a:gd name="connsiteX12" fmla="*/ 176039 w 256516"/>
                <a:gd name="connsiteY12" fmla="*/ 32985 h 364015"/>
                <a:gd name="connsiteX13" fmla="*/ 245597 w 256516"/>
                <a:gd name="connsiteY13" fmla="*/ 149010 h 364015"/>
                <a:gd name="connsiteX14" fmla="*/ 253072 w 256516"/>
                <a:gd name="connsiteY14" fmla="*/ 263940 h 364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6516" h="364015">
                  <a:moveTo>
                    <a:pt x="253072" y="263892"/>
                  </a:moveTo>
                  <a:cubicBezTo>
                    <a:pt x="252120" y="269462"/>
                    <a:pt x="250882" y="274795"/>
                    <a:pt x="249501" y="279984"/>
                  </a:cubicBezTo>
                  <a:cubicBezTo>
                    <a:pt x="238313" y="321595"/>
                    <a:pt x="214079" y="352684"/>
                    <a:pt x="180086" y="362444"/>
                  </a:cubicBezTo>
                  <a:cubicBezTo>
                    <a:pt x="177896" y="363111"/>
                    <a:pt x="175611" y="363635"/>
                    <a:pt x="173421" y="364015"/>
                  </a:cubicBezTo>
                  <a:cubicBezTo>
                    <a:pt x="160423" y="352494"/>
                    <a:pt x="146331" y="342210"/>
                    <a:pt x="131810" y="332688"/>
                  </a:cubicBezTo>
                  <a:cubicBezTo>
                    <a:pt x="118479" y="324166"/>
                    <a:pt x="104672" y="316358"/>
                    <a:pt x="90389" y="309407"/>
                  </a:cubicBezTo>
                  <a:cubicBezTo>
                    <a:pt x="81153" y="304836"/>
                    <a:pt x="71726" y="300694"/>
                    <a:pt x="62109" y="296886"/>
                  </a:cubicBezTo>
                  <a:cubicBezTo>
                    <a:pt x="56205" y="294743"/>
                    <a:pt x="50302" y="292458"/>
                    <a:pt x="44351" y="290411"/>
                  </a:cubicBezTo>
                  <a:cubicBezTo>
                    <a:pt x="44351" y="290411"/>
                    <a:pt x="44336" y="290411"/>
                    <a:pt x="44303" y="290411"/>
                  </a:cubicBezTo>
                  <a:cubicBezTo>
                    <a:pt x="30115" y="268748"/>
                    <a:pt x="18736" y="243753"/>
                    <a:pt x="10928" y="216758"/>
                  </a:cubicBezTo>
                  <a:cubicBezTo>
                    <a:pt x="-17637" y="117682"/>
                    <a:pt x="11738" y="21939"/>
                    <a:pt x="76440" y="3229"/>
                  </a:cubicBezTo>
                  <a:cubicBezTo>
                    <a:pt x="81581" y="1753"/>
                    <a:pt x="86818" y="800"/>
                    <a:pt x="92103" y="324"/>
                  </a:cubicBezTo>
                  <a:cubicBezTo>
                    <a:pt x="119764" y="-2104"/>
                    <a:pt x="148997" y="9132"/>
                    <a:pt x="176039" y="32985"/>
                  </a:cubicBezTo>
                  <a:cubicBezTo>
                    <a:pt x="207271" y="60455"/>
                    <a:pt x="231933" y="101638"/>
                    <a:pt x="245597" y="149010"/>
                  </a:cubicBezTo>
                  <a:cubicBezTo>
                    <a:pt x="257309" y="189573"/>
                    <a:pt x="259261" y="229613"/>
                    <a:pt x="253072" y="263940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1CBB15A7-E49D-9F4E-0590-E05ACC379BB2}"/>
                </a:ext>
              </a:extLst>
            </p:cNvPr>
            <p:cNvSpPr/>
            <p:nvPr/>
          </p:nvSpPr>
          <p:spPr>
            <a:xfrm>
              <a:off x="9321446" y="2370026"/>
              <a:ext cx="120847" cy="175777"/>
            </a:xfrm>
            <a:custGeom>
              <a:avLst/>
              <a:gdLst>
                <a:gd name="connsiteX0" fmla="*/ 114329 w 131715"/>
                <a:gd name="connsiteY0" fmla="*/ 135285 h 191585"/>
                <a:gd name="connsiteX1" fmla="*/ 71480 w 131715"/>
                <a:gd name="connsiteY1" fmla="*/ 109766 h 191585"/>
                <a:gd name="connsiteX2" fmla="*/ 114329 w 131715"/>
                <a:gd name="connsiteY2" fmla="*/ 84248 h 191585"/>
                <a:gd name="connsiteX3" fmla="*/ 131040 w 131715"/>
                <a:gd name="connsiteY3" fmla="*/ 86247 h 191585"/>
                <a:gd name="connsiteX4" fmla="*/ 93047 w 131715"/>
                <a:gd name="connsiteY4" fmla="*/ 1597 h 191585"/>
                <a:gd name="connsiteX5" fmla="*/ 5874 w 131715"/>
                <a:gd name="connsiteY5" fmla="*/ 78487 h 191585"/>
                <a:gd name="connsiteX6" fmla="*/ 38725 w 131715"/>
                <a:gd name="connsiteY6" fmla="*/ 189989 h 191585"/>
                <a:gd name="connsiteX7" fmla="*/ 117566 w 131715"/>
                <a:gd name="connsiteY7" fmla="*/ 135190 h 191585"/>
                <a:gd name="connsiteX8" fmla="*/ 114329 w 131715"/>
                <a:gd name="connsiteY8" fmla="*/ 135285 h 191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715" h="191585">
                  <a:moveTo>
                    <a:pt x="114329" y="135285"/>
                  </a:moveTo>
                  <a:cubicBezTo>
                    <a:pt x="90667" y="135285"/>
                    <a:pt x="71480" y="123859"/>
                    <a:pt x="71480" y="109766"/>
                  </a:cubicBezTo>
                  <a:cubicBezTo>
                    <a:pt x="71480" y="95674"/>
                    <a:pt x="90667" y="84248"/>
                    <a:pt x="114329" y="84248"/>
                  </a:cubicBezTo>
                  <a:cubicBezTo>
                    <a:pt x="120280" y="84248"/>
                    <a:pt x="125946" y="84962"/>
                    <a:pt x="131040" y="86247"/>
                  </a:cubicBezTo>
                  <a:cubicBezTo>
                    <a:pt x="135134" y="44874"/>
                    <a:pt x="120375" y="9500"/>
                    <a:pt x="93047" y="1597"/>
                  </a:cubicBezTo>
                  <a:cubicBezTo>
                    <a:pt x="59911" y="-7973"/>
                    <a:pt x="20871" y="26449"/>
                    <a:pt x="5874" y="78487"/>
                  </a:cubicBezTo>
                  <a:cubicBezTo>
                    <a:pt x="-9123" y="130477"/>
                    <a:pt x="5588" y="180419"/>
                    <a:pt x="38725" y="189989"/>
                  </a:cubicBezTo>
                  <a:cubicBezTo>
                    <a:pt x="66910" y="198130"/>
                    <a:pt x="99237" y="174420"/>
                    <a:pt x="117566" y="135190"/>
                  </a:cubicBezTo>
                  <a:cubicBezTo>
                    <a:pt x="116471" y="135238"/>
                    <a:pt x="115424" y="135285"/>
                    <a:pt x="114329" y="135285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A20A1699-F171-5990-D7BE-EA587C9C1979}"/>
                </a:ext>
              </a:extLst>
            </p:cNvPr>
            <p:cNvSpPr/>
            <p:nvPr/>
          </p:nvSpPr>
          <p:spPr>
            <a:xfrm>
              <a:off x="9707546" y="2367022"/>
              <a:ext cx="120533" cy="175754"/>
            </a:xfrm>
            <a:custGeom>
              <a:avLst/>
              <a:gdLst>
                <a:gd name="connsiteX0" fmla="*/ 122946 w 131373"/>
                <a:gd name="connsiteY0" fmla="*/ 128513 h 191560"/>
                <a:gd name="connsiteX1" fmla="*/ 80098 w 131373"/>
                <a:gd name="connsiteY1" fmla="*/ 102995 h 191560"/>
                <a:gd name="connsiteX2" fmla="*/ 122946 w 131373"/>
                <a:gd name="connsiteY2" fmla="*/ 77476 h 191560"/>
                <a:gd name="connsiteX3" fmla="*/ 125613 w 131373"/>
                <a:gd name="connsiteY3" fmla="*/ 77571 h 191560"/>
                <a:gd name="connsiteX4" fmla="*/ 38725 w 131373"/>
                <a:gd name="connsiteY4" fmla="*/ 1586 h 191560"/>
                <a:gd name="connsiteX5" fmla="*/ 5874 w 131373"/>
                <a:gd name="connsiteY5" fmla="*/ 113088 h 191560"/>
                <a:gd name="connsiteX6" fmla="*/ 93047 w 131373"/>
                <a:gd name="connsiteY6" fmla="*/ 189978 h 191560"/>
                <a:gd name="connsiteX7" fmla="*/ 131373 w 131373"/>
                <a:gd name="connsiteY7" fmla="*/ 128085 h 191560"/>
                <a:gd name="connsiteX8" fmla="*/ 122946 w 131373"/>
                <a:gd name="connsiteY8" fmla="*/ 128609 h 19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373" h="191560">
                  <a:moveTo>
                    <a:pt x="122946" y="128513"/>
                  </a:moveTo>
                  <a:cubicBezTo>
                    <a:pt x="99284" y="128513"/>
                    <a:pt x="80098" y="117087"/>
                    <a:pt x="80098" y="102995"/>
                  </a:cubicBezTo>
                  <a:cubicBezTo>
                    <a:pt x="80098" y="88902"/>
                    <a:pt x="99284" y="77476"/>
                    <a:pt x="122946" y="77476"/>
                  </a:cubicBezTo>
                  <a:cubicBezTo>
                    <a:pt x="123851" y="77476"/>
                    <a:pt x="124756" y="77523"/>
                    <a:pt x="125613" y="77571"/>
                  </a:cubicBezTo>
                  <a:cubicBezTo>
                    <a:pt x="110425" y="26057"/>
                    <a:pt x="71671" y="-7889"/>
                    <a:pt x="38725" y="1586"/>
                  </a:cubicBezTo>
                  <a:cubicBezTo>
                    <a:pt x="5588" y="11155"/>
                    <a:pt x="-9123" y="61050"/>
                    <a:pt x="5874" y="113088"/>
                  </a:cubicBezTo>
                  <a:cubicBezTo>
                    <a:pt x="20871" y="165078"/>
                    <a:pt x="59911" y="199500"/>
                    <a:pt x="93047" y="189978"/>
                  </a:cubicBezTo>
                  <a:cubicBezTo>
                    <a:pt x="115186" y="183598"/>
                    <a:pt x="129040" y="159127"/>
                    <a:pt x="131373" y="128085"/>
                  </a:cubicBezTo>
                  <a:cubicBezTo>
                    <a:pt x="128660" y="128418"/>
                    <a:pt x="125803" y="128609"/>
                    <a:pt x="122946" y="128609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7F55104-C4C3-0E06-A2A8-79B950906C90}"/>
                </a:ext>
              </a:extLst>
            </p:cNvPr>
            <p:cNvSpPr/>
            <p:nvPr/>
          </p:nvSpPr>
          <p:spPr>
            <a:xfrm>
              <a:off x="9340344" y="2576518"/>
              <a:ext cx="524733" cy="726214"/>
            </a:xfrm>
            <a:custGeom>
              <a:avLst/>
              <a:gdLst>
                <a:gd name="connsiteX0" fmla="*/ 553357 w 571924"/>
                <a:gd name="connsiteY0" fmla="*/ 95377 h 791526"/>
                <a:gd name="connsiteX1" fmla="*/ 550024 w 571924"/>
                <a:gd name="connsiteY1" fmla="*/ 92425 h 791526"/>
                <a:gd name="connsiteX2" fmla="*/ 543978 w 571924"/>
                <a:gd name="connsiteY2" fmla="*/ 87426 h 791526"/>
                <a:gd name="connsiteX3" fmla="*/ 542549 w 571924"/>
                <a:gd name="connsiteY3" fmla="*/ 86236 h 791526"/>
                <a:gd name="connsiteX4" fmla="*/ 535979 w 571924"/>
                <a:gd name="connsiteY4" fmla="*/ 81094 h 791526"/>
                <a:gd name="connsiteX5" fmla="*/ 535456 w 571924"/>
                <a:gd name="connsiteY5" fmla="*/ 80713 h 791526"/>
                <a:gd name="connsiteX6" fmla="*/ 527886 w 571924"/>
                <a:gd name="connsiteY6" fmla="*/ 75095 h 791526"/>
                <a:gd name="connsiteX7" fmla="*/ 527838 w 571924"/>
                <a:gd name="connsiteY7" fmla="*/ 75095 h 791526"/>
                <a:gd name="connsiteX8" fmla="*/ 520220 w 571924"/>
                <a:gd name="connsiteY8" fmla="*/ 69715 h 791526"/>
                <a:gd name="connsiteX9" fmla="*/ 511746 w 571924"/>
                <a:gd name="connsiteY9" fmla="*/ 64049 h 791526"/>
                <a:gd name="connsiteX10" fmla="*/ 510698 w 571924"/>
                <a:gd name="connsiteY10" fmla="*/ 63431 h 791526"/>
                <a:gd name="connsiteX11" fmla="*/ 509842 w 571924"/>
                <a:gd name="connsiteY11" fmla="*/ 62859 h 791526"/>
                <a:gd name="connsiteX12" fmla="*/ 504795 w 571924"/>
                <a:gd name="connsiteY12" fmla="*/ 59765 h 791526"/>
                <a:gd name="connsiteX13" fmla="*/ 504652 w 571924"/>
                <a:gd name="connsiteY13" fmla="*/ 59669 h 791526"/>
                <a:gd name="connsiteX14" fmla="*/ 504652 w 571924"/>
                <a:gd name="connsiteY14" fmla="*/ 59669 h 791526"/>
                <a:gd name="connsiteX15" fmla="*/ 501748 w 571924"/>
                <a:gd name="connsiteY15" fmla="*/ 57860 h 791526"/>
                <a:gd name="connsiteX16" fmla="*/ 501415 w 571924"/>
                <a:gd name="connsiteY16" fmla="*/ 57670 h 791526"/>
                <a:gd name="connsiteX17" fmla="*/ 498558 w 571924"/>
                <a:gd name="connsiteY17" fmla="*/ 55956 h 791526"/>
                <a:gd name="connsiteX18" fmla="*/ 493226 w 571924"/>
                <a:gd name="connsiteY18" fmla="*/ 52909 h 791526"/>
                <a:gd name="connsiteX19" fmla="*/ 492416 w 571924"/>
                <a:gd name="connsiteY19" fmla="*/ 52433 h 791526"/>
                <a:gd name="connsiteX20" fmla="*/ 489703 w 571924"/>
                <a:gd name="connsiteY20" fmla="*/ 50909 h 791526"/>
                <a:gd name="connsiteX21" fmla="*/ 489607 w 571924"/>
                <a:gd name="connsiteY21" fmla="*/ 50862 h 791526"/>
                <a:gd name="connsiteX22" fmla="*/ 481752 w 571924"/>
                <a:gd name="connsiteY22" fmla="*/ 46577 h 791526"/>
                <a:gd name="connsiteX23" fmla="*/ 480609 w 571924"/>
                <a:gd name="connsiteY23" fmla="*/ 46005 h 791526"/>
                <a:gd name="connsiteX24" fmla="*/ 479038 w 571924"/>
                <a:gd name="connsiteY24" fmla="*/ 45196 h 791526"/>
                <a:gd name="connsiteX25" fmla="*/ 470325 w 571924"/>
                <a:gd name="connsiteY25" fmla="*/ 40768 h 791526"/>
                <a:gd name="connsiteX26" fmla="*/ 458375 w 571924"/>
                <a:gd name="connsiteY26" fmla="*/ 35150 h 791526"/>
                <a:gd name="connsiteX27" fmla="*/ 453186 w 571924"/>
                <a:gd name="connsiteY27" fmla="*/ 32865 h 791526"/>
                <a:gd name="connsiteX28" fmla="*/ 451234 w 571924"/>
                <a:gd name="connsiteY28" fmla="*/ 32008 h 791526"/>
                <a:gd name="connsiteX29" fmla="*/ 447044 w 571924"/>
                <a:gd name="connsiteY29" fmla="*/ 30294 h 791526"/>
                <a:gd name="connsiteX30" fmla="*/ 442045 w 571924"/>
                <a:gd name="connsiteY30" fmla="*/ 28247 h 791526"/>
                <a:gd name="connsiteX31" fmla="*/ 424287 w 571924"/>
                <a:gd name="connsiteY31" fmla="*/ 21772 h 791526"/>
                <a:gd name="connsiteX32" fmla="*/ 424239 w 571924"/>
                <a:gd name="connsiteY32" fmla="*/ 21724 h 791526"/>
                <a:gd name="connsiteX33" fmla="*/ 406957 w 571924"/>
                <a:gd name="connsiteY33" fmla="*/ 16344 h 791526"/>
                <a:gd name="connsiteX34" fmla="*/ 406862 w 571924"/>
                <a:gd name="connsiteY34" fmla="*/ 16344 h 791526"/>
                <a:gd name="connsiteX35" fmla="*/ 404767 w 571924"/>
                <a:gd name="connsiteY35" fmla="*/ 15773 h 791526"/>
                <a:gd name="connsiteX36" fmla="*/ 403005 w 571924"/>
                <a:gd name="connsiteY36" fmla="*/ 15297 h 791526"/>
                <a:gd name="connsiteX37" fmla="*/ 385770 w 571924"/>
                <a:gd name="connsiteY37" fmla="*/ 10679 h 791526"/>
                <a:gd name="connsiteX38" fmla="*/ 366441 w 571924"/>
                <a:gd name="connsiteY38" fmla="*/ 6632 h 791526"/>
                <a:gd name="connsiteX39" fmla="*/ 361632 w 571924"/>
                <a:gd name="connsiteY39" fmla="*/ 5680 h 791526"/>
                <a:gd name="connsiteX40" fmla="*/ 356728 w 571924"/>
                <a:gd name="connsiteY40" fmla="*/ 5013 h 791526"/>
                <a:gd name="connsiteX41" fmla="*/ 346968 w 571924"/>
                <a:gd name="connsiteY41" fmla="*/ 3728 h 791526"/>
                <a:gd name="connsiteX42" fmla="*/ 332114 w 571924"/>
                <a:gd name="connsiteY42" fmla="*/ 1871 h 791526"/>
                <a:gd name="connsiteX43" fmla="*/ 327401 w 571924"/>
                <a:gd name="connsiteY43" fmla="*/ 1538 h 791526"/>
                <a:gd name="connsiteX44" fmla="*/ 287932 w 571924"/>
                <a:gd name="connsiteY44" fmla="*/ 205 h 791526"/>
                <a:gd name="connsiteX45" fmla="*/ 268174 w 571924"/>
                <a:gd name="connsiteY45" fmla="*/ 871 h 791526"/>
                <a:gd name="connsiteX46" fmla="*/ 248511 w 571924"/>
                <a:gd name="connsiteY46" fmla="*/ 3061 h 791526"/>
                <a:gd name="connsiteX47" fmla="*/ 238704 w 571924"/>
                <a:gd name="connsiteY47" fmla="*/ 4204 h 791526"/>
                <a:gd name="connsiteX48" fmla="*/ 228991 w 571924"/>
                <a:gd name="connsiteY48" fmla="*/ 5918 h 791526"/>
                <a:gd name="connsiteX49" fmla="*/ 209614 w 571924"/>
                <a:gd name="connsiteY49" fmla="*/ 9727 h 791526"/>
                <a:gd name="connsiteX50" fmla="*/ 208472 w 571924"/>
                <a:gd name="connsiteY50" fmla="*/ 10012 h 791526"/>
                <a:gd name="connsiteX51" fmla="*/ 190618 w 571924"/>
                <a:gd name="connsiteY51" fmla="*/ 14916 h 791526"/>
                <a:gd name="connsiteX52" fmla="*/ 181096 w 571924"/>
                <a:gd name="connsiteY52" fmla="*/ 17535 h 791526"/>
                <a:gd name="connsiteX53" fmla="*/ 175145 w 571924"/>
                <a:gd name="connsiteY53" fmla="*/ 19534 h 791526"/>
                <a:gd name="connsiteX54" fmla="*/ 175145 w 571924"/>
                <a:gd name="connsiteY54" fmla="*/ 19534 h 791526"/>
                <a:gd name="connsiteX55" fmla="*/ 171764 w 571924"/>
                <a:gd name="connsiteY55" fmla="*/ 20725 h 791526"/>
                <a:gd name="connsiteX56" fmla="*/ 170669 w 571924"/>
                <a:gd name="connsiteY56" fmla="*/ 21105 h 791526"/>
                <a:gd name="connsiteX57" fmla="*/ 170622 w 571924"/>
                <a:gd name="connsiteY57" fmla="*/ 21153 h 791526"/>
                <a:gd name="connsiteX58" fmla="*/ 153244 w 571924"/>
                <a:gd name="connsiteY58" fmla="*/ 27295 h 791526"/>
                <a:gd name="connsiteX59" fmla="*/ 135200 w 571924"/>
                <a:gd name="connsiteY59" fmla="*/ 35103 h 791526"/>
                <a:gd name="connsiteX60" fmla="*/ 132010 w 571924"/>
                <a:gd name="connsiteY60" fmla="*/ 36579 h 791526"/>
                <a:gd name="connsiteX61" fmla="*/ 131439 w 571924"/>
                <a:gd name="connsiteY61" fmla="*/ 36864 h 791526"/>
                <a:gd name="connsiteX62" fmla="*/ 130630 w 571924"/>
                <a:gd name="connsiteY62" fmla="*/ 37245 h 791526"/>
                <a:gd name="connsiteX63" fmla="*/ 120774 w 571924"/>
                <a:gd name="connsiteY63" fmla="*/ 41959 h 791526"/>
                <a:gd name="connsiteX64" fmla="*/ 117489 w 571924"/>
                <a:gd name="connsiteY64" fmla="*/ 43577 h 791526"/>
                <a:gd name="connsiteX65" fmla="*/ 107158 w 571924"/>
                <a:gd name="connsiteY65" fmla="*/ 48957 h 791526"/>
                <a:gd name="connsiteX66" fmla="*/ 95589 w 571924"/>
                <a:gd name="connsiteY66" fmla="*/ 55337 h 791526"/>
                <a:gd name="connsiteX67" fmla="*/ 95017 w 571924"/>
                <a:gd name="connsiteY67" fmla="*/ 55670 h 791526"/>
                <a:gd name="connsiteX68" fmla="*/ 94827 w 571924"/>
                <a:gd name="connsiteY68" fmla="*/ 55813 h 791526"/>
                <a:gd name="connsiteX69" fmla="*/ 93113 w 571924"/>
                <a:gd name="connsiteY69" fmla="*/ 56813 h 791526"/>
                <a:gd name="connsiteX70" fmla="*/ 89399 w 571924"/>
                <a:gd name="connsiteY70" fmla="*/ 58955 h 791526"/>
                <a:gd name="connsiteX71" fmla="*/ 83305 w 571924"/>
                <a:gd name="connsiteY71" fmla="*/ 62621 h 791526"/>
                <a:gd name="connsiteX72" fmla="*/ 83305 w 571924"/>
                <a:gd name="connsiteY72" fmla="*/ 62621 h 791526"/>
                <a:gd name="connsiteX73" fmla="*/ 83163 w 571924"/>
                <a:gd name="connsiteY73" fmla="*/ 62764 h 791526"/>
                <a:gd name="connsiteX74" fmla="*/ 81591 w 571924"/>
                <a:gd name="connsiteY74" fmla="*/ 63716 h 791526"/>
                <a:gd name="connsiteX75" fmla="*/ 81544 w 571924"/>
                <a:gd name="connsiteY75" fmla="*/ 63716 h 791526"/>
                <a:gd name="connsiteX76" fmla="*/ 79259 w 571924"/>
                <a:gd name="connsiteY76" fmla="*/ 65240 h 791526"/>
                <a:gd name="connsiteX77" fmla="*/ 79211 w 571924"/>
                <a:gd name="connsiteY77" fmla="*/ 65240 h 791526"/>
                <a:gd name="connsiteX78" fmla="*/ 72974 w 571924"/>
                <a:gd name="connsiteY78" fmla="*/ 69191 h 791526"/>
                <a:gd name="connsiteX79" fmla="*/ 72450 w 571924"/>
                <a:gd name="connsiteY79" fmla="*/ 69572 h 791526"/>
                <a:gd name="connsiteX80" fmla="*/ 69832 w 571924"/>
                <a:gd name="connsiteY80" fmla="*/ 71286 h 791526"/>
                <a:gd name="connsiteX81" fmla="*/ 61976 w 571924"/>
                <a:gd name="connsiteY81" fmla="*/ 76714 h 791526"/>
                <a:gd name="connsiteX82" fmla="*/ 61405 w 571924"/>
                <a:gd name="connsiteY82" fmla="*/ 77095 h 791526"/>
                <a:gd name="connsiteX83" fmla="*/ 58929 w 571924"/>
                <a:gd name="connsiteY83" fmla="*/ 78808 h 791526"/>
                <a:gd name="connsiteX84" fmla="*/ 49693 w 571924"/>
                <a:gd name="connsiteY84" fmla="*/ 85617 h 791526"/>
                <a:gd name="connsiteX85" fmla="*/ 47979 w 571924"/>
                <a:gd name="connsiteY85" fmla="*/ 86902 h 791526"/>
                <a:gd name="connsiteX86" fmla="*/ 41504 w 571924"/>
                <a:gd name="connsiteY86" fmla="*/ 91996 h 791526"/>
                <a:gd name="connsiteX87" fmla="*/ 39123 w 571924"/>
                <a:gd name="connsiteY87" fmla="*/ 93948 h 791526"/>
                <a:gd name="connsiteX88" fmla="*/ 38124 w 571924"/>
                <a:gd name="connsiteY88" fmla="*/ 94758 h 791526"/>
                <a:gd name="connsiteX89" fmla="*/ 38124 w 571924"/>
                <a:gd name="connsiteY89" fmla="*/ 94758 h 791526"/>
                <a:gd name="connsiteX90" fmla="*/ 7225 w 571924"/>
                <a:gd name="connsiteY90" fmla="*/ 122943 h 791526"/>
                <a:gd name="connsiteX91" fmla="*/ 41885 w 571924"/>
                <a:gd name="connsiteY91" fmla="*/ 98043 h 791526"/>
                <a:gd name="connsiteX92" fmla="*/ 42170 w 571924"/>
                <a:gd name="connsiteY92" fmla="*/ 97852 h 791526"/>
                <a:gd name="connsiteX93" fmla="*/ 80354 w 571924"/>
                <a:gd name="connsiteY93" fmla="*/ 74952 h 791526"/>
                <a:gd name="connsiteX94" fmla="*/ 87971 w 571924"/>
                <a:gd name="connsiteY94" fmla="*/ 70905 h 791526"/>
                <a:gd name="connsiteX95" fmla="*/ 88495 w 571924"/>
                <a:gd name="connsiteY95" fmla="*/ 70620 h 791526"/>
                <a:gd name="connsiteX96" fmla="*/ 90209 w 571924"/>
                <a:gd name="connsiteY96" fmla="*/ 69715 h 791526"/>
                <a:gd name="connsiteX97" fmla="*/ 92780 w 571924"/>
                <a:gd name="connsiteY97" fmla="*/ 68382 h 791526"/>
                <a:gd name="connsiteX98" fmla="*/ 94113 w 571924"/>
                <a:gd name="connsiteY98" fmla="*/ 67715 h 791526"/>
                <a:gd name="connsiteX99" fmla="*/ 94303 w 571924"/>
                <a:gd name="connsiteY99" fmla="*/ 67620 h 791526"/>
                <a:gd name="connsiteX100" fmla="*/ 100683 w 571924"/>
                <a:gd name="connsiteY100" fmla="*/ 64430 h 791526"/>
                <a:gd name="connsiteX101" fmla="*/ 140247 w 571924"/>
                <a:gd name="connsiteY101" fmla="*/ 46862 h 791526"/>
                <a:gd name="connsiteX102" fmla="*/ 176525 w 571924"/>
                <a:gd name="connsiteY102" fmla="*/ 34293 h 791526"/>
                <a:gd name="connsiteX103" fmla="*/ 213042 w 571924"/>
                <a:gd name="connsiteY103" fmla="*/ 24914 h 791526"/>
                <a:gd name="connsiteX104" fmla="*/ 216089 w 571924"/>
                <a:gd name="connsiteY104" fmla="*/ 24391 h 791526"/>
                <a:gd name="connsiteX105" fmla="*/ 250511 w 571924"/>
                <a:gd name="connsiteY105" fmla="*/ 18963 h 791526"/>
                <a:gd name="connsiteX106" fmla="*/ 269364 w 571924"/>
                <a:gd name="connsiteY106" fmla="*/ 17011 h 791526"/>
                <a:gd name="connsiteX107" fmla="*/ 288266 w 571924"/>
                <a:gd name="connsiteY107" fmla="*/ 16630 h 791526"/>
                <a:gd name="connsiteX108" fmla="*/ 297073 w 571924"/>
                <a:gd name="connsiteY108" fmla="*/ 16487 h 791526"/>
                <a:gd name="connsiteX109" fmla="*/ 330829 w 571924"/>
                <a:gd name="connsiteY109" fmla="*/ 17916 h 791526"/>
                <a:gd name="connsiteX110" fmla="*/ 360537 w 571924"/>
                <a:gd name="connsiteY110" fmla="*/ 21439 h 791526"/>
                <a:gd name="connsiteX111" fmla="*/ 396197 w 571924"/>
                <a:gd name="connsiteY111" fmla="*/ 28437 h 791526"/>
                <a:gd name="connsiteX112" fmla="*/ 406005 w 571924"/>
                <a:gd name="connsiteY112" fmla="*/ 30913 h 791526"/>
                <a:gd name="connsiteX113" fmla="*/ 437760 w 571924"/>
                <a:gd name="connsiteY113" fmla="*/ 40245 h 791526"/>
                <a:gd name="connsiteX114" fmla="*/ 494226 w 571924"/>
                <a:gd name="connsiteY114" fmla="*/ 63954 h 791526"/>
                <a:gd name="connsiteX115" fmla="*/ 500558 w 571924"/>
                <a:gd name="connsiteY115" fmla="*/ 67192 h 791526"/>
                <a:gd name="connsiteX116" fmla="*/ 506890 w 571924"/>
                <a:gd name="connsiteY116" fmla="*/ 70524 h 791526"/>
                <a:gd name="connsiteX117" fmla="*/ 507699 w 571924"/>
                <a:gd name="connsiteY117" fmla="*/ 70953 h 791526"/>
                <a:gd name="connsiteX118" fmla="*/ 571925 w 571924"/>
                <a:gd name="connsiteY118" fmla="*/ 113421 h 791526"/>
                <a:gd name="connsiteX119" fmla="*/ 553452 w 571924"/>
                <a:gd name="connsiteY119" fmla="*/ 95377 h 791526"/>
                <a:gd name="connsiteX120" fmla="*/ 429762 w 571924"/>
                <a:gd name="connsiteY120" fmla="*/ 465828 h 791526"/>
                <a:gd name="connsiteX121" fmla="*/ 406766 w 571924"/>
                <a:gd name="connsiteY121" fmla="*/ 474255 h 791526"/>
                <a:gd name="connsiteX122" fmla="*/ 383914 w 571924"/>
                <a:gd name="connsiteY122" fmla="*/ 475684 h 791526"/>
                <a:gd name="connsiteX123" fmla="*/ 362061 w 571924"/>
                <a:gd name="connsiteY123" fmla="*/ 468637 h 791526"/>
                <a:gd name="connsiteX124" fmla="*/ 341255 w 571924"/>
                <a:gd name="connsiteY124" fmla="*/ 456259 h 791526"/>
                <a:gd name="connsiteX125" fmla="*/ 321735 w 571924"/>
                <a:gd name="connsiteY125" fmla="*/ 440928 h 791526"/>
                <a:gd name="connsiteX126" fmla="*/ 303882 w 571924"/>
                <a:gd name="connsiteY126" fmla="*/ 423837 h 791526"/>
                <a:gd name="connsiteX127" fmla="*/ 303120 w 571924"/>
                <a:gd name="connsiteY127" fmla="*/ 422980 h 791526"/>
                <a:gd name="connsiteX128" fmla="*/ 303120 w 571924"/>
                <a:gd name="connsiteY128" fmla="*/ 110041 h 791526"/>
                <a:gd name="connsiteX129" fmla="*/ 294931 w 571924"/>
                <a:gd name="connsiteY129" fmla="*/ 101804 h 791526"/>
                <a:gd name="connsiteX130" fmla="*/ 286742 w 571924"/>
                <a:gd name="connsiteY130" fmla="*/ 110041 h 791526"/>
                <a:gd name="connsiteX131" fmla="*/ 286742 w 571924"/>
                <a:gd name="connsiteY131" fmla="*/ 422646 h 791526"/>
                <a:gd name="connsiteX132" fmla="*/ 285028 w 571924"/>
                <a:gd name="connsiteY132" fmla="*/ 424979 h 791526"/>
                <a:gd name="connsiteX133" fmla="*/ 277934 w 571924"/>
                <a:gd name="connsiteY133" fmla="*/ 433597 h 791526"/>
                <a:gd name="connsiteX134" fmla="*/ 277553 w 571924"/>
                <a:gd name="connsiteY134" fmla="*/ 434025 h 791526"/>
                <a:gd name="connsiteX135" fmla="*/ 269650 w 571924"/>
                <a:gd name="connsiteY135" fmla="*/ 442023 h 791526"/>
                <a:gd name="connsiteX136" fmla="*/ 251273 w 571924"/>
                <a:gd name="connsiteY136" fmla="*/ 456783 h 791526"/>
                <a:gd name="connsiteX137" fmla="*/ 208662 w 571924"/>
                <a:gd name="connsiteY137" fmla="*/ 475065 h 791526"/>
                <a:gd name="connsiteX138" fmla="*/ 162338 w 571924"/>
                <a:gd name="connsiteY138" fmla="*/ 470589 h 791526"/>
                <a:gd name="connsiteX139" fmla="*/ 117584 w 571924"/>
                <a:gd name="connsiteY139" fmla="*/ 447546 h 791526"/>
                <a:gd name="connsiteX140" fmla="*/ 157624 w 571924"/>
                <a:gd name="connsiteY140" fmla="*/ 481254 h 791526"/>
                <a:gd name="connsiteX141" fmla="*/ 211090 w 571924"/>
                <a:gd name="connsiteY141" fmla="*/ 493680 h 791526"/>
                <a:gd name="connsiteX142" fmla="*/ 263508 w 571924"/>
                <a:gd name="connsiteY142" fmla="*/ 475969 h 791526"/>
                <a:gd name="connsiteX143" fmla="*/ 271269 w 571924"/>
                <a:gd name="connsiteY143" fmla="*/ 470875 h 791526"/>
                <a:gd name="connsiteX144" fmla="*/ 285647 w 571924"/>
                <a:gd name="connsiteY144" fmla="*/ 459496 h 791526"/>
                <a:gd name="connsiteX145" fmla="*/ 295550 w 571924"/>
                <a:gd name="connsiteY145" fmla="*/ 449831 h 791526"/>
                <a:gd name="connsiteX146" fmla="*/ 295693 w 571924"/>
                <a:gd name="connsiteY146" fmla="*/ 449689 h 791526"/>
                <a:gd name="connsiteX147" fmla="*/ 306167 w 571924"/>
                <a:gd name="connsiteY147" fmla="*/ 459068 h 791526"/>
                <a:gd name="connsiteX148" fmla="*/ 328543 w 571924"/>
                <a:gd name="connsiteY148" fmla="*/ 475446 h 791526"/>
                <a:gd name="connsiteX149" fmla="*/ 353634 w 571924"/>
                <a:gd name="connsiteY149" fmla="*/ 488300 h 791526"/>
                <a:gd name="connsiteX150" fmla="*/ 382390 w 571924"/>
                <a:gd name="connsiteY150" fmla="*/ 494680 h 791526"/>
                <a:gd name="connsiteX151" fmla="*/ 411384 w 571924"/>
                <a:gd name="connsiteY151" fmla="*/ 489538 h 791526"/>
                <a:gd name="connsiteX152" fmla="*/ 435999 w 571924"/>
                <a:gd name="connsiteY152" fmla="*/ 476064 h 791526"/>
                <a:gd name="connsiteX153" fmla="*/ 472087 w 571924"/>
                <a:gd name="connsiteY153" fmla="*/ 436310 h 791526"/>
                <a:gd name="connsiteX154" fmla="*/ 429762 w 571924"/>
                <a:gd name="connsiteY154" fmla="*/ 465828 h 791526"/>
                <a:gd name="connsiteX155" fmla="*/ 46074 w 571924"/>
                <a:gd name="connsiteY155" fmla="*/ 318905 h 791526"/>
                <a:gd name="connsiteX156" fmla="*/ 30935 w 571924"/>
                <a:gd name="connsiteY156" fmla="*/ 255441 h 791526"/>
                <a:gd name="connsiteX157" fmla="*/ 29506 w 571924"/>
                <a:gd name="connsiteY157" fmla="*/ 248252 h 791526"/>
                <a:gd name="connsiteX158" fmla="*/ 28126 w 571924"/>
                <a:gd name="connsiteY158" fmla="*/ 241063 h 791526"/>
                <a:gd name="connsiteX159" fmla="*/ 17413 w 571924"/>
                <a:gd name="connsiteY159" fmla="*/ 169934 h 791526"/>
                <a:gd name="connsiteX160" fmla="*/ 7749 w 571924"/>
                <a:gd name="connsiteY160" fmla="*/ 194643 h 791526"/>
                <a:gd name="connsiteX161" fmla="*/ 3178 w 571924"/>
                <a:gd name="connsiteY161" fmla="*/ 212497 h 791526"/>
                <a:gd name="connsiteX162" fmla="*/ 83 w 571924"/>
                <a:gd name="connsiteY162" fmla="*/ 250156 h 791526"/>
                <a:gd name="connsiteX163" fmla="*/ 417 w 571924"/>
                <a:gd name="connsiteY163" fmla="*/ 257393 h 791526"/>
                <a:gd name="connsiteX164" fmla="*/ 1131 w 571924"/>
                <a:gd name="connsiteY164" fmla="*/ 264487 h 791526"/>
                <a:gd name="connsiteX165" fmla="*/ 38695 w 571924"/>
                <a:gd name="connsiteY165" fmla="*/ 359230 h 791526"/>
                <a:gd name="connsiteX166" fmla="*/ 72736 w 571924"/>
                <a:gd name="connsiteY166" fmla="*/ 399079 h 791526"/>
                <a:gd name="connsiteX167" fmla="*/ 72879 w 571924"/>
                <a:gd name="connsiteY167" fmla="*/ 399222 h 791526"/>
                <a:gd name="connsiteX168" fmla="*/ 46074 w 571924"/>
                <a:gd name="connsiteY168" fmla="*/ 318905 h 791526"/>
                <a:gd name="connsiteX169" fmla="*/ 169765 w 571924"/>
                <a:gd name="connsiteY169" fmla="*/ 727873 h 791526"/>
                <a:gd name="connsiteX170" fmla="*/ 163528 w 571924"/>
                <a:gd name="connsiteY170" fmla="*/ 717827 h 791526"/>
                <a:gd name="connsiteX171" fmla="*/ 163528 w 571924"/>
                <a:gd name="connsiteY171" fmla="*/ 717827 h 791526"/>
                <a:gd name="connsiteX172" fmla="*/ 117775 w 571924"/>
                <a:gd name="connsiteY172" fmla="*/ 623988 h 791526"/>
                <a:gd name="connsiteX173" fmla="*/ 117632 w 571924"/>
                <a:gd name="connsiteY173" fmla="*/ 623655 h 791526"/>
                <a:gd name="connsiteX174" fmla="*/ 117632 w 571924"/>
                <a:gd name="connsiteY174" fmla="*/ 623512 h 791526"/>
                <a:gd name="connsiteX175" fmla="*/ 121774 w 571924"/>
                <a:gd name="connsiteY175" fmla="*/ 679215 h 791526"/>
                <a:gd name="connsiteX176" fmla="*/ 121774 w 571924"/>
                <a:gd name="connsiteY176" fmla="*/ 679215 h 791526"/>
                <a:gd name="connsiteX177" fmla="*/ 131582 w 571924"/>
                <a:gd name="connsiteY177" fmla="*/ 723683 h 791526"/>
                <a:gd name="connsiteX178" fmla="*/ 139866 w 571924"/>
                <a:gd name="connsiteY178" fmla="*/ 731300 h 791526"/>
                <a:gd name="connsiteX179" fmla="*/ 143103 w 571924"/>
                <a:gd name="connsiteY179" fmla="*/ 734205 h 791526"/>
                <a:gd name="connsiteX180" fmla="*/ 143913 w 571924"/>
                <a:gd name="connsiteY180" fmla="*/ 734919 h 791526"/>
                <a:gd name="connsiteX181" fmla="*/ 144008 w 571924"/>
                <a:gd name="connsiteY181" fmla="*/ 735014 h 791526"/>
                <a:gd name="connsiteX182" fmla="*/ 150150 w 571924"/>
                <a:gd name="connsiteY182" fmla="*/ 740394 h 791526"/>
                <a:gd name="connsiteX183" fmla="*/ 150483 w 571924"/>
                <a:gd name="connsiteY183" fmla="*/ 740727 h 791526"/>
                <a:gd name="connsiteX184" fmla="*/ 150816 w 571924"/>
                <a:gd name="connsiteY184" fmla="*/ 741013 h 791526"/>
                <a:gd name="connsiteX185" fmla="*/ 151387 w 571924"/>
                <a:gd name="connsiteY185" fmla="*/ 741489 h 791526"/>
                <a:gd name="connsiteX186" fmla="*/ 160671 w 571924"/>
                <a:gd name="connsiteY186" fmla="*/ 749345 h 791526"/>
                <a:gd name="connsiteX187" fmla="*/ 161957 w 571924"/>
                <a:gd name="connsiteY187" fmla="*/ 750392 h 791526"/>
                <a:gd name="connsiteX188" fmla="*/ 168432 w 571924"/>
                <a:gd name="connsiteY188" fmla="*/ 755677 h 791526"/>
                <a:gd name="connsiteX189" fmla="*/ 169574 w 571924"/>
                <a:gd name="connsiteY189" fmla="*/ 756581 h 791526"/>
                <a:gd name="connsiteX190" fmla="*/ 171526 w 571924"/>
                <a:gd name="connsiteY190" fmla="*/ 758200 h 791526"/>
                <a:gd name="connsiteX191" fmla="*/ 171574 w 571924"/>
                <a:gd name="connsiteY191" fmla="*/ 758200 h 791526"/>
                <a:gd name="connsiteX192" fmla="*/ 188047 w 571924"/>
                <a:gd name="connsiteY192" fmla="*/ 770912 h 791526"/>
                <a:gd name="connsiteX193" fmla="*/ 193760 w 571924"/>
                <a:gd name="connsiteY193" fmla="*/ 775102 h 791526"/>
                <a:gd name="connsiteX194" fmla="*/ 199521 w 571924"/>
                <a:gd name="connsiteY194" fmla="*/ 779244 h 791526"/>
                <a:gd name="connsiteX195" fmla="*/ 204234 w 571924"/>
                <a:gd name="connsiteY195" fmla="*/ 782576 h 791526"/>
                <a:gd name="connsiteX196" fmla="*/ 205424 w 571924"/>
                <a:gd name="connsiteY196" fmla="*/ 783386 h 791526"/>
                <a:gd name="connsiteX197" fmla="*/ 205520 w 571924"/>
                <a:gd name="connsiteY197" fmla="*/ 783481 h 791526"/>
                <a:gd name="connsiteX198" fmla="*/ 205615 w 571924"/>
                <a:gd name="connsiteY198" fmla="*/ 783528 h 791526"/>
                <a:gd name="connsiteX199" fmla="*/ 211471 w 571924"/>
                <a:gd name="connsiteY199" fmla="*/ 787575 h 791526"/>
                <a:gd name="connsiteX200" fmla="*/ 217375 w 571924"/>
                <a:gd name="connsiteY200" fmla="*/ 791527 h 791526"/>
                <a:gd name="connsiteX201" fmla="*/ 217375 w 571924"/>
                <a:gd name="connsiteY201" fmla="*/ 791527 h 791526"/>
                <a:gd name="connsiteX202" fmla="*/ 169812 w 571924"/>
                <a:gd name="connsiteY202" fmla="*/ 727873 h 79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</a:cxnLst>
              <a:rect l="l" t="t" r="r" b="b"/>
              <a:pathLst>
                <a:path w="571924" h="791526">
                  <a:moveTo>
                    <a:pt x="553357" y="95377"/>
                  </a:moveTo>
                  <a:cubicBezTo>
                    <a:pt x="552262" y="94377"/>
                    <a:pt x="551119" y="93425"/>
                    <a:pt x="550024" y="92425"/>
                  </a:cubicBezTo>
                  <a:cubicBezTo>
                    <a:pt x="548025" y="90711"/>
                    <a:pt x="546025" y="89045"/>
                    <a:pt x="543978" y="87426"/>
                  </a:cubicBezTo>
                  <a:cubicBezTo>
                    <a:pt x="543502" y="86997"/>
                    <a:pt x="543026" y="86616"/>
                    <a:pt x="542549" y="86236"/>
                  </a:cubicBezTo>
                  <a:cubicBezTo>
                    <a:pt x="540407" y="84474"/>
                    <a:pt x="538217" y="82760"/>
                    <a:pt x="535979" y="81094"/>
                  </a:cubicBezTo>
                  <a:cubicBezTo>
                    <a:pt x="535836" y="80951"/>
                    <a:pt x="535646" y="80856"/>
                    <a:pt x="535456" y="80713"/>
                  </a:cubicBezTo>
                  <a:cubicBezTo>
                    <a:pt x="532980" y="78808"/>
                    <a:pt x="530457" y="76952"/>
                    <a:pt x="527886" y="75095"/>
                  </a:cubicBezTo>
                  <a:lnTo>
                    <a:pt x="527838" y="75095"/>
                  </a:lnTo>
                  <a:cubicBezTo>
                    <a:pt x="525315" y="73286"/>
                    <a:pt x="522791" y="71477"/>
                    <a:pt x="520220" y="69715"/>
                  </a:cubicBezTo>
                  <a:cubicBezTo>
                    <a:pt x="517411" y="67811"/>
                    <a:pt x="514603" y="65906"/>
                    <a:pt x="511746" y="64049"/>
                  </a:cubicBezTo>
                  <a:cubicBezTo>
                    <a:pt x="511413" y="63811"/>
                    <a:pt x="511032" y="63621"/>
                    <a:pt x="510698" y="63431"/>
                  </a:cubicBezTo>
                  <a:cubicBezTo>
                    <a:pt x="510413" y="63240"/>
                    <a:pt x="510127" y="63050"/>
                    <a:pt x="509842" y="62859"/>
                  </a:cubicBezTo>
                  <a:cubicBezTo>
                    <a:pt x="508175" y="61812"/>
                    <a:pt x="506509" y="60764"/>
                    <a:pt x="504795" y="59765"/>
                  </a:cubicBezTo>
                  <a:cubicBezTo>
                    <a:pt x="504747" y="59765"/>
                    <a:pt x="504700" y="59765"/>
                    <a:pt x="504652" y="59669"/>
                  </a:cubicBezTo>
                  <a:lnTo>
                    <a:pt x="504652" y="59669"/>
                  </a:lnTo>
                  <a:cubicBezTo>
                    <a:pt x="503700" y="59003"/>
                    <a:pt x="502700" y="58431"/>
                    <a:pt x="501748" y="57860"/>
                  </a:cubicBezTo>
                  <a:cubicBezTo>
                    <a:pt x="501653" y="57765"/>
                    <a:pt x="501510" y="57717"/>
                    <a:pt x="501415" y="57670"/>
                  </a:cubicBezTo>
                  <a:lnTo>
                    <a:pt x="498558" y="55956"/>
                  </a:lnTo>
                  <a:cubicBezTo>
                    <a:pt x="496796" y="54908"/>
                    <a:pt x="494987" y="53909"/>
                    <a:pt x="493226" y="52909"/>
                  </a:cubicBezTo>
                  <a:cubicBezTo>
                    <a:pt x="492940" y="52718"/>
                    <a:pt x="492702" y="52576"/>
                    <a:pt x="492416" y="52433"/>
                  </a:cubicBezTo>
                  <a:cubicBezTo>
                    <a:pt x="491512" y="51909"/>
                    <a:pt x="490607" y="51385"/>
                    <a:pt x="489703" y="50909"/>
                  </a:cubicBezTo>
                  <a:cubicBezTo>
                    <a:pt x="489655" y="50909"/>
                    <a:pt x="489655" y="50862"/>
                    <a:pt x="489607" y="50862"/>
                  </a:cubicBezTo>
                  <a:cubicBezTo>
                    <a:pt x="486989" y="49386"/>
                    <a:pt x="484418" y="47957"/>
                    <a:pt x="481752" y="46577"/>
                  </a:cubicBezTo>
                  <a:cubicBezTo>
                    <a:pt x="481371" y="46339"/>
                    <a:pt x="480990" y="46148"/>
                    <a:pt x="480609" y="46005"/>
                  </a:cubicBezTo>
                  <a:cubicBezTo>
                    <a:pt x="480085" y="45720"/>
                    <a:pt x="479562" y="45434"/>
                    <a:pt x="479038" y="45196"/>
                  </a:cubicBezTo>
                  <a:cubicBezTo>
                    <a:pt x="476181" y="43672"/>
                    <a:pt x="473277" y="42197"/>
                    <a:pt x="470325" y="40768"/>
                  </a:cubicBezTo>
                  <a:cubicBezTo>
                    <a:pt x="466374" y="38816"/>
                    <a:pt x="462375" y="36959"/>
                    <a:pt x="458375" y="35150"/>
                  </a:cubicBezTo>
                  <a:cubicBezTo>
                    <a:pt x="456661" y="34389"/>
                    <a:pt x="454947" y="33579"/>
                    <a:pt x="453186" y="32865"/>
                  </a:cubicBezTo>
                  <a:cubicBezTo>
                    <a:pt x="452519" y="32579"/>
                    <a:pt x="451900" y="32294"/>
                    <a:pt x="451234" y="32008"/>
                  </a:cubicBezTo>
                  <a:cubicBezTo>
                    <a:pt x="449853" y="31437"/>
                    <a:pt x="448473" y="30865"/>
                    <a:pt x="447044" y="30294"/>
                  </a:cubicBezTo>
                  <a:cubicBezTo>
                    <a:pt x="445378" y="29580"/>
                    <a:pt x="443712" y="28913"/>
                    <a:pt x="442045" y="28247"/>
                  </a:cubicBezTo>
                  <a:cubicBezTo>
                    <a:pt x="436142" y="26104"/>
                    <a:pt x="430238" y="23819"/>
                    <a:pt x="424287" y="21772"/>
                  </a:cubicBezTo>
                  <a:cubicBezTo>
                    <a:pt x="424287" y="21772"/>
                    <a:pt x="424272" y="21756"/>
                    <a:pt x="424239" y="21724"/>
                  </a:cubicBezTo>
                  <a:cubicBezTo>
                    <a:pt x="418526" y="19725"/>
                    <a:pt x="412813" y="17868"/>
                    <a:pt x="406957" y="16344"/>
                  </a:cubicBezTo>
                  <a:lnTo>
                    <a:pt x="406862" y="16344"/>
                  </a:lnTo>
                  <a:cubicBezTo>
                    <a:pt x="406147" y="16106"/>
                    <a:pt x="405481" y="15964"/>
                    <a:pt x="404767" y="15773"/>
                  </a:cubicBezTo>
                  <a:cubicBezTo>
                    <a:pt x="404195" y="15630"/>
                    <a:pt x="403576" y="15440"/>
                    <a:pt x="403005" y="15297"/>
                  </a:cubicBezTo>
                  <a:cubicBezTo>
                    <a:pt x="397244" y="13726"/>
                    <a:pt x="391579" y="11822"/>
                    <a:pt x="385770" y="10679"/>
                  </a:cubicBezTo>
                  <a:lnTo>
                    <a:pt x="366441" y="6632"/>
                  </a:lnTo>
                  <a:lnTo>
                    <a:pt x="361632" y="5680"/>
                  </a:lnTo>
                  <a:lnTo>
                    <a:pt x="356728" y="5013"/>
                  </a:lnTo>
                  <a:lnTo>
                    <a:pt x="346968" y="3728"/>
                  </a:lnTo>
                  <a:cubicBezTo>
                    <a:pt x="341969" y="3204"/>
                    <a:pt x="337066" y="2347"/>
                    <a:pt x="332114" y="1871"/>
                  </a:cubicBezTo>
                  <a:cubicBezTo>
                    <a:pt x="330543" y="1728"/>
                    <a:pt x="328972" y="1585"/>
                    <a:pt x="327401" y="1538"/>
                  </a:cubicBezTo>
                  <a:cubicBezTo>
                    <a:pt x="314260" y="1014"/>
                    <a:pt x="301168" y="-557"/>
                    <a:pt x="287932" y="205"/>
                  </a:cubicBezTo>
                  <a:lnTo>
                    <a:pt x="268174" y="871"/>
                  </a:lnTo>
                  <a:lnTo>
                    <a:pt x="248511" y="3061"/>
                  </a:lnTo>
                  <a:lnTo>
                    <a:pt x="238704" y="4204"/>
                  </a:lnTo>
                  <a:cubicBezTo>
                    <a:pt x="235466" y="4585"/>
                    <a:pt x="232229" y="5347"/>
                    <a:pt x="228991" y="5918"/>
                  </a:cubicBezTo>
                  <a:lnTo>
                    <a:pt x="209614" y="9727"/>
                  </a:lnTo>
                  <a:cubicBezTo>
                    <a:pt x="209233" y="9822"/>
                    <a:pt x="208852" y="9917"/>
                    <a:pt x="208472" y="10012"/>
                  </a:cubicBezTo>
                  <a:cubicBezTo>
                    <a:pt x="202425" y="11488"/>
                    <a:pt x="196521" y="13297"/>
                    <a:pt x="190618" y="14916"/>
                  </a:cubicBezTo>
                  <a:lnTo>
                    <a:pt x="181096" y="17535"/>
                  </a:lnTo>
                  <a:cubicBezTo>
                    <a:pt x="179096" y="18154"/>
                    <a:pt x="177144" y="18868"/>
                    <a:pt x="175145" y="19534"/>
                  </a:cubicBezTo>
                  <a:lnTo>
                    <a:pt x="175145" y="19534"/>
                  </a:lnTo>
                  <a:cubicBezTo>
                    <a:pt x="174050" y="19963"/>
                    <a:pt x="172907" y="20344"/>
                    <a:pt x="171764" y="20725"/>
                  </a:cubicBezTo>
                  <a:cubicBezTo>
                    <a:pt x="171383" y="20867"/>
                    <a:pt x="171050" y="21010"/>
                    <a:pt x="170669" y="21105"/>
                  </a:cubicBezTo>
                  <a:cubicBezTo>
                    <a:pt x="170622" y="21105"/>
                    <a:pt x="170622" y="21153"/>
                    <a:pt x="170622" y="21153"/>
                  </a:cubicBezTo>
                  <a:cubicBezTo>
                    <a:pt x="164813" y="23200"/>
                    <a:pt x="159005" y="25200"/>
                    <a:pt x="153244" y="27295"/>
                  </a:cubicBezTo>
                  <a:lnTo>
                    <a:pt x="135200" y="35103"/>
                  </a:lnTo>
                  <a:cubicBezTo>
                    <a:pt x="134153" y="35579"/>
                    <a:pt x="133058" y="36102"/>
                    <a:pt x="132010" y="36579"/>
                  </a:cubicBezTo>
                  <a:cubicBezTo>
                    <a:pt x="131820" y="36674"/>
                    <a:pt x="131629" y="36721"/>
                    <a:pt x="131439" y="36864"/>
                  </a:cubicBezTo>
                  <a:cubicBezTo>
                    <a:pt x="131153" y="37007"/>
                    <a:pt x="130915" y="37102"/>
                    <a:pt x="130630" y="37245"/>
                  </a:cubicBezTo>
                  <a:cubicBezTo>
                    <a:pt x="127297" y="38769"/>
                    <a:pt x="124012" y="40340"/>
                    <a:pt x="120774" y="41959"/>
                  </a:cubicBezTo>
                  <a:cubicBezTo>
                    <a:pt x="119679" y="42482"/>
                    <a:pt x="118584" y="43006"/>
                    <a:pt x="117489" y="43577"/>
                  </a:cubicBezTo>
                  <a:cubicBezTo>
                    <a:pt x="114014" y="45339"/>
                    <a:pt x="110586" y="47100"/>
                    <a:pt x="107158" y="48957"/>
                  </a:cubicBezTo>
                  <a:cubicBezTo>
                    <a:pt x="103254" y="51004"/>
                    <a:pt x="99397" y="53147"/>
                    <a:pt x="95589" y="55337"/>
                  </a:cubicBezTo>
                  <a:cubicBezTo>
                    <a:pt x="95398" y="55432"/>
                    <a:pt x="95208" y="55527"/>
                    <a:pt x="95017" y="55670"/>
                  </a:cubicBezTo>
                  <a:cubicBezTo>
                    <a:pt x="95017" y="55670"/>
                    <a:pt x="94875" y="55765"/>
                    <a:pt x="94827" y="55813"/>
                  </a:cubicBezTo>
                  <a:cubicBezTo>
                    <a:pt x="94256" y="56146"/>
                    <a:pt x="93684" y="56432"/>
                    <a:pt x="93113" y="56813"/>
                  </a:cubicBezTo>
                  <a:cubicBezTo>
                    <a:pt x="91875" y="57479"/>
                    <a:pt x="90637" y="58193"/>
                    <a:pt x="89399" y="58955"/>
                  </a:cubicBezTo>
                  <a:cubicBezTo>
                    <a:pt x="87352" y="60145"/>
                    <a:pt x="85305" y="61383"/>
                    <a:pt x="83305" y="62621"/>
                  </a:cubicBezTo>
                  <a:lnTo>
                    <a:pt x="83305" y="62621"/>
                  </a:lnTo>
                  <a:lnTo>
                    <a:pt x="83163" y="62764"/>
                  </a:lnTo>
                  <a:cubicBezTo>
                    <a:pt x="82639" y="63050"/>
                    <a:pt x="82115" y="63383"/>
                    <a:pt x="81591" y="63716"/>
                  </a:cubicBezTo>
                  <a:lnTo>
                    <a:pt x="81544" y="63716"/>
                  </a:lnTo>
                  <a:cubicBezTo>
                    <a:pt x="80782" y="64192"/>
                    <a:pt x="80020" y="64668"/>
                    <a:pt x="79259" y="65240"/>
                  </a:cubicBezTo>
                  <a:lnTo>
                    <a:pt x="79211" y="65240"/>
                  </a:lnTo>
                  <a:cubicBezTo>
                    <a:pt x="77116" y="66525"/>
                    <a:pt x="75021" y="67858"/>
                    <a:pt x="72974" y="69191"/>
                  </a:cubicBezTo>
                  <a:cubicBezTo>
                    <a:pt x="72784" y="69334"/>
                    <a:pt x="72641" y="69477"/>
                    <a:pt x="72450" y="69572"/>
                  </a:cubicBezTo>
                  <a:cubicBezTo>
                    <a:pt x="71546" y="70096"/>
                    <a:pt x="70689" y="70715"/>
                    <a:pt x="69832" y="71286"/>
                  </a:cubicBezTo>
                  <a:cubicBezTo>
                    <a:pt x="67166" y="73048"/>
                    <a:pt x="64547" y="74857"/>
                    <a:pt x="61976" y="76714"/>
                  </a:cubicBezTo>
                  <a:cubicBezTo>
                    <a:pt x="61786" y="76809"/>
                    <a:pt x="61595" y="76952"/>
                    <a:pt x="61405" y="77095"/>
                  </a:cubicBezTo>
                  <a:cubicBezTo>
                    <a:pt x="60548" y="77618"/>
                    <a:pt x="59739" y="78237"/>
                    <a:pt x="58929" y="78808"/>
                  </a:cubicBezTo>
                  <a:cubicBezTo>
                    <a:pt x="55787" y="81046"/>
                    <a:pt x="52740" y="83331"/>
                    <a:pt x="49693" y="85617"/>
                  </a:cubicBezTo>
                  <a:cubicBezTo>
                    <a:pt x="49074" y="86045"/>
                    <a:pt x="48503" y="86474"/>
                    <a:pt x="47979" y="86902"/>
                  </a:cubicBezTo>
                  <a:cubicBezTo>
                    <a:pt x="45789" y="88568"/>
                    <a:pt x="43646" y="90235"/>
                    <a:pt x="41504" y="91996"/>
                  </a:cubicBezTo>
                  <a:cubicBezTo>
                    <a:pt x="40695" y="92615"/>
                    <a:pt x="39885" y="93234"/>
                    <a:pt x="39123" y="93948"/>
                  </a:cubicBezTo>
                  <a:cubicBezTo>
                    <a:pt x="38790" y="94234"/>
                    <a:pt x="38457" y="94472"/>
                    <a:pt x="38124" y="94758"/>
                  </a:cubicBezTo>
                  <a:lnTo>
                    <a:pt x="38124" y="94758"/>
                  </a:lnTo>
                  <a:cubicBezTo>
                    <a:pt x="27316" y="103566"/>
                    <a:pt x="16985" y="112992"/>
                    <a:pt x="7225" y="122943"/>
                  </a:cubicBezTo>
                  <a:cubicBezTo>
                    <a:pt x="18461" y="114135"/>
                    <a:pt x="30030" y="105803"/>
                    <a:pt x="41885" y="98043"/>
                  </a:cubicBezTo>
                  <a:cubicBezTo>
                    <a:pt x="41980" y="97948"/>
                    <a:pt x="42075" y="97852"/>
                    <a:pt x="42170" y="97852"/>
                  </a:cubicBezTo>
                  <a:cubicBezTo>
                    <a:pt x="54597" y="89663"/>
                    <a:pt x="67356" y="82046"/>
                    <a:pt x="80354" y="74952"/>
                  </a:cubicBezTo>
                  <a:cubicBezTo>
                    <a:pt x="82877" y="73571"/>
                    <a:pt x="85400" y="72191"/>
                    <a:pt x="87971" y="70905"/>
                  </a:cubicBezTo>
                  <a:cubicBezTo>
                    <a:pt x="88162" y="70810"/>
                    <a:pt x="88304" y="70715"/>
                    <a:pt x="88495" y="70620"/>
                  </a:cubicBezTo>
                  <a:cubicBezTo>
                    <a:pt x="89066" y="70334"/>
                    <a:pt x="89637" y="70001"/>
                    <a:pt x="90209" y="69715"/>
                  </a:cubicBezTo>
                  <a:cubicBezTo>
                    <a:pt x="91066" y="69287"/>
                    <a:pt x="91923" y="68810"/>
                    <a:pt x="92780" y="68382"/>
                  </a:cubicBezTo>
                  <a:cubicBezTo>
                    <a:pt x="93208" y="68144"/>
                    <a:pt x="93684" y="67953"/>
                    <a:pt x="94113" y="67715"/>
                  </a:cubicBezTo>
                  <a:cubicBezTo>
                    <a:pt x="94160" y="67668"/>
                    <a:pt x="94256" y="67668"/>
                    <a:pt x="94303" y="67620"/>
                  </a:cubicBezTo>
                  <a:cubicBezTo>
                    <a:pt x="96398" y="66525"/>
                    <a:pt x="98540" y="65478"/>
                    <a:pt x="100683" y="64430"/>
                  </a:cubicBezTo>
                  <a:cubicBezTo>
                    <a:pt x="113633" y="58051"/>
                    <a:pt x="126868" y="52195"/>
                    <a:pt x="140247" y="46862"/>
                  </a:cubicBezTo>
                  <a:cubicBezTo>
                    <a:pt x="152149" y="42054"/>
                    <a:pt x="164290" y="37912"/>
                    <a:pt x="176525" y="34293"/>
                  </a:cubicBezTo>
                  <a:cubicBezTo>
                    <a:pt x="188571" y="30723"/>
                    <a:pt x="200806" y="27676"/>
                    <a:pt x="213042" y="24914"/>
                  </a:cubicBezTo>
                  <a:cubicBezTo>
                    <a:pt x="214042" y="24771"/>
                    <a:pt x="215089" y="24581"/>
                    <a:pt x="216089" y="24391"/>
                  </a:cubicBezTo>
                  <a:cubicBezTo>
                    <a:pt x="227563" y="22439"/>
                    <a:pt x="238894" y="19725"/>
                    <a:pt x="250511" y="18963"/>
                  </a:cubicBezTo>
                  <a:lnTo>
                    <a:pt x="269364" y="17011"/>
                  </a:lnTo>
                  <a:lnTo>
                    <a:pt x="288266" y="16630"/>
                  </a:lnTo>
                  <a:cubicBezTo>
                    <a:pt x="291170" y="16535"/>
                    <a:pt x="294169" y="16487"/>
                    <a:pt x="297073" y="16487"/>
                  </a:cubicBezTo>
                  <a:cubicBezTo>
                    <a:pt x="308357" y="16487"/>
                    <a:pt x="319640" y="16963"/>
                    <a:pt x="330829" y="17916"/>
                  </a:cubicBezTo>
                  <a:cubicBezTo>
                    <a:pt x="340779" y="18725"/>
                    <a:pt x="350682" y="19915"/>
                    <a:pt x="360537" y="21439"/>
                  </a:cubicBezTo>
                  <a:cubicBezTo>
                    <a:pt x="372487" y="23248"/>
                    <a:pt x="384390" y="25628"/>
                    <a:pt x="396197" y="28437"/>
                  </a:cubicBezTo>
                  <a:cubicBezTo>
                    <a:pt x="399482" y="29199"/>
                    <a:pt x="402719" y="30008"/>
                    <a:pt x="406005" y="30913"/>
                  </a:cubicBezTo>
                  <a:cubicBezTo>
                    <a:pt x="416669" y="33627"/>
                    <a:pt x="427286" y="36769"/>
                    <a:pt x="437760" y="40245"/>
                  </a:cubicBezTo>
                  <a:cubicBezTo>
                    <a:pt x="456995" y="46958"/>
                    <a:pt x="475896" y="54861"/>
                    <a:pt x="494226" y="63954"/>
                  </a:cubicBezTo>
                  <a:cubicBezTo>
                    <a:pt x="496368" y="65049"/>
                    <a:pt x="498463" y="66097"/>
                    <a:pt x="500558" y="67192"/>
                  </a:cubicBezTo>
                  <a:cubicBezTo>
                    <a:pt x="502700" y="68287"/>
                    <a:pt x="504795" y="69382"/>
                    <a:pt x="506890" y="70524"/>
                  </a:cubicBezTo>
                  <a:cubicBezTo>
                    <a:pt x="507175" y="70667"/>
                    <a:pt x="507413" y="70810"/>
                    <a:pt x="507699" y="70953"/>
                  </a:cubicBezTo>
                  <a:cubicBezTo>
                    <a:pt x="530266" y="83093"/>
                    <a:pt x="551929" y="96995"/>
                    <a:pt x="571925" y="113421"/>
                  </a:cubicBezTo>
                  <a:cubicBezTo>
                    <a:pt x="566116" y="107041"/>
                    <a:pt x="559927" y="101042"/>
                    <a:pt x="553452" y="95377"/>
                  </a:cubicBezTo>
                  <a:close/>
                  <a:moveTo>
                    <a:pt x="429762" y="465828"/>
                  </a:moveTo>
                  <a:cubicBezTo>
                    <a:pt x="422240" y="469542"/>
                    <a:pt x="414574" y="472589"/>
                    <a:pt x="406766" y="474255"/>
                  </a:cubicBezTo>
                  <a:cubicBezTo>
                    <a:pt x="399006" y="475922"/>
                    <a:pt x="391007" y="476493"/>
                    <a:pt x="383914" y="475684"/>
                  </a:cubicBezTo>
                  <a:cubicBezTo>
                    <a:pt x="376582" y="474351"/>
                    <a:pt x="369250" y="472018"/>
                    <a:pt x="362061" y="468637"/>
                  </a:cubicBezTo>
                  <a:cubicBezTo>
                    <a:pt x="355014" y="465019"/>
                    <a:pt x="347921" y="461067"/>
                    <a:pt x="341255" y="456259"/>
                  </a:cubicBezTo>
                  <a:cubicBezTo>
                    <a:pt x="334542" y="451545"/>
                    <a:pt x="327972" y="446404"/>
                    <a:pt x="321735" y="440928"/>
                  </a:cubicBezTo>
                  <a:cubicBezTo>
                    <a:pt x="315451" y="435501"/>
                    <a:pt x="309166" y="429454"/>
                    <a:pt x="303882" y="423837"/>
                  </a:cubicBezTo>
                  <a:lnTo>
                    <a:pt x="303120" y="422980"/>
                  </a:lnTo>
                  <a:lnTo>
                    <a:pt x="303120" y="110041"/>
                  </a:lnTo>
                  <a:cubicBezTo>
                    <a:pt x="303120" y="105470"/>
                    <a:pt x="299454" y="101804"/>
                    <a:pt x="294931" y="101804"/>
                  </a:cubicBezTo>
                  <a:cubicBezTo>
                    <a:pt x="290408" y="101804"/>
                    <a:pt x="286742" y="105470"/>
                    <a:pt x="286742" y="110041"/>
                  </a:cubicBezTo>
                  <a:lnTo>
                    <a:pt x="286742" y="422646"/>
                  </a:lnTo>
                  <a:lnTo>
                    <a:pt x="285028" y="424979"/>
                  </a:lnTo>
                  <a:cubicBezTo>
                    <a:pt x="283219" y="427550"/>
                    <a:pt x="280458" y="430835"/>
                    <a:pt x="277934" y="433597"/>
                  </a:cubicBezTo>
                  <a:cubicBezTo>
                    <a:pt x="277791" y="433739"/>
                    <a:pt x="277649" y="433882"/>
                    <a:pt x="277553" y="434025"/>
                  </a:cubicBezTo>
                  <a:cubicBezTo>
                    <a:pt x="274982" y="436786"/>
                    <a:pt x="272364" y="439453"/>
                    <a:pt x="269650" y="442023"/>
                  </a:cubicBezTo>
                  <a:cubicBezTo>
                    <a:pt x="263937" y="447403"/>
                    <a:pt x="257748" y="452402"/>
                    <a:pt x="251273" y="456783"/>
                  </a:cubicBezTo>
                  <a:cubicBezTo>
                    <a:pt x="238370" y="465447"/>
                    <a:pt x="223707" y="472256"/>
                    <a:pt x="208662" y="475065"/>
                  </a:cubicBezTo>
                  <a:cubicBezTo>
                    <a:pt x="193903" y="478016"/>
                    <a:pt x="177811" y="475874"/>
                    <a:pt x="162338" y="470589"/>
                  </a:cubicBezTo>
                  <a:cubicBezTo>
                    <a:pt x="146817" y="465400"/>
                    <a:pt x="131772" y="457259"/>
                    <a:pt x="117584" y="447546"/>
                  </a:cubicBezTo>
                  <a:cubicBezTo>
                    <a:pt x="128297" y="461163"/>
                    <a:pt x="142008" y="472494"/>
                    <a:pt x="157624" y="481254"/>
                  </a:cubicBezTo>
                  <a:cubicBezTo>
                    <a:pt x="173288" y="489586"/>
                    <a:pt x="191760" y="495394"/>
                    <a:pt x="211090" y="493680"/>
                  </a:cubicBezTo>
                  <a:cubicBezTo>
                    <a:pt x="229944" y="492157"/>
                    <a:pt x="247607" y="485491"/>
                    <a:pt x="263508" y="475969"/>
                  </a:cubicBezTo>
                  <a:cubicBezTo>
                    <a:pt x="266175" y="474398"/>
                    <a:pt x="268746" y="472684"/>
                    <a:pt x="271269" y="470875"/>
                  </a:cubicBezTo>
                  <a:cubicBezTo>
                    <a:pt x="276315" y="467399"/>
                    <a:pt x="281076" y="463543"/>
                    <a:pt x="285647" y="459496"/>
                  </a:cubicBezTo>
                  <a:cubicBezTo>
                    <a:pt x="289123" y="456449"/>
                    <a:pt x="292360" y="453212"/>
                    <a:pt x="295550" y="449831"/>
                  </a:cubicBezTo>
                  <a:cubicBezTo>
                    <a:pt x="295597" y="449831"/>
                    <a:pt x="295645" y="449736"/>
                    <a:pt x="295693" y="449689"/>
                  </a:cubicBezTo>
                  <a:cubicBezTo>
                    <a:pt x="299121" y="452878"/>
                    <a:pt x="302596" y="455973"/>
                    <a:pt x="306167" y="459068"/>
                  </a:cubicBezTo>
                  <a:cubicBezTo>
                    <a:pt x="313213" y="464971"/>
                    <a:pt x="320735" y="470351"/>
                    <a:pt x="328543" y="475446"/>
                  </a:cubicBezTo>
                  <a:cubicBezTo>
                    <a:pt x="336351" y="480397"/>
                    <a:pt x="344826" y="484777"/>
                    <a:pt x="353634" y="488300"/>
                  </a:cubicBezTo>
                  <a:cubicBezTo>
                    <a:pt x="362632" y="491728"/>
                    <a:pt x="372297" y="494109"/>
                    <a:pt x="382390" y="494680"/>
                  </a:cubicBezTo>
                  <a:cubicBezTo>
                    <a:pt x="392864" y="494870"/>
                    <a:pt x="402386" y="492823"/>
                    <a:pt x="411384" y="489538"/>
                  </a:cubicBezTo>
                  <a:cubicBezTo>
                    <a:pt x="420383" y="486110"/>
                    <a:pt x="428476" y="481349"/>
                    <a:pt x="435999" y="476064"/>
                  </a:cubicBezTo>
                  <a:cubicBezTo>
                    <a:pt x="450758" y="465067"/>
                    <a:pt x="463041" y="451641"/>
                    <a:pt x="472087" y="436310"/>
                  </a:cubicBezTo>
                  <a:cubicBezTo>
                    <a:pt x="458899" y="448070"/>
                    <a:pt x="444902" y="458544"/>
                    <a:pt x="429762" y="465828"/>
                  </a:cubicBezTo>
                  <a:close/>
                  <a:moveTo>
                    <a:pt x="46074" y="318905"/>
                  </a:moveTo>
                  <a:cubicBezTo>
                    <a:pt x="39838" y="296385"/>
                    <a:pt x="34886" y="274818"/>
                    <a:pt x="30935" y="255441"/>
                  </a:cubicBezTo>
                  <a:cubicBezTo>
                    <a:pt x="30458" y="253013"/>
                    <a:pt x="29982" y="250632"/>
                    <a:pt x="29506" y="248252"/>
                  </a:cubicBezTo>
                  <a:cubicBezTo>
                    <a:pt x="29030" y="245824"/>
                    <a:pt x="28554" y="243395"/>
                    <a:pt x="28126" y="241063"/>
                  </a:cubicBezTo>
                  <a:cubicBezTo>
                    <a:pt x="20127" y="198738"/>
                    <a:pt x="17413" y="169934"/>
                    <a:pt x="17413" y="169934"/>
                  </a:cubicBezTo>
                  <a:cubicBezTo>
                    <a:pt x="13462" y="178313"/>
                    <a:pt x="10272" y="186549"/>
                    <a:pt x="7749" y="194643"/>
                  </a:cubicBezTo>
                  <a:cubicBezTo>
                    <a:pt x="5844" y="200689"/>
                    <a:pt x="4368" y="206641"/>
                    <a:pt x="3178" y="212497"/>
                  </a:cubicBezTo>
                  <a:cubicBezTo>
                    <a:pt x="607" y="225494"/>
                    <a:pt x="-297" y="238063"/>
                    <a:pt x="83" y="250156"/>
                  </a:cubicBezTo>
                  <a:cubicBezTo>
                    <a:pt x="131" y="252584"/>
                    <a:pt x="274" y="255012"/>
                    <a:pt x="417" y="257393"/>
                  </a:cubicBezTo>
                  <a:cubicBezTo>
                    <a:pt x="607" y="259773"/>
                    <a:pt x="845" y="262154"/>
                    <a:pt x="1131" y="264487"/>
                  </a:cubicBezTo>
                  <a:cubicBezTo>
                    <a:pt x="5559" y="302955"/>
                    <a:pt x="22412" y="335663"/>
                    <a:pt x="38695" y="359230"/>
                  </a:cubicBezTo>
                  <a:cubicBezTo>
                    <a:pt x="55025" y="382892"/>
                    <a:pt x="70736" y="397365"/>
                    <a:pt x="72736" y="399079"/>
                  </a:cubicBezTo>
                  <a:lnTo>
                    <a:pt x="72879" y="399222"/>
                  </a:lnTo>
                  <a:cubicBezTo>
                    <a:pt x="62071" y="372418"/>
                    <a:pt x="53216" y="345042"/>
                    <a:pt x="46074" y="318905"/>
                  </a:cubicBezTo>
                  <a:close/>
                  <a:moveTo>
                    <a:pt x="169765" y="727873"/>
                  </a:moveTo>
                  <a:cubicBezTo>
                    <a:pt x="167622" y="724492"/>
                    <a:pt x="165527" y="721112"/>
                    <a:pt x="163528" y="717827"/>
                  </a:cubicBezTo>
                  <a:lnTo>
                    <a:pt x="163528" y="717827"/>
                  </a:lnTo>
                  <a:cubicBezTo>
                    <a:pt x="134343" y="669455"/>
                    <a:pt x="119489" y="628892"/>
                    <a:pt x="117775" y="623988"/>
                  </a:cubicBezTo>
                  <a:cubicBezTo>
                    <a:pt x="117727" y="623845"/>
                    <a:pt x="117680" y="623750"/>
                    <a:pt x="117632" y="623655"/>
                  </a:cubicBezTo>
                  <a:cubicBezTo>
                    <a:pt x="117632" y="623560"/>
                    <a:pt x="117632" y="623512"/>
                    <a:pt x="117632" y="623512"/>
                  </a:cubicBezTo>
                  <a:cubicBezTo>
                    <a:pt x="117632" y="643318"/>
                    <a:pt x="119108" y="661885"/>
                    <a:pt x="121774" y="679215"/>
                  </a:cubicBezTo>
                  <a:lnTo>
                    <a:pt x="121774" y="679215"/>
                  </a:lnTo>
                  <a:cubicBezTo>
                    <a:pt x="124202" y="695117"/>
                    <a:pt x="127535" y="709876"/>
                    <a:pt x="131582" y="723683"/>
                  </a:cubicBezTo>
                  <a:cubicBezTo>
                    <a:pt x="134295" y="726254"/>
                    <a:pt x="137057" y="728777"/>
                    <a:pt x="139866" y="731300"/>
                  </a:cubicBezTo>
                  <a:cubicBezTo>
                    <a:pt x="140913" y="732300"/>
                    <a:pt x="142008" y="733252"/>
                    <a:pt x="143103" y="734205"/>
                  </a:cubicBezTo>
                  <a:cubicBezTo>
                    <a:pt x="143341" y="734443"/>
                    <a:pt x="143627" y="734681"/>
                    <a:pt x="143913" y="734919"/>
                  </a:cubicBezTo>
                  <a:lnTo>
                    <a:pt x="144008" y="735014"/>
                  </a:lnTo>
                  <a:cubicBezTo>
                    <a:pt x="146007" y="736823"/>
                    <a:pt x="148055" y="738632"/>
                    <a:pt x="150150" y="740394"/>
                  </a:cubicBezTo>
                  <a:cubicBezTo>
                    <a:pt x="150245" y="740537"/>
                    <a:pt x="150388" y="740632"/>
                    <a:pt x="150483" y="740727"/>
                  </a:cubicBezTo>
                  <a:cubicBezTo>
                    <a:pt x="150626" y="740822"/>
                    <a:pt x="150721" y="740918"/>
                    <a:pt x="150816" y="741013"/>
                  </a:cubicBezTo>
                  <a:cubicBezTo>
                    <a:pt x="151006" y="741203"/>
                    <a:pt x="151197" y="741346"/>
                    <a:pt x="151387" y="741489"/>
                  </a:cubicBezTo>
                  <a:cubicBezTo>
                    <a:pt x="154434" y="744155"/>
                    <a:pt x="157529" y="746774"/>
                    <a:pt x="160671" y="749345"/>
                  </a:cubicBezTo>
                  <a:cubicBezTo>
                    <a:pt x="161100" y="749725"/>
                    <a:pt x="161528" y="750059"/>
                    <a:pt x="161957" y="750392"/>
                  </a:cubicBezTo>
                  <a:cubicBezTo>
                    <a:pt x="164099" y="752154"/>
                    <a:pt x="166242" y="753915"/>
                    <a:pt x="168432" y="755677"/>
                  </a:cubicBezTo>
                  <a:cubicBezTo>
                    <a:pt x="168813" y="756010"/>
                    <a:pt x="169193" y="756296"/>
                    <a:pt x="169574" y="756581"/>
                  </a:cubicBezTo>
                  <a:cubicBezTo>
                    <a:pt x="170241" y="757153"/>
                    <a:pt x="170860" y="757676"/>
                    <a:pt x="171526" y="758200"/>
                  </a:cubicBezTo>
                  <a:lnTo>
                    <a:pt x="171574" y="758200"/>
                  </a:lnTo>
                  <a:cubicBezTo>
                    <a:pt x="176954" y="762485"/>
                    <a:pt x="182429" y="766722"/>
                    <a:pt x="188047" y="770912"/>
                  </a:cubicBezTo>
                  <a:cubicBezTo>
                    <a:pt x="189904" y="772292"/>
                    <a:pt x="191856" y="773673"/>
                    <a:pt x="193760" y="775102"/>
                  </a:cubicBezTo>
                  <a:cubicBezTo>
                    <a:pt x="195664" y="776482"/>
                    <a:pt x="197569" y="777863"/>
                    <a:pt x="199521" y="779244"/>
                  </a:cubicBezTo>
                  <a:cubicBezTo>
                    <a:pt x="201044" y="780339"/>
                    <a:pt x="202615" y="781434"/>
                    <a:pt x="204234" y="782576"/>
                  </a:cubicBezTo>
                  <a:cubicBezTo>
                    <a:pt x="204615" y="782814"/>
                    <a:pt x="205044" y="783100"/>
                    <a:pt x="205424" y="783386"/>
                  </a:cubicBezTo>
                  <a:cubicBezTo>
                    <a:pt x="205472" y="783386"/>
                    <a:pt x="205472" y="783481"/>
                    <a:pt x="205520" y="783481"/>
                  </a:cubicBezTo>
                  <a:cubicBezTo>
                    <a:pt x="205567" y="783481"/>
                    <a:pt x="205567" y="783481"/>
                    <a:pt x="205615" y="783528"/>
                  </a:cubicBezTo>
                  <a:cubicBezTo>
                    <a:pt x="207567" y="784909"/>
                    <a:pt x="209519" y="786242"/>
                    <a:pt x="211471" y="787575"/>
                  </a:cubicBezTo>
                  <a:cubicBezTo>
                    <a:pt x="213471" y="788908"/>
                    <a:pt x="215375" y="790241"/>
                    <a:pt x="217375" y="791527"/>
                  </a:cubicBezTo>
                  <a:lnTo>
                    <a:pt x="217375" y="791527"/>
                  </a:lnTo>
                  <a:cubicBezTo>
                    <a:pt x="198854" y="770674"/>
                    <a:pt x="183000" y="748726"/>
                    <a:pt x="169812" y="72787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9D3F0DCC-3579-9D61-7599-7BD80BBCABB2}"/>
                </a:ext>
              </a:extLst>
            </p:cNvPr>
            <p:cNvSpPr/>
            <p:nvPr/>
          </p:nvSpPr>
          <p:spPr>
            <a:xfrm>
              <a:off x="9196403" y="2571420"/>
              <a:ext cx="243305" cy="243349"/>
            </a:xfrm>
            <a:custGeom>
              <a:avLst/>
              <a:gdLst>
                <a:gd name="connsiteX0" fmla="*/ 258712 w 265186"/>
                <a:gd name="connsiteY0" fmla="*/ 91601 h 265234"/>
                <a:gd name="connsiteX1" fmla="*/ 252618 w 265186"/>
                <a:gd name="connsiteY1" fmla="*/ 76366 h 265234"/>
                <a:gd name="connsiteX2" fmla="*/ 251094 w 265186"/>
                <a:gd name="connsiteY2" fmla="*/ 73176 h 265234"/>
                <a:gd name="connsiteX3" fmla="*/ 246333 w 265186"/>
                <a:gd name="connsiteY3" fmla="*/ 64559 h 265234"/>
                <a:gd name="connsiteX4" fmla="*/ 246333 w 265186"/>
                <a:gd name="connsiteY4" fmla="*/ 64511 h 265234"/>
                <a:gd name="connsiteX5" fmla="*/ 240096 w 265186"/>
                <a:gd name="connsiteY5" fmla="*/ 55037 h 265234"/>
                <a:gd name="connsiteX6" fmla="*/ 189725 w 265186"/>
                <a:gd name="connsiteY6" fmla="*/ 12902 h 265234"/>
                <a:gd name="connsiteX7" fmla="*/ 189297 w 265186"/>
                <a:gd name="connsiteY7" fmla="*/ 12712 h 265234"/>
                <a:gd name="connsiteX8" fmla="*/ 142639 w 265186"/>
                <a:gd name="connsiteY8" fmla="*/ 428 h 265234"/>
                <a:gd name="connsiteX9" fmla="*/ 134545 w 265186"/>
                <a:gd name="connsiteY9" fmla="*/ 48 h 265234"/>
                <a:gd name="connsiteX10" fmla="*/ 132641 w 265186"/>
                <a:gd name="connsiteY10" fmla="*/ 0 h 265234"/>
                <a:gd name="connsiteX11" fmla="*/ 129975 w 265186"/>
                <a:gd name="connsiteY11" fmla="*/ 48 h 265234"/>
                <a:gd name="connsiteX12" fmla="*/ 128213 w 265186"/>
                <a:gd name="connsiteY12" fmla="*/ 143 h 265234"/>
                <a:gd name="connsiteX13" fmla="*/ 118358 w 265186"/>
                <a:gd name="connsiteY13" fmla="*/ 809 h 265234"/>
                <a:gd name="connsiteX14" fmla="*/ 118310 w 265186"/>
                <a:gd name="connsiteY14" fmla="*/ 809 h 265234"/>
                <a:gd name="connsiteX15" fmla="*/ 82317 w 265186"/>
                <a:gd name="connsiteY15" fmla="*/ 9903 h 265234"/>
                <a:gd name="connsiteX16" fmla="*/ 40278 w 265186"/>
                <a:gd name="connsiteY16" fmla="*/ 37564 h 265234"/>
                <a:gd name="connsiteX17" fmla="*/ 6094 w 265186"/>
                <a:gd name="connsiteY17" fmla="*/ 92887 h 265234"/>
                <a:gd name="connsiteX18" fmla="*/ 5237 w 265186"/>
                <a:gd name="connsiteY18" fmla="*/ 95838 h 265234"/>
                <a:gd name="connsiteX19" fmla="*/ 0 w 265186"/>
                <a:gd name="connsiteY19" fmla="*/ 132641 h 265234"/>
                <a:gd name="connsiteX20" fmla="*/ 6332 w 265186"/>
                <a:gd name="connsiteY20" fmla="*/ 173014 h 265234"/>
                <a:gd name="connsiteX21" fmla="*/ 120120 w 265186"/>
                <a:gd name="connsiteY21" fmla="*/ 264615 h 265234"/>
                <a:gd name="connsiteX22" fmla="*/ 132641 w 265186"/>
                <a:gd name="connsiteY22" fmla="*/ 265234 h 265234"/>
                <a:gd name="connsiteX23" fmla="*/ 153684 w 265186"/>
                <a:gd name="connsiteY23" fmla="*/ 263568 h 265234"/>
                <a:gd name="connsiteX24" fmla="*/ 157350 w 265186"/>
                <a:gd name="connsiteY24" fmla="*/ 262949 h 265234"/>
                <a:gd name="connsiteX25" fmla="*/ 163349 w 265186"/>
                <a:gd name="connsiteY25" fmla="*/ 261663 h 265234"/>
                <a:gd name="connsiteX26" fmla="*/ 168777 w 265186"/>
                <a:gd name="connsiteY26" fmla="*/ 260283 h 265234"/>
                <a:gd name="connsiteX27" fmla="*/ 184440 w 265186"/>
                <a:gd name="connsiteY27" fmla="*/ 254712 h 265234"/>
                <a:gd name="connsiteX28" fmla="*/ 184440 w 265186"/>
                <a:gd name="connsiteY28" fmla="*/ 254712 h 265234"/>
                <a:gd name="connsiteX29" fmla="*/ 186392 w 265186"/>
                <a:gd name="connsiteY29" fmla="*/ 253808 h 265234"/>
                <a:gd name="connsiteX30" fmla="*/ 209245 w 265186"/>
                <a:gd name="connsiteY30" fmla="*/ 240715 h 265234"/>
                <a:gd name="connsiteX31" fmla="*/ 217434 w 265186"/>
                <a:gd name="connsiteY31" fmla="*/ 234431 h 265234"/>
                <a:gd name="connsiteX32" fmla="*/ 226051 w 265186"/>
                <a:gd name="connsiteY32" fmla="*/ 226575 h 265234"/>
                <a:gd name="connsiteX33" fmla="*/ 253713 w 265186"/>
                <a:gd name="connsiteY33" fmla="*/ 186488 h 265234"/>
                <a:gd name="connsiteX34" fmla="*/ 265187 w 265186"/>
                <a:gd name="connsiteY34" fmla="*/ 132641 h 265234"/>
                <a:gd name="connsiteX35" fmla="*/ 258712 w 265186"/>
                <a:gd name="connsiteY35" fmla="*/ 91601 h 26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65186" h="265234">
                  <a:moveTo>
                    <a:pt x="258712" y="91601"/>
                  </a:moveTo>
                  <a:cubicBezTo>
                    <a:pt x="256998" y="86364"/>
                    <a:pt x="254998" y="81270"/>
                    <a:pt x="252618" y="76366"/>
                  </a:cubicBezTo>
                  <a:cubicBezTo>
                    <a:pt x="252141" y="75271"/>
                    <a:pt x="251618" y="74224"/>
                    <a:pt x="251094" y="73176"/>
                  </a:cubicBezTo>
                  <a:cubicBezTo>
                    <a:pt x="249618" y="70224"/>
                    <a:pt x="248047" y="67368"/>
                    <a:pt x="246333" y="64559"/>
                  </a:cubicBezTo>
                  <a:cubicBezTo>
                    <a:pt x="246333" y="64559"/>
                    <a:pt x="246333" y="64511"/>
                    <a:pt x="246333" y="64511"/>
                  </a:cubicBezTo>
                  <a:cubicBezTo>
                    <a:pt x="244381" y="61274"/>
                    <a:pt x="242334" y="58084"/>
                    <a:pt x="240096" y="55037"/>
                  </a:cubicBezTo>
                  <a:cubicBezTo>
                    <a:pt x="227194" y="37136"/>
                    <a:pt x="209864" y="22567"/>
                    <a:pt x="189725" y="12902"/>
                  </a:cubicBezTo>
                  <a:cubicBezTo>
                    <a:pt x="189582" y="12902"/>
                    <a:pt x="189439" y="12759"/>
                    <a:pt x="189297" y="12712"/>
                  </a:cubicBezTo>
                  <a:cubicBezTo>
                    <a:pt x="174966" y="5904"/>
                    <a:pt x="159207" y="1619"/>
                    <a:pt x="142639" y="428"/>
                  </a:cubicBezTo>
                  <a:cubicBezTo>
                    <a:pt x="139973" y="143"/>
                    <a:pt x="137259" y="48"/>
                    <a:pt x="134545" y="48"/>
                  </a:cubicBezTo>
                  <a:cubicBezTo>
                    <a:pt x="133879" y="0"/>
                    <a:pt x="133260" y="0"/>
                    <a:pt x="132641" y="0"/>
                  </a:cubicBezTo>
                  <a:cubicBezTo>
                    <a:pt x="131736" y="0"/>
                    <a:pt x="130879" y="0"/>
                    <a:pt x="129975" y="48"/>
                  </a:cubicBezTo>
                  <a:cubicBezTo>
                    <a:pt x="129403" y="48"/>
                    <a:pt x="128784" y="48"/>
                    <a:pt x="128213" y="143"/>
                  </a:cubicBezTo>
                  <a:cubicBezTo>
                    <a:pt x="124880" y="190"/>
                    <a:pt x="121643" y="428"/>
                    <a:pt x="118358" y="809"/>
                  </a:cubicBezTo>
                  <a:lnTo>
                    <a:pt x="118310" y="809"/>
                  </a:lnTo>
                  <a:cubicBezTo>
                    <a:pt x="105694" y="2142"/>
                    <a:pt x="93648" y="5285"/>
                    <a:pt x="82317" y="9903"/>
                  </a:cubicBezTo>
                  <a:cubicBezTo>
                    <a:pt x="66558" y="16378"/>
                    <a:pt x="52323" y="25804"/>
                    <a:pt x="40278" y="37564"/>
                  </a:cubicBezTo>
                  <a:cubicBezTo>
                    <a:pt x="24662" y="52656"/>
                    <a:pt x="12759" y="71653"/>
                    <a:pt x="6094" y="92887"/>
                  </a:cubicBezTo>
                  <a:cubicBezTo>
                    <a:pt x="5808" y="93886"/>
                    <a:pt x="5475" y="94839"/>
                    <a:pt x="5237" y="95838"/>
                  </a:cubicBezTo>
                  <a:cubicBezTo>
                    <a:pt x="1809" y="107503"/>
                    <a:pt x="0" y="119881"/>
                    <a:pt x="0" y="132641"/>
                  </a:cubicBezTo>
                  <a:cubicBezTo>
                    <a:pt x="0" y="146733"/>
                    <a:pt x="2190" y="160302"/>
                    <a:pt x="6332" y="173014"/>
                  </a:cubicBezTo>
                  <a:cubicBezTo>
                    <a:pt x="22186" y="222576"/>
                    <a:pt x="66606" y="259569"/>
                    <a:pt x="120120" y="264615"/>
                  </a:cubicBezTo>
                  <a:cubicBezTo>
                    <a:pt x="124214" y="265044"/>
                    <a:pt x="128404" y="265234"/>
                    <a:pt x="132641" y="265234"/>
                  </a:cubicBezTo>
                  <a:cubicBezTo>
                    <a:pt x="139782" y="265234"/>
                    <a:pt x="146829" y="264710"/>
                    <a:pt x="153684" y="263568"/>
                  </a:cubicBezTo>
                  <a:cubicBezTo>
                    <a:pt x="154922" y="263377"/>
                    <a:pt x="156113" y="263139"/>
                    <a:pt x="157350" y="262949"/>
                  </a:cubicBezTo>
                  <a:cubicBezTo>
                    <a:pt x="159398" y="262568"/>
                    <a:pt x="161397" y="262139"/>
                    <a:pt x="163349" y="261663"/>
                  </a:cubicBezTo>
                  <a:cubicBezTo>
                    <a:pt x="165158" y="261235"/>
                    <a:pt x="166968" y="260759"/>
                    <a:pt x="168777" y="260283"/>
                  </a:cubicBezTo>
                  <a:cubicBezTo>
                    <a:pt x="174157" y="258759"/>
                    <a:pt x="179346" y="256902"/>
                    <a:pt x="184440" y="254712"/>
                  </a:cubicBezTo>
                  <a:lnTo>
                    <a:pt x="184440" y="254712"/>
                  </a:lnTo>
                  <a:cubicBezTo>
                    <a:pt x="185107" y="254427"/>
                    <a:pt x="185726" y="254141"/>
                    <a:pt x="186392" y="253808"/>
                  </a:cubicBezTo>
                  <a:cubicBezTo>
                    <a:pt x="194486" y="250237"/>
                    <a:pt x="202104" y="245857"/>
                    <a:pt x="209245" y="240715"/>
                  </a:cubicBezTo>
                  <a:cubicBezTo>
                    <a:pt x="212054" y="238763"/>
                    <a:pt x="214815" y="236668"/>
                    <a:pt x="217434" y="234431"/>
                  </a:cubicBezTo>
                  <a:cubicBezTo>
                    <a:pt x="220433" y="231955"/>
                    <a:pt x="223290" y="229336"/>
                    <a:pt x="226051" y="226575"/>
                  </a:cubicBezTo>
                  <a:cubicBezTo>
                    <a:pt x="237573" y="215149"/>
                    <a:pt x="247047" y="201580"/>
                    <a:pt x="253713" y="186488"/>
                  </a:cubicBezTo>
                  <a:cubicBezTo>
                    <a:pt x="261092" y="170015"/>
                    <a:pt x="265187" y="151780"/>
                    <a:pt x="265187" y="132641"/>
                  </a:cubicBezTo>
                  <a:cubicBezTo>
                    <a:pt x="265187" y="118310"/>
                    <a:pt x="262901" y="104503"/>
                    <a:pt x="258712" y="91601"/>
                  </a:cubicBezTo>
                  <a:close/>
                </a:path>
              </a:pathLst>
            </a:custGeom>
            <a:solidFill>
              <a:srgbClr val="BDE1F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D8FBBAFA-AEE6-41E6-F78D-95B0A9CDE983}"/>
                </a:ext>
              </a:extLst>
            </p:cNvPr>
            <p:cNvSpPr/>
            <p:nvPr/>
          </p:nvSpPr>
          <p:spPr>
            <a:xfrm>
              <a:off x="9786362" y="2571420"/>
              <a:ext cx="243349" cy="243305"/>
            </a:xfrm>
            <a:custGeom>
              <a:avLst/>
              <a:gdLst>
                <a:gd name="connsiteX0" fmla="*/ 198961 w 265234"/>
                <a:gd name="connsiteY0" fmla="*/ 17854 h 265186"/>
                <a:gd name="connsiteX1" fmla="*/ 149876 w 265234"/>
                <a:gd name="connsiteY1" fmla="*/ 1190 h 265186"/>
                <a:gd name="connsiteX2" fmla="*/ 146876 w 265234"/>
                <a:gd name="connsiteY2" fmla="*/ 809 h 265186"/>
                <a:gd name="connsiteX3" fmla="*/ 132641 w 265234"/>
                <a:gd name="connsiteY3" fmla="*/ 0 h 265186"/>
                <a:gd name="connsiteX4" fmla="*/ 130641 w 265234"/>
                <a:gd name="connsiteY4" fmla="*/ 48 h 265186"/>
                <a:gd name="connsiteX5" fmla="*/ 106836 w 265234"/>
                <a:gd name="connsiteY5" fmla="*/ 2571 h 265186"/>
                <a:gd name="connsiteX6" fmla="*/ 106789 w 265234"/>
                <a:gd name="connsiteY6" fmla="*/ 2571 h 265186"/>
                <a:gd name="connsiteX7" fmla="*/ 84222 w 265234"/>
                <a:gd name="connsiteY7" fmla="*/ 9141 h 265186"/>
                <a:gd name="connsiteX8" fmla="*/ 36136 w 265234"/>
                <a:gd name="connsiteY8" fmla="*/ 41801 h 265186"/>
                <a:gd name="connsiteX9" fmla="*/ 18520 w 265234"/>
                <a:gd name="connsiteY9" fmla="*/ 65178 h 265186"/>
                <a:gd name="connsiteX10" fmla="*/ 18520 w 265234"/>
                <a:gd name="connsiteY10" fmla="*/ 65178 h 265186"/>
                <a:gd name="connsiteX11" fmla="*/ 14331 w 265234"/>
                <a:gd name="connsiteY11" fmla="*/ 72748 h 265186"/>
                <a:gd name="connsiteX12" fmla="*/ 14331 w 265234"/>
                <a:gd name="connsiteY12" fmla="*/ 72748 h 265186"/>
                <a:gd name="connsiteX13" fmla="*/ 13854 w 265234"/>
                <a:gd name="connsiteY13" fmla="*/ 73748 h 265186"/>
                <a:gd name="connsiteX14" fmla="*/ 12569 w 265234"/>
                <a:gd name="connsiteY14" fmla="*/ 76271 h 265186"/>
                <a:gd name="connsiteX15" fmla="*/ 9474 w 265234"/>
                <a:gd name="connsiteY15" fmla="*/ 83365 h 265186"/>
                <a:gd name="connsiteX16" fmla="*/ 9046 w 265234"/>
                <a:gd name="connsiteY16" fmla="*/ 84412 h 265186"/>
                <a:gd name="connsiteX17" fmla="*/ 7856 w 265234"/>
                <a:gd name="connsiteY17" fmla="*/ 87697 h 265186"/>
                <a:gd name="connsiteX18" fmla="*/ 6523 w 265234"/>
                <a:gd name="connsiteY18" fmla="*/ 91649 h 265186"/>
                <a:gd name="connsiteX19" fmla="*/ 0 w 265234"/>
                <a:gd name="connsiteY19" fmla="*/ 132641 h 265186"/>
                <a:gd name="connsiteX20" fmla="*/ 5856 w 265234"/>
                <a:gd name="connsiteY20" fmla="*/ 171586 h 265186"/>
                <a:gd name="connsiteX21" fmla="*/ 7903 w 265234"/>
                <a:gd name="connsiteY21" fmla="*/ 177680 h 265186"/>
                <a:gd name="connsiteX22" fmla="*/ 12140 w 265234"/>
                <a:gd name="connsiteY22" fmla="*/ 187916 h 265186"/>
                <a:gd name="connsiteX23" fmla="*/ 18853 w 265234"/>
                <a:gd name="connsiteY23" fmla="*/ 200628 h 265186"/>
                <a:gd name="connsiteX24" fmla="*/ 22234 w 265234"/>
                <a:gd name="connsiteY24" fmla="*/ 206008 h 265186"/>
                <a:gd name="connsiteX25" fmla="*/ 25852 w 265234"/>
                <a:gd name="connsiteY25" fmla="*/ 211149 h 265186"/>
                <a:gd name="connsiteX26" fmla="*/ 29042 w 265234"/>
                <a:gd name="connsiteY26" fmla="*/ 215291 h 265186"/>
                <a:gd name="connsiteX27" fmla="*/ 31613 w 265234"/>
                <a:gd name="connsiteY27" fmla="*/ 218434 h 265186"/>
                <a:gd name="connsiteX28" fmla="*/ 34517 w 265234"/>
                <a:gd name="connsiteY28" fmla="*/ 221719 h 265186"/>
                <a:gd name="connsiteX29" fmla="*/ 40183 w 265234"/>
                <a:gd name="connsiteY29" fmla="*/ 227575 h 265186"/>
                <a:gd name="connsiteX30" fmla="*/ 43420 w 265234"/>
                <a:gd name="connsiteY30" fmla="*/ 230622 h 265186"/>
                <a:gd name="connsiteX31" fmla="*/ 43801 w 265234"/>
                <a:gd name="connsiteY31" fmla="*/ 231003 h 265186"/>
                <a:gd name="connsiteX32" fmla="*/ 48181 w 265234"/>
                <a:gd name="connsiteY32" fmla="*/ 234764 h 265186"/>
                <a:gd name="connsiteX33" fmla="*/ 52561 w 265234"/>
                <a:gd name="connsiteY33" fmla="*/ 238287 h 265186"/>
                <a:gd name="connsiteX34" fmla="*/ 55608 w 265234"/>
                <a:gd name="connsiteY34" fmla="*/ 240477 h 265186"/>
                <a:gd name="connsiteX35" fmla="*/ 62892 w 265234"/>
                <a:gd name="connsiteY35" fmla="*/ 245333 h 265186"/>
                <a:gd name="connsiteX36" fmla="*/ 66178 w 265234"/>
                <a:gd name="connsiteY36" fmla="*/ 247285 h 265186"/>
                <a:gd name="connsiteX37" fmla="*/ 70605 w 265234"/>
                <a:gd name="connsiteY37" fmla="*/ 249761 h 265186"/>
                <a:gd name="connsiteX38" fmla="*/ 75033 w 265234"/>
                <a:gd name="connsiteY38" fmla="*/ 252046 h 265186"/>
                <a:gd name="connsiteX39" fmla="*/ 79984 w 265234"/>
                <a:gd name="connsiteY39" fmla="*/ 254284 h 265186"/>
                <a:gd name="connsiteX40" fmla="*/ 84412 w 265234"/>
                <a:gd name="connsiteY40" fmla="*/ 256141 h 265186"/>
                <a:gd name="connsiteX41" fmla="*/ 85650 w 265234"/>
                <a:gd name="connsiteY41" fmla="*/ 256617 h 265186"/>
                <a:gd name="connsiteX42" fmla="*/ 91458 w 265234"/>
                <a:gd name="connsiteY42" fmla="*/ 258664 h 265186"/>
                <a:gd name="connsiteX43" fmla="*/ 96553 w 265234"/>
                <a:gd name="connsiteY43" fmla="*/ 260187 h 265186"/>
                <a:gd name="connsiteX44" fmla="*/ 98314 w 265234"/>
                <a:gd name="connsiteY44" fmla="*/ 260711 h 265186"/>
                <a:gd name="connsiteX45" fmla="*/ 101885 w 265234"/>
                <a:gd name="connsiteY45" fmla="*/ 261568 h 265186"/>
                <a:gd name="connsiteX46" fmla="*/ 104789 w 265234"/>
                <a:gd name="connsiteY46" fmla="*/ 262282 h 265186"/>
                <a:gd name="connsiteX47" fmla="*/ 110217 w 265234"/>
                <a:gd name="connsiteY47" fmla="*/ 263282 h 265186"/>
                <a:gd name="connsiteX48" fmla="*/ 110407 w 265234"/>
                <a:gd name="connsiteY48" fmla="*/ 263330 h 265186"/>
                <a:gd name="connsiteX49" fmla="*/ 116787 w 265234"/>
                <a:gd name="connsiteY49" fmla="*/ 264282 h 265186"/>
                <a:gd name="connsiteX50" fmla="*/ 116930 w 265234"/>
                <a:gd name="connsiteY50" fmla="*/ 264282 h 265186"/>
                <a:gd name="connsiteX51" fmla="*/ 122500 w 265234"/>
                <a:gd name="connsiteY51" fmla="*/ 264806 h 265186"/>
                <a:gd name="connsiteX52" fmla="*/ 124309 w 265234"/>
                <a:gd name="connsiteY52" fmla="*/ 264948 h 265186"/>
                <a:gd name="connsiteX53" fmla="*/ 128832 w 265234"/>
                <a:gd name="connsiteY53" fmla="*/ 265139 h 265186"/>
                <a:gd name="connsiteX54" fmla="*/ 130213 w 265234"/>
                <a:gd name="connsiteY54" fmla="*/ 265186 h 265186"/>
                <a:gd name="connsiteX55" fmla="*/ 132641 w 265234"/>
                <a:gd name="connsiteY55" fmla="*/ 265186 h 265186"/>
                <a:gd name="connsiteX56" fmla="*/ 139973 w 265234"/>
                <a:gd name="connsiteY56" fmla="*/ 264948 h 265186"/>
                <a:gd name="connsiteX57" fmla="*/ 142639 w 265234"/>
                <a:gd name="connsiteY57" fmla="*/ 264806 h 265186"/>
                <a:gd name="connsiteX58" fmla="*/ 145781 w 265234"/>
                <a:gd name="connsiteY58" fmla="*/ 264520 h 265186"/>
                <a:gd name="connsiteX59" fmla="*/ 147257 w 265234"/>
                <a:gd name="connsiteY59" fmla="*/ 264377 h 265186"/>
                <a:gd name="connsiteX60" fmla="*/ 150637 w 265234"/>
                <a:gd name="connsiteY60" fmla="*/ 263949 h 265186"/>
                <a:gd name="connsiteX61" fmla="*/ 154732 w 265234"/>
                <a:gd name="connsiteY61" fmla="*/ 263330 h 265186"/>
                <a:gd name="connsiteX62" fmla="*/ 158303 w 265234"/>
                <a:gd name="connsiteY62" fmla="*/ 262663 h 265186"/>
                <a:gd name="connsiteX63" fmla="*/ 166920 w 265234"/>
                <a:gd name="connsiteY63" fmla="*/ 260664 h 265186"/>
                <a:gd name="connsiteX64" fmla="*/ 169110 w 265234"/>
                <a:gd name="connsiteY64" fmla="*/ 260045 h 265186"/>
                <a:gd name="connsiteX65" fmla="*/ 173442 w 265234"/>
                <a:gd name="connsiteY65" fmla="*/ 258712 h 265186"/>
                <a:gd name="connsiteX66" fmla="*/ 178918 w 265234"/>
                <a:gd name="connsiteY66" fmla="*/ 256807 h 265186"/>
                <a:gd name="connsiteX67" fmla="*/ 178965 w 265234"/>
                <a:gd name="connsiteY67" fmla="*/ 256807 h 265186"/>
                <a:gd name="connsiteX68" fmla="*/ 185202 w 265234"/>
                <a:gd name="connsiteY68" fmla="*/ 254284 h 265186"/>
                <a:gd name="connsiteX69" fmla="*/ 191249 w 265234"/>
                <a:gd name="connsiteY69" fmla="*/ 251475 h 265186"/>
                <a:gd name="connsiteX70" fmla="*/ 194010 w 265234"/>
                <a:gd name="connsiteY70" fmla="*/ 250047 h 265186"/>
                <a:gd name="connsiteX71" fmla="*/ 197866 w 265234"/>
                <a:gd name="connsiteY71" fmla="*/ 247952 h 265186"/>
                <a:gd name="connsiteX72" fmla="*/ 227527 w 265234"/>
                <a:gd name="connsiteY72" fmla="*/ 225004 h 265186"/>
                <a:gd name="connsiteX73" fmla="*/ 260473 w 265234"/>
                <a:gd name="connsiteY73" fmla="*/ 167729 h 265186"/>
                <a:gd name="connsiteX74" fmla="*/ 265234 w 265234"/>
                <a:gd name="connsiteY74" fmla="*/ 132593 h 265186"/>
                <a:gd name="connsiteX75" fmla="*/ 198961 w 265234"/>
                <a:gd name="connsiteY75" fmla="*/ 17806 h 26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65234" h="265186">
                  <a:moveTo>
                    <a:pt x="198961" y="17854"/>
                  </a:moveTo>
                  <a:cubicBezTo>
                    <a:pt x="184155" y="9236"/>
                    <a:pt x="167586" y="3476"/>
                    <a:pt x="149876" y="1190"/>
                  </a:cubicBezTo>
                  <a:cubicBezTo>
                    <a:pt x="148876" y="1047"/>
                    <a:pt x="147876" y="905"/>
                    <a:pt x="146876" y="809"/>
                  </a:cubicBezTo>
                  <a:cubicBezTo>
                    <a:pt x="142210" y="286"/>
                    <a:pt x="137449" y="0"/>
                    <a:pt x="132641" y="0"/>
                  </a:cubicBezTo>
                  <a:cubicBezTo>
                    <a:pt x="131974" y="0"/>
                    <a:pt x="131308" y="0"/>
                    <a:pt x="130641" y="48"/>
                  </a:cubicBezTo>
                  <a:cubicBezTo>
                    <a:pt x="122500" y="143"/>
                    <a:pt x="114549" y="1000"/>
                    <a:pt x="106836" y="2571"/>
                  </a:cubicBezTo>
                  <a:lnTo>
                    <a:pt x="106789" y="2571"/>
                  </a:lnTo>
                  <a:cubicBezTo>
                    <a:pt x="99028" y="4094"/>
                    <a:pt x="91458" y="6284"/>
                    <a:pt x="84222" y="9141"/>
                  </a:cubicBezTo>
                  <a:cubicBezTo>
                    <a:pt x="65844" y="16378"/>
                    <a:pt x="49467" y="27614"/>
                    <a:pt x="36136" y="41801"/>
                  </a:cubicBezTo>
                  <a:cubicBezTo>
                    <a:pt x="29423" y="48895"/>
                    <a:pt x="23519" y="56751"/>
                    <a:pt x="18520" y="65178"/>
                  </a:cubicBezTo>
                  <a:lnTo>
                    <a:pt x="18520" y="65178"/>
                  </a:lnTo>
                  <a:cubicBezTo>
                    <a:pt x="16997" y="67654"/>
                    <a:pt x="15568" y="70177"/>
                    <a:pt x="14331" y="72748"/>
                  </a:cubicBezTo>
                  <a:lnTo>
                    <a:pt x="14331" y="72748"/>
                  </a:lnTo>
                  <a:cubicBezTo>
                    <a:pt x="14140" y="73129"/>
                    <a:pt x="13997" y="73414"/>
                    <a:pt x="13854" y="73748"/>
                  </a:cubicBezTo>
                  <a:cubicBezTo>
                    <a:pt x="13378" y="74557"/>
                    <a:pt x="12997" y="75414"/>
                    <a:pt x="12569" y="76271"/>
                  </a:cubicBezTo>
                  <a:cubicBezTo>
                    <a:pt x="11474" y="78604"/>
                    <a:pt x="10426" y="80937"/>
                    <a:pt x="9474" y="83365"/>
                  </a:cubicBezTo>
                  <a:cubicBezTo>
                    <a:pt x="9331" y="83698"/>
                    <a:pt x="9189" y="84031"/>
                    <a:pt x="9046" y="84412"/>
                  </a:cubicBezTo>
                  <a:cubicBezTo>
                    <a:pt x="8665" y="85507"/>
                    <a:pt x="8236" y="86602"/>
                    <a:pt x="7856" y="87697"/>
                  </a:cubicBezTo>
                  <a:cubicBezTo>
                    <a:pt x="7379" y="89030"/>
                    <a:pt x="6951" y="90316"/>
                    <a:pt x="6523" y="91649"/>
                  </a:cubicBezTo>
                  <a:cubicBezTo>
                    <a:pt x="2285" y="104551"/>
                    <a:pt x="0" y="118358"/>
                    <a:pt x="0" y="132641"/>
                  </a:cubicBezTo>
                  <a:cubicBezTo>
                    <a:pt x="0" y="146924"/>
                    <a:pt x="2047" y="159255"/>
                    <a:pt x="5856" y="171586"/>
                  </a:cubicBezTo>
                  <a:cubicBezTo>
                    <a:pt x="6475" y="173633"/>
                    <a:pt x="7189" y="175680"/>
                    <a:pt x="7903" y="177680"/>
                  </a:cubicBezTo>
                  <a:cubicBezTo>
                    <a:pt x="9141" y="181155"/>
                    <a:pt x="10569" y="184583"/>
                    <a:pt x="12140" y="187916"/>
                  </a:cubicBezTo>
                  <a:cubicBezTo>
                    <a:pt x="14092" y="192296"/>
                    <a:pt x="16330" y="196533"/>
                    <a:pt x="18853" y="200628"/>
                  </a:cubicBezTo>
                  <a:cubicBezTo>
                    <a:pt x="19901" y="202437"/>
                    <a:pt x="21044" y="204246"/>
                    <a:pt x="22234" y="206008"/>
                  </a:cubicBezTo>
                  <a:cubicBezTo>
                    <a:pt x="23376" y="207769"/>
                    <a:pt x="24567" y="209483"/>
                    <a:pt x="25852" y="211149"/>
                  </a:cubicBezTo>
                  <a:cubicBezTo>
                    <a:pt x="26852" y="212578"/>
                    <a:pt x="27947" y="213958"/>
                    <a:pt x="29042" y="215291"/>
                  </a:cubicBezTo>
                  <a:cubicBezTo>
                    <a:pt x="29851" y="216339"/>
                    <a:pt x="30708" y="217386"/>
                    <a:pt x="31613" y="218434"/>
                  </a:cubicBezTo>
                  <a:cubicBezTo>
                    <a:pt x="32565" y="219529"/>
                    <a:pt x="33517" y="220671"/>
                    <a:pt x="34517" y="221719"/>
                  </a:cubicBezTo>
                  <a:cubicBezTo>
                    <a:pt x="36326" y="223766"/>
                    <a:pt x="38231" y="225718"/>
                    <a:pt x="40183" y="227575"/>
                  </a:cubicBezTo>
                  <a:cubicBezTo>
                    <a:pt x="41230" y="228622"/>
                    <a:pt x="42325" y="229622"/>
                    <a:pt x="43420" y="230622"/>
                  </a:cubicBezTo>
                  <a:cubicBezTo>
                    <a:pt x="43515" y="230765"/>
                    <a:pt x="43658" y="230860"/>
                    <a:pt x="43801" y="231003"/>
                  </a:cubicBezTo>
                  <a:cubicBezTo>
                    <a:pt x="45229" y="232288"/>
                    <a:pt x="46705" y="233574"/>
                    <a:pt x="48181" y="234764"/>
                  </a:cubicBezTo>
                  <a:cubicBezTo>
                    <a:pt x="49609" y="235954"/>
                    <a:pt x="51085" y="237144"/>
                    <a:pt x="52561" y="238287"/>
                  </a:cubicBezTo>
                  <a:cubicBezTo>
                    <a:pt x="53561" y="239049"/>
                    <a:pt x="54561" y="239763"/>
                    <a:pt x="55608" y="240477"/>
                  </a:cubicBezTo>
                  <a:cubicBezTo>
                    <a:pt x="57941" y="242191"/>
                    <a:pt x="60369" y="243810"/>
                    <a:pt x="62892" y="245333"/>
                  </a:cubicBezTo>
                  <a:cubicBezTo>
                    <a:pt x="63988" y="246047"/>
                    <a:pt x="65083" y="246714"/>
                    <a:pt x="66178" y="247285"/>
                  </a:cubicBezTo>
                  <a:cubicBezTo>
                    <a:pt x="67606" y="248190"/>
                    <a:pt x="69082" y="248999"/>
                    <a:pt x="70605" y="249761"/>
                  </a:cubicBezTo>
                  <a:cubicBezTo>
                    <a:pt x="72034" y="250570"/>
                    <a:pt x="73509" y="251332"/>
                    <a:pt x="75033" y="252046"/>
                  </a:cubicBezTo>
                  <a:cubicBezTo>
                    <a:pt x="76652" y="252856"/>
                    <a:pt x="78270" y="253570"/>
                    <a:pt x="79984" y="254284"/>
                  </a:cubicBezTo>
                  <a:cubicBezTo>
                    <a:pt x="81413" y="254950"/>
                    <a:pt x="82889" y="255569"/>
                    <a:pt x="84412" y="256141"/>
                  </a:cubicBezTo>
                  <a:cubicBezTo>
                    <a:pt x="84793" y="256331"/>
                    <a:pt x="85222" y="256474"/>
                    <a:pt x="85650" y="256617"/>
                  </a:cubicBezTo>
                  <a:cubicBezTo>
                    <a:pt x="87554" y="257378"/>
                    <a:pt x="89506" y="258045"/>
                    <a:pt x="91458" y="258664"/>
                  </a:cubicBezTo>
                  <a:cubicBezTo>
                    <a:pt x="93125" y="259235"/>
                    <a:pt x="94839" y="259759"/>
                    <a:pt x="96553" y="260187"/>
                  </a:cubicBezTo>
                  <a:cubicBezTo>
                    <a:pt x="97124" y="260425"/>
                    <a:pt x="97695" y="260568"/>
                    <a:pt x="98314" y="260711"/>
                  </a:cubicBezTo>
                  <a:cubicBezTo>
                    <a:pt x="99457" y="261044"/>
                    <a:pt x="100647" y="261330"/>
                    <a:pt x="101885" y="261568"/>
                  </a:cubicBezTo>
                  <a:cubicBezTo>
                    <a:pt x="102837" y="261854"/>
                    <a:pt x="103837" y="262092"/>
                    <a:pt x="104789" y="262282"/>
                  </a:cubicBezTo>
                  <a:cubicBezTo>
                    <a:pt x="106551" y="262663"/>
                    <a:pt x="108360" y="262996"/>
                    <a:pt x="110217" y="263282"/>
                  </a:cubicBezTo>
                  <a:cubicBezTo>
                    <a:pt x="110217" y="263330"/>
                    <a:pt x="110359" y="263377"/>
                    <a:pt x="110407" y="263330"/>
                  </a:cubicBezTo>
                  <a:cubicBezTo>
                    <a:pt x="112502" y="263711"/>
                    <a:pt x="114644" y="264044"/>
                    <a:pt x="116787" y="264282"/>
                  </a:cubicBezTo>
                  <a:lnTo>
                    <a:pt x="116930" y="264282"/>
                  </a:lnTo>
                  <a:cubicBezTo>
                    <a:pt x="118786" y="264520"/>
                    <a:pt x="120643" y="264710"/>
                    <a:pt x="122500" y="264806"/>
                  </a:cubicBezTo>
                  <a:cubicBezTo>
                    <a:pt x="123119" y="264901"/>
                    <a:pt x="123690" y="264948"/>
                    <a:pt x="124309" y="264948"/>
                  </a:cubicBezTo>
                  <a:cubicBezTo>
                    <a:pt x="125785" y="265044"/>
                    <a:pt x="127309" y="265091"/>
                    <a:pt x="128832" y="265139"/>
                  </a:cubicBezTo>
                  <a:cubicBezTo>
                    <a:pt x="129261" y="265186"/>
                    <a:pt x="129737" y="265186"/>
                    <a:pt x="130213" y="265186"/>
                  </a:cubicBezTo>
                  <a:cubicBezTo>
                    <a:pt x="131022" y="265186"/>
                    <a:pt x="131831" y="265186"/>
                    <a:pt x="132641" y="265186"/>
                  </a:cubicBezTo>
                  <a:cubicBezTo>
                    <a:pt x="135117" y="265186"/>
                    <a:pt x="137545" y="265186"/>
                    <a:pt x="139973" y="264948"/>
                  </a:cubicBezTo>
                  <a:cubicBezTo>
                    <a:pt x="140830" y="264948"/>
                    <a:pt x="141734" y="264901"/>
                    <a:pt x="142639" y="264806"/>
                  </a:cubicBezTo>
                  <a:cubicBezTo>
                    <a:pt x="143686" y="264710"/>
                    <a:pt x="144734" y="264615"/>
                    <a:pt x="145781" y="264520"/>
                  </a:cubicBezTo>
                  <a:cubicBezTo>
                    <a:pt x="146257" y="264472"/>
                    <a:pt x="146781" y="264425"/>
                    <a:pt x="147257" y="264377"/>
                  </a:cubicBezTo>
                  <a:cubicBezTo>
                    <a:pt x="148400" y="264282"/>
                    <a:pt x="149495" y="264139"/>
                    <a:pt x="150637" y="263949"/>
                  </a:cubicBezTo>
                  <a:cubicBezTo>
                    <a:pt x="152018" y="263758"/>
                    <a:pt x="153351" y="263568"/>
                    <a:pt x="154732" y="263330"/>
                  </a:cubicBezTo>
                  <a:cubicBezTo>
                    <a:pt x="155922" y="263139"/>
                    <a:pt x="157112" y="262901"/>
                    <a:pt x="158303" y="262663"/>
                  </a:cubicBezTo>
                  <a:cubicBezTo>
                    <a:pt x="161207" y="262092"/>
                    <a:pt x="164063" y="261425"/>
                    <a:pt x="166920" y="260664"/>
                  </a:cubicBezTo>
                  <a:cubicBezTo>
                    <a:pt x="167634" y="260473"/>
                    <a:pt x="168396" y="260283"/>
                    <a:pt x="169110" y="260045"/>
                  </a:cubicBezTo>
                  <a:cubicBezTo>
                    <a:pt x="170586" y="259664"/>
                    <a:pt x="172014" y="259188"/>
                    <a:pt x="173442" y="258712"/>
                  </a:cubicBezTo>
                  <a:cubicBezTo>
                    <a:pt x="175299" y="258140"/>
                    <a:pt x="177108" y="257474"/>
                    <a:pt x="178918" y="256807"/>
                  </a:cubicBezTo>
                  <a:lnTo>
                    <a:pt x="178965" y="256807"/>
                  </a:lnTo>
                  <a:cubicBezTo>
                    <a:pt x="181060" y="255998"/>
                    <a:pt x="183155" y="255188"/>
                    <a:pt x="185202" y="254284"/>
                  </a:cubicBezTo>
                  <a:cubicBezTo>
                    <a:pt x="187249" y="253379"/>
                    <a:pt x="189249" y="252475"/>
                    <a:pt x="191249" y="251475"/>
                  </a:cubicBezTo>
                  <a:cubicBezTo>
                    <a:pt x="192153" y="250999"/>
                    <a:pt x="193105" y="250523"/>
                    <a:pt x="194010" y="250047"/>
                  </a:cubicBezTo>
                  <a:cubicBezTo>
                    <a:pt x="195295" y="249380"/>
                    <a:pt x="196581" y="248666"/>
                    <a:pt x="197866" y="247952"/>
                  </a:cubicBezTo>
                  <a:cubicBezTo>
                    <a:pt x="208864" y="241762"/>
                    <a:pt x="218815" y="234002"/>
                    <a:pt x="227527" y="225004"/>
                  </a:cubicBezTo>
                  <a:cubicBezTo>
                    <a:pt x="243000" y="209197"/>
                    <a:pt x="254522" y="189582"/>
                    <a:pt x="260473" y="167729"/>
                  </a:cubicBezTo>
                  <a:cubicBezTo>
                    <a:pt x="263568" y="156541"/>
                    <a:pt x="265234" y="144734"/>
                    <a:pt x="265234" y="132593"/>
                  </a:cubicBezTo>
                  <a:cubicBezTo>
                    <a:pt x="265234" y="83603"/>
                    <a:pt x="238573" y="40706"/>
                    <a:pt x="198961" y="17806"/>
                  </a:cubicBezTo>
                  <a:close/>
                </a:path>
              </a:pathLst>
            </a:custGeom>
            <a:solidFill>
              <a:srgbClr val="BDE1F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FA90E9E-C61A-221E-22ED-BEFF556ACD92}"/>
                </a:ext>
              </a:extLst>
            </p:cNvPr>
            <p:cNvSpPr/>
            <p:nvPr/>
          </p:nvSpPr>
          <p:spPr>
            <a:xfrm>
              <a:off x="9498928" y="2576393"/>
              <a:ext cx="216910" cy="108598"/>
            </a:xfrm>
            <a:custGeom>
              <a:avLst/>
              <a:gdLst>
                <a:gd name="connsiteX0" fmla="*/ 235633 w 236418"/>
                <a:gd name="connsiteY0" fmla="*/ 18623 h 118365"/>
                <a:gd name="connsiteX1" fmla="*/ 234919 w 236418"/>
                <a:gd name="connsiteY1" fmla="*/ 17480 h 118365"/>
                <a:gd name="connsiteX2" fmla="*/ 234395 w 236418"/>
                <a:gd name="connsiteY2" fmla="*/ 16813 h 118365"/>
                <a:gd name="connsiteX3" fmla="*/ 234110 w 236418"/>
                <a:gd name="connsiteY3" fmla="*/ 16480 h 118365"/>
                <a:gd name="connsiteX4" fmla="*/ 234062 w 236418"/>
                <a:gd name="connsiteY4" fmla="*/ 16480 h 118365"/>
                <a:gd name="connsiteX5" fmla="*/ 234014 w 236418"/>
                <a:gd name="connsiteY5" fmla="*/ 16433 h 118365"/>
                <a:gd name="connsiteX6" fmla="*/ 231586 w 236418"/>
                <a:gd name="connsiteY6" fmla="*/ 14671 h 118365"/>
                <a:gd name="connsiteX7" fmla="*/ 230682 w 236418"/>
                <a:gd name="connsiteY7" fmla="*/ 14338 h 118365"/>
                <a:gd name="connsiteX8" fmla="*/ 230253 w 236418"/>
                <a:gd name="connsiteY8" fmla="*/ 14195 h 118365"/>
                <a:gd name="connsiteX9" fmla="*/ 159267 w 236418"/>
                <a:gd name="connsiteY9" fmla="*/ 1769 h 118365"/>
                <a:gd name="connsiteX10" fmla="*/ 127035 w 236418"/>
                <a:gd name="connsiteY10" fmla="*/ 55 h 118365"/>
                <a:gd name="connsiteX11" fmla="*/ 35482 w 236418"/>
                <a:gd name="connsiteY11" fmla="*/ 9624 h 118365"/>
                <a:gd name="connsiteX12" fmla="*/ 26055 w 236418"/>
                <a:gd name="connsiteY12" fmla="*/ 11910 h 118365"/>
                <a:gd name="connsiteX13" fmla="*/ 13867 w 236418"/>
                <a:gd name="connsiteY13" fmla="*/ 15099 h 118365"/>
                <a:gd name="connsiteX14" fmla="*/ 5868 w 236418"/>
                <a:gd name="connsiteY14" fmla="*/ 17432 h 118365"/>
                <a:gd name="connsiteX15" fmla="*/ 2298 w 236418"/>
                <a:gd name="connsiteY15" fmla="*/ 19670 h 118365"/>
                <a:gd name="connsiteX16" fmla="*/ 2298 w 236418"/>
                <a:gd name="connsiteY16" fmla="*/ 19670 h 118365"/>
                <a:gd name="connsiteX17" fmla="*/ 774 w 236418"/>
                <a:gd name="connsiteY17" fmla="*/ 21860 h 118365"/>
                <a:gd name="connsiteX18" fmla="*/ 726 w 236418"/>
                <a:gd name="connsiteY18" fmla="*/ 28573 h 118365"/>
                <a:gd name="connsiteX19" fmla="*/ 1012 w 236418"/>
                <a:gd name="connsiteY19" fmla="*/ 29240 h 118365"/>
                <a:gd name="connsiteX20" fmla="*/ 1583 w 236418"/>
                <a:gd name="connsiteY20" fmla="*/ 30525 h 118365"/>
                <a:gd name="connsiteX21" fmla="*/ 2440 w 236418"/>
                <a:gd name="connsiteY21" fmla="*/ 32239 h 118365"/>
                <a:gd name="connsiteX22" fmla="*/ 3583 w 236418"/>
                <a:gd name="connsiteY22" fmla="*/ 34429 h 118365"/>
                <a:gd name="connsiteX23" fmla="*/ 113895 w 236418"/>
                <a:gd name="connsiteY23" fmla="*/ 118032 h 118365"/>
                <a:gd name="connsiteX24" fmla="*/ 122084 w 236418"/>
                <a:gd name="connsiteY24" fmla="*/ 118365 h 118365"/>
                <a:gd name="connsiteX25" fmla="*/ 130273 w 236418"/>
                <a:gd name="connsiteY25" fmla="*/ 117937 h 118365"/>
                <a:gd name="connsiteX26" fmla="*/ 148793 w 236418"/>
                <a:gd name="connsiteY26" fmla="*/ 114699 h 118365"/>
                <a:gd name="connsiteX27" fmla="*/ 233062 w 236418"/>
                <a:gd name="connsiteY27" fmla="*/ 31049 h 118365"/>
                <a:gd name="connsiteX28" fmla="*/ 235633 w 236418"/>
                <a:gd name="connsiteY28" fmla="*/ 25574 h 118365"/>
                <a:gd name="connsiteX29" fmla="*/ 235633 w 236418"/>
                <a:gd name="connsiteY29" fmla="*/ 18623 h 11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6418" h="118365">
                  <a:moveTo>
                    <a:pt x="235633" y="18623"/>
                  </a:moveTo>
                  <a:cubicBezTo>
                    <a:pt x="235443" y="18242"/>
                    <a:pt x="235205" y="17813"/>
                    <a:pt x="234919" y="17480"/>
                  </a:cubicBezTo>
                  <a:cubicBezTo>
                    <a:pt x="234776" y="17242"/>
                    <a:pt x="234586" y="17004"/>
                    <a:pt x="234395" y="16813"/>
                  </a:cubicBezTo>
                  <a:cubicBezTo>
                    <a:pt x="234300" y="16718"/>
                    <a:pt x="234205" y="16575"/>
                    <a:pt x="234110" y="16480"/>
                  </a:cubicBezTo>
                  <a:lnTo>
                    <a:pt x="234062" y="16480"/>
                  </a:lnTo>
                  <a:cubicBezTo>
                    <a:pt x="234062" y="16480"/>
                    <a:pt x="234014" y="16433"/>
                    <a:pt x="234014" y="16433"/>
                  </a:cubicBezTo>
                  <a:cubicBezTo>
                    <a:pt x="233348" y="15671"/>
                    <a:pt x="232491" y="15052"/>
                    <a:pt x="231586" y="14671"/>
                  </a:cubicBezTo>
                  <a:cubicBezTo>
                    <a:pt x="231301" y="14528"/>
                    <a:pt x="230967" y="14433"/>
                    <a:pt x="230682" y="14338"/>
                  </a:cubicBezTo>
                  <a:cubicBezTo>
                    <a:pt x="230539" y="14338"/>
                    <a:pt x="230396" y="14242"/>
                    <a:pt x="230253" y="14195"/>
                  </a:cubicBezTo>
                  <a:cubicBezTo>
                    <a:pt x="207115" y="8101"/>
                    <a:pt x="183358" y="3911"/>
                    <a:pt x="159267" y="1769"/>
                  </a:cubicBezTo>
                  <a:cubicBezTo>
                    <a:pt x="148555" y="817"/>
                    <a:pt x="137795" y="245"/>
                    <a:pt x="127035" y="55"/>
                  </a:cubicBezTo>
                  <a:cubicBezTo>
                    <a:pt x="96851" y="-469"/>
                    <a:pt x="66142" y="2769"/>
                    <a:pt x="35482" y="9624"/>
                  </a:cubicBezTo>
                  <a:cubicBezTo>
                    <a:pt x="32339" y="10338"/>
                    <a:pt x="29197" y="11100"/>
                    <a:pt x="26055" y="11910"/>
                  </a:cubicBezTo>
                  <a:cubicBezTo>
                    <a:pt x="22008" y="12909"/>
                    <a:pt x="17914" y="13957"/>
                    <a:pt x="13867" y="15099"/>
                  </a:cubicBezTo>
                  <a:cubicBezTo>
                    <a:pt x="11201" y="15861"/>
                    <a:pt x="8534" y="16623"/>
                    <a:pt x="5868" y="17432"/>
                  </a:cubicBezTo>
                  <a:cubicBezTo>
                    <a:pt x="4488" y="17861"/>
                    <a:pt x="3250" y="18623"/>
                    <a:pt x="2298" y="19670"/>
                  </a:cubicBezTo>
                  <a:lnTo>
                    <a:pt x="2298" y="19670"/>
                  </a:lnTo>
                  <a:cubicBezTo>
                    <a:pt x="1631" y="20384"/>
                    <a:pt x="1155" y="21051"/>
                    <a:pt x="774" y="21860"/>
                  </a:cubicBezTo>
                  <a:cubicBezTo>
                    <a:pt x="-226" y="24002"/>
                    <a:pt x="-273" y="26478"/>
                    <a:pt x="726" y="28573"/>
                  </a:cubicBezTo>
                  <a:cubicBezTo>
                    <a:pt x="774" y="28716"/>
                    <a:pt x="869" y="28954"/>
                    <a:pt x="1012" y="29240"/>
                  </a:cubicBezTo>
                  <a:cubicBezTo>
                    <a:pt x="1155" y="29573"/>
                    <a:pt x="1345" y="30001"/>
                    <a:pt x="1583" y="30525"/>
                  </a:cubicBezTo>
                  <a:cubicBezTo>
                    <a:pt x="1822" y="31001"/>
                    <a:pt x="2107" y="31572"/>
                    <a:pt x="2440" y="32239"/>
                  </a:cubicBezTo>
                  <a:cubicBezTo>
                    <a:pt x="2774" y="32905"/>
                    <a:pt x="3155" y="33620"/>
                    <a:pt x="3583" y="34429"/>
                  </a:cubicBezTo>
                  <a:cubicBezTo>
                    <a:pt x="13534" y="53711"/>
                    <a:pt x="49336" y="113318"/>
                    <a:pt x="113895" y="118032"/>
                  </a:cubicBezTo>
                  <a:cubicBezTo>
                    <a:pt x="116561" y="118222"/>
                    <a:pt x="119275" y="118365"/>
                    <a:pt x="122084" y="118365"/>
                  </a:cubicBezTo>
                  <a:cubicBezTo>
                    <a:pt x="124893" y="118365"/>
                    <a:pt x="127607" y="118222"/>
                    <a:pt x="130273" y="117937"/>
                  </a:cubicBezTo>
                  <a:cubicBezTo>
                    <a:pt x="136795" y="117413"/>
                    <a:pt x="142985" y="116318"/>
                    <a:pt x="148793" y="114699"/>
                  </a:cubicBezTo>
                  <a:cubicBezTo>
                    <a:pt x="197117" y="101464"/>
                    <a:pt x="222255" y="53997"/>
                    <a:pt x="233062" y="31049"/>
                  </a:cubicBezTo>
                  <a:cubicBezTo>
                    <a:pt x="234014" y="29049"/>
                    <a:pt x="234919" y="27192"/>
                    <a:pt x="235633" y="25574"/>
                  </a:cubicBezTo>
                  <a:cubicBezTo>
                    <a:pt x="236681" y="23336"/>
                    <a:pt x="236681" y="20813"/>
                    <a:pt x="235633" y="18623"/>
                  </a:cubicBezTo>
                  <a:close/>
                </a:path>
              </a:pathLst>
            </a:custGeom>
            <a:solidFill>
              <a:srgbClr val="C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89DB92B4-88EA-149A-BFBF-BF3F254970DE}"/>
                </a:ext>
              </a:extLst>
            </p:cNvPr>
            <p:cNvSpPr/>
            <p:nvPr/>
          </p:nvSpPr>
          <p:spPr>
            <a:xfrm>
              <a:off x="9737221" y="2639126"/>
              <a:ext cx="230681" cy="227579"/>
            </a:xfrm>
            <a:custGeom>
              <a:avLst/>
              <a:gdLst>
                <a:gd name="connsiteX0" fmla="*/ 247571 w 251427"/>
                <a:gd name="connsiteY0" fmla="*/ 176299 h 248046"/>
                <a:gd name="connsiteX1" fmla="*/ 244810 w 251427"/>
                <a:gd name="connsiteY1" fmla="*/ 177727 h 248046"/>
                <a:gd name="connsiteX2" fmla="*/ 238763 w 251427"/>
                <a:gd name="connsiteY2" fmla="*/ 180536 h 248046"/>
                <a:gd name="connsiteX3" fmla="*/ 232526 w 251427"/>
                <a:gd name="connsiteY3" fmla="*/ 183060 h 248046"/>
                <a:gd name="connsiteX4" fmla="*/ 232479 w 251427"/>
                <a:gd name="connsiteY4" fmla="*/ 183060 h 248046"/>
                <a:gd name="connsiteX5" fmla="*/ 227004 w 251427"/>
                <a:gd name="connsiteY5" fmla="*/ 184964 h 248046"/>
                <a:gd name="connsiteX6" fmla="*/ 222671 w 251427"/>
                <a:gd name="connsiteY6" fmla="*/ 186297 h 248046"/>
                <a:gd name="connsiteX7" fmla="*/ 220481 w 251427"/>
                <a:gd name="connsiteY7" fmla="*/ 186916 h 248046"/>
                <a:gd name="connsiteX8" fmla="*/ 211864 w 251427"/>
                <a:gd name="connsiteY8" fmla="*/ 188916 h 248046"/>
                <a:gd name="connsiteX9" fmla="*/ 208293 w 251427"/>
                <a:gd name="connsiteY9" fmla="*/ 189582 h 248046"/>
                <a:gd name="connsiteX10" fmla="*/ 204198 w 251427"/>
                <a:gd name="connsiteY10" fmla="*/ 190201 h 248046"/>
                <a:gd name="connsiteX11" fmla="*/ 200818 w 251427"/>
                <a:gd name="connsiteY11" fmla="*/ 190630 h 248046"/>
                <a:gd name="connsiteX12" fmla="*/ 199342 w 251427"/>
                <a:gd name="connsiteY12" fmla="*/ 190772 h 248046"/>
                <a:gd name="connsiteX13" fmla="*/ 196200 w 251427"/>
                <a:gd name="connsiteY13" fmla="*/ 191058 h 248046"/>
                <a:gd name="connsiteX14" fmla="*/ 193534 w 251427"/>
                <a:gd name="connsiteY14" fmla="*/ 191201 h 248046"/>
                <a:gd name="connsiteX15" fmla="*/ 186202 w 251427"/>
                <a:gd name="connsiteY15" fmla="*/ 191439 h 248046"/>
                <a:gd name="connsiteX16" fmla="*/ 183774 w 251427"/>
                <a:gd name="connsiteY16" fmla="*/ 191439 h 248046"/>
                <a:gd name="connsiteX17" fmla="*/ 182393 w 251427"/>
                <a:gd name="connsiteY17" fmla="*/ 191391 h 248046"/>
                <a:gd name="connsiteX18" fmla="*/ 177870 w 251427"/>
                <a:gd name="connsiteY18" fmla="*/ 191201 h 248046"/>
                <a:gd name="connsiteX19" fmla="*/ 176061 w 251427"/>
                <a:gd name="connsiteY19" fmla="*/ 191058 h 248046"/>
                <a:gd name="connsiteX20" fmla="*/ 170491 w 251427"/>
                <a:gd name="connsiteY20" fmla="*/ 190534 h 248046"/>
                <a:gd name="connsiteX21" fmla="*/ 170348 w 251427"/>
                <a:gd name="connsiteY21" fmla="*/ 190534 h 248046"/>
                <a:gd name="connsiteX22" fmla="*/ 163968 w 251427"/>
                <a:gd name="connsiteY22" fmla="*/ 189582 h 248046"/>
                <a:gd name="connsiteX23" fmla="*/ 163778 w 251427"/>
                <a:gd name="connsiteY23" fmla="*/ 189535 h 248046"/>
                <a:gd name="connsiteX24" fmla="*/ 158350 w 251427"/>
                <a:gd name="connsiteY24" fmla="*/ 188535 h 248046"/>
                <a:gd name="connsiteX25" fmla="*/ 155446 w 251427"/>
                <a:gd name="connsiteY25" fmla="*/ 187821 h 248046"/>
                <a:gd name="connsiteX26" fmla="*/ 151875 w 251427"/>
                <a:gd name="connsiteY26" fmla="*/ 186964 h 248046"/>
                <a:gd name="connsiteX27" fmla="*/ 150114 w 251427"/>
                <a:gd name="connsiteY27" fmla="*/ 186440 h 248046"/>
                <a:gd name="connsiteX28" fmla="*/ 145019 w 251427"/>
                <a:gd name="connsiteY28" fmla="*/ 184916 h 248046"/>
                <a:gd name="connsiteX29" fmla="*/ 139211 w 251427"/>
                <a:gd name="connsiteY29" fmla="*/ 182869 h 248046"/>
                <a:gd name="connsiteX30" fmla="*/ 137973 w 251427"/>
                <a:gd name="connsiteY30" fmla="*/ 182393 h 248046"/>
                <a:gd name="connsiteX31" fmla="*/ 133545 w 251427"/>
                <a:gd name="connsiteY31" fmla="*/ 180536 h 248046"/>
                <a:gd name="connsiteX32" fmla="*/ 128594 w 251427"/>
                <a:gd name="connsiteY32" fmla="*/ 178299 h 248046"/>
                <a:gd name="connsiteX33" fmla="*/ 124166 w 251427"/>
                <a:gd name="connsiteY33" fmla="*/ 176013 h 248046"/>
                <a:gd name="connsiteX34" fmla="*/ 119739 w 251427"/>
                <a:gd name="connsiteY34" fmla="*/ 173538 h 248046"/>
                <a:gd name="connsiteX35" fmla="*/ 116454 w 251427"/>
                <a:gd name="connsiteY35" fmla="*/ 171586 h 248046"/>
                <a:gd name="connsiteX36" fmla="*/ 109169 w 251427"/>
                <a:gd name="connsiteY36" fmla="*/ 166729 h 248046"/>
                <a:gd name="connsiteX37" fmla="*/ 106122 w 251427"/>
                <a:gd name="connsiteY37" fmla="*/ 164539 h 248046"/>
                <a:gd name="connsiteX38" fmla="*/ 101742 w 251427"/>
                <a:gd name="connsiteY38" fmla="*/ 161016 h 248046"/>
                <a:gd name="connsiteX39" fmla="*/ 97362 w 251427"/>
                <a:gd name="connsiteY39" fmla="*/ 157255 h 248046"/>
                <a:gd name="connsiteX40" fmla="*/ 96981 w 251427"/>
                <a:gd name="connsiteY40" fmla="*/ 156874 h 248046"/>
                <a:gd name="connsiteX41" fmla="*/ 93744 w 251427"/>
                <a:gd name="connsiteY41" fmla="*/ 153827 h 248046"/>
                <a:gd name="connsiteX42" fmla="*/ 88078 w 251427"/>
                <a:gd name="connsiteY42" fmla="*/ 147971 h 248046"/>
                <a:gd name="connsiteX43" fmla="*/ 85174 w 251427"/>
                <a:gd name="connsiteY43" fmla="*/ 144686 h 248046"/>
                <a:gd name="connsiteX44" fmla="*/ 82603 w 251427"/>
                <a:gd name="connsiteY44" fmla="*/ 141544 h 248046"/>
                <a:gd name="connsiteX45" fmla="*/ 79413 w 251427"/>
                <a:gd name="connsiteY45" fmla="*/ 137402 h 248046"/>
                <a:gd name="connsiteX46" fmla="*/ 75795 w 251427"/>
                <a:gd name="connsiteY46" fmla="*/ 132260 h 248046"/>
                <a:gd name="connsiteX47" fmla="*/ 72414 w 251427"/>
                <a:gd name="connsiteY47" fmla="*/ 126880 h 248046"/>
                <a:gd name="connsiteX48" fmla="*/ 65701 w 251427"/>
                <a:gd name="connsiteY48" fmla="*/ 114168 h 248046"/>
                <a:gd name="connsiteX49" fmla="*/ 61464 w 251427"/>
                <a:gd name="connsiteY49" fmla="*/ 103932 h 248046"/>
                <a:gd name="connsiteX50" fmla="*/ 59417 w 251427"/>
                <a:gd name="connsiteY50" fmla="*/ 97838 h 248046"/>
                <a:gd name="connsiteX51" fmla="*/ 53561 w 251427"/>
                <a:gd name="connsiteY51" fmla="*/ 58893 h 248046"/>
                <a:gd name="connsiteX52" fmla="*/ 60084 w 251427"/>
                <a:gd name="connsiteY52" fmla="*/ 17901 h 248046"/>
                <a:gd name="connsiteX53" fmla="*/ 61417 w 251427"/>
                <a:gd name="connsiteY53" fmla="*/ 13950 h 248046"/>
                <a:gd name="connsiteX54" fmla="*/ 62607 w 251427"/>
                <a:gd name="connsiteY54" fmla="*/ 10665 h 248046"/>
                <a:gd name="connsiteX55" fmla="*/ 63035 w 251427"/>
                <a:gd name="connsiteY55" fmla="*/ 9617 h 248046"/>
                <a:gd name="connsiteX56" fmla="*/ 66130 w 251427"/>
                <a:gd name="connsiteY56" fmla="*/ 2523 h 248046"/>
                <a:gd name="connsiteX57" fmla="*/ 67415 w 251427"/>
                <a:gd name="connsiteY57" fmla="*/ 0 h 248046"/>
                <a:gd name="connsiteX58" fmla="*/ 56418 w 251427"/>
                <a:gd name="connsiteY58" fmla="*/ 6951 h 248046"/>
                <a:gd name="connsiteX59" fmla="*/ 18520 w 251427"/>
                <a:gd name="connsiteY59" fmla="*/ 47991 h 248046"/>
                <a:gd name="connsiteX60" fmla="*/ 14331 w 251427"/>
                <a:gd name="connsiteY60" fmla="*/ 55561 h 248046"/>
                <a:gd name="connsiteX61" fmla="*/ 12569 w 251427"/>
                <a:gd name="connsiteY61" fmla="*/ 59084 h 248046"/>
                <a:gd name="connsiteX62" fmla="*/ 6523 w 251427"/>
                <a:gd name="connsiteY62" fmla="*/ 74462 h 248046"/>
                <a:gd name="connsiteX63" fmla="*/ 0 w 251427"/>
                <a:gd name="connsiteY63" fmla="*/ 115406 h 248046"/>
                <a:gd name="connsiteX64" fmla="*/ 132641 w 251427"/>
                <a:gd name="connsiteY64" fmla="*/ 248047 h 248046"/>
                <a:gd name="connsiteX65" fmla="*/ 245048 w 251427"/>
                <a:gd name="connsiteY65" fmla="*/ 185583 h 248046"/>
                <a:gd name="connsiteX66" fmla="*/ 251427 w 251427"/>
                <a:gd name="connsiteY66" fmla="*/ 174252 h 248046"/>
                <a:gd name="connsiteX67" fmla="*/ 247571 w 251427"/>
                <a:gd name="connsiteY67" fmla="*/ 176347 h 248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51427" h="248046">
                  <a:moveTo>
                    <a:pt x="247571" y="176299"/>
                  </a:moveTo>
                  <a:cubicBezTo>
                    <a:pt x="246666" y="176775"/>
                    <a:pt x="245714" y="177251"/>
                    <a:pt x="244810" y="177727"/>
                  </a:cubicBezTo>
                  <a:cubicBezTo>
                    <a:pt x="242810" y="178727"/>
                    <a:pt x="240810" y="179632"/>
                    <a:pt x="238763" y="180536"/>
                  </a:cubicBezTo>
                  <a:cubicBezTo>
                    <a:pt x="236716" y="181441"/>
                    <a:pt x="234621" y="182250"/>
                    <a:pt x="232526" y="183060"/>
                  </a:cubicBezTo>
                  <a:lnTo>
                    <a:pt x="232479" y="183060"/>
                  </a:lnTo>
                  <a:cubicBezTo>
                    <a:pt x="230669" y="183726"/>
                    <a:pt x="228860" y="184393"/>
                    <a:pt x="227004" y="184964"/>
                  </a:cubicBezTo>
                  <a:cubicBezTo>
                    <a:pt x="225575" y="185440"/>
                    <a:pt x="224147" y="185916"/>
                    <a:pt x="222671" y="186297"/>
                  </a:cubicBezTo>
                  <a:cubicBezTo>
                    <a:pt x="221957" y="186535"/>
                    <a:pt x="221195" y="186726"/>
                    <a:pt x="220481" y="186916"/>
                  </a:cubicBezTo>
                  <a:cubicBezTo>
                    <a:pt x="217624" y="187678"/>
                    <a:pt x="214768" y="188344"/>
                    <a:pt x="211864" y="188916"/>
                  </a:cubicBezTo>
                  <a:cubicBezTo>
                    <a:pt x="210673" y="189154"/>
                    <a:pt x="209483" y="189392"/>
                    <a:pt x="208293" y="189582"/>
                  </a:cubicBezTo>
                  <a:cubicBezTo>
                    <a:pt x="206912" y="189820"/>
                    <a:pt x="205579" y="190011"/>
                    <a:pt x="204198" y="190201"/>
                  </a:cubicBezTo>
                  <a:cubicBezTo>
                    <a:pt x="203056" y="190392"/>
                    <a:pt x="201961" y="190534"/>
                    <a:pt x="200818" y="190630"/>
                  </a:cubicBezTo>
                  <a:cubicBezTo>
                    <a:pt x="200342" y="190677"/>
                    <a:pt x="199818" y="190725"/>
                    <a:pt x="199342" y="190772"/>
                  </a:cubicBezTo>
                  <a:cubicBezTo>
                    <a:pt x="198295" y="190868"/>
                    <a:pt x="197247" y="190963"/>
                    <a:pt x="196200" y="191058"/>
                  </a:cubicBezTo>
                  <a:cubicBezTo>
                    <a:pt x="195295" y="191153"/>
                    <a:pt x="194391" y="191201"/>
                    <a:pt x="193534" y="191201"/>
                  </a:cubicBezTo>
                  <a:cubicBezTo>
                    <a:pt x="191106" y="191391"/>
                    <a:pt x="188678" y="191439"/>
                    <a:pt x="186202" y="191439"/>
                  </a:cubicBezTo>
                  <a:cubicBezTo>
                    <a:pt x="185393" y="191439"/>
                    <a:pt x="184583" y="191439"/>
                    <a:pt x="183774" y="191439"/>
                  </a:cubicBezTo>
                  <a:cubicBezTo>
                    <a:pt x="183298" y="191439"/>
                    <a:pt x="182822" y="191439"/>
                    <a:pt x="182393" y="191391"/>
                  </a:cubicBezTo>
                  <a:cubicBezTo>
                    <a:pt x="180870" y="191391"/>
                    <a:pt x="179346" y="191344"/>
                    <a:pt x="177870" y="191201"/>
                  </a:cubicBezTo>
                  <a:cubicBezTo>
                    <a:pt x="177251" y="191201"/>
                    <a:pt x="176680" y="191201"/>
                    <a:pt x="176061" y="191058"/>
                  </a:cubicBezTo>
                  <a:cubicBezTo>
                    <a:pt x="174204" y="190963"/>
                    <a:pt x="172347" y="190772"/>
                    <a:pt x="170491" y="190534"/>
                  </a:cubicBezTo>
                  <a:lnTo>
                    <a:pt x="170348" y="190534"/>
                  </a:lnTo>
                  <a:cubicBezTo>
                    <a:pt x="168205" y="190296"/>
                    <a:pt x="166063" y="189963"/>
                    <a:pt x="163968" y="189582"/>
                  </a:cubicBezTo>
                  <a:cubicBezTo>
                    <a:pt x="163921" y="189630"/>
                    <a:pt x="163825" y="189582"/>
                    <a:pt x="163778" y="189535"/>
                  </a:cubicBezTo>
                  <a:cubicBezTo>
                    <a:pt x="161969" y="189296"/>
                    <a:pt x="160159" y="188916"/>
                    <a:pt x="158350" y="188535"/>
                  </a:cubicBezTo>
                  <a:cubicBezTo>
                    <a:pt x="157398" y="188344"/>
                    <a:pt x="156398" y="188106"/>
                    <a:pt x="155446" y="187821"/>
                  </a:cubicBezTo>
                  <a:cubicBezTo>
                    <a:pt x="154208" y="187583"/>
                    <a:pt x="153018" y="187297"/>
                    <a:pt x="151875" y="186964"/>
                  </a:cubicBezTo>
                  <a:cubicBezTo>
                    <a:pt x="151256" y="186821"/>
                    <a:pt x="150685" y="186678"/>
                    <a:pt x="150114" y="186440"/>
                  </a:cubicBezTo>
                  <a:cubicBezTo>
                    <a:pt x="148400" y="186011"/>
                    <a:pt x="146686" y="185488"/>
                    <a:pt x="145019" y="184916"/>
                  </a:cubicBezTo>
                  <a:cubicBezTo>
                    <a:pt x="143067" y="184297"/>
                    <a:pt x="141115" y="183631"/>
                    <a:pt x="139211" y="182869"/>
                  </a:cubicBezTo>
                  <a:cubicBezTo>
                    <a:pt x="138783" y="182726"/>
                    <a:pt x="138354" y="182584"/>
                    <a:pt x="137973" y="182393"/>
                  </a:cubicBezTo>
                  <a:cubicBezTo>
                    <a:pt x="136450" y="181822"/>
                    <a:pt x="134974" y="181203"/>
                    <a:pt x="133545" y="180536"/>
                  </a:cubicBezTo>
                  <a:cubicBezTo>
                    <a:pt x="131832" y="179822"/>
                    <a:pt x="130213" y="179108"/>
                    <a:pt x="128594" y="178299"/>
                  </a:cubicBezTo>
                  <a:cubicBezTo>
                    <a:pt x="127071" y="177584"/>
                    <a:pt x="125595" y="176823"/>
                    <a:pt x="124166" y="176013"/>
                  </a:cubicBezTo>
                  <a:cubicBezTo>
                    <a:pt x="122643" y="175252"/>
                    <a:pt x="121167" y="174442"/>
                    <a:pt x="119739" y="173538"/>
                  </a:cubicBezTo>
                  <a:cubicBezTo>
                    <a:pt x="118644" y="172966"/>
                    <a:pt x="117549" y="172300"/>
                    <a:pt x="116454" y="171586"/>
                  </a:cubicBezTo>
                  <a:cubicBezTo>
                    <a:pt x="113930" y="170062"/>
                    <a:pt x="111502" y="168443"/>
                    <a:pt x="109169" y="166729"/>
                  </a:cubicBezTo>
                  <a:cubicBezTo>
                    <a:pt x="108122" y="166015"/>
                    <a:pt x="107122" y="165301"/>
                    <a:pt x="106122" y="164539"/>
                  </a:cubicBezTo>
                  <a:cubicBezTo>
                    <a:pt x="104646" y="163397"/>
                    <a:pt x="103170" y="162207"/>
                    <a:pt x="101742" y="161016"/>
                  </a:cubicBezTo>
                  <a:cubicBezTo>
                    <a:pt x="100266" y="159826"/>
                    <a:pt x="98790" y="158541"/>
                    <a:pt x="97362" y="157255"/>
                  </a:cubicBezTo>
                  <a:cubicBezTo>
                    <a:pt x="97219" y="157112"/>
                    <a:pt x="97076" y="157017"/>
                    <a:pt x="96981" y="156874"/>
                  </a:cubicBezTo>
                  <a:cubicBezTo>
                    <a:pt x="95886" y="155874"/>
                    <a:pt x="94791" y="154875"/>
                    <a:pt x="93744" y="153827"/>
                  </a:cubicBezTo>
                  <a:cubicBezTo>
                    <a:pt x="91792" y="151970"/>
                    <a:pt x="89887" y="150018"/>
                    <a:pt x="88078" y="147971"/>
                  </a:cubicBezTo>
                  <a:cubicBezTo>
                    <a:pt x="87078" y="146924"/>
                    <a:pt x="86126" y="145781"/>
                    <a:pt x="85174" y="144686"/>
                  </a:cubicBezTo>
                  <a:cubicBezTo>
                    <a:pt x="84269" y="143639"/>
                    <a:pt x="83412" y="142591"/>
                    <a:pt x="82603" y="141544"/>
                  </a:cubicBezTo>
                  <a:cubicBezTo>
                    <a:pt x="81460" y="140211"/>
                    <a:pt x="80413" y="138830"/>
                    <a:pt x="79413" y="137402"/>
                  </a:cubicBezTo>
                  <a:cubicBezTo>
                    <a:pt x="78128" y="135735"/>
                    <a:pt x="76937" y="134022"/>
                    <a:pt x="75795" y="132260"/>
                  </a:cubicBezTo>
                  <a:cubicBezTo>
                    <a:pt x="74605" y="130498"/>
                    <a:pt x="73462" y="128689"/>
                    <a:pt x="72414" y="126880"/>
                  </a:cubicBezTo>
                  <a:cubicBezTo>
                    <a:pt x="69891" y="122786"/>
                    <a:pt x="67654" y="118548"/>
                    <a:pt x="65701" y="114168"/>
                  </a:cubicBezTo>
                  <a:cubicBezTo>
                    <a:pt x="64130" y="110836"/>
                    <a:pt x="62702" y="107408"/>
                    <a:pt x="61464" y="103932"/>
                  </a:cubicBezTo>
                  <a:cubicBezTo>
                    <a:pt x="60703" y="101933"/>
                    <a:pt x="60036" y="99885"/>
                    <a:pt x="59417" y="97838"/>
                  </a:cubicBezTo>
                  <a:cubicBezTo>
                    <a:pt x="55608" y="85507"/>
                    <a:pt x="53561" y="72462"/>
                    <a:pt x="53561" y="58893"/>
                  </a:cubicBezTo>
                  <a:cubicBezTo>
                    <a:pt x="53561" y="44610"/>
                    <a:pt x="55846" y="30804"/>
                    <a:pt x="60084" y="17901"/>
                  </a:cubicBezTo>
                  <a:cubicBezTo>
                    <a:pt x="60512" y="16568"/>
                    <a:pt x="60941" y="15283"/>
                    <a:pt x="61417" y="13950"/>
                  </a:cubicBezTo>
                  <a:cubicBezTo>
                    <a:pt x="61798" y="12855"/>
                    <a:pt x="62226" y="11760"/>
                    <a:pt x="62607" y="10665"/>
                  </a:cubicBezTo>
                  <a:cubicBezTo>
                    <a:pt x="62750" y="10284"/>
                    <a:pt x="62893" y="9950"/>
                    <a:pt x="63035" y="9617"/>
                  </a:cubicBezTo>
                  <a:cubicBezTo>
                    <a:pt x="63988" y="7189"/>
                    <a:pt x="65035" y="4856"/>
                    <a:pt x="66130" y="2523"/>
                  </a:cubicBezTo>
                  <a:cubicBezTo>
                    <a:pt x="66559" y="1666"/>
                    <a:pt x="66939" y="809"/>
                    <a:pt x="67415" y="0"/>
                  </a:cubicBezTo>
                  <a:cubicBezTo>
                    <a:pt x="63654" y="2142"/>
                    <a:pt x="59941" y="4475"/>
                    <a:pt x="56418" y="6951"/>
                  </a:cubicBezTo>
                  <a:cubicBezTo>
                    <a:pt x="41087" y="17758"/>
                    <a:pt x="28137" y="31803"/>
                    <a:pt x="18520" y="47991"/>
                  </a:cubicBezTo>
                  <a:cubicBezTo>
                    <a:pt x="16997" y="50419"/>
                    <a:pt x="15568" y="52942"/>
                    <a:pt x="14331" y="55561"/>
                  </a:cubicBezTo>
                  <a:cubicBezTo>
                    <a:pt x="13712" y="56703"/>
                    <a:pt x="13140" y="57894"/>
                    <a:pt x="12569" y="59084"/>
                  </a:cubicBezTo>
                  <a:cubicBezTo>
                    <a:pt x="10236" y="63988"/>
                    <a:pt x="8189" y="69129"/>
                    <a:pt x="6523" y="74462"/>
                  </a:cubicBezTo>
                  <a:cubicBezTo>
                    <a:pt x="2285" y="87364"/>
                    <a:pt x="0" y="101123"/>
                    <a:pt x="0" y="115406"/>
                  </a:cubicBezTo>
                  <a:cubicBezTo>
                    <a:pt x="0" y="188535"/>
                    <a:pt x="59512" y="248047"/>
                    <a:pt x="132641" y="248047"/>
                  </a:cubicBezTo>
                  <a:cubicBezTo>
                    <a:pt x="180013" y="248047"/>
                    <a:pt x="221624" y="223099"/>
                    <a:pt x="245048" y="185583"/>
                  </a:cubicBezTo>
                  <a:cubicBezTo>
                    <a:pt x="247380" y="181917"/>
                    <a:pt x="249475" y="178156"/>
                    <a:pt x="251427" y="174252"/>
                  </a:cubicBezTo>
                  <a:cubicBezTo>
                    <a:pt x="250142" y="174966"/>
                    <a:pt x="248856" y="175680"/>
                    <a:pt x="247571" y="176347"/>
                  </a:cubicBezTo>
                  <a:close/>
                </a:path>
              </a:pathLst>
            </a:custGeom>
            <a:solidFill>
              <a:srgbClr val="E7DBE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E9FDC025-8121-C7AD-1812-4AA0EDE0D2ED}"/>
                </a:ext>
              </a:extLst>
            </p:cNvPr>
            <p:cNvSpPr/>
            <p:nvPr/>
          </p:nvSpPr>
          <p:spPr>
            <a:xfrm>
              <a:off x="9461461" y="2340958"/>
              <a:ext cx="75631" cy="269120"/>
            </a:xfrm>
            <a:custGeom>
              <a:avLst/>
              <a:gdLst>
                <a:gd name="connsiteX0" fmla="*/ 71510 w 82433"/>
                <a:gd name="connsiteY0" fmla="*/ 204817 h 293323"/>
                <a:gd name="connsiteX1" fmla="*/ 43373 w 82433"/>
                <a:gd name="connsiteY1" fmla="*/ 270233 h 293323"/>
                <a:gd name="connsiteX2" fmla="*/ 38612 w 82433"/>
                <a:gd name="connsiteY2" fmla="*/ 277898 h 293323"/>
                <a:gd name="connsiteX3" fmla="*/ 21234 w 82433"/>
                <a:gd name="connsiteY3" fmla="*/ 284040 h 293323"/>
                <a:gd name="connsiteX4" fmla="*/ 3190 w 82433"/>
                <a:gd name="connsiteY4" fmla="*/ 291848 h 293323"/>
                <a:gd name="connsiteX5" fmla="*/ 0 w 82433"/>
                <a:gd name="connsiteY5" fmla="*/ 293324 h 293323"/>
                <a:gd name="connsiteX6" fmla="*/ 49038 w 82433"/>
                <a:gd name="connsiteY6" fmla="*/ 142068 h 293323"/>
                <a:gd name="connsiteX7" fmla="*/ 25709 w 82433"/>
                <a:gd name="connsiteY7" fmla="*/ 0 h 293323"/>
                <a:gd name="connsiteX8" fmla="*/ 71510 w 82433"/>
                <a:gd name="connsiteY8" fmla="*/ 204817 h 293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433" h="293323">
                  <a:moveTo>
                    <a:pt x="71510" y="204817"/>
                  </a:moveTo>
                  <a:cubicBezTo>
                    <a:pt x="64654" y="228479"/>
                    <a:pt x="55085" y="250618"/>
                    <a:pt x="43373" y="270233"/>
                  </a:cubicBezTo>
                  <a:cubicBezTo>
                    <a:pt x="41849" y="272852"/>
                    <a:pt x="40230" y="275375"/>
                    <a:pt x="38612" y="277898"/>
                  </a:cubicBezTo>
                  <a:cubicBezTo>
                    <a:pt x="32803" y="279946"/>
                    <a:pt x="26995" y="281945"/>
                    <a:pt x="21234" y="284040"/>
                  </a:cubicBezTo>
                  <a:lnTo>
                    <a:pt x="3190" y="291848"/>
                  </a:lnTo>
                  <a:cubicBezTo>
                    <a:pt x="2142" y="292324"/>
                    <a:pt x="1047" y="292848"/>
                    <a:pt x="0" y="293324"/>
                  </a:cubicBezTo>
                  <a:cubicBezTo>
                    <a:pt x="17092" y="256331"/>
                    <a:pt x="38945" y="201104"/>
                    <a:pt x="49038" y="142068"/>
                  </a:cubicBezTo>
                  <a:cubicBezTo>
                    <a:pt x="66987" y="37326"/>
                    <a:pt x="25709" y="0"/>
                    <a:pt x="25709" y="0"/>
                  </a:cubicBezTo>
                  <a:cubicBezTo>
                    <a:pt x="76366" y="30708"/>
                    <a:pt x="96981" y="116406"/>
                    <a:pt x="71510" y="204817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58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1D616BD8-C2D9-7734-40D1-679FE3EA55D7}"/>
                </a:ext>
              </a:extLst>
            </p:cNvPr>
            <p:cNvSpPr/>
            <p:nvPr/>
          </p:nvSpPr>
          <p:spPr>
            <a:xfrm>
              <a:off x="9688930" y="2330343"/>
              <a:ext cx="84546" cy="283623"/>
            </a:xfrm>
            <a:custGeom>
              <a:avLst/>
              <a:gdLst>
                <a:gd name="connsiteX0" fmla="*/ 90389 w 92150"/>
                <a:gd name="connsiteY0" fmla="*/ 309083 h 309130"/>
                <a:gd name="connsiteX1" fmla="*/ 62109 w 92150"/>
                <a:gd name="connsiteY1" fmla="*/ 296561 h 309130"/>
                <a:gd name="connsiteX2" fmla="*/ 44351 w 92150"/>
                <a:gd name="connsiteY2" fmla="*/ 290086 h 309130"/>
                <a:gd name="connsiteX3" fmla="*/ 44303 w 92150"/>
                <a:gd name="connsiteY3" fmla="*/ 290086 h 309130"/>
                <a:gd name="connsiteX4" fmla="*/ 10928 w 92150"/>
                <a:gd name="connsiteY4" fmla="*/ 216434 h 309130"/>
                <a:gd name="connsiteX5" fmla="*/ 76440 w 92150"/>
                <a:gd name="connsiteY5" fmla="*/ 2904 h 309130"/>
                <a:gd name="connsiteX6" fmla="*/ 92103 w 92150"/>
                <a:gd name="connsiteY6" fmla="*/ 0 h 309130"/>
                <a:gd name="connsiteX7" fmla="*/ 92151 w 92150"/>
                <a:gd name="connsiteY7" fmla="*/ 0 h 309130"/>
                <a:gd name="connsiteX8" fmla="*/ 42637 w 92150"/>
                <a:gd name="connsiteY8" fmla="*/ 125118 h 309130"/>
                <a:gd name="connsiteX9" fmla="*/ 90389 w 92150"/>
                <a:gd name="connsiteY9" fmla="*/ 309130 h 309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150" h="309130">
                  <a:moveTo>
                    <a:pt x="90389" y="309083"/>
                  </a:moveTo>
                  <a:cubicBezTo>
                    <a:pt x="81153" y="304512"/>
                    <a:pt x="71726" y="300370"/>
                    <a:pt x="62109" y="296561"/>
                  </a:cubicBezTo>
                  <a:cubicBezTo>
                    <a:pt x="56205" y="294419"/>
                    <a:pt x="50302" y="292134"/>
                    <a:pt x="44351" y="290086"/>
                  </a:cubicBezTo>
                  <a:cubicBezTo>
                    <a:pt x="44351" y="290086"/>
                    <a:pt x="44336" y="290086"/>
                    <a:pt x="44303" y="290086"/>
                  </a:cubicBezTo>
                  <a:cubicBezTo>
                    <a:pt x="30115" y="268424"/>
                    <a:pt x="18736" y="243429"/>
                    <a:pt x="10928" y="216434"/>
                  </a:cubicBezTo>
                  <a:cubicBezTo>
                    <a:pt x="-17637" y="117358"/>
                    <a:pt x="11738" y="21615"/>
                    <a:pt x="76440" y="2904"/>
                  </a:cubicBezTo>
                  <a:cubicBezTo>
                    <a:pt x="81581" y="1428"/>
                    <a:pt x="86818" y="476"/>
                    <a:pt x="92103" y="0"/>
                  </a:cubicBezTo>
                  <a:lnTo>
                    <a:pt x="92151" y="0"/>
                  </a:lnTo>
                  <a:cubicBezTo>
                    <a:pt x="92151" y="0"/>
                    <a:pt x="47398" y="16806"/>
                    <a:pt x="42637" y="125118"/>
                  </a:cubicBezTo>
                  <a:cubicBezTo>
                    <a:pt x="39351" y="199485"/>
                    <a:pt x="70536" y="271376"/>
                    <a:pt x="90389" y="30913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58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9A4AC549-A4FB-B382-85BE-3F80EF9C7581}"/>
                </a:ext>
              </a:extLst>
            </p:cNvPr>
            <p:cNvSpPr/>
            <p:nvPr/>
          </p:nvSpPr>
          <p:spPr>
            <a:xfrm>
              <a:off x="9498928" y="2585223"/>
              <a:ext cx="216910" cy="99767"/>
            </a:xfrm>
            <a:custGeom>
              <a:avLst/>
              <a:gdLst>
                <a:gd name="connsiteX0" fmla="*/ 235633 w 236418"/>
                <a:gd name="connsiteY0" fmla="*/ 8998 h 108740"/>
                <a:gd name="connsiteX1" fmla="*/ 234919 w 236418"/>
                <a:gd name="connsiteY1" fmla="*/ 7856 h 108740"/>
                <a:gd name="connsiteX2" fmla="*/ 234395 w 236418"/>
                <a:gd name="connsiteY2" fmla="*/ 7189 h 108740"/>
                <a:gd name="connsiteX3" fmla="*/ 234062 w 236418"/>
                <a:gd name="connsiteY3" fmla="*/ 6856 h 108740"/>
                <a:gd name="connsiteX4" fmla="*/ 234014 w 236418"/>
                <a:gd name="connsiteY4" fmla="*/ 6856 h 108740"/>
                <a:gd name="connsiteX5" fmla="*/ 231586 w 236418"/>
                <a:gd name="connsiteY5" fmla="*/ 5047 h 108740"/>
                <a:gd name="connsiteX6" fmla="*/ 230682 w 236418"/>
                <a:gd name="connsiteY6" fmla="*/ 4713 h 108740"/>
                <a:gd name="connsiteX7" fmla="*/ 230158 w 236418"/>
                <a:gd name="connsiteY7" fmla="*/ 5808 h 108740"/>
                <a:gd name="connsiteX8" fmla="*/ 223255 w 236418"/>
                <a:gd name="connsiteY8" fmla="*/ 18949 h 108740"/>
                <a:gd name="connsiteX9" fmla="*/ 151792 w 236418"/>
                <a:gd name="connsiteY9" fmla="*/ 75652 h 108740"/>
                <a:gd name="connsiteX10" fmla="*/ 144889 w 236418"/>
                <a:gd name="connsiteY10" fmla="*/ 76509 h 108740"/>
                <a:gd name="connsiteX11" fmla="*/ 137986 w 236418"/>
                <a:gd name="connsiteY11" fmla="*/ 76842 h 108740"/>
                <a:gd name="connsiteX12" fmla="*/ 131082 w 236418"/>
                <a:gd name="connsiteY12" fmla="*/ 76557 h 108740"/>
                <a:gd name="connsiteX13" fmla="*/ 43147 w 236418"/>
                <a:gd name="connsiteY13" fmla="*/ 14902 h 108740"/>
                <a:gd name="connsiteX14" fmla="*/ 38338 w 236418"/>
                <a:gd name="connsiteY14" fmla="*/ 6284 h 108740"/>
                <a:gd name="connsiteX15" fmla="*/ 35958 w 236418"/>
                <a:gd name="connsiteY15" fmla="*/ 1381 h 108740"/>
                <a:gd name="connsiteX16" fmla="*/ 35624 w 236418"/>
                <a:gd name="connsiteY16" fmla="*/ 524 h 108740"/>
                <a:gd name="connsiteX17" fmla="*/ 35482 w 236418"/>
                <a:gd name="connsiteY17" fmla="*/ 0 h 108740"/>
                <a:gd name="connsiteX18" fmla="*/ 26055 w 236418"/>
                <a:gd name="connsiteY18" fmla="*/ 2285 h 108740"/>
                <a:gd name="connsiteX19" fmla="*/ 13867 w 236418"/>
                <a:gd name="connsiteY19" fmla="*/ 5475 h 108740"/>
                <a:gd name="connsiteX20" fmla="*/ 5868 w 236418"/>
                <a:gd name="connsiteY20" fmla="*/ 7808 h 108740"/>
                <a:gd name="connsiteX21" fmla="*/ 2298 w 236418"/>
                <a:gd name="connsiteY21" fmla="*/ 10046 h 108740"/>
                <a:gd name="connsiteX22" fmla="*/ 2298 w 236418"/>
                <a:gd name="connsiteY22" fmla="*/ 10046 h 108740"/>
                <a:gd name="connsiteX23" fmla="*/ 774 w 236418"/>
                <a:gd name="connsiteY23" fmla="*/ 12236 h 108740"/>
                <a:gd name="connsiteX24" fmla="*/ 726 w 236418"/>
                <a:gd name="connsiteY24" fmla="*/ 18949 h 108740"/>
                <a:gd name="connsiteX25" fmla="*/ 1012 w 236418"/>
                <a:gd name="connsiteY25" fmla="*/ 19615 h 108740"/>
                <a:gd name="connsiteX26" fmla="*/ 1583 w 236418"/>
                <a:gd name="connsiteY26" fmla="*/ 20901 h 108740"/>
                <a:gd name="connsiteX27" fmla="*/ 2440 w 236418"/>
                <a:gd name="connsiteY27" fmla="*/ 22615 h 108740"/>
                <a:gd name="connsiteX28" fmla="*/ 3583 w 236418"/>
                <a:gd name="connsiteY28" fmla="*/ 24805 h 108740"/>
                <a:gd name="connsiteX29" fmla="*/ 113895 w 236418"/>
                <a:gd name="connsiteY29" fmla="*/ 108407 h 108740"/>
                <a:gd name="connsiteX30" fmla="*/ 122084 w 236418"/>
                <a:gd name="connsiteY30" fmla="*/ 108741 h 108740"/>
                <a:gd name="connsiteX31" fmla="*/ 130273 w 236418"/>
                <a:gd name="connsiteY31" fmla="*/ 108312 h 108740"/>
                <a:gd name="connsiteX32" fmla="*/ 148793 w 236418"/>
                <a:gd name="connsiteY32" fmla="*/ 105075 h 108740"/>
                <a:gd name="connsiteX33" fmla="*/ 233062 w 236418"/>
                <a:gd name="connsiteY33" fmla="*/ 21424 h 108740"/>
                <a:gd name="connsiteX34" fmla="*/ 235633 w 236418"/>
                <a:gd name="connsiteY34" fmla="*/ 15949 h 108740"/>
                <a:gd name="connsiteX35" fmla="*/ 235633 w 236418"/>
                <a:gd name="connsiteY35" fmla="*/ 8998 h 108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36418" h="108740">
                  <a:moveTo>
                    <a:pt x="235633" y="8998"/>
                  </a:moveTo>
                  <a:cubicBezTo>
                    <a:pt x="235443" y="8617"/>
                    <a:pt x="235205" y="8189"/>
                    <a:pt x="234919" y="7856"/>
                  </a:cubicBezTo>
                  <a:cubicBezTo>
                    <a:pt x="234776" y="7618"/>
                    <a:pt x="234586" y="7380"/>
                    <a:pt x="234395" y="7189"/>
                  </a:cubicBezTo>
                  <a:lnTo>
                    <a:pt x="234062" y="6856"/>
                  </a:lnTo>
                  <a:lnTo>
                    <a:pt x="234014" y="6856"/>
                  </a:lnTo>
                  <a:cubicBezTo>
                    <a:pt x="233348" y="6046"/>
                    <a:pt x="232491" y="5428"/>
                    <a:pt x="231586" y="5047"/>
                  </a:cubicBezTo>
                  <a:cubicBezTo>
                    <a:pt x="231301" y="4904"/>
                    <a:pt x="230967" y="4809"/>
                    <a:pt x="230682" y="4713"/>
                  </a:cubicBezTo>
                  <a:cubicBezTo>
                    <a:pt x="230491" y="5047"/>
                    <a:pt x="230349" y="5428"/>
                    <a:pt x="230158" y="5808"/>
                  </a:cubicBezTo>
                  <a:cubicBezTo>
                    <a:pt x="228301" y="9617"/>
                    <a:pt x="226016" y="14092"/>
                    <a:pt x="223255" y="18949"/>
                  </a:cubicBezTo>
                  <a:cubicBezTo>
                    <a:pt x="210733" y="40944"/>
                    <a:pt x="188404" y="69796"/>
                    <a:pt x="151792" y="75652"/>
                  </a:cubicBezTo>
                  <a:cubicBezTo>
                    <a:pt x="149555" y="76033"/>
                    <a:pt x="147269" y="76318"/>
                    <a:pt x="144889" y="76509"/>
                  </a:cubicBezTo>
                  <a:cubicBezTo>
                    <a:pt x="142651" y="76747"/>
                    <a:pt x="140318" y="76842"/>
                    <a:pt x="137986" y="76842"/>
                  </a:cubicBezTo>
                  <a:cubicBezTo>
                    <a:pt x="135653" y="76842"/>
                    <a:pt x="133367" y="76747"/>
                    <a:pt x="131082" y="76557"/>
                  </a:cubicBezTo>
                  <a:cubicBezTo>
                    <a:pt x="84424" y="73176"/>
                    <a:pt x="55621" y="35612"/>
                    <a:pt x="43147" y="14902"/>
                  </a:cubicBezTo>
                  <a:cubicBezTo>
                    <a:pt x="41100" y="11474"/>
                    <a:pt x="39528" y="8570"/>
                    <a:pt x="38338" y="6284"/>
                  </a:cubicBezTo>
                  <a:cubicBezTo>
                    <a:pt x="36910" y="3571"/>
                    <a:pt x="36148" y="1809"/>
                    <a:pt x="35958" y="1381"/>
                  </a:cubicBezTo>
                  <a:cubicBezTo>
                    <a:pt x="35815" y="1095"/>
                    <a:pt x="35672" y="809"/>
                    <a:pt x="35624" y="524"/>
                  </a:cubicBezTo>
                  <a:cubicBezTo>
                    <a:pt x="35624" y="333"/>
                    <a:pt x="35529" y="190"/>
                    <a:pt x="35482" y="0"/>
                  </a:cubicBezTo>
                  <a:cubicBezTo>
                    <a:pt x="32339" y="714"/>
                    <a:pt x="29197" y="1476"/>
                    <a:pt x="26055" y="2285"/>
                  </a:cubicBezTo>
                  <a:cubicBezTo>
                    <a:pt x="22008" y="3285"/>
                    <a:pt x="17914" y="4332"/>
                    <a:pt x="13867" y="5475"/>
                  </a:cubicBezTo>
                  <a:cubicBezTo>
                    <a:pt x="11201" y="6237"/>
                    <a:pt x="8534" y="6999"/>
                    <a:pt x="5868" y="7808"/>
                  </a:cubicBezTo>
                  <a:cubicBezTo>
                    <a:pt x="4488" y="8236"/>
                    <a:pt x="3250" y="8998"/>
                    <a:pt x="2298" y="10046"/>
                  </a:cubicBezTo>
                  <a:lnTo>
                    <a:pt x="2298" y="10046"/>
                  </a:lnTo>
                  <a:cubicBezTo>
                    <a:pt x="1631" y="10760"/>
                    <a:pt x="1155" y="11426"/>
                    <a:pt x="774" y="12236"/>
                  </a:cubicBezTo>
                  <a:cubicBezTo>
                    <a:pt x="-226" y="14378"/>
                    <a:pt x="-273" y="16854"/>
                    <a:pt x="726" y="18949"/>
                  </a:cubicBezTo>
                  <a:cubicBezTo>
                    <a:pt x="774" y="19092"/>
                    <a:pt x="869" y="19330"/>
                    <a:pt x="1012" y="19615"/>
                  </a:cubicBezTo>
                  <a:cubicBezTo>
                    <a:pt x="1155" y="19948"/>
                    <a:pt x="1345" y="20377"/>
                    <a:pt x="1583" y="20901"/>
                  </a:cubicBezTo>
                  <a:cubicBezTo>
                    <a:pt x="1822" y="21377"/>
                    <a:pt x="2107" y="21948"/>
                    <a:pt x="2440" y="22615"/>
                  </a:cubicBezTo>
                  <a:cubicBezTo>
                    <a:pt x="2774" y="23281"/>
                    <a:pt x="3155" y="23995"/>
                    <a:pt x="3583" y="24805"/>
                  </a:cubicBezTo>
                  <a:cubicBezTo>
                    <a:pt x="13534" y="44087"/>
                    <a:pt x="49336" y="103694"/>
                    <a:pt x="113895" y="108407"/>
                  </a:cubicBezTo>
                  <a:cubicBezTo>
                    <a:pt x="116561" y="108598"/>
                    <a:pt x="119275" y="108741"/>
                    <a:pt x="122084" y="108741"/>
                  </a:cubicBezTo>
                  <a:cubicBezTo>
                    <a:pt x="124893" y="108741"/>
                    <a:pt x="127607" y="108598"/>
                    <a:pt x="130273" y="108312"/>
                  </a:cubicBezTo>
                  <a:cubicBezTo>
                    <a:pt x="136795" y="107789"/>
                    <a:pt x="142985" y="106693"/>
                    <a:pt x="148793" y="105075"/>
                  </a:cubicBezTo>
                  <a:cubicBezTo>
                    <a:pt x="197117" y="91839"/>
                    <a:pt x="222255" y="44372"/>
                    <a:pt x="233062" y="21424"/>
                  </a:cubicBezTo>
                  <a:cubicBezTo>
                    <a:pt x="234014" y="19425"/>
                    <a:pt x="234919" y="17568"/>
                    <a:pt x="235633" y="15949"/>
                  </a:cubicBezTo>
                  <a:cubicBezTo>
                    <a:pt x="236681" y="13712"/>
                    <a:pt x="236681" y="11188"/>
                    <a:pt x="235633" y="8998"/>
                  </a:cubicBezTo>
                  <a:close/>
                </a:path>
              </a:pathLst>
            </a:custGeom>
            <a:solidFill>
              <a:srgbClr val="76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BF10D7EE-51A3-E9C7-019D-403B1276D375}"/>
                </a:ext>
              </a:extLst>
            </p:cNvPr>
            <p:cNvSpPr/>
            <p:nvPr/>
          </p:nvSpPr>
          <p:spPr>
            <a:xfrm>
              <a:off x="9201950" y="2571420"/>
              <a:ext cx="823393" cy="243349"/>
            </a:xfrm>
            <a:custGeom>
              <a:avLst/>
              <a:gdLst>
                <a:gd name="connsiteX0" fmla="*/ 174299 w 897444"/>
                <a:gd name="connsiteY0" fmla="*/ 248618 h 265234"/>
                <a:gd name="connsiteX1" fmla="*/ 158636 w 897444"/>
                <a:gd name="connsiteY1" fmla="*/ 225004 h 265234"/>
                <a:gd name="connsiteX2" fmla="*/ 154018 w 897444"/>
                <a:gd name="connsiteY2" fmla="*/ 218053 h 265234"/>
                <a:gd name="connsiteX3" fmla="*/ 38231 w 897444"/>
                <a:gd name="connsiteY3" fmla="*/ 43611 h 265234"/>
                <a:gd name="connsiteX4" fmla="*/ 34184 w 897444"/>
                <a:gd name="connsiteY4" fmla="*/ 37564 h 265234"/>
                <a:gd name="connsiteX5" fmla="*/ 0 w 897444"/>
                <a:gd name="connsiteY5" fmla="*/ 92887 h 265234"/>
                <a:gd name="connsiteX6" fmla="*/ 5189 w 897444"/>
                <a:gd name="connsiteY6" fmla="*/ 100695 h 265234"/>
                <a:gd name="connsiteX7" fmla="*/ 108836 w 897444"/>
                <a:gd name="connsiteY7" fmla="*/ 256807 h 265234"/>
                <a:gd name="connsiteX8" fmla="*/ 114025 w 897444"/>
                <a:gd name="connsiteY8" fmla="*/ 264615 h 265234"/>
                <a:gd name="connsiteX9" fmla="*/ 126547 w 897444"/>
                <a:gd name="connsiteY9" fmla="*/ 265234 h 265234"/>
                <a:gd name="connsiteX10" fmla="*/ 147590 w 897444"/>
                <a:gd name="connsiteY10" fmla="*/ 263568 h 265234"/>
                <a:gd name="connsiteX11" fmla="*/ 151256 w 897444"/>
                <a:gd name="connsiteY11" fmla="*/ 262949 h 265234"/>
                <a:gd name="connsiteX12" fmla="*/ 157255 w 897444"/>
                <a:gd name="connsiteY12" fmla="*/ 261663 h 265234"/>
                <a:gd name="connsiteX13" fmla="*/ 162683 w 897444"/>
                <a:gd name="connsiteY13" fmla="*/ 260283 h 265234"/>
                <a:gd name="connsiteX14" fmla="*/ 178346 w 897444"/>
                <a:gd name="connsiteY14" fmla="*/ 254712 h 265234"/>
                <a:gd name="connsiteX15" fmla="*/ 174299 w 897444"/>
                <a:gd name="connsiteY15" fmla="*/ 248618 h 265234"/>
                <a:gd name="connsiteX16" fmla="*/ 242905 w 897444"/>
                <a:gd name="connsiteY16" fmla="*/ 179298 h 265234"/>
                <a:gd name="connsiteX17" fmla="*/ 222861 w 897444"/>
                <a:gd name="connsiteY17" fmla="*/ 149114 h 265234"/>
                <a:gd name="connsiteX18" fmla="*/ 196867 w 897444"/>
                <a:gd name="connsiteY18" fmla="*/ 110026 h 265234"/>
                <a:gd name="connsiteX19" fmla="*/ 192963 w 897444"/>
                <a:gd name="connsiteY19" fmla="*/ 104123 h 265234"/>
                <a:gd name="connsiteX20" fmla="*/ 192629 w 897444"/>
                <a:gd name="connsiteY20" fmla="*/ 103599 h 265234"/>
                <a:gd name="connsiteX21" fmla="*/ 189915 w 897444"/>
                <a:gd name="connsiteY21" fmla="*/ 99504 h 265234"/>
                <a:gd name="connsiteX22" fmla="*/ 141734 w 897444"/>
                <a:gd name="connsiteY22" fmla="*/ 26947 h 265234"/>
                <a:gd name="connsiteX23" fmla="*/ 128642 w 897444"/>
                <a:gd name="connsiteY23" fmla="*/ 7189 h 265234"/>
                <a:gd name="connsiteX24" fmla="*/ 123881 w 897444"/>
                <a:gd name="connsiteY24" fmla="*/ 48 h 265234"/>
                <a:gd name="connsiteX25" fmla="*/ 122119 w 897444"/>
                <a:gd name="connsiteY25" fmla="*/ 143 h 265234"/>
                <a:gd name="connsiteX26" fmla="*/ 112264 w 897444"/>
                <a:gd name="connsiteY26" fmla="*/ 809 h 265234"/>
                <a:gd name="connsiteX27" fmla="*/ 112216 w 897444"/>
                <a:gd name="connsiteY27" fmla="*/ 809 h 265234"/>
                <a:gd name="connsiteX28" fmla="*/ 76223 w 897444"/>
                <a:gd name="connsiteY28" fmla="*/ 9903 h 265234"/>
                <a:gd name="connsiteX29" fmla="*/ 80270 w 897444"/>
                <a:gd name="connsiteY29" fmla="*/ 15997 h 265234"/>
                <a:gd name="connsiteX30" fmla="*/ 169919 w 897444"/>
                <a:gd name="connsiteY30" fmla="*/ 151066 h 265234"/>
                <a:gd name="connsiteX31" fmla="*/ 200485 w 897444"/>
                <a:gd name="connsiteY31" fmla="*/ 197200 h 265234"/>
                <a:gd name="connsiteX32" fmla="*/ 213816 w 897444"/>
                <a:gd name="connsiteY32" fmla="*/ 217291 h 265234"/>
                <a:gd name="connsiteX33" fmla="*/ 215958 w 897444"/>
                <a:gd name="connsiteY33" fmla="*/ 220481 h 265234"/>
                <a:gd name="connsiteX34" fmla="*/ 220005 w 897444"/>
                <a:gd name="connsiteY34" fmla="*/ 226575 h 265234"/>
                <a:gd name="connsiteX35" fmla="*/ 247666 w 897444"/>
                <a:gd name="connsiteY35" fmla="*/ 186488 h 265234"/>
                <a:gd name="connsiteX36" fmla="*/ 242905 w 897444"/>
                <a:gd name="connsiteY36" fmla="*/ 179298 h 265234"/>
                <a:gd name="connsiteX37" fmla="*/ 892112 w 897444"/>
                <a:gd name="connsiteY37" fmla="*/ 159731 h 265234"/>
                <a:gd name="connsiteX38" fmla="*/ 793417 w 897444"/>
                <a:gd name="connsiteY38" fmla="*/ 11093 h 265234"/>
                <a:gd name="connsiteX39" fmla="*/ 792227 w 897444"/>
                <a:gd name="connsiteY39" fmla="*/ 9284 h 265234"/>
                <a:gd name="connsiteX40" fmla="*/ 786847 w 897444"/>
                <a:gd name="connsiteY40" fmla="*/ 1190 h 265234"/>
                <a:gd name="connsiteX41" fmla="*/ 783848 w 897444"/>
                <a:gd name="connsiteY41" fmla="*/ 809 h 265234"/>
                <a:gd name="connsiteX42" fmla="*/ 769612 w 897444"/>
                <a:gd name="connsiteY42" fmla="*/ 0 h 265234"/>
                <a:gd name="connsiteX43" fmla="*/ 767613 w 897444"/>
                <a:gd name="connsiteY43" fmla="*/ 48 h 265234"/>
                <a:gd name="connsiteX44" fmla="*/ 743808 w 897444"/>
                <a:gd name="connsiteY44" fmla="*/ 2571 h 265234"/>
                <a:gd name="connsiteX45" fmla="*/ 743760 w 897444"/>
                <a:gd name="connsiteY45" fmla="*/ 2571 h 265234"/>
                <a:gd name="connsiteX46" fmla="*/ 721193 w 897444"/>
                <a:gd name="connsiteY46" fmla="*/ 9141 h 265234"/>
                <a:gd name="connsiteX47" fmla="*/ 725240 w 897444"/>
                <a:gd name="connsiteY47" fmla="*/ 15283 h 265234"/>
                <a:gd name="connsiteX48" fmla="*/ 758138 w 897444"/>
                <a:gd name="connsiteY48" fmla="*/ 64845 h 265234"/>
                <a:gd name="connsiteX49" fmla="*/ 860452 w 897444"/>
                <a:gd name="connsiteY49" fmla="*/ 218957 h 265234"/>
                <a:gd name="connsiteX50" fmla="*/ 864499 w 897444"/>
                <a:gd name="connsiteY50" fmla="*/ 225051 h 265234"/>
                <a:gd name="connsiteX51" fmla="*/ 897445 w 897444"/>
                <a:gd name="connsiteY51" fmla="*/ 167777 h 265234"/>
                <a:gd name="connsiteX52" fmla="*/ 892112 w 897444"/>
                <a:gd name="connsiteY52" fmla="*/ 159731 h 265234"/>
                <a:gd name="connsiteX53" fmla="*/ 811842 w 897444"/>
                <a:gd name="connsiteY53" fmla="*/ 250713 h 265234"/>
                <a:gd name="connsiteX54" fmla="*/ 711243 w 897444"/>
                <a:gd name="connsiteY54" fmla="*/ 99266 h 265234"/>
                <a:gd name="connsiteX55" fmla="*/ 677202 w 897444"/>
                <a:gd name="connsiteY55" fmla="*/ 47943 h 265234"/>
                <a:gd name="connsiteX56" fmla="*/ 673107 w 897444"/>
                <a:gd name="connsiteY56" fmla="*/ 41801 h 265234"/>
                <a:gd name="connsiteX57" fmla="*/ 655492 w 897444"/>
                <a:gd name="connsiteY57" fmla="*/ 65178 h 265234"/>
                <a:gd name="connsiteX58" fmla="*/ 655492 w 897444"/>
                <a:gd name="connsiteY58" fmla="*/ 65178 h 265234"/>
                <a:gd name="connsiteX59" fmla="*/ 651302 w 897444"/>
                <a:gd name="connsiteY59" fmla="*/ 72748 h 265234"/>
                <a:gd name="connsiteX60" fmla="*/ 651302 w 897444"/>
                <a:gd name="connsiteY60" fmla="*/ 72748 h 265234"/>
                <a:gd name="connsiteX61" fmla="*/ 650826 w 897444"/>
                <a:gd name="connsiteY61" fmla="*/ 73748 h 265234"/>
                <a:gd name="connsiteX62" fmla="*/ 649540 w 897444"/>
                <a:gd name="connsiteY62" fmla="*/ 76271 h 265234"/>
                <a:gd name="connsiteX63" fmla="*/ 646446 w 897444"/>
                <a:gd name="connsiteY63" fmla="*/ 83365 h 265234"/>
                <a:gd name="connsiteX64" fmla="*/ 651350 w 897444"/>
                <a:gd name="connsiteY64" fmla="*/ 90744 h 265234"/>
                <a:gd name="connsiteX65" fmla="*/ 762280 w 897444"/>
                <a:gd name="connsiteY65" fmla="*/ 257807 h 265234"/>
                <a:gd name="connsiteX66" fmla="*/ 767184 w 897444"/>
                <a:gd name="connsiteY66" fmla="*/ 265186 h 265234"/>
                <a:gd name="connsiteX67" fmla="*/ 769612 w 897444"/>
                <a:gd name="connsiteY67" fmla="*/ 265186 h 265234"/>
                <a:gd name="connsiteX68" fmla="*/ 776944 w 897444"/>
                <a:gd name="connsiteY68" fmla="*/ 264948 h 265234"/>
                <a:gd name="connsiteX69" fmla="*/ 779610 w 897444"/>
                <a:gd name="connsiteY69" fmla="*/ 264806 h 265234"/>
                <a:gd name="connsiteX70" fmla="*/ 782753 w 897444"/>
                <a:gd name="connsiteY70" fmla="*/ 264520 h 265234"/>
                <a:gd name="connsiteX71" fmla="*/ 784229 w 897444"/>
                <a:gd name="connsiteY71" fmla="*/ 264377 h 265234"/>
                <a:gd name="connsiteX72" fmla="*/ 787609 w 897444"/>
                <a:gd name="connsiteY72" fmla="*/ 263949 h 265234"/>
                <a:gd name="connsiteX73" fmla="*/ 791703 w 897444"/>
                <a:gd name="connsiteY73" fmla="*/ 263330 h 265234"/>
                <a:gd name="connsiteX74" fmla="*/ 795274 w 897444"/>
                <a:gd name="connsiteY74" fmla="*/ 262663 h 265234"/>
                <a:gd name="connsiteX75" fmla="*/ 803891 w 897444"/>
                <a:gd name="connsiteY75" fmla="*/ 260664 h 265234"/>
                <a:gd name="connsiteX76" fmla="*/ 806081 w 897444"/>
                <a:gd name="connsiteY76" fmla="*/ 260045 h 265234"/>
                <a:gd name="connsiteX77" fmla="*/ 810414 w 897444"/>
                <a:gd name="connsiteY77" fmla="*/ 258712 h 265234"/>
                <a:gd name="connsiteX78" fmla="*/ 815889 w 897444"/>
                <a:gd name="connsiteY78" fmla="*/ 256807 h 265234"/>
                <a:gd name="connsiteX79" fmla="*/ 811842 w 897444"/>
                <a:gd name="connsiteY79" fmla="*/ 250665 h 26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897444" h="265234">
                  <a:moveTo>
                    <a:pt x="174299" y="248618"/>
                  </a:moveTo>
                  <a:lnTo>
                    <a:pt x="158636" y="225004"/>
                  </a:lnTo>
                  <a:lnTo>
                    <a:pt x="154018" y="218053"/>
                  </a:lnTo>
                  <a:lnTo>
                    <a:pt x="38231" y="43611"/>
                  </a:lnTo>
                  <a:lnTo>
                    <a:pt x="34184" y="37564"/>
                  </a:lnTo>
                  <a:cubicBezTo>
                    <a:pt x="18568" y="52656"/>
                    <a:pt x="6665" y="71653"/>
                    <a:pt x="0" y="92887"/>
                  </a:cubicBezTo>
                  <a:lnTo>
                    <a:pt x="5189" y="100695"/>
                  </a:lnTo>
                  <a:lnTo>
                    <a:pt x="108836" y="256807"/>
                  </a:lnTo>
                  <a:lnTo>
                    <a:pt x="114025" y="264615"/>
                  </a:lnTo>
                  <a:cubicBezTo>
                    <a:pt x="118120" y="265044"/>
                    <a:pt x="122310" y="265234"/>
                    <a:pt x="126547" y="265234"/>
                  </a:cubicBezTo>
                  <a:cubicBezTo>
                    <a:pt x="133688" y="265234"/>
                    <a:pt x="140735" y="264710"/>
                    <a:pt x="147590" y="263568"/>
                  </a:cubicBezTo>
                  <a:cubicBezTo>
                    <a:pt x="148828" y="263377"/>
                    <a:pt x="150018" y="263139"/>
                    <a:pt x="151256" y="262949"/>
                  </a:cubicBezTo>
                  <a:cubicBezTo>
                    <a:pt x="153304" y="262568"/>
                    <a:pt x="155303" y="262139"/>
                    <a:pt x="157255" y="261663"/>
                  </a:cubicBezTo>
                  <a:cubicBezTo>
                    <a:pt x="159064" y="261235"/>
                    <a:pt x="160873" y="260759"/>
                    <a:pt x="162683" y="260283"/>
                  </a:cubicBezTo>
                  <a:cubicBezTo>
                    <a:pt x="168063" y="258759"/>
                    <a:pt x="173252" y="256902"/>
                    <a:pt x="178346" y="254712"/>
                  </a:cubicBezTo>
                  <a:lnTo>
                    <a:pt x="174299" y="248618"/>
                  </a:lnTo>
                  <a:close/>
                  <a:moveTo>
                    <a:pt x="242905" y="179298"/>
                  </a:moveTo>
                  <a:lnTo>
                    <a:pt x="222861" y="149114"/>
                  </a:lnTo>
                  <a:lnTo>
                    <a:pt x="196867" y="110026"/>
                  </a:lnTo>
                  <a:lnTo>
                    <a:pt x="192963" y="104123"/>
                  </a:lnTo>
                  <a:lnTo>
                    <a:pt x="192629" y="103599"/>
                  </a:lnTo>
                  <a:lnTo>
                    <a:pt x="189915" y="99504"/>
                  </a:lnTo>
                  <a:lnTo>
                    <a:pt x="141734" y="26947"/>
                  </a:lnTo>
                  <a:lnTo>
                    <a:pt x="128642" y="7189"/>
                  </a:lnTo>
                  <a:lnTo>
                    <a:pt x="123881" y="48"/>
                  </a:lnTo>
                  <a:cubicBezTo>
                    <a:pt x="123309" y="48"/>
                    <a:pt x="122690" y="48"/>
                    <a:pt x="122119" y="143"/>
                  </a:cubicBezTo>
                  <a:cubicBezTo>
                    <a:pt x="118786" y="190"/>
                    <a:pt x="115549" y="428"/>
                    <a:pt x="112264" y="809"/>
                  </a:cubicBezTo>
                  <a:lnTo>
                    <a:pt x="112216" y="809"/>
                  </a:lnTo>
                  <a:cubicBezTo>
                    <a:pt x="99600" y="2142"/>
                    <a:pt x="87554" y="5285"/>
                    <a:pt x="76223" y="9903"/>
                  </a:cubicBezTo>
                  <a:lnTo>
                    <a:pt x="80270" y="15997"/>
                  </a:lnTo>
                  <a:lnTo>
                    <a:pt x="169919" y="151066"/>
                  </a:lnTo>
                  <a:lnTo>
                    <a:pt x="200485" y="197200"/>
                  </a:lnTo>
                  <a:lnTo>
                    <a:pt x="213816" y="217291"/>
                  </a:lnTo>
                  <a:lnTo>
                    <a:pt x="215958" y="220481"/>
                  </a:lnTo>
                  <a:lnTo>
                    <a:pt x="220005" y="226575"/>
                  </a:lnTo>
                  <a:cubicBezTo>
                    <a:pt x="231526" y="215149"/>
                    <a:pt x="241001" y="201580"/>
                    <a:pt x="247666" y="186488"/>
                  </a:cubicBezTo>
                  <a:lnTo>
                    <a:pt x="242905" y="179298"/>
                  </a:lnTo>
                  <a:close/>
                  <a:moveTo>
                    <a:pt x="892112" y="159731"/>
                  </a:moveTo>
                  <a:lnTo>
                    <a:pt x="793417" y="11093"/>
                  </a:lnTo>
                  <a:lnTo>
                    <a:pt x="792227" y="9284"/>
                  </a:lnTo>
                  <a:lnTo>
                    <a:pt x="786847" y="1190"/>
                  </a:lnTo>
                  <a:cubicBezTo>
                    <a:pt x="785847" y="1047"/>
                    <a:pt x="784848" y="905"/>
                    <a:pt x="783848" y="809"/>
                  </a:cubicBezTo>
                  <a:cubicBezTo>
                    <a:pt x="779182" y="286"/>
                    <a:pt x="774421" y="0"/>
                    <a:pt x="769612" y="0"/>
                  </a:cubicBezTo>
                  <a:cubicBezTo>
                    <a:pt x="768946" y="0"/>
                    <a:pt x="768279" y="0"/>
                    <a:pt x="767613" y="48"/>
                  </a:cubicBezTo>
                  <a:cubicBezTo>
                    <a:pt x="759471" y="143"/>
                    <a:pt x="751521" y="1000"/>
                    <a:pt x="743808" y="2571"/>
                  </a:cubicBezTo>
                  <a:lnTo>
                    <a:pt x="743760" y="2571"/>
                  </a:lnTo>
                  <a:cubicBezTo>
                    <a:pt x="736000" y="4094"/>
                    <a:pt x="728430" y="6284"/>
                    <a:pt x="721193" y="9141"/>
                  </a:cubicBezTo>
                  <a:lnTo>
                    <a:pt x="725240" y="15283"/>
                  </a:lnTo>
                  <a:lnTo>
                    <a:pt x="758138" y="64845"/>
                  </a:lnTo>
                  <a:lnTo>
                    <a:pt x="860452" y="218957"/>
                  </a:lnTo>
                  <a:lnTo>
                    <a:pt x="864499" y="225051"/>
                  </a:lnTo>
                  <a:cubicBezTo>
                    <a:pt x="879972" y="209245"/>
                    <a:pt x="891493" y="189630"/>
                    <a:pt x="897445" y="167777"/>
                  </a:cubicBezTo>
                  <a:lnTo>
                    <a:pt x="892112" y="159731"/>
                  </a:lnTo>
                  <a:close/>
                  <a:moveTo>
                    <a:pt x="811842" y="250713"/>
                  </a:moveTo>
                  <a:lnTo>
                    <a:pt x="711243" y="99266"/>
                  </a:lnTo>
                  <a:lnTo>
                    <a:pt x="677202" y="47943"/>
                  </a:lnTo>
                  <a:lnTo>
                    <a:pt x="673107" y="41801"/>
                  </a:lnTo>
                  <a:cubicBezTo>
                    <a:pt x="666394" y="48895"/>
                    <a:pt x="660491" y="56751"/>
                    <a:pt x="655492" y="65178"/>
                  </a:cubicBezTo>
                  <a:lnTo>
                    <a:pt x="655492" y="65178"/>
                  </a:lnTo>
                  <a:cubicBezTo>
                    <a:pt x="653968" y="67654"/>
                    <a:pt x="652540" y="70177"/>
                    <a:pt x="651302" y="72748"/>
                  </a:cubicBezTo>
                  <a:lnTo>
                    <a:pt x="651302" y="72748"/>
                  </a:lnTo>
                  <a:cubicBezTo>
                    <a:pt x="651112" y="73129"/>
                    <a:pt x="650969" y="73414"/>
                    <a:pt x="650826" y="73748"/>
                  </a:cubicBezTo>
                  <a:cubicBezTo>
                    <a:pt x="650350" y="74557"/>
                    <a:pt x="649969" y="75414"/>
                    <a:pt x="649540" y="76271"/>
                  </a:cubicBezTo>
                  <a:cubicBezTo>
                    <a:pt x="648445" y="78604"/>
                    <a:pt x="647398" y="80937"/>
                    <a:pt x="646446" y="83365"/>
                  </a:cubicBezTo>
                  <a:lnTo>
                    <a:pt x="651350" y="90744"/>
                  </a:lnTo>
                  <a:lnTo>
                    <a:pt x="762280" y="257807"/>
                  </a:lnTo>
                  <a:lnTo>
                    <a:pt x="767184" y="265186"/>
                  </a:lnTo>
                  <a:cubicBezTo>
                    <a:pt x="767994" y="265186"/>
                    <a:pt x="768803" y="265186"/>
                    <a:pt x="769612" y="265186"/>
                  </a:cubicBezTo>
                  <a:cubicBezTo>
                    <a:pt x="772088" y="265186"/>
                    <a:pt x="774516" y="265186"/>
                    <a:pt x="776944" y="264948"/>
                  </a:cubicBezTo>
                  <a:cubicBezTo>
                    <a:pt x="777801" y="264948"/>
                    <a:pt x="778706" y="264901"/>
                    <a:pt x="779610" y="264806"/>
                  </a:cubicBezTo>
                  <a:cubicBezTo>
                    <a:pt x="780658" y="264710"/>
                    <a:pt x="781705" y="264615"/>
                    <a:pt x="782753" y="264520"/>
                  </a:cubicBezTo>
                  <a:cubicBezTo>
                    <a:pt x="783229" y="264472"/>
                    <a:pt x="783752" y="264425"/>
                    <a:pt x="784229" y="264377"/>
                  </a:cubicBezTo>
                  <a:cubicBezTo>
                    <a:pt x="785371" y="264282"/>
                    <a:pt x="786466" y="264139"/>
                    <a:pt x="787609" y="263949"/>
                  </a:cubicBezTo>
                  <a:cubicBezTo>
                    <a:pt x="788990" y="263758"/>
                    <a:pt x="790323" y="263568"/>
                    <a:pt x="791703" y="263330"/>
                  </a:cubicBezTo>
                  <a:cubicBezTo>
                    <a:pt x="792894" y="263139"/>
                    <a:pt x="794084" y="262901"/>
                    <a:pt x="795274" y="262663"/>
                  </a:cubicBezTo>
                  <a:cubicBezTo>
                    <a:pt x="798178" y="262092"/>
                    <a:pt x="801035" y="261425"/>
                    <a:pt x="803891" y="260664"/>
                  </a:cubicBezTo>
                  <a:cubicBezTo>
                    <a:pt x="804606" y="260473"/>
                    <a:pt x="805367" y="260283"/>
                    <a:pt x="806081" y="260045"/>
                  </a:cubicBezTo>
                  <a:cubicBezTo>
                    <a:pt x="807557" y="259664"/>
                    <a:pt x="808986" y="259188"/>
                    <a:pt x="810414" y="258712"/>
                  </a:cubicBezTo>
                  <a:cubicBezTo>
                    <a:pt x="812271" y="258140"/>
                    <a:pt x="814080" y="257474"/>
                    <a:pt x="815889" y="256807"/>
                  </a:cubicBezTo>
                  <a:lnTo>
                    <a:pt x="811842" y="250665"/>
                  </a:lnTo>
                  <a:close/>
                </a:path>
              </a:pathLst>
            </a:custGeom>
            <a:solidFill>
              <a:srgbClr val="90ACD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7968FA71-7F32-5EBD-69DB-82F02AAB8D37}"/>
                </a:ext>
              </a:extLst>
            </p:cNvPr>
            <p:cNvSpPr/>
            <p:nvPr/>
          </p:nvSpPr>
          <p:spPr>
            <a:xfrm>
              <a:off x="9779810" y="2564868"/>
              <a:ext cx="256453" cy="256409"/>
            </a:xfrm>
            <a:custGeom>
              <a:avLst/>
              <a:gdLst>
                <a:gd name="connsiteX0" fmla="*/ 223004 w 279517"/>
                <a:gd name="connsiteY0" fmla="*/ 27566 h 279469"/>
                <a:gd name="connsiteX1" fmla="*/ 222957 w 279517"/>
                <a:gd name="connsiteY1" fmla="*/ 27566 h 279469"/>
                <a:gd name="connsiteX2" fmla="*/ 157969 w 279517"/>
                <a:gd name="connsiteY2" fmla="*/ 1238 h 279469"/>
                <a:gd name="connsiteX3" fmla="*/ 155160 w 279517"/>
                <a:gd name="connsiteY3" fmla="*/ 905 h 279469"/>
                <a:gd name="connsiteX4" fmla="*/ 154827 w 279517"/>
                <a:gd name="connsiteY4" fmla="*/ 857 h 279469"/>
                <a:gd name="connsiteX5" fmla="*/ 139782 w 279517"/>
                <a:gd name="connsiteY5" fmla="*/ 0 h 279469"/>
                <a:gd name="connsiteX6" fmla="*/ 137688 w 279517"/>
                <a:gd name="connsiteY6" fmla="*/ 48 h 279469"/>
                <a:gd name="connsiteX7" fmla="*/ 97172 w 279517"/>
                <a:gd name="connsiteY7" fmla="*/ 6665 h 279469"/>
                <a:gd name="connsiteX8" fmla="*/ 88745 w 279517"/>
                <a:gd name="connsiteY8" fmla="*/ 9617 h 279469"/>
                <a:gd name="connsiteX9" fmla="*/ 38088 w 279517"/>
                <a:gd name="connsiteY9" fmla="*/ 44039 h 279469"/>
                <a:gd name="connsiteX10" fmla="*/ 19615 w 279517"/>
                <a:gd name="connsiteY10" fmla="*/ 68558 h 279469"/>
                <a:gd name="connsiteX11" fmla="*/ 19568 w 279517"/>
                <a:gd name="connsiteY11" fmla="*/ 68653 h 279469"/>
                <a:gd name="connsiteX12" fmla="*/ 19520 w 279517"/>
                <a:gd name="connsiteY12" fmla="*/ 68653 h 279469"/>
                <a:gd name="connsiteX13" fmla="*/ 15187 w 279517"/>
                <a:gd name="connsiteY13" fmla="*/ 76557 h 279469"/>
                <a:gd name="connsiteX14" fmla="*/ 15140 w 279517"/>
                <a:gd name="connsiteY14" fmla="*/ 76652 h 279469"/>
                <a:gd name="connsiteX15" fmla="*/ 13283 w 279517"/>
                <a:gd name="connsiteY15" fmla="*/ 80365 h 279469"/>
                <a:gd name="connsiteX16" fmla="*/ 9998 w 279517"/>
                <a:gd name="connsiteY16" fmla="*/ 87840 h 279469"/>
                <a:gd name="connsiteX17" fmla="*/ 6903 w 279517"/>
                <a:gd name="connsiteY17" fmla="*/ 96553 h 279469"/>
                <a:gd name="connsiteX18" fmla="*/ 0 w 279517"/>
                <a:gd name="connsiteY18" fmla="*/ 139782 h 279469"/>
                <a:gd name="connsiteX19" fmla="*/ 136973 w 279517"/>
                <a:gd name="connsiteY19" fmla="*/ 279469 h 279469"/>
                <a:gd name="connsiteX20" fmla="*/ 139782 w 279517"/>
                <a:gd name="connsiteY20" fmla="*/ 279469 h 279469"/>
                <a:gd name="connsiteX21" fmla="*/ 188535 w 279517"/>
                <a:gd name="connsiteY21" fmla="*/ 270662 h 279469"/>
                <a:gd name="connsiteX22" fmla="*/ 198628 w 279517"/>
                <a:gd name="connsiteY22" fmla="*/ 266424 h 279469"/>
                <a:gd name="connsiteX23" fmla="*/ 239763 w 279517"/>
                <a:gd name="connsiteY23" fmla="*/ 237144 h 279469"/>
                <a:gd name="connsiteX24" fmla="*/ 274518 w 279517"/>
                <a:gd name="connsiteY24" fmla="*/ 176775 h 279469"/>
                <a:gd name="connsiteX25" fmla="*/ 279517 w 279517"/>
                <a:gd name="connsiteY25" fmla="*/ 139735 h 279469"/>
                <a:gd name="connsiteX26" fmla="*/ 223004 w 279517"/>
                <a:gd name="connsiteY26" fmla="*/ 27518 h 279469"/>
                <a:gd name="connsiteX27" fmla="*/ 262282 w 279517"/>
                <a:gd name="connsiteY27" fmla="*/ 166872 h 279469"/>
                <a:gd name="connsiteX28" fmla="*/ 260759 w 279517"/>
                <a:gd name="connsiteY28" fmla="*/ 173062 h 279469"/>
                <a:gd name="connsiteX29" fmla="*/ 230622 w 279517"/>
                <a:gd name="connsiteY29" fmla="*/ 226099 h 279469"/>
                <a:gd name="connsiteX30" fmla="*/ 229527 w 279517"/>
                <a:gd name="connsiteY30" fmla="*/ 227241 h 279469"/>
                <a:gd name="connsiteX31" fmla="*/ 183536 w 279517"/>
                <a:gd name="connsiteY31" fmla="*/ 257331 h 279469"/>
                <a:gd name="connsiteX32" fmla="*/ 182012 w 279517"/>
                <a:gd name="connsiteY32" fmla="*/ 257855 h 279469"/>
                <a:gd name="connsiteX33" fmla="*/ 139782 w 279517"/>
                <a:gd name="connsiteY33" fmla="*/ 265234 h 279469"/>
                <a:gd name="connsiteX34" fmla="*/ 137497 w 279517"/>
                <a:gd name="connsiteY34" fmla="*/ 265234 h 279469"/>
                <a:gd name="connsiteX35" fmla="*/ 132450 w 279517"/>
                <a:gd name="connsiteY35" fmla="*/ 264996 h 279469"/>
                <a:gd name="connsiteX36" fmla="*/ 14283 w 279517"/>
                <a:gd name="connsiteY36" fmla="*/ 139830 h 279469"/>
                <a:gd name="connsiteX37" fmla="*/ 20472 w 279517"/>
                <a:gd name="connsiteY37" fmla="*/ 101028 h 279469"/>
                <a:gd name="connsiteX38" fmla="*/ 21520 w 279517"/>
                <a:gd name="connsiteY38" fmla="*/ 97933 h 279469"/>
                <a:gd name="connsiteX39" fmla="*/ 23281 w 279517"/>
                <a:gd name="connsiteY39" fmla="*/ 93172 h 279469"/>
                <a:gd name="connsiteX40" fmla="*/ 26138 w 279517"/>
                <a:gd name="connsiteY40" fmla="*/ 86555 h 279469"/>
                <a:gd name="connsiteX41" fmla="*/ 27804 w 279517"/>
                <a:gd name="connsiteY41" fmla="*/ 83270 h 279469"/>
                <a:gd name="connsiteX42" fmla="*/ 27947 w 279517"/>
                <a:gd name="connsiteY42" fmla="*/ 83031 h 279469"/>
                <a:gd name="connsiteX43" fmla="*/ 31708 w 279517"/>
                <a:gd name="connsiteY43" fmla="*/ 76176 h 279469"/>
                <a:gd name="connsiteX44" fmla="*/ 31803 w 279517"/>
                <a:gd name="connsiteY44" fmla="*/ 76033 h 279469"/>
                <a:gd name="connsiteX45" fmla="*/ 47372 w 279517"/>
                <a:gd name="connsiteY45" fmla="*/ 55132 h 279469"/>
                <a:gd name="connsiteX46" fmla="*/ 48467 w 279517"/>
                <a:gd name="connsiteY46" fmla="*/ 53894 h 279469"/>
                <a:gd name="connsiteX47" fmla="*/ 93982 w 279517"/>
                <a:gd name="connsiteY47" fmla="*/ 22996 h 279469"/>
                <a:gd name="connsiteX48" fmla="*/ 95410 w 279517"/>
                <a:gd name="connsiteY48" fmla="*/ 22472 h 279469"/>
                <a:gd name="connsiteX49" fmla="*/ 138306 w 279517"/>
                <a:gd name="connsiteY49" fmla="*/ 14378 h 279469"/>
                <a:gd name="connsiteX50" fmla="*/ 139401 w 279517"/>
                <a:gd name="connsiteY50" fmla="*/ 14331 h 279469"/>
                <a:gd name="connsiteX51" fmla="*/ 140163 w 279517"/>
                <a:gd name="connsiteY51" fmla="*/ 14331 h 279469"/>
                <a:gd name="connsiteX52" fmla="*/ 152637 w 279517"/>
                <a:gd name="connsiteY52" fmla="*/ 14997 h 279469"/>
                <a:gd name="connsiteX53" fmla="*/ 153351 w 279517"/>
                <a:gd name="connsiteY53" fmla="*/ 15092 h 279469"/>
                <a:gd name="connsiteX54" fmla="*/ 156017 w 279517"/>
                <a:gd name="connsiteY54" fmla="*/ 15426 h 279469"/>
                <a:gd name="connsiteX55" fmla="*/ 156112 w 279517"/>
                <a:gd name="connsiteY55" fmla="*/ 15426 h 279469"/>
                <a:gd name="connsiteX56" fmla="*/ 162397 w 279517"/>
                <a:gd name="connsiteY56" fmla="*/ 16473 h 279469"/>
                <a:gd name="connsiteX57" fmla="*/ 179679 w 279517"/>
                <a:gd name="connsiteY57" fmla="*/ 20901 h 279469"/>
                <a:gd name="connsiteX58" fmla="*/ 179727 w 279517"/>
                <a:gd name="connsiteY58" fmla="*/ 20901 h 279469"/>
                <a:gd name="connsiteX59" fmla="*/ 265234 w 279517"/>
                <a:gd name="connsiteY59" fmla="*/ 139830 h 279469"/>
                <a:gd name="connsiteX60" fmla="*/ 262282 w 279517"/>
                <a:gd name="connsiteY60" fmla="*/ 166920 h 2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79517" h="279469">
                  <a:moveTo>
                    <a:pt x="223004" y="27566"/>
                  </a:moveTo>
                  <a:lnTo>
                    <a:pt x="222957" y="27566"/>
                  </a:lnTo>
                  <a:cubicBezTo>
                    <a:pt x="204389" y="13712"/>
                    <a:pt x="182250" y="4380"/>
                    <a:pt x="157969" y="1238"/>
                  </a:cubicBezTo>
                  <a:cubicBezTo>
                    <a:pt x="157017" y="1095"/>
                    <a:pt x="156065" y="1000"/>
                    <a:pt x="155160" y="905"/>
                  </a:cubicBezTo>
                  <a:cubicBezTo>
                    <a:pt x="155017" y="857"/>
                    <a:pt x="154922" y="857"/>
                    <a:pt x="154827" y="857"/>
                  </a:cubicBezTo>
                  <a:cubicBezTo>
                    <a:pt x="149733" y="286"/>
                    <a:pt x="144686" y="0"/>
                    <a:pt x="139782" y="0"/>
                  </a:cubicBezTo>
                  <a:cubicBezTo>
                    <a:pt x="138973" y="0"/>
                    <a:pt x="138116" y="0"/>
                    <a:pt x="137688" y="48"/>
                  </a:cubicBezTo>
                  <a:cubicBezTo>
                    <a:pt x="123785" y="238"/>
                    <a:pt x="110217" y="2476"/>
                    <a:pt x="97172" y="6665"/>
                  </a:cubicBezTo>
                  <a:cubicBezTo>
                    <a:pt x="94315" y="7522"/>
                    <a:pt x="91506" y="8522"/>
                    <a:pt x="88745" y="9617"/>
                  </a:cubicBezTo>
                  <a:cubicBezTo>
                    <a:pt x="69701" y="17140"/>
                    <a:pt x="52180" y="29042"/>
                    <a:pt x="38088" y="44039"/>
                  </a:cubicBezTo>
                  <a:cubicBezTo>
                    <a:pt x="31089" y="51466"/>
                    <a:pt x="24805" y="59750"/>
                    <a:pt x="19615" y="68558"/>
                  </a:cubicBezTo>
                  <a:cubicBezTo>
                    <a:pt x="19615" y="68606"/>
                    <a:pt x="19568" y="68606"/>
                    <a:pt x="19568" y="68653"/>
                  </a:cubicBezTo>
                  <a:lnTo>
                    <a:pt x="19520" y="68653"/>
                  </a:lnTo>
                  <a:cubicBezTo>
                    <a:pt x="17711" y="71653"/>
                    <a:pt x="16283" y="74319"/>
                    <a:pt x="15187" y="76557"/>
                  </a:cubicBezTo>
                  <a:cubicBezTo>
                    <a:pt x="15187" y="76604"/>
                    <a:pt x="15140" y="76604"/>
                    <a:pt x="15140" y="76652"/>
                  </a:cubicBezTo>
                  <a:cubicBezTo>
                    <a:pt x="14473" y="77842"/>
                    <a:pt x="13902" y="79080"/>
                    <a:pt x="13283" y="80365"/>
                  </a:cubicBezTo>
                  <a:cubicBezTo>
                    <a:pt x="12093" y="82841"/>
                    <a:pt x="10998" y="85317"/>
                    <a:pt x="9998" y="87840"/>
                  </a:cubicBezTo>
                  <a:cubicBezTo>
                    <a:pt x="8998" y="90363"/>
                    <a:pt x="7998" y="93172"/>
                    <a:pt x="6903" y="96553"/>
                  </a:cubicBezTo>
                  <a:cubicBezTo>
                    <a:pt x="2333" y="110455"/>
                    <a:pt x="0" y="125023"/>
                    <a:pt x="0" y="139782"/>
                  </a:cubicBezTo>
                  <a:cubicBezTo>
                    <a:pt x="0" y="215434"/>
                    <a:pt x="61559" y="278136"/>
                    <a:pt x="136973" y="279469"/>
                  </a:cubicBezTo>
                  <a:cubicBezTo>
                    <a:pt x="137878" y="279469"/>
                    <a:pt x="138830" y="279469"/>
                    <a:pt x="139782" y="279469"/>
                  </a:cubicBezTo>
                  <a:cubicBezTo>
                    <a:pt x="156589" y="279469"/>
                    <a:pt x="173014" y="276518"/>
                    <a:pt x="188535" y="270662"/>
                  </a:cubicBezTo>
                  <a:cubicBezTo>
                    <a:pt x="191963" y="269376"/>
                    <a:pt x="195295" y="267995"/>
                    <a:pt x="198628" y="266424"/>
                  </a:cubicBezTo>
                  <a:cubicBezTo>
                    <a:pt x="214006" y="259283"/>
                    <a:pt x="228098" y="249285"/>
                    <a:pt x="239763" y="237144"/>
                  </a:cubicBezTo>
                  <a:cubicBezTo>
                    <a:pt x="256379" y="220195"/>
                    <a:pt x="268376" y="199342"/>
                    <a:pt x="274518" y="176775"/>
                  </a:cubicBezTo>
                  <a:cubicBezTo>
                    <a:pt x="277851" y="164730"/>
                    <a:pt x="279517" y="152256"/>
                    <a:pt x="279517" y="139735"/>
                  </a:cubicBezTo>
                  <a:cubicBezTo>
                    <a:pt x="279517" y="94220"/>
                    <a:pt x="257474" y="53180"/>
                    <a:pt x="223004" y="27518"/>
                  </a:cubicBezTo>
                  <a:close/>
                  <a:moveTo>
                    <a:pt x="262282" y="166872"/>
                  </a:moveTo>
                  <a:cubicBezTo>
                    <a:pt x="261806" y="168967"/>
                    <a:pt x="261330" y="171014"/>
                    <a:pt x="260759" y="173062"/>
                  </a:cubicBezTo>
                  <a:cubicBezTo>
                    <a:pt x="255379" y="192820"/>
                    <a:pt x="244952" y="211102"/>
                    <a:pt x="230622" y="226099"/>
                  </a:cubicBezTo>
                  <a:cubicBezTo>
                    <a:pt x="230241" y="226480"/>
                    <a:pt x="229908" y="226861"/>
                    <a:pt x="229527" y="227241"/>
                  </a:cubicBezTo>
                  <a:cubicBezTo>
                    <a:pt x="216767" y="240477"/>
                    <a:pt x="200866" y="250904"/>
                    <a:pt x="183536" y="257331"/>
                  </a:cubicBezTo>
                  <a:cubicBezTo>
                    <a:pt x="183012" y="257521"/>
                    <a:pt x="182536" y="257712"/>
                    <a:pt x="182012" y="257855"/>
                  </a:cubicBezTo>
                  <a:cubicBezTo>
                    <a:pt x="168539" y="262758"/>
                    <a:pt x="154351" y="265234"/>
                    <a:pt x="139782" y="265234"/>
                  </a:cubicBezTo>
                  <a:cubicBezTo>
                    <a:pt x="139116" y="265234"/>
                    <a:pt x="138449" y="265234"/>
                    <a:pt x="137497" y="265234"/>
                  </a:cubicBezTo>
                  <a:cubicBezTo>
                    <a:pt x="135783" y="265186"/>
                    <a:pt x="134117" y="265139"/>
                    <a:pt x="132450" y="264996"/>
                  </a:cubicBezTo>
                  <a:cubicBezTo>
                    <a:pt x="66844" y="261235"/>
                    <a:pt x="14283" y="206055"/>
                    <a:pt x="14283" y="139830"/>
                  </a:cubicBezTo>
                  <a:cubicBezTo>
                    <a:pt x="14283" y="126594"/>
                    <a:pt x="16378" y="113549"/>
                    <a:pt x="20472" y="101028"/>
                  </a:cubicBezTo>
                  <a:cubicBezTo>
                    <a:pt x="20805" y="99981"/>
                    <a:pt x="21139" y="98933"/>
                    <a:pt x="21520" y="97933"/>
                  </a:cubicBezTo>
                  <a:cubicBezTo>
                    <a:pt x="22043" y="96362"/>
                    <a:pt x="22662" y="94743"/>
                    <a:pt x="23281" y="93172"/>
                  </a:cubicBezTo>
                  <a:cubicBezTo>
                    <a:pt x="24186" y="90887"/>
                    <a:pt x="25138" y="88697"/>
                    <a:pt x="26138" y="86555"/>
                  </a:cubicBezTo>
                  <a:cubicBezTo>
                    <a:pt x="26614" y="85507"/>
                    <a:pt x="27138" y="84555"/>
                    <a:pt x="27804" y="83270"/>
                  </a:cubicBezTo>
                  <a:cubicBezTo>
                    <a:pt x="27804" y="83174"/>
                    <a:pt x="27899" y="83127"/>
                    <a:pt x="27947" y="83031"/>
                  </a:cubicBezTo>
                  <a:cubicBezTo>
                    <a:pt x="28947" y="80984"/>
                    <a:pt x="30137" y="78747"/>
                    <a:pt x="31708" y="76176"/>
                  </a:cubicBezTo>
                  <a:cubicBezTo>
                    <a:pt x="31756" y="76128"/>
                    <a:pt x="31756" y="76080"/>
                    <a:pt x="31803" y="76033"/>
                  </a:cubicBezTo>
                  <a:cubicBezTo>
                    <a:pt x="36279" y="68463"/>
                    <a:pt x="41516" y="61464"/>
                    <a:pt x="47372" y="55132"/>
                  </a:cubicBezTo>
                  <a:cubicBezTo>
                    <a:pt x="47705" y="54704"/>
                    <a:pt x="48086" y="54323"/>
                    <a:pt x="48467" y="53894"/>
                  </a:cubicBezTo>
                  <a:cubicBezTo>
                    <a:pt x="61179" y="40373"/>
                    <a:pt x="76890" y="29708"/>
                    <a:pt x="93982" y="22996"/>
                  </a:cubicBezTo>
                  <a:cubicBezTo>
                    <a:pt x="94458" y="22805"/>
                    <a:pt x="94934" y="22615"/>
                    <a:pt x="95410" y="22472"/>
                  </a:cubicBezTo>
                  <a:cubicBezTo>
                    <a:pt x="108931" y="17282"/>
                    <a:pt x="123262" y="14616"/>
                    <a:pt x="138306" y="14378"/>
                  </a:cubicBezTo>
                  <a:cubicBezTo>
                    <a:pt x="138687" y="14331"/>
                    <a:pt x="139068" y="14331"/>
                    <a:pt x="139401" y="14331"/>
                  </a:cubicBezTo>
                  <a:lnTo>
                    <a:pt x="140163" y="14331"/>
                  </a:lnTo>
                  <a:cubicBezTo>
                    <a:pt x="144210" y="14331"/>
                    <a:pt x="148352" y="14569"/>
                    <a:pt x="152637" y="14997"/>
                  </a:cubicBezTo>
                  <a:cubicBezTo>
                    <a:pt x="152875" y="14997"/>
                    <a:pt x="153113" y="14997"/>
                    <a:pt x="153351" y="15092"/>
                  </a:cubicBezTo>
                  <a:cubicBezTo>
                    <a:pt x="154208" y="15188"/>
                    <a:pt x="155113" y="15330"/>
                    <a:pt x="156017" y="15426"/>
                  </a:cubicBezTo>
                  <a:lnTo>
                    <a:pt x="156112" y="15426"/>
                  </a:lnTo>
                  <a:cubicBezTo>
                    <a:pt x="158207" y="15759"/>
                    <a:pt x="160302" y="16092"/>
                    <a:pt x="162397" y="16473"/>
                  </a:cubicBezTo>
                  <a:cubicBezTo>
                    <a:pt x="168348" y="17520"/>
                    <a:pt x="174061" y="18996"/>
                    <a:pt x="179679" y="20901"/>
                  </a:cubicBezTo>
                  <a:lnTo>
                    <a:pt x="179727" y="20901"/>
                  </a:lnTo>
                  <a:cubicBezTo>
                    <a:pt x="229812" y="37659"/>
                    <a:pt x="265234" y="85174"/>
                    <a:pt x="265234" y="139830"/>
                  </a:cubicBezTo>
                  <a:cubicBezTo>
                    <a:pt x="265234" y="148923"/>
                    <a:pt x="264234" y="158017"/>
                    <a:pt x="262282" y="16692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F7BD7C54-549C-2DEF-492E-14717343B14B}"/>
                </a:ext>
              </a:extLst>
            </p:cNvPr>
            <p:cNvSpPr/>
            <p:nvPr/>
          </p:nvSpPr>
          <p:spPr>
            <a:xfrm>
              <a:off x="9189807" y="2564861"/>
              <a:ext cx="256453" cy="256460"/>
            </a:xfrm>
            <a:custGeom>
              <a:avLst/>
              <a:gdLst>
                <a:gd name="connsiteX0" fmla="*/ 272709 w 279517"/>
                <a:gd name="connsiteY0" fmla="*/ 96560 h 279524"/>
                <a:gd name="connsiteX1" fmla="*/ 272709 w 279517"/>
                <a:gd name="connsiteY1" fmla="*/ 96560 h 279524"/>
                <a:gd name="connsiteX2" fmla="*/ 266377 w 279517"/>
                <a:gd name="connsiteY2" fmla="*/ 80658 h 279524"/>
                <a:gd name="connsiteX3" fmla="*/ 264663 w 279517"/>
                <a:gd name="connsiteY3" fmla="*/ 77135 h 279524"/>
                <a:gd name="connsiteX4" fmla="*/ 259664 w 279517"/>
                <a:gd name="connsiteY4" fmla="*/ 68042 h 279524"/>
                <a:gd name="connsiteX5" fmla="*/ 259616 w 279517"/>
                <a:gd name="connsiteY5" fmla="*/ 67994 h 279524"/>
                <a:gd name="connsiteX6" fmla="*/ 248380 w 279517"/>
                <a:gd name="connsiteY6" fmla="*/ 51902 h 279524"/>
                <a:gd name="connsiteX7" fmla="*/ 199961 w 279517"/>
                <a:gd name="connsiteY7" fmla="*/ 13624 h 279524"/>
                <a:gd name="connsiteX8" fmla="*/ 195438 w 279517"/>
                <a:gd name="connsiteY8" fmla="*/ 11577 h 279524"/>
                <a:gd name="connsiteX9" fmla="*/ 150542 w 279517"/>
                <a:gd name="connsiteY9" fmla="*/ 483 h 279524"/>
                <a:gd name="connsiteX10" fmla="*/ 141925 w 279517"/>
                <a:gd name="connsiteY10" fmla="*/ 55 h 279524"/>
                <a:gd name="connsiteX11" fmla="*/ 137021 w 279517"/>
                <a:gd name="connsiteY11" fmla="*/ 55 h 279524"/>
                <a:gd name="connsiteX12" fmla="*/ 132022 w 279517"/>
                <a:gd name="connsiteY12" fmla="*/ 245 h 279524"/>
                <a:gd name="connsiteX13" fmla="*/ 124738 w 279517"/>
                <a:gd name="connsiteY13" fmla="*/ 864 h 279524"/>
                <a:gd name="connsiteX14" fmla="*/ 124309 w 279517"/>
                <a:gd name="connsiteY14" fmla="*/ 912 h 279524"/>
                <a:gd name="connsiteX15" fmla="*/ 86745 w 279517"/>
                <a:gd name="connsiteY15" fmla="*/ 10434 h 279524"/>
                <a:gd name="connsiteX16" fmla="*/ 42468 w 279517"/>
                <a:gd name="connsiteY16" fmla="*/ 39571 h 279524"/>
                <a:gd name="connsiteX17" fmla="*/ 11855 w 279517"/>
                <a:gd name="connsiteY17" fmla="*/ 83610 h 279524"/>
                <a:gd name="connsiteX18" fmla="*/ 6427 w 279517"/>
                <a:gd name="connsiteY18" fmla="*/ 97893 h 279524"/>
                <a:gd name="connsiteX19" fmla="*/ 0 w 279517"/>
                <a:gd name="connsiteY19" fmla="*/ 139790 h 279524"/>
                <a:gd name="connsiteX20" fmla="*/ 13521 w 279517"/>
                <a:gd name="connsiteY20" fmla="*/ 199064 h 279524"/>
                <a:gd name="connsiteX21" fmla="*/ 126547 w 279517"/>
                <a:gd name="connsiteY21" fmla="*/ 278858 h 279524"/>
                <a:gd name="connsiteX22" fmla="*/ 139782 w 279517"/>
                <a:gd name="connsiteY22" fmla="*/ 279524 h 279524"/>
                <a:gd name="connsiteX23" fmla="*/ 161969 w 279517"/>
                <a:gd name="connsiteY23" fmla="*/ 277763 h 279524"/>
                <a:gd name="connsiteX24" fmla="*/ 165206 w 279517"/>
                <a:gd name="connsiteY24" fmla="*/ 277191 h 279524"/>
                <a:gd name="connsiteX25" fmla="*/ 172157 w 279517"/>
                <a:gd name="connsiteY25" fmla="*/ 275763 h 279524"/>
                <a:gd name="connsiteX26" fmla="*/ 177204 w 279517"/>
                <a:gd name="connsiteY26" fmla="*/ 274478 h 279524"/>
                <a:gd name="connsiteX27" fmla="*/ 193058 w 279517"/>
                <a:gd name="connsiteY27" fmla="*/ 269003 h 279524"/>
                <a:gd name="connsiteX28" fmla="*/ 194438 w 279517"/>
                <a:gd name="connsiteY28" fmla="*/ 268431 h 279524"/>
                <a:gd name="connsiteX29" fmla="*/ 195010 w 279517"/>
                <a:gd name="connsiteY29" fmla="*/ 268146 h 279524"/>
                <a:gd name="connsiteX30" fmla="*/ 216863 w 279517"/>
                <a:gd name="connsiteY30" fmla="*/ 256338 h 279524"/>
                <a:gd name="connsiteX31" fmla="*/ 216863 w 279517"/>
                <a:gd name="connsiteY31" fmla="*/ 256338 h 279524"/>
                <a:gd name="connsiteX32" fmla="*/ 223052 w 279517"/>
                <a:gd name="connsiteY32" fmla="*/ 251958 h 279524"/>
                <a:gd name="connsiteX33" fmla="*/ 238287 w 279517"/>
                <a:gd name="connsiteY33" fmla="*/ 238818 h 279524"/>
                <a:gd name="connsiteX34" fmla="*/ 267424 w 279517"/>
                <a:gd name="connsiteY34" fmla="*/ 196541 h 279524"/>
                <a:gd name="connsiteX35" fmla="*/ 279517 w 279517"/>
                <a:gd name="connsiteY35" fmla="*/ 139790 h 279524"/>
                <a:gd name="connsiteX36" fmla="*/ 272709 w 279517"/>
                <a:gd name="connsiteY36" fmla="*/ 96560 h 279524"/>
                <a:gd name="connsiteX37" fmla="*/ 254379 w 279517"/>
                <a:gd name="connsiteY37" fmla="*/ 190732 h 279524"/>
                <a:gd name="connsiteX38" fmla="*/ 229194 w 279517"/>
                <a:gd name="connsiteY38" fmla="*/ 227630 h 279524"/>
                <a:gd name="connsiteX39" fmla="*/ 228194 w 279517"/>
                <a:gd name="connsiteY39" fmla="*/ 228677 h 279524"/>
                <a:gd name="connsiteX40" fmla="*/ 226194 w 279517"/>
                <a:gd name="connsiteY40" fmla="*/ 230582 h 279524"/>
                <a:gd name="connsiteX41" fmla="*/ 226194 w 279517"/>
                <a:gd name="connsiteY41" fmla="*/ 230582 h 279524"/>
                <a:gd name="connsiteX42" fmla="*/ 215958 w 279517"/>
                <a:gd name="connsiteY42" fmla="*/ 239342 h 279524"/>
                <a:gd name="connsiteX43" fmla="*/ 192201 w 279517"/>
                <a:gd name="connsiteY43" fmla="*/ 253767 h 279524"/>
                <a:gd name="connsiteX44" fmla="*/ 190154 w 279517"/>
                <a:gd name="connsiteY44" fmla="*/ 254720 h 279524"/>
                <a:gd name="connsiteX45" fmla="*/ 188773 w 279517"/>
                <a:gd name="connsiteY45" fmla="*/ 255291 h 279524"/>
                <a:gd name="connsiteX46" fmla="*/ 187535 w 279517"/>
                <a:gd name="connsiteY46" fmla="*/ 255767 h 279524"/>
                <a:gd name="connsiteX47" fmla="*/ 174776 w 279517"/>
                <a:gd name="connsiteY47" fmla="*/ 260290 h 279524"/>
                <a:gd name="connsiteX48" fmla="*/ 168824 w 279517"/>
                <a:gd name="connsiteY48" fmla="*/ 261861 h 279524"/>
                <a:gd name="connsiteX49" fmla="*/ 164159 w 279517"/>
                <a:gd name="connsiteY49" fmla="*/ 262861 h 279524"/>
                <a:gd name="connsiteX50" fmla="*/ 159683 w 279517"/>
                <a:gd name="connsiteY50" fmla="*/ 263670 h 279524"/>
                <a:gd name="connsiteX51" fmla="*/ 127928 w 279517"/>
                <a:gd name="connsiteY51" fmla="*/ 264670 h 279524"/>
                <a:gd name="connsiteX52" fmla="*/ 122072 w 279517"/>
                <a:gd name="connsiteY52" fmla="*/ 263956 h 279524"/>
                <a:gd name="connsiteX53" fmla="*/ 14283 w 279517"/>
                <a:gd name="connsiteY53" fmla="*/ 139790 h 279524"/>
                <a:gd name="connsiteX54" fmla="*/ 18425 w 279517"/>
                <a:gd name="connsiteY54" fmla="*/ 107844 h 279524"/>
                <a:gd name="connsiteX55" fmla="*/ 20044 w 279517"/>
                <a:gd name="connsiteY55" fmla="*/ 102178 h 279524"/>
                <a:gd name="connsiteX56" fmla="*/ 51466 w 279517"/>
                <a:gd name="connsiteY56" fmla="*/ 50759 h 279524"/>
                <a:gd name="connsiteX57" fmla="*/ 52418 w 279517"/>
                <a:gd name="connsiteY57" fmla="*/ 49807 h 279524"/>
                <a:gd name="connsiteX58" fmla="*/ 92173 w 279517"/>
                <a:gd name="connsiteY58" fmla="*/ 23669 h 279524"/>
                <a:gd name="connsiteX59" fmla="*/ 93506 w 279517"/>
                <a:gd name="connsiteY59" fmla="*/ 23146 h 279524"/>
                <a:gd name="connsiteX60" fmla="*/ 126309 w 279517"/>
                <a:gd name="connsiteY60" fmla="*/ 15052 h 279524"/>
                <a:gd name="connsiteX61" fmla="*/ 126880 w 279517"/>
                <a:gd name="connsiteY61" fmla="*/ 15004 h 279524"/>
                <a:gd name="connsiteX62" fmla="*/ 137497 w 279517"/>
                <a:gd name="connsiteY62" fmla="*/ 14338 h 279524"/>
                <a:gd name="connsiteX63" fmla="*/ 139306 w 279517"/>
                <a:gd name="connsiteY63" fmla="*/ 14290 h 279524"/>
                <a:gd name="connsiteX64" fmla="*/ 139782 w 279517"/>
                <a:gd name="connsiteY64" fmla="*/ 14290 h 279524"/>
                <a:gd name="connsiteX65" fmla="*/ 141211 w 279517"/>
                <a:gd name="connsiteY65" fmla="*/ 14338 h 279524"/>
                <a:gd name="connsiteX66" fmla="*/ 141877 w 279517"/>
                <a:gd name="connsiteY66" fmla="*/ 14338 h 279524"/>
                <a:gd name="connsiteX67" fmla="*/ 149304 w 279517"/>
                <a:gd name="connsiteY67" fmla="*/ 14719 h 279524"/>
                <a:gd name="connsiteX68" fmla="*/ 193772 w 279517"/>
                <a:gd name="connsiteY68" fmla="*/ 26478 h 279524"/>
                <a:gd name="connsiteX69" fmla="*/ 197438 w 279517"/>
                <a:gd name="connsiteY69" fmla="*/ 28335 h 279524"/>
                <a:gd name="connsiteX70" fmla="*/ 245952 w 279517"/>
                <a:gd name="connsiteY70" fmla="*/ 73136 h 279524"/>
                <a:gd name="connsiteX71" fmla="*/ 245952 w 279517"/>
                <a:gd name="connsiteY71" fmla="*/ 73136 h 279524"/>
                <a:gd name="connsiteX72" fmla="*/ 247333 w 279517"/>
                <a:gd name="connsiteY72" fmla="*/ 75326 h 279524"/>
                <a:gd name="connsiteX73" fmla="*/ 247333 w 279517"/>
                <a:gd name="connsiteY73" fmla="*/ 75326 h 279524"/>
                <a:gd name="connsiteX74" fmla="*/ 247380 w 279517"/>
                <a:gd name="connsiteY74" fmla="*/ 75469 h 279524"/>
                <a:gd name="connsiteX75" fmla="*/ 249571 w 279517"/>
                <a:gd name="connsiteY75" fmla="*/ 79135 h 279524"/>
                <a:gd name="connsiteX76" fmla="*/ 251903 w 279517"/>
                <a:gd name="connsiteY76" fmla="*/ 83610 h 279524"/>
                <a:gd name="connsiteX77" fmla="*/ 253332 w 279517"/>
                <a:gd name="connsiteY77" fmla="*/ 86657 h 279524"/>
                <a:gd name="connsiteX78" fmla="*/ 259092 w 279517"/>
                <a:gd name="connsiteY78" fmla="*/ 100988 h 279524"/>
                <a:gd name="connsiteX79" fmla="*/ 265187 w 279517"/>
                <a:gd name="connsiteY79" fmla="*/ 139790 h 279524"/>
                <a:gd name="connsiteX80" fmla="*/ 256093 w 279517"/>
                <a:gd name="connsiteY80" fmla="*/ 186447 h 279524"/>
                <a:gd name="connsiteX81" fmla="*/ 254332 w 279517"/>
                <a:gd name="connsiteY81" fmla="*/ 190732 h 279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79517" h="279524">
                  <a:moveTo>
                    <a:pt x="272709" y="96560"/>
                  </a:moveTo>
                  <a:lnTo>
                    <a:pt x="272709" y="96560"/>
                  </a:lnTo>
                  <a:cubicBezTo>
                    <a:pt x="270757" y="90656"/>
                    <a:pt x="268662" y="85419"/>
                    <a:pt x="266377" y="80658"/>
                  </a:cubicBezTo>
                  <a:cubicBezTo>
                    <a:pt x="265853" y="79516"/>
                    <a:pt x="265282" y="78373"/>
                    <a:pt x="264663" y="77135"/>
                  </a:cubicBezTo>
                  <a:cubicBezTo>
                    <a:pt x="262901" y="73612"/>
                    <a:pt x="261235" y="70660"/>
                    <a:pt x="259664" y="68042"/>
                  </a:cubicBezTo>
                  <a:cubicBezTo>
                    <a:pt x="259616" y="68042"/>
                    <a:pt x="259616" y="67994"/>
                    <a:pt x="259616" y="67994"/>
                  </a:cubicBezTo>
                  <a:cubicBezTo>
                    <a:pt x="256236" y="62376"/>
                    <a:pt x="252475" y="56996"/>
                    <a:pt x="248380" y="51902"/>
                  </a:cubicBezTo>
                  <a:cubicBezTo>
                    <a:pt x="235383" y="35810"/>
                    <a:pt x="218910" y="22765"/>
                    <a:pt x="199961" y="13624"/>
                  </a:cubicBezTo>
                  <a:cubicBezTo>
                    <a:pt x="198438" y="12910"/>
                    <a:pt x="196962" y="12195"/>
                    <a:pt x="195438" y="11577"/>
                  </a:cubicBezTo>
                  <a:cubicBezTo>
                    <a:pt x="181108" y="5292"/>
                    <a:pt x="165968" y="1578"/>
                    <a:pt x="150542" y="483"/>
                  </a:cubicBezTo>
                  <a:cubicBezTo>
                    <a:pt x="147924" y="198"/>
                    <a:pt x="145115" y="55"/>
                    <a:pt x="141925" y="55"/>
                  </a:cubicBezTo>
                  <a:cubicBezTo>
                    <a:pt x="140116" y="-40"/>
                    <a:pt x="138306" y="7"/>
                    <a:pt x="137021" y="55"/>
                  </a:cubicBezTo>
                  <a:cubicBezTo>
                    <a:pt x="135402" y="55"/>
                    <a:pt x="133736" y="150"/>
                    <a:pt x="132022" y="245"/>
                  </a:cubicBezTo>
                  <a:cubicBezTo>
                    <a:pt x="129737" y="388"/>
                    <a:pt x="127309" y="579"/>
                    <a:pt x="124738" y="864"/>
                  </a:cubicBezTo>
                  <a:cubicBezTo>
                    <a:pt x="124595" y="864"/>
                    <a:pt x="124452" y="912"/>
                    <a:pt x="124309" y="912"/>
                  </a:cubicBezTo>
                  <a:cubicBezTo>
                    <a:pt x="111502" y="2293"/>
                    <a:pt x="98886" y="5482"/>
                    <a:pt x="86745" y="10434"/>
                  </a:cubicBezTo>
                  <a:cubicBezTo>
                    <a:pt x="70177" y="17242"/>
                    <a:pt x="55275" y="27050"/>
                    <a:pt x="42468" y="39571"/>
                  </a:cubicBezTo>
                  <a:cubicBezTo>
                    <a:pt x="29470" y="52092"/>
                    <a:pt x="19092" y="67137"/>
                    <a:pt x="11855" y="83610"/>
                  </a:cubicBezTo>
                  <a:cubicBezTo>
                    <a:pt x="9760" y="88276"/>
                    <a:pt x="7951" y="93037"/>
                    <a:pt x="6427" y="97893"/>
                  </a:cubicBezTo>
                  <a:cubicBezTo>
                    <a:pt x="2190" y="111414"/>
                    <a:pt x="0" y="125507"/>
                    <a:pt x="0" y="139790"/>
                  </a:cubicBezTo>
                  <a:cubicBezTo>
                    <a:pt x="0" y="160833"/>
                    <a:pt x="4856" y="180972"/>
                    <a:pt x="13521" y="199064"/>
                  </a:cubicBezTo>
                  <a:cubicBezTo>
                    <a:pt x="34136" y="242389"/>
                    <a:pt x="76509" y="274144"/>
                    <a:pt x="126547" y="278858"/>
                  </a:cubicBezTo>
                  <a:cubicBezTo>
                    <a:pt x="130689" y="279286"/>
                    <a:pt x="135164" y="279524"/>
                    <a:pt x="139782" y="279524"/>
                  </a:cubicBezTo>
                  <a:cubicBezTo>
                    <a:pt x="147495" y="279524"/>
                    <a:pt x="154970" y="278953"/>
                    <a:pt x="161969" y="277763"/>
                  </a:cubicBezTo>
                  <a:cubicBezTo>
                    <a:pt x="163064" y="277572"/>
                    <a:pt x="164159" y="277382"/>
                    <a:pt x="165206" y="277191"/>
                  </a:cubicBezTo>
                  <a:cubicBezTo>
                    <a:pt x="167682" y="276763"/>
                    <a:pt x="169967" y="276287"/>
                    <a:pt x="172157" y="275763"/>
                  </a:cubicBezTo>
                  <a:cubicBezTo>
                    <a:pt x="173823" y="275382"/>
                    <a:pt x="175537" y="274954"/>
                    <a:pt x="177204" y="274478"/>
                  </a:cubicBezTo>
                  <a:cubicBezTo>
                    <a:pt x="182584" y="273002"/>
                    <a:pt x="187916" y="271145"/>
                    <a:pt x="193058" y="269003"/>
                  </a:cubicBezTo>
                  <a:lnTo>
                    <a:pt x="194438" y="268431"/>
                  </a:lnTo>
                  <a:cubicBezTo>
                    <a:pt x="194438" y="268431"/>
                    <a:pt x="194819" y="268288"/>
                    <a:pt x="195010" y="268146"/>
                  </a:cubicBezTo>
                  <a:cubicBezTo>
                    <a:pt x="202675" y="264861"/>
                    <a:pt x="209959" y="260909"/>
                    <a:pt x="216863" y="256338"/>
                  </a:cubicBezTo>
                  <a:lnTo>
                    <a:pt x="216863" y="256338"/>
                  </a:lnTo>
                  <a:cubicBezTo>
                    <a:pt x="218957" y="254910"/>
                    <a:pt x="221005" y="253482"/>
                    <a:pt x="223052" y="251958"/>
                  </a:cubicBezTo>
                  <a:cubicBezTo>
                    <a:pt x="228384" y="248007"/>
                    <a:pt x="233478" y="243579"/>
                    <a:pt x="238287" y="238818"/>
                  </a:cubicBezTo>
                  <a:cubicBezTo>
                    <a:pt x="250666" y="226487"/>
                    <a:pt x="260473" y="212299"/>
                    <a:pt x="267424" y="196541"/>
                  </a:cubicBezTo>
                  <a:cubicBezTo>
                    <a:pt x="275470" y="178639"/>
                    <a:pt x="279517" y="159548"/>
                    <a:pt x="279517" y="139790"/>
                  </a:cubicBezTo>
                  <a:cubicBezTo>
                    <a:pt x="279517" y="125031"/>
                    <a:pt x="277232" y="110510"/>
                    <a:pt x="272709" y="96560"/>
                  </a:cubicBezTo>
                  <a:close/>
                  <a:moveTo>
                    <a:pt x="254379" y="190732"/>
                  </a:moveTo>
                  <a:cubicBezTo>
                    <a:pt x="248333" y="204444"/>
                    <a:pt x="239858" y="216822"/>
                    <a:pt x="229194" y="227630"/>
                  </a:cubicBezTo>
                  <a:cubicBezTo>
                    <a:pt x="228860" y="228011"/>
                    <a:pt x="228527" y="228344"/>
                    <a:pt x="228194" y="228677"/>
                  </a:cubicBezTo>
                  <a:cubicBezTo>
                    <a:pt x="227527" y="229344"/>
                    <a:pt x="226861" y="229963"/>
                    <a:pt x="226194" y="230582"/>
                  </a:cubicBezTo>
                  <a:lnTo>
                    <a:pt x="226194" y="230582"/>
                  </a:lnTo>
                  <a:cubicBezTo>
                    <a:pt x="222957" y="233724"/>
                    <a:pt x="219529" y="236676"/>
                    <a:pt x="215958" y="239342"/>
                  </a:cubicBezTo>
                  <a:cubicBezTo>
                    <a:pt x="208579" y="245055"/>
                    <a:pt x="200675" y="249863"/>
                    <a:pt x="192201" y="253767"/>
                  </a:cubicBezTo>
                  <a:cubicBezTo>
                    <a:pt x="191534" y="254101"/>
                    <a:pt x="190868" y="254434"/>
                    <a:pt x="190154" y="254720"/>
                  </a:cubicBezTo>
                  <a:lnTo>
                    <a:pt x="188773" y="255291"/>
                  </a:lnTo>
                  <a:cubicBezTo>
                    <a:pt x="188344" y="255481"/>
                    <a:pt x="187963" y="255624"/>
                    <a:pt x="187535" y="255767"/>
                  </a:cubicBezTo>
                  <a:cubicBezTo>
                    <a:pt x="183393" y="257529"/>
                    <a:pt x="179156" y="259052"/>
                    <a:pt x="174776" y="260290"/>
                  </a:cubicBezTo>
                  <a:cubicBezTo>
                    <a:pt x="172824" y="260861"/>
                    <a:pt x="170824" y="261385"/>
                    <a:pt x="168824" y="261861"/>
                  </a:cubicBezTo>
                  <a:cubicBezTo>
                    <a:pt x="167348" y="262194"/>
                    <a:pt x="165825" y="262575"/>
                    <a:pt x="164159" y="262861"/>
                  </a:cubicBezTo>
                  <a:cubicBezTo>
                    <a:pt x="162778" y="263147"/>
                    <a:pt x="161254" y="263432"/>
                    <a:pt x="159683" y="263670"/>
                  </a:cubicBezTo>
                  <a:cubicBezTo>
                    <a:pt x="149685" y="265337"/>
                    <a:pt x="138021" y="265718"/>
                    <a:pt x="127928" y="264670"/>
                  </a:cubicBezTo>
                  <a:cubicBezTo>
                    <a:pt x="125976" y="264480"/>
                    <a:pt x="124024" y="264242"/>
                    <a:pt x="122072" y="263956"/>
                  </a:cubicBezTo>
                  <a:cubicBezTo>
                    <a:pt x="61179" y="255291"/>
                    <a:pt x="14283" y="201873"/>
                    <a:pt x="14283" y="139790"/>
                  </a:cubicBezTo>
                  <a:cubicBezTo>
                    <a:pt x="14283" y="128982"/>
                    <a:pt x="15664" y="118222"/>
                    <a:pt x="18425" y="107844"/>
                  </a:cubicBezTo>
                  <a:cubicBezTo>
                    <a:pt x="18901" y="105939"/>
                    <a:pt x="19472" y="104035"/>
                    <a:pt x="20044" y="102178"/>
                  </a:cubicBezTo>
                  <a:cubicBezTo>
                    <a:pt x="26138" y="82801"/>
                    <a:pt x="36993" y="65042"/>
                    <a:pt x="51466" y="50759"/>
                  </a:cubicBezTo>
                  <a:cubicBezTo>
                    <a:pt x="51799" y="50426"/>
                    <a:pt x="52085" y="50140"/>
                    <a:pt x="52418" y="49807"/>
                  </a:cubicBezTo>
                  <a:cubicBezTo>
                    <a:pt x="63940" y="38571"/>
                    <a:pt x="77318" y="29763"/>
                    <a:pt x="92173" y="23669"/>
                  </a:cubicBezTo>
                  <a:cubicBezTo>
                    <a:pt x="92601" y="23479"/>
                    <a:pt x="93077" y="23289"/>
                    <a:pt x="93506" y="23146"/>
                  </a:cubicBezTo>
                  <a:cubicBezTo>
                    <a:pt x="104075" y="18956"/>
                    <a:pt x="115120" y="16242"/>
                    <a:pt x="126309" y="15052"/>
                  </a:cubicBezTo>
                  <a:cubicBezTo>
                    <a:pt x="126499" y="15052"/>
                    <a:pt x="126690" y="15004"/>
                    <a:pt x="126880" y="15004"/>
                  </a:cubicBezTo>
                  <a:cubicBezTo>
                    <a:pt x="130641" y="14624"/>
                    <a:pt x="134069" y="14386"/>
                    <a:pt x="137497" y="14338"/>
                  </a:cubicBezTo>
                  <a:cubicBezTo>
                    <a:pt x="138116" y="14290"/>
                    <a:pt x="138687" y="14290"/>
                    <a:pt x="139306" y="14290"/>
                  </a:cubicBezTo>
                  <a:lnTo>
                    <a:pt x="139782" y="14290"/>
                  </a:lnTo>
                  <a:cubicBezTo>
                    <a:pt x="140258" y="14290"/>
                    <a:pt x="140735" y="14290"/>
                    <a:pt x="141211" y="14338"/>
                  </a:cubicBezTo>
                  <a:lnTo>
                    <a:pt x="141877" y="14338"/>
                  </a:lnTo>
                  <a:cubicBezTo>
                    <a:pt x="144591" y="14338"/>
                    <a:pt x="146924" y="14433"/>
                    <a:pt x="149304" y="14719"/>
                  </a:cubicBezTo>
                  <a:cubicBezTo>
                    <a:pt x="164778" y="15814"/>
                    <a:pt x="179727" y="19765"/>
                    <a:pt x="193772" y="26478"/>
                  </a:cubicBezTo>
                  <a:cubicBezTo>
                    <a:pt x="195010" y="27097"/>
                    <a:pt x="196248" y="27669"/>
                    <a:pt x="197438" y="28335"/>
                  </a:cubicBezTo>
                  <a:cubicBezTo>
                    <a:pt x="217434" y="38714"/>
                    <a:pt x="234050" y="54044"/>
                    <a:pt x="245952" y="73136"/>
                  </a:cubicBezTo>
                  <a:lnTo>
                    <a:pt x="245952" y="73136"/>
                  </a:lnTo>
                  <a:cubicBezTo>
                    <a:pt x="246428" y="73898"/>
                    <a:pt x="246904" y="74564"/>
                    <a:pt x="247333" y="75326"/>
                  </a:cubicBezTo>
                  <a:lnTo>
                    <a:pt x="247333" y="75326"/>
                  </a:lnTo>
                  <a:cubicBezTo>
                    <a:pt x="247333" y="75326"/>
                    <a:pt x="247380" y="75421"/>
                    <a:pt x="247380" y="75469"/>
                  </a:cubicBezTo>
                  <a:cubicBezTo>
                    <a:pt x="248095" y="76612"/>
                    <a:pt x="248809" y="77802"/>
                    <a:pt x="249571" y="79135"/>
                  </a:cubicBezTo>
                  <a:cubicBezTo>
                    <a:pt x="250332" y="80516"/>
                    <a:pt x="251094" y="81991"/>
                    <a:pt x="251903" y="83610"/>
                  </a:cubicBezTo>
                  <a:cubicBezTo>
                    <a:pt x="252332" y="84515"/>
                    <a:pt x="252808" y="85419"/>
                    <a:pt x="253332" y="86657"/>
                  </a:cubicBezTo>
                  <a:cubicBezTo>
                    <a:pt x="255474" y="91037"/>
                    <a:pt x="257379" y="95751"/>
                    <a:pt x="259092" y="100988"/>
                  </a:cubicBezTo>
                  <a:cubicBezTo>
                    <a:pt x="263139" y="113509"/>
                    <a:pt x="265187" y="126554"/>
                    <a:pt x="265187" y="139790"/>
                  </a:cubicBezTo>
                  <a:cubicBezTo>
                    <a:pt x="265187" y="155929"/>
                    <a:pt x="262187" y="171641"/>
                    <a:pt x="256093" y="186447"/>
                  </a:cubicBezTo>
                  <a:cubicBezTo>
                    <a:pt x="255569" y="187876"/>
                    <a:pt x="254950" y="189304"/>
                    <a:pt x="254332" y="19073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82384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CB7CA-B48B-AC75-CC75-D67704228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54B8FA3-122F-B75F-5FA1-E1A85C7E72A8}"/>
              </a:ext>
            </a:extLst>
          </p:cNvPr>
          <p:cNvGrpSpPr/>
          <p:nvPr/>
        </p:nvGrpSpPr>
        <p:grpSpPr>
          <a:xfrm>
            <a:off x="1007918" y="1063494"/>
            <a:ext cx="10702637" cy="5794506"/>
            <a:chOff x="1411238" y="1433716"/>
            <a:chExt cx="9254915" cy="420779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8DD6D06-0C9A-55BB-BA70-FA6C22EEF0CC}"/>
                </a:ext>
              </a:extLst>
            </p:cNvPr>
            <p:cNvSpPr/>
            <p:nvPr/>
          </p:nvSpPr>
          <p:spPr bwMode="auto">
            <a:xfrm>
              <a:off x="1487439" y="1495933"/>
              <a:ext cx="9178714" cy="4100558"/>
            </a:xfrm>
            <a:prstGeom prst="rect">
              <a:avLst/>
            </a:prstGeom>
            <a:solidFill>
              <a:schemeClr val="accent1"/>
            </a:solidFill>
            <a:ln w="38100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131" name="L-Shape 130">
              <a:extLst>
                <a:ext uri="{FF2B5EF4-FFF2-40B4-BE49-F238E27FC236}">
                  <a16:creationId xmlns:a16="http://schemas.microsoft.com/office/drawing/2014/main" id="{527268AC-977C-A6DF-1201-E54455B72446}"/>
                </a:ext>
              </a:extLst>
            </p:cNvPr>
            <p:cNvSpPr/>
            <p:nvPr/>
          </p:nvSpPr>
          <p:spPr bwMode="auto">
            <a:xfrm flipV="1">
              <a:off x="1411238" y="1433716"/>
              <a:ext cx="1850959" cy="1850959"/>
            </a:xfrm>
            <a:prstGeom prst="corner">
              <a:avLst>
                <a:gd name="adj1" fmla="val 6443"/>
                <a:gd name="adj2" fmla="val 6464"/>
              </a:avLst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91806342-6DDD-D48D-8CF9-05A3041E6437}"/>
                </a:ext>
              </a:extLst>
            </p:cNvPr>
            <p:cNvSpPr/>
            <p:nvPr/>
          </p:nvSpPr>
          <p:spPr bwMode="auto">
            <a:xfrm>
              <a:off x="1411238" y="3790550"/>
              <a:ext cx="1850959" cy="1850959"/>
            </a:xfrm>
            <a:prstGeom prst="corner">
              <a:avLst>
                <a:gd name="adj1" fmla="val 6443"/>
                <a:gd name="adj2" fmla="val 6464"/>
              </a:avLst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798532D-8ADC-2F43-D297-22D483CB4057}"/>
              </a:ext>
            </a:extLst>
          </p:cNvPr>
          <p:cNvSpPr/>
          <p:nvPr/>
        </p:nvSpPr>
        <p:spPr>
          <a:xfrm rot="21155770">
            <a:off x="8328032" y="4996717"/>
            <a:ext cx="1792579" cy="685148"/>
          </a:xfrm>
          <a:custGeom>
            <a:avLst/>
            <a:gdLst>
              <a:gd name="connsiteX0" fmla="*/ 2228932 w 2231251"/>
              <a:gd name="connsiteY0" fmla="*/ 698659 h 852814"/>
              <a:gd name="connsiteX1" fmla="*/ 1119040 w 2231251"/>
              <a:gd name="connsiteY1" fmla="*/ 772719 h 852814"/>
              <a:gd name="connsiteX2" fmla="*/ 39796 w 2231251"/>
              <a:gd name="connsiteY2" fmla="*/ 97321 h 852814"/>
              <a:gd name="connsiteX3" fmla="*/ 1443420 w 2231251"/>
              <a:gd name="connsiteY3" fmla="*/ 169653 h 852814"/>
              <a:gd name="connsiteX4" fmla="*/ 2228932 w 2231251"/>
              <a:gd name="connsiteY4" fmla="*/ 698604 h 852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1251" h="852814">
                <a:moveTo>
                  <a:pt x="2228932" y="698659"/>
                </a:moveTo>
                <a:cubicBezTo>
                  <a:pt x="2192543" y="861490"/>
                  <a:pt x="1732860" y="909916"/>
                  <a:pt x="1119040" y="772719"/>
                </a:cubicBezTo>
                <a:cubicBezTo>
                  <a:pt x="383123" y="608272"/>
                  <a:pt x="-153740" y="281161"/>
                  <a:pt x="39796" y="97321"/>
                </a:cubicBezTo>
                <a:cubicBezTo>
                  <a:pt x="210875" y="-65176"/>
                  <a:pt x="871672" y="-12682"/>
                  <a:pt x="1443420" y="169653"/>
                </a:cubicBezTo>
                <a:cubicBezTo>
                  <a:pt x="1935591" y="326633"/>
                  <a:pt x="2262145" y="549983"/>
                  <a:pt x="2228932" y="698604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E675EC-4F81-6073-3928-49C01A7A885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b="1" dirty="0"/>
              <a:t>Sižeta un caurviju darbības veidošana 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04B890-A04A-1AF7-CE2D-DB9890E867A1}"/>
              </a:ext>
            </a:extLst>
          </p:cNvPr>
          <p:cNvSpPr txBox="1"/>
          <p:nvPr/>
        </p:nvSpPr>
        <p:spPr>
          <a:xfrm>
            <a:off x="1082237" y="1216490"/>
            <a:ext cx="7449114" cy="5645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300"/>
              </a:spcAft>
              <a:buNone/>
            </a:pPr>
            <a:r>
              <a:rPr lang="lv-LV" sz="2400" b="1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Prompts</a:t>
            </a:r>
            <a:r>
              <a:rPr lang="lv-LV" sz="24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2.2 - Caurviju darbības izstrāde</a:t>
            </a:r>
            <a:endParaRPr lang="lv-LV" sz="2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Nometnes sižets: [īss apraksts]</a:t>
            </a:r>
            <a:endParaRPr lang="lv-LV" sz="2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Vērtības: [vērtības]</a:t>
            </a:r>
            <a:endParaRPr lang="lv-LV" sz="2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b="1" kern="0" dirty="0"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Izveido 4 caurviju darbības līnijas, kas:</a:t>
            </a:r>
            <a:endParaRPr lang="lv-LV" sz="2400" b="1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Vijas cauri visai nometnei</a:t>
            </a:r>
            <a:endParaRPr lang="lv-LV" sz="2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Uztur dalībnieku interesi</a:t>
            </a:r>
            <a:endParaRPr lang="lv-LV" sz="2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Savieno dažādas aktivitātes</a:t>
            </a:r>
            <a:endParaRPr lang="lv-LV" sz="2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Var attīstīties neparedzēti (elastīgas)</a:t>
            </a:r>
            <a:endParaRPr lang="lv-LV" sz="2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b="1" kern="0" dirty="0"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Katrai caurviju darbībai norādi:</a:t>
            </a:r>
            <a:endParaRPr lang="lv-LV" sz="2400" b="1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1. Nosaukums un būtība</a:t>
            </a:r>
            <a:endParaRPr lang="lv-LV" sz="2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2. Sākumpunkts (kā ievadīt)</a:t>
            </a:r>
            <a:endParaRPr lang="lv-LV" sz="2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3. Viduspunkta pagrieziens</a:t>
            </a:r>
            <a:endParaRPr lang="lv-LV" sz="2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4. Noslēgums un saistība ar galveno sižetu</a:t>
            </a:r>
            <a:endParaRPr lang="lv-LV" sz="2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lv-LV" sz="2400" kern="1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6B4498-162F-696E-A203-767F5294DA32}"/>
              </a:ext>
            </a:extLst>
          </p:cNvPr>
          <p:cNvGrpSpPr/>
          <p:nvPr/>
        </p:nvGrpSpPr>
        <p:grpSpPr>
          <a:xfrm>
            <a:off x="8232411" y="1436316"/>
            <a:ext cx="2548351" cy="4064792"/>
            <a:chOff x="8232411" y="1436316"/>
            <a:chExt cx="2548351" cy="4064792"/>
          </a:xfrm>
        </p:grpSpPr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5BC63EC1-92BE-38CB-41CA-AC1AC13CAF51}"/>
                </a:ext>
              </a:extLst>
            </p:cNvPr>
            <p:cNvGrpSpPr/>
            <p:nvPr/>
          </p:nvGrpSpPr>
          <p:grpSpPr>
            <a:xfrm>
              <a:off x="8751262" y="2032022"/>
              <a:ext cx="473324" cy="509820"/>
              <a:chOff x="8075141" y="1824249"/>
              <a:chExt cx="515892" cy="555670"/>
            </a:xfrm>
          </p:grpSpPr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76809CDA-8AEF-157D-CF63-0876D128C216}"/>
                  </a:ext>
                </a:extLst>
              </p:cNvPr>
              <p:cNvSpPr/>
              <p:nvPr/>
            </p:nvSpPr>
            <p:spPr>
              <a:xfrm rot="19664367">
                <a:off x="8238023" y="1824249"/>
                <a:ext cx="338224" cy="538556"/>
              </a:xfrm>
              <a:custGeom>
                <a:avLst/>
                <a:gdLst>
                  <a:gd name="connsiteX0" fmla="*/ 337045 w 338224"/>
                  <a:gd name="connsiteY0" fmla="*/ 492143 h 538556"/>
                  <a:gd name="connsiteX1" fmla="*/ 222362 w 338224"/>
                  <a:gd name="connsiteY1" fmla="*/ 6300 h 538556"/>
                  <a:gd name="connsiteX2" fmla="*/ 35407 w 338224"/>
                  <a:gd name="connsiteY2" fmla="*/ 255716 h 538556"/>
                  <a:gd name="connsiteX3" fmla="*/ 247257 w 338224"/>
                  <a:gd name="connsiteY3" fmla="*/ 538557 h 538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224" h="538556">
                    <a:moveTo>
                      <a:pt x="337045" y="492143"/>
                    </a:moveTo>
                    <a:cubicBezTo>
                      <a:pt x="346560" y="318638"/>
                      <a:pt x="297612" y="75803"/>
                      <a:pt x="222362" y="6300"/>
                    </a:cubicBezTo>
                    <a:cubicBezTo>
                      <a:pt x="171967" y="-34573"/>
                      <a:pt x="-94716" y="132117"/>
                      <a:pt x="35407" y="255716"/>
                    </a:cubicBezTo>
                    <a:cubicBezTo>
                      <a:pt x="87670" y="283580"/>
                      <a:pt x="192954" y="381299"/>
                      <a:pt x="247257" y="538557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6221CD7E-AE75-8A8F-B999-A4423852508B}"/>
                  </a:ext>
                </a:extLst>
              </p:cNvPr>
              <p:cNvSpPr/>
              <p:nvPr/>
            </p:nvSpPr>
            <p:spPr>
              <a:xfrm rot="19664367">
                <a:off x="8265903" y="1880359"/>
                <a:ext cx="325130" cy="469387"/>
              </a:xfrm>
              <a:custGeom>
                <a:avLst/>
                <a:gdLst>
                  <a:gd name="connsiteX0" fmla="*/ 323948 w 325130"/>
                  <a:gd name="connsiteY0" fmla="*/ 427963 h 469387"/>
                  <a:gd name="connsiteX1" fmla="*/ 243835 w 325130"/>
                  <a:gd name="connsiteY1" fmla="*/ 469388 h 469387"/>
                  <a:gd name="connsiteX2" fmla="*/ 232211 w 325130"/>
                  <a:gd name="connsiteY2" fmla="*/ 468844 h 469387"/>
                  <a:gd name="connsiteX3" fmla="*/ 22318 w 325130"/>
                  <a:gd name="connsiteY3" fmla="*/ 191529 h 469387"/>
                  <a:gd name="connsiteX4" fmla="*/ 0 w 325130"/>
                  <a:gd name="connsiteY4" fmla="*/ 163988 h 469387"/>
                  <a:gd name="connsiteX5" fmla="*/ 195478 w 325130"/>
                  <a:gd name="connsiteY5" fmla="*/ 4918 h 469387"/>
                  <a:gd name="connsiteX6" fmla="*/ 318160 w 325130"/>
                  <a:gd name="connsiteY6" fmla="*/ 264511 h 469387"/>
                  <a:gd name="connsiteX7" fmla="*/ 323948 w 325130"/>
                  <a:gd name="connsiteY7" fmla="*/ 427963 h 469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5130" h="469387">
                    <a:moveTo>
                      <a:pt x="323948" y="427963"/>
                    </a:moveTo>
                    <a:lnTo>
                      <a:pt x="243835" y="469388"/>
                    </a:lnTo>
                    <a:cubicBezTo>
                      <a:pt x="239962" y="469209"/>
                      <a:pt x="236083" y="469030"/>
                      <a:pt x="232211" y="468844"/>
                    </a:cubicBezTo>
                    <a:cubicBezTo>
                      <a:pt x="177391" y="314831"/>
                      <a:pt x="73954" y="219076"/>
                      <a:pt x="22318" y="191529"/>
                    </a:cubicBezTo>
                    <a:cubicBezTo>
                      <a:pt x="12844" y="182544"/>
                      <a:pt x="5492" y="173318"/>
                      <a:pt x="0" y="163988"/>
                    </a:cubicBezTo>
                    <a:cubicBezTo>
                      <a:pt x="65224" y="92708"/>
                      <a:pt x="180974" y="-25558"/>
                      <a:pt x="195478" y="4918"/>
                    </a:cubicBezTo>
                    <a:cubicBezTo>
                      <a:pt x="237702" y="93569"/>
                      <a:pt x="239997" y="337728"/>
                      <a:pt x="318160" y="264511"/>
                    </a:cubicBezTo>
                    <a:cubicBezTo>
                      <a:pt x="324534" y="320867"/>
                      <a:pt x="326725" y="377347"/>
                      <a:pt x="323948" y="42796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7E5146C3-16BC-8A0C-9EA1-816551CFDAC7}"/>
                  </a:ext>
                </a:extLst>
              </p:cNvPr>
              <p:cNvSpPr/>
              <p:nvPr/>
            </p:nvSpPr>
            <p:spPr>
              <a:xfrm rot="19664367">
                <a:off x="8238023" y="1824249"/>
                <a:ext cx="338224" cy="538556"/>
              </a:xfrm>
              <a:custGeom>
                <a:avLst/>
                <a:gdLst>
                  <a:gd name="connsiteX0" fmla="*/ 337045 w 338224"/>
                  <a:gd name="connsiteY0" fmla="*/ 492143 h 538556"/>
                  <a:gd name="connsiteX1" fmla="*/ 222362 w 338224"/>
                  <a:gd name="connsiteY1" fmla="*/ 6300 h 538556"/>
                  <a:gd name="connsiteX2" fmla="*/ 35407 w 338224"/>
                  <a:gd name="connsiteY2" fmla="*/ 255716 h 538556"/>
                  <a:gd name="connsiteX3" fmla="*/ 247257 w 338224"/>
                  <a:gd name="connsiteY3" fmla="*/ 538557 h 538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224" h="538556">
                    <a:moveTo>
                      <a:pt x="337045" y="492143"/>
                    </a:moveTo>
                    <a:cubicBezTo>
                      <a:pt x="346560" y="318638"/>
                      <a:pt x="297612" y="75803"/>
                      <a:pt x="222362" y="6300"/>
                    </a:cubicBezTo>
                    <a:cubicBezTo>
                      <a:pt x="171967" y="-34573"/>
                      <a:pt x="-94716" y="132117"/>
                      <a:pt x="35407" y="255716"/>
                    </a:cubicBezTo>
                    <a:cubicBezTo>
                      <a:pt x="87670" y="283580"/>
                      <a:pt x="192954" y="381299"/>
                      <a:pt x="247257" y="538557"/>
                    </a:cubicBezTo>
                  </a:path>
                </a:pathLst>
              </a:custGeom>
              <a:noFill/>
              <a:ln w="21391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E38EA28E-7D2A-AAC3-C896-516D892F71B8}"/>
                  </a:ext>
                </a:extLst>
              </p:cNvPr>
              <p:cNvSpPr/>
              <p:nvPr/>
            </p:nvSpPr>
            <p:spPr>
              <a:xfrm rot="19664367">
                <a:off x="8318423" y="1869690"/>
                <a:ext cx="197648" cy="456587"/>
              </a:xfrm>
              <a:custGeom>
                <a:avLst/>
                <a:gdLst>
                  <a:gd name="connsiteX0" fmla="*/ 51677 w 197648"/>
                  <a:gd name="connsiteY0" fmla="*/ 0 h 456587"/>
                  <a:gd name="connsiteX1" fmla="*/ 197649 w 197648"/>
                  <a:gd name="connsiteY1" fmla="*/ 453645 h 456587"/>
                  <a:gd name="connsiteX2" fmla="*/ 186914 w 197648"/>
                  <a:gd name="connsiteY2" fmla="*/ 456587 h 456587"/>
                  <a:gd name="connsiteX3" fmla="*/ 0 w 197648"/>
                  <a:gd name="connsiteY3" fmla="*/ 206406 h 456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648" h="456587">
                    <a:moveTo>
                      <a:pt x="51677" y="0"/>
                    </a:moveTo>
                    <a:cubicBezTo>
                      <a:pt x="169819" y="84179"/>
                      <a:pt x="149410" y="337708"/>
                      <a:pt x="197649" y="453645"/>
                    </a:cubicBezTo>
                    <a:lnTo>
                      <a:pt x="186914" y="456587"/>
                    </a:lnTo>
                    <a:cubicBezTo>
                      <a:pt x="186914" y="456587"/>
                      <a:pt x="118066" y="258587"/>
                      <a:pt x="0" y="206406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9B71F432-E275-7029-278D-2DFA0C7730C4}"/>
                  </a:ext>
                </a:extLst>
              </p:cNvPr>
              <p:cNvSpPr/>
              <p:nvPr/>
            </p:nvSpPr>
            <p:spPr>
              <a:xfrm rot="19664367">
                <a:off x="8401714" y="2026190"/>
                <a:ext cx="51586" cy="120971"/>
              </a:xfrm>
              <a:custGeom>
                <a:avLst/>
                <a:gdLst>
                  <a:gd name="connsiteX0" fmla="*/ 49298 w 51586"/>
                  <a:gd name="connsiteY0" fmla="*/ 74297 h 120971"/>
                  <a:gd name="connsiteX1" fmla="*/ 44186 w 51586"/>
                  <a:gd name="connsiteY1" fmla="*/ 119476 h 120971"/>
                  <a:gd name="connsiteX2" fmla="*/ 12311 w 51586"/>
                  <a:gd name="connsiteY2" fmla="*/ 97517 h 120971"/>
                  <a:gd name="connsiteX3" fmla="*/ 4863 w 51586"/>
                  <a:gd name="connsiteY3" fmla="*/ 777 h 120971"/>
                  <a:gd name="connsiteX4" fmla="*/ 49298 w 51586"/>
                  <a:gd name="connsiteY4" fmla="*/ 74297 h 120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86" h="120971">
                    <a:moveTo>
                      <a:pt x="49298" y="74297"/>
                    </a:moveTo>
                    <a:cubicBezTo>
                      <a:pt x="53129" y="95753"/>
                      <a:pt x="52613" y="115342"/>
                      <a:pt x="44186" y="119476"/>
                    </a:cubicBezTo>
                    <a:cubicBezTo>
                      <a:pt x="36372" y="123307"/>
                      <a:pt x="27704" y="121041"/>
                      <a:pt x="12311" y="97517"/>
                    </a:cubicBezTo>
                    <a:cubicBezTo>
                      <a:pt x="-3475" y="73394"/>
                      <a:pt x="-1862" y="3037"/>
                      <a:pt x="4863" y="777"/>
                    </a:cubicBezTo>
                    <a:cubicBezTo>
                      <a:pt x="29847" y="-7616"/>
                      <a:pt x="45736" y="54315"/>
                      <a:pt x="49298" y="74297"/>
                    </a:cubicBez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B4B00F52-0EB7-553A-CEDB-C12BC16C8D30}"/>
                  </a:ext>
                </a:extLst>
              </p:cNvPr>
              <p:cNvSpPr/>
              <p:nvPr/>
            </p:nvSpPr>
            <p:spPr>
              <a:xfrm rot="19664367">
                <a:off x="8314148" y="1862524"/>
                <a:ext cx="213585" cy="472635"/>
              </a:xfrm>
              <a:custGeom>
                <a:avLst/>
                <a:gdLst>
                  <a:gd name="connsiteX0" fmla="*/ 60088 w 213585"/>
                  <a:gd name="connsiteY0" fmla="*/ 965 h 472635"/>
                  <a:gd name="connsiteX1" fmla="*/ 164138 w 213585"/>
                  <a:gd name="connsiteY1" fmla="*/ 219443 h 472635"/>
                  <a:gd name="connsiteX2" fmla="*/ 195372 w 213585"/>
                  <a:gd name="connsiteY2" fmla="*/ 398653 h 472635"/>
                  <a:gd name="connsiteX3" fmla="*/ 212729 w 213585"/>
                  <a:gd name="connsiteY3" fmla="*/ 454899 h 472635"/>
                  <a:gd name="connsiteX4" fmla="*/ 205749 w 213585"/>
                  <a:gd name="connsiteY4" fmla="*/ 469176 h 472635"/>
                  <a:gd name="connsiteX5" fmla="*/ 195048 w 213585"/>
                  <a:gd name="connsiteY5" fmla="*/ 472235 h 472635"/>
                  <a:gd name="connsiteX6" fmla="*/ 194794 w 213585"/>
                  <a:gd name="connsiteY6" fmla="*/ 472304 h 472635"/>
                  <a:gd name="connsiteX7" fmla="*/ 182102 w 213585"/>
                  <a:gd name="connsiteY7" fmla="*/ 465427 h 472635"/>
                  <a:gd name="connsiteX8" fmla="*/ 36199 w 213585"/>
                  <a:gd name="connsiteY8" fmla="*/ 236683 h 472635"/>
                  <a:gd name="connsiteX9" fmla="*/ 3084 w 213585"/>
                  <a:gd name="connsiteY9" fmla="*/ 216597 h 472635"/>
                  <a:gd name="connsiteX10" fmla="*/ 507 w 213585"/>
                  <a:gd name="connsiteY10" fmla="*/ 209473 h 472635"/>
                  <a:gd name="connsiteX11" fmla="*/ 7466 w 213585"/>
                  <a:gd name="connsiteY11" fmla="*/ 206827 h 472635"/>
                  <a:gd name="connsiteX12" fmla="*/ 43275 w 213585"/>
                  <a:gd name="connsiteY12" fmla="*/ 226933 h 472635"/>
                  <a:gd name="connsiteX13" fmla="*/ 201394 w 213585"/>
                  <a:gd name="connsiteY13" fmla="*/ 455905 h 472635"/>
                  <a:gd name="connsiteX14" fmla="*/ 202332 w 213585"/>
                  <a:gd name="connsiteY14" fmla="*/ 458392 h 472635"/>
                  <a:gd name="connsiteX15" fmla="*/ 189385 w 213585"/>
                  <a:gd name="connsiteY15" fmla="*/ 451585 h 472635"/>
                  <a:gd name="connsiteX16" fmla="*/ 200147 w 213585"/>
                  <a:gd name="connsiteY16" fmla="*/ 448760 h 472635"/>
                  <a:gd name="connsiteX17" fmla="*/ 193167 w 213585"/>
                  <a:gd name="connsiteY17" fmla="*/ 463036 h 472635"/>
                  <a:gd name="connsiteX18" fmla="*/ 183176 w 213585"/>
                  <a:gd name="connsiteY18" fmla="*/ 433098 h 472635"/>
                  <a:gd name="connsiteX19" fmla="*/ 75632 w 213585"/>
                  <a:gd name="connsiteY19" fmla="*/ 29229 h 472635"/>
                  <a:gd name="connsiteX20" fmla="*/ 53852 w 213585"/>
                  <a:gd name="connsiteY20" fmla="*/ 9674 h 472635"/>
                  <a:gd name="connsiteX21" fmla="*/ 52688 w 213585"/>
                  <a:gd name="connsiteY21" fmla="*/ 2191 h 472635"/>
                  <a:gd name="connsiteX22" fmla="*/ 60074 w 213585"/>
                  <a:gd name="connsiteY22" fmla="*/ 965 h 472635"/>
                  <a:gd name="connsiteX23" fmla="*/ 60074 w 213585"/>
                  <a:gd name="connsiteY23" fmla="*/ 965 h 472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3585" h="472635">
                    <a:moveTo>
                      <a:pt x="60088" y="965"/>
                    </a:moveTo>
                    <a:cubicBezTo>
                      <a:pt x="127806" y="49383"/>
                      <a:pt x="148828" y="142223"/>
                      <a:pt x="164138" y="219443"/>
                    </a:cubicBezTo>
                    <a:cubicBezTo>
                      <a:pt x="175549" y="279272"/>
                      <a:pt x="182081" y="339534"/>
                      <a:pt x="195372" y="398653"/>
                    </a:cubicBezTo>
                    <a:cubicBezTo>
                      <a:pt x="199810" y="417795"/>
                      <a:pt x="205081" y="436963"/>
                      <a:pt x="212729" y="454899"/>
                    </a:cubicBezTo>
                    <a:cubicBezTo>
                      <a:pt x="215278" y="460714"/>
                      <a:pt x="211895" y="467612"/>
                      <a:pt x="205749" y="469176"/>
                    </a:cubicBezTo>
                    <a:cubicBezTo>
                      <a:pt x="205749" y="469176"/>
                      <a:pt x="195048" y="472235"/>
                      <a:pt x="195048" y="472235"/>
                    </a:cubicBezTo>
                    <a:cubicBezTo>
                      <a:pt x="195048" y="472235"/>
                      <a:pt x="194794" y="472297"/>
                      <a:pt x="194794" y="472304"/>
                    </a:cubicBezTo>
                    <a:cubicBezTo>
                      <a:pt x="189392" y="473689"/>
                      <a:pt x="183879" y="470616"/>
                      <a:pt x="182102" y="465427"/>
                    </a:cubicBezTo>
                    <a:cubicBezTo>
                      <a:pt x="154030" y="386299"/>
                      <a:pt x="103896" y="288050"/>
                      <a:pt x="36199" y="236683"/>
                    </a:cubicBezTo>
                    <a:cubicBezTo>
                      <a:pt x="25857" y="228848"/>
                      <a:pt x="14763" y="222075"/>
                      <a:pt x="3084" y="216597"/>
                    </a:cubicBezTo>
                    <a:cubicBezTo>
                      <a:pt x="404" y="215343"/>
                      <a:pt x="-747" y="212153"/>
                      <a:pt x="507" y="209473"/>
                    </a:cubicBezTo>
                    <a:cubicBezTo>
                      <a:pt x="1734" y="206854"/>
                      <a:pt x="4821" y="205697"/>
                      <a:pt x="7466" y="206827"/>
                    </a:cubicBezTo>
                    <a:cubicBezTo>
                      <a:pt x="20103" y="212243"/>
                      <a:pt x="32106" y="219050"/>
                      <a:pt x="43275" y="226933"/>
                    </a:cubicBezTo>
                    <a:cubicBezTo>
                      <a:pt x="115321" y="278066"/>
                      <a:pt x="169058" y="374985"/>
                      <a:pt x="201394" y="455905"/>
                    </a:cubicBezTo>
                    <a:cubicBezTo>
                      <a:pt x="201394" y="455905"/>
                      <a:pt x="202332" y="458392"/>
                      <a:pt x="202332" y="458392"/>
                    </a:cubicBezTo>
                    <a:lnTo>
                      <a:pt x="189385" y="451585"/>
                    </a:lnTo>
                    <a:cubicBezTo>
                      <a:pt x="189385" y="451585"/>
                      <a:pt x="200147" y="448760"/>
                      <a:pt x="200147" y="448760"/>
                    </a:cubicBezTo>
                    <a:lnTo>
                      <a:pt x="193167" y="463036"/>
                    </a:lnTo>
                    <a:cubicBezTo>
                      <a:pt x="189185" y="453149"/>
                      <a:pt x="185967" y="443137"/>
                      <a:pt x="183176" y="433098"/>
                    </a:cubicBezTo>
                    <a:cubicBezTo>
                      <a:pt x="149690" y="312531"/>
                      <a:pt x="159949" y="124184"/>
                      <a:pt x="75632" y="29229"/>
                    </a:cubicBezTo>
                    <a:cubicBezTo>
                      <a:pt x="69004" y="22022"/>
                      <a:pt x="61735" y="15434"/>
                      <a:pt x="53852" y="9674"/>
                    </a:cubicBezTo>
                    <a:cubicBezTo>
                      <a:pt x="51468" y="7931"/>
                      <a:pt x="50944" y="4575"/>
                      <a:pt x="52688" y="2191"/>
                    </a:cubicBezTo>
                    <a:cubicBezTo>
                      <a:pt x="54410" y="-165"/>
                      <a:pt x="57697" y="-696"/>
                      <a:pt x="60074" y="965"/>
                    </a:cubicBezTo>
                    <a:lnTo>
                      <a:pt x="60074" y="96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6EECB4BF-1DA4-0EE7-CE94-6534995B962D}"/>
                  </a:ext>
                </a:extLst>
              </p:cNvPr>
              <p:cNvSpPr/>
              <p:nvPr/>
            </p:nvSpPr>
            <p:spPr>
              <a:xfrm rot="19664367">
                <a:off x="8085548" y="1866904"/>
                <a:ext cx="366209" cy="501044"/>
              </a:xfrm>
              <a:custGeom>
                <a:avLst/>
                <a:gdLst>
                  <a:gd name="connsiteX0" fmla="*/ 352442 w 366209"/>
                  <a:gd name="connsiteY0" fmla="*/ 104044 h 501044"/>
                  <a:gd name="connsiteX1" fmla="*/ 171330 w 366209"/>
                  <a:gd name="connsiteY1" fmla="*/ 500589 h 501044"/>
                  <a:gd name="connsiteX2" fmla="*/ 14803 w 366209"/>
                  <a:gd name="connsiteY2" fmla="*/ 89471 h 501044"/>
                  <a:gd name="connsiteX3" fmla="*/ 366209 w 366209"/>
                  <a:gd name="connsiteY3" fmla="*/ 41252 h 501044"/>
                  <a:gd name="connsiteX4" fmla="*/ 352435 w 366209"/>
                  <a:gd name="connsiteY4" fmla="*/ 104044 h 50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6209" h="501044">
                    <a:moveTo>
                      <a:pt x="352442" y="104044"/>
                    </a:moveTo>
                    <a:cubicBezTo>
                      <a:pt x="356012" y="209665"/>
                      <a:pt x="300613" y="489020"/>
                      <a:pt x="171330" y="500589"/>
                    </a:cubicBezTo>
                    <a:cubicBezTo>
                      <a:pt x="9704" y="515058"/>
                      <a:pt x="-24369" y="180954"/>
                      <a:pt x="14803" y="89471"/>
                    </a:cubicBezTo>
                    <a:cubicBezTo>
                      <a:pt x="53237" y="-303"/>
                      <a:pt x="269621" y="-33453"/>
                      <a:pt x="366209" y="41252"/>
                    </a:cubicBezTo>
                    <a:lnTo>
                      <a:pt x="352435" y="10404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69C6A24E-7AF8-CA4C-E285-E40C1936AA4C}"/>
                  </a:ext>
                </a:extLst>
              </p:cNvPr>
              <p:cNvSpPr/>
              <p:nvPr/>
            </p:nvSpPr>
            <p:spPr>
              <a:xfrm rot="19664367">
                <a:off x="8112687" y="1894502"/>
                <a:ext cx="309259" cy="447529"/>
              </a:xfrm>
              <a:custGeom>
                <a:avLst/>
                <a:gdLst>
                  <a:gd name="connsiteX0" fmla="*/ 122738 w 309259"/>
                  <a:gd name="connsiteY0" fmla="*/ 446675 h 447529"/>
                  <a:gd name="connsiteX1" fmla="*/ 48150 w 309259"/>
                  <a:gd name="connsiteY1" fmla="*/ 383615 h 447529"/>
                  <a:gd name="connsiteX2" fmla="*/ 12534 w 309259"/>
                  <a:gd name="connsiteY2" fmla="*/ 73234 h 447529"/>
                  <a:gd name="connsiteX3" fmla="*/ 238661 w 309259"/>
                  <a:gd name="connsiteY3" fmla="*/ 3304 h 447529"/>
                  <a:gd name="connsiteX4" fmla="*/ 309259 w 309259"/>
                  <a:gd name="connsiteY4" fmla="*/ 26497 h 447529"/>
                  <a:gd name="connsiteX5" fmla="*/ 298655 w 309259"/>
                  <a:gd name="connsiteY5" fmla="*/ 74839 h 447529"/>
                  <a:gd name="connsiteX6" fmla="*/ 298765 w 309259"/>
                  <a:gd name="connsiteY6" fmla="*/ 78188 h 447529"/>
                  <a:gd name="connsiteX7" fmla="*/ 142038 w 309259"/>
                  <a:gd name="connsiteY7" fmla="*/ 447185 h 447529"/>
                  <a:gd name="connsiteX8" fmla="*/ 122738 w 309259"/>
                  <a:gd name="connsiteY8" fmla="*/ 446675 h 447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9259" h="447529">
                    <a:moveTo>
                      <a:pt x="122738" y="446675"/>
                    </a:moveTo>
                    <a:cubicBezTo>
                      <a:pt x="94164" y="442348"/>
                      <a:pt x="69069" y="421133"/>
                      <a:pt x="48150" y="383615"/>
                    </a:cubicBezTo>
                    <a:cubicBezTo>
                      <a:pt x="-3548" y="290906"/>
                      <a:pt x="-10500" y="127026"/>
                      <a:pt x="12534" y="73234"/>
                    </a:cubicBezTo>
                    <a:cubicBezTo>
                      <a:pt x="34060" y="22955"/>
                      <a:pt x="143953" y="-11035"/>
                      <a:pt x="238661" y="3304"/>
                    </a:cubicBezTo>
                    <a:cubicBezTo>
                      <a:pt x="266133" y="7459"/>
                      <a:pt x="290194" y="15396"/>
                      <a:pt x="309259" y="26497"/>
                    </a:cubicBezTo>
                    <a:lnTo>
                      <a:pt x="298655" y="74839"/>
                    </a:lnTo>
                    <a:lnTo>
                      <a:pt x="298765" y="78188"/>
                    </a:lnTo>
                    <a:cubicBezTo>
                      <a:pt x="302314" y="183238"/>
                      <a:pt x="245248" y="437945"/>
                      <a:pt x="142038" y="447185"/>
                    </a:cubicBezTo>
                    <a:cubicBezTo>
                      <a:pt x="135396" y="447778"/>
                      <a:pt x="128905" y="447605"/>
                      <a:pt x="122738" y="44667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D9189E6A-C485-3CBC-A783-F894B77B5C6F}"/>
                  </a:ext>
                </a:extLst>
              </p:cNvPr>
              <p:cNvSpPr/>
              <p:nvPr/>
            </p:nvSpPr>
            <p:spPr>
              <a:xfrm rot="19664367">
                <a:off x="8179500" y="2003302"/>
                <a:ext cx="261866" cy="322894"/>
              </a:xfrm>
              <a:custGeom>
                <a:avLst/>
                <a:gdLst>
                  <a:gd name="connsiteX0" fmla="*/ 106690 w 261866"/>
                  <a:gd name="connsiteY0" fmla="*/ 322550 h 322894"/>
                  <a:gd name="connsiteX1" fmla="*/ 87397 w 261866"/>
                  <a:gd name="connsiteY1" fmla="*/ 322040 h 322894"/>
                  <a:gd name="connsiteX2" fmla="*/ 12809 w 261866"/>
                  <a:gd name="connsiteY2" fmla="*/ 258986 h 322894"/>
                  <a:gd name="connsiteX3" fmla="*/ 0 w 261866"/>
                  <a:gd name="connsiteY3" fmla="*/ 232507 h 322894"/>
                  <a:gd name="connsiteX4" fmla="*/ 72541 w 261866"/>
                  <a:gd name="connsiteY4" fmla="*/ 283482 h 322894"/>
                  <a:gd name="connsiteX5" fmla="*/ 94914 w 261866"/>
                  <a:gd name="connsiteY5" fmla="*/ 284081 h 322894"/>
                  <a:gd name="connsiteX6" fmla="*/ 261867 w 261866"/>
                  <a:gd name="connsiteY6" fmla="*/ 0 h 322894"/>
                  <a:gd name="connsiteX7" fmla="*/ 106683 w 261866"/>
                  <a:gd name="connsiteY7" fmla="*/ 322550 h 322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1866" h="322894">
                    <a:moveTo>
                      <a:pt x="106690" y="322550"/>
                    </a:moveTo>
                    <a:cubicBezTo>
                      <a:pt x="100041" y="323142"/>
                      <a:pt x="93564" y="322970"/>
                      <a:pt x="87397" y="322040"/>
                    </a:cubicBezTo>
                    <a:cubicBezTo>
                      <a:pt x="58816" y="317713"/>
                      <a:pt x="33728" y="296490"/>
                      <a:pt x="12809" y="258986"/>
                    </a:cubicBezTo>
                    <a:cubicBezTo>
                      <a:pt x="8193" y="250684"/>
                      <a:pt x="3927" y="241809"/>
                      <a:pt x="0" y="232507"/>
                    </a:cubicBezTo>
                    <a:cubicBezTo>
                      <a:pt x="21195" y="262287"/>
                      <a:pt x="45531" y="279396"/>
                      <a:pt x="72541" y="283482"/>
                    </a:cubicBezTo>
                    <a:cubicBezTo>
                      <a:pt x="79693" y="284563"/>
                      <a:pt x="87225" y="284756"/>
                      <a:pt x="94914" y="284081"/>
                    </a:cubicBezTo>
                    <a:cubicBezTo>
                      <a:pt x="178769" y="276584"/>
                      <a:pt x="236331" y="129352"/>
                      <a:pt x="261867" y="0"/>
                    </a:cubicBezTo>
                    <a:cubicBezTo>
                      <a:pt x="251752" y="119320"/>
                      <a:pt x="196801" y="314495"/>
                      <a:pt x="106683" y="32255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7C553319-2020-18FD-4738-9DF71F4214B3}"/>
                  </a:ext>
                </a:extLst>
              </p:cNvPr>
              <p:cNvSpPr/>
              <p:nvPr/>
            </p:nvSpPr>
            <p:spPr>
              <a:xfrm rot="19664367">
                <a:off x="8075141" y="1856133"/>
                <a:ext cx="387702" cy="523786"/>
              </a:xfrm>
              <a:custGeom>
                <a:avLst/>
                <a:gdLst>
                  <a:gd name="connsiteX0" fmla="*/ 363223 w 387702"/>
                  <a:gd name="connsiteY0" fmla="*/ 114727 h 523786"/>
                  <a:gd name="connsiteX1" fmla="*/ 184268 w 387702"/>
                  <a:gd name="connsiteY1" fmla="*/ 523082 h 523786"/>
                  <a:gd name="connsiteX2" fmla="*/ 66553 w 387702"/>
                  <a:gd name="connsiteY2" fmla="*/ 462930 h 523786"/>
                  <a:gd name="connsiteX3" fmla="*/ 6153 w 387702"/>
                  <a:gd name="connsiteY3" fmla="*/ 129114 h 523786"/>
                  <a:gd name="connsiteX4" fmla="*/ 20753 w 387702"/>
                  <a:gd name="connsiteY4" fmla="*/ 85988 h 523786"/>
                  <a:gd name="connsiteX5" fmla="*/ 216335 w 387702"/>
                  <a:gd name="connsiteY5" fmla="*/ 265 h 523786"/>
                  <a:gd name="connsiteX6" fmla="*/ 344819 w 387702"/>
                  <a:gd name="connsiteY6" fmla="*/ 21053 h 523786"/>
                  <a:gd name="connsiteX7" fmla="*/ 383536 w 387702"/>
                  <a:gd name="connsiteY7" fmla="*/ 43468 h 523786"/>
                  <a:gd name="connsiteX8" fmla="*/ 385472 w 387702"/>
                  <a:gd name="connsiteY8" fmla="*/ 58488 h 523786"/>
                  <a:gd name="connsiteX9" fmla="*/ 370451 w 387702"/>
                  <a:gd name="connsiteY9" fmla="*/ 60425 h 523786"/>
                  <a:gd name="connsiteX10" fmla="*/ 298144 w 387702"/>
                  <a:gd name="connsiteY10" fmla="*/ 28529 h 523786"/>
                  <a:gd name="connsiteX11" fmla="*/ 98724 w 387702"/>
                  <a:gd name="connsiteY11" fmla="*/ 48422 h 523786"/>
                  <a:gd name="connsiteX12" fmla="*/ 39268 w 387702"/>
                  <a:gd name="connsiteY12" fmla="*/ 96757 h 523786"/>
                  <a:gd name="connsiteX13" fmla="*/ 21746 w 387702"/>
                  <a:gd name="connsiteY13" fmla="*/ 214837 h 523786"/>
                  <a:gd name="connsiteX14" fmla="*/ 112360 w 387702"/>
                  <a:gd name="connsiteY14" fmla="*/ 477551 h 523786"/>
                  <a:gd name="connsiteX15" fmla="*/ 181877 w 387702"/>
                  <a:gd name="connsiteY15" fmla="*/ 499262 h 523786"/>
                  <a:gd name="connsiteX16" fmla="*/ 363216 w 387702"/>
                  <a:gd name="connsiteY16" fmla="*/ 114734 h 523786"/>
                  <a:gd name="connsiteX17" fmla="*/ 363216 w 387702"/>
                  <a:gd name="connsiteY17" fmla="*/ 114734 h 523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87702" h="523786">
                    <a:moveTo>
                      <a:pt x="363223" y="114727"/>
                    </a:moveTo>
                    <a:cubicBezTo>
                      <a:pt x="376135" y="228707"/>
                      <a:pt x="323356" y="507269"/>
                      <a:pt x="184268" y="523082"/>
                    </a:cubicBezTo>
                    <a:cubicBezTo>
                      <a:pt x="134809" y="528505"/>
                      <a:pt x="93942" y="502087"/>
                      <a:pt x="66553" y="462930"/>
                    </a:cubicBezTo>
                    <a:cubicBezTo>
                      <a:pt x="8013" y="379936"/>
                      <a:pt x="-11231" y="227990"/>
                      <a:pt x="6153" y="129114"/>
                    </a:cubicBezTo>
                    <a:cubicBezTo>
                      <a:pt x="9054" y="114396"/>
                      <a:pt x="13064" y="99148"/>
                      <a:pt x="20753" y="85988"/>
                    </a:cubicBezTo>
                    <a:cubicBezTo>
                      <a:pt x="57286" y="25546"/>
                      <a:pt x="150154" y="2932"/>
                      <a:pt x="216335" y="265"/>
                    </a:cubicBezTo>
                    <a:cubicBezTo>
                      <a:pt x="259923" y="-1306"/>
                      <a:pt x="304318" y="3910"/>
                      <a:pt x="344819" y="21053"/>
                    </a:cubicBezTo>
                    <a:cubicBezTo>
                      <a:pt x="358420" y="26883"/>
                      <a:pt x="371560" y="34228"/>
                      <a:pt x="383536" y="43468"/>
                    </a:cubicBezTo>
                    <a:cubicBezTo>
                      <a:pt x="388221" y="47078"/>
                      <a:pt x="389082" y="53803"/>
                      <a:pt x="385472" y="58488"/>
                    </a:cubicBezTo>
                    <a:cubicBezTo>
                      <a:pt x="381861" y="63174"/>
                      <a:pt x="375136" y="64035"/>
                      <a:pt x="370451" y="60425"/>
                    </a:cubicBezTo>
                    <a:cubicBezTo>
                      <a:pt x="349497" y="44301"/>
                      <a:pt x="324003" y="34400"/>
                      <a:pt x="298144" y="28529"/>
                    </a:cubicBezTo>
                    <a:cubicBezTo>
                      <a:pt x="232272" y="14501"/>
                      <a:pt x="160303" y="20950"/>
                      <a:pt x="98724" y="48422"/>
                    </a:cubicBezTo>
                    <a:cubicBezTo>
                      <a:pt x="75456" y="59308"/>
                      <a:pt x="52304" y="74681"/>
                      <a:pt x="39268" y="96757"/>
                    </a:cubicBezTo>
                    <a:cubicBezTo>
                      <a:pt x="22545" y="126647"/>
                      <a:pt x="21098" y="180440"/>
                      <a:pt x="21746" y="214837"/>
                    </a:cubicBezTo>
                    <a:cubicBezTo>
                      <a:pt x="24247" y="297865"/>
                      <a:pt x="46392" y="421705"/>
                      <a:pt x="112360" y="477551"/>
                    </a:cubicBezTo>
                    <a:cubicBezTo>
                      <a:pt x="131860" y="493839"/>
                      <a:pt x="156734" y="501915"/>
                      <a:pt x="181877" y="499262"/>
                    </a:cubicBezTo>
                    <a:cubicBezTo>
                      <a:pt x="300349" y="487900"/>
                      <a:pt x="357607" y="213803"/>
                      <a:pt x="363216" y="114734"/>
                    </a:cubicBezTo>
                    <a:lnTo>
                      <a:pt x="363216" y="114734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CA0E8617-42FC-8BB4-EFFD-99EF2A2725C5}"/>
                </a:ext>
              </a:extLst>
            </p:cNvPr>
            <p:cNvGrpSpPr/>
            <p:nvPr/>
          </p:nvGrpSpPr>
          <p:grpSpPr>
            <a:xfrm>
              <a:off x="9688150" y="1436316"/>
              <a:ext cx="381860" cy="695727"/>
              <a:chOff x="9099009" y="1129589"/>
              <a:chExt cx="416202" cy="758297"/>
            </a:xfrm>
          </p:grpSpPr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4864F16E-EE6A-B46D-CFB6-FAC9F5F0202A}"/>
                  </a:ext>
                </a:extLst>
              </p:cNvPr>
              <p:cNvSpPr/>
              <p:nvPr/>
            </p:nvSpPr>
            <p:spPr>
              <a:xfrm>
                <a:off x="9099019" y="1129591"/>
                <a:ext cx="416192" cy="758295"/>
              </a:xfrm>
              <a:custGeom>
                <a:avLst/>
                <a:gdLst>
                  <a:gd name="connsiteX0" fmla="*/ 13758 w 521020"/>
                  <a:gd name="connsiteY0" fmla="*/ 935042 h 949291"/>
                  <a:gd name="connsiteX1" fmla="*/ 141711 w 521020"/>
                  <a:gd name="connsiteY1" fmla="*/ 162748 h 949291"/>
                  <a:gd name="connsiteX2" fmla="*/ 478159 w 521020"/>
                  <a:gd name="connsiteY2" fmla="*/ 19891 h 949291"/>
                  <a:gd name="connsiteX3" fmla="*/ 94492 w 521020"/>
                  <a:gd name="connsiteY3" fmla="*/ 949292 h 949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1020" h="949291">
                    <a:moveTo>
                      <a:pt x="13758" y="935042"/>
                    </a:moveTo>
                    <a:cubicBezTo>
                      <a:pt x="-24035" y="621829"/>
                      <a:pt x="15212" y="331010"/>
                      <a:pt x="141711" y="162748"/>
                    </a:cubicBezTo>
                    <a:cubicBezTo>
                      <a:pt x="265082" y="-1345"/>
                      <a:pt x="420300" y="-24717"/>
                      <a:pt x="478159" y="19891"/>
                    </a:cubicBezTo>
                    <a:cubicBezTo>
                      <a:pt x="667635" y="172897"/>
                      <a:pt x="172111" y="622188"/>
                      <a:pt x="94492" y="949292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59B6278E-164C-1136-C44A-E286888AEFDD}"/>
                  </a:ext>
                </a:extLst>
              </p:cNvPr>
              <p:cNvSpPr/>
              <p:nvPr/>
            </p:nvSpPr>
            <p:spPr>
              <a:xfrm>
                <a:off x="9099009" y="1129589"/>
                <a:ext cx="416196" cy="758286"/>
              </a:xfrm>
              <a:custGeom>
                <a:avLst/>
                <a:gdLst>
                  <a:gd name="connsiteX0" fmla="*/ 236529 w 521025"/>
                  <a:gd name="connsiteY0" fmla="*/ 650577 h 949279"/>
                  <a:gd name="connsiteX1" fmla="*/ 94505 w 521025"/>
                  <a:gd name="connsiteY1" fmla="*/ 949279 h 949279"/>
                  <a:gd name="connsiteX2" fmla="*/ 13758 w 521025"/>
                  <a:gd name="connsiteY2" fmla="*/ 935051 h 949279"/>
                  <a:gd name="connsiteX3" fmla="*/ 2141 w 521025"/>
                  <a:gd name="connsiteY3" fmla="*/ 630926 h 949279"/>
                  <a:gd name="connsiteX4" fmla="*/ 141732 w 521025"/>
                  <a:gd name="connsiteY4" fmla="*/ 162756 h 949279"/>
                  <a:gd name="connsiteX5" fmla="*/ 478158 w 521025"/>
                  <a:gd name="connsiteY5" fmla="*/ 19878 h 949279"/>
                  <a:gd name="connsiteX6" fmla="*/ 236529 w 521025"/>
                  <a:gd name="connsiteY6" fmla="*/ 650577 h 949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1025" h="949279">
                    <a:moveTo>
                      <a:pt x="236529" y="650577"/>
                    </a:moveTo>
                    <a:cubicBezTo>
                      <a:pt x="172311" y="753615"/>
                      <a:pt x="116541" y="856363"/>
                      <a:pt x="94505" y="949279"/>
                    </a:cubicBezTo>
                    <a:lnTo>
                      <a:pt x="13758" y="935051"/>
                    </a:lnTo>
                    <a:cubicBezTo>
                      <a:pt x="1052" y="829891"/>
                      <a:pt x="-2937" y="727245"/>
                      <a:pt x="2141" y="630926"/>
                    </a:cubicBezTo>
                    <a:cubicBezTo>
                      <a:pt x="12173" y="440346"/>
                      <a:pt x="57690" y="274510"/>
                      <a:pt x="141732" y="162756"/>
                    </a:cubicBezTo>
                    <a:cubicBezTo>
                      <a:pt x="265096" y="-1358"/>
                      <a:pt x="420307" y="-24702"/>
                      <a:pt x="478158" y="19878"/>
                    </a:cubicBezTo>
                    <a:cubicBezTo>
                      <a:pt x="613829" y="129441"/>
                      <a:pt x="398348" y="390860"/>
                      <a:pt x="236529" y="65057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6F1F9702-435B-7F21-5243-71295A414855}"/>
                  </a:ext>
                </a:extLst>
              </p:cNvPr>
              <p:cNvSpPr/>
              <p:nvPr/>
            </p:nvSpPr>
            <p:spPr>
              <a:xfrm>
                <a:off x="9099009" y="1567713"/>
                <a:ext cx="188939" cy="320162"/>
              </a:xfrm>
              <a:custGeom>
                <a:avLst/>
                <a:gdLst>
                  <a:gd name="connsiteX0" fmla="*/ 236529 w 236528"/>
                  <a:gd name="connsiteY0" fmla="*/ 102101 h 400803"/>
                  <a:gd name="connsiteX1" fmla="*/ 94505 w 236528"/>
                  <a:gd name="connsiteY1" fmla="*/ 400803 h 400803"/>
                  <a:gd name="connsiteX2" fmla="*/ 13758 w 236528"/>
                  <a:gd name="connsiteY2" fmla="*/ 386575 h 400803"/>
                  <a:gd name="connsiteX3" fmla="*/ 2141 w 236528"/>
                  <a:gd name="connsiteY3" fmla="*/ 82450 h 400803"/>
                  <a:gd name="connsiteX4" fmla="*/ 143020 w 236528"/>
                  <a:gd name="connsiteY4" fmla="*/ 55715 h 400803"/>
                  <a:gd name="connsiteX5" fmla="*/ 209326 w 236528"/>
                  <a:gd name="connsiteY5" fmla="*/ 41397 h 400803"/>
                  <a:gd name="connsiteX6" fmla="*/ 236529 w 236528"/>
                  <a:gd name="connsiteY6" fmla="*/ 102094 h 400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6528" h="400803">
                    <a:moveTo>
                      <a:pt x="236529" y="102101"/>
                    </a:moveTo>
                    <a:cubicBezTo>
                      <a:pt x="172311" y="205139"/>
                      <a:pt x="116541" y="307887"/>
                      <a:pt x="94505" y="400803"/>
                    </a:cubicBezTo>
                    <a:lnTo>
                      <a:pt x="13758" y="386575"/>
                    </a:lnTo>
                    <a:cubicBezTo>
                      <a:pt x="1052" y="281415"/>
                      <a:pt x="-2937" y="178770"/>
                      <a:pt x="2141" y="82450"/>
                    </a:cubicBezTo>
                    <a:cubicBezTo>
                      <a:pt x="35387" y="118328"/>
                      <a:pt x="88228" y="145786"/>
                      <a:pt x="143020" y="55715"/>
                    </a:cubicBezTo>
                    <a:cubicBezTo>
                      <a:pt x="213839" y="-60662"/>
                      <a:pt x="209326" y="41397"/>
                      <a:pt x="209326" y="41397"/>
                    </a:cubicBezTo>
                    <a:cubicBezTo>
                      <a:pt x="209326" y="41397"/>
                      <a:pt x="208637" y="97195"/>
                      <a:pt x="236529" y="10209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AA6E5623-050A-837C-CEE7-4426931D69A9}"/>
                  </a:ext>
                </a:extLst>
              </p:cNvPr>
              <p:cNvSpPr/>
              <p:nvPr/>
            </p:nvSpPr>
            <p:spPr>
              <a:xfrm>
                <a:off x="9099019" y="1129591"/>
                <a:ext cx="416192" cy="758295"/>
              </a:xfrm>
              <a:custGeom>
                <a:avLst/>
                <a:gdLst>
                  <a:gd name="connsiteX0" fmla="*/ 13758 w 521020"/>
                  <a:gd name="connsiteY0" fmla="*/ 935042 h 949291"/>
                  <a:gd name="connsiteX1" fmla="*/ 141711 w 521020"/>
                  <a:gd name="connsiteY1" fmla="*/ 162748 h 949291"/>
                  <a:gd name="connsiteX2" fmla="*/ 478159 w 521020"/>
                  <a:gd name="connsiteY2" fmla="*/ 19891 h 949291"/>
                  <a:gd name="connsiteX3" fmla="*/ 94492 w 521020"/>
                  <a:gd name="connsiteY3" fmla="*/ 949292 h 949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1020" h="949291">
                    <a:moveTo>
                      <a:pt x="13758" y="935042"/>
                    </a:moveTo>
                    <a:cubicBezTo>
                      <a:pt x="-24035" y="621829"/>
                      <a:pt x="15212" y="331010"/>
                      <a:pt x="141711" y="162748"/>
                    </a:cubicBezTo>
                    <a:cubicBezTo>
                      <a:pt x="265082" y="-1345"/>
                      <a:pt x="420300" y="-24717"/>
                      <a:pt x="478159" y="19891"/>
                    </a:cubicBezTo>
                    <a:cubicBezTo>
                      <a:pt x="667635" y="172897"/>
                      <a:pt x="172111" y="622188"/>
                      <a:pt x="94492" y="949292"/>
                    </a:cubicBezTo>
                  </a:path>
                </a:pathLst>
              </a:custGeom>
              <a:noFill/>
              <a:ln w="21391" cap="rnd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5CEB1527-8093-86F3-0071-65E0632749E7}"/>
                  </a:ext>
                </a:extLst>
              </p:cNvPr>
              <p:cNvSpPr/>
              <p:nvPr/>
            </p:nvSpPr>
            <p:spPr>
              <a:xfrm>
                <a:off x="9156710" y="1172833"/>
                <a:ext cx="329542" cy="649819"/>
              </a:xfrm>
              <a:custGeom>
                <a:avLst/>
                <a:gdLst>
                  <a:gd name="connsiteX0" fmla="*/ 377026 w 412546"/>
                  <a:gd name="connsiteY0" fmla="*/ 4459 h 813492"/>
                  <a:gd name="connsiteX1" fmla="*/ 83953 w 412546"/>
                  <a:gd name="connsiteY1" fmla="*/ 489799 h 813492"/>
                  <a:gd name="connsiteX2" fmla="*/ 952 w 412546"/>
                  <a:gd name="connsiteY2" fmla="*/ 812129 h 813492"/>
                  <a:gd name="connsiteX3" fmla="*/ 19087 w 412546"/>
                  <a:gd name="connsiteY3" fmla="*/ 804494 h 813492"/>
                  <a:gd name="connsiteX4" fmla="*/ 166271 w 412546"/>
                  <a:gd name="connsiteY4" fmla="*/ 526408 h 813492"/>
                  <a:gd name="connsiteX5" fmla="*/ 355790 w 412546"/>
                  <a:gd name="connsiteY5" fmla="*/ 234210 h 813492"/>
                  <a:gd name="connsiteX6" fmla="*/ 407832 w 412546"/>
                  <a:gd name="connsiteY6" fmla="*/ 114456 h 813492"/>
                  <a:gd name="connsiteX7" fmla="*/ 377026 w 412546"/>
                  <a:gd name="connsiteY7" fmla="*/ 4459 h 81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2546" h="813492">
                    <a:moveTo>
                      <a:pt x="377026" y="4459"/>
                    </a:moveTo>
                    <a:cubicBezTo>
                      <a:pt x="213229" y="-37441"/>
                      <a:pt x="114787" y="222992"/>
                      <a:pt x="83953" y="489799"/>
                    </a:cubicBezTo>
                    <a:cubicBezTo>
                      <a:pt x="50617" y="754470"/>
                      <a:pt x="-8184" y="808711"/>
                      <a:pt x="952" y="812129"/>
                    </a:cubicBezTo>
                    <a:cubicBezTo>
                      <a:pt x="4308" y="814010"/>
                      <a:pt x="11701" y="815691"/>
                      <a:pt x="19087" y="804494"/>
                    </a:cubicBezTo>
                    <a:cubicBezTo>
                      <a:pt x="52202" y="706796"/>
                      <a:pt x="104968" y="619689"/>
                      <a:pt x="166271" y="526408"/>
                    </a:cubicBezTo>
                    <a:cubicBezTo>
                      <a:pt x="245531" y="405813"/>
                      <a:pt x="315440" y="300715"/>
                      <a:pt x="355790" y="234210"/>
                    </a:cubicBezTo>
                    <a:cubicBezTo>
                      <a:pt x="355790" y="234210"/>
                      <a:pt x="398206" y="160807"/>
                      <a:pt x="407832" y="114456"/>
                    </a:cubicBezTo>
                    <a:cubicBezTo>
                      <a:pt x="427980" y="17385"/>
                      <a:pt x="377026" y="4459"/>
                      <a:pt x="377026" y="445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C05B7922-D332-83F7-4BA0-58A2992C56E6}"/>
                  </a:ext>
                </a:extLst>
              </p:cNvPr>
              <p:cNvSpPr/>
              <p:nvPr/>
            </p:nvSpPr>
            <p:spPr>
              <a:xfrm>
                <a:off x="9156701" y="1172845"/>
                <a:ext cx="288920" cy="649812"/>
              </a:xfrm>
              <a:custGeom>
                <a:avLst/>
                <a:gdLst>
                  <a:gd name="connsiteX0" fmla="*/ 189937 w 361692"/>
                  <a:gd name="connsiteY0" fmla="*/ 174139 h 813483"/>
                  <a:gd name="connsiteX1" fmla="*/ 161460 w 361692"/>
                  <a:gd name="connsiteY1" fmla="*/ 533759 h 813483"/>
                  <a:gd name="connsiteX2" fmla="*/ 19099 w 361692"/>
                  <a:gd name="connsiteY2" fmla="*/ 804486 h 813483"/>
                  <a:gd name="connsiteX3" fmla="*/ 950 w 361692"/>
                  <a:gd name="connsiteY3" fmla="*/ 812128 h 813483"/>
                  <a:gd name="connsiteX4" fmla="*/ 83943 w 361692"/>
                  <a:gd name="connsiteY4" fmla="*/ 489798 h 813483"/>
                  <a:gd name="connsiteX5" fmla="*/ 361692 w 361692"/>
                  <a:gd name="connsiteY5" fmla="*/ 1385 h 813483"/>
                  <a:gd name="connsiteX6" fmla="*/ 189930 w 361692"/>
                  <a:gd name="connsiteY6" fmla="*/ 174139 h 813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692" h="813483">
                    <a:moveTo>
                      <a:pt x="189937" y="174139"/>
                    </a:moveTo>
                    <a:cubicBezTo>
                      <a:pt x="135490" y="308693"/>
                      <a:pt x="79789" y="545259"/>
                      <a:pt x="161460" y="533759"/>
                    </a:cubicBezTo>
                    <a:cubicBezTo>
                      <a:pt x="102237" y="624263"/>
                      <a:pt x="51338" y="709352"/>
                      <a:pt x="19099" y="804486"/>
                    </a:cubicBezTo>
                    <a:cubicBezTo>
                      <a:pt x="11712" y="815683"/>
                      <a:pt x="4326" y="813995"/>
                      <a:pt x="950" y="812128"/>
                    </a:cubicBezTo>
                    <a:cubicBezTo>
                      <a:pt x="-8173" y="808689"/>
                      <a:pt x="50615" y="754456"/>
                      <a:pt x="83943" y="489798"/>
                    </a:cubicBezTo>
                    <a:cubicBezTo>
                      <a:pt x="113806" y="231405"/>
                      <a:pt x="207080" y="-20988"/>
                      <a:pt x="361692" y="1385"/>
                    </a:cubicBezTo>
                    <a:cubicBezTo>
                      <a:pt x="358468" y="1764"/>
                      <a:pt x="254176" y="15393"/>
                      <a:pt x="189930" y="17413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7A1CD10A-03CD-DAD5-29A3-B1CDA1769CB6}"/>
                  </a:ext>
                </a:extLst>
              </p:cNvPr>
              <p:cNvSpPr/>
              <p:nvPr/>
            </p:nvSpPr>
            <p:spPr>
              <a:xfrm>
                <a:off x="9148141" y="1171333"/>
                <a:ext cx="309737" cy="659897"/>
              </a:xfrm>
              <a:custGeom>
                <a:avLst/>
                <a:gdLst>
                  <a:gd name="connsiteX0" fmla="*/ 387753 w 387752"/>
                  <a:gd name="connsiteY0" fmla="*/ 6338 h 826108"/>
                  <a:gd name="connsiteX1" fmla="*/ 169598 w 387752"/>
                  <a:gd name="connsiteY1" fmla="*/ 206846 h 826108"/>
                  <a:gd name="connsiteX2" fmla="*/ 107523 w 387752"/>
                  <a:gd name="connsiteY2" fmla="*/ 482445 h 826108"/>
                  <a:gd name="connsiteX3" fmla="*/ 43974 w 387752"/>
                  <a:gd name="connsiteY3" fmla="*/ 763150 h 826108"/>
                  <a:gd name="connsiteX4" fmla="*/ 25253 w 387752"/>
                  <a:gd name="connsiteY4" fmla="*/ 805105 h 826108"/>
                  <a:gd name="connsiteX5" fmla="*/ 21325 w 387752"/>
                  <a:gd name="connsiteY5" fmla="*/ 813711 h 826108"/>
                  <a:gd name="connsiteX6" fmla="*/ 21346 w 387752"/>
                  <a:gd name="connsiteY6" fmla="*/ 813594 h 826108"/>
                  <a:gd name="connsiteX7" fmla="*/ 21442 w 387752"/>
                  <a:gd name="connsiteY7" fmla="*/ 812264 h 826108"/>
                  <a:gd name="connsiteX8" fmla="*/ 15441 w 387752"/>
                  <a:gd name="connsiteY8" fmla="*/ 803982 h 826108"/>
                  <a:gd name="connsiteX9" fmla="*/ 16929 w 387752"/>
                  <a:gd name="connsiteY9" fmla="*/ 804671 h 826108"/>
                  <a:gd name="connsiteX10" fmla="*/ 16936 w 387752"/>
                  <a:gd name="connsiteY10" fmla="*/ 804671 h 826108"/>
                  <a:gd name="connsiteX11" fmla="*/ 16861 w 387752"/>
                  <a:gd name="connsiteY11" fmla="*/ 804671 h 826108"/>
                  <a:gd name="connsiteX12" fmla="*/ 20891 w 387752"/>
                  <a:gd name="connsiteY12" fmla="*/ 800481 h 826108"/>
                  <a:gd name="connsiteX13" fmla="*/ 19686 w 387752"/>
                  <a:gd name="connsiteY13" fmla="*/ 802941 h 826108"/>
                  <a:gd name="connsiteX14" fmla="*/ 177439 w 387752"/>
                  <a:gd name="connsiteY14" fmla="*/ 508966 h 826108"/>
                  <a:gd name="connsiteX15" fmla="*/ 366530 w 387752"/>
                  <a:gd name="connsiteY15" fmla="*/ 236095 h 826108"/>
                  <a:gd name="connsiteX16" fmla="*/ 325333 w 387752"/>
                  <a:gd name="connsiteY16" fmla="*/ 308251 h 826108"/>
                  <a:gd name="connsiteX17" fmla="*/ 150615 w 387752"/>
                  <a:gd name="connsiteY17" fmla="*/ 590347 h 826108"/>
                  <a:gd name="connsiteX18" fmla="*/ 39964 w 387752"/>
                  <a:gd name="connsiteY18" fmla="*/ 809818 h 826108"/>
                  <a:gd name="connsiteX19" fmla="*/ 39516 w 387752"/>
                  <a:gd name="connsiteY19" fmla="*/ 811141 h 826108"/>
                  <a:gd name="connsiteX20" fmla="*/ 38758 w 387752"/>
                  <a:gd name="connsiteY20" fmla="*/ 812278 h 826108"/>
                  <a:gd name="connsiteX21" fmla="*/ 11486 w 387752"/>
                  <a:gd name="connsiteY21" fmla="*/ 825390 h 826108"/>
                  <a:gd name="connsiteX22" fmla="*/ 6442 w 387752"/>
                  <a:gd name="connsiteY22" fmla="*/ 823357 h 826108"/>
                  <a:gd name="connsiteX23" fmla="*/ 7931 w 387752"/>
                  <a:gd name="connsiteY23" fmla="*/ 824046 h 826108"/>
                  <a:gd name="connsiteX24" fmla="*/ 296 w 387752"/>
                  <a:gd name="connsiteY24" fmla="*/ 809625 h 826108"/>
                  <a:gd name="connsiteX25" fmla="*/ 6008 w 387752"/>
                  <a:gd name="connsiteY25" fmla="*/ 795699 h 826108"/>
                  <a:gd name="connsiteX26" fmla="*/ 24054 w 387752"/>
                  <a:gd name="connsiteY26" fmla="*/ 755288 h 826108"/>
                  <a:gd name="connsiteX27" fmla="*/ 86246 w 387752"/>
                  <a:gd name="connsiteY27" fmla="*/ 464585 h 826108"/>
                  <a:gd name="connsiteX28" fmla="*/ 175834 w 387752"/>
                  <a:gd name="connsiteY28" fmla="*/ 144109 h 826108"/>
                  <a:gd name="connsiteX29" fmla="*/ 387753 w 387752"/>
                  <a:gd name="connsiteY29" fmla="*/ 6344 h 826108"/>
                  <a:gd name="connsiteX30" fmla="*/ 387753 w 387752"/>
                  <a:gd name="connsiteY30" fmla="*/ 6344 h 826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87752" h="826108">
                    <a:moveTo>
                      <a:pt x="387753" y="6338"/>
                    </a:moveTo>
                    <a:cubicBezTo>
                      <a:pt x="268467" y="-17655"/>
                      <a:pt x="203533" y="113627"/>
                      <a:pt x="169598" y="206846"/>
                    </a:cubicBezTo>
                    <a:cubicBezTo>
                      <a:pt x="137910" y="295724"/>
                      <a:pt x="119636" y="388964"/>
                      <a:pt x="107523" y="482445"/>
                    </a:cubicBezTo>
                    <a:cubicBezTo>
                      <a:pt x="95258" y="577586"/>
                      <a:pt x="78508" y="673252"/>
                      <a:pt x="43974" y="763150"/>
                    </a:cubicBezTo>
                    <a:cubicBezTo>
                      <a:pt x="38400" y="777351"/>
                      <a:pt x="32012" y="791462"/>
                      <a:pt x="25253" y="805105"/>
                    </a:cubicBezTo>
                    <a:cubicBezTo>
                      <a:pt x="23820" y="808130"/>
                      <a:pt x="22359" y="810837"/>
                      <a:pt x="21325" y="813711"/>
                    </a:cubicBezTo>
                    <a:cubicBezTo>
                      <a:pt x="21305" y="813780"/>
                      <a:pt x="21325" y="813738"/>
                      <a:pt x="21346" y="813594"/>
                    </a:cubicBezTo>
                    <a:cubicBezTo>
                      <a:pt x="21374" y="813408"/>
                      <a:pt x="21456" y="813070"/>
                      <a:pt x="21442" y="812264"/>
                    </a:cubicBezTo>
                    <a:cubicBezTo>
                      <a:pt x="21422" y="808805"/>
                      <a:pt x="18797" y="805153"/>
                      <a:pt x="15441" y="803982"/>
                    </a:cubicBezTo>
                    <a:cubicBezTo>
                      <a:pt x="15441" y="803982"/>
                      <a:pt x="16929" y="804671"/>
                      <a:pt x="16929" y="804671"/>
                    </a:cubicBezTo>
                    <a:cubicBezTo>
                      <a:pt x="16909" y="804657"/>
                      <a:pt x="16943" y="804677"/>
                      <a:pt x="16936" y="804671"/>
                    </a:cubicBezTo>
                    <a:cubicBezTo>
                      <a:pt x="16936" y="804671"/>
                      <a:pt x="16895" y="804657"/>
                      <a:pt x="16861" y="804671"/>
                    </a:cubicBezTo>
                    <a:cubicBezTo>
                      <a:pt x="18273" y="804044"/>
                      <a:pt x="19748" y="802183"/>
                      <a:pt x="20891" y="800481"/>
                    </a:cubicBezTo>
                    <a:cubicBezTo>
                      <a:pt x="20891" y="800481"/>
                      <a:pt x="19686" y="802941"/>
                      <a:pt x="19686" y="802941"/>
                    </a:cubicBezTo>
                    <a:cubicBezTo>
                      <a:pt x="55963" y="697140"/>
                      <a:pt x="113952" y="600414"/>
                      <a:pt x="177439" y="508966"/>
                    </a:cubicBezTo>
                    <a:cubicBezTo>
                      <a:pt x="239859" y="417538"/>
                      <a:pt x="304118" y="327537"/>
                      <a:pt x="366530" y="236095"/>
                    </a:cubicBezTo>
                    <a:cubicBezTo>
                      <a:pt x="353335" y="260446"/>
                      <a:pt x="339410" y="284396"/>
                      <a:pt x="325333" y="308251"/>
                    </a:cubicBezTo>
                    <a:cubicBezTo>
                      <a:pt x="269012" y="403427"/>
                      <a:pt x="209107" y="496577"/>
                      <a:pt x="150615" y="590347"/>
                    </a:cubicBezTo>
                    <a:cubicBezTo>
                      <a:pt x="107151" y="659967"/>
                      <a:pt x="66002" y="731730"/>
                      <a:pt x="39964" y="809818"/>
                    </a:cubicBezTo>
                    <a:cubicBezTo>
                      <a:pt x="39964" y="809818"/>
                      <a:pt x="39516" y="811141"/>
                      <a:pt x="39516" y="811141"/>
                    </a:cubicBezTo>
                    <a:lnTo>
                      <a:pt x="38758" y="812278"/>
                    </a:lnTo>
                    <a:cubicBezTo>
                      <a:pt x="33080" y="821228"/>
                      <a:pt x="22931" y="828463"/>
                      <a:pt x="11486" y="825390"/>
                    </a:cubicBezTo>
                    <a:cubicBezTo>
                      <a:pt x="9715" y="824928"/>
                      <a:pt x="8055" y="824253"/>
                      <a:pt x="6442" y="823357"/>
                    </a:cubicBezTo>
                    <a:lnTo>
                      <a:pt x="7931" y="824046"/>
                    </a:lnTo>
                    <a:cubicBezTo>
                      <a:pt x="1991" y="821889"/>
                      <a:pt x="-992" y="815468"/>
                      <a:pt x="296" y="809625"/>
                    </a:cubicBezTo>
                    <a:cubicBezTo>
                      <a:pt x="1343" y="804643"/>
                      <a:pt x="3982" y="800040"/>
                      <a:pt x="6008" y="795699"/>
                    </a:cubicBezTo>
                    <a:cubicBezTo>
                      <a:pt x="12602" y="782401"/>
                      <a:pt x="18631" y="769089"/>
                      <a:pt x="24054" y="755288"/>
                    </a:cubicBezTo>
                    <a:cubicBezTo>
                      <a:pt x="59897" y="662441"/>
                      <a:pt x="74519" y="562958"/>
                      <a:pt x="86246" y="464585"/>
                    </a:cubicBezTo>
                    <a:cubicBezTo>
                      <a:pt x="100977" y="354540"/>
                      <a:pt x="125907" y="243992"/>
                      <a:pt x="175834" y="144109"/>
                    </a:cubicBezTo>
                    <a:cubicBezTo>
                      <a:pt x="215681" y="64891"/>
                      <a:pt x="288470" y="-24827"/>
                      <a:pt x="387753" y="6344"/>
                    </a:cubicBezTo>
                    <a:lnTo>
                      <a:pt x="387753" y="6344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EBCB6E0-8E2D-979A-527B-A1B40849DF17}"/>
                </a:ext>
              </a:extLst>
            </p:cNvPr>
            <p:cNvSpPr/>
            <p:nvPr/>
          </p:nvSpPr>
          <p:spPr>
            <a:xfrm>
              <a:off x="8265346" y="3626802"/>
              <a:ext cx="1174354" cy="685741"/>
            </a:xfrm>
            <a:custGeom>
              <a:avLst/>
              <a:gdLst>
                <a:gd name="connsiteX0" fmla="*/ 815595 w 1461736"/>
                <a:gd name="connsiteY0" fmla="*/ 734746 h 853553"/>
                <a:gd name="connsiteX1" fmla="*/ 815539 w 1461736"/>
                <a:gd name="connsiteY1" fmla="*/ 734746 h 853553"/>
                <a:gd name="connsiteX2" fmla="*/ 806233 w 1461736"/>
                <a:gd name="connsiteY2" fmla="*/ 726220 h 853553"/>
                <a:gd name="connsiteX3" fmla="*/ 791521 w 1461736"/>
                <a:gd name="connsiteY3" fmla="*/ 712902 h 853553"/>
                <a:gd name="connsiteX4" fmla="*/ 732285 w 1461736"/>
                <a:gd name="connsiteY4" fmla="*/ 659182 h 853553"/>
                <a:gd name="connsiteX5" fmla="*/ 710997 w 1461736"/>
                <a:gd name="connsiteY5" fmla="*/ 699695 h 853553"/>
                <a:gd name="connsiteX6" fmla="*/ 708044 w 1461736"/>
                <a:gd name="connsiteY6" fmla="*/ 706828 h 853553"/>
                <a:gd name="connsiteX7" fmla="*/ 708044 w 1461736"/>
                <a:gd name="connsiteY7" fmla="*/ 706939 h 853553"/>
                <a:gd name="connsiteX8" fmla="*/ 705592 w 1461736"/>
                <a:gd name="connsiteY8" fmla="*/ 713347 h 853553"/>
                <a:gd name="connsiteX9" fmla="*/ 703084 w 1461736"/>
                <a:gd name="connsiteY9" fmla="*/ 720313 h 853553"/>
                <a:gd name="connsiteX10" fmla="*/ 703084 w 1461736"/>
                <a:gd name="connsiteY10" fmla="*/ 720480 h 853553"/>
                <a:gd name="connsiteX11" fmla="*/ 701357 w 1461736"/>
                <a:gd name="connsiteY11" fmla="*/ 725886 h 853553"/>
                <a:gd name="connsiteX12" fmla="*/ 700187 w 1461736"/>
                <a:gd name="connsiteY12" fmla="*/ 729731 h 853553"/>
                <a:gd name="connsiteX13" fmla="*/ 699351 w 1461736"/>
                <a:gd name="connsiteY13" fmla="*/ 732629 h 853553"/>
                <a:gd name="connsiteX14" fmla="*/ 698403 w 1461736"/>
                <a:gd name="connsiteY14" fmla="*/ 736084 h 853553"/>
                <a:gd name="connsiteX15" fmla="*/ 697233 w 1461736"/>
                <a:gd name="connsiteY15" fmla="*/ 740709 h 853553"/>
                <a:gd name="connsiteX16" fmla="*/ 696119 w 1461736"/>
                <a:gd name="connsiteY16" fmla="*/ 745613 h 853553"/>
                <a:gd name="connsiteX17" fmla="*/ 694837 w 1461736"/>
                <a:gd name="connsiteY17" fmla="*/ 752133 h 853553"/>
                <a:gd name="connsiteX18" fmla="*/ 693722 w 1461736"/>
                <a:gd name="connsiteY18" fmla="*/ 759210 h 853553"/>
                <a:gd name="connsiteX19" fmla="*/ 690435 w 1461736"/>
                <a:gd name="connsiteY19" fmla="*/ 778658 h 853553"/>
                <a:gd name="connsiteX20" fmla="*/ 689431 w 1461736"/>
                <a:gd name="connsiteY20" fmla="*/ 778714 h 853553"/>
                <a:gd name="connsiteX21" fmla="*/ 679847 w 1461736"/>
                <a:gd name="connsiteY21" fmla="*/ 777265 h 853553"/>
                <a:gd name="connsiteX22" fmla="*/ 679512 w 1461736"/>
                <a:gd name="connsiteY22" fmla="*/ 777098 h 853553"/>
                <a:gd name="connsiteX23" fmla="*/ 679345 w 1461736"/>
                <a:gd name="connsiteY23" fmla="*/ 777042 h 853553"/>
                <a:gd name="connsiteX24" fmla="*/ 679178 w 1461736"/>
                <a:gd name="connsiteY24" fmla="*/ 776931 h 853553"/>
                <a:gd name="connsiteX25" fmla="*/ 677005 w 1461736"/>
                <a:gd name="connsiteY25" fmla="*/ 775482 h 853553"/>
                <a:gd name="connsiteX26" fmla="*/ 676837 w 1461736"/>
                <a:gd name="connsiteY26" fmla="*/ 775370 h 853553"/>
                <a:gd name="connsiteX27" fmla="*/ 614146 w 1461736"/>
                <a:gd name="connsiteY27" fmla="*/ 711509 h 853553"/>
                <a:gd name="connsiteX28" fmla="*/ 604728 w 1461736"/>
                <a:gd name="connsiteY28" fmla="*/ 700865 h 853553"/>
                <a:gd name="connsiteX29" fmla="*/ 518799 w 1461736"/>
                <a:gd name="connsiteY29" fmla="*/ 589469 h 853553"/>
                <a:gd name="connsiteX30" fmla="*/ 510663 w 1461736"/>
                <a:gd name="connsiteY30" fmla="*/ 577432 h 853553"/>
                <a:gd name="connsiteX31" fmla="*/ 502192 w 1461736"/>
                <a:gd name="connsiteY31" fmla="*/ 564727 h 853553"/>
                <a:gd name="connsiteX32" fmla="*/ 495060 w 1461736"/>
                <a:gd name="connsiteY32" fmla="*/ 553637 h 853553"/>
                <a:gd name="connsiteX33" fmla="*/ 488150 w 1461736"/>
                <a:gd name="connsiteY33" fmla="*/ 542770 h 853553"/>
                <a:gd name="connsiteX34" fmla="*/ 473494 w 1461736"/>
                <a:gd name="connsiteY34" fmla="*/ 519031 h 853553"/>
                <a:gd name="connsiteX35" fmla="*/ 386004 w 1461736"/>
                <a:gd name="connsiteY35" fmla="*/ 349123 h 853553"/>
                <a:gd name="connsiteX36" fmla="*/ 379428 w 1461736"/>
                <a:gd name="connsiteY36" fmla="*/ 331012 h 853553"/>
                <a:gd name="connsiteX37" fmla="*/ 97288 w 1461736"/>
                <a:gd name="connsiteY37" fmla="*/ 474841 h 853553"/>
                <a:gd name="connsiteX38" fmla="*/ 1384 w 1461736"/>
                <a:gd name="connsiteY38" fmla="*/ 577711 h 853553"/>
                <a:gd name="connsiteX39" fmla="*/ 1718 w 1461736"/>
                <a:gd name="connsiteY39" fmla="*/ 588131 h 853553"/>
                <a:gd name="connsiteX40" fmla="*/ 11582 w 1461736"/>
                <a:gd name="connsiteY40" fmla="*/ 592032 h 853553"/>
                <a:gd name="connsiteX41" fmla="*/ 325764 w 1461736"/>
                <a:gd name="connsiteY41" fmla="*/ 654167 h 853553"/>
                <a:gd name="connsiteX42" fmla="*/ 439612 w 1461736"/>
                <a:gd name="connsiteY42" fmla="*/ 769854 h 853553"/>
                <a:gd name="connsiteX43" fmla="*/ 532284 w 1461736"/>
                <a:gd name="connsiteY43" fmla="*/ 853554 h 853553"/>
                <a:gd name="connsiteX44" fmla="*/ 549392 w 1461736"/>
                <a:gd name="connsiteY44" fmla="*/ 840793 h 853553"/>
                <a:gd name="connsiteX45" fmla="*/ 549392 w 1461736"/>
                <a:gd name="connsiteY45" fmla="*/ 840848 h 853553"/>
                <a:gd name="connsiteX46" fmla="*/ 832368 w 1461736"/>
                <a:gd name="connsiteY46" fmla="*/ 749848 h 853553"/>
                <a:gd name="connsiteX47" fmla="*/ 815651 w 1461736"/>
                <a:gd name="connsiteY47" fmla="*/ 734746 h 853553"/>
                <a:gd name="connsiteX48" fmla="*/ 1401608 w 1461736"/>
                <a:gd name="connsiteY48" fmla="*/ 210923 h 853553"/>
                <a:gd name="connsiteX49" fmla="*/ 1311388 w 1461736"/>
                <a:gd name="connsiteY49" fmla="*/ 226303 h 853553"/>
                <a:gd name="connsiteX50" fmla="*/ 1204617 w 1461736"/>
                <a:gd name="connsiteY50" fmla="*/ 196824 h 853553"/>
                <a:gd name="connsiteX51" fmla="*/ 1198209 w 1461736"/>
                <a:gd name="connsiteY51" fmla="*/ 192589 h 853553"/>
                <a:gd name="connsiteX52" fmla="*/ 1192748 w 1461736"/>
                <a:gd name="connsiteY52" fmla="*/ 188688 h 853553"/>
                <a:gd name="connsiteX53" fmla="*/ 1187788 w 1461736"/>
                <a:gd name="connsiteY53" fmla="*/ 184843 h 853553"/>
                <a:gd name="connsiteX54" fmla="*/ 1184110 w 1461736"/>
                <a:gd name="connsiteY54" fmla="*/ 181889 h 853553"/>
                <a:gd name="connsiteX55" fmla="*/ 1179875 w 1461736"/>
                <a:gd name="connsiteY55" fmla="*/ 178267 h 853553"/>
                <a:gd name="connsiteX56" fmla="*/ 1174191 w 1461736"/>
                <a:gd name="connsiteY56" fmla="*/ 173029 h 853553"/>
                <a:gd name="connsiteX57" fmla="*/ 1167671 w 1461736"/>
                <a:gd name="connsiteY57" fmla="*/ 166454 h 853553"/>
                <a:gd name="connsiteX58" fmla="*/ 1163213 w 1461736"/>
                <a:gd name="connsiteY58" fmla="*/ 161661 h 853553"/>
                <a:gd name="connsiteX59" fmla="*/ 1157975 w 1461736"/>
                <a:gd name="connsiteY59" fmla="*/ 155643 h 853553"/>
                <a:gd name="connsiteX60" fmla="*/ 1152012 w 1461736"/>
                <a:gd name="connsiteY60" fmla="*/ 148175 h 853553"/>
                <a:gd name="connsiteX61" fmla="*/ 1151734 w 1461736"/>
                <a:gd name="connsiteY61" fmla="*/ 147841 h 853553"/>
                <a:gd name="connsiteX62" fmla="*/ 1146328 w 1461736"/>
                <a:gd name="connsiteY62" fmla="*/ 140429 h 853553"/>
                <a:gd name="connsiteX63" fmla="*/ 1140867 w 1461736"/>
                <a:gd name="connsiteY63" fmla="*/ 132349 h 853553"/>
                <a:gd name="connsiteX64" fmla="*/ 1131449 w 1461736"/>
                <a:gd name="connsiteY64" fmla="*/ 116467 h 853553"/>
                <a:gd name="connsiteX65" fmla="*/ 1129833 w 1461736"/>
                <a:gd name="connsiteY65" fmla="*/ 113402 h 853553"/>
                <a:gd name="connsiteX66" fmla="*/ 1125932 w 1461736"/>
                <a:gd name="connsiteY66" fmla="*/ 105824 h 853553"/>
                <a:gd name="connsiteX67" fmla="*/ 1121697 w 1461736"/>
                <a:gd name="connsiteY67" fmla="*/ 96740 h 853553"/>
                <a:gd name="connsiteX68" fmla="*/ 1117574 w 1461736"/>
                <a:gd name="connsiteY68" fmla="*/ 87100 h 853553"/>
                <a:gd name="connsiteX69" fmla="*/ 1114174 w 1461736"/>
                <a:gd name="connsiteY69" fmla="*/ 78406 h 853553"/>
                <a:gd name="connsiteX70" fmla="*/ 1113673 w 1461736"/>
                <a:gd name="connsiteY70" fmla="*/ 77013 h 853553"/>
                <a:gd name="connsiteX71" fmla="*/ 1110385 w 1461736"/>
                <a:gd name="connsiteY71" fmla="*/ 67540 h 853553"/>
                <a:gd name="connsiteX72" fmla="*/ 1109939 w 1461736"/>
                <a:gd name="connsiteY72" fmla="*/ 66147 h 853553"/>
                <a:gd name="connsiteX73" fmla="*/ 1104032 w 1461736"/>
                <a:gd name="connsiteY73" fmla="*/ 45918 h 853553"/>
                <a:gd name="connsiteX74" fmla="*/ 1103754 w 1461736"/>
                <a:gd name="connsiteY74" fmla="*/ 44971 h 853553"/>
                <a:gd name="connsiteX75" fmla="*/ 1101524 w 1461736"/>
                <a:gd name="connsiteY75" fmla="*/ 35887 h 853553"/>
                <a:gd name="connsiteX76" fmla="*/ 1101134 w 1461736"/>
                <a:gd name="connsiteY76" fmla="*/ 34216 h 853553"/>
                <a:gd name="connsiteX77" fmla="*/ 1099240 w 1461736"/>
                <a:gd name="connsiteY77" fmla="*/ 25411 h 853553"/>
                <a:gd name="connsiteX78" fmla="*/ 1099128 w 1461736"/>
                <a:gd name="connsiteY78" fmla="*/ 24910 h 853553"/>
                <a:gd name="connsiteX79" fmla="*/ 1097791 w 1461736"/>
                <a:gd name="connsiteY79" fmla="*/ 17944 h 853553"/>
                <a:gd name="connsiteX80" fmla="*/ 1097457 w 1461736"/>
                <a:gd name="connsiteY80" fmla="*/ 16161 h 853553"/>
                <a:gd name="connsiteX81" fmla="*/ 1096175 w 1461736"/>
                <a:gd name="connsiteY81" fmla="*/ 8415 h 853553"/>
                <a:gd name="connsiteX82" fmla="*/ 1094893 w 1461736"/>
                <a:gd name="connsiteY82" fmla="*/ 0 h 853553"/>
                <a:gd name="connsiteX83" fmla="*/ 1044907 w 1461736"/>
                <a:gd name="connsiteY83" fmla="*/ 30538 h 853553"/>
                <a:gd name="connsiteX84" fmla="*/ 965107 w 1461736"/>
                <a:gd name="connsiteY84" fmla="*/ 80468 h 853553"/>
                <a:gd name="connsiteX85" fmla="*/ 856108 w 1461736"/>
                <a:gd name="connsiteY85" fmla="*/ 148677 h 853553"/>
                <a:gd name="connsiteX86" fmla="*/ 829972 w 1461736"/>
                <a:gd name="connsiteY86" fmla="*/ 165060 h 853553"/>
                <a:gd name="connsiteX87" fmla="*/ 829972 w 1461736"/>
                <a:gd name="connsiteY87" fmla="*/ 165060 h 853553"/>
                <a:gd name="connsiteX88" fmla="*/ 827576 w 1461736"/>
                <a:gd name="connsiteY88" fmla="*/ 166565 h 853553"/>
                <a:gd name="connsiteX89" fmla="*/ 834207 w 1461736"/>
                <a:gd name="connsiteY89" fmla="*/ 177153 h 853553"/>
                <a:gd name="connsiteX90" fmla="*/ 840226 w 1461736"/>
                <a:gd name="connsiteY90" fmla="*/ 186459 h 853553"/>
                <a:gd name="connsiteX91" fmla="*/ 844795 w 1461736"/>
                <a:gd name="connsiteY91" fmla="*/ 193425 h 853553"/>
                <a:gd name="connsiteX92" fmla="*/ 850424 w 1461736"/>
                <a:gd name="connsiteY92" fmla="*/ 201617 h 853553"/>
                <a:gd name="connsiteX93" fmla="*/ 853433 w 1461736"/>
                <a:gd name="connsiteY93" fmla="*/ 206019 h 853553"/>
                <a:gd name="connsiteX94" fmla="*/ 867141 w 1461736"/>
                <a:gd name="connsiteY94" fmla="*/ 225411 h 853553"/>
                <a:gd name="connsiteX95" fmla="*/ 911388 w 1461736"/>
                <a:gd name="connsiteY95" fmla="*/ 282754 h 853553"/>
                <a:gd name="connsiteX96" fmla="*/ 953795 w 1461736"/>
                <a:gd name="connsiteY96" fmla="*/ 332015 h 853553"/>
                <a:gd name="connsiteX97" fmla="*/ 963269 w 1461736"/>
                <a:gd name="connsiteY97" fmla="*/ 342436 h 853553"/>
                <a:gd name="connsiteX98" fmla="*/ 969398 w 1461736"/>
                <a:gd name="connsiteY98" fmla="*/ 349011 h 853553"/>
                <a:gd name="connsiteX99" fmla="*/ 975584 w 1461736"/>
                <a:gd name="connsiteY99" fmla="*/ 355643 h 853553"/>
                <a:gd name="connsiteX100" fmla="*/ 1001887 w 1461736"/>
                <a:gd name="connsiteY100" fmla="*/ 382670 h 853553"/>
                <a:gd name="connsiteX101" fmla="*/ 1008797 w 1461736"/>
                <a:gd name="connsiteY101" fmla="*/ 389524 h 853553"/>
                <a:gd name="connsiteX102" fmla="*/ 1025849 w 1461736"/>
                <a:gd name="connsiteY102" fmla="*/ 406075 h 853553"/>
                <a:gd name="connsiteX103" fmla="*/ 1037440 w 1461736"/>
                <a:gd name="connsiteY103" fmla="*/ 417053 h 853553"/>
                <a:gd name="connsiteX104" fmla="*/ 1051427 w 1461736"/>
                <a:gd name="connsiteY104" fmla="*/ 429926 h 853553"/>
                <a:gd name="connsiteX105" fmla="*/ 1058281 w 1461736"/>
                <a:gd name="connsiteY105" fmla="*/ 438730 h 853553"/>
                <a:gd name="connsiteX106" fmla="*/ 1060120 w 1461736"/>
                <a:gd name="connsiteY106" fmla="*/ 443300 h 853553"/>
                <a:gd name="connsiteX107" fmla="*/ 1061235 w 1461736"/>
                <a:gd name="connsiteY107" fmla="*/ 448204 h 853553"/>
                <a:gd name="connsiteX108" fmla="*/ 1061235 w 1461736"/>
                <a:gd name="connsiteY108" fmla="*/ 448204 h 853553"/>
                <a:gd name="connsiteX109" fmla="*/ 1061235 w 1461736"/>
                <a:gd name="connsiteY109" fmla="*/ 448427 h 853553"/>
                <a:gd name="connsiteX110" fmla="*/ 1061402 w 1461736"/>
                <a:gd name="connsiteY110" fmla="*/ 449764 h 853553"/>
                <a:gd name="connsiteX111" fmla="*/ 1061290 w 1461736"/>
                <a:gd name="connsiteY111" fmla="*/ 458847 h 853553"/>
                <a:gd name="connsiteX112" fmla="*/ 1060900 w 1461736"/>
                <a:gd name="connsiteY112" fmla="*/ 461745 h 853553"/>
                <a:gd name="connsiteX113" fmla="*/ 1060677 w 1461736"/>
                <a:gd name="connsiteY113" fmla="*/ 462748 h 853553"/>
                <a:gd name="connsiteX114" fmla="*/ 1060176 w 1461736"/>
                <a:gd name="connsiteY114" fmla="*/ 465144 h 853553"/>
                <a:gd name="connsiteX115" fmla="*/ 1059451 w 1461736"/>
                <a:gd name="connsiteY115" fmla="*/ 467931 h 853553"/>
                <a:gd name="connsiteX116" fmla="*/ 1058727 w 1461736"/>
                <a:gd name="connsiteY116" fmla="*/ 470438 h 853553"/>
                <a:gd name="connsiteX117" fmla="*/ 1057613 w 1461736"/>
                <a:gd name="connsiteY117" fmla="*/ 473615 h 853553"/>
                <a:gd name="connsiteX118" fmla="*/ 1055105 w 1461736"/>
                <a:gd name="connsiteY118" fmla="*/ 479689 h 853553"/>
                <a:gd name="connsiteX119" fmla="*/ 1053823 w 1461736"/>
                <a:gd name="connsiteY119" fmla="*/ 482419 h 853553"/>
                <a:gd name="connsiteX120" fmla="*/ 1051873 w 1461736"/>
                <a:gd name="connsiteY120" fmla="*/ 486209 h 853553"/>
                <a:gd name="connsiteX121" fmla="*/ 1049031 w 1461736"/>
                <a:gd name="connsiteY121" fmla="*/ 491391 h 853553"/>
                <a:gd name="connsiteX122" fmla="*/ 1047247 w 1461736"/>
                <a:gd name="connsiteY122" fmla="*/ 494289 h 853553"/>
                <a:gd name="connsiteX123" fmla="*/ 1043737 w 1461736"/>
                <a:gd name="connsiteY123" fmla="*/ 499639 h 853553"/>
                <a:gd name="connsiteX124" fmla="*/ 1040505 w 1461736"/>
                <a:gd name="connsiteY124" fmla="*/ 504264 h 853553"/>
                <a:gd name="connsiteX125" fmla="*/ 1101915 w 1461736"/>
                <a:gd name="connsiteY125" fmla="*/ 556479 h 853553"/>
                <a:gd name="connsiteX126" fmla="*/ 1149504 w 1461736"/>
                <a:gd name="connsiteY126" fmla="*/ 508053 h 853553"/>
                <a:gd name="connsiteX127" fmla="*/ 1152681 w 1461736"/>
                <a:gd name="connsiteY127" fmla="*/ 504431 h 853553"/>
                <a:gd name="connsiteX128" fmla="*/ 1156136 w 1461736"/>
                <a:gd name="connsiteY128" fmla="*/ 500475 h 853553"/>
                <a:gd name="connsiteX129" fmla="*/ 1159368 w 1461736"/>
                <a:gd name="connsiteY129" fmla="*/ 496797 h 853553"/>
                <a:gd name="connsiteX130" fmla="*/ 1174191 w 1461736"/>
                <a:gd name="connsiteY130" fmla="*/ 478964 h 853553"/>
                <a:gd name="connsiteX131" fmla="*/ 1184890 w 1461736"/>
                <a:gd name="connsiteY131" fmla="*/ 465423 h 853553"/>
                <a:gd name="connsiteX132" fmla="*/ 1196816 w 1461736"/>
                <a:gd name="connsiteY132" fmla="*/ 449541 h 853553"/>
                <a:gd name="connsiteX133" fmla="*/ 1203057 w 1461736"/>
                <a:gd name="connsiteY133" fmla="*/ 440848 h 853553"/>
                <a:gd name="connsiteX134" fmla="*/ 1212029 w 1461736"/>
                <a:gd name="connsiteY134" fmla="*/ 427808 h 853553"/>
                <a:gd name="connsiteX135" fmla="*/ 1215428 w 1461736"/>
                <a:gd name="connsiteY135" fmla="*/ 422737 h 853553"/>
                <a:gd name="connsiteX136" fmla="*/ 1218828 w 1461736"/>
                <a:gd name="connsiteY136" fmla="*/ 417555 h 853553"/>
                <a:gd name="connsiteX137" fmla="*/ 1235155 w 1461736"/>
                <a:gd name="connsiteY137" fmla="*/ 390973 h 853553"/>
                <a:gd name="connsiteX138" fmla="*/ 1239836 w 1461736"/>
                <a:gd name="connsiteY138" fmla="*/ 382781 h 853553"/>
                <a:gd name="connsiteX139" fmla="*/ 1244796 w 1461736"/>
                <a:gd name="connsiteY139" fmla="*/ 373754 h 853553"/>
                <a:gd name="connsiteX140" fmla="*/ 1259006 w 1461736"/>
                <a:gd name="connsiteY140" fmla="*/ 345780 h 853553"/>
                <a:gd name="connsiteX141" fmla="*/ 1263464 w 1461736"/>
                <a:gd name="connsiteY141" fmla="*/ 336139 h 853553"/>
                <a:gd name="connsiteX142" fmla="*/ 1263464 w 1461736"/>
                <a:gd name="connsiteY142" fmla="*/ 336139 h 853553"/>
                <a:gd name="connsiteX143" fmla="*/ 1267755 w 1461736"/>
                <a:gd name="connsiteY143" fmla="*/ 326331 h 853553"/>
                <a:gd name="connsiteX144" fmla="*/ 1271879 w 1461736"/>
                <a:gd name="connsiteY144" fmla="*/ 316356 h 853553"/>
                <a:gd name="connsiteX145" fmla="*/ 1275278 w 1461736"/>
                <a:gd name="connsiteY145" fmla="*/ 307607 h 853553"/>
                <a:gd name="connsiteX146" fmla="*/ 1275779 w 1461736"/>
                <a:gd name="connsiteY146" fmla="*/ 306214 h 853553"/>
                <a:gd name="connsiteX147" fmla="*/ 1284974 w 1461736"/>
                <a:gd name="connsiteY147" fmla="*/ 279633 h 853553"/>
                <a:gd name="connsiteX148" fmla="*/ 1285309 w 1461736"/>
                <a:gd name="connsiteY148" fmla="*/ 278518 h 853553"/>
                <a:gd name="connsiteX149" fmla="*/ 1287426 w 1461736"/>
                <a:gd name="connsiteY149" fmla="*/ 271497 h 853553"/>
                <a:gd name="connsiteX150" fmla="*/ 1289432 w 1461736"/>
                <a:gd name="connsiteY150" fmla="*/ 264364 h 853553"/>
                <a:gd name="connsiteX151" fmla="*/ 1291160 w 1461736"/>
                <a:gd name="connsiteY151" fmla="*/ 258011 h 853553"/>
                <a:gd name="connsiteX152" fmla="*/ 1291438 w 1461736"/>
                <a:gd name="connsiteY152" fmla="*/ 257175 h 853553"/>
                <a:gd name="connsiteX153" fmla="*/ 1291773 w 1461736"/>
                <a:gd name="connsiteY153" fmla="*/ 256339 h 853553"/>
                <a:gd name="connsiteX154" fmla="*/ 1295005 w 1461736"/>
                <a:gd name="connsiteY154" fmla="*/ 252439 h 853553"/>
                <a:gd name="connsiteX155" fmla="*/ 1295339 w 1461736"/>
                <a:gd name="connsiteY155" fmla="*/ 252271 h 853553"/>
                <a:gd name="connsiteX156" fmla="*/ 1296955 w 1461736"/>
                <a:gd name="connsiteY156" fmla="*/ 251436 h 853553"/>
                <a:gd name="connsiteX157" fmla="*/ 1305648 w 1461736"/>
                <a:gd name="connsiteY157" fmla="*/ 252327 h 853553"/>
                <a:gd name="connsiteX158" fmla="*/ 1315958 w 1461736"/>
                <a:gd name="connsiteY158" fmla="*/ 259739 h 853553"/>
                <a:gd name="connsiteX159" fmla="*/ 1319413 w 1461736"/>
                <a:gd name="connsiteY159" fmla="*/ 262469 h 853553"/>
                <a:gd name="connsiteX160" fmla="*/ 1319413 w 1461736"/>
                <a:gd name="connsiteY160" fmla="*/ 262469 h 853553"/>
                <a:gd name="connsiteX161" fmla="*/ 1322255 w 1461736"/>
                <a:gd name="connsiteY161" fmla="*/ 264810 h 853553"/>
                <a:gd name="connsiteX162" fmla="*/ 1359313 w 1461736"/>
                <a:gd name="connsiteY162" fmla="*/ 301477 h 853553"/>
                <a:gd name="connsiteX163" fmla="*/ 1363826 w 1461736"/>
                <a:gd name="connsiteY163" fmla="*/ 307050 h 853553"/>
                <a:gd name="connsiteX164" fmla="*/ 1372631 w 1461736"/>
                <a:gd name="connsiteY164" fmla="*/ 318808 h 853553"/>
                <a:gd name="connsiteX165" fmla="*/ 1375417 w 1461736"/>
                <a:gd name="connsiteY165" fmla="*/ 322932 h 853553"/>
                <a:gd name="connsiteX166" fmla="*/ 1379262 w 1461736"/>
                <a:gd name="connsiteY166" fmla="*/ 328783 h 853553"/>
                <a:gd name="connsiteX167" fmla="*/ 1383052 w 1461736"/>
                <a:gd name="connsiteY167" fmla="*/ 335024 h 853553"/>
                <a:gd name="connsiteX168" fmla="*/ 1386730 w 1461736"/>
                <a:gd name="connsiteY168" fmla="*/ 341544 h 853553"/>
                <a:gd name="connsiteX169" fmla="*/ 1391466 w 1461736"/>
                <a:gd name="connsiteY169" fmla="*/ 350683 h 853553"/>
                <a:gd name="connsiteX170" fmla="*/ 1446691 w 1461736"/>
                <a:gd name="connsiteY170" fmla="*/ 227696 h 853553"/>
                <a:gd name="connsiteX171" fmla="*/ 1461737 w 1461736"/>
                <a:gd name="connsiteY171" fmla="*/ 184453 h 853553"/>
                <a:gd name="connsiteX172" fmla="*/ 1401553 w 1461736"/>
                <a:gd name="connsiteY172" fmla="*/ 210867 h 85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1461736" h="853553">
                  <a:moveTo>
                    <a:pt x="815595" y="734746"/>
                  </a:moveTo>
                  <a:lnTo>
                    <a:pt x="815539" y="734746"/>
                  </a:lnTo>
                  <a:cubicBezTo>
                    <a:pt x="815539" y="734746"/>
                    <a:pt x="806233" y="726220"/>
                    <a:pt x="806233" y="726220"/>
                  </a:cubicBezTo>
                  <a:lnTo>
                    <a:pt x="791521" y="712902"/>
                  </a:lnTo>
                  <a:lnTo>
                    <a:pt x="732285" y="659182"/>
                  </a:lnTo>
                  <a:cubicBezTo>
                    <a:pt x="723313" y="673726"/>
                    <a:pt x="716347" y="687324"/>
                    <a:pt x="710997" y="699695"/>
                  </a:cubicBezTo>
                  <a:cubicBezTo>
                    <a:pt x="709939" y="702146"/>
                    <a:pt x="708936" y="704487"/>
                    <a:pt x="708044" y="706828"/>
                  </a:cubicBezTo>
                  <a:cubicBezTo>
                    <a:pt x="708044" y="706828"/>
                    <a:pt x="708044" y="706939"/>
                    <a:pt x="708044" y="706939"/>
                  </a:cubicBezTo>
                  <a:cubicBezTo>
                    <a:pt x="707152" y="709112"/>
                    <a:pt x="706316" y="711286"/>
                    <a:pt x="705592" y="713347"/>
                  </a:cubicBezTo>
                  <a:cubicBezTo>
                    <a:pt x="704645" y="715744"/>
                    <a:pt x="703864" y="718084"/>
                    <a:pt x="703084" y="720313"/>
                  </a:cubicBezTo>
                  <a:cubicBezTo>
                    <a:pt x="703084" y="720369"/>
                    <a:pt x="703084" y="720425"/>
                    <a:pt x="703084" y="720480"/>
                  </a:cubicBezTo>
                  <a:cubicBezTo>
                    <a:pt x="702471" y="722320"/>
                    <a:pt x="701858" y="724102"/>
                    <a:pt x="701357" y="725886"/>
                  </a:cubicBezTo>
                  <a:cubicBezTo>
                    <a:pt x="700911" y="727223"/>
                    <a:pt x="700521" y="728505"/>
                    <a:pt x="700187" y="729731"/>
                  </a:cubicBezTo>
                  <a:cubicBezTo>
                    <a:pt x="699852" y="730734"/>
                    <a:pt x="699574" y="731681"/>
                    <a:pt x="699351" y="732629"/>
                  </a:cubicBezTo>
                  <a:cubicBezTo>
                    <a:pt x="698961" y="733799"/>
                    <a:pt x="698682" y="734969"/>
                    <a:pt x="698403" y="736084"/>
                  </a:cubicBezTo>
                  <a:cubicBezTo>
                    <a:pt x="697958" y="737700"/>
                    <a:pt x="697567" y="739204"/>
                    <a:pt x="697233" y="740709"/>
                  </a:cubicBezTo>
                  <a:cubicBezTo>
                    <a:pt x="696843" y="742437"/>
                    <a:pt x="696453" y="744052"/>
                    <a:pt x="696119" y="745613"/>
                  </a:cubicBezTo>
                  <a:cubicBezTo>
                    <a:pt x="695617" y="747953"/>
                    <a:pt x="695227" y="750127"/>
                    <a:pt x="694837" y="752133"/>
                  </a:cubicBezTo>
                  <a:cubicBezTo>
                    <a:pt x="694335" y="754808"/>
                    <a:pt x="694001" y="757204"/>
                    <a:pt x="693722" y="759210"/>
                  </a:cubicBezTo>
                  <a:lnTo>
                    <a:pt x="690435" y="778658"/>
                  </a:lnTo>
                  <a:cubicBezTo>
                    <a:pt x="690044" y="778714"/>
                    <a:pt x="689766" y="778714"/>
                    <a:pt x="689431" y="778714"/>
                  </a:cubicBezTo>
                  <a:cubicBezTo>
                    <a:pt x="684360" y="778714"/>
                    <a:pt x="681407" y="777878"/>
                    <a:pt x="679847" y="777265"/>
                  </a:cubicBezTo>
                  <a:cubicBezTo>
                    <a:pt x="679735" y="777209"/>
                    <a:pt x="679624" y="777154"/>
                    <a:pt x="679512" y="777098"/>
                  </a:cubicBezTo>
                  <a:cubicBezTo>
                    <a:pt x="679457" y="777098"/>
                    <a:pt x="679401" y="777098"/>
                    <a:pt x="679345" y="777042"/>
                  </a:cubicBezTo>
                  <a:cubicBezTo>
                    <a:pt x="679345" y="777042"/>
                    <a:pt x="679234" y="777042"/>
                    <a:pt x="679178" y="776931"/>
                  </a:cubicBezTo>
                  <a:cubicBezTo>
                    <a:pt x="678342" y="776597"/>
                    <a:pt x="677673" y="776039"/>
                    <a:pt x="677005" y="775482"/>
                  </a:cubicBezTo>
                  <a:cubicBezTo>
                    <a:pt x="676949" y="775426"/>
                    <a:pt x="676893" y="775426"/>
                    <a:pt x="676837" y="775370"/>
                  </a:cubicBezTo>
                  <a:cubicBezTo>
                    <a:pt x="654714" y="754919"/>
                    <a:pt x="633817" y="733465"/>
                    <a:pt x="614146" y="711509"/>
                  </a:cubicBezTo>
                  <a:cubicBezTo>
                    <a:pt x="610969" y="707942"/>
                    <a:pt x="607849" y="704431"/>
                    <a:pt x="604728" y="700865"/>
                  </a:cubicBezTo>
                  <a:cubicBezTo>
                    <a:pt x="572686" y="664142"/>
                    <a:pt x="543987" y="626248"/>
                    <a:pt x="518799" y="589469"/>
                  </a:cubicBezTo>
                  <a:cubicBezTo>
                    <a:pt x="516068" y="585457"/>
                    <a:pt x="513338" y="581444"/>
                    <a:pt x="510663" y="577432"/>
                  </a:cubicBezTo>
                  <a:cubicBezTo>
                    <a:pt x="507765" y="573197"/>
                    <a:pt x="504923" y="568906"/>
                    <a:pt x="502192" y="564727"/>
                  </a:cubicBezTo>
                  <a:cubicBezTo>
                    <a:pt x="499796" y="560993"/>
                    <a:pt x="497400" y="557315"/>
                    <a:pt x="495060" y="553637"/>
                  </a:cubicBezTo>
                  <a:cubicBezTo>
                    <a:pt x="492719" y="550015"/>
                    <a:pt x="490379" y="546393"/>
                    <a:pt x="488150" y="542770"/>
                  </a:cubicBezTo>
                  <a:cubicBezTo>
                    <a:pt x="483078" y="534746"/>
                    <a:pt x="478175" y="526833"/>
                    <a:pt x="473494" y="519031"/>
                  </a:cubicBezTo>
                  <a:cubicBezTo>
                    <a:pt x="424901" y="438117"/>
                    <a:pt x="395533" y="371636"/>
                    <a:pt x="386004" y="349123"/>
                  </a:cubicBezTo>
                  <a:lnTo>
                    <a:pt x="379428" y="331012"/>
                  </a:lnTo>
                  <a:cubicBezTo>
                    <a:pt x="341925" y="343160"/>
                    <a:pt x="203613" y="391530"/>
                    <a:pt x="97288" y="474841"/>
                  </a:cubicBezTo>
                  <a:cubicBezTo>
                    <a:pt x="59171" y="504654"/>
                    <a:pt x="25179" y="538981"/>
                    <a:pt x="1384" y="577711"/>
                  </a:cubicBezTo>
                  <a:cubicBezTo>
                    <a:pt x="-567" y="580943"/>
                    <a:pt x="-455" y="585122"/>
                    <a:pt x="1718" y="588131"/>
                  </a:cubicBezTo>
                  <a:cubicBezTo>
                    <a:pt x="3947" y="591308"/>
                    <a:pt x="7792" y="592868"/>
                    <a:pt x="11582" y="592032"/>
                  </a:cubicBezTo>
                  <a:cubicBezTo>
                    <a:pt x="13421" y="591698"/>
                    <a:pt x="200604" y="553637"/>
                    <a:pt x="325764" y="654167"/>
                  </a:cubicBezTo>
                  <a:cubicBezTo>
                    <a:pt x="385725" y="702314"/>
                    <a:pt x="415594" y="739761"/>
                    <a:pt x="439612" y="769854"/>
                  </a:cubicBezTo>
                  <a:cubicBezTo>
                    <a:pt x="465636" y="802565"/>
                    <a:pt x="486701" y="828979"/>
                    <a:pt x="532284" y="853554"/>
                  </a:cubicBezTo>
                  <a:lnTo>
                    <a:pt x="549392" y="840793"/>
                  </a:lnTo>
                  <a:cubicBezTo>
                    <a:pt x="549392" y="840793"/>
                    <a:pt x="549392" y="840848"/>
                    <a:pt x="549392" y="840848"/>
                  </a:cubicBezTo>
                  <a:cubicBezTo>
                    <a:pt x="571460" y="830149"/>
                    <a:pt x="675166" y="782559"/>
                    <a:pt x="832368" y="749848"/>
                  </a:cubicBezTo>
                  <a:lnTo>
                    <a:pt x="815651" y="734746"/>
                  </a:lnTo>
                  <a:close/>
                  <a:moveTo>
                    <a:pt x="1401608" y="210923"/>
                  </a:moveTo>
                  <a:cubicBezTo>
                    <a:pt x="1370123" y="221176"/>
                    <a:pt x="1339864" y="226303"/>
                    <a:pt x="1311388" y="226303"/>
                  </a:cubicBezTo>
                  <a:cubicBezTo>
                    <a:pt x="1271879" y="226303"/>
                    <a:pt x="1235824" y="216440"/>
                    <a:pt x="1204617" y="196824"/>
                  </a:cubicBezTo>
                  <a:cubicBezTo>
                    <a:pt x="1202444" y="195487"/>
                    <a:pt x="1200327" y="194038"/>
                    <a:pt x="1198209" y="192589"/>
                  </a:cubicBezTo>
                  <a:cubicBezTo>
                    <a:pt x="1196370" y="191363"/>
                    <a:pt x="1194531" y="190026"/>
                    <a:pt x="1192748" y="188688"/>
                  </a:cubicBezTo>
                  <a:cubicBezTo>
                    <a:pt x="1191076" y="187462"/>
                    <a:pt x="1189404" y="186180"/>
                    <a:pt x="1187788" y="184843"/>
                  </a:cubicBezTo>
                  <a:cubicBezTo>
                    <a:pt x="1186562" y="183896"/>
                    <a:pt x="1185336" y="182948"/>
                    <a:pt x="1184110" y="181889"/>
                  </a:cubicBezTo>
                  <a:cubicBezTo>
                    <a:pt x="1182661" y="180719"/>
                    <a:pt x="1181268" y="179493"/>
                    <a:pt x="1179875" y="178267"/>
                  </a:cubicBezTo>
                  <a:cubicBezTo>
                    <a:pt x="1177980" y="176595"/>
                    <a:pt x="1176030" y="174812"/>
                    <a:pt x="1174191" y="173029"/>
                  </a:cubicBezTo>
                  <a:cubicBezTo>
                    <a:pt x="1171906" y="170912"/>
                    <a:pt x="1169733" y="168738"/>
                    <a:pt x="1167671" y="166454"/>
                  </a:cubicBezTo>
                  <a:cubicBezTo>
                    <a:pt x="1166111" y="164893"/>
                    <a:pt x="1164662" y="163277"/>
                    <a:pt x="1163213" y="161661"/>
                  </a:cubicBezTo>
                  <a:cubicBezTo>
                    <a:pt x="1161430" y="159711"/>
                    <a:pt x="1159702" y="157705"/>
                    <a:pt x="1157975" y="155643"/>
                  </a:cubicBezTo>
                  <a:cubicBezTo>
                    <a:pt x="1155913" y="153191"/>
                    <a:pt x="1153907" y="150739"/>
                    <a:pt x="1152012" y="148175"/>
                  </a:cubicBezTo>
                  <a:cubicBezTo>
                    <a:pt x="1151901" y="148064"/>
                    <a:pt x="1151789" y="147953"/>
                    <a:pt x="1151734" y="147841"/>
                  </a:cubicBezTo>
                  <a:cubicBezTo>
                    <a:pt x="1149895" y="145445"/>
                    <a:pt x="1148056" y="142937"/>
                    <a:pt x="1146328" y="140429"/>
                  </a:cubicBezTo>
                  <a:cubicBezTo>
                    <a:pt x="1144433" y="137755"/>
                    <a:pt x="1142650" y="135080"/>
                    <a:pt x="1140867" y="132349"/>
                  </a:cubicBezTo>
                  <a:cubicBezTo>
                    <a:pt x="1137579" y="127222"/>
                    <a:pt x="1134403" y="121928"/>
                    <a:pt x="1131449" y="116467"/>
                  </a:cubicBezTo>
                  <a:cubicBezTo>
                    <a:pt x="1130892" y="115464"/>
                    <a:pt x="1130335" y="114405"/>
                    <a:pt x="1129833" y="113402"/>
                  </a:cubicBezTo>
                  <a:cubicBezTo>
                    <a:pt x="1128440" y="110895"/>
                    <a:pt x="1127158" y="108387"/>
                    <a:pt x="1125932" y="105824"/>
                  </a:cubicBezTo>
                  <a:cubicBezTo>
                    <a:pt x="1124484" y="102870"/>
                    <a:pt x="1123035" y="99805"/>
                    <a:pt x="1121697" y="96740"/>
                  </a:cubicBezTo>
                  <a:cubicBezTo>
                    <a:pt x="1120248" y="93564"/>
                    <a:pt x="1118911" y="90388"/>
                    <a:pt x="1117574" y="87100"/>
                  </a:cubicBezTo>
                  <a:cubicBezTo>
                    <a:pt x="1116403" y="84258"/>
                    <a:pt x="1115289" y="81360"/>
                    <a:pt x="1114174" y="78406"/>
                  </a:cubicBezTo>
                  <a:cubicBezTo>
                    <a:pt x="1114007" y="77905"/>
                    <a:pt x="1113840" y="77459"/>
                    <a:pt x="1113673" y="77013"/>
                  </a:cubicBezTo>
                  <a:cubicBezTo>
                    <a:pt x="1112558" y="73893"/>
                    <a:pt x="1111444" y="70716"/>
                    <a:pt x="1110385" y="67540"/>
                  </a:cubicBezTo>
                  <a:cubicBezTo>
                    <a:pt x="1110218" y="67094"/>
                    <a:pt x="1110051" y="66593"/>
                    <a:pt x="1109939" y="66147"/>
                  </a:cubicBezTo>
                  <a:cubicBezTo>
                    <a:pt x="1107766" y="59571"/>
                    <a:pt x="1105815" y="52828"/>
                    <a:pt x="1104032" y="45918"/>
                  </a:cubicBezTo>
                  <a:cubicBezTo>
                    <a:pt x="1103865" y="45640"/>
                    <a:pt x="1103809" y="45305"/>
                    <a:pt x="1103754" y="44971"/>
                  </a:cubicBezTo>
                  <a:cubicBezTo>
                    <a:pt x="1102973" y="41962"/>
                    <a:pt x="1102193" y="38953"/>
                    <a:pt x="1101524" y="35887"/>
                  </a:cubicBezTo>
                  <a:cubicBezTo>
                    <a:pt x="1101357" y="35330"/>
                    <a:pt x="1101246" y="34773"/>
                    <a:pt x="1101134" y="34216"/>
                  </a:cubicBezTo>
                  <a:cubicBezTo>
                    <a:pt x="1100466" y="31318"/>
                    <a:pt x="1099853" y="28365"/>
                    <a:pt x="1099240" y="25411"/>
                  </a:cubicBezTo>
                  <a:cubicBezTo>
                    <a:pt x="1099184" y="25244"/>
                    <a:pt x="1099128" y="25077"/>
                    <a:pt x="1099128" y="24910"/>
                  </a:cubicBezTo>
                  <a:cubicBezTo>
                    <a:pt x="1098683" y="22625"/>
                    <a:pt x="1098181" y="20284"/>
                    <a:pt x="1097791" y="17944"/>
                  </a:cubicBezTo>
                  <a:cubicBezTo>
                    <a:pt x="1097679" y="17387"/>
                    <a:pt x="1097568" y="16774"/>
                    <a:pt x="1097457" y="16161"/>
                  </a:cubicBezTo>
                  <a:cubicBezTo>
                    <a:pt x="1097011" y="13597"/>
                    <a:pt x="1096565" y="11034"/>
                    <a:pt x="1096175" y="8415"/>
                  </a:cubicBezTo>
                  <a:cubicBezTo>
                    <a:pt x="1095729" y="5628"/>
                    <a:pt x="1095283" y="2842"/>
                    <a:pt x="1094893" y="0"/>
                  </a:cubicBezTo>
                  <a:lnTo>
                    <a:pt x="1044907" y="30538"/>
                  </a:lnTo>
                  <a:lnTo>
                    <a:pt x="965107" y="80468"/>
                  </a:lnTo>
                  <a:lnTo>
                    <a:pt x="856108" y="148677"/>
                  </a:lnTo>
                  <a:lnTo>
                    <a:pt x="829972" y="165060"/>
                  </a:lnTo>
                  <a:lnTo>
                    <a:pt x="829972" y="165060"/>
                  </a:lnTo>
                  <a:lnTo>
                    <a:pt x="827576" y="166565"/>
                  </a:lnTo>
                  <a:cubicBezTo>
                    <a:pt x="829303" y="169407"/>
                    <a:pt x="831477" y="172918"/>
                    <a:pt x="834207" y="177153"/>
                  </a:cubicBezTo>
                  <a:cubicBezTo>
                    <a:pt x="835935" y="179939"/>
                    <a:pt x="837941" y="183060"/>
                    <a:pt x="840226" y="186459"/>
                  </a:cubicBezTo>
                  <a:cubicBezTo>
                    <a:pt x="841675" y="188688"/>
                    <a:pt x="843179" y="190973"/>
                    <a:pt x="844795" y="193425"/>
                  </a:cubicBezTo>
                  <a:cubicBezTo>
                    <a:pt x="846578" y="196044"/>
                    <a:pt x="848417" y="198775"/>
                    <a:pt x="850424" y="201617"/>
                  </a:cubicBezTo>
                  <a:cubicBezTo>
                    <a:pt x="851371" y="203065"/>
                    <a:pt x="852374" y="204514"/>
                    <a:pt x="853433" y="206019"/>
                  </a:cubicBezTo>
                  <a:cubicBezTo>
                    <a:pt x="857556" y="212037"/>
                    <a:pt x="862126" y="218501"/>
                    <a:pt x="867141" y="225411"/>
                  </a:cubicBezTo>
                  <a:cubicBezTo>
                    <a:pt x="879345" y="242185"/>
                    <a:pt x="894057" y="261577"/>
                    <a:pt x="911388" y="282754"/>
                  </a:cubicBezTo>
                  <a:cubicBezTo>
                    <a:pt x="924149" y="298301"/>
                    <a:pt x="938248" y="314796"/>
                    <a:pt x="953795" y="332015"/>
                  </a:cubicBezTo>
                  <a:cubicBezTo>
                    <a:pt x="956860" y="335470"/>
                    <a:pt x="960036" y="338981"/>
                    <a:pt x="963269" y="342436"/>
                  </a:cubicBezTo>
                  <a:cubicBezTo>
                    <a:pt x="965275" y="344609"/>
                    <a:pt x="967281" y="346783"/>
                    <a:pt x="969398" y="349011"/>
                  </a:cubicBezTo>
                  <a:cubicBezTo>
                    <a:pt x="971405" y="351241"/>
                    <a:pt x="973522" y="353414"/>
                    <a:pt x="975584" y="355643"/>
                  </a:cubicBezTo>
                  <a:cubicBezTo>
                    <a:pt x="983943" y="364503"/>
                    <a:pt x="992692" y="373531"/>
                    <a:pt x="1001887" y="382670"/>
                  </a:cubicBezTo>
                  <a:cubicBezTo>
                    <a:pt x="1004171" y="384955"/>
                    <a:pt x="1006456" y="387240"/>
                    <a:pt x="1008797" y="389524"/>
                  </a:cubicBezTo>
                  <a:cubicBezTo>
                    <a:pt x="1014369" y="395041"/>
                    <a:pt x="1020053" y="400614"/>
                    <a:pt x="1025849" y="406075"/>
                  </a:cubicBezTo>
                  <a:cubicBezTo>
                    <a:pt x="1029638" y="409753"/>
                    <a:pt x="1033539" y="413431"/>
                    <a:pt x="1037440" y="417053"/>
                  </a:cubicBezTo>
                  <a:cubicBezTo>
                    <a:pt x="1042009" y="421344"/>
                    <a:pt x="1046690" y="425635"/>
                    <a:pt x="1051427" y="429926"/>
                  </a:cubicBezTo>
                  <a:cubicBezTo>
                    <a:pt x="1054380" y="432656"/>
                    <a:pt x="1056609" y="435610"/>
                    <a:pt x="1058281" y="438730"/>
                  </a:cubicBezTo>
                  <a:cubicBezTo>
                    <a:pt x="1059006" y="440235"/>
                    <a:pt x="1059619" y="441739"/>
                    <a:pt x="1060120" y="443300"/>
                  </a:cubicBezTo>
                  <a:cubicBezTo>
                    <a:pt x="1060622" y="444916"/>
                    <a:pt x="1061012" y="446532"/>
                    <a:pt x="1061235" y="448204"/>
                  </a:cubicBezTo>
                  <a:cubicBezTo>
                    <a:pt x="1061235" y="448204"/>
                    <a:pt x="1061235" y="448204"/>
                    <a:pt x="1061235" y="448204"/>
                  </a:cubicBezTo>
                  <a:cubicBezTo>
                    <a:pt x="1061235" y="448259"/>
                    <a:pt x="1061235" y="448371"/>
                    <a:pt x="1061235" y="448427"/>
                  </a:cubicBezTo>
                  <a:cubicBezTo>
                    <a:pt x="1061290" y="448872"/>
                    <a:pt x="1061402" y="449318"/>
                    <a:pt x="1061402" y="449764"/>
                  </a:cubicBezTo>
                  <a:cubicBezTo>
                    <a:pt x="1061736" y="452718"/>
                    <a:pt x="1061681" y="455727"/>
                    <a:pt x="1061290" y="458847"/>
                  </a:cubicBezTo>
                  <a:cubicBezTo>
                    <a:pt x="1061235" y="459795"/>
                    <a:pt x="1061068" y="460798"/>
                    <a:pt x="1060900" y="461745"/>
                  </a:cubicBezTo>
                  <a:cubicBezTo>
                    <a:pt x="1060845" y="462024"/>
                    <a:pt x="1060789" y="462414"/>
                    <a:pt x="1060677" y="462748"/>
                  </a:cubicBezTo>
                  <a:cubicBezTo>
                    <a:pt x="1060566" y="463528"/>
                    <a:pt x="1060399" y="464308"/>
                    <a:pt x="1060176" y="465144"/>
                  </a:cubicBezTo>
                  <a:cubicBezTo>
                    <a:pt x="1060009" y="466036"/>
                    <a:pt x="1059786" y="466983"/>
                    <a:pt x="1059451" y="467931"/>
                  </a:cubicBezTo>
                  <a:cubicBezTo>
                    <a:pt x="1059284" y="468767"/>
                    <a:pt x="1059006" y="469602"/>
                    <a:pt x="1058727" y="470438"/>
                  </a:cubicBezTo>
                  <a:cubicBezTo>
                    <a:pt x="1058393" y="471497"/>
                    <a:pt x="1058003" y="472556"/>
                    <a:pt x="1057613" y="473615"/>
                  </a:cubicBezTo>
                  <a:cubicBezTo>
                    <a:pt x="1056888" y="475677"/>
                    <a:pt x="1056052" y="477683"/>
                    <a:pt x="1055105" y="479689"/>
                  </a:cubicBezTo>
                  <a:cubicBezTo>
                    <a:pt x="1054715" y="480581"/>
                    <a:pt x="1054269" y="481528"/>
                    <a:pt x="1053823" y="482419"/>
                  </a:cubicBezTo>
                  <a:cubicBezTo>
                    <a:pt x="1053266" y="483701"/>
                    <a:pt x="1052597" y="484983"/>
                    <a:pt x="1051873" y="486209"/>
                  </a:cubicBezTo>
                  <a:cubicBezTo>
                    <a:pt x="1050981" y="487992"/>
                    <a:pt x="1050034" y="489719"/>
                    <a:pt x="1049031" y="491391"/>
                  </a:cubicBezTo>
                  <a:cubicBezTo>
                    <a:pt x="1048418" y="492394"/>
                    <a:pt x="1047860" y="493342"/>
                    <a:pt x="1047247" y="494289"/>
                  </a:cubicBezTo>
                  <a:cubicBezTo>
                    <a:pt x="1046077" y="496184"/>
                    <a:pt x="1044907" y="497967"/>
                    <a:pt x="1043737" y="499639"/>
                  </a:cubicBezTo>
                  <a:cubicBezTo>
                    <a:pt x="1042622" y="501310"/>
                    <a:pt x="1041508" y="502871"/>
                    <a:pt x="1040505" y="504264"/>
                  </a:cubicBezTo>
                  <a:cubicBezTo>
                    <a:pt x="1052541" y="514350"/>
                    <a:pt x="1075222" y="533409"/>
                    <a:pt x="1101915" y="556479"/>
                  </a:cubicBezTo>
                  <a:cubicBezTo>
                    <a:pt x="1110719" y="548455"/>
                    <a:pt x="1128273" y="531848"/>
                    <a:pt x="1149504" y="508053"/>
                  </a:cubicBezTo>
                  <a:cubicBezTo>
                    <a:pt x="1150563" y="506883"/>
                    <a:pt x="1151622" y="505657"/>
                    <a:pt x="1152681" y="504431"/>
                  </a:cubicBezTo>
                  <a:cubicBezTo>
                    <a:pt x="1153851" y="503149"/>
                    <a:pt x="1155021" y="501812"/>
                    <a:pt x="1156136" y="500475"/>
                  </a:cubicBezTo>
                  <a:cubicBezTo>
                    <a:pt x="1157195" y="499249"/>
                    <a:pt x="1158254" y="498023"/>
                    <a:pt x="1159368" y="496797"/>
                  </a:cubicBezTo>
                  <a:cubicBezTo>
                    <a:pt x="1164216" y="491168"/>
                    <a:pt x="1169176" y="485206"/>
                    <a:pt x="1174191" y="478964"/>
                  </a:cubicBezTo>
                  <a:cubicBezTo>
                    <a:pt x="1177758" y="474618"/>
                    <a:pt x="1181324" y="470104"/>
                    <a:pt x="1184890" y="465423"/>
                  </a:cubicBezTo>
                  <a:cubicBezTo>
                    <a:pt x="1188847" y="460296"/>
                    <a:pt x="1192859" y="455002"/>
                    <a:pt x="1196816" y="449541"/>
                  </a:cubicBezTo>
                  <a:cubicBezTo>
                    <a:pt x="1198878" y="446699"/>
                    <a:pt x="1200940" y="443801"/>
                    <a:pt x="1203057" y="440848"/>
                  </a:cubicBezTo>
                  <a:cubicBezTo>
                    <a:pt x="1206066" y="436613"/>
                    <a:pt x="1209075" y="432266"/>
                    <a:pt x="1212029" y="427808"/>
                  </a:cubicBezTo>
                  <a:cubicBezTo>
                    <a:pt x="1213143" y="426136"/>
                    <a:pt x="1214314" y="424464"/>
                    <a:pt x="1215428" y="422737"/>
                  </a:cubicBezTo>
                  <a:cubicBezTo>
                    <a:pt x="1216543" y="421010"/>
                    <a:pt x="1217713" y="419282"/>
                    <a:pt x="1218828" y="417555"/>
                  </a:cubicBezTo>
                  <a:cubicBezTo>
                    <a:pt x="1224344" y="408973"/>
                    <a:pt x="1229861" y="400112"/>
                    <a:pt x="1235155" y="390973"/>
                  </a:cubicBezTo>
                  <a:cubicBezTo>
                    <a:pt x="1236771" y="388298"/>
                    <a:pt x="1238332" y="385568"/>
                    <a:pt x="1239836" y="382781"/>
                  </a:cubicBezTo>
                  <a:cubicBezTo>
                    <a:pt x="1241508" y="379828"/>
                    <a:pt x="1243180" y="376819"/>
                    <a:pt x="1244796" y="373754"/>
                  </a:cubicBezTo>
                  <a:cubicBezTo>
                    <a:pt x="1249700" y="364670"/>
                    <a:pt x="1254492" y="355308"/>
                    <a:pt x="1259006" y="345780"/>
                  </a:cubicBezTo>
                  <a:cubicBezTo>
                    <a:pt x="1260510" y="342603"/>
                    <a:pt x="1261959" y="339371"/>
                    <a:pt x="1263464" y="336139"/>
                  </a:cubicBezTo>
                  <a:lnTo>
                    <a:pt x="1263464" y="336139"/>
                  </a:lnTo>
                  <a:cubicBezTo>
                    <a:pt x="1264913" y="332851"/>
                    <a:pt x="1266306" y="329619"/>
                    <a:pt x="1267755" y="326331"/>
                  </a:cubicBezTo>
                  <a:cubicBezTo>
                    <a:pt x="1269148" y="322987"/>
                    <a:pt x="1270541" y="319700"/>
                    <a:pt x="1271879" y="316356"/>
                  </a:cubicBezTo>
                  <a:cubicBezTo>
                    <a:pt x="1272993" y="313458"/>
                    <a:pt x="1274163" y="310561"/>
                    <a:pt x="1275278" y="307607"/>
                  </a:cubicBezTo>
                  <a:cubicBezTo>
                    <a:pt x="1275501" y="307162"/>
                    <a:pt x="1275668" y="306716"/>
                    <a:pt x="1275779" y="306214"/>
                  </a:cubicBezTo>
                  <a:cubicBezTo>
                    <a:pt x="1279067" y="297465"/>
                    <a:pt x="1282132" y="288660"/>
                    <a:pt x="1284974" y="279633"/>
                  </a:cubicBezTo>
                  <a:cubicBezTo>
                    <a:pt x="1285086" y="279299"/>
                    <a:pt x="1285197" y="278908"/>
                    <a:pt x="1285309" y="278518"/>
                  </a:cubicBezTo>
                  <a:cubicBezTo>
                    <a:pt x="1286033" y="276178"/>
                    <a:pt x="1286702" y="273837"/>
                    <a:pt x="1287426" y="271497"/>
                  </a:cubicBezTo>
                  <a:cubicBezTo>
                    <a:pt x="1288151" y="269156"/>
                    <a:pt x="1288819" y="266760"/>
                    <a:pt x="1289432" y="264364"/>
                  </a:cubicBezTo>
                  <a:cubicBezTo>
                    <a:pt x="1290045" y="262246"/>
                    <a:pt x="1290603" y="260129"/>
                    <a:pt x="1291160" y="258011"/>
                  </a:cubicBezTo>
                  <a:cubicBezTo>
                    <a:pt x="1291216" y="257732"/>
                    <a:pt x="1291327" y="257454"/>
                    <a:pt x="1291438" y="257175"/>
                  </a:cubicBezTo>
                  <a:cubicBezTo>
                    <a:pt x="1291550" y="256897"/>
                    <a:pt x="1291661" y="256618"/>
                    <a:pt x="1291773" y="256339"/>
                  </a:cubicBezTo>
                  <a:cubicBezTo>
                    <a:pt x="1292497" y="254779"/>
                    <a:pt x="1293612" y="253442"/>
                    <a:pt x="1295005" y="252439"/>
                  </a:cubicBezTo>
                  <a:cubicBezTo>
                    <a:pt x="1295116" y="252383"/>
                    <a:pt x="1295228" y="252327"/>
                    <a:pt x="1295339" y="252271"/>
                  </a:cubicBezTo>
                  <a:cubicBezTo>
                    <a:pt x="1295841" y="251937"/>
                    <a:pt x="1296398" y="251658"/>
                    <a:pt x="1296955" y="251436"/>
                  </a:cubicBezTo>
                  <a:cubicBezTo>
                    <a:pt x="1299797" y="250377"/>
                    <a:pt x="1303085" y="250655"/>
                    <a:pt x="1305648" y="252327"/>
                  </a:cubicBezTo>
                  <a:cubicBezTo>
                    <a:pt x="1306317" y="252773"/>
                    <a:pt x="1310107" y="255281"/>
                    <a:pt x="1315958" y="259739"/>
                  </a:cubicBezTo>
                  <a:cubicBezTo>
                    <a:pt x="1317017" y="260574"/>
                    <a:pt x="1318187" y="261466"/>
                    <a:pt x="1319413" y="262469"/>
                  </a:cubicBezTo>
                  <a:lnTo>
                    <a:pt x="1319413" y="262469"/>
                  </a:lnTo>
                  <a:cubicBezTo>
                    <a:pt x="1320304" y="263249"/>
                    <a:pt x="1321252" y="264029"/>
                    <a:pt x="1322255" y="264810"/>
                  </a:cubicBezTo>
                  <a:cubicBezTo>
                    <a:pt x="1332397" y="273057"/>
                    <a:pt x="1345883" y="285428"/>
                    <a:pt x="1359313" y="301477"/>
                  </a:cubicBezTo>
                  <a:cubicBezTo>
                    <a:pt x="1360873" y="303261"/>
                    <a:pt x="1362377" y="305155"/>
                    <a:pt x="1363826" y="307050"/>
                  </a:cubicBezTo>
                  <a:cubicBezTo>
                    <a:pt x="1366836" y="310784"/>
                    <a:pt x="1369733" y="314684"/>
                    <a:pt x="1372631" y="318808"/>
                  </a:cubicBezTo>
                  <a:cubicBezTo>
                    <a:pt x="1373578" y="320145"/>
                    <a:pt x="1374526" y="321539"/>
                    <a:pt x="1375417" y="322932"/>
                  </a:cubicBezTo>
                  <a:cubicBezTo>
                    <a:pt x="1376755" y="324827"/>
                    <a:pt x="1378036" y="326777"/>
                    <a:pt x="1379262" y="328783"/>
                  </a:cubicBezTo>
                  <a:cubicBezTo>
                    <a:pt x="1380544" y="330845"/>
                    <a:pt x="1381826" y="332907"/>
                    <a:pt x="1383052" y="335024"/>
                  </a:cubicBezTo>
                  <a:cubicBezTo>
                    <a:pt x="1384334" y="337142"/>
                    <a:pt x="1385559" y="339315"/>
                    <a:pt x="1386730" y="341544"/>
                  </a:cubicBezTo>
                  <a:cubicBezTo>
                    <a:pt x="1388401" y="344498"/>
                    <a:pt x="1389962" y="347563"/>
                    <a:pt x="1391466" y="350683"/>
                  </a:cubicBezTo>
                  <a:cubicBezTo>
                    <a:pt x="1412085" y="312121"/>
                    <a:pt x="1430530" y="270995"/>
                    <a:pt x="1446691" y="227696"/>
                  </a:cubicBezTo>
                  <a:cubicBezTo>
                    <a:pt x="1451929" y="213486"/>
                    <a:pt x="1456944" y="199109"/>
                    <a:pt x="1461737" y="184453"/>
                  </a:cubicBezTo>
                  <a:cubicBezTo>
                    <a:pt x="1442679" y="194929"/>
                    <a:pt x="1422617" y="203957"/>
                    <a:pt x="1401553" y="210867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627758C-3487-10A7-B5DC-2FEFA8127823}"/>
                </a:ext>
              </a:extLst>
            </p:cNvPr>
            <p:cNvSpPr/>
            <p:nvPr/>
          </p:nvSpPr>
          <p:spPr>
            <a:xfrm>
              <a:off x="10453023" y="2594612"/>
              <a:ext cx="286071" cy="456090"/>
            </a:xfrm>
            <a:custGeom>
              <a:avLst/>
              <a:gdLst>
                <a:gd name="connsiteX0" fmla="*/ 349346 w 356077"/>
                <a:gd name="connsiteY0" fmla="*/ 343517 h 567702"/>
                <a:gd name="connsiteX1" fmla="*/ 349067 w 356077"/>
                <a:gd name="connsiteY1" fmla="*/ 344631 h 567702"/>
                <a:gd name="connsiteX2" fmla="*/ 324994 w 356077"/>
                <a:gd name="connsiteY2" fmla="*/ 399967 h 567702"/>
                <a:gd name="connsiteX3" fmla="*/ 313291 w 356077"/>
                <a:gd name="connsiteY3" fmla="*/ 416183 h 567702"/>
                <a:gd name="connsiteX4" fmla="*/ 280580 w 356077"/>
                <a:gd name="connsiteY4" fmla="*/ 448895 h 567702"/>
                <a:gd name="connsiteX5" fmla="*/ 254667 w 356077"/>
                <a:gd name="connsiteY5" fmla="*/ 548588 h 567702"/>
                <a:gd name="connsiteX6" fmla="*/ 246810 w 356077"/>
                <a:gd name="connsiteY6" fmla="*/ 567702 h 567702"/>
                <a:gd name="connsiteX7" fmla="*/ 237504 w 356077"/>
                <a:gd name="connsiteY7" fmla="*/ 558508 h 567702"/>
                <a:gd name="connsiteX8" fmla="*/ 237281 w 356077"/>
                <a:gd name="connsiteY8" fmla="*/ 558396 h 567702"/>
                <a:gd name="connsiteX9" fmla="*/ 237170 w 356077"/>
                <a:gd name="connsiteY9" fmla="*/ 558285 h 567702"/>
                <a:gd name="connsiteX10" fmla="*/ 129563 w 356077"/>
                <a:gd name="connsiteY10" fmla="*/ 443211 h 567702"/>
                <a:gd name="connsiteX11" fmla="*/ 30816 w 356077"/>
                <a:gd name="connsiteY11" fmla="*/ 314205 h 567702"/>
                <a:gd name="connsiteX12" fmla="*/ 24241 w 356077"/>
                <a:gd name="connsiteY12" fmla="*/ 295481 h 567702"/>
                <a:gd name="connsiteX13" fmla="*/ 5294 w 356077"/>
                <a:gd name="connsiteY13" fmla="*/ 197515 h 567702"/>
                <a:gd name="connsiteX14" fmla="*/ 1616 w 356077"/>
                <a:gd name="connsiteY14" fmla="*/ 157392 h 567702"/>
                <a:gd name="connsiteX15" fmla="*/ 0 w 356077"/>
                <a:gd name="connsiteY15" fmla="*/ 131313 h 567702"/>
                <a:gd name="connsiteX16" fmla="*/ 20173 w 356077"/>
                <a:gd name="connsiteY16" fmla="*/ 146247 h 567702"/>
                <a:gd name="connsiteX17" fmla="*/ 65924 w 356077"/>
                <a:gd name="connsiteY17" fmla="*/ 175670 h 567702"/>
                <a:gd name="connsiteX18" fmla="*/ 73725 w 356077"/>
                <a:gd name="connsiteY18" fmla="*/ 157838 h 567702"/>
                <a:gd name="connsiteX19" fmla="*/ 99025 w 356077"/>
                <a:gd name="connsiteY19" fmla="*/ 101499 h 567702"/>
                <a:gd name="connsiteX20" fmla="*/ 107328 w 356077"/>
                <a:gd name="connsiteY20" fmla="*/ 84168 h 567702"/>
                <a:gd name="connsiteX21" fmla="*/ 150070 w 356077"/>
                <a:gd name="connsiteY21" fmla="*/ 8270 h 567702"/>
                <a:gd name="connsiteX22" fmla="*/ 153246 w 356077"/>
                <a:gd name="connsiteY22" fmla="*/ 5706 h 567702"/>
                <a:gd name="connsiteX23" fmla="*/ 193815 w 356077"/>
                <a:gd name="connsiteY23" fmla="*/ 4648 h 567702"/>
                <a:gd name="connsiteX24" fmla="*/ 248705 w 356077"/>
                <a:gd name="connsiteY24" fmla="*/ 87066 h 567702"/>
                <a:gd name="connsiteX25" fmla="*/ 241015 w 356077"/>
                <a:gd name="connsiteY25" fmla="*/ 133542 h 567702"/>
                <a:gd name="connsiteX26" fmla="*/ 234383 w 356077"/>
                <a:gd name="connsiteY26" fmla="*/ 151708 h 567702"/>
                <a:gd name="connsiteX27" fmla="*/ 202452 w 356077"/>
                <a:gd name="connsiteY27" fmla="*/ 211391 h 567702"/>
                <a:gd name="connsiteX28" fmla="*/ 197994 w 356077"/>
                <a:gd name="connsiteY28" fmla="*/ 216128 h 567702"/>
                <a:gd name="connsiteX29" fmla="*/ 210644 w 356077"/>
                <a:gd name="connsiteY29" fmla="*/ 233291 h 567702"/>
                <a:gd name="connsiteX30" fmla="*/ 330845 w 356077"/>
                <a:gd name="connsiteY30" fmla="*/ 246498 h 567702"/>
                <a:gd name="connsiteX31" fmla="*/ 350627 w 356077"/>
                <a:gd name="connsiteY31" fmla="*/ 246498 h 567702"/>
                <a:gd name="connsiteX32" fmla="*/ 349346 w 356077"/>
                <a:gd name="connsiteY32" fmla="*/ 343517 h 567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56077" h="567702">
                  <a:moveTo>
                    <a:pt x="349346" y="343517"/>
                  </a:moveTo>
                  <a:cubicBezTo>
                    <a:pt x="349346" y="343907"/>
                    <a:pt x="349179" y="344241"/>
                    <a:pt x="349067" y="344631"/>
                  </a:cubicBezTo>
                  <a:cubicBezTo>
                    <a:pt x="341934" y="371101"/>
                    <a:pt x="330956" y="390550"/>
                    <a:pt x="324994" y="399967"/>
                  </a:cubicBezTo>
                  <a:lnTo>
                    <a:pt x="313291" y="416183"/>
                  </a:lnTo>
                  <a:cubicBezTo>
                    <a:pt x="306660" y="424319"/>
                    <a:pt x="295793" y="436356"/>
                    <a:pt x="280580" y="448895"/>
                  </a:cubicBezTo>
                  <a:lnTo>
                    <a:pt x="254667" y="548588"/>
                  </a:lnTo>
                  <a:lnTo>
                    <a:pt x="246810" y="567702"/>
                  </a:lnTo>
                  <a:cubicBezTo>
                    <a:pt x="242408" y="563467"/>
                    <a:pt x="239231" y="560235"/>
                    <a:pt x="237504" y="558508"/>
                  </a:cubicBezTo>
                  <a:cubicBezTo>
                    <a:pt x="237448" y="558508"/>
                    <a:pt x="237392" y="558452"/>
                    <a:pt x="237281" y="558396"/>
                  </a:cubicBezTo>
                  <a:lnTo>
                    <a:pt x="237170" y="558285"/>
                  </a:lnTo>
                  <a:cubicBezTo>
                    <a:pt x="233324" y="554495"/>
                    <a:pt x="182837" y="504342"/>
                    <a:pt x="129563" y="443211"/>
                  </a:cubicBezTo>
                  <a:cubicBezTo>
                    <a:pt x="93285" y="401583"/>
                    <a:pt x="55782" y="354829"/>
                    <a:pt x="30816" y="314205"/>
                  </a:cubicBezTo>
                  <a:lnTo>
                    <a:pt x="24241" y="295481"/>
                  </a:lnTo>
                  <a:cubicBezTo>
                    <a:pt x="19058" y="273637"/>
                    <a:pt x="8359" y="226214"/>
                    <a:pt x="5294" y="197515"/>
                  </a:cubicBezTo>
                  <a:cubicBezTo>
                    <a:pt x="3734" y="183026"/>
                    <a:pt x="2508" y="169039"/>
                    <a:pt x="1616" y="157392"/>
                  </a:cubicBezTo>
                  <a:cubicBezTo>
                    <a:pt x="836" y="145801"/>
                    <a:pt x="279" y="136495"/>
                    <a:pt x="0" y="131313"/>
                  </a:cubicBezTo>
                  <a:lnTo>
                    <a:pt x="20173" y="146247"/>
                  </a:lnTo>
                  <a:cubicBezTo>
                    <a:pt x="35052" y="156891"/>
                    <a:pt x="50320" y="166643"/>
                    <a:pt x="65924" y="175670"/>
                  </a:cubicBezTo>
                  <a:lnTo>
                    <a:pt x="73725" y="157838"/>
                  </a:lnTo>
                  <a:cubicBezTo>
                    <a:pt x="81026" y="141343"/>
                    <a:pt x="89830" y="121449"/>
                    <a:pt x="99025" y="101499"/>
                  </a:cubicBezTo>
                  <a:lnTo>
                    <a:pt x="107328" y="84168"/>
                  </a:lnTo>
                  <a:cubicBezTo>
                    <a:pt x="124102" y="48838"/>
                    <a:pt x="140931" y="16963"/>
                    <a:pt x="150070" y="8270"/>
                  </a:cubicBezTo>
                  <a:cubicBezTo>
                    <a:pt x="151073" y="7323"/>
                    <a:pt x="152132" y="6487"/>
                    <a:pt x="153246" y="5706"/>
                  </a:cubicBezTo>
                  <a:cubicBezTo>
                    <a:pt x="163444" y="-1482"/>
                    <a:pt x="178267" y="-1928"/>
                    <a:pt x="193815" y="4648"/>
                  </a:cubicBezTo>
                  <a:cubicBezTo>
                    <a:pt x="219839" y="15458"/>
                    <a:pt x="247980" y="45885"/>
                    <a:pt x="248705" y="87066"/>
                  </a:cubicBezTo>
                  <a:cubicBezTo>
                    <a:pt x="249095" y="102168"/>
                    <a:pt x="245919" y="118105"/>
                    <a:pt x="241015" y="133542"/>
                  </a:cubicBezTo>
                  <a:lnTo>
                    <a:pt x="234383" y="151708"/>
                  </a:lnTo>
                  <a:cubicBezTo>
                    <a:pt x="224130" y="176785"/>
                    <a:pt x="210811" y="198741"/>
                    <a:pt x="202452" y="211391"/>
                  </a:cubicBezTo>
                  <a:lnTo>
                    <a:pt x="197994" y="216128"/>
                  </a:lnTo>
                  <a:lnTo>
                    <a:pt x="210644" y="233291"/>
                  </a:lnTo>
                  <a:cubicBezTo>
                    <a:pt x="249986" y="242430"/>
                    <a:pt x="290220" y="246944"/>
                    <a:pt x="330845" y="246498"/>
                  </a:cubicBezTo>
                  <a:lnTo>
                    <a:pt x="350627" y="246498"/>
                  </a:lnTo>
                  <a:cubicBezTo>
                    <a:pt x="359543" y="283946"/>
                    <a:pt x="356367" y="317158"/>
                    <a:pt x="349346" y="34351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248B7E8-8FE1-8838-A09B-0FCA3C2342AF}"/>
                </a:ext>
              </a:extLst>
            </p:cNvPr>
            <p:cNvSpPr/>
            <p:nvPr/>
          </p:nvSpPr>
          <p:spPr>
            <a:xfrm>
              <a:off x="10453023" y="2599196"/>
              <a:ext cx="164549" cy="351489"/>
            </a:xfrm>
            <a:custGeom>
              <a:avLst/>
              <a:gdLst>
                <a:gd name="connsiteX0" fmla="*/ 160713 w 204817"/>
                <a:gd name="connsiteY0" fmla="*/ 216885 h 437504"/>
                <a:gd name="connsiteX1" fmla="*/ 129563 w 204817"/>
                <a:gd name="connsiteY1" fmla="*/ 437504 h 437504"/>
                <a:gd name="connsiteX2" fmla="*/ 30816 w 204817"/>
                <a:gd name="connsiteY2" fmla="*/ 308499 h 437504"/>
                <a:gd name="connsiteX3" fmla="*/ 24241 w 204817"/>
                <a:gd name="connsiteY3" fmla="*/ 289775 h 437504"/>
                <a:gd name="connsiteX4" fmla="*/ 5294 w 204817"/>
                <a:gd name="connsiteY4" fmla="*/ 191808 h 437504"/>
                <a:gd name="connsiteX5" fmla="*/ 1616 w 204817"/>
                <a:gd name="connsiteY5" fmla="*/ 151686 h 437504"/>
                <a:gd name="connsiteX6" fmla="*/ 0 w 204817"/>
                <a:gd name="connsiteY6" fmla="*/ 125606 h 437504"/>
                <a:gd name="connsiteX7" fmla="*/ 20173 w 204817"/>
                <a:gd name="connsiteY7" fmla="*/ 140541 h 437504"/>
                <a:gd name="connsiteX8" fmla="*/ 32711 w 204817"/>
                <a:gd name="connsiteY8" fmla="*/ 149178 h 437504"/>
                <a:gd name="connsiteX9" fmla="*/ 65924 w 204817"/>
                <a:gd name="connsiteY9" fmla="*/ 169964 h 437504"/>
                <a:gd name="connsiteX10" fmla="*/ 73725 w 204817"/>
                <a:gd name="connsiteY10" fmla="*/ 152132 h 437504"/>
                <a:gd name="connsiteX11" fmla="*/ 99025 w 204817"/>
                <a:gd name="connsiteY11" fmla="*/ 95793 h 437504"/>
                <a:gd name="connsiteX12" fmla="*/ 107328 w 204817"/>
                <a:gd name="connsiteY12" fmla="*/ 78462 h 437504"/>
                <a:gd name="connsiteX13" fmla="*/ 150070 w 204817"/>
                <a:gd name="connsiteY13" fmla="*/ 2563 h 437504"/>
                <a:gd name="connsiteX14" fmla="*/ 153246 w 204817"/>
                <a:gd name="connsiteY14" fmla="*/ 0 h 437504"/>
                <a:gd name="connsiteX15" fmla="*/ 203901 w 204817"/>
                <a:gd name="connsiteY15" fmla="*/ 58066 h 437504"/>
                <a:gd name="connsiteX16" fmla="*/ 160713 w 204817"/>
                <a:gd name="connsiteY16" fmla="*/ 216885 h 437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4817" h="437504">
                  <a:moveTo>
                    <a:pt x="160713" y="216885"/>
                  </a:moveTo>
                  <a:lnTo>
                    <a:pt x="129563" y="437504"/>
                  </a:lnTo>
                  <a:cubicBezTo>
                    <a:pt x="93285" y="395877"/>
                    <a:pt x="55782" y="349123"/>
                    <a:pt x="30816" y="308499"/>
                  </a:cubicBezTo>
                  <a:lnTo>
                    <a:pt x="24241" y="289775"/>
                  </a:lnTo>
                  <a:cubicBezTo>
                    <a:pt x="19058" y="267930"/>
                    <a:pt x="8359" y="220507"/>
                    <a:pt x="5294" y="191808"/>
                  </a:cubicBezTo>
                  <a:cubicBezTo>
                    <a:pt x="3734" y="177320"/>
                    <a:pt x="2508" y="163333"/>
                    <a:pt x="1616" y="151686"/>
                  </a:cubicBezTo>
                  <a:cubicBezTo>
                    <a:pt x="836" y="140095"/>
                    <a:pt x="279" y="130789"/>
                    <a:pt x="0" y="125606"/>
                  </a:cubicBezTo>
                  <a:lnTo>
                    <a:pt x="20173" y="140541"/>
                  </a:lnTo>
                  <a:cubicBezTo>
                    <a:pt x="24297" y="143494"/>
                    <a:pt x="28476" y="146392"/>
                    <a:pt x="32711" y="149178"/>
                  </a:cubicBezTo>
                  <a:cubicBezTo>
                    <a:pt x="43578" y="156590"/>
                    <a:pt x="54667" y="163444"/>
                    <a:pt x="65924" y="169964"/>
                  </a:cubicBezTo>
                  <a:lnTo>
                    <a:pt x="73725" y="152132"/>
                  </a:lnTo>
                  <a:cubicBezTo>
                    <a:pt x="81026" y="135637"/>
                    <a:pt x="89830" y="115743"/>
                    <a:pt x="99025" y="95793"/>
                  </a:cubicBezTo>
                  <a:lnTo>
                    <a:pt x="107328" y="78462"/>
                  </a:lnTo>
                  <a:cubicBezTo>
                    <a:pt x="124102" y="43132"/>
                    <a:pt x="140931" y="11257"/>
                    <a:pt x="150070" y="2563"/>
                  </a:cubicBezTo>
                  <a:cubicBezTo>
                    <a:pt x="151073" y="1616"/>
                    <a:pt x="152132" y="780"/>
                    <a:pt x="153246" y="0"/>
                  </a:cubicBezTo>
                  <a:cubicBezTo>
                    <a:pt x="168515" y="10198"/>
                    <a:pt x="197771" y="32544"/>
                    <a:pt x="203901" y="58066"/>
                  </a:cubicBezTo>
                  <a:cubicBezTo>
                    <a:pt x="212260" y="92895"/>
                    <a:pt x="160713" y="216885"/>
                    <a:pt x="160713" y="21688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29CF8C9-9A23-DC03-69D6-C18B98D6ECFC}"/>
                </a:ext>
              </a:extLst>
            </p:cNvPr>
            <p:cNvSpPr/>
            <p:nvPr/>
          </p:nvSpPr>
          <p:spPr>
            <a:xfrm>
              <a:off x="10100145" y="2846908"/>
              <a:ext cx="621272" cy="754957"/>
            </a:xfrm>
            <a:custGeom>
              <a:avLst/>
              <a:gdLst>
                <a:gd name="connsiteX0" fmla="*/ 773308 w 773308"/>
                <a:gd name="connsiteY0" fmla="*/ 299528 h 939707"/>
                <a:gd name="connsiteX1" fmla="*/ 621678 w 773308"/>
                <a:gd name="connsiteY1" fmla="*/ 788411 h 939707"/>
                <a:gd name="connsiteX2" fmla="*/ 123266 w 773308"/>
                <a:gd name="connsiteY2" fmla="*/ 939707 h 939707"/>
                <a:gd name="connsiteX3" fmla="*/ 64976 w 773308"/>
                <a:gd name="connsiteY3" fmla="*/ 882588 h 939707"/>
                <a:gd name="connsiteX4" fmla="*/ 3455 w 773308"/>
                <a:gd name="connsiteY4" fmla="*/ 669269 h 939707"/>
                <a:gd name="connsiteX5" fmla="*/ 0 w 773308"/>
                <a:gd name="connsiteY5" fmla="*/ 657344 h 939707"/>
                <a:gd name="connsiteX6" fmla="*/ 293898 w 773308"/>
                <a:gd name="connsiteY6" fmla="*/ 547285 h 939707"/>
                <a:gd name="connsiteX7" fmla="*/ 303650 w 773308"/>
                <a:gd name="connsiteY7" fmla="*/ 541713 h 939707"/>
                <a:gd name="connsiteX8" fmla="*/ 303706 w 773308"/>
                <a:gd name="connsiteY8" fmla="*/ 541713 h 939707"/>
                <a:gd name="connsiteX9" fmla="*/ 321260 w 773308"/>
                <a:gd name="connsiteY9" fmla="*/ 511565 h 939707"/>
                <a:gd name="connsiteX10" fmla="*/ 324938 w 773308"/>
                <a:gd name="connsiteY10" fmla="*/ 509224 h 939707"/>
                <a:gd name="connsiteX11" fmla="*/ 358763 w 773308"/>
                <a:gd name="connsiteY11" fmla="*/ 498302 h 939707"/>
                <a:gd name="connsiteX12" fmla="*/ 367234 w 773308"/>
                <a:gd name="connsiteY12" fmla="*/ 465201 h 939707"/>
                <a:gd name="connsiteX13" fmla="*/ 438507 w 773308"/>
                <a:gd name="connsiteY13" fmla="*/ 144442 h 939707"/>
                <a:gd name="connsiteX14" fmla="*/ 439176 w 773308"/>
                <a:gd name="connsiteY14" fmla="*/ 47145 h 939707"/>
                <a:gd name="connsiteX15" fmla="*/ 440903 w 773308"/>
                <a:gd name="connsiteY15" fmla="*/ 37839 h 939707"/>
                <a:gd name="connsiteX16" fmla="*/ 440903 w 773308"/>
                <a:gd name="connsiteY16" fmla="*/ 37727 h 939707"/>
                <a:gd name="connsiteX17" fmla="*/ 470048 w 773308"/>
                <a:gd name="connsiteY17" fmla="*/ 168 h 939707"/>
                <a:gd name="connsiteX18" fmla="*/ 632935 w 773308"/>
                <a:gd name="connsiteY18" fmla="*/ 122486 h 939707"/>
                <a:gd name="connsiteX19" fmla="*/ 773308 w 773308"/>
                <a:gd name="connsiteY19" fmla="*/ 299528 h 93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73308" h="939707">
                  <a:moveTo>
                    <a:pt x="773308" y="299528"/>
                  </a:moveTo>
                  <a:cubicBezTo>
                    <a:pt x="773308" y="299528"/>
                    <a:pt x="676345" y="648985"/>
                    <a:pt x="621678" y="788411"/>
                  </a:cubicBezTo>
                  <a:cubicBezTo>
                    <a:pt x="567011" y="927782"/>
                    <a:pt x="123266" y="939707"/>
                    <a:pt x="123266" y="939707"/>
                  </a:cubicBezTo>
                  <a:lnTo>
                    <a:pt x="64976" y="882588"/>
                  </a:lnTo>
                  <a:lnTo>
                    <a:pt x="3455" y="669269"/>
                  </a:lnTo>
                  <a:lnTo>
                    <a:pt x="0" y="657344"/>
                  </a:lnTo>
                  <a:cubicBezTo>
                    <a:pt x="0" y="657344"/>
                    <a:pt x="274116" y="551966"/>
                    <a:pt x="293898" y="547285"/>
                  </a:cubicBezTo>
                  <a:cubicBezTo>
                    <a:pt x="298189" y="546282"/>
                    <a:pt x="301254" y="544276"/>
                    <a:pt x="303650" y="541713"/>
                  </a:cubicBezTo>
                  <a:lnTo>
                    <a:pt x="303706" y="541713"/>
                  </a:lnTo>
                  <a:cubicBezTo>
                    <a:pt x="311396" y="533298"/>
                    <a:pt x="311731" y="518921"/>
                    <a:pt x="321260" y="511565"/>
                  </a:cubicBezTo>
                  <a:cubicBezTo>
                    <a:pt x="322374" y="510673"/>
                    <a:pt x="323600" y="509893"/>
                    <a:pt x="324938" y="509224"/>
                  </a:cubicBezTo>
                  <a:cubicBezTo>
                    <a:pt x="341934" y="501144"/>
                    <a:pt x="358763" y="498302"/>
                    <a:pt x="358763" y="498302"/>
                  </a:cubicBezTo>
                  <a:cubicBezTo>
                    <a:pt x="358763" y="498302"/>
                    <a:pt x="362051" y="485708"/>
                    <a:pt x="367234" y="465201"/>
                  </a:cubicBezTo>
                  <a:cubicBezTo>
                    <a:pt x="386905" y="388132"/>
                    <a:pt x="434049" y="198998"/>
                    <a:pt x="438507" y="144442"/>
                  </a:cubicBezTo>
                  <a:cubicBezTo>
                    <a:pt x="441349" y="110115"/>
                    <a:pt x="435275" y="75064"/>
                    <a:pt x="439176" y="47145"/>
                  </a:cubicBezTo>
                  <a:cubicBezTo>
                    <a:pt x="439622" y="43913"/>
                    <a:pt x="440235" y="40848"/>
                    <a:pt x="440903" y="37839"/>
                  </a:cubicBezTo>
                  <a:lnTo>
                    <a:pt x="440903" y="37727"/>
                  </a:lnTo>
                  <a:cubicBezTo>
                    <a:pt x="446420" y="14322"/>
                    <a:pt x="458735" y="-1838"/>
                    <a:pt x="470048" y="168"/>
                  </a:cubicBezTo>
                  <a:cubicBezTo>
                    <a:pt x="470048" y="168"/>
                    <a:pt x="538758" y="38619"/>
                    <a:pt x="632935" y="122486"/>
                  </a:cubicBezTo>
                  <a:cubicBezTo>
                    <a:pt x="727167" y="206298"/>
                    <a:pt x="773308" y="299528"/>
                    <a:pt x="773308" y="299528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0D9021F-7D99-810A-16F6-7E2BA73924BB}"/>
                </a:ext>
              </a:extLst>
            </p:cNvPr>
            <p:cNvSpPr/>
            <p:nvPr/>
          </p:nvSpPr>
          <p:spPr>
            <a:xfrm>
              <a:off x="10100145" y="2877308"/>
              <a:ext cx="495782" cy="507288"/>
            </a:xfrm>
            <a:custGeom>
              <a:avLst/>
              <a:gdLst>
                <a:gd name="connsiteX0" fmla="*/ 617109 w 617108"/>
                <a:gd name="connsiteY0" fmla="*/ 198106 h 631430"/>
                <a:gd name="connsiteX1" fmla="*/ 503205 w 617108"/>
                <a:gd name="connsiteY1" fmla="*/ 159153 h 631430"/>
                <a:gd name="connsiteX2" fmla="*/ 439176 w 617108"/>
                <a:gd name="connsiteY2" fmla="*/ 475844 h 631430"/>
                <a:gd name="connsiteX3" fmla="*/ 347284 w 617108"/>
                <a:gd name="connsiteY3" fmla="*/ 539371 h 631430"/>
                <a:gd name="connsiteX4" fmla="*/ 3455 w 617108"/>
                <a:gd name="connsiteY4" fmla="*/ 631430 h 631430"/>
                <a:gd name="connsiteX5" fmla="*/ 0 w 617108"/>
                <a:gd name="connsiteY5" fmla="*/ 619505 h 631430"/>
                <a:gd name="connsiteX6" fmla="*/ 293898 w 617108"/>
                <a:gd name="connsiteY6" fmla="*/ 509446 h 631430"/>
                <a:gd name="connsiteX7" fmla="*/ 303650 w 617108"/>
                <a:gd name="connsiteY7" fmla="*/ 503874 h 631430"/>
                <a:gd name="connsiteX8" fmla="*/ 303706 w 617108"/>
                <a:gd name="connsiteY8" fmla="*/ 503874 h 631430"/>
                <a:gd name="connsiteX9" fmla="*/ 321260 w 617108"/>
                <a:gd name="connsiteY9" fmla="*/ 473726 h 631430"/>
                <a:gd name="connsiteX10" fmla="*/ 324938 w 617108"/>
                <a:gd name="connsiteY10" fmla="*/ 471385 h 631430"/>
                <a:gd name="connsiteX11" fmla="*/ 358763 w 617108"/>
                <a:gd name="connsiteY11" fmla="*/ 460463 h 631430"/>
                <a:gd name="connsiteX12" fmla="*/ 367234 w 617108"/>
                <a:gd name="connsiteY12" fmla="*/ 427362 h 631430"/>
                <a:gd name="connsiteX13" fmla="*/ 438507 w 617108"/>
                <a:gd name="connsiteY13" fmla="*/ 106604 h 631430"/>
                <a:gd name="connsiteX14" fmla="*/ 439176 w 617108"/>
                <a:gd name="connsiteY14" fmla="*/ 9306 h 631430"/>
                <a:gd name="connsiteX15" fmla="*/ 440903 w 617108"/>
                <a:gd name="connsiteY15" fmla="*/ 0 h 631430"/>
                <a:gd name="connsiteX16" fmla="*/ 455838 w 617108"/>
                <a:gd name="connsiteY16" fmla="*/ 59571 h 631430"/>
                <a:gd name="connsiteX17" fmla="*/ 617109 w 617108"/>
                <a:gd name="connsiteY17" fmla="*/ 198106 h 63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17108" h="631430">
                  <a:moveTo>
                    <a:pt x="617109" y="198106"/>
                  </a:moveTo>
                  <a:lnTo>
                    <a:pt x="503205" y="159153"/>
                  </a:lnTo>
                  <a:cubicBezTo>
                    <a:pt x="503205" y="159153"/>
                    <a:pt x="481750" y="392868"/>
                    <a:pt x="439176" y="475844"/>
                  </a:cubicBezTo>
                  <a:cubicBezTo>
                    <a:pt x="419616" y="487936"/>
                    <a:pt x="357203" y="493230"/>
                    <a:pt x="347284" y="539371"/>
                  </a:cubicBezTo>
                  <a:cubicBezTo>
                    <a:pt x="320368" y="583729"/>
                    <a:pt x="25467" y="628142"/>
                    <a:pt x="3455" y="631430"/>
                  </a:cubicBezTo>
                  <a:lnTo>
                    <a:pt x="0" y="619505"/>
                  </a:lnTo>
                  <a:cubicBezTo>
                    <a:pt x="0" y="619505"/>
                    <a:pt x="274116" y="514127"/>
                    <a:pt x="293898" y="509446"/>
                  </a:cubicBezTo>
                  <a:cubicBezTo>
                    <a:pt x="298189" y="508443"/>
                    <a:pt x="301254" y="506437"/>
                    <a:pt x="303650" y="503874"/>
                  </a:cubicBezTo>
                  <a:lnTo>
                    <a:pt x="303706" y="503874"/>
                  </a:lnTo>
                  <a:cubicBezTo>
                    <a:pt x="311396" y="495459"/>
                    <a:pt x="311731" y="481082"/>
                    <a:pt x="321260" y="473726"/>
                  </a:cubicBezTo>
                  <a:cubicBezTo>
                    <a:pt x="322374" y="472834"/>
                    <a:pt x="323600" y="472054"/>
                    <a:pt x="324938" y="471385"/>
                  </a:cubicBezTo>
                  <a:cubicBezTo>
                    <a:pt x="341934" y="463305"/>
                    <a:pt x="358763" y="460463"/>
                    <a:pt x="358763" y="460463"/>
                  </a:cubicBezTo>
                  <a:cubicBezTo>
                    <a:pt x="358763" y="460463"/>
                    <a:pt x="362051" y="447869"/>
                    <a:pt x="367234" y="427362"/>
                  </a:cubicBezTo>
                  <a:cubicBezTo>
                    <a:pt x="386905" y="350293"/>
                    <a:pt x="434049" y="161159"/>
                    <a:pt x="438507" y="106604"/>
                  </a:cubicBezTo>
                  <a:cubicBezTo>
                    <a:pt x="441349" y="72277"/>
                    <a:pt x="435275" y="37225"/>
                    <a:pt x="439176" y="9306"/>
                  </a:cubicBezTo>
                  <a:cubicBezTo>
                    <a:pt x="439622" y="6074"/>
                    <a:pt x="440235" y="3009"/>
                    <a:pt x="440903" y="0"/>
                  </a:cubicBezTo>
                  <a:cubicBezTo>
                    <a:pt x="442909" y="19671"/>
                    <a:pt x="447089" y="43076"/>
                    <a:pt x="455838" y="59571"/>
                  </a:cubicBezTo>
                  <a:cubicBezTo>
                    <a:pt x="473670" y="93118"/>
                    <a:pt x="612762" y="194929"/>
                    <a:pt x="617109" y="198106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E48CE1C-093D-2BDE-719B-0B3977EBCDE3}"/>
                </a:ext>
              </a:extLst>
            </p:cNvPr>
            <p:cNvSpPr/>
            <p:nvPr/>
          </p:nvSpPr>
          <p:spPr>
            <a:xfrm>
              <a:off x="9617570" y="4293410"/>
              <a:ext cx="621765" cy="562999"/>
            </a:xfrm>
            <a:custGeom>
              <a:avLst/>
              <a:gdLst>
                <a:gd name="connsiteX0" fmla="*/ 773921 w 773921"/>
                <a:gd name="connsiteY0" fmla="*/ 372716 h 700774"/>
                <a:gd name="connsiteX1" fmla="*/ 594373 w 773921"/>
                <a:gd name="connsiteY1" fmla="*/ 537664 h 700774"/>
                <a:gd name="connsiteX2" fmla="*/ 416830 w 773921"/>
                <a:gd name="connsiteY2" fmla="*/ 700774 h 700774"/>
                <a:gd name="connsiteX3" fmla="*/ 0 w 773921"/>
                <a:gd name="connsiteY3" fmla="*/ 533987 h 700774"/>
                <a:gd name="connsiteX4" fmla="*/ 158094 w 773921"/>
                <a:gd name="connsiteY4" fmla="*/ 177285 h 700774"/>
                <a:gd name="connsiteX5" fmla="*/ 158317 w 773921"/>
                <a:gd name="connsiteY5" fmla="*/ 177062 h 700774"/>
                <a:gd name="connsiteX6" fmla="*/ 224464 w 773921"/>
                <a:gd name="connsiteY6" fmla="*/ 120389 h 700774"/>
                <a:gd name="connsiteX7" fmla="*/ 224575 w 773921"/>
                <a:gd name="connsiteY7" fmla="*/ 120277 h 700774"/>
                <a:gd name="connsiteX8" fmla="*/ 308387 w 773921"/>
                <a:gd name="connsiteY8" fmla="*/ 67338 h 700774"/>
                <a:gd name="connsiteX9" fmla="*/ 621288 w 773921"/>
                <a:gd name="connsiteY9" fmla="*/ 8491 h 700774"/>
                <a:gd name="connsiteX10" fmla="*/ 773921 w 773921"/>
                <a:gd name="connsiteY10" fmla="*/ 372716 h 70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3921" h="700774">
                  <a:moveTo>
                    <a:pt x="773921" y="372716"/>
                  </a:moveTo>
                  <a:lnTo>
                    <a:pt x="594373" y="537664"/>
                  </a:lnTo>
                  <a:lnTo>
                    <a:pt x="416830" y="700774"/>
                  </a:lnTo>
                  <a:cubicBezTo>
                    <a:pt x="162274" y="646163"/>
                    <a:pt x="0" y="533987"/>
                    <a:pt x="0" y="533987"/>
                  </a:cubicBezTo>
                  <a:cubicBezTo>
                    <a:pt x="12761" y="387539"/>
                    <a:pt x="65868" y="269455"/>
                    <a:pt x="158094" y="177285"/>
                  </a:cubicBezTo>
                  <a:cubicBezTo>
                    <a:pt x="158206" y="177229"/>
                    <a:pt x="158262" y="177173"/>
                    <a:pt x="158317" y="177062"/>
                  </a:cubicBezTo>
                  <a:cubicBezTo>
                    <a:pt x="178490" y="156945"/>
                    <a:pt x="200557" y="138054"/>
                    <a:pt x="224464" y="120389"/>
                  </a:cubicBezTo>
                  <a:lnTo>
                    <a:pt x="224575" y="120277"/>
                  </a:lnTo>
                  <a:cubicBezTo>
                    <a:pt x="250376" y="101219"/>
                    <a:pt x="278295" y="83610"/>
                    <a:pt x="308387" y="67338"/>
                  </a:cubicBezTo>
                  <a:cubicBezTo>
                    <a:pt x="494121" y="-32969"/>
                    <a:pt x="621288" y="8491"/>
                    <a:pt x="621288" y="8491"/>
                  </a:cubicBezTo>
                  <a:lnTo>
                    <a:pt x="773921" y="372716"/>
                  </a:ln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0EF5FA8-519A-042C-4BAB-E70CC0BA62D0}"/>
                </a:ext>
              </a:extLst>
            </p:cNvPr>
            <p:cNvSpPr/>
            <p:nvPr/>
          </p:nvSpPr>
          <p:spPr>
            <a:xfrm>
              <a:off x="8981476" y="4871542"/>
              <a:ext cx="423408" cy="629566"/>
            </a:xfrm>
            <a:custGeom>
              <a:avLst/>
              <a:gdLst>
                <a:gd name="connsiteX0" fmla="*/ 520205 w 527023"/>
                <a:gd name="connsiteY0" fmla="*/ 651324 h 783630"/>
                <a:gd name="connsiteX1" fmla="*/ 457067 w 527023"/>
                <a:gd name="connsiteY1" fmla="*/ 738647 h 783630"/>
                <a:gd name="connsiteX2" fmla="*/ 422294 w 527023"/>
                <a:gd name="connsiteY2" fmla="*/ 745557 h 783630"/>
                <a:gd name="connsiteX3" fmla="*/ 300868 w 527023"/>
                <a:gd name="connsiteY3" fmla="*/ 781834 h 783630"/>
                <a:gd name="connsiteX4" fmla="*/ 258405 w 527023"/>
                <a:gd name="connsiteY4" fmla="*/ 771860 h 783630"/>
                <a:gd name="connsiteX5" fmla="*/ 75679 w 527023"/>
                <a:gd name="connsiteY5" fmla="*/ 656953 h 783630"/>
                <a:gd name="connsiteX6" fmla="*/ 24746 w 527023"/>
                <a:gd name="connsiteY6" fmla="*/ 403845 h 783630"/>
                <a:gd name="connsiteX7" fmla="*/ 4072 w 527023"/>
                <a:gd name="connsiteY7" fmla="*/ 84313 h 783630"/>
                <a:gd name="connsiteX8" fmla="*/ 63420 w 527023"/>
                <a:gd name="connsiteY8" fmla="*/ 0 h 783630"/>
                <a:gd name="connsiteX9" fmla="*/ 241464 w 527023"/>
                <a:gd name="connsiteY9" fmla="*/ 129507 h 783630"/>
                <a:gd name="connsiteX10" fmla="*/ 323158 w 527023"/>
                <a:gd name="connsiteY10" fmla="*/ 291224 h 783630"/>
                <a:gd name="connsiteX11" fmla="*/ 377101 w 527023"/>
                <a:gd name="connsiteY11" fmla="*/ 348008 h 783630"/>
                <a:gd name="connsiteX12" fmla="*/ 520205 w 527023"/>
                <a:gd name="connsiteY12" fmla="*/ 651324 h 78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023" h="783630">
                  <a:moveTo>
                    <a:pt x="520205" y="651324"/>
                  </a:moveTo>
                  <a:cubicBezTo>
                    <a:pt x="506162" y="705713"/>
                    <a:pt x="479135" y="728839"/>
                    <a:pt x="457067" y="738647"/>
                  </a:cubicBezTo>
                  <a:cubicBezTo>
                    <a:pt x="437786" y="747173"/>
                    <a:pt x="422294" y="745557"/>
                    <a:pt x="422294" y="745557"/>
                  </a:cubicBezTo>
                  <a:cubicBezTo>
                    <a:pt x="386853" y="784286"/>
                    <a:pt x="336365" y="786571"/>
                    <a:pt x="300868" y="781834"/>
                  </a:cubicBezTo>
                  <a:cubicBezTo>
                    <a:pt x="275958" y="778602"/>
                    <a:pt x="258405" y="771860"/>
                    <a:pt x="258405" y="771860"/>
                  </a:cubicBezTo>
                  <a:cubicBezTo>
                    <a:pt x="258405" y="771860"/>
                    <a:pt x="129009" y="809586"/>
                    <a:pt x="75679" y="656953"/>
                  </a:cubicBezTo>
                  <a:cubicBezTo>
                    <a:pt x="58460" y="607747"/>
                    <a:pt x="39402" y="507496"/>
                    <a:pt x="24746" y="403845"/>
                  </a:cubicBezTo>
                  <a:cubicBezTo>
                    <a:pt x="5130" y="265367"/>
                    <a:pt x="-6684" y="120925"/>
                    <a:pt x="4072" y="84313"/>
                  </a:cubicBezTo>
                  <a:cubicBezTo>
                    <a:pt x="22907" y="20229"/>
                    <a:pt x="63420" y="0"/>
                    <a:pt x="63420" y="0"/>
                  </a:cubicBezTo>
                  <a:lnTo>
                    <a:pt x="241464" y="129507"/>
                  </a:lnTo>
                  <a:cubicBezTo>
                    <a:pt x="241464" y="129507"/>
                    <a:pt x="252943" y="204737"/>
                    <a:pt x="323158" y="291224"/>
                  </a:cubicBezTo>
                  <a:cubicBezTo>
                    <a:pt x="338260" y="309836"/>
                    <a:pt x="356092" y="328950"/>
                    <a:pt x="377101" y="348008"/>
                  </a:cubicBezTo>
                  <a:cubicBezTo>
                    <a:pt x="495741" y="455392"/>
                    <a:pt x="546619" y="549625"/>
                    <a:pt x="520205" y="65132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50C674F-0CBB-C414-5794-2DCB77D48F14}"/>
                </a:ext>
              </a:extLst>
            </p:cNvPr>
            <p:cNvSpPr/>
            <p:nvPr/>
          </p:nvSpPr>
          <p:spPr>
            <a:xfrm>
              <a:off x="8981476" y="4871542"/>
              <a:ext cx="259624" cy="324447"/>
            </a:xfrm>
            <a:custGeom>
              <a:avLst/>
              <a:gdLst>
                <a:gd name="connsiteX0" fmla="*/ 323158 w 323158"/>
                <a:gd name="connsiteY0" fmla="*/ 291224 h 403845"/>
                <a:gd name="connsiteX1" fmla="*/ 139485 w 323158"/>
                <a:gd name="connsiteY1" fmla="*/ 321984 h 403845"/>
                <a:gd name="connsiteX2" fmla="*/ 24746 w 323158"/>
                <a:gd name="connsiteY2" fmla="*/ 403845 h 403845"/>
                <a:gd name="connsiteX3" fmla="*/ 4072 w 323158"/>
                <a:gd name="connsiteY3" fmla="*/ 84313 h 403845"/>
                <a:gd name="connsiteX4" fmla="*/ 63420 w 323158"/>
                <a:gd name="connsiteY4" fmla="*/ 0 h 403845"/>
                <a:gd name="connsiteX5" fmla="*/ 241464 w 323158"/>
                <a:gd name="connsiteY5" fmla="*/ 129507 h 403845"/>
                <a:gd name="connsiteX6" fmla="*/ 323158 w 323158"/>
                <a:gd name="connsiteY6" fmla="*/ 291224 h 403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158" h="403845">
                  <a:moveTo>
                    <a:pt x="323158" y="291224"/>
                  </a:moveTo>
                  <a:cubicBezTo>
                    <a:pt x="268825" y="297075"/>
                    <a:pt x="193707" y="307105"/>
                    <a:pt x="139485" y="321984"/>
                  </a:cubicBezTo>
                  <a:cubicBezTo>
                    <a:pt x="85041" y="336919"/>
                    <a:pt x="47148" y="374534"/>
                    <a:pt x="24746" y="403845"/>
                  </a:cubicBezTo>
                  <a:cubicBezTo>
                    <a:pt x="5130" y="265367"/>
                    <a:pt x="-6684" y="120925"/>
                    <a:pt x="4072" y="84313"/>
                  </a:cubicBezTo>
                  <a:cubicBezTo>
                    <a:pt x="22907" y="20229"/>
                    <a:pt x="63420" y="0"/>
                    <a:pt x="63420" y="0"/>
                  </a:cubicBezTo>
                  <a:lnTo>
                    <a:pt x="241464" y="129507"/>
                  </a:lnTo>
                  <a:cubicBezTo>
                    <a:pt x="241464" y="129507"/>
                    <a:pt x="252943" y="204737"/>
                    <a:pt x="323158" y="2912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675326F-CB7F-AA4E-C344-F15E2B391FE8}"/>
                </a:ext>
              </a:extLst>
            </p:cNvPr>
            <p:cNvSpPr/>
            <p:nvPr/>
          </p:nvSpPr>
          <p:spPr>
            <a:xfrm>
              <a:off x="10026500" y="3375016"/>
              <a:ext cx="345445" cy="594455"/>
            </a:xfrm>
            <a:custGeom>
              <a:avLst/>
              <a:gdLst>
                <a:gd name="connsiteX0" fmla="*/ 403846 w 429981"/>
                <a:gd name="connsiteY0" fmla="*/ 739873 h 739928"/>
                <a:gd name="connsiteX1" fmla="*/ 211870 w 429981"/>
                <a:gd name="connsiteY1" fmla="*/ 469937 h 739928"/>
                <a:gd name="connsiteX2" fmla="*/ 196267 w 429981"/>
                <a:gd name="connsiteY2" fmla="*/ 459293 h 739928"/>
                <a:gd name="connsiteX3" fmla="*/ 190861 w 429981"/>
                <a:gd name="connsiteY3" fmla="*/ 455392 h 739928"/>
                <a:gd name="connsiteX4" fmla="*/ 63583 w 429981"/>
                <a:gd name="connsiteY4" fmla="*/ 282698 h 739928"/>
                <a:gd name="connsiteX5" fmla="*/ 67484 w 429981"/>
                <a:gd name="connsiteY5" fmla="*/ 241739 h 739928"/>
                <a:gd name="connsiteX6" fmla="*/ 67651 w 429981"/>
                <a:gd name="connsiteY6" fmla="*/ 217944 h 739928"/>
                <a:gd name="connsiteX7" fmla="*/ 38507 w 429981"/>
                <a:gd name="connsiteY7" fmla="*/ 94065 h 739928"/>
                <a:gd name="connsiteX8" fmla="*/ 21510 w 429981"/>
                <a:gd name="connsiteY8" fmla="*/ 68821 h 739928"/>
                <a:gd name="connsiteX9" fmla="*/ 21399 w 429981"/>
                <a:gd name="connsiteY9" fmla="*/ 68710 h 739928"/>
                <a:gd name="connsiteX10" fmla="*/ 279 w 429981"/>
                <a:gd name="connsiteY10" fmla="*/ 47478 h 739928"/>
                <a:gd name="connsiteX11" fmla="*/ 0 w 429981"/>
                <a:gd name="connsiteY11" fmla="*/ 47200 h 739928"/>
                <a:gd name="connsiteX12" fmla="*/ 93954 w 429981"/>
                <a:gd name="connsiteY12" fmla="*/ 12092 h 739928"/>
                <a:gd name="connsiteX13" fmla="*/ 114015 w 429981"/>
                <a:gd name="connsiteY13" fmla="*/ 0 h 739928"/>
                <a:gd name="connsiteX14" fmla="*/ 174868 w 429981"/>
                <a:gd name="connsiteY14" fmla="*/ 47423 h 739928"/>
                <a:gd name="connsiteX15" fmla="*/ 191808 w 429981"/>
                <a:gd name="connsiteY15" fmla="*/ 105378 h 739928"/>
                <a:gd name="connsiteX16" fmla="*/ 200335 w 429981"/>
                <a:gd name="connsiteY16" fmla="*/ 203567 h 739928"/>
                <a:gd name="connsiteX17" fmla="*/ 246086 w 429981"/>
                <a:gd name="connsiteY17" fmla="*/ 279856 h 739928"/>
                <a:gd name="connsiteX18" fmla="*/ 256896 w 429981"/>
                <a:gd name="connsiteY18" fmla="*/ 295849 h 739928"/>
                <a:gd name="connsiteX19" fmla="*/ 400836 w 429981"/>
                <a:gd name="connsiteY19" fmla="*/ 501032 h 739928"/>
                <a:gd name="connsiteX20" fmla="*/ 403901 w 429981"/>
                <a:gd name="connsiteY20" fmla="*/ 739929 h 73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29981" h="739928">
                  <a:moveTo>
                    <a:pt x="403846" y="739873"/>
                  </a:moveTo>
                  <a:cubicBezTo>
                    <a:pt x="412149" y="571302"/>
                    <a:pt x="211870" y="469937"/>
                    <a:pt x="211870" y="469937"/>
                  </a:cubicBezTo>
                  <a:cubicBezTo>
                    <a:pt x="206743" y="466537"/>
                    <a:pt x="201449" y="463027"/>
                    <a:pt x="196267" y="459293"/>
                  </a:cubicBezTo>
                  <a:cubicBezTo>
                    <a:pt x="194428" y="458011"/>
                    <a:pt x="192589" y="456674"/>
                    <a:pt x="190861" y="455392"/>
                  </a:cubicBezTo>
                  <a:cubicBezTo>
                    <a:pt x="87601" y="379995"/>
                    <a:pt x="66035" y="293898"/>
                    <a:pt x="63583" y="282698"/>
                  </a:cubicBezTo>
                  <a:cubicBezTo>
                    <a:pt x="65701" y="269323"/>
                    <a:pt x="67038" y="255615"/>
                    <a:pt x="67484" y="241739"/>
                  </a:cubicBezTo>
                  <a:cubicBezTo>
                    <a:pt x="67763" y="233603"/>
                    <a:pt x="67818" y="225690"/>
                    <a:pt x="67651" y="217944"/>
                  </a:cubicBezTo>
                  <a:cubicBezTo>
                    <a:pt x="66648" y="168905"/>
                    <a:pt x="56673" y="126999"/>
                    <a:pt x="38507" y="94065"/>
                  </a:cubicBezTo>
                  <a:cubicBezTo>
                    <a:pt x="33491" y="84982"/>
                    <a:pt x="27807" y="76512"/>
                    <a:pt x="21510" y="68821"/>
                  </a:cubicBezTo>
                  <a:cubicBezTo>
                    <a:pt x="21455" y="68821"/>
                    <a:pt x="21455" y="68766"/>
                    <a:pt x="21399" y="68710"/>
                  </a:cubicBezTo>
                  <a:cubicBezTo>
                    <a:pt x="10142" y="57342"/>
                    <a:pt x="1895" y="49095"/>
                    <a:pt x="279" y="47478"/>
                  </a:cubicBezTo>
                  <a:lnTo>
                    <a:pt x="0" y="47200"/>
                  </a:lnTo>
                  <a:cubicBezTo>
                    <a:pt x="46085" y="37281"/>
                    <a:pt x="82084" y="18724"/>
                    <a:pt x="93954" y="12092"/>
                  </a:cubicBezTo>
                  <a:lnTo>
                    <a:pt x="114015" y="0"/>
                  </a:lnTo>
                  <a:cubicBezTo>
                    <a:pt x="132349" y="8749"/>
                    <a:pt x="160323" y="25021"/>
                    <a:pt x="174868" y="47423"/>
                  </a:cubicBezTo>
                  <a:cubicBezTo>
                    <a:pt x="182614" y="59348"/>
                    <a:pt x="188019" y="81360"/>
                    <a:pt x="191808" y="105378"/>
                  </a:cubicBezTo>
                  <a:cubicBezTo>
                    <a:pt x="198161" y="145277"/>
                    <a:pt x="199945" y="190527"/>
                    <a:pt x="200335" y="203567"/>
                  </a:cubicBezTo>
                  <a:lnTo>
                    <a:pt x="246086" y="279856"/>
                  </a:lnTo>
                  <a:lnTo>
                    <a:pt x="256896" y="295849"/>
                  </a:lnTo>
                  <a:cubicBezTo>
                    <a:pt x="280301" y="326052"/>
                    <a:pt x="367122" y="439176"/>
                    <a:pt x="400836" y="501032"/>
                  </a:cubicBezTo>
                  <a:cubicBezTo>
                    <a:pt x="438340" y="569741"/>
                    <a:pt x="439956" y="626582"/>
                    <a:pt x="403901" y="739929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4D3FD19-FDEC-9FE2-B0D1-4A156C1E2C0A}"/>
                </a:ext>
              </a:extLst>
            </p:cNvPr>
            <p:cNvSpPr/>
            <p:nvPr/>
          </p:nvSpPr>
          <p:spPr>
            <a:xfrm>
              <a:off x="9561250" y="3434022"/>
              <a:ext cx="185168" cy="176169"/>
            </a:xfrm>
            <a:custGeom>
              <a:avLst/>
              <a:gdLst>
                <a:gd name="connsiteX0" fmla="*/ 230482 w 230482"/>
                <a:gd name="connsiteY0" fmla="*/ 80803 h 219281"/>
                <a:gd name="connsiteX1" fmla="*/ 230482 w 230482"/>
                <a:gd name="connsiteY1" fmla="*/ 138423 h 219281"/>
                <a:gd name="connsiteX2" fmla="*/ 227640 w 230482"/>
                <a:gd name="connsiteY2" fmla="*/ 159543 h 219281"/>
                <a:gd name="connsiteX3" fmla="*/ 226359 w 230482"/>
                <a:gd name="connsiteY3" fmla="*/ 163834 h 219281"/>
                <a:gd name="connsiteX4" fmla="*/ 218055 w 230482"/>
                <a:gd name="connsiteY4" fmla="*/ 181443 h 219281"/>
                <a:gd name="connsiteX5" fmla="*/ 210310 w 230482"/>
                <a:gd name="connsiteY5" fmla="*/ 191753 h 219281"/>
                <a:gd name="connsiteX6" fmla="*/ 210254 w 230482"/>
                <a:gd name="connsiteY6" fmla="*/ 191809 h 219281"/>
                <a:gd name="connsiteX7" fmla="*/ 182558 w 230482"/>
                <a:gd name="connsiteY7" fmla="*/ 212316 h 219281"/>
                <a:gd name="connsiteX8" fmla="*/ 149680 w 230482"/>
                <a:gd name="connsiteY8" fmla="*/ 219281 h 219281"/>
                <a:gd name="connsiteX9" fmla="*/ 80803 w 230482"/>
                <a:gd name="connsiteY9" fmla="*/ 219281 h 219281"/>
                <a:gd name="connsiteX10" fmla="*/ 58735 w 230482"/>
                <a:gd name="connsiteY10" fmla="*/ 216217 h 219281"/>
                <a:gd name="connsiteX11" fmla="*/ 58679 w 230482"/>
                <a:gd name="connsiteY11" fmla="*/ 216217 h 219281"/>
                <a:gd name="connsiteX12" fmla="*/ 39510 w 230482"/>
                <a:gd name="connsiteY12" fmla="*/ 210477 h 219281"/>
                <a:gd name="connsiteX13" fmla="*/ 25467 w 230482"/>
                <a:gd name="connsiteY13" fmla="*/ 197270 h 219281"/>
                <a:gd name="connsiteX14" fmla="*/ 25467 w 230482"/>
                <a:gd name="connsiteY14" fmla="*/ 197270 h 219281"/>
                <a:gd name="connsiteX15" fmla="*/ 12427 w 230482"/>
                <a:gd name="connsiteY15" fmla="*/ 181332 h 219281"/>
                <a:gd name="connsiteX16" fmla="*/ 4012 w 230482"/>
                <a:gd name="connsiteY16" fmla="*/ 163667 h 219281"/>
                <a:gd name="connsiteX17" fmla="*/ 0 w 230482"/>
                <a:gd name="connsiteY17" fmla="*/ 138423 h 219281"/>
                <a:gd name="connsiteX18" fmla="*/ 0 w 230482"/>
                <a:gd name="connsiteY18" fmla="*/ 80803 h 219281"/>
                <a:gd name="connsiteX19" fmla="*/ 12204 w 230482"/>
                <a:gd name="connsiteY19" fmla="*/ 38284 h 219281"/>
                <a:gd name="connsiteX20" fmla="*/ 24297 w 230482"/>
                <a:gd name="connsiteY20" fmla="*/ 23126 h 219281"/>
                <a:gd name="connsiteX21" fmla="*/ 80803 w 230482"/>
                <a:gd name="connsiteY21" fmla="*/ 0 h 219281"/>
                <a:gd name="connsiteX22" fmla="*/ 149680 w 230482"/>
                <a:gd name="connsiteY22" fmla="*/ 0 h 219281"/>
                <a:gd name="connsiteX23" fmla="*/ 177989 w 230482"/>
                <a:gd name="connsiteY23" fmla="*/ 5127 h 219281"/>
                <a:gd name="connsiteX24" fmla="*/ 195654 w 230482"/>
                <a:gd name="connsiteY24" fmla="*/ 14433 h 219281"/>
                <a:gd name="connsiteX25" fmla="*/ 199164 w 230482"/>
                <a:gd name="connsiteY25" fmla="*/ 17052 h 219281"/>
                <a:gd name="connsiteX26" fmla="*/ 212929 w 230482"/>
                <a:gd name="connsiteY26" fmla="*/ 30593 h 219281"/>
                <a:gd name="connsiteX27" fmla="*/ 230482 w 230482"/>
                <a:gd name="connsiteY27" fmla="*/ 80803 h 2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30482" h="219281">
                  <a:moveTo>
                    <a:pt x="230482" y="80803"/>
                  </a:moveTo>
                  <a:lnTo>
                    <a:pt x="230482" y="138423"/>
                  </a:lnTo>
                  <a:cubicBezTo>
                    <a:pt x="230482" y="145779"/>
                    <a:pt x="229479" y="152801"/>
                    <a:pt x="227640" y="159543"/>
                  </a:cubicBezTo>
                  <a:lnTo>
                    <a:pt x="226359" y="163834"/>
                  </a:lnTo>
                  <a:lnTo>
                    <a:pt x="218055" y="181443"/>
                  </a:lnTo>
                  <a:cubicBezTo>
                    <a:pt x="215715" y="185066"/>
                    <a:pt x="213207" y="188521"/>
                    <a:pt x="210310" y="191753"/>
                  </a:cubicBezTo>
                  <a:cubicBezTo>
                    <a:pt x="210310" y="191753"/>
                    <a:pt x="210254" y="191753"/>
                    <a:pt x="210254" y="191809"/>
                  </a:cubicBezTo>
                  <a:cubicBezTo>
                    <a:pt x="210254" y="191809"/>
                    <a:pt x="192979" y="208526"/>
                    <a:pt x="182558" y="212316"/>
                  </a:cubicBezTo>
                  <a:cubicBezTo>
                    <a:pt x="172528" y="216774"/>
                    <a:pt x="161382" y="219281"/>
                    <a:pt x="149680" y="219281"/>
                  </a:cubicBezTo>
                  <a:lnTo>
                    <a:pt x="80803" y="219281"/>
                  </a:lnTo>
                  <a:cubicBezTo>
                    <a:pt x="73113" y="219281"/>
                    <a:pt x="65757" y="218223"/>
                    <a:pt x="58735" y="216217"/>
                  </a:cubicBezTo>
                  <a:lnTo>
                    <a:pt x="58679" y="216217"/>
                  </a:lnTo>
                  <a:lnTo>
                    <a:pt x="39510" y="210477"/>
                  </a:lnTo>
                  <a:lnTo>
                    <a:pt x="25467" y="197270"/>
                  </a:lnTo>
                  <a:lnTo>
                    <a:pt x="25467" y="197270"/>
                  </a:lnTo>
                  <a:cubicBezTo>
                    <a:pt x="20451" y="192533"/>
                    <a:pt x="15993" y="187239"/>
                    <a:pt x="12427" y="181332"/>
                  </a:cubicBezTo>
                  <a:lnTo>
                    <a:pt x="4012" y="163667"/>
                  </a:lnTo>
                  <a:cubicBezTo>
                    <a:pt x="1449" y="155698"/>
                    <a:pt x="0" y="147284"/>
                    <a:pt x="0" y="138423"/>
                  </a:cubicBezTo>
                  <a:lnTo>
                    <a:pt x="0" y="80803"/>
                  </a:lnTo>
                  <a:cubicBezTo>
                    <a:pt x="0" y="65199"/>
                    <a:pt x="4514" y="50599"/>
                    <a:pt x="12204" y="38284"/>
                  </a:cubicBezTo>
                  <a:lnTo>
                    <a:pt x="24297" y="23126"/>
                  </a:lnTo>
                  <a:cubicBezTo>
                    <a:pt x="38841" y="8860"/>
                    <a:pt x="58791" y="0"/>
                    <a:pt x="80803" y="0"/>
                  </a:cubicBezTo>
                  <a:lnTo>
                    <a:pt x="149680" y="0"/>
                  </a:lnTo>
                  <a:cubicBezTo>
                    <a:pt x="159599" y="0"/>
                    <a:pt x="169184" y="1839"/>
                    <a:pt x="177989" y="5127"/>
                  </a:cubicBezTo>
                  <a:cubicBezTo>
                    <a:pt x="184286" y="7523"/>
                    <a:pt x="190193" y="10644"/>
                    <a:pt x="195654" y="14433"/>
                  </a:cubicBezTo>
                  <a:cubicBezTo>
                    <a:pt x="196880" y="15269"/>
                    <a:pt x="197994" y="16105"/>
                    <a:pt x="199164" y="17052"/>
                  </a:cubicBezTo>
                  <a:lnTo>
                    <a:pt x="212929" y="30593"/>
                  </a:lnTo>
                  <a:cubicBezTo>
                    <a:pt x="223907" y="44358"/>
                    <a:pt x="230482" y="61856"/>
                    <a:pt x="230482" y="80803"/>
                  </a:cubicBez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F875D84-FE0E-F35B-D5CC-8E44FE79C088}"/>
                </a:ext>
              </a:extLst>
            </p:cNvPr>
            <p:cNvSpPr/>
            <p:nvPr/>
          </p:nvSpPr>
          <p:spPr>
            <a:xfrm>
              <a:off x="9707916" y="3381313"/>
              <a:ext cx="372965" cy="391036"/>
            </a:xfrm>
            <a:custGeom>
              <a:avLst/>
              <a:gdLst>
                <a:gd name="connsiteX0" fmla="*/ 463974 w 464235"/>
                <a:gd name="connsiteY0" fmla="*/ 233900 h 486728"/>
                <a:gd name="connsiteX1" fmla="*/ 460073 w 464235"/>
                <a:gd name="connsiteY1" fmla="*/ 274858 h 486728"/>
                <a:gd name="connsiteX2" fmla="*/ 452160 w 464235"/>
                <a:gd name="connsiteY2" fmla="*/ 312696 h 486728"/>
                <a:gd name="connsiteX3" fmla="*/ 371636 w 464235"/>
                <a:gd name="connsiteY3" fmla="*/ 445992 h 486728"/>
                <a:gd name="connsiteX4" fmla="*/ 348176 w 464235"/>
                <a:gd name="connsiteY4" fmla="*/ 462989 h 486728"/>
                <a:gd name="connsiteX5" fmla="*/ 266091 w 464235"/>
                <a:gd name="connsiteY5" fmla="*/ 486728 h 486728"/>
                <a:gd name="connsiteX6" fmla="*/ 245083 w 464235"/>
                <a:gd name="connsiteY6" fmla="*/ 485335 h 486728"/>
                <a:gd name="connsiteX7" fmla="*/ 18947 w 464235"/>
                <a:gd name="connsiteY7" fmla="*/ 309408 h 486728"/>
                <a:gd name="connsiteX8" fmla="*/ 0 w 464235"/>
                <a:gd name="connsiteY8" fmla="*/ 277923 h 486728"/>
                <a:gd name="connsiteX9" fmla="*/ 27696 w 464235"/>
                <a:gd name="connsiteY9" fmla="*/ 257416 h 486728"/>
                <a:gd name="connsiteX10" fmla="*/ 68877 w 464235"/>
                <a:gd name="connsiteY10" fmla="*/ 305340 h 486728"/>
                <a:gd name="connsiteX11" fmla="*/ 225523 w 464235"/>
                <a:gd name="connsiteY11" fmla="*/ 423089 h 486728"/>
                <a:gd name="connsiteX12" fmla="*/ 308276 w 464235"/>
                <a:gd name="connsiteY12" fmla="*/ 417071 h 486728"/>
                <a:gd name="connsiteX13" fmla="*/ 260184 w 464235"/>
                <a:gd name="connsiteY13" fmla="*/ 344070 h 486728"/>
                <a:gd name="connsiteX14" fmla="*/ 162107 w 464235"/>
                <a:gd name="connsiteY14" fmla="*/ 292301 h 486728"/>
                <a:gd name="connsiteX15" fmla="*/ 35497 w 464235"/>
                <a:gd name="connsiteY15" fmla="*/ 247051 h 486728"/>
                <a:gd name="connsiteX16" fmla="*/ 43801 w 464235"/>
                <a:gd name="connsiteY16" fmla="*/ 229442 h 486728"/>
                <a:gd name="connsiteX17" fmla="*/ 45082 w 464235"/>
                <a:gd name="connsiteY17" fmla="*/ 225151 h 486728"/>
                <a:gd name="connsiteX18" fmla="*/ 47924 w 464235"/>
                <a:gd name="connsiteY18" fmla="*/ 204031 h 486728"/>
                <a:gd name="connsiteX19" fmla="*/ 47924 w 464235"/>
                <a:gd name="connsiteY19" fmla="*/ 146410 h 486728"/>
                <a:gd name="connsiteX20" fmla="*/ 30371 w 464235"/>
                <a:gd name="connsiteY20" fmla="*/ 96201 h 486728"/>
                <a:gd name="connsiteX21" fmla="*/ 16606 w 464235"/>
                <a:gd name="connsiteY21" fmla="*/ 82660 h 486728"/>
                <a:gd name="connsiteX22" fmla="*/ 55559 w 464235"/>
                <a:gd name="connsiteY22" fmla="*/ 53961 h 486728"/>
                <a:gd name="connsiteX23" fmla="*/ 124213 w 464235"/>
                <a:gd name="connsiteY23" fmla="*/ 24705 h 486728"/>
                <a:gd name="connsiteX24" fmla="*/ 124436 w 464235"/>
                <a:gd name="connsiteY24" fmla="*/ 24649 h 486728"/>
                <a:gd name="connsiteX25" fmla="*/ 133854 w 464235"/>
                <a:gd name="connsiteY25" fmla="*/ 21751 h 486728"/>
                <a:gd name="connsiteX26" fmla="*/ 134132 w 464235"/>
                <a:gd name="connsiteY26" fmla="*/ 21640 h 486728"/>
                <a:gd name="connsiteX27" fmla="*/ 150906 w 464235"/>
                <a:gd name="connsiteY27" fmla="*/ 16290 h 486728"/>
                <a:gd name="connsiteX28" fmla="*/ 151797 w 464235"/>
                <a:gd name="connsiteY28" fmla="*/ 16011 h 486728"/>
                <a:gd name="connsiteX29" fmla="*/ 250822 w 464235"/>
                <a:gd name="connsiteY29" fmla="*/ 687 h 486728"/>
                <a:gd name="connsiteX30" fmla="*/ 373865 w 464235"/>
                <a:gd name="connsiteY30" fmla="*/ 23924 h 486728"/>
                <a:gd name="connsiteX31" fmla="*/ 396434 w 464235"/>
                <a:gd name="connsiteY31" fmla="*/ 39305 h 486728"/>
                <a:gd name="connsiteX32" fmla="*/ 396713 w 464235"/>
                <a:gd name="connsiteY32" fmla="*/ 39639 h 486728"/>
                <a:gd name="connsiteX33" fmla="*/ 417888 w 464235"/>
                <a:gd name="connsiteY33" fmla="*/ 60871 h 486728"/>
                <a:gd name="connsiteX34" fmla="*/ 418000 w 464235"/>
                <a:gd name="connsiteY34" fmla="*/ 60982 h 486728"/>
                <a:gd name="connsiteX35" fmla="*/ 434996 w 464235"/>
                <a:gd name="connsiteY35" fmla="*/ 86226 h 486728"/>
                <a:gd name="connsiteX36" fmla="*/ 464141 w 464235"/>
                <a:gd name="connsiteY36" fmla="*/ 210105 h 486728"/>
                <a:gd name="connsiteX37" fmla="*/ 463974 w 464235"/>
                <a:gd name="connsiteY37" fmla="*/ 233900 h 48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64235" h="486728">
                  <a:moveTo>
                    <a:pt x="463974" y="233900"/>
                  </a:moveTo>
                  <a:cubicBezTo>
                    <a:pt x="463528" y="247831"/>
                    <a:pt x="462191" y="261484"/>
                    <a:pt x="460073" y="274858"/>
                  </a:cubicBezTo>
                  <a:lnTo>
                    <a:pt x="452160" y="312696"/>
                  </a:lnTo>
                  <a:cubicBezTo>
                    <a:pt x="437337" y="367085"/>
                    <a:pt x="409307" y="414229"/>
                    <a:pt x="371636" y="445992"/>
                  </a:cubicBezTo>
                  <a:cubicBezTo>
                    <a:pt x="364057" y="452401"/>
                    <a:pt x="356256" y="458085"/>
                    <a:pt x="348176" y="462989"/>
                  </a:cubicBezTo>
                  <a:cubicBezTo>
                    <a:pt x="322542" y="478703"/>
                    <a:pt x="294734" y="486728"/>
                    <a:pt x="266091" y="486728"/>
                  </a:cubicBezTo>
                  <a:cubicBezTo>
                    <a:pt x="259125" y="486728"/>
                    <a:pt x="252104" y="486227"/>
                    <a:pt x="245083" y="485335"/>
                  </a:cubicBezTo>
                  <a:cubicBezTo>
                    <a:pt x="137420" y="470735"/>
                    <a:pt x="56673" y="367865"/>
                    <a:pt x="18947" y="309408"/>
                  </a:cubicBezTo>
                  <a:cubicBezTo>
                    <a:pt x="10365" y="296090"/>
                    <a:pt x="3956" y="285056"/>
                    <a:pt x="0" y="277923"/>
                  </a:cubicBezTo>
                  <a:cubicBezTo>
                    <a:pt x="10421" y="274134"/>
                    <a:pt x="27696" y="257416"/>
                    <a:pt x="27696" y="257416"/>
                  </a:cubicBezTo>
                  <a:cubicBezTo>
                    <a:pt x="34940" y="266499"/>
                    <a:pt x="49540" y="284443"/>
                    <a:pt x="68877" y="305340"/>
                  </a:cubicBezTo>
                  <a:cubicBezTo>
                    <a:pt x="108331" y="347915"/>
                    <a:pt x="167791" y="403251"/>
                    <a:pt x="225523" y="423089"/>
                  </a:cubicBezTo>
                  <a:cubicBezTo>
                    <a:pt x="272555" y="439250"/>
                    <a:pt x="301031" y="431727"/>
                    <a:pt x="308276" y="417071"/>
                  </a:cubicBezTo>
                  <a:cubicBezTo>
                    <a:pt x="315576" y="402359"/>
                    <a:pt x="303650" y="373270"/>
                    <a:pt x="260184" y="344070"/>
                  </a:cubicBezTo>
                  <a:cubicBezTo>
                    <a:pt x="230650" y="324176"/>
                    <a:pt x="195709" y="306733"/>
                    <a:pt x="162107" y="292301"/>
                  </a:cubicBezTo>
                  <a:cubicBezTo>
                    <a:pt x="106325" y="268283"/>
                    <a:pt x="54054" y="252401"/>
                    <a:pt x="35497" y="247051"/>
                  </a:cubicBezTo>
                  <a:lnTo>
                    <a:pt x="43801" y="229442"/>
                  </a:lnTo>
                  <a:lnTo>
                    <a:pt x="45082" y="225151"/>
                  </a:lnTo>
                  <a:cubicBezTo>
                    <a:pt x="46921" y="218408"/>
                    <a:pt x="47924" y="211386"/>
                    <a:pt x="47924" y="204031"/>
                  </a:cubicBezTo>
                  <a:lnTo>
                    <a:pt x="47924" y="146410"/>
                  </a:lnTo>
                  <a:cubicBezTo>
                    <a:pt x="47924" y="127463"/>
                    <a:pt x="41349" y="109965"/>
                    <a:pt x="30371" y="96201"/>
                  </a:cubicBezTo>
                  <a:lnTo>
                    <a:pt x="16606" y="82660"/>
                  </a:lnTo>
                  <a:cubicBezTo>
                    <a:pt x="23405" y="75917"/>
                    <a:pt x="35720" y="65385"/>
                    <a:pt x="55559" y="53961"/>
                  </a:cubicBezTo>
                  <a:cubicBezTo>
                    <a:pt x="72499" y="44264"/>
                    <a:pt x="94957" y="33899"/>
                    <a:pt x="124213" y="24705"/>
                  </a:cubicBezTo>
                  <a:cubicBezTo>
                    <a:pt x="124269" y="24705"/>
                    <a:pt x="124324" y="24649"/>
                    <a:pt x="124436" y="24649"/>
                  </a:cubicBezTo>
                  <a:cubicBezTo>
                    <a:pt x="127501" y="23646"/>
                    <a:pt x="130622" y="22698"/>
                    <a:pt x="133854" y="21751"/>
                  </a:cubicBezTo>
                  <a:cubicBezTo>
                    <a:pt x="133965" y="21695"/>
                    <a:pt x="134021" y="21695"/>
                    <a:pt x="134132" y="21640"/>
                  </a:cubicBezTo>
                  <a:cubicBezTo>
                    <a:pt x="138423" y="20302"/>
                    <a:pt x="144051" y="18463"/>
                    <a:pt x="150906" y="16290"/>
                  </a:cubicBezTo>
                  <a:cubicBezTo>
                    <a:pt x="150906" y="16290"/>
                    <a:pt x="151184" y="16179"/>
                    <a:pt x="151797" y="16011"/>
                  </a:cubicBezTo>
                  <a:cubicBezTo>
                    <a:pt x="157760" y="14340"/>
                    <a:pt x="192087" y="5312"/>
                    <a:pt x="250822" y="687"/>
                  </a:cubicBezTo>
                  <a:cubicBezTo>
                    <a:pt x="299750" y="-2490"/>
                    <a:pt x="340987" y="5368"/>
                    <a:pt x="373865" y="23924"/>
                  </a:cubicBezTo>
                  <a:lnTo>
                    <a:pt x="396434" y="39305"/>
                  </a:lnTo>
                  <a:cubicBezTo>
                    <a:pt x="396434" y="39305"/>
                    <a:pt x="396546" y="39472"/>
                    <a:pt x="396713" y="39639"/>
                  </a:cubicBezTo>
                  <a:cubicBezTo>
                    <a:pt x="398384" y="41255"/>
                    <a:pt x="406632" y="49503"/>
                    <a:pt x="417888" y="60871"/>
                  </a:cubicBezTo>
                  <a:cubicBezTo>
                    <a:pt x="417944" y="60927"/>
                    <a:pt x="417944" y="60982"/>
                    <a:pt x="418000" y="60982"/>
                  </a:cubicBezTo>
                  <a:cubicBezTo>
                    <a:pt x="424297" y="68672"/>
                    <a:pt x="429981" y="77143"/>
                    <a:pt x="434996" y="86226"/>
                  </a:cubicBezTo>
                  <a:cubicBezTo>
                    <a:pt x="453219" y="119160"/>
                    <a:pt x="463138" y="161066"/>
                    <a:pt x="464141" y="210105"/>
                  </a:cubicBezTo>
                  <a:cubicBezTo>
                    <a:pt x="464308" y="217851"/>
                    <a:pt x="464252" y="225764"/>
                    <a:pt x="463974" y="233900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FB19C67-FAC6-B851-79A0-5F4B5B713050}"/>
                </a:ext>
              </a:extLst>
            </p:cNvPr>
            <p:cNvSpPr/>
            <p:nvPr/>
          </p:nvSpPr>
          <p:spPr>
            <a:xfrm>
              <a:off x="9141485" y="3383475"/>
              <a:ext cx="466908" cy="425138"/>
            </a:xfrm>
            <a:custGeom>
              <a:avLst/>
              <a:gdLst>
                <a:gd name="connsiteX0" fmla="*/ 581168 w 581168"/>
                <a:gd name="connsiteY0" fmla="*/ 279133 h 529175"/>
                <a:gd name="connsiteX1" fmla="*/ 564785 w 581168"/>
                <a:gd name="connsiteY1" fmla="*/ 303931 h 529175"/>
                <a:gd name="connsiteX2" fmla="*/ 396047 w 581168"/>
                <a:gd name="connsiteY2" fmla="*/ 472669 h 529175"/>
                <a:gd name="connsiteX3" fmla="*/ 371249 w 581168"/>
                <a:gd name="connsiteY3" fmla="*/ 487381 h 529175"/>
                <a:gd name="connsiteX4" fmla="*/ 311065 w 581168"/>
                <a:gd name="connsiteY4" fmla="*/ 513795 h 529175"/>
                <a:gd name="connsiteX5" fmla="*/ 220844 w 581168"/>
                <a:gd name="connsiteY5" fmla="*/ 529175 h 529175"/>
                <a:gd name="connsiteX6" fmla="*/ 114074 w 581168"/>
                <a:gd name="connsiteY6" fmla="*/ 499696 h 529175"/>
                <a:gd name="connsiteX7" fmla="*/ 4349 w 581168"/>
                <a:gd name="connsiteY7" fmla="*/ 302872 h 529175"/>
                <a:gd name="connsiteX8" fmla="*/ 4071 w 581168"/>
                <a:gd name="connsiteY8" fmla="*/ 301089 h 529175"/>
                <a:gd name="connsiteX9" fmla="*/ 950 w 581168"/>
                <a:gd name="connsiteY9" fmla="*/ 215550 h 529175"/>
                <a:gd name="connsiteX10" fmla="*/ 39512 w 581168"/>
                <a:gd name="connsiteY10" fmla="*/ 90724 h 529175"/>
                <a:gd name="connsiteX11" fmla="*/ 50992 w 581168"/>
                <a:gd name="connsiteY11" fmla="*/ 74842 h 529175"/>
                <a:gd name="connsiteX12" fmla="*/ 51048 w 581168"/>
                <a:gd name="connsiteY12" fmla="*/ 74842 h 529175"/>
                <a:gd name="connsiteX13" fmla="*/ 58515 w 581168"/>
                <a:gd name="connsiteY13" fmla="*/ 66037 h 529175"/>
                <a:gd name="connsiteX14" fmla="*/ 181669 w 581168"/>
                <a:gd name="connsiteY14" fmla="*/ 3624 h 529175"/>
                <a:gd name="connsiteX15" fmla="*/ 250881 w 581168"/>
                <a:gd name="connsiteY15" fmla="*/ 503 h 529175"/>
                <a:gd name="connsiteX16" fmla="*/ 421792 w 581168"/>
                <a:gd name="connsiteY16" fmla="*/ 30094 h 529175"/>
                <a:gd name="connsiteX17" fmla="*/ 500365 w 581168"/>
                <a:gd name="connsiteY17" fmla="*/ 60409 h 529175"/>
                <a:gd name="connsiteX18" fmla="*/ 546785 w 581168"/>
                <a:gd name="connsiteY18" fmla="*/ 86043 h 529175"/>
                <a:gd name="connsiteX19" fmla="*/ 534693 w 581168"/>
                <a:gd name="connsiteY19" fmla="*/ 101200 h 529175"/>
                <a:gd name="connsiteX20" fmla="*/ 522489 w 581168"/>
                <a:gd name="connsiteY20" fmla="*/ 143719 h 529175"/>
                <a:gd name="connsiteX21" fmla="*/ 522489 w 581168"/>
                <a:gd name="connsiteY21" fmla="*/ 201340 h 529175"/>
                <a:gd name="connsiteX22" fmla="*/ 526501 w 581168"/>
                <a:gd name="connsiteY22" fmla="*/ 226584 h 529175"/>
                <a:gd name="connsiteX23" fmla="*/ 355032 w 581168"/>
                <a:gd name="connsiteY23" fmla="*/ 278464 h 529175"/>
                <a:gd name="connsiteX24" fmla="*/ 178158 w 581168"/>
                <a:gd name="connsiteY24" fmla="*/ 357595 h 529175"/>
                <a:gd name="connsiteX25" fmla="*/ 130067 w 581168"/>
                <a:gd name="connsiteY25" fmla="*/ 450323 h 529175"/>
                <a:gd name="connsiteX26" fmla="*/ 210089 w 581168"/>
                <a:gd name="connsiteY26" fmla="*/ 487938 h 529175"/>
                <a:gd name="connsiteX27" fmla="*/ 250658 w 581168"/>
                <a:gd name="connsiteY27" fmla="*/ 483870 h 529175"/>
                <a:gd name="connsiteX28" fmla="*/ 531851 w 581168"/>
                <a:gd name="connsiteY28" fmla="*/ 300643 h 529175"/>
                <a:gd name="connsiteX29" fmla="*/ 561998 w 581168"/>
                <a:gd name="connsiteY29" fmla="*/ 273393 h 529175"/>
                <a:gd name="connsiteX30" fmla="*/ 581168 w 581168"/>
                <a:gd name="connsiteY30" fmla="*/ 279133 h 52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168" h="529175">
                  <a:moveTo>
                    <a:pt x="581168" y="279133"/>
                  </a:moveTo>
                  <a:cubicBezTo>
                    <a:pt x="577713" y="284706"/>
                    <a:pt x="572252" y="293287"/>
                    <a:pt x="564785" y="303931"/>
                  </a:cubicBezTo>
                  <a:cubicBezTo>
                    <a:pt x="535584" y="346060"/>
                    <a:pt x="476515" y="421011"/>
                    <a:pt x="396047" y="472669"/>
                  </a:cubicBezTo>
                  <a:lnTo>
                    <a:pt x="371249" y="487381"/>
                  </a:lnTo>
                  <a:cubicBezTo>
                    <a:pt x="352190" y="497857"/>
                    <a:pt x="332129" y="506885"/>
                    <a:pt x="311065" y="513795"/>
                  </a:cubicBezTo>
                  <a:cubicBezTo>
                    <a:pt x="279579" y="524048"/>
                    <a:pt x="249320" y="529175"/>
                    <a:pt x="220844" y="529175"/>
                  </a:cubicBezTo>
                  <a:cubicBezTo>
                    <a:pt x="181335" y="529175"/>
                    <a:pt x="145280" y="519312"/>
                    <a:pt x="114074" y="499696"/>
                  </a:cubicBezTo>
                  <a:cubicBezTo>
                    <a:pt x="55840" y="463140"/>
                    <a:pt x="16888" y="393371"/>
                    <a:pt x="4349" y="302872"/>
                  </a:cubicBezTo>
                  <a:cubicBezTo>
                    <a:pt x="4238" y="302315"/>
                    <a:pt x="4126" y="301702"/>
                    <a:pt x="4071" y="301089"/>
                  </a:cubicBezTo>
                  <a:cubicBezTo>
                    <a:pt x="58" y="270997"/>
                    <a:pt x="-1000" y="242354"/>
                    <a:pt x="950" y="215550"/>
                  </a:cubicBezTo>
                  <a:cubicBezTo>
                    <a:pt x="4405" y="166957"/>
                    <a:pt x="17445" y="124494"/>
                    <a:pt x="39512" y="90724"/>
                  </a:cubicBezTo>
                  <a:lnTo>
                    <a:pt x="50992" y="74842"/>
                  </a:lnTo>
                  <a:lnTo>
                    <a:pt x="51048" y="74842"/>
                  </a:lnTo>
                  <a:cubicBezTo>
                    <a:pt x="53500" y="71777"/>
                    <a:pt x="55952" y="68879"/>
                    <a:pt x="58515" y="66037"/>
                  </a:cubicBezTo>
                  <a:cubicBezTo>
                    <a:pt x="89443" y="32434"/>
                    <a:pt x="130736" y="11537"/>
                    <a:pt x="181669" y="3624"/>
                  </a:cubicBezTo>
                  <a:cubicBezTo>
                    <a:pt x="203068" y="281"/>
                    <a:pt x="226138" y="-723"/>
                    <a:pt x="250881" y="503"/>
                  </a:cubicBezTo>
                  <a:cubicBezTo>
                    <a:pt x="318699" y="3958"/>
                    <a:pt x="375985" y="15884"/>
                    <a:pt x="421792" y="30094"/>
                  </a:cubicBezTo>
                  <a:lnTo>
                    <a:pt x="500365" y="60409"/>
                  </a:lnTo>
                  <a:cubicBezTo>
                    <a:pt x="522823" y="71164"/>
                    <a:pt x="538371" y="80582"/>
                    <a:pt x="546785" y="86043"/>
                  </a:cubicBezTo>
                  <a:lnTo>
                    <a:pt x="534693" y="101200"/>
                  </a:lnTo>
                  <a:cubicBezTo>
                    <a:pt x="527002" y="113516"/>
                    <a:pt x="522489" y="128116"/>
                    <a:pt x="522489" y="143719"/>
                  </a:cubicBezTo>
                  <a:lnTo>
                    <a:pt x="522489" y="201340"/>
                  </a:lnTo>
                  <a:cubicBezTo>
                    <a:pt x="522489" y="210200"/>
                    <a:pt x="523938" y="218615"/>
                    <a:pt x="526501" y="226584"/>
                  </a:cubicBezTo>
                  <a:cubicBezTo>
                    <a:pt x="499920" y="233661"/>
                    <a:pt x="428702" y="253220"/>
                    <a:pt x="355032" y="278464"/>
                  </a:cubicBezTo>
                  <a:cubicBezTo>
                    <a:pt x="287103" y="301758"/>
                    <a:pt x="217166" y="329955"/>
                    <a:pt x="178158" y="357595"/>
                  </a:cubicBezTo>
                  <a:cubicBezTo>
                    <a:pt x="136030" y="387520"/>
                    <a:pt x="118030" y="422181"/>
                    <a:pt x="130067" y="450323"/>
                  </a:cubicBezTo>
                  <a:cubicBezTo>
                    <a:pt x="140432" y="474564"/>
                    <a:pt x="170245" y="487938"/>
                    <a:pt x="210089" y="487938"/>
                  </a:cubicBezTo>
                  <a:cubicBezTo>
                    <a:pt x="222683" y="487938"/>
                    <a:pt x="236336" y="486601"/>
                    <a:pt x="250658" y="483870"/>
                  </a:cubicBezTo>
                  <a:cubicBezTo>
                    <a:pt x="333578" y="467821"/>
                    <a:pt x="467153" y="357651"/>
                    <a:pt x="531851" y="300643"/>
                  </a:cubicBezTo>
                  <a:cubicBezTo>
                    <a:pt x="545169" y="288829"/>
                    <a:pt x="555590" y="279300"/>
                    <a:pt x="561998" y="273393"/>
                  </a:cubicBezTo>
                  <a:lnTo>
                    <a:pt x="581168" y="279133"/>
                  </a:ln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AB4CB38-4672-DF94-7DC9-6CB6D126469D}"/>
                </a:ext>
              </a:extLst>
            </p:cNvPr>
            <p:cNvSpPr/>
            <p:nvPr/>
          </p:nvSpPr>
          <p:spPr>
            <a:xfrm>
              <a:off x="9243073" y="3565556"/>
              <a:ext cx="349962" cy="209970"/>
            </a:xfrm>
            <a:custGeom>
              <a:avLst/>
              <a:gdLst>
                <a:gd name="connsiteX0" fmla="*/ 435604 w 435603"/>
                <a:gd name="connsiteY0" fmla="*/ 46754 h 261354"/>
                <a:gd name="connsiteX1" fmla="*/ 405400 w 435603"/>
                <a:gd name="connsiteY1" fmla="*/ 74004 h 261354"/>
                <a:gd name="connsiteX2" fmla="*/ 124263 w 435603"/>
                <a:gd name="connsiteY2" fmla="*/ 257287 h 261354"/>
                <a:gd name="connsiteX3" fmla="*/ 83695 w 435603"/>
                <a:gd name="connsiteY3" fmla="*/ 261355 h 261354"/>
                <a:gd name="connsiteX4" fmla="*/ 3672 w 435603"/>
                <a:gd name="connsiteY4" fmla="*/ 223740 h 261354"/>
                <a:gd name="connsiteX5" fmla="*/ 51764 w 435603"/>
                <a:gd name="connsiteY5" fmla="*/ 131012 h 261354"/>
                <a:gd name="connsiteX6" fmla="*/ 228582 w 435603"/>
                <a:gd name="connsiteY6" fmla="*/ 51881 h 261354"/>
                <a:gd name="connsiteX7" fmla="*/ 400106 w 435603"/>
                <a:gd name="connsiteY7" fmla="*/ 0 h 261354"/>
                <a:gd name="connsiteX8" fmla="*/ 408465 w 435603"/>
                <a:gd name="connsiteY8" fmla="*/ 17665 h 261354"/>
                <a:gd name="connsiteX9" fmla="*/ 421505 w 435603"/>
                <a:gd name="connsiteY9" fmla="*/ 33547 h 261354"/>
                <a:gd name="connsiteX10" fmla="*/ 421505 w 435603"/>
                <a:gd name="connsiteY10" fmla="*/ 33547 h 261354"/>
                <a:gd name="connsiteX11" fmla="*/ 435604 w 435603"/>
                <a:gd name="connsiteY11" fmla="*/ 46754 h 26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5603" h="261354">
                  <a:moveTo>
                    <a:pt x="435604" y="46754"/>
                  </a:moveTo>
                  <a:cubicBezTo>
                    <a:pt x="429140" y="52661"/>
                    <a:pt x="418775" y="62190"/>
                    <a:pt x="405400" y="74004"/>
                  </a:cubicBezTo>
                  <a:cubicBezTo>
                    <a:pt x="340703" y="131012"/>
                    <a:pt x="207128" y="241238"/>
                    <a:pt x="124263" y="257287"/>
                  </a:cubicBezTo>
                  <a:cubicBezTo>
                    <a:pt x="109886" y="260017"/>
                    <a:pt x="96289" y="261355"/>
                    <a:pt x="83695" y="261355"/>
                  </a:cubicBezTo>
                  <a:cubicBezTo>
                    <a:pt x="43851" y="261355"/>
                    <a:pt x="14037" y="247980"/>
                    <a:pt x="3672" y="223740"/>
                  </a:cubicBezTo>
                  <a:cubicBezTo>
                    <a:pt x="-8365" y="195598"/>
                    <a:pt x="9579" y="160936"/>
                    <a:pt x="51764" y="131012"/>
                  </a:cubicBezTo>
                  <a:cubicBezTo>
                    <a:pt x="90772" y="103372"/>
                    <a:pt x="160652" y="75175"/>
                    <a:pt x="228582" y="51881"/>
                  </a:cubicBezTo>
                  <a:cubicBezTo>
                    <a:pt x="302252" y="26637"/>
                    <a:pt x="373469" y="7077"/>
                    <a:pt x="400106" y="0"/>
                  </a:cubicBezTo>
                  <a:lnTo>
                    <a:pt x="408465" y="17665"/>
                  </a:lnTo>
                  <a:cubicBezTo>
                    <a:pt x="412087" y="23517"/>
                    <a:pt x="416490" y="28866"/>
                    <a:pt x="421505" y="33547"/>
                  </a:cubicBezTo>
                  <a:lnTo>
                    <a:pt x="421505" y="33547"/>
                  </a:lnTo>
                  <a:cubicBezTo>
                    <a:pt x="421505" y="33547"/>
                    <a:pt x="435604" y="46754"/>
                    <a:pt x="435604" y="46754"/>
                  </a:cubicBez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1C4ADD5-C91E-E838-4632-C5AE70E12FF1}"/>
                </a:ext>
              </a:extLst>
            </p:cNvPr>
            <p:cNvSpPr/>
            <p:nvPr/>
          </p:nvSpPr>
          <p:spPr>
            <a:xfrm>
              <a:off x="9909426" y="3106306"/>
              <a:ext cx="502143" cy="306585"/>
            </a:xfrm>
            <a:custGeom>
              <a:avLst/>
              <a:gdLst>
                <a:gd name="connsiteX0" fmla="*/ 623517 w 625025"/>
                <a:gd name="connsiteY0" fmla="*/ 32154 h 381611"/>
                <a:gd name="connsiteX1" fmla="*/ 531569 w 625025"/>
                <a:gd name="connsiteY1" fmla="*/ 135080 h 381611"/>
                <a:gd name="connsiteX2" fmla="*/ 259627 w 625025"/>
                <a:gd name="connsiteY2" fmla="*/ 334467 h 381611"/>
                <a:gd name="connsiteX3" fmla="*/ 239566 w 625025"/>
                <a:gd name="connsiteY3" fmla="*/ 346559 h 381611"/>
                <a:gd name="connsiteX4" fmla="*/ 145612 w 625025"/>
                <a:gd name="connsiteY4" fmla="*/ 381611 h 381611"/>
                <a:gd name="connsiteX5" fmla="*/ 123043 w 625025"/>
                <a:gd name="connsiteY5" fmla="*/ 366231 h 381611"/>
                <a:gd name="connsiteX6" fmla="*/ 118027 w 625025"/>
                <a:gd name="connsiteY6" fmla="*/ 363556 h 381611"/>
                <a:gd name="connsiteX7" fmla="*/ 0 w 625025"/>
                <a:gd name="connsiteY7" fmla="*/ 342993 h 381611"/>
                <a:gd name="connsiteX8" fmla="*/ 59459 w 625025"/>
                <a:gd name="connsiteY8" fmla="*/ 318529 h 381611"/>
                <a:gd name="connsiteX9" fmla="*/ 243968 w 625025"/>
                <a:gd name="connsiteY9" fmla="*/ 222514 h 381611"/>
                <a:gd name="connsiteX10" fmla="*/ 430371 w 625025"/>
                <a:gd name="connsiteY10" fmla="*/ 63360 h 381611"/>
                <a:gd name="connsiteX11" fmla="*/ 464531 w 625025"/>
                <a:gd name="connsiteY11" fmla="*/ 18111 h 381611"/>
                <a:gd name="connsiteX12" fmla="*/ 474339 w 625025"/>
                <a:gd name="connsiteY12" fmla="*/ 0 h 381611"/>
                <a:gd name="connsiteX13" fmla="*/ 524102 w 625025"/>
                <a:gd name="connsiteY13" fmla="*/ 6074 h 381611"/>
                <a:gd name="connsiteX14" fmla="*/ 601060 w 625025"/>
                <a:gd name="connsiteY14" fmla="*/ 15603 h 381611"/>
                <a:gd name="connsiteX15" fmla="*/ 616607 w 625025"/>
                <a:gd name="connsiteY15" fmla="*/ 17498 h 381611"/>
                <a:gd name="connsiteX16" fmla="*/ 624074 w 625025"/>
                <a:gd name="connsiteY16" fmla="*/ 22959 h 381611"/>
                <a:gd name="connsiteX17" fmla="*/ 623517 w 625025"/>
                <a:gd name="connsiteY17" fmla="*/ 32154 h 38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25025" h="381611">
                  <a:moveTo>
                    <a:pt x="623517" y="32154"/>
                  </a:moveTo>
                  <a:cubicBezTo>
                    <a:pt x="602843" y="65088"/>
                    <a:pt x="569797" y="100418"/>
                    <a:pt x="531569" y="135080"/>
                  </a:cubicBezTo>
                  <a:cubicBezTo>
                    <a:pt x="434718" y="222959"/>
                    <a:pt x="304709" y="306437"/>
                    <a:pt x="259627" y="334467"/>
                  </a:cubicBezTo>
                  <a:lnTo>
                    <a:pt x="239566" y="346559"/>
                  </a:lnTo>
                  <a:cubicBezTo>
                    <a:pt x="227696" y="353135"/>
                    <a:pt x="191697" y="371692"/>
                    <a:pt x="145612" y="381611"/>
                  </a:cubicBezTo>
                  <a:lnTo>
                    <a:pt x="123043" y="366231"/>
                  </a:lnTo>
                  <a:cubicBezTo>
                    <a:pt x="121371" y="365283"/>
                    <a:pt x="119699" y="364392"/>
                    <a:pt x="118027" y="363556"/>
                  </a:cubicBezTo>
                  <a:cubicBezTo>
                    <a:pt x="85985" y="346894"/>
                    <a:pt x="46475" y="339984"/>
                    <a:pt x="0" y="342993"/>
                  </a:cubicBezTo>
                  <a:cubicBezTo>
                    <a:pt x="18612" y="335693"/>
                    <a:pt x="38618" y="327557"/>
                    <a:pt x="59459" y="318529"/>
                  </a:cubicBezTo>
                  <a:cubicBezTo>
                    <a:pt x="118585" y="292951"/>
                    <a:pt x="184397" y="260630"/>
                    <a:pt x="243968" y="222514"/>
                  </a:cubicBezTo>
                  <a:cubicBezTo>
                    <a:pt x="336529" y="163221"/>
                    <a:pt x="396100" y="103762"/>
                    <a:pt x="430371" y="63360"/>
                  </a:cubicBezTo>
                  <a:cubicBezTo>
                    <a:pt x="448371" y="42017"/>
                    <a:pt x="459404" y="26080"/>
                    <a:pt x="464531" y="18111"/>
                  </a:cubicBezTo>
                  <a:lnTo>
                    <a:pt x="474339" y="0"/>
                  </a:lnTo>
                  <a:lnTo>
                    <a:pt x="524102" y="6074"/>
                  </a:lnTo>
                  <a:lnTo>
                    <a:pt x="601060" y="15603"/>
                  </a:lnTo>
                  <a:lnTo>
                    <a:pt x="616607" y="17498"/>
                  </a:lnTo>
                  <a:cubicBezTo>
                    <a:pt x="619895" y="17888"/>
                    <a:pt x="622681" y="19950"/>
                    <a:pt x="624074" y="22959"/>
                  </a:cubicBezTo>
                  <a:cubicBezTo>
                    <a:pt x="625523" y="25857"/>
                    <a:pt x="625300" y="29368"/>
                    <a:pt x="623517" y="32154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A081E26-A858-D44B-BC6C-9270A154B200}"/>
                </a:ext>
              </a:extLst>
            </p:cNvPr>
            <p:cNvSpPr/>
            <p:nvPr/>
          </p:nvSpPr>
          <p:spPr>
            <a:xfrm>
              <a:off x="9420314" y="3802308"/>
              <a:ext cx="391230" cy="252762"/>
            </a:xfrm>
            <a:custGeom>
              <a:avLst/>
              <a:gdLst>
                <a:gd name="connsiteX0" fmla="*/ 439009 w 486970"/>
                <a:gd name="connsiteY0" fmla="*/ 291603 h 314617"/>
                <a:gd name="connsiteX1" fmla="*/ 406576 w 486970"/>
                <a:gd name="connsiteY1" fmla="*/ 313614 h 314617"/>
                <a:gd name="connsiteX2" fmla="*/ 396267 w 486970"/>
                <a:gd name="connsiteY2" fmla="*/ 314617 h 314617"/>
                <a:gd name="connsiteX3" fmla="*/ 368070 w 486970"/>
                <a:gd name="connsiteY3" fmla="*/ 306091 h 314617"/>
                <a:gd name="connsiteX4" fmla="*/ 346169 w 486970"/>
                <a:gd name="connsiteY4" fmla="*/ 273659 h 314617"/>
                <a:gd name="connsiteX5" fmla="*/ 353637 w 486970"/>
                <a:gd name="connsiteY5" fmla="*/ 235152 h 314617"/>
                <a:gd name="connsiteX6" fmla="*/ 382558 w 486970"/>
                <a:gd name="connsiteY6" fmla="*/ 143706 h 314617"/>
                <a:gd name="connsiteX7" fmla="*/ 314851 w 486970"/>
                <a:gd name="connsiteY7" fmla="*/ 102190 h 314617"/>
                <a:gd name="connsiteX8" fmla="*/ 282865 w 486970"/>
                <a:gd name="connsiteY8" fmla="*/ 122976 h 314617"/>
                <a:gd name="connsiteX9" fmla="*/ 278462 w 486970"/>
                <a:gd name="connsiteY9" fmla="*/ 125930 h 314617"/>
                <a:gd name="connsiteX10" fmla="*/ 263806 w 486970"/>
                <a:gd name="connsiteY10" fmla="*/ 135682 h 314617"/>
                <a:gd name="connsiteX11" fmla="*/ 253497 w 486970"/>
                <a:gd name="connsiteY11" fmla="*/ 142592 h 314617"/>
                <a:gd name="connsiteX12" fmla="*/ 228253 w 486970"/>
                <a:gd name="connsiteY12" fmla="*/ 159588 h 314617"/>
                <a:gd name="connsiteX13" fmla="*/ 216607 w 486970"/>
                <a:gd name="connsiteY13" fmla="*/ 167501 h 314617"/>
                <a:gd name="connsiteX14" fmla="*/ 213486 w 486970"/>
                <a:gd name="connsiteY14" fmla="*/ 169618 h 314617"/>
                <a:gd name="connsiteX15" fmla="*/ 204291 w 486970"/>
                <a:gd name="connsiteY15" fmla="*/ 175915 h 314617"/>
                <a:gd name="connsiteX16" fmla="*/ 158150 w 486970"/>
                <a:gd name="connsiteY16" fmla="*/ 207289 h 314617"/>
                <a:gd name="connsiteX17" fmla="*/ 156422 w 486970"/>
                <a:gd name="connsiteY17" fmla="*/ 208460 h 314617"/>
                <a:gd name="connsiteX18" fmla="*/ 143160 w 486970"/>
                <a:gd name="connsiteY18" fmla="*/ 217487 h 314617"/>
                <a:gd name="connsiteX19" fmla="*/ 89607 w 486970"/>
                <a:gd name="connsiteY19" fmla="*/ 254099 h 314617"/>
                <a:gd name="connsiteX20" fmla="*/ 67985 w 486970"/>
                <a:gd name="connsiteY20" fmla="*/ 268922 h 314617"/>
                <a:gd name="connsiteX21" fmla="*/ 54667 w 486970"/>
                <a:gd name="connsiteY21" fmla="*/ 278061 h 314617"/>
                <a:gd name="connsiteX22" fmla="*/ 54611 w 486970"/>
                <a:gd name="connsiteY22" fmla="*/ 278117 h 314617"/>
                <a:gd name="connsiteX23" fmla="*/ 49317 w 486970"/>
                <a:gd name="connsiteY23" fmla="*/ 258501 h 314617"/>
                <a:gd name="connsiteX24" fmla="*/ 47924 w 486970"/>
                <a:gd name="connsiteY24" fmla="*/ 254768 h 314617"/>
                <a:gd name="connsiteX25" fmla="*/ 47534 w 486970"/>
                <a:gd name="connsiteY25" fmla="*/ 253820 h 314617"/>
                <a:gd name="connsiteX26" fmla="*/ 44971 w 486970"/>
                <a:gd name="connsiteY26" fmla="*/ 248192 h 314617"/>
                <a:gd name="connsiteX27" fmla="*/ 44859 w 486970"/>
                <a:gd name="connsiteY27" fmla="*/ 247969 h 314617"/>
                <a:gd name="connsiteX28" fmla="*/ 44302 w 486970"/>
                <a:gd name="connsiteY28" fmla="*/ 246854 h 314617"/>
                <a:gd name="connsiteX29" fmla="*/ 43299 w 486970"/>
                <a:gd name="connsiteY29" fmla="*/ 244904 h 314617"/>
                <a:gd name="connsiteX30" fmla="*/ 42407 w 486970"/>
                <a:gd name="connsiteY30" fmla="*/ 243177 h 314617"/>
                <a:gd name="connsiteX31" fmla="*/ 41181 w 486970"/>
                <a:gd name="connsiteY31" fmla="*/ 241115 h 314617"/>
                <a:gd name="connsiteX32" fmla="*/ 37949 w 486970"/>
                <a:gd name="connsiteY32" fmla="*/ 235654 h 314617"/>
                <a:gd name="connsiteX33" fmla="*/ 35776 w 486970"/>
                <a:gd name="connsiteY33" fmla="*/ 232366 h 314617"/>
                <a:gd name="connsiteX34" fmla="*/ 31596 w 486970"/>
                <a:gd name="connsiteY34" fmla="*/ 226459 h 314617"/>
                <a:gd name="connsiteX35" fmla="*/ 29702 w 486970"/>
                <a:gd name="connsiteY35" fmla="*/ 223840 h 314617"/>
                <a:gd name="connsiteX36" fmla="*/ 22903 w 486970"/>
                <a:gd name="connsiteY36" fmla="*/ 215314 h 314617"/>
                <a:gd name="connsiteX37" fmla="*/ 21622 w 486970"/>
                <a:gd name="connsiteY37" fmla="*/ 213865 h 314617"/>
                <a:gd name="connsiteX38" fmla="*/ 14823 w 486970"/>
                <a:gd name="connsiteY38" fmla="*/ 206286 h 314617"/>
                <a:gd name="connsiteX39" fmla="*/ 13931 w 486970"/>
                <a:gd name="connsiteY39" fmla="*/ 205283 h 314617"/>
                <a:gd name="connsiteX40" fmla="*/ 0 w 486970"/>
                <a:gd name="connsiteY40" fmla="*/ 191574 h 314617"/>
                <a:gd name="connsiteX41" fmla="*/ 22235 w 486970"/>
                <a:gd name="connsiteY41" fmla="*/ 176361 h 314617"/>
                <a:gd name="connsiteX42" fmla="*/ 56729 w 486970"/>
                <a:gd name="connsiteY42" fmla="*/ 152734 h 314617"/>
                <a:gd name="connsiteX43" fmla="*/ 76289 w 486970"/>
                <a:gd name="connsiteY43" fmla="*/ 139415 h 314617"/>
                <a:gd name="connsiteX44" fmla="*/ 91725 w 486970"/>
                <a:gd name="connsiteY44" fmla="*/ 128827 h 314617"/>
                <a:gd name="connsiteX45" fmla="*/ 102257 w 486970"/>
                <a:gd name="connsiteY45" fmla="*/ 121694 h 314617"/>
                <a:gd name="connsiteX46" fmla="*/ 109334 w 486970"/>
                <a:gd name="connsiteY46" fmla="*/ 116902 h 314617"/>
                <a:gd name="connsiteX47" fmla="*/ 156980 w 486970"/>
                <a:gd name="connsiteY47" fmla="*/ 84525 h 314617"/>
                <a:gd name="connsiteX48" fmla="*/ 163500 w 486970"/>
                <a:gd name="connsiteY48" fmla="*/ 80123 h 314617"/>
                <a:gd name="connsiteX49" fmla="*/ 179939 w 486970"/>
                <a:gd name="connsiteY49" fmla="*/ 68977 h 314617"/>
                <a:gd name="connsiteX50" fmla="*/ 188242 w 486970"/>
                <a:gd name="connsiteY50" fmla="*/ 63405 h 314617"/>
                <a:gd name="connsiteX51" fmla="*/ 230315 w 486970"/>
                <a:gd name="connsiteY51" fmla="*/ 35263 h 314617"/>
                <a:gd name="connsiteX52" fmla="*/ 234662 w 486970"/>
                <a:gd name="connsiteY52" fmla="*/ 32365 h 314617"/>
                <a:gd name="connsiteX53" fmla="*/ 240513 w 486970"/>
                <a:gd name="connsiteY53" fmla="*/ 28465 h 314617"/>
                <a:gd name="connsiteX54" fmla="*/ 243912 w 486970"/>
                <a:gd name="connsiteY54" fmla="*/ 26236 h 314617"/>
                <a:gd name="connsiteX55" fmla="*/ 252828 w 486970"/>
                <a:gd name="connsiteY55" fmla="*/ 20496 h 314617"/>
                <a:gd name="connsiteX56" fmla="*/ 255057 w 486970"/>
                <a:gd name="connsiteY56" fmla="*/ 19103 h 314617"/>
                <a:gd name="connsiteX57" fmla="*/ 258791 w 486970"/>
                <a:gd name="connsiteY57" fmla="*/ 16707 h 314617"/>
                <a:gd name="connsiteX58" fmla="*/ 261243 w 486970"/>
                <a:gd name="connsiteY58" fmla="*/ 15258 h 314617"/>
                <a:gd name="connsiteX59" fmla="*/ 265144 w 486970"/>
                <a:gd name="connsiteY59" fmla="*/ 12861 h 314617"/>
                <a:gd name="connsiteX60" fmla="*/ 292227 w 486970"/>
                <a:gd name="connsiteY60" fmla="*/ 2329 h 314617"/>
                <a:gd name="connsiteX61" fmla="*/ 292672 w 486970"/>
                <a:gd name="connsiteY61" fmla="*/ 2218 h 314617"/>
                <a:gd name="connsiteX62" fmla="*/ 308331 w 486970"/>
                <a:gd name="connsiteY62" fmla="*/ 156 h 314617"/>
                <a:gd name="connsiteX63" fmla="*/ 464810 w 486970"/>
                <a:gd name="connsiteY63" fmla="*/ 82352 h 314617"/>
                <a:gd name="connsiteX64" fmla="*/ 439343 w 486970"/>
                <a:gd name="connsiteY64" fmla="*/ 291714 h 31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86970" h="314617">
                  <a:moveTo>
                    <a:pt x="439009" y="291603"/>
                  </a:moveTo>
                  <a:cubicBezTo>
                    <a:pt x="431486" y="303026"/>
                    <a:pt x="419950" y="310828"/>
                    <a:pt x="406576" y="313614"/>
                  </a:cubicBezTo>
                  <a:cubicBezTo>
                    <a:pt x="403121" y="314283"/>
                    <a:pt x="399666" y="314617"/>
                    <a:pt x="396267" y="314617"/>
                  </a:cubicBezTo>
                  <a:cubicBezTo>
                    <a:pt x="386236" y="314617"/>
                    <a:pt x="376596" y="311720"/>
                    <a:pt x="368070" y="306091"/>
                  </a:cubicBezTo>
                  <a:cubicBezTo>
                    <a:pt x="356701" y="298568"/>
                    <a:pt x="348844" y="287033"/>
                    <a:pt x="346169" y="273659"/>
                  </a:cubicBezTo>
                  <a:cubicBezTo>
                    <a:pt x="343439" y="260229"/>
                    <a:pt x="346113" y="246576"/>
                    <a:pt x="353637" y="235152"/>
                  </a:cubicBezTo>
                  <a:cubicBezTo>
                    <a:pt x="375704" y="201438"/>
                    <a:pt x="390583" y="154405"/>
                    <a:pt x="382558" y="143706"/>
                  </a:cubicBezTo>
                  <a:cubicBezTo>
                    <a:pt x="366453" y="122196"/>
                    <a:pt x="325049" y="101354"/>
                    <a:pt x="314851" y="102190"/>
                  </a:cubicBezTo>
                  <a:cubicBezTo>
                    <a:pt x="309446" y="105478"/>
                    <a:pt x="298579" y="112499"/>
                    <a:pt x="282865" y="122976"/>
                  </a:cubicBezTo>
                  <a:cubicBezTo>
                    <a:pt x="281471" y="123923"/>
                    <a:pt x="279967" y="124871"/>
                    <a:pt x="278462" y="125930"/>
                  </a:cubicBezTo>
                  <a:cubicBezTo>
                    <a:pt x="273949" y="128939"/>
                    <a:pt x="269100" y="132227"/>
                    <a:pt x="263806" y="135682"/>
                  </a:cubicBezTo>
                  <a:cubicBezTo>
                    <a:pt x="260463" y="137910"/>
                    <a:pt x="257064" y="140195"/>
                    <a:pt x="253497" y="142592"/>
                  </a:cubicBezTo>
                  <a:cubicBezTo>
                    <a:pt x="245695" y="147774"/>
                    <a:pt x="237281" y="153514"/>
                    <a:pt x="228253" y="159588"/>
                  </a:cubicBezTo>
                  <a:cubicBezTo>
                    <a:pt x="224464" y="162151"/>
                    <a:pt x="220619" y="164770"/>
                    <a:pt x="216607" y="167501"/>
                  </a:cubicBezTo>
                  <a:cubicBezTo>
                    <a:pt x="215604" y="168170"/>
                    <a:pt x="214489" y="168838"/>
                    <a:pt x="213486" y="169618"/>
                  </a:cubicBezTo>
                  <a:cubicBezTo>
                    <a:pt x="210477" y="171624"/>
                    <a:pt x="207356" y="173742"/>
                    <a:pt x="204291" y="175915"/>
                  </a:cubicBezTo>
                  <a:cubicBezTo>
                    <a:pt x="190025" y="185501"/>
                    <a:pt x="174701" y="196032"/>
                    <a:pt x="158150" y="207289"/>
                  </a:cubicBezTo>
                  <a:cubicBezTo>
                    <a:pt x="157593" y="207679"/>
                    <a:pt x="157036" y="208069"/>
                    <a:pt x="156422" y="208460"/>
                  </a:cubicBezTo>
                  <a:cubicBezTo>
                    <a:pt x="152076" y="211413"/>
                    <a:pt x="147674" y="214478"/>
                    <a:pt x="143160" y="217487"/>
                  </a:cubicBezTo>
                  <a:cubicBezTo>
                    <a:pt x="126331" y="228967"/>
                    <a:pt x="108387" y="241226"/>
                    <a:pt x="89607" y="254099"/>
                  </a:cubicBezTo>
                  <a:cubicBezTo>
                    <a:pt x="82530" y="258947"/>
                    <a:pt x="75286" y="263851"/>
                    <a:pt x="67985" y="268922"/>
                  </a:cubicBezTo>
                  <a:cubicBezTo>
                    <a:pt x="63583" y="271987"/>
                    <a:pt x="59125" y="275052"/>
                    <a:pt x="54667" y="278061"/>
                  </a:cubicBezTo>
                  <a:cubicBezTo>
                    <a:pt x="54667" y="278117"/>
                    <a:pt x="54611" y="278117"/>
                    <a:pt x="54611" y="278117"/>
                  </a:cubicBezTo>
                  <a:lnTo>
                    <a:pt x="49317" y="258501"/>
                  </a:lnTo>
                  <a:cubicBezTo>
                    <a:pt x="48872" y="257220"/>
                    <a:pt x="48370" y="255938"/>
                    <a:pt x="47924" y="254768"/>
                  </a:cubicBezTo>
                  <a:cubicBezTo>
                    <a:pt x="47757" y="254433"/>
                    <a:pt x="47701" y="254155"/>
                    <a:pt x="47534" y="253820"/>
                  </a:cubicBezTo>
                  <a:cubicBezTo>
                    <a:pt x="46754" y="251981"/>
                    <a:pt x="45918" y="250031"/>
                    <a:pt x="44971" y="248192"/>
                  </a:cubicBezTo>
                  <a:cubicBezTo>
                    <a:pt x="44915" y="248081"/>
                    <a:pt x="44915" y="248025"/>
                    <a:pt x="44859" y="247969"/>
                  </a:cubicBezTo>
                  <a:cubicBezTo>
                    <a:pt x="44692" y="247579"/>
                    <a:pt x="44469" y="247245"/>
                    <a:pt x="44302" y="246854"/>
                  </a:cubicBezTo>
                  <a:cubicBezTo>
                    <a:pt x="43968" y="246186"/>
                    <a:pt x="43633" y="245517"/>
                    <a:pt x="43299" y="244904"/>
                  </a:cubicBezTo>
                  <a:cubicBezTo>
                    <a:pt x="42965" y="244291"/>
                    <a:pt x="42686" y="243734"/>
                    <a:pt x="42407" y="243177"/>
                  </a:cubicBezTo>
                  <a:cubicBezTo>
                    <a:pt x="42017" y="242508"/>
                    <a:pt x="41571" y="241839"/>
                    <a:pt x="41181" y="241115"/>
                  </a:cubicBezTo>
                  <a:cubicBezTo>
                    <a:pt x="40178" y="239276"/>
                    <a:pt x="39064" y="237437"/>
                    <a:pt x="37949" y="235654"/>
                  </a:cubicBezTo>
                  <a:cubicBezTo>
                    <a:pt x="37225" y="234595"/>
                    <a:pt x="36556" y="233425"/>
                    <a:pt x="35776" y="232366"/>
                  </a:cubicBezTo>
                  <a:cubicBezTo>
                    <a:pt x="34439" y="230304"/>
                    <a:pt x="33045" y="228409"/>
                    <a:pt x="31596" y="226459"/>
                  </a:cubicBezTo>
                  <a:cubicBezTo>
                    <a:pt x="30984" y="225623"/>
                    <a:pt x="30371" y="224731"/>
                    <a:pt x="29702" y="223840"/>
                  </a:cubicBezTo>
                  <a:cubicBezTo>
                    <a:pt x="27529" y="220886"/>
                    <a:pt x="25244" y="218100"/>
                    <a:pt x="22903" y="215314"/>
                  </a:cubicBezTo>
                  <a:cubicBezTo>
                    <a:pt x="22513" y="214868"/>
                    <a:pt x="22067" y="214367"/>
                    <a:pt x="21622" y="213865"/>
                  </a:cubicBezTo>
                  <a:cubicBezTo>
                    <a:pt x="19393" y="211246"/>
                    <a:pt x="17164" y="208794"/>
                    <a:pt x="14823" y="206286"/>
                  </a:cubicBezTo>
                  <a:cubicBezTo>
                    <a:pt x="14489" y="205952"/>
                    <a:pt x="14210" y="205617"/>
                    <a:pt x="13931" y="205283"/>
                  </a:cubicBezTo>
                  <a:lnTo>
                    <a:pt x="0" y="191574"/>
                  </a:lnTo>
                  <a:cubicBezTo>
                    <a:pt x="7244" y="186615"/>
                    <a:pt x="14712" y="181488"/>
                    <a:pt x="22235" y="176361"/>
                  </a:cubicBezTo>
                  <a:cubicBezTo>
                    <a:pt x="33547" y="168615"/>
                    <a:pt x="45082" y="160702"/>
                    <a:pt x="56729" y="152734"/>
                  </a:cubicBezTo>
                  <a:cubicBezTo>
                    <a:pt x="63249" y="148331"/>
                    <a:pt x="69769" y="143873"/>
                    <a:pt x="76289" y="139415"/>
                  </a:cubicBezTo>
                  <a:cubicBezTo>
                    <a:pt x="81415" y="135904"/>
                    <a:pt x="86598" y="132338"/>
                    <a:pt x="91725" y="128827"/>
                  </a:cubicBezTo>
                  <a:lnTo>
                    <a:pt x="102257" y="121694"/>
                  </a:lnTo>
                  <a:cubicBezTo>
                    <a:pt x="104653" y="120134"/>
                    <a:pt x="106938" y="118462"/>
                    <a:pt x="109334" y="116902"/>
                  </a:cubicBezTo>
                  <a:cubicBezTo>
                    <a:pt x="125718" y="105701"/>
                    <a:pt x="141767" y="94779"/>
                    <a:pt x="156980" y="84525"/>
                  </a:cubicBezTo>
                  <a:cubicBezTo>
                    <a:pt x="159209" y="83076"/>
                    <a:pt x="161326" y="81572"/>
                    <a:pt x="163500" y="80123"/>
                  </a:cubicBezTo>
                  <a:cubicBezTo>
                    <a:pt x="169072" y="76278"/>
                    <a:pt x="174645" y="72600"/>
                    <a:pt x="179939" y="68977"/>
                  </a:cubicBezTo>
                  <a:cubicBezTo>
                    <a:pt x="182781" y="67083"/>
                    <a:pt x="185511" y="65188"/>
                    <a:pt x="188242" y="63405"/>
                  </a:cubicBezTo>
                  <a:cubicBezTo>
                    <a:pt x="204012" y="52761"/>
                    <a:pt x="218334" y="43176"/>
                    <a:pt x="230315" y="35263"/>
                  </a:cubicBezTo>
                  <a:cubicBezTo>
                    <a:pt x="231764" y="34316"/>
                    <a:pt x="233269" y="33369"/>
                    <a:pt x="234662" y="32365"/>
                  </a:cubicBezTo>
                  <a:cubicBezTo>
                    <a:pt x="236779" y="31028"/>
                    <a:pt x="238674" y="29691"/>
                    <a:pt x="240513" y="28465"/>
                  </a:cubicBezTo>
                  <a:cubicBezTo>
                    <a:pt x="241683" y="27740"/>
                    <a:pt x="242853" y="27016"/>
                    <a:pt x="243912" y="26236"/>
                  </a:cubicBezTo>
                  <a:cubicBezTo>
                    <a:pt x="247144" y="24118"/>
                    <a:pt x="250153" y="22223"/>
                    <a:pt x="252828" y="20496"/>
                  </a:cubicBezTo>
                  <a:cubicBezTo>
                    <a:pt x="253553" y="20050"/>
                    <a:pt x="254333" y="19549"/>
                    <a:pt x="255057" y="19103"/>
                  </a:cubicBezTo>
                  <a:cubicBezTo>
                    <a:pt x="256339" y="18267"/>
                    <a:pt x="257677" y="17487"/>
                    <a:pt x="258791" y="16707"/>
                  </a:cubicBezTo>
                  <a:cubicBezTo>
                    <a:pt x="259627" y="16205"/>
                    <a:pt x="260407" y="15704"/>
                    <a:pt x="261243" y="15258"/>
                  </a:cubicBezTo>
                  <a:cubicBezTo>
                    <a:pt x="262748" y="14310"/>
                    <a:pt x="264085" y="13530"/>
                    <a:pt x="265144" y="12861"/>
                  </a:cubicBezTo>
                  <a:cubicBezTo>
                    <a:pt x="273837" y="7791"/>
                    <a:pt x="282920" y="4336"/>
                    <a:pt x="292227" y="2329"/>
                  </a:cubicBezTo>
                  <a:cubicBezTo>
                    <a:pt x="292394" y="2274"/>
                    <a:pt x="292505" y="2274"/>
                    <a:pt x="292672" y="2218"/>
                  </a:cubicBezTo>
                  <a:cubicBezTo>
                    <a:pt x="297855" y="1103"/>
                    <a:pt x="303093" y="490"/>
                    <a:pt x="308331" y="156"/>
                  </a:cubicBezTo>
                  <a:cubicBezTo>
                    <a:pt x="372639" y="-3299"/>
                    <a:pt x="441628" y="51424"/>
                    <a:pt x="464810" y="82352"/>
                  </a:cubicBezTo>
                  <a:cubicBezTo>
                    <a:pt x="523433" y="160535"/>
                    <a:pt x="448203" y="278507"/>
                    <a:pt x="439343" y="291714"/>
                  </a:cubicBez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189F909-AC6C-F22E-D153-778616FD6538}"/>
                </a:ext>
              </a:extLst>
            </p:cNvPr>
            <p:cNvSpPr/>
            <p:nvPr/>
          </p:nvSpPr>
          <p:spPr>
            <a:xfrm>
              <a:off x="8853661" y="3989976"/>
              <a:ext cx="443148" cy="449848"/>
            </a:xfrm>
            <a:custGeom>
              <a:avLst/>
              <a:gdLst>
                <a:gd name="connsiteX0" fmla="*/ 544108 w 551593"/>
                <a:gd name="connsiteY0" fmla="*/ 352355 h 559933"/>
                <a:gd name="connsiteX1" fmla="*/ 493787 w 551593"/>
                <a:gd name="connsiteY1" fmla="*/ 400000 h 559933"/>
                <a:gd name="connsiteX2" fmla="*/ 454055 w 551593"/>
                <a:gd name="connsiteY2" fmla="*/ 480524 h 559933"/>
                <a:gd name="connsiteX3" fmla="*/ 352411 w 551593"/>
                <a:gd name="connsiteY3" fmla="*/ 507106 h 559933"/>
                <a:gd name="connsiteX4" fmla="*/ 287769 w 551593"/>
                <a:gd name="connsiteY4" fmla="*/ 556033 h 559933"/>
                <a:gd name="connsiteX5" fmla="*/ 255448 w 551593"/>
                <a:gd name="connsiteY5" fmla="*/ 559934 h 559933"/>
                <a:gd name="connsiteX6" fmla="*/ 219839 w 551593"/>
                <a:gd name="connsiteY6" fmla="*/ 555699 h 559933"/>
                <a:gd name="connsiteX7" fmla="*/ 194260 w 551593"/>
                <a:gd name="connsiteY7" fmla="*/ 548008 h 559933"/>
                <a:gd name="connsiteX8" fmla="*/ 162887 w 551593"/>
                <a:gd name="connsiteY8" fmla="*/ 473559 h 559933"/>
                <a:gd name="connsiteX9" fmla="*/ 156534 w 551593"/>
                <a:gd name="connsiteY9" fmla="*/ 464754 h 559933"/>
                <a:gd name="connsiteX10" fmla="*/ 145389 w 551593"/>
                <a:gd name="connsiteY10" fmla="*/ 445473 h 559933"/>
                <a:gd name="connsiteX11" fmla="*/ 145333 w 551593"/>
                <a:gd name="connsiteY11" fmla="*/ 445473 h 559933"/>
                <a:gd name="connsiteX12" fmla="*/ 118473 w 551593"/>
                <a:gd name="connsiteY12" fmla="*/ 364336 h 559933"/>
                <a:gd name="connsiteX13" fmla="*/ 115185 w 551593"/>
                <a:gd name="connsiteY13" fmla="*/ 345389 h 559933"/>
                <a:gd name="connsiteX14" fmla="*/ 111842 w 551593"/>
                <a:gd name="connsiteY14" fmla="*/ 315018 h 559933"/>
                <a:gd name="connsiteX15" fmla="*/ 110170 w 551593"/>
                <a:gd name="connsiteY15" fmla="*/ 305378 h 559933"/>
                <a:gd name="connsiteX16" fmla="*/ 100028 w 551593"/>
                <a:gd name="connsiteY16" fmla="*/ 297799 h 559933"/>
                <a:gd name="connsiteX17" fmla="*/ 73948 w 551593"/>
                <a:gd name="connsiteY17" fmla="*/ 274171 h 559933"/>
                <a:gd name="connsiteX18" fmla="*/ 59237 w 551593"/>
                <a:gd name="connsiteY18" fmla="*/ 260853 h 559933"/>
                <a:gd name="connsiteX19" fmla="*/ 0 w 551593"/>
                <a:gd name="connsiteY19" fmla="*/ 207133 h 559933"/>
                <a:gd name="connsiteX20" fmla="*/ 10699 w 551593"/>
                <a:gd name="connsiteY20" fmla="*/ 190917 h 559933"/>
                <a:gd name="connsiteX21" fmla="*/ 106938 w 551593"/>
                <a:gd name="connsiteY21" fmla="*/ 91780 h 559933"/>
                <a:gd name="connsiteX22" fmla="*/ 230817 w 551593"/>
                <a:gd name="connsiteY22" fmla="*/ 8972 h 559933"/>
                <a:gd name="connsiteX23" fmla="*/ 231318 w 551593"/>
                <a:gd name="connsiteY23" fmla="*/ 8693 h 559933"/>
                <a:gd name="connsiteX24" fmla="*/ 250321 w 551593"/>
                <a:gd name="connsiteY24" fmla="*/ 0 h 559933"/>
                <a:gd name="connsiteX25" fmla="*/ 280023 w 551593"/>
                <a:gd name="connsiteY25" fmla="*/ 27083 h 559933"/>
                <a:gd name="connsiteX26" fmla="*/ 293731 w 551593"/>
                <a:gd name="connsiteY26" fmla="*/ 39565 h 559933"/>
                <a:gd name="connsiteX27" fmla="*/ 308220 w 551593"/>
                <a:gd name="connsiteY27" fmla="*/ 52271 h 559933"/>
                <a:gd name="connsiteX28" fmla="*/ 369630 w 551593"/>
                <a:gd name="connsiteY28" fmla="*/ 104486 h 559933"/>
                <a:gd name="connsiteX29" fmla="*/ 384230 w 551593"/>
                <a:gd name="connsiteY29" fmla="*/ 117247 h 559933"/>
                <a:gd name="connsiteX30" fmla="*/ 428699 w 551593"/>
                <a:gd name="connsiteY30" fmla="*/ 156757 h 559933"/>
                <a:gd name="connsiteX31" fmla="*/ 442798 w 551593"/>
                <a:gd name="connsiteY31" fmla="*/ 169574 h 559933"/>
                <a:gd name="connsiteX32" fmla="*/ 469602 w 551593"/>
                <a:gd name="connsiteY32" fmla="*/ 194595 h 559933"/>
                <a:gd name="connsiteX33" fmla="*/ 483199 w 551593"/>
                <a:gd name="connsiteY33" fmla="*/ 207746 h 559933"/>
                <a:gd name="connsiteX34" fmla="*/ 539705 w 551593"/>
                <a:gd name="connsiteY34" fmla="*/ 270884 h 559933"/>
                <a:gd name="connsiteX35" fmla="*/ 546058 w 551593"/>
                <a:gd name="connsiteY35" fmla="*/ 286319 h 559933"/>
                <a:gd name="connsiteX36" fmla="*/ 548621 w 551593"/>
                <a:gd name="connsiteY36" fmla="*/ 288214 h 559933"/>
                <a:gd name="connsiteX37" fmla="*/ 547173 w 551593"/>
                <a:gd name="connsiteY37" fmla="*/ 288716 h 559933"/>
                <a:gd name="connsiteX38" fmla="*/ 544108 w 551593"/>
                <a:gd name="connsiteY38" fmla="*/ 352355 h 55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51593" h="559933">
                  <a:moveTo>
                    <a:pt x="544108" y="352355"/>
                  </a:moveTo>
                  <a:cubicBezTo>
                    <a:pt x="531068" y="380441"/>
                    <a:pt x="504821" y="394929"/>
                    <a:pt x="493787" y="400000"/>
                  </a:cubicBezTo>
                  <a:cubicBezTo>
                    <a:pt x="490444" y="414099"/>
                    <a:pt x="479243" y="453943"/>
                    <a:pt x="454055" y="480524"/>
                  </a:cubicBezTo>
                  <a:cubicBezTo>
                    <a:pt x="427362" y="508666"/>
                    <a:pt x="371357" y="508165"/>
                    <a:pt x="352411" y="507106"/>
                  </a:cubicBezTo>
                  <a:cubicBezTo>
                    <a:pt x="344888" y="519254"/>
                    <a:pt x="324380" y="546894"/>
                    <a:pt x="287769" y="556033"/>
                  </a:cubicBezTo>
                  <a:cubicBezTo>
                    <a:pt x="276568" y="558819"/>
                    <a:pt x="265757" y="559934"/>
                    <a:pt x="255448" y="559934"/>
                  </a:cubicBezTo>
                  <a:cubicBezTo>
                    <a:pt x="242408" y="559934"/>
                    <a:pt x="230371" y="558151"/>
                    <a:pt x="219839" y="555699"/>
                  </a:cubicBezTo>
                  <a:cubicBezTo>
                    <a:pt x="209752" y="553414"/>
                    <a:pt x="201059" y="550460"/>
                    <a:pt x="194260" y="548008"/>
                  </a:cubicBezTo>
                  <a:cubicBezTo>
                    <a:pt x="194260" y="548008"/>
                    <a:pt x="190806" y="516022"/>
                    <a:pt x="162887" y="473559"/>
                  </a:cubicBezTo>
                  <a:cubicBezTo>
                    <a:pt x="161326" y="471608"/>
                    <a:pt x="159153" y="468655"/>
                    <a:pt x="156534" y="464754"/>
                  </a:cubicBezTo>
                  <a:lnTo>
                    <a:pt x="145389" y="445473"/>
                  </a:lnTo>
                  <a:lnTo>
                    <a:pt x="145333" y="445473"/>
                  </a:lnTo>
                  <a:cubicBezTo>
                    <a:pt x="136027" y="427195"/>
                    <a:pt x="125495" y="400502"/>
                    <a:pt x="118473" y="364336"/>
                  </a:cubicBezTo>
                  <a:lnTo>
                    <a:pt x="115185" y="345389"/>
                  </a:lnTo>
                  <a:cubicBezTo>
                    <a:pt x="113737" y="335860"/>
                    <a:pt x="112622" y="325718"/>
                    <a:pt x="111842" y="315018"/>
                  </a:cubicBezTo>
                  <a:lnTo>
                    <a:pt x="110170" y="305378"/>
                  </a:lnTo>
                  <a:lnTo>
                    <a:pt x="100028" y="297799"/>
                  </a:lnTo>
                  <a:lnTo>
                    <a:pt x="73948" y="274171"/>
                  </a:lnTo>
                  <a:lnTo>
                    <a:pt x="59237" y="260853"/>
                  </a:lnTo>
                  <a:lnTo>
                    <a:pt x="0" y="207133"/>
                  </a:lnTo>
                  <a:lnTo>
                    <a:pt x="10699" y="190917"/>
                  </a:lnTo>
                  <a:cubicBezTo>
                    <a:pt x="32210" y="160045"/>
                    <a:pt x="62915" y="126052"/>
                    <a:pt x="106938" y="91780"/>
                  </a:cubicBezTo>
                  <a:cubicBezTo>
                    <a:pt x="160602" y="50042"/>
                    <a:pt x="200725" y="24129"/>
                    <a:pt x="230817" y="8972"/>
                  </a:cubicBezTo>
                  <a:cubicBezTo>
                    <a:pt x="231151" y="8749"/>
                    <a:pt x="231318" y="8693"/>
                    <a:pt x="231318" y="8693"/>
                  </a:cubicBezTo>
                  <a:lnTo>
                    <a:pt x="250321" y="0"/>
                  </a:lnTo>
                  <a:lnTo>
                    <a:pt x="280023" y="27083"/>
                  </a:lnTo>
                  <a:lnTo>
                    <a:pt x="293731" y="39565"/>
                  </a:lnTo>
                  <a:lnTo>
                    <a:pt x="308220" y="52271"/>
                  </a:lnTo>
                  <a:cubicBezTo>
                    <a:pt x="320257" y="62357"/>
                    <a:pt x="342937" y="81415"/>
                    <a:pt x="369630" y="104486"/>
                  </a:cubicBezTo>
                  <a:lnTo>
                    <a:pt x="384230" y="117247"/>
                  </a:lnTo>
                  <a:cubicBezTo>
                    <a:pt x="398607" y="129786"/>
                    <a:pt x="413709" y="143160"/>
                    <a:pt x="428699" y="156757"/>
                  </a:cubicBezTo>
                  <a:lnTo>
                    <a:pt x="442798" y="169574"/>
                  </a:lnTo>
                  <a:cubicBezTo>
                    <a:pt x="451937" y="177989"/>
                    <a:pt x="460909" y="186347"/>
                    <a:pt x="469602" y="194595"/>
                  </a:cubicBezTo>
                  <a:lnTo>
                    <a:pt x="483199" y="207746"/>
                  </a:lnTo>
                  <a:cubicBezTo>
                    <a:pt x="509112" y="233157"/>
                    <a:pt x="530232" y="255837"/>
                    <a:pt x="539705" y="270884"/>
                  </a:cubicBezTo>
                  <a:lnTo>
                    <a:pt x="546058" y="286319"/>
                  </a:lnTo>
                  <a:lnTo>
                    <a:pt x="548621" y="288214"/>
                  </a:lnTo>
                  <a:cubicBezTo>
                    <a:pt x="548120" y="288326"/>
                    <a:pt x="547674" y="288493"/>
                    <a:pt x="547173" y="288716"/>
                  </a:cubicBezTo>
                  <a:cubicBezTo>
                    <a:pt x="553971" y="311898"/>
                    <a:pt x="552912" y="333352"/>
                    <a:pt x="544108" y="352355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625E9F6-696B-1908-92FF-8516261222A6}"/>
                </a:ext>
              </a:extLst>
            </p:cNvPr>
            <p:cNvSpPr/>
            <p:nvPr/>
          </p:nvSpPr>
          <p:spPr>
            <a:xfrm>
              <a:off x="8981747" y="4366716"/>
              <a:ext cx="2774" cy="3716"/>
            </a:xfrm>
            <a:custGeom>
              <a:avLst/>
              <a:gdLst>
                <a:gd name="connsiteX0" fmla="*/ 3455 w 3454"/>
                <a:gd name="connsiteY0" fmla="*/ 4625 h 4625"/>
                <a:gd name="connsiteX1" fmla="*/ 0 w 3454"/>
                <a:gd name="connsiteY1" fmla="*/ 0 h 4625"/>
                <a:gd name="connsiteX2" fmla="*/ 3455 w 3454"/>
                <a:gd name="connsiteY2" fmla="*/ 4625 h 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54" h="4625">
                  <a:moveTo>
                    <a:pt x="3455" y="4625"/>
                  </a:moveTo>
                  <a:cubicBezTo>
                    <a:pt x="2508" y="3455"/>
                    <a:pt x="1337" y="1895"/>
                    <a:pt x="0" y="0"/>
                  </a:cubicBezTo>
                  <a:cubicBezTo>
                    <a:pt x="1170" y="1337"/>
                    <a:pt x="2285" y="2898"/>
                    <a:pt x="3455" y="4625"/>
                  </a:cubicBezTo>
                  <a:close/>
                </a:path>
              </a:pathLst>
            </a:custGeom>
            <a:solidFill>
              <a:srgbClr val="F7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F40CACA-99CE-CBD7-CA8C-E60DDB284C6D}"/>
                </a:ext>
              </a:extLst>
            </p:cNvPr>
            <p:cNvSpPr/>
            <p:nvPr/>
          </p:nvSpPr>
          <p:spPr>
            <a:xfrm>
              <a:off x="8523924" y="3403917"/>
              <a:ext cx="649303" cy="848500"/>
            </a:xfrm>
            <a:custGeom>
              <a:avLst/>
              <a:gdLst>
                <a:gd name="connsiteX0" fmla="*/ 643250 w 808198"/>
                <a:gd name="connsiteY0" fmla="*/ 357896 h 1056141"/>
                <a:gd name="connsiteX1" fmla="*/ 505663 w 808198"/>
                <a:gd name="connsiteY1" fmla="*/ 443992 h 1056141"/>
                <a:gd name="connsiteX2" fmla="*/ 729514 w 808198"/>
                <a:gd name="connsiteY2" fmla="*/ 707353 h 1056141"/>
                <a:gd name="connsiteX3" fmla="*/ 739377 w 808198"/>
                <a:gd name="connsiteY3" fmla="*/ 725910 h 1056141"/>
                <a:gd name="connsiteX4" fmla="*/ 698307 w 808198"/>
                <a:gd name="connsiteY4" fmla="*/ 719947 h 1056141"/>
                <a:gd name="connsiteX5" fmla="*/ 698251 w 808198"/>
                <a:gd name="connsiteY5" fmla="*/ 719947 h 1056141"/>
                <a:gd name="connsiteX6" fmla="*/ 660748 w 808198"/>
                <a:gd name="connsiteY6" fmla="*/ 729477 h 1056141"/>
                <a:gd name="connsiteX7" fmla="*/ 641745 w 808198"/>
                <a:gd name="connsiteY7" fmla="*/ 738170 h 1056141"/>
                <a:gd name="connsiteX8" fmla="*/ 641244 w 808198"/>
                <a:gd name="connsiteY8" fmla="*/ 738448 h 1056141"/>
                <a:gd name="connsiteX9" fmla="*/ 517365 w 808198"/>
                <a:gd name="connsiteY9" fmla="*/ 821257 h 1056141"/>
                <a:gd name="connsiteX10" fmla="*/ 421127 w 808198"/>
                <a:gd name="connsiteY10" fmla="*/ 920393 h 1056141"/>
                <a:gd name="connsiteX11" fmla="*/ 410427 w 808198"/>
                <a:gd name="connsiteY11" fmla="*/ 936610 h 1056141"/>
                <a:gd name="connsiteX12" fmla="*/ 371753 w 808198"/>
                <a:gd name="connsiteY12" fmla="*/ 1036638 h 1056141"/>
                <a:gd name="connsiteX13" fmla="*/ 368466 w 808198"/>
                <a:gd name="connsiteY13" fmla="*/ 1056086 h 1056141"/>
                <a:gd name="connsiteX14" fmla="*/ 367463 w 808198"/>
                <a:gd name="connsiteY14" fmla="*/ 1056142 h 1056141"/>
                <a:gd name="connsiteX15" fmla="*/ 357878 w 808198"/>
                <a:gd name="connsiteY15" fmla="*/ 1054693 h 1056141"/>
                <a:gd name="connsiteX16" fmla="*/ 357543 w 808198"/>
                <a:gd name="connsiteY16" fmla="*/ 1054526 h 1056141"/>
                <a:gd name="connsiteX17" fmla="*/ 357376 w 808198"/>
                <a:gd name="connsiteY17" fmla="*/ 1054470 h 1056141"/>
                <a:gd name="connsiteX18" fmla="*/ 357209 w 808198"/>
                <a:gd name="connsiteY18" fmla="*/ 1054359 h 1056141"/>
                <a:gd name="connsiteX19" fmla="*/ 355036 w 808198"/>
                <a:gd name="connsiteY19" fmla="*/ 1052910 h 1056141"/>
                <a:gd name="connsiteX20" fmla="*/ 354868 w 808198"/>
                <a:gd name="connsiteY20" fmla="*/ 1052798 h 1056141"/>
                <a:gd name="connsiteX21" fmla="*/ 151525 w 808198"/>
                <a:gd name="connsiteY21" fmla="*/ 796459 h 1056141"/>
                <a:gd name="connsiteX22" fmla="*/ 64035 w 808198"/>
                <a:gd name="connsiteY22" fmla="*/ 626551 h 1056141"/>
                <a:gd name="connsiteX23" fmla="*/ 57459 w 808198"/>
                <a:gd name="connsiteY23" fmla="*/ 608440 h 1056141"/>
                <a:gd name="connsiteX24" fmla="*/ 5690 w 808198"/>
                <a:gd name="connsiteY24" fmla="*/ 317885 h 1056141"/>
                <a:gd name="connsiteX25" fmla="*/ 305217 w 808198"/>
                <a:gd name="connsiteY25" fmla="*/ 128751 h 1056141"/>
                <a:gd name="connsiteX26" fmla="*/ 544448 w 808198"/>
                <a:gd name="connsiteY26" fmla="*/ 27386 h 1056141"/>
                <a:gd name="connsiteX27" fmla="*/ 594323 w 808198"/>
                <a:gd name="connsiteY27" fmla="*/ 12284 h 1056141"/>
                <a:gd name="connsiteX28" fmla="*/ 691564 w 808198"/>
                <a:gd name="connsiteY28" fmla="*/ 136 h 1056141"/>
                <a:gd name="connsiteX29" fmla="*/ 732634 w 808198"/>
                <a:gd name="connsiteY29" fmla="*/ 26550 h 1056141"/>
                <a:gd name="connsiteX30" fmla="*/ 732746 w 808198"/>
                <a:gd name="connsiteY30" fmla="*/ 26550 h 1056141"/>
                <a:gd name="connsiteX31" fmla="*/ 808199 w 808198"/>
                <a:gd name="connsiteY31" fmla="*/ 65279 h 1056141"/>
                <a:gd name="connsiteX32" fmla="*/ 769636 w 808198"/>
                <a:gd name="connsiteY32" fmla="*/ 190105 h 1056141"/>
                <a:gd name="connsiteX33" fmla="*/ 772757 w 808198"/>
                <a:gd name="connsiteY33" fmla="*/ 275645 h 1056141"/>
                <a:gd name="connsiteX34" fmla="*/ 773036 w 808198"/>
                <a:gd name="connsiteY34" fmla="*/ 277428 h 1056141"/>
                <a:gd name="connsiteX35" fmla="*/ 723050 w 808198"/>
                <a:gd name="connsiteY35" fmla="*/ 307966 h 1056141"/>
                <a:gd name="connsiteX36" fmla="*/ 643250 w 808198"/>
                <a:gd name="connsiteY36" fmla="*/ 357896 h 105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08198" h="1056141">
                  <a:moveTo>
                    <a:pt x="643250" y="357896"/>
                  </a:moveTo>
                  <a:lnTo>
                    <a:pt x="505663" y="443992"/>
                  </a:lnTo>
                  <a:cubicBezTo>
                    <a:pt x="523997" y="474085"/>
                    <a:pt x="597332" y="587487"/>
                    <a:pt x="729514" y="707353"/>
                  </a:cubicBezTo>
                  <a:cubicBezTo>
                    <a:pt x="735421" y="712759"/>
                    <a:pt x="738430" y="719111"/>
                    <a:pt x="739377" y="725910"/>
                  </a:cubicBezTo>
                  <a:cubicBezTo>
                    <a:pt x="735811" y="713985"/>
                    <a:pt x="700146" y="719669"/>
                    <a:pt x="698307" y="719947"/>
                  </a:cubicBezTo>
                  <a:lnTo>
                    <a:pt x="698251" y="719947"/>
                  </a:lnTo>
                  <a:cubicBezTo>
                    <a:pt x="688834" y="720226"/>
                    <a:pt x="676630" y="723012"/>
                    <a:pt x="660748" y="729477"/>
                  </a:cubicBezTo>
                  <a:lnTo>
                    <a:pt x="641745" y="738170"/>
                  </a:lnTo>
                  <a:cubicBezTo>
                    <a:pt x="641745" y="738170"/>
                    <a:pt x="641578" y="738225"/>
                    <a:pt x="641244" y="738448"/>
                  </a:cubicBezTo>
                  <a:cubicBezTo>
                    <a:pt x="611152" y="753606"/>
                    <a:pt x="571029" y="779518"/>
                    <a:pt x="517365" y="821257"/>
                  </a:cubicBezTo>
                  <a:cubicBezTo>
                    <a:pt x="473342" y="855528"/>
                    <a:pt x="442637" y="889521"/>
                    <a:pt x="421127" y="920393"/>
                  </a:cubicBezTo>
                  <a:lnTo>
                    <a:pt x="410427" y="936610"/>
                  </a:lnTo>
                  <a:cubicBezTo>
                    <a:pt x="381673" y="983085"/>
                    <a:pt x="373871" y="1020310"/>
                    <a:pt x="371753" y="1036638"/>
                  </a:cubicBezTo>
                  <a:lnTo>
                    <a:pt x="368466" y="1056086"/>
                  </a:lnTo>
                  <a:cubicBezTo>
                    <a:pt x="368076" y="1056142"/>
                    <a:pt x="367797" y="1056142"/>
                    <a:pt x="367463" y="1056142"/>
                  </a:cubicBezTo>
                  <a:cubicBezTo>
                    <a:pt x="362392" y="1056142"/>
                    <a:pt x="359438" y="1055306"/>
                    <a:pt x="357878" y="1054693"/>
                  </a:cubicBezTo>
                  <a:cubicBezTo>
                    <a:pt x="357766" y="1054693"/>
                    <a:pt x="357655" y="1054581"/>
                    <a:pt x="357543" y="1054526"/>
                  </a:cubicBezTo>
                  <a:cubicBezTo>
                    <a:pt x="357488" y="1054526"/>
                    <a:pt x="357432" y="1054526"/>
                    <a:pt x="357376" y="1054470"/>
                  </a:cubicBezTo>
                  <a:cubicBezTo>
                    <a:pt x="357320" y="1054470"/>
                    <a:pt x="357265" y="1054414"/>
                    <a:pt x="357209" y="1054359"/>
                  </a:cubicBezTo>
                  <a:cubicBezTo>
                    <a:pt x="356373" y="1054024"/>
                    <a:pt x="355704" y="1053467"/>
                    <a:pt x="355036" y="1052910"/>
                  </a:cubicBezTo>
                  <a:cubicBezTo>
                    <a:pt x="354980" y="1052910"/>
                    <a:pt x="354924" y="1052910"/>
                    <a:pt x="354868" y="1052798"/>
                  </a:cubicBezTo>
                  <a:cubicBezTo>
                    <a:pt x="268159" y="972553"/>
                    <a:pt x="200229" y="877261"/>
                    <a:pt x="151525" y="796459"/>
                  </a:cubicBezTo>
                  <a:cubicBezTo>
                    <a:pt x="102932" y="715545"/>
                    <a:pt x="73564" y="649064"/>
                    <a:pt x="64035" y="626551"/>
                  </a:cubicBezTo>
                  <a:lnTo>
                    <a:pt x="57459" y="608440"/>
                  </a:lnTo>
                  <a:cubicBezTo>
                    <a:pt x="41522" y="558676"/>
                    <a:pt x="-18551" y="363357"/>
                    <a:pt x="5690" y="317885"/>
                  </a:cubicBezTo>
                  <a:cubicBezTo>
                    <a:pt x="31324" y="269570"/>
                    <a:pt x="170193" y="192669"/>
                    <a:pt x="305217" y="128751"/>
                  </a:cubicBezTo>
                  <a:cubicBezTo>
                    <a:pt x="400620" y="83613"/>
                    <a:pt x="494183" y="44939"/>
                    <a:pt x="544448" y="27386"/>
                  </a:cubicBezTo>
                  <a:cubicBezTo>
                    <a:pt x="562392" y="21089"/>
                    <a:pt x="578998" y="16129"/>
                    <a:pt x="594323" y="12284"/>
                  </a:cubicBezTo>
                  <a:cubicBezTo>
                    <a:pt x="636006" y="1752"/>
                    <a:pt x="668160" y="-644"/>
                    <a:pt x="691564" y="136"/>
                  </a:cubicBezTo>
                  <a:lnTo>
                    <a:pt x="732634" y="26550"/>
                  </a:lnTo>
                  <a:lnTo>
                    <a:pt x="732746" y="26550"/>
                  </a:lnTo>
                  <a:cubicBezTo>
                    <a:pt x="734418" y="27609"/>
                    <a:pt x="771308" y="48617"/>
                    <a:pt x="808199" y="65279"/>
                  </a:cubicBezTo>
                  <a:cubicBezTo>
                    <a:pt x="786131" y="99049"/>
                    <a:pt x="773091" y="141512"/>
                    <a:pt x="769636" y="190105"/>
                  </a:cubicBezTo>
                  <a:cubicBezTo>
                    <a:pt x="767686" y="216909"/>
                    <a:pt x="768745" y="245553"/>
                    <a:pt x="772757" y="275645"/>
                  </a:cubicBezTo>
                  <a:cubicBezTo>
                    <a:pt x="772813" y="276258"/>
                    <a:pt x="772924" y="276871"/>
                    <a:pt x="773036" y="277428"/>
                  </a:cubicBezTo>
                  <a:lnTo>
                    <a:pt x="723050" y="307966"/>
                  </a:lnTo>
                  <a:lnTo>
                    <a:pt x="643250" y="357896"/>
                  </a:ln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8F04835-80A7-9E97-E5C4-01750B09079F}"/>
                </a:ext>
              </a:extLst>
            </p:cNvPr>
            <p:cNvSpPr/>
            <p:nvPr/>
          </p:nvSpPr>
          <p:spPr>
            <a:xfrm>
              <a:off x="9153324" y="4105586"/>
              <a:ext cx="93166" cy="95987"/>
            </a:xfrm>
            <a:custGeom>
              <a:avLst/>
              <a:gdLst>
                <a:gd name="connsiteX0" fmla="*/ 115910 w 115965"/>
                <a:gd name="connsiteY0" fmla="*/ 67038 h 119476"/>
                <a:gd name="connsiteX1" fmla="*/ 0 w 115965"/>
                <a:gd name="connsiteY1" fmla="*/ 119476 h 119476"/>
                <a:gd name="connsiteX2" fmla="*/ 3344 w 115965"/>
                <a:gd name="connsiteY2" fmla="*/ 100028 h 119476"/>
                <a:gd name="connsiteX3" fmla="*/ 42017 w 115965"/>
                <a:gd name="connsiteY3" fmla="*/ 0 h 119476"/>
                <a:gd name="connsiteX4" fmla="*/ 101254 w 115965"/>
                <a:gd name="connsiteY4" fmla="*/ 53664 h 119476"/>
                <a:gd name="connsiteX5" fmla="*/ 115966 w 115965"/>
                <a:gd name="connsiteY5" fmla="*/ 66983 h 119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965" h="119476">
                  <a:moveTo>
                    <a:pt x="115910" y="67038"/>
                  </a:moveTo>
                  <a:cubicBezTo>
                    <a:pt x="49707" y="110839"/>
                    <a:pt x="15826" y="119198"/>
                    <a:pt x="0" y="119476"/>
                  </a:cubicBezTo>
                  <a:lnTo>
                    <a:pt x="3344" y="100028"/>
                  </a:lnTo>
                  <a:cubicBezTo>
                    <a:pt x="5461" y="83700"/>
                    <a:pt x="13207" y="46475"/>
                    <a:pt x="42017" y="0"/>
                  </a:cubicBezTo>
                  <a:lnTo>
                    <a:pt x="101254" y="53664"/>
                  </a:lnTo>
                  <a:lnTo>
                    <a:pt x="115966" y="66983"/>
                  </a:lnTo>
                  <a:close/>
                </a:path>
              </a:pathLst>
            </a:custGeom>
            <a:solidFill>
              <a:srgbClr val="51222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2DE542D-E9D1-4976-D4F2-B0DD01197580}"/>
                </a:ext>
              </a:extLst>
            </p:cNvPr>
            <p:cNvSpPr/>
            <p:nvPr/>
          </p:nvSpPr>
          <p:spPr>
            <a:xfrm>
              <a:off x="9054767" y="3981105"/>
              <a:ext cx="63469" cy="50954"/>
            </a:xfrm>
            <a:custGeom>
              <a:avLst/>
              <a:gdLst>
                <a:gd name="connsiteX0" fmla="*/ 57955 w 79001"/>
                <a:gd name="connsiteY0" fmla="*/ 63368 h 63424"/>
                <a:gd name="connsiteX1" fmla="*/ 43410 w 79001"/>
                <a:gd name="connsiteY1" fmla="*/ 50663 h 63424"/>
                <a:gd name="connsiteX2" fmla="*/ 0 w 79001"/>
                <a:gd name="connsiteY2" fmla="*/ 11097 h 63424"/>
                <a:gd name="connsiteX3" fmla="*/ 37504 w 79001"/>
                <a:gd name="connsiteY3" fmla="*/ 1568 h 63424"/>
                <a:gd name="connsiteX4" fmla="*/ 37559 w 79001"/>
                <a:gd name="connsiteY4" fmla="*/ 1568 h 63424"/>
                <a:gd name="connsiteX5" fmla="*/ 78629 w 79001"/>
                <a:gd name="connsiteY5" fmla="*/ 7587 h 63424"/>
                <a:gd name="connsiteX6" fmla="*/ 57899 w 79001"/>
                <a:gd name="connsiteY6" fmla="*/ 63424 h 63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001" h="63424">
                  <a:moveTo>
                    <a:pt x="57955" y="63368"/>
                  </a:moveTo>
                  <a:lnTo>
                    <a:pt x="43410" y="50663"/>
                  </a:lnTo>
                  <a:lnTo>
                    <a:pt x="0" y="11097"/>
                  </a:lnTo>
                  <a:cubicBezTo>
                    <a:pt x="15882" y="4578"/>
                    <a:pt x="28086" y="1847"/>
                    <a:pt x="37504" y="1568"/>
                  </a:cubicBezTo>
                  <a:lnTo>
                    <a:pt x="37559" y="1568"/>
                  </a:lnTo>
                  <a:cubicBezTo>
                    <a:pt x="39342" y="1290"/>
                    <a:pt x="75063" y="-4338"/>
                    <a:pt x="78629" y="7587"/>
                  </a:cubicBezTo>
                  <a:cubicBezTo>
                    <a:pt x="81527" y="27592"/>
                    <a:pt x="66815" y="51220"/>
                    <a:pt x="57899" y="63424"/>
                  </a:cubicBezTo>
                  <a:close/>
                </a:path>
              </a:pathLst>
            </a:custGeom>
            <a:solidFill>
              <a:srgbClr val="51222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3BC56A2-24E4-15B3-2606-71C527BFD458}"/>
                </a:ext>
              </a:extLst>
            </p:cNvPr>
            <p:cNvSpPr/>
            <p:nvPr/>
          </p:nvSpPr>
          <p:spPr>
            <a:xfrm>
              <a:off x="8865613" y="4008063"/>
              <a:ext cx="1341832" cy="999311"/>
            </a:xfrm>
            <a:custGeom>
              <a:avLst/>
              <a:gdLst>
                <a:gd name="connsiteX0" fmla="*/ 1670161 w 1670199"/>
                <a:gd name="connsiteY0" fmla="*/ 0 h 1243858"/>
                <a:gd name="connsiteX1" fmla="*/ 1669548 w 1670199"/>
                <a:gd name="connsiteY1" fmla="*/ 4346 h 1243858"/>
                <a:gd name="connsiteX2" fmla="*/ 1604460 w 1670199"/>
                <a:gd name="connsiteY2" fmla="*/ 272221 h 1243858"/>
                <a:gd name="connsiteX3" fmla="*/ 1604014 w 1670199"/>
                <a:gd name="connsiteY3" fmla="*/ 273280 h 1243858"/>
                <a:gd name="connsiteX4" fmla="*/ 1603680 w 1670199"/>
                <a:gd name="connsiteY4" fmla="*/ 274116 h 1243858"/>
                <a:gd name="connsiteX5" fmla="*/ 1603401 w 1670199"/>
                <a:gd name="connsiteY5" fmla="*/ 274784 h 1243858"/>
                <a:gd name="connsiteX6" fmla="*/ 1584009 w 1670199"/>
                <a:gd name="connsiteY6" fmla="*/ 319087 h 1243858"/>
                <a:gd name="connsiteX7" fmla="*/ 1583953 w 1670199"/>
                <a:gd name="connsiteY7" fmla="*/ 319198 h 1243858"/>
                <a:gd name="connsiteX8" fmla="*/ 1557260 w 1670199"/>
                <a:gd name="connsiteY8" fmla="*/ 363667 h 1243858"/>
                <a:gd name="connsiteX9" fmla="*/ 1557093 w 1670199"/>
                <a:gd name="connsiteY9" fmla="*/ 363779 h 1243858"/>
                <a:gd name="connsiteX10" fmla="*/ 1376374 w 1670199"/>
                <a:gd name="connsiteY10" fmla="*/ 587853 h 1243858"/>
                <a:gd name="connsiteX11" fmla="*/ 1228478 w 1670199"/>
                <a:gd name="connsiteY11" fmla="*/ 703540 h 1243858"/>
                <a:gd name="connsiteX12" fmla="*/ 1106048 w 1670199"/>
                <a:gd name="connsiteY12" fmla="*/ 798664 h 1243858"/>
                <a:gd name="connsiteX13" fmla="*/ 1105881 w 1670199"/>
                <a:gd name="connsiteY13" fmla="*/ 798775 h 1243858"/>
                <a:gd name="connsiteX14" fmla="*/ 1044693 w 1670199"/>
                <a:gd name="connsiteY14" fmla="*/ 834328 h 1243858"/>
                <a:gd name="connsiteX15" fmla="*/ 935972 w 1670199"/>
                <a:gd name="connsiteY15" fmla="*/ 889163 h 1243858"/>
                <a:gd name="connsiteX16" fmla="*/ 726666 w 1670199"/>
                <a:gd name="connsiteY16" fmla="*/ 967625 h 1243858"/>
                <a:gd name="connsiteX17" fmla="*/ 616830 w 1670199"/>
                <a:gd name="connsiteY17" fmla="*/ 1182392 h 1243858"/>
                <a:gd name="connsiteX18" fmla="*/ 490555 w 1670199"/>
                <a:gd name="connsiteY18" fmla="*/ 1242520 h 1243858"/>
                <a:gd name="connsiteX19" fmla="*/ 461410 w 1670199"/>
                <a:gd name="connsiteY19" fmla="*/ 1243858 h 1243858"/>
                <a:gd name="connsiteX20" fmla="*/ 380496 w 1670199"/>
                <a:gd name="connsiteY20" fmla="*/ 1234496 h 1243858"/>
                <a:gd name="connsiteX21" fmla="*/ 380385 w 1670199"/>
                <a:gd name="connsiteY21" fmla="*/ 1234440 h 1243858"/>
                <a:gd name="connsiteX22" fmla="*/ 357426 w 1670199"/>
                <a:gd name="connsiteY22" fmla="*/ 1228366 h 1243858"/>
                <a:gd name="connsiteX23" fmla="*/ 228421 w 1670199"/>
                <a:gd name="connsiteY23" fmla="*/ 1151799 h 1243858"/>
                <a:gd name="connsiteX24" fmla="*/ 201784 w 1670199"/>
                <a:gd name="connsiteY24" fmla="*/ 1121428 h 1243858"/>
                <a:gd name="connsiteX25" fmla="*/ 189691 w 1670199"/>
                <a:gd name="connsiteY25" fmla="*/ 1105937 h 1243858"/>
                <a:gd name="connsiteX26" fmla="*/ 0 w 1670199"/>
                <a:gd name="connsiteY26" fmla="*/ 763166 h 1243858"/>
                <a:gd name="connsiteX27" fmla="*/ 17219 w 1670199"/>
                <a:gd name="connsiteY27" fmla="*/ 754640 h 1243858"/>
                <a:gd name="connsiteX28" fmla="*/ 48036 w 1670199"/>
                <a:gd name="connsiteY28" fmla="*/ 735749 h 1243858"/>
                <a:gd name="connsiteX29" fmla="*/ 54388 w 1670199"/>
                <a:gd name="connsiteY29" fmla="*/ 729675 h 1243858"/>
                <a:gd name="connsiteX30" fmla="*/ 57732 w 1670199"/>
                <a:gd name="connsiteY30" fmla="*/ 726220 h 1243858"/>
                <a:gd name="connsiteX31" fmla="*/ 58457 w 1670199"/>
                <a:gd name="connsiteY31" fmla="*/ 725384 h 1243858"/>
                <a:gd name="connsiteX32" fmla="*/ 61131 w 1670199"/>
                <a:gd name="connsiteY32" fmla="*/ 722431 h 1243858"/>
                <a:gd name="connsiteX33" fmla="*/ 65088 w 1670199"/>
                <a:gd name="connsiteY33" fmla="*/ 717805 h 1243858"/>
                <a:gd name="connsiteX34" fmla="*/ 65701 w 1670199"/>
                <a:gd name="connsiteY34" fmla="*/ 716969 h 1243858"/>
                <a:gd name="connsiteX35" fmla="*/ 69602 w 1670199"/>
                <a:gd name="connsiteY35" fmla="*/ 712177 h 1243858"/>
                <a:gd name="connsiteX36" fmla="*/ 72778 w 1670199"/>
                <a:gd name="connsiteY36" fmla="*/ 708053 h 1243858"/>
                <a:gd name="connsiteX37" fmla="*/ 77570 w 1670199"/>
                <a:gd name="connsiteY37" fmla="*/ 701645 h 1243858"/>
                <a:gd name="connsiteX38" fmla="*/ 80022 w 1670199"/>
                <a:gd name="connsiteY38" fmla="*/ 698301 h 1243858"/>
                <a:gd name="connsiteX39" fmla="*/ 82419 w 1670199"/>
                <a:gd name="connsiteY39" fmla="*/ 694902 h 1243858"/>
                <a:gd name="connsiteX40" fmla="*/ 84871 w 1670199"/>
                <a:gd name="connsiteY40" fmla="*/ 691391 h 1243858"/>
                <a:gd name="connsiteX41" fmla="*/ 87322 w 1670199"/>
                <a:gd name="connsiteY41" fmla="*/ 687825 h 1243858"/>
                <a:gd name="connsiteX42" fmla="*/ 89774 w 1670199"/>
                <a:gd name="connsiteY42" fmla="*/ 684147 h 1243858"/>
                <a:gd name="connsiteX43" fmla="*/ 93007 w 1670199"/>
                <a:gd name="connsiteY43" fmla="*/ 679354 h 1243858"/>
                <a:gd name="connsiteX44" fmla="*/ 123600 w 1670199"/>
                <a:gd name="connsiteY44" fmla="*/ 629647 h 1243858"/>
                <a:gd name="connsiteX45" fmla="*/ 130287 w 1670199"/>
                <a:gd name="connsiteY45" fmla="*/ 617889 h 1243858"/>
                <a:gd name="connsiteX46" fmla="*/ 133185 w 1670199"/>
                <a:gd name="connsiteY46" fmla="*/ 612762 h 1243858"/>
                <a:gd name="connsiteX47" fmla="*/ 137643 w 1670199"/>
                <a:gd name="connsiteY47" fmla="*/ 604793 h 1243858"/>
                <a:gd name="connsiteX48" fmla="*/ 163333 w 1670199"/>
                <a:gd name="connsiteY48" fmla="*/ 556981 h 1243858"/>
                <a:gd name="connsiteX49" fmla="*/ 165729 w 1670199"/>
                <a:gd name="connsiteY49" fmla="*/ 552355 h 1243858"/>
                <a:gd name="connsiteX50" fmla="*/ 167735 w 1670199"/>
                <a:gd name="connsiteY50" fmla="*/ 548510 h 1243858"/>
                <a:gd name="connsiteX51" fmla="*/ 178490 w 1670199"/>
                <a:gd name="connsiteY51" fmla="*/ 527223 h 1243858"/>
                <a:gd name="connsiteX52" fmla="*/ 179326 w 1670199"/>
                <a:gd name="connsiteY52" fmla="*/ 525551 h 1243858"/>
                <a:gd name="connsiteX53" fmla="*/ 179382 w 1670199"/>
                <a:gd name="connsiteY53" fmla="*/ 525551 h 1243858"/>
                <a:gd name="connsiteX54" fmla="*/ 207635 w 1670199"/>
                <a:gd name="connsiteY54" fmla="*/ 533798 h 1243858"/>
                <a:gd name="connsiteX55" fmla="*/ 240569 w 1670199"/>
                <a:gd name="connsiteY55" fmla="*/ 537421 h 1243858"/>
                <a:gd name="connsiteX56" fmla="*/ 272890 w 1670199"/>
                <a:gd name="connsiteY56" fmla="*/ 533520 h 1243858"/>
                <a:gd name="connsiteX57" fmla="*/ 337532 w 1670199"/>
                <a:gd name="connsiteY57" fmla="*/ 484593 h 1243858"/>
                <a:gd name="connsiteX58" fmla="*/ 439176 w 1670199"/>
                <a:gd name="connsiteY58" fmla="*/ 458011 h 1243858"/>
                <a:gd name="connsiteX59" fmla="*/ 478908 w 1670199"/>
                <a:gd name="connsiteY59" fmla="*/ 377487 h 1243858"/>
                <a:gd name="connsiteX60" fmla="*/ 529229 w 1670199"/>
                <a:gd name="connsiteY60" fmla="*/ 329842 h 1243858"/>
                <a:gd name="connsiteX61" fmla="*/ 532294 w 1670199"/>
                <a:gd name="connsiteY61" fmla="*/ 266203 h 1243858"/>
                <a:gd name="connsiteX62" fmla="*/ 533743 w 1670199"/>
                <a:gd name="connsiteY62" fmla="*/ 265701 h 1243858"/>
                <a:gd name="connsiteX63" fmla="*/ 541210 w 1670199"/>
                <a:gd name="connsiteY63" fmla="*/ 263416 h 1243858"/>
                <a:gd name="connsiteX64" fmla="*/ 563667 w 1670199"/>
                <a:gd name="connsiteY64" fmla="*/ 257621 h 1243858"/>
                <a:gd name="connsiteX65" fmla="*/ 572026 w 1670199"/>
                <a:gd name="connsiteY65" fmla="*/ 255893 h 1243858"/>
                <a:gd name="connsiteX66" fmla="*/ 577320 w 1670199"/>
                <a:gd name="connsiteY66" fmla="*/ 254890 h 1243858"/>
                <a:gd name="connsiteX67" fmla="*/ 615883 w 1670199"/>
                <a:gd name="connsiteY67" fmla="*/ 249931 h 1243858"/>
                <a:gd name="connsiteX68" fmla="*/ 623238 w 1670199"/>
                <a:gd name="connsiteY68" fmla="*/ 249429 h 1243858"/>
                <a:gd name="connsiteX69" fmla="*/ 789469 w 1670199"/>
                <a:gd name="connsiteY69" fmla="*/ 266704 h 1243858"/>
                <a:gd name="connsiteX70" fmla="*/ 789859 w 1670199"/>
                <a:gd name="connsiteY70" fmla="*/ 266760 h 1243858"/>
                <a:gd name="connsiteX71" fmla="*/ 790528 w 1670199"/>
                <a:gd name="connsiteY71" fmla="*/ 266927 h 1243858"/>
                <a:gd name="connsiteX72" fmla="*/ 801283 w 1670199"/>
                <a:gd name="connsiteY72" fmla="*/ 268822 h 1243858"/>
                <a:gd name="connsiteX73" fmla="*/ 992423 w 1670199"/>
                <a:gd name="connsiteY73" fmla="*/ 290555 h 1243858"/>
                <a:gd name="connsiteX74" fmla="*/ 997995 w 1670199"/>
                <a:gd name="connsiteY74" fmla="*/ 290666 h 1243858"/>
                <a:gd name="connsiteX75" fmla="*/ 1198441 w 1670199"/>
                <a:gd name="connsiteY75" fmla="*/ 174868 h 1243858"/>
                <a:gd name="connsiteX76" fmla="*/ 1434162 w 1670199"/>
                <a:gd name="connsiteY76" fmla="*/ 209307 h 1243858"/>
                <a:gd name="connsiteX77" fmla="*/ 1646255 w 1670199"/>
                <a:gd name="connsiteY77" fmla="*/ 34940 h 1243858"/>
                <a:gd name="connsiteX78" fmla="*/ 1670161 w 1670199"/>
                <a:gd name="connsiteY78" fmla="*/ 0 h 124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670199" h="1243858">
                  <a:moveTo>
                    <a:pt x="1670161" y="0"/>
                  </a:moveTo>
                  <a:cubicBezTo>
                    <a:pt x="1670272" y="1393"/>
                    <a:pt x="1670161" y="2953"/>
                    <a:pt x="1669548" y="4346"/>
                  </a:cubicBezTo>
                  <a:cubicBezTo>
                    <a:pt x="1655561" y="125216"/>
                    <a:pt x="1624689" y="220006"/>
                    <a:pt x="1604460" y="272221"/>
                  </a:cubicBezTo>
                  <a:cubicBezTo>
                    <a:pt x="1604293" y="272611"/>
                    <a:pt x="1604126" y="273001"/>
                    <a:pt x="1604014" y="273280"/>
                  </a:cubicBezTo>
                  <a:cubicBezTo>
                    <a:pt x="1603903" y="273614"/>
                    <a:pt x="1603791" y="273837"/>
                    <a:pt x="1603680" y="274116"/>
                  </a:cubicBezTo>
                  <a:cubicBezTo>
                    <a:pt x="1603513" y="274562"/>
                    <a:pt x="1603401" y="274784"/>
                    <a:pt x="1603401" y="274784"/>
                  </a:cubicBezTo>
                  <a:lnTo>
                    <a:pt x="1584009" y="319087"/>
                  </a:lnTo>
                  <a:cubicBezTo>
                    <a:pt x="1584009" y="319087"/>
                    <a:pt x="1584009" y="319142"/>
                    <a:pt x="1583953" y="319198"/>
                  </a:cubicBezTo>
                  <a:cubicBezTo>
                    <a:pt x="1575260" y="334355"/>
                    <a:pt x="1566399" y="349178"/>
                    <a:pt x="1557260" y="363667"/>
                  </a:cubicBezTo>
                  <a:cubicBezTo>
                    <a:pt x="1557205" y="363723"/>
                    <a:pt x="1557093" y="363723"/>
                    <a:pt x="1557093" y="363779"/>
                  </a:cubicBezTo>
                  <a:cubicBezTo>
                    <a:pt x="1502983" y="449597"/>
                    <a:pt x="1440905" y="523935"/>
                    <a:pt x="1376374" y="587853"/>
                  </a:cubicBezTo>
                  <a:cubicBezTo>
                    <a:pt x="1331793" y="622960"/>
                    <a:pt x="1281083" y="662581"/>
                    <a:pt x="1228478" y="703540"/>
                  </a:cubicBezTo>
                  <a:cubicBezTo>
                    <a:pt x="1188132" y="734969"/>
                    <a:pt x="1146672" y="767178"/>
                    <a:pt x="1106048" y="798664"/>
                  </a:cubicBezTo>
                  <a:cubicBezTo>
                    <a:pt x="1106048" y="798720"/>
                    <a:pt x="1105936" y="798775"/>
                    <a:pt x="1105881" y="798775"/>
                  </a:cubicBezTo>
                  <a:cubicBezTo>
                    <a:pt x="1084705" y="811703"/>
                    <a:pt x="1064253" y="823517"/>
                    <a:pt x="1044693" y="834328"/>
                  </a:cubicBezTo>
                  <a:cubicBezTo>
                    <a:pt x="1006577" y="855393"/>
                    <a:pt x="969965" y="873615"/>
                    <a:pt x="935972" y="889163"/>
                  </a:cubicBezTo>
                  <a:cubicBezTo>
                    <a:pt x="827920" y="938870"/>
                    <a:pt x="746504" y="962275"/>
                    <a:pt x="726666" y="967625"/>
                  </a:cubicBezTo>
                  <a:cubicBezTo>
                    <a:pt x="716078" y="991754"/>
                    <a:pt x="662860" y="1111453"/>
                    <a:pt x="616830" y="1182392"/>
                  </a:cubicBezTo>
                  <a:cubicBezTo>
                    <a:pt x="595710" y="1214936"/>
                    <a:pt x="549625" y="1236781"/>
                    <a:pt x="490555" y="1242520"/>
                  </a:cubicBezTo>
                  <a:cubicBezTo>
                    <a:pt x="481360" y="1243412"/>
                    <a:pt x="471608" y="1243858"/>
                    <a:pt x="461410" y="1243858"/>
                  </a:cubicBezTo>
                  <a:cubicBezTo>
                    <a:pt x="436557" y="1243858"/>
                    <a:pt x="408805" y="1241072"/>
                    <a:pt x="380496" y="1234496"/>
                  </a:cubicBezTo>
                  <a:cubicBezTo>
                    <a:pt x="380441" y="1234440"/>
                    <a:pt x="380385" y="1234440"/>
                    <a:pt x="380385" y="1234440"/>
                  </a:cubicBezTo>
                  <a:lnTo>
                    <a:pt x="357426" y="1228366"/>
                  </a:lnTo>
                  <a:cubicBezTo>
                    <a:pt x="311452" y="1214490"/>
                    <a:pt x="265423" y="1190250"/>
                    <a:pt x="228421" y="1151799"/>
                  </a:cubicBezTo>
                  <a:cubicBezTo>
                    <a:pt x="219616" y="1142604"/>
                    <a:pt x="210700" y="1132406"/>
                    <a:pt x="201784" y="1121428"/>
                  </a:cubicBezTo>
                  <a:lnTo>
                    <a:pt x="189691" y="1105937"/>
                  </a:lnTo>
                  <a:cubicBezTo>
                    <a:pt x="101811" y="990138"/>
                    <a:pt x="18947" y="806577"/>
                    <a:pt x="0" y="763166"/>
                  </a:cubicBezTo>
                  <a:lnTo>
                    <a:pt x="17219" y="754640"/>
                  </a:lnTo>
                  <a:cubicBezTo>
                    <a:pt x="27138" y="749235"/>
                    <a:pt x="42519" y="740542"/>
                    <a:pt x="48036" y="735749"/>
                  </a:cubicBezTo>
                  <a:cubicBezTo>
                    <a:pt x="50098" y="733966"/>
                    <a:pt x="52271" y="731904"/>
                    <a:pt x="54388" y="729675"/>
                  </a:cubicBezTo>
                  <a:cubicBezTo>
                    <a:pt x="55559" y="728560"/>
                    <a:pt x="56618" y="727390"/>
                    <a:pt x="57732" y="726220"/>
                  </a:cubicBezTo>
                  <a:cubicBezTo>
                    <a:pt x="57955" y="725942"/>
                    <a:pt x="58178" y="725718"/>
                    <a:pt x="58457" y="725384"/>
                  </a:cubicBezTo>
                  <a:cubicBezTo>
                    <a:pt x="59348" y="724437"/>
                    <a:pt x="60240" y="723434"/>
                    <a:pt x="61131" y="722431"/>
                  </a:cubicBezTo>
                  <a:cubicBezTo>
                    <a:pt x="62413" y="720926"/>
                    <a:pt x="63750" y="719421"/>
                    <a:pt x="65088" y="717805"/>
                  </a:cubicBezTo>
                  <a:cubicBezTo>
                    <a:pt x="65255" y="717583"/>
                    <a:pt x="65478" y="717248"/>
                    <a:pt x="65701" y="716969"/>
                  </a:cubicBezTo>
                  <a:cubicBezTo>
                    <a:pt x="67038" y="715465"/>
                    <a:pt x="68320" y="713849"/>
                    <a:pt x="69602" y="712177"/>
                  </a:cubicBezTo>
                  <a:cubicBezTo>
                    <a:pt x="70605" y="710840"/>
                    <a:pt x="71719" y="709447"/>
                    <a:pt x="72778" y="708053"/>
                  </a:cubicBezTo>
                  <a:cubicBezTo>
                    <a:pt x="74338" y="705992"/>
                    <a:pt x="75954" y="703818"/>
                    <a:pt x="77570" y="701645"/>
                  </a:cubicBezTo>
                  <a:cubicBezTo>
                    <a:pt x="78351" y="700531"/>
                    <a:pt x="79187" y="699416"/>
                    <a:pt x="80022" y="698301"/>
                  </a:cubicBezTo>
                  <a:cubicBezTo>
                    <a:pt x="80803" y="697131"/>
                    <a:pt x="81583" y="696017"/>
                    <a:pt x="82419" y="694902"/>
                  </a:cubicBezTo>
                  <a:cubicBezTo>
                    <a:pt x="83255" y="693732"/>
                    <a:pt x="84090" y="692561"/>
                    <a:pt x="84871" y="691391"/>
                  </a:cubicBezTo>
                  <a:cubicBezTo>
                    <a:pt x="85651" y="690221"/>
                    <a:pt x="86487" y="688995"/>
                    <a:pt x="87322" y="687825"/>
                  </a:cubicBezTo>
                  <a:cubicBezTo>
                    <a:pt x="88158" y="686654"/>
                    <a:pt x="88939" y="685373"/>
                    <a:pt x="89774" y="684147"/>
                  </a:cubicBezTo>
                  <a:cubicBezTo>
                    <a:pt x="90833" y="682587"/>
                    <a:pt x="91948" y="680971"/>
                    <a:pt x="93007" y="679354"/>
                  </a:cubicBezTo>
                  <a:cubicBezTo>
                    <a:pt x="103316" y="663751"/>
                    <a:pt x="113681" y="646643"/>
                    <a:pt x="123600" y="629647"/>
                  </a:cubicBezTo>
                  <a:cubicBezTo>
                    <a:pt x="125829" y="625746"/>
                    <a:pt x="128114" y="621790"/>
                    <a:pt x="130287" y="617889"/>
                  </a:cubicBezTo>
                  <a:cubicBezTo>
                    <a:pt x="131290" y="616161"/>
                    <a:pt x="132238" y="614490"/>
                    <a:pt x="133185" y="612762"/>
                  </a:cubicBezTo>
                  <a:cubicBezTo>
                    <a:pt x="134634" y="610143"/>
                    <a:pt x="136194" y="607468"/>
                    <a:pt x="137643" y="604793"/>
                  </a:cubicBezTo>
                  <a:cubicBezTo>
                    <a:pt x="147339" y="587407"/>
                    <a:pt x="156088" y="570912"/>
                    <a:pt x="163333" y="556981"/>
                  </a:cubicBezTo>
                  <a:cubicBezTo>
                    <a:pt x="164169" y="555420"/>
                    <a:pt x="164949" y="553916"/>
                    <a:pt x="165729" y="552355"/>
                  </a:cubicBezTo>
                  <a:cubicBezTo>
                    <a:pt x="166398" y="551074"/>
                    <a:pt x="167066" y="549792"/>
                    <a:pt x="167735" y="548510"/>
                  </a:cubicBezTo>
                  <a:cubicBezTo>
                    <a:pt x="172193" y="539817"/>
                    <a:pt x="175871" y="532517"/>
                    <a:pt x="178490" y="527223"/>
                  </a:cubicBezTo>
                  <a:cubicBezTo>
                    <a:pt x="178769" y="526666"/>
                    <a:pt x="179103" y="526108"/>
                    <a:pt x="179326" y="525551"/>
                  </a:cubicBezTo>
                  <a:lnTo>
                    <a:pt x="179382" y="525551"/>
                  </a:lnTo>
                  <a:cubicBezTo>
                    <a:pt x="186737" y="528170"/>
                    <a:pt x="196378" y="531402"/>
                    <a:pt x="207635" y="533798"/>
                  </a:cubicBezTo>
                  <a:cubicBezTo>
                    <a:pt x="217498" y="535916"/>
                    <a:pt x="228643" y="537421"/>
                    <a:pt x="240569" y="537421"/>
                  </a:cubicBezTo>
                  <a:cubicBezTo>
                    <a:pt x="250878" y="537421"/>
                    <a:pt x="261689" y="536306"/>
                    <a:pt x="272890" y="533520"/>
                  </a:cubicBezTo>
                  <a:cubicBezTo>
                    <a:pt x="309502" y="524381"/>
                    <a:pt x="330009" y="496741"/>
                    <a:pt x="337532" y="484593"/>
                  </a:cubicBezTo>
                  <a:cubicBezTo>
                    <a:pt x="356479" y="485651"/>
                    <a:pt x="412483" y="486153"/>
                    <a:pt x="439176" y="458011"/>
                  </a:cubicBezTo>
                  <a:cubicBezTo>
                    <a:pt x="464364" y="431430"/>
                    <a:pt x="475565" y="391586"/>
                    <a:pt x="478908" y="377487"/>
                  </a:cubicBezTo>
                  <a:cubicBezTo>
                    <a:pt x="489942" y="372416"/>
                    <a:pt x="516189" y="357927"/>
                    <a:pt x="529229" y="329842"/>
                  </a:cubicBezTo>
                  <a:cubicBezTo>
                    <a:pt x="538034" y="310839"/>
                    <a:pt x="539092" y="289385"/>
                    <a:pt x="532294" y="266203"/>
                  </a:cubicBezTo>
                  <a:cubicBezTo>
                    <a:pt x="532795" y="265980"/>
                    <a:pt x="533241" y="265813"/>
                    <a:pt x="533743" y="265701"/>
                  </a:cubicBezTo>
                  <a:cubicBezTo>
                    <a:pt x="536250" y="264921"/>
                    <a:pt x="538758" y="264141"/>
                    <a:pt x="541210" y="263416"/>
                  </a:cubicBezTo>
                  <a:cubicBezTo>
                    <a:pt x="548677" y="261132"/>
                    <a:pt x="556145" y="259237"/>
                    <a:pt x="563667" y="257621"/>
                  </a:cubicBezTo>
                  <a:cubicBezTo>
                    <a:pt x="566454" y="257008"/>
                    <a:pt x="569184" y="256451"/>
                    <a:pt x="572026" y="255893"/>
                  </a:cubicBezTo>
                  <a:cubicBezTo>
                    <a:pt x="573754" y="255559"/>
                    <a:pt x="575593" y="255225"/>
                    <a:pt x="577320" y="254890"/>
                  </a:cubicBezTo>
                  <a:cubicBezTo>
                    <a:pt x="590249" y="252550"/>
                    <a:pt x="603177" y="250989"/>
                    <a:pt x="615883" y="249931"/>
                  </a:cubicBezTo>
                  <a:cubicBezTo>
                    <a:pt x="618279" y="249708"/>
                    <a:pt x="620787" y="249540"/>
                    <a:pt x="623238" y="249429"/>
                  </a:cubicBezTo>
                  <a:cubicBezTo>
                    <a:pt x="712066" y="243912"/>
                    <a:pt x="788466" y="266370"/>
                    <a:pt x="789469" y="266704"/>
                  </a:cubicBezTo>
                  <a:cubicBezTo>
                    <a:pt x="789636" y="266704"/>
                    <a:pt x="789747" y="266704"/>
                    <a:pt x="789859" y="266760"/>
                  </a:cubicBezTo>
                  <a:cubicBezTo>
                    <a:pt x="790138" y="266816"/>
                    <a:pt x="790305" y="266871"/>
                    <a:pt x="790528" y="266927"/>
                  </a:cubicBezTo>
                  <a:cubicBezTo>
                    <a:pt x="790695" y="266983"/>
                    <a:pt x="794540" y="267651"/>
                    <a:pt x="801283" y="268822"/>
                  </a:cubicBezTo>
                  <a:cubicBezTo>
                    <a:pt x="830372" y="273781"/>
                    <a:pt x="913180" y="287100"/>
                    <a:pt x="992423" y="290555"/>
                  </a:cubicBezTo>
                  <a:cubicBezTo>
                    <a:pt x="994317" y="290555"/>
                    <a:pt x="996101" y="290666"/>
                    <a:pt x="997995" y="290666"/>
                  </a:cubicBezTo>
                  <a:cubicBezTo>
                    <a:pt x="1087379" y="290666"/>
                    <a:pt x="1177377" y="197827"/>
                    <a:pt x="1198441" y="174868"/>
                  </a:cubicBezTo>
                  <a:cubicBezTo>
                    <a:pt x="1227474" y="185010"/>
                    <a:pt x="1348845" y="224854"/>
                    <a:pt x="1434162" y="209307"/>
                  </a:cubicBezTo>
                  <a:cubicBezTo>
                    <a:pt x="1508389" y="195821"/>
                    <a:pt x="1603680" y="87601"/>
                    <a:pt x="1646255" y="34940"/>
                  </a:cubicBezTo>
                  <a:cubicBezTo>
                    <a:pt x="1646255" y="34940"/>
                    <a:pt x="1658180" y="18111"/>
                    <a:pt x="1670161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2F4599D-3B0D-ABFE-89FA-3F1084E19A78}"/>
                </a:ext>
              </a:extLst>
            </p:cNvPr>
            <p:cNvSpPr/>
            <p:nvPr/>
          </p:nvSpPr>
          <p:spPr>
            <a:xfrm>
              <a:off x="8232411" y="4724418"/>
              <a:ext cx="136610" cy="123251"/>
            </a:xfrm>
            <a:custGeom>
              <a:avLst/>
              <a:gdLst>
                <a:gd name="connsiteX0" fmla="*/ 170041 w 170041"/>
                <a:gd name="connsiteY0" fmla="*/ 83700 h 153413"/>
                <a:gd name="connsiteX1" fmla="*/ 26547 w 170041"/>
                <a:gd name="connsiteY1" fmla="*/ 152522 h 153413"/>
                <a:gd name="connsiteX2" fmla="*/ 22423 w 170041"/>
                <a:gd name="connsiteY2" fmla="*/ 153414 h 153413"/>
                <a:gd name="connsiteX3" fmla="*/ 15123 w 170041"/>
                <a:gd name="connsiteY3" fmla="*/ 150070 h 153413"/>
                <a:gd name="connsiteX4" fmla="*/ 6708 w 170041"/>
                <a:gd name="connsiteY4" fmla="*/ 140318 h 153413"/>
                <a:gd name="connsiteX5" fmla="*/ 2306 w 170041"/>
                <a:gd name="connsiteY5" fmla="*/ 135191 h 153413"/>
                <a:gd name="connsiteX6" fmla="*/ 2418 w 170041"/>
                <a:gd name="connsiteY6" fmla="*/ 122541 h 153413"/>
                <a:gd name="connsiteX7" fmla="*/ 112476 w 170041"/>
                <a:gd name="connsiteY7" fmla="*/ 0 h 153413"/>
                <a:gd name="connsiteX8" fmla="*/ 122005 w 170041"/>
                <a:gd name="connsiteY8" fmla="*/ 18055 h 153413"/>
                <a:gd name="connsiteX9" fmla="*/ 144853 w 170041"/>
                <a:gd name="connsiteY9" fmla="*/ 48537 h 153413"/>
                <a:gd name="connsiteX10" fmla="*/ 159174 w 170041"/>
                <a:gd name="connsiteY10" fmla="*/ 67707 h 153413"/>
                <a:gd name="connsiteX11" fmla="*/ 170041 w 170041"/>
                <a:gd name="connsiteY11" fmla="*/ 83700 h 15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0041" h="153413">
                  <a:moveTo>
                    <a:pt x="170041" y="83700"/>
                  </a:moveTo>
                  <a:lnTo>
                    <a:pt x="26547" y="152522"/>
                  </a:lnTo>
                  <a:cubicBezTo>
                    <a:pt x="25265" y="153135"/>
                    <a:pt x="23816" y="153414"/>
                    <a:pt x="22423" y="153414"/>
                  </a:cubicBezTo>
                  <a:cubicBezTo>
                    <a:pt x="19637" y="153414"/>
                    <a:pt x="16962" y="152243"/>
                    <a:pt x="15123" y="150070"/>
                  </a:cubicBezTo>
                  <a:lnTo>
                    <a:pt x="6708" y="140318"/>
                  </a:lnTo>
                  <a:lnTo>
                    <a:pt x="2306" y="135191"/>
                  </a:lnTo>
                  <a:cubicBezTo>
                    <a:pt x="-815" y="131458"/>
                    <a:pt x="-759" y="126052"/>
                    <a:pt x="2418" y="122541"/>
                  </a:cubicBezTo>
                  <a:lnTo>
                    <a:pt x="112476" y="0"/>
                  </a:lnTo>
                  <a:lnTo>
                    <a:pt x="122005" y="18055"/>
                  </a:lnTo>
                  <a:lnTo>
                    <a:pt x="144853" y="48537"/>
                  </a:lnTo>
                  <a:lnTo>
                    <a:pt x="159174" y="67707"/>
                  </a:lnTo>
                  <a:lnTo>
                    <a:pt x="170041" y="8370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C7F7E84-6A17-72B1-E326-A64ED2E7D0CC}"/>
                </a:ext>
              </a:extLst>
            </p:cNvPr>
            <p:cNvSpPr/>
            <p:nvPr/>
          </p:nvSpPr>
          <p:spPr>
            <a:xfrm>
              <a:off x="8319644" y="3828346"/>
              <a:ext cx="1189762" cy="965699"/>
            </a:xfrm>
            <a:custGeom>
              <a:avLst/>
              <a:gdLst>
                <a:gd name="connsiteX0" fmla="*/ 858179 w 1480915"/>
                <a:gd name="connsiteY0" fmla="*/ 744399 h 1202020"/>
                <a:gd name="connsiteX1" fmla="*/ 857733 w 1480915"/>
                <a:gd name="connsiteY1" fmla="*/ 742226 h 1202020"/>
                <a:gd name="connsiteX2" fmla="*/ 855838 w 1480915"/>
                <a:gd name="connsiteY2" fmla="*/ 734814 h 1202020"/>
                <a:gd name="connsiteX3" fmla="*/ 853721 w 1480915"/>
                <a:gd name="connsiteY3" fmla="*/ 727904 h 1202020"/>
                <a:gd name="connsiteX4" fmla="*/ 848260 w 1480915"/>
                <a:gd name="connsiteY4" fmla="*/ 713304 h 1202020"/>
                <a:gd name="connsiteX5" fmla="*/ 846142 w 1480915"/>
                <a:gd name="connsiteY5" fmla="*/ 708400 h 1202020"/>
                <a:gd name="connsiteX6" fmla="*/ 843133 w 1480915"/>
                <a:gd name="connsiteY6" fmla="*/ 701992 h 1202020"/>
                <a:gd name="connsiteX7" fmla="*/ 841461 w 1480915"/>
                <a:gd name="connsiteY7" fmla="*/ 698648 h 1202020"/>
                <a:gd name="connsiteX8" fmla="*/ 839678 w 1480915"/>
                <a:gd name="connsiteY8" fmla="*/ 695193 h 1202020"/>
                <a:gd name="connsiteX9" fmla="*/ 835833 w 1480915"/>
                <a:gd name="connsiteY9" fmla="*/ 688171 h 1202020"/>
                <a:gd name="connsiteX10" fmla="*/ 831430 w 1480915"/>
                <a:gd name="connsiteY10" fmla="*/ 680816 h 1202020"/>
                <a:gd name="connsiteX11" fmla="*/ 827585 w 1480915"/>
                <a:gd name="connsiteY11" fmla="*/ 674742 h 1202020"/>
                <a:gd name="connsiteX12" fmla="*/ 826304 w 1480915"/>
                <a:gd name="connsiteY12" fmla="*/ 673070 h 1202020"/>
                <a:gd name="connsiteX13" fmla="*/ 826137 w 1480915"/>
                <a:gd name="connsiteY13" fmla="*/ 672903 h 1202020"/>
                <a:gd name="connsiteX14" fmla="*/ 825301 w 1480915"/>
                <a:gd name="connsiteY14" fmla="*/ 671788 h 1202020"/>
                <a:gd name="connsiteX15" fmla="*/ 824465 w 1480915"/>
                <a:gd name="connsiteY15" fmla="*/ 670562 h 1202020"/>
                <a:gd name="connsiteX16" fmla="*/ 821233 w 1480915"/>
                <a:gd name="connsiteY16" fmla="*/ 665937 h 1202020"/>
                <a:gd name="connsiteX17" fmla="*/ 810087 w 1480915"/>
                <a:gd name="connsiteY17" fmla="*/ 646656 h 1202020"/>
                <a:gd name="connsiteX18" fmla="*/ 810032 w 1480915"/>
                <a:gd name="connsiteY18" fmla="*/ 646656 h 1202020"/>
                <a:gd name="connsiteX19" fmla="*/ 806744 w 1480915"/>
                <a:gd name="connsiteY19" fmla="*/ 639857 h 1202020"/>
                <a:gd name="connsiteX20" fmla="*/ 805629 w 1480915"/>
                <a:gd name="connsiteY20" fmla="*/ 637461 h 1202020"/>
                <a:gd name="connsiteX21" fmla="*/ 803400 w 1480915"/>
                <a:gd name="connsiteY21" fmla="*/ 632446 h 1202020"/>
                <a:gd name="connsiteX22" fmla="*/ 801171 w 1480915"/>
                <a:gd name="connsiteY22" fmla="*/ 627152 h 1202020"/>
                <a:gd name="connsiteX23" fmla="*/ 800447 w 1480915"/>
                <a:gd name="connsiteY23" fmla="*/ 625313 h 1202020"/>
                <a:gd name="connsiteX24" fmla="*/ 799332 w 1480915"/>
                <a:gd name="connsiteY24" fmla="*/ 622471 h 1202020"/>
                <a:gd name="connsiteX25" fmla="*/ 798831 w 1480915"/>
                <a:gd name="connsiteY25" fmla="*/ 621189 h 1202020"/>
                <a:gd name="connsiteX26" fmla="*/ 797549 w 1480915"/>
                <a:gd name="connsiteY26" fmla="*/ 617734 h 1202020"/>
                <a:gd name="connsiteX27" fmla="*/ 796267 w 1480915"/>
                <a:gd name="connsiteY27" fmla="*/ 614168 h 1202020"/>
                <a:gd name="connsiteX28" fmla="*/ 795766 w 1480915"/>
                <a:gd name="connsiteY28" fmla="*/ 612774 h 1202020"/>
                <a:gd name="connsiteX29" fmla="*/ 794986 w 1480915"/>
                <a:gd name="connsiteY29" fmla="*/ 610434 h 1202020"/>
                <a:gd name="connsiteX30" fmla="*/ 793258 w 1480915"/>
                <a:gd name="connsiteY30" fmla="*/ 605196 h 1202020"/>
                <a:gd name="connsiteX31" fmla="*/ 791531 w 1480915"/>
                <a:gd name="connsiteY31" fmla="*/ 599623 h 1202020"/>
                <a:gd name="connsiteX32" fmla="*/ 790528 w 1480915"/>
                <a:gd name="connsiteY32" fmla="*/ 596224 h 1202020"/>
                <a:gd name="connsiteX33" fmla="*/ 788577 w 1480915"/>
                <a:gd name="connsiteY33" fmla="*/ 589202 h 1202020"/>
                <a:gd name="connsiteX34" fmla="*/ 787686 w 1480915"/>
                <a:gd name="connsiteY34" fmla="*/ 585803 h 1202020"/>
                <a:gd name="connsiteX35" fmla="*/ 787463 w 1480915"/>
                <a:gd name="connsiteY35" fmla="*/ 584856 h 1202020"/>
                <a:gd name="connsiteX36" fmla="*/ 786292 w 1480915"/>
                <a:gd name="connsiteY36" fmla="*/ 579952 h 1202020"/>
                <a:gd name="connsiteX37" fmla="*/ 785067 w 1480915"/>
                <a:gd name="connsiteY37" fmla="*/ 574658 h 1202020"/>
                <a:gd name="connsiteX38" fmla="*/ 784119 w 1480915"/>
                <a:gd name="connsiteY38" fmla="*/ 570144 h 1202020"/>
                <a:gd name="connsiteX39" fmla="*/ 783172 w 1480915"/>
                <a:gd name="connsiteY39" fmla="*/ 565519 h 1202020"/>
                <a:gd name="connsiteX40" fmla="*/ 782782 w 1480915"/>
                <a:gd name="connsiteY40" fmla="*/ 563401 h 1202020"/>
                <a:gd name="connsiteX41" fmla="*/ 779884 w 1480915"/>
                <a:gd name="connsiteY41" fmla="*/ 546572 h 1202020"/>
                <a:gd name="connsiteX42" fmla="*/ 776540 w 1480915"/>
                <a:gd name="connsiteY42" fmla="*/ 516201 h 1202020"/>
                <a:gd name="connsiteX43" fmla="*/ 774869 w 1480915"/>
                <a:gd name="connsiteY43" fmla="*/ 506561 h 1202020"/>
                <a:gd name="connsiteX44" fmla="*/ 764727 w 1480915"/>
                <a:gd name="connsiteY44" fmla="*/ 498982 h 1202020"/>
                <a:gd name="connsiteX45" fmla="*/ 481750 w 1480915"/>
                <a:gd name="connsiteY45" fmla="*/ 589982 h 1202020"/>
                <a:gd name="connsiteX46" fmla="*/ 481750 w 1480915"/>
                <a:gd name="connsiteY46" fmla="*/ 589927 h 1202020"/>
                <a:gd name="connsiteX47" fmla="*/ 464643 w 1480915"/>
                <a:gd name="connsiteY47" fmla="*/ 602688 h 1202020"/>
                <a:gd name="connsiteX48" fmla="*/ 187518 w 1480915"/>
                <a:gd name="connsiteY48" fmla="*/ 892295 h 1202020"/>
                <a:gd name="connsiteX49" fmla="*/ 17052 w 1480915"/>
                <a:gd name="connsiteY49" fmla="*/ 1096865 h 1202020"/>
                <a:gd name="connsiteX50" fmla="*/ 2675 w 1480915"/>
                <a:gd name="connsiteY50" fmla="*/ 1115255 h 1202020"/>
                <a:gd name="connsiteX51" fmla="*/ 0 w 1480915"/>
                <a:gd name="connsiteY51" fmla="*/ 1118320 h 1202020"/>
                <a:gd name="connsiteX52" fmla="*/ 9529 w 1480915"/>
                <a:gd name="connsiteY52" fmla="*/ 1136375 h 1202020"/>
                <a:gd name="connsiteX53" fmla="*/ 32377 w 1480915"/>
                <a:gd name="connsiteY53" fmla="*/ 1166857 h 1202020"/>
                <a:gd name="connsiteX54" fmla="*/ 46698 w 1480915"/>
                <a:gd name="connsiteY54" fmla="*/ 1186027 h 1202020"/>
                <a:gd name="connsiteX55" fmla="*/ 57565 w 1480915"/>
                <a:gd name="connsiteY55" fmla="*/ 1202020 h 1202020"/>
                <a:gd name="connsiteX56" fmla="*/ 64531 w 1480915"/>
                <a:gd name="connsiteY56" fmla="*/ 1198677 h 1202020"/>
                <a:gd name="connsiteX57" fmla="*/ 64753 w 1480915"/>
                <a:gd name="connsiteY57" fmla="*/ 1198677 h 1202020"/>
                <a:gd name="connsiteX58" fmla="*/ 396323 w 1480915"/>
                <a:gd name="connsiteY58" fmla="*/ 1094525 h 1202020"/>
                <a:gd name="connsiteX59" fmla="*/ 396378 w 1480915"/>
                <a:gd name="connsiteY59" fmla="*/ 1094525 h 1202020"/>
                <a:gd name="connsiteX60" fmla="*/ 679633 w 1480915"/>
                <a:gd name="connsiteY60" fmla="*/ 986863 h 1202020"/>
                <a:gd name="connsiteX61" fmla="*/ 696852 w 1480915"/>
                <a:gd name="connsiteY61" fmla="*/ 978336 h 1202020"/>
                <a:gd name="connsiteX62" fmla="*/ 727669 w 1480915"/>
                <a:gd name="connsiteY62" fmla="*/ 959445 h 1202020"/>
                <a:gd name="connsiteX63" fmla="*/ 729675 w 1480915"/>
                <a:gd name="connsiteY63" fmla="*/ 957606 h 1202020"/>
                <a:gd name="connsiteX64" fmla="*/ 730845 w 1480915"/>
                <a:gd name="connsiteY64" fmla="*/ 956548 h 1202020"/>
                <a:gd name="connsiteX65" fmla="*/ 735470 w 1480915"/>
                <a:gd name="connsiteY65" fmla="*/ 951922 h 1202020"/>
                <a:gd name="connsiteX66" fmla="*/ 735693 w 1480915"/>
                <a:gd name="connsiteY66" fmla="*/ 951644 h 1202020"/>
                <a:gd name="connsiteX67" fmla="*/ 735972 w 1480915"/>
                <a:gd name="connsiteY67" fmla="*/ 951421 h 1202020"/>
                <a:gd name="connsiteX68" fmla="*/ 736529 w 1480915"/>
                <a:gd name="connsiteY68" fmla="*/ 950808 h 1202020"/>
                <a:gd name="connsiteX69" fmla="*/ 737700 w 1480915"/>
                <a:gd name="connsiteY69" fmla="*/ 949526 h 1202020"/>
                <a:gd name="connsiteX70" fmla="*/ 738090 w 1480915"/>
                <a:gd name="connsiteY70" fmla="*/ 949080 h 1202020"/>
                <a:gd name="connsiteX71" fmla="*/ 738090 w 1480915"/>
                <a:gd name="connsiteY71" fmla="*/ 949080 h 1202020"/>
                <a:gd name="connsiteX72" fmla="*/ 739148 w 1480915"/>
                <a:gd name="connsiteY72" fmla="*/ 947854 h 1202020"/>
                <a:gd name="connsiteX73" fmla="*/ 740709 w 1480915"/>
                <a:gd name="connsiteY73" fmla="*/ 946127 h 1202020"/>
                <a:gd name="connsiteX74" fmla="*/ 744944 w 1480915"/>
                <a:gd name="connsiteY74" fmla="*/ 941111 h 1202020"/>
                <a:gd name="connsiteX75" fmla="*/ 746894 w 1480915"/>
                <a:gd name="connsiteY75" fmla="*/ 938771 h 1202020"/>
                <a:gd name="connsiteX76" fmla="*/ 749179 w 1480915"/>
                <a:gd name="connsiteY76" fmla="*/ 935873 h 1202020"/>
                <a:gd name="connsiteX77" fmla="*/ 752355 w 1480915"/>
                <a:gd name="connsiteY77" fmla="*/ 931750 h 1202020"/>
                <a:gd name="connsiteX78" fmla="*/ 754083 w 1480915"/>
                <a:gd name="connsiteY78" fmla="*/ 929520 h 1202020"/>
                <a:gd name="connsiteX79" fmla="*/ 754306 w 1480915"/>
                <a:gd name="connsiteY79" fmla="*/ 929130 h 1202020"/>
                <a:gd name="connsiteX80" fmla="*/ 754417 w 1480915"/>
                <a:gd name="connsiteY80" fmla="*/ 929019 h 1202020"/>
                <a:gd name="connsiteX81" fmla="*/ 754752 w 1480915"/>
                <a:gd name="connsiteY81" fmla="*/ 928573 h 1202020"/>
                <a:gd name="connsiteX82" fmla="*/ 756981 w 1480915"/>
                <a:gd name="connsiteY82" fmla="*/ 925620 h 1202020"/>
                <a:gd name="connsiteX83" fmla="*/ 757148 w 1480915"/>
                <a:gd name="connsiteY83" fmla="*/ 925341 h 1202020"/>
                <a:gd name="connsiteX84" fmla="*/ 759600 w 1480915"/>
                <a:gd name="connsiteY84" fmla="*/ 921997 h 1202020"/>
                <a:gd name="connsiteX85" fmla="*/ 760770 w 1480915"/>
                <a:gd name="connsiteY85" fmla="*/ 920382 h 1202020"/>
                <a:gd name="connsiteX86" fmla="*/ 761996 w 1480915"/>
                <a:gd name="connsiteY86" fmla="*/ 918598 h 1202020"/>
                <a:gd name="connsiteX87" fmla="*/ 767513 w 1480915"/>
                <a:gd name="connsiteY87" fmla="*/ 910630 h 1202020"/>
                <a:gd name="connsiteX88" fmla="*/ 767847 w 1480915"/>
                <a:gd name="connsiteY88" fmla="*/ 910184 h 1202020"/>
                <a:gd name="connsiteX89" fmla="*/ 768126 w 1480915"/>
                <a:gd name="connsiteY89" fmla="*/ 909682 h 1202020"/>
                <a:gd name="connsiteX90" fmla="*/ 769352 w 1480915"/>
                <a:gd name="connsiteY90" fmla="*/ 907843 h 1202020"/>
                <a:gd name="connsiteX91" fmla="*/ 769909 w 1480915"/>
                <a:gd name="connsiteY91" fmla="*/ 907063 h 1202020"/>
                <a:gd name="connsiteX92" fmla="*/ 772584 w 1480915"/>
                <a:gd name="connsiteY92" fmla="*/ 903051 h 1202020"/>
                <a:gd name="connsiteX93" fmla="*/ 775259 w 1480915"/>
                <a:gd name="connsiteY93" fmla="*/ 898927 h 1202020"/>
                <a:gd name="connsiteX94" fmla="*/ 779550 w 1480915"/>
                <a:gd name="connsiteY94" fmla="*/ 892295 h 1202020"/>
                <a:gd name="connsiteX95" fmla="*/ 780553 w 1480915"/>
                <a:gd name="connsiteY95" fmla="*/ 890735 h 1202020"/>
                <a:gd name="connsiteX96" fmla="*/ 784175 w 1480915"/>
                <a:gd name="connsiteY96" fmla="*/ 884940 h 1202020"/>
                <a:gd name="connsiteX97" fmla="*/ 789190 w 1480915"/>
                <a:gd name="connsiteY97" fmla="*/ 876804 h 1202020"/>
                <a:gd name="connsiteX98" fmla="*/ 790026 w 1480915"/>
                <a:gd name="connsiteY98" fmla="*/ 875411 h 1202020"/>
                <a:gd name="connsiteX99" fmla="*/ 791865 w 1480915"/>
                <a:gd name="connsiteY99" fmla="*/ 872401 h 1202020"/>
                <a:gd name="connsiteX100" fmla="*/ 792422 w 1480915"/>
                <a:gd name="connsiteY100" fmla="*/ 871510 h 1202020"/>
                <a:gd name="connsiteX101" fmla="*/ 793871 w 1480915"/>
                <a:gd name="connsiteY101" fmla="*/ 869002 h 1202020"/>
                <a:gd name="connsiteX102" fmla="*/ 795654 w 1480915"/>
                <a:gd name="connsiteY102" fmla="*/ 866104 h 1202020"/>
                <a:gd name="connsiteX103" fmla="*/ 799444 w 1480915"/>
                <a:gd name="connsiteY103" fmla="*/ 859696 h 1202020"/>
                <a:gd name="connsiteX104" fmla="*/ 805406 w 1480915"/>
                <a:gd name="connsiteY104" fmla="*/ 849386 h 1202020"/>
                <a:gd name="connsiteX105" fmla="*/ 809865 w 1480915"/>
                <a:gd name="connsiteY105" fmla="*/ 841585 h 1202020"/>
                <a:gd name="connsiteX106" fmla="*/ 812038 w 1480915"/>
                <a:gd name="connsiteY106" fmla="*/ 837684 h 1202020"/>
                <a:gd name="connsiteX107" fmla="*/ 812372 w 1480915"/>
                <a:gd name="connsiteY107" fmla="*/ 837182 h 1202020"/>
                <a:gd name="connsiteX108" fmla="*/ 812762 w 1480915"/>
                <a:gd name="connsiteY108" fmla="*/ 836458 h 1202020"/>
                <a:gd name="connsiteX109" fmla="*/ 818502 w 1480915"/>
                <a:gd name="connsiteY109" fmla="*/ 826093 h 1202020"/>
                <a:gd name="connsiteX110" fmla="*/ 820452 w 1480915"/>
                <a:gd name="connsiteY110" fmla="*/ 822638 h 1202020"/>
                <a:gd name="connsiteX111" fmla="*/ 824298 w 1480915"/>
                <a:gd name="connsiteY111" fmla="*/ 815617 h 1202020"/>
                <a:gd name="connsiteX112" fmla="*/ 826694 w 1480915"/>
                <a:gd name="connsiteY112" fmla="*/ 811159 h 1202020"/>
                <a:gd name="connsiteX113" fmla="*/ 827697 w 1480915"/>
                <a:gd name="connsiteY113" fmla="*/ 809375 h 1202020"/>
                <a:gd name="connsiteX114" fmla="*/ 829369 w 1480915"/>
                <a:gd name="connsiteY114" fmla="*/ 806255 h 1202020"/>
                <a:gd name="connsiteX115" fmla="*/ 834440 w 1480915"/>
                <a:gd name="connsiteY115" fmla="*/ 796781 h 1202020"/>
                <a:gd name="connsiteX116" fmla="*/ 839901 w 1480915"/>
                <a:gd name="connsiteY116" fmla="*/ 786416 h 1202020"/>
                <a:gd name="connsiteX117" fmla="*/ 840124 w 1480915"/>
                <a:gd name="connsiteY117" fmla="*/ 786026 h 1202020"/>
                <a:gd name="connsiteX118" fmla="*/ 841238 w 1480915"/>
                <a:gd name="connsiteY118" fmla="*/ 783797 h 1202020"/>
                <a:gd name="connsiteX119" fmla="*/ 842464 w 1480915"/>
                <a:gd name="connsiteY119" fmla="*/ 781512 h 1202020"/>
                <a:gd name="connsiteX120" fmla="*/ 842854 w 1480915"/>
                <a:gd name="connsiteY120" fmla="*/ 780677 h 1202020"/>
                <a:gd name="connsiteX121" fmla="*/ 844415 w 1480915"/>
                <a:gd name="connsiteY121" fmla="*/ 777667 h 1202020"/>
                <a:gd name="connsiteX122" fmla="*/ 844916 w 1480915"/>
                <a:gd name="connsiteY122" fmla="*/ 776776 h 1202020"/>
                <a:gd name="connsiteX123" fmla="*/ 845306 w 1480915"/>
                <a:gd name="connsiteY123" fmla="*/ 776051 h 1202020"/>
                <a:gd name="connsiteX124" fmla="*/ 845919 w 1480915"/>
                <a:gd name="connsiteY124" fmla="*/ 774770 h 1202020"/>
                <a:gd name="connsiteX125" fmla="*/ 848817 w 1480915"/>
                <a:gd name="connsiteY125" fmla="*/ 769197 h 1202020"/>
                <a:gd name="connsiteX126" fmla="*/ 851436 w 1480915"/>
                <a:gd name="connsiteY126" fmla="*/ 764070 h 1202020"/>
                <a:gd name="connsiteX127" fmla="*/ 852328 w 1480915"/>
                <a:gd name="connsiteY127" fmla="*/ 762343 h 1202020"/>
                <a:gd name="connsiteX128" fmla="*/ 853386 w 1480915"/>
                <a:gd name="connsiteY128" fmla="*/ 760281 h 1202020"/>
                <a:gd name="connsiteX129" fmla="*/ 855727 w 1480915"/>
                <a:gd name="connsiteY129" fmla="*/ 755656 h 1202020"/>
                <a:gd name="connsiteX130" fmla="*/ 855894 w 1480915"/>
                <a:gd name="connsiteY130" fmla="*/ 755266 h 1202020"/>
                <a:gd name="connsiteX131" fmla="*/ 856953 w 1480915"/>
                <a:gd name="connsiteY131" fmla="*/ 753148 h 1202020"/>
                <a:gd name="connsiteX132" fmla="*/ 857176 w 1480915"/>
                <a:gd name="connsiteY132" fmla="*/ 752702 h 1202020"/>
                <a:gd name="connsiteX133" fmla="*/ 858680 w 1480915"/>
                <a:gd name="connsiteY133" fmla="*/ 749693 h 1202020"/>
                <a:gd name="connsiteX134" fmla="*/ 858903 w 1480915"/>
                <a:gd name="connsiteY134" fmla="*/ 749247 h 1202020"/>
                <a:gd name="connsiteX135" fmla="*/ 858959 w 1480915"/>
                <a:gd name="connsiteY135" fmla="*/ 749247 h 1202020"/>
                <a:gd name="connsiteX136" fmla="*/ 858179 w 1480915"/>
                <a:gd name="connsiteY136" fmla="*/ 744399 h 1202020"/>
                <a:gd name="connsiteX137" fmla="*/ 1480637 w 1480915"/>
                <a:gd name="connsiteY137" fmla="*/ 472958 h 1202020"/>
                <a:gd name="connsiteX138" fmla="*/ 1479300 w 1480915"/>
                <a:gd name="connsiteY138" fmla="*/ 463986 h 1202020"/>
                <a:gd name="connsiteX139" fmla="*/ 1478018 w 1480915"/>
                <a:gd name="connsiteY139" fmla="*/ 457466 h 1202020"/>
                <a:gd name="connsiteX140" fmla="*/ 1476513 w 1480915"/>
                <a:gd name="connsiteY140" fmla="*/ 451169 h 1202020"/>
                <a:gd name="connsiteX141" fmla="*/ 1475510 w 1480915"/>
                <a:gd name="connsiteY141" fmla="*/ 447436 h 1202020"/>
                <a:gd name="connsiteX142" fmla="*/ 1472223 w 1480915"/>
                <a:gd name="connsiteY142" fmla="*/ 436625 h 1202020"/>
                <a:gd name="connsiteX143" fmla="*/ 1470495 w 1480915"/>
                <a:gd name="connsiteY143" fmla="*/ 431609 h 1202020"/>
                <a:gd name="connsiteX144" fmla="*/ 1463084 w 1480915"/>
                <a:gd name="connsiteY144" fmla="*/ 413108 h 1202020"/>
                <a:gd name="connsiteX145" fmla="*/ 1456174 w 1480915"/>
                <a:gd name="connsiteY145" fmla="*/ 398620 h 1202020"/>
                <a:gd name="connsiteX146" fmla="*/ 1453945 w 1480915"/>
                <a:gd name="connsiteY146" fmla="*/ 394329 h 1202020"/>
                <a:gd name="connsiteX147" fmla="*/ 1449431 w 1480915"/>
                <a:gd name="connsiteY147" fmla="*/ 385914 h 1202020"/>
                <a:gd name="connsiteX148" fmla="*/ 1445697 w 1480915"/>
                <a:gd name="connsiteY148" fmla="*/ 379450 h 1202020"/>
                <a:gd name="connsiteX149" fmla="*/ 1440793 w 1480915"/>
                <a:gd name="connsiteY149" fmla="*/ 371314 h 1202020"/>
                <a:gd name="connsiteX150" fmla="*/ 1438286 w 1480915"/>
                <a:gd name="connsiteY150" fmla="*/ 367357 h 1202020"/>
                <a:gd name="connsiteX151" fmla="*/ 1435834 w 1480915"/>
                <a:gd name="connsiteY151" fmla="*/ 363624 h 1202020"/>
                <a:gd name="connsiteX152" fmla="*/ 1433493 w 1480915"/>
                <a:gd name="connsiteY152" fmla="*/ 360057 h 1202020"/>
                <a:gd name="connsiteX153" fmla="*/ 1431264 w 1480915"/>
                <a:gd name="connsiteY153" fmla="*/ 356770 h 1202020"/>
                <a:gd name="connsiteX154" fmla="*/ 1431208 w 1480915"/>
                <a:gd name="connsiteY154" fmla="*/ 356658 h 1202020"/>
                <a:gd name="connsiteX155" fmla="*/ 1428032 w 1480915"/>
                <a:gd name="connsiteY155" fmla="*/ 352144 h 1202020"/>
                <a:gd name="connsiteX156" fmla="*/ 1427363 w 1480915"/>
                <a:gd name="connsiteY156" fmla="*/ 351253 h 1202020"/>
                <a:gd name="connsiteX157" fmla="*/ 1426527 w 1480915"/>
                <a:gd name="connsiteY157" fmla="*/ 350082 h 1202020"/>
                <a:gd name="connsiteX158" fmla="*/ 1425747 w 1480915"/>
                <a:gd name="connsiteY158" fmla="*/ 349024 h 1202020"/>
                <a:gd name="connsiteX159" fmla="*/ 1424354 w 1480915"/>
                <a:gd name="connsiteY159" fmla="*/ 347129 h 1202020"/>
                <a:gd name="connsiteX160" fmla="*/ 1424744 w 1480915"/>
                <a:gd name="connsiteY160" fmla="*/ 344454 h 1202020"/>
                <a:gd name="connsiteX161" fmla="*/ 1425079 w 1480915"/>
                <a:gd name="connsiteY161" fmla="*/ 342058 h 1202020"/>
                <a:gd name="connsiteX162" fmla="*/ 1425914 w 1480915"/>
                <a:gd name="connsiteY162" fmla="*/ 335315 h 1202020"/>
                <a:gd name="connsiteX163" fmla="*/ 1426249 w 1480915"/>
                <a:gd name="connsiteY163" fmla="*/ 332250 h 1202020"/>
                <a:gd name="connsiteX164" fmla="*/ 1426583 w 1480915"/>
                <a:gd name="connsiteY164" fmla="*/ 328907 h 1202020"/>
                <a:gd name="connsiteX165" fmla="*/ 1426917 w 1480915"/>
                <a:gd name="connsiteY165" fmla="*/ 325396 h 1202020"/>
                <a:gd name="connsiteX166" fmla="*/ 1427642 w 1480915"/>
                <a:gd name="connsiteY166" fmla="*/ 315867 h 1202020"/>
                <a:gd name="connsiteX167" fmla="*/ 1427976 w 1480915"/>
                <a:gd name="connsiteY167" fmla="*/ 310127 h 1202020"/>
                <a:gd name="connsiteX168" fmla="*/ 1428199 w 1480915"/>
                <a:gd name="connsiteY168" fmla="*/ 305446 h 1202020"/>
                <a:gd name="connsiteX169" fmla="*/ 1424521 w 1480915"/>
                <a:gd name="connsiteY169" fmla="*/ 245652 h 1202020"/>
                <a:gd name="connsiteX170" fmla="*/ 1419227 w 1480915"/>
                <a:gd name="connsiteY170" fmla="*/ 226092 h 1202020"/>
                <a:gd name="connsiteX171" fmla="*/ 1417834 w 1480915"/>
                <a:gd name="connsiteY171" fmla="*/ 222359 h 1202020"/>
                <a:gd name="connsiteX172" fmla="*/ 1417388 w 1480915"/>
                <a:gd name="connsiteY172" fmla="*/ 221356 h 1202020"/>
                <a:gd name="connsiteX173" fmla="*/ 1416775 w 1480915"/>
                <a:gd name="connsiteY173" fmla="*/ 219963 h 1202020"/>
                <a:gd name="connsiteX174" fmla="*/ 1416162 w 1480915"/>
                <a:gd name="connsiteY174" fmla="*/ 218569 h 1202020"/>
                <a:gd name="connsiteX175" fmla="*/ 1414881 w 1480915"/>
                <a:gd name="connsiteY175" fmla="*/ 215727 h 1202020"/>
                <a:gd name="connsiteX176" fmla="*/ 1414769 w 1480915"/>
                <a:gd name="connsiteY176" fmla="*/ 215504 h 1202020"/>
                <a:gd name="connsiteX177" fmla="*/ 1414212 w 1480915"/>
                <a:gd name="connsiteY177" fmla="*/ 214390 h 1202020"/>
                <a:gd name="connsiteX178" fmla="*/ 1413153 w 1480915"/>
                <a:gd name="connsiteY178" fmla="*/ 212384 h 1202020"/>
                <a:gd name="connsiteX179" fmla="*/ 1412262 w 1480915"/>
                <a:gd name="connsiteY179" fmla="*/ 210656 h 1202020"/>
                <a:gd name="connsiteX180" fmla="*/ 1411036 w 1480915"/>
                <a:gd name="connsiteY180" fmla="*/ 208594 h 1202020"/>
                <a:gd name="connsiteX181" fmla="*/ 1407804 w 1480915"/>
                <a:gd name="connsiteY181" fmla="*/ 203133 h 1202020"/>
                <a:gd name="connsiteX182" fmla="*/ 1406299 w 1480915"/>
                <a:gd name="connsiteY182" fmla="*/ 200849 h 1202020"/>
                <a:gd name="connsiteX183" fmla="*/ 1405630 w 1480915"/>
                <a:gd name="connsiteY183" fmla="*/ 199845 h 1202020"/>
                <a:gd name="connsiteX184" fmla="*/ 1403624 w 1480915"/>
                <a:gd name="connsiteY184" fmla="*/ 196836 h 1202020"/>
                <a:gd name="connsiteX185" fmla="*/ 1401451 w 1480915"/>
                <a:gd name="connsiteY185" fmla="*/ 193883 h 1202020"/>
                <a:gd name="connsiteX186" fmla="*/ 1399556 w 1480915"/>
                <a:gd name="connsiteY186" fmla="*/ 191319 h 1202020"/>
                <a:gd name="connsiteX187" fmla="*/ 1392757 w 1480915"/>
                <a:gd name="connsiteY187" fmla="*/ 182793 h 1202020"/>
                <a:gd name="connsiteX188" fmla="*/ 1391476 w 1480915"/>
                <a:gd name="connsiteY188" fmla="*/ 181289 h 1202020"/>
                <a:gd name="connsiteX189" fmla="*/ 1384677 w 1480915"/>
                <a:gd name="connsiteY189" fmla="*/ 173710 h 1202020"/>
                <a:gd name="connsiteX190" fmla="*/ 1383786 w 1480915"/>
                <a:gd name="connsiteY190" fmla="*/ 172707 h 1202020"/>
                <a:gd name="connsiteX191" fmla="*/ 1369854 w 1480915"/>
                <a:gd name="connsiteY191" fmla="*/ 158998 h 1202020"/>
                <a:gd name="connsiteX192" fmla="*/ 1336307 w 1480915"/>
                <a:gd name="connsiteY192" fmla="*/ 131693 h 1202020"/>
                <a:gd name="connsiteX193" fmla="*/ 1333354 w 1480915"/>
                <a:gd name="connsiteY193" fmla="*/ 122609 h 1202020"/>
                <a:gd name="connsiteX194" fmla="*/ 1323936 w 1480915"/>
                <a:gd name="connsiteY194" fmla="*/ 99873 h 1202020"/>
                <a:gd name="connsiteX195" fmla="*/ 1319199 w 1480915"/>
                <a:gd name="connsiteY195" fmla="*/ 90734 h 1202020"/>
                <a:gd name="connsiteX196" fmla="*/ 1315521 w 1480915"/>
                <a:gd name="connsiteY196" fmla="*/ 84214 h 1202020"/>
                <a:gd name="connsiteX197" fmla="*/ 1311732 w 1480915"/>
                <a:gd name="connsiteY197" fmla="*/ 77973 h 1202020"/>
                <a:gd name="connsiteX198" fmla="*/ 1307887 w 1480915"/>
                <a:gd name="connsiteY198" fmla="*/ 72122 h 1202020"/>
                <a:gd name="connsiteX199" fmla="*/ 1305101 w 1480915"/>
                <a:gd name="connsiteY199" fmla="*/ 67998 h 1202020"/>
                <a:gd name="connsiteX200" fmla="*/ 1296296 w 1480915"/>
                <a:gd name="connsiteY200" fmla="*/ 56240 h 1202020"/>
                <a:gd name="connsiteX201" fmla="*/ 1291782 w 1480915"/>
                <a:gd name="connsiteY201" fmla="*/ 50667 h 1202020"/>
                <a:gd name="connsiteX202" fmla="*/ 1254724 w 1480915"/>
                <a:gd name="connsiteY202" fmla="*/ 14000 h 1202020"/>
                <a:gd name="connsiteX203" fmla="*/ 1251882 w 1480915"/>
                <a:gd name="connsiteY203" fmla="*/ 11659 h 1202020"/>
                <a:gd name="connsiteX204" fmla="*/ 1251882 w 1480915"/>
                <a:gd name="connsiteY204" fmla="*/ 11659 h 1202020"/>
                <a:gd name="connsiteX205" fmla="*/ 1248427 w 1480915"/>
                <a:gd name="connsiteY205" fmla="*/ 8929 h 1202020"/>
                <a:gd name="connsiteX206" fmla="*/ 1238118 w 1480915"/>
                <a:gd name="connsiteY206" fmla="*/ 1517 h 1202020"/>
                <a:gd name="connsiteX207" fmla="*/ 1229425 w 1480915"/>
                <a:gd name="connsiteY207" fmla="*/ 625 h 1202020"/>
                <a:gd name="connsiteX208" fmla="*/ 1227809 w 1480915"/>
                <a:gd name="connsiteY208" fmla="*/ 1461 h 1202020"/>
                <a:gd name="connsiteX209" fmla="*/ 1227474 w 1480915"/>
                <a:gd name="connsiteY209" fmla="*/ 1629 h 1202020"/>
                <a:gd name="connsiteX210" fmla="*/ 1224242 w 1480915"/>
                <a:gd name="connsiteY210" fmla="*/ 5529 h 1202020"/>
                <a:gd name="connsiteX211" fmla="*/ 1223908 w 1480915"/>
                <a:gd name="connsiteY211" fmla="*/ 6365 h 1202020"/>
                <a:gd name="connsiteX212" fmla="*/ 1223629 w 1480915"/>
                <a:gd name="connsiteY212" fmla="*/ 7201 h 1202020"/>
                <a:gd name="connsiteX213" fmla="*/ 1221902 w 1480915"/>
                <a:gd name="connsiteY213" fmla="*/ 13554 h 1202020"/>
                <a:gd name="connsiteX214" fmla="*/ 1219896 w 1480915"/>
                <a:gd name="connsiteY214" fmla="*/ 20687 h 1202020"/>
                <a:gd name="connsiteX215" fmla="*/ 1217778 w 1480915"/>
                <a:gd name="connsiteY215" fmla="*/ 27708 h 1202020"/>
                <a:gd name="connsiteX216" fmla="*/ 1217444 w 1480915"/>
                <a:gd name="connsiteY216" fmla="*/ 28822 h 1202020"/>
                <a:gd name="connsiteX217" fmla="*/ 1213041 w 1480915"/>
                <a:gd name="connsiteY217" fmla="*/ 42253 h 1202020"/>
                <a:gd name="connsiteX218" fmla="*/ 1208249 w 1480915"/>
                <a:gd name="connsiteY218" fmla="*/ 55404 h 1202020"/>
                <a:gd name="connsiteX219" fmla="*/ 1207747 w 1480915"/>
                <a:gd name="connsiteY219" fmla="*/ 56797 h 1202020"/>
                <a:gd name="connsiteX220" fmla="*/ 1204348 w 1480915"/>
                <a:gd name="connsiteY220" fmla="*/ 65546 h 1202020"/>
                <a:gd name="connsiteX221" fmla="*/ 1200225 w 1480915"/>
                <a:gd name="connsiteY221" fmla="*/ 75521 h 1202020"/>
                <a:gd name="connsiteX222" fmla="*/ 1199556 w 1480915"/>
                <a:gd name="connsiteY222" fmla="*/ 77137 h 1202020"/>
                <a:gd name="connsiteX223" fmla="*/ 1195934 w 1480915"/>
                <a:gd name="connsiteY223" fmla="*/ 85273 h 1202020"/>
                <a:gd name="connsiteX224" fmla="*/ 1195934 w 1480915"/>
                <a:gd name="connsiteY224" fmla="*/ 85273 h 1202020"/>
                <a:gd name="connsiteX225" fmla="*/ 1191476 w 1480915"/>
                <a:gd name="connsiteY225" fmla="*/ 94969 h 1202020"/>
                <a:gd name="connsiteX226" fmla="*/ 1187519 w 1480915"/>
                <a:gd name="connsiteY226" fmla="*/ 103217 h 1202020"/>
                <a:gd name="connsiteX227" fmla="*/ 1182169 w 1480915"/>
                <a:gd name="connsiteY227" fmla="*/ 113804 h 1202020"/>
                <a:gd name="connsiteX228" fmla="*/ 1172306 w 1480915"/>
                <a:gd name="connsiteY228" fmla="*/ 131971 h 1202020"/>
                <a:gd name="connsiteX229" fmla="*/ 1167625 w 1480915"/>
                <a:gd name="connsiteY229" fmla="*/ 140163 h 1202020"/>
                <a:gd name="connsiteX230" fmla="*/ 1151297 w 1480915"/>
                <a:gd name="connsiteY230" fmla="*/ 166744 h 1202020"/>
                <a:gd name="connsiteX231" fmla="*/ 1147898 w 1480915"/>
                <a:gd name="connsiteY231" fmla="*/ 171927 h 1202020"/>
                <a:gd name="connsiteX232" fmla="*/ 1144499 w 1480915"/>
                <a:gd name="connsiteY232" fmla="*/ 176998 h 1202020"/>
                <a:gd name="connsiteX233" fmla="*/ 1135527 w 1480915"/>
                <a:gd name="connsiteY233" fmla="*/ 190038 h 1202020"/>
                <a:gd name="connsiteX234" fmla="*/ 1129285 w 1480915"/>
                <a:gd name="connsiteY234" fmla="*/ 198731 h 1202020"/>
                <a:gd name="connsiteX235" fmla="*/ 1117360 w 1480915"/>
                <a:gd name="connsiteY235" fmla="*/ 214613 h 1202020"/>
                <a:gd name="connsiteX236" fmla="*/ 1106661 w 1480915"/>
                <a:gd name="connsiteY236" fmla="*/ 228154 h 1202020"/>
                <a:gd name="connsiteX237" fmla="*/ 1091838 w 1480915"/>
                <a:gd name="connsiteY237" fmla="*/ 245987 h 1202020"/>
                <a:gd name="connsiteX238" fmla="*/ 1088605 w 1480915"/>
                <a:gd name="connsiteY238" fmla="*/ 249664 h 1202020"/>
                <a:gd name="connsiteX239" fmla="*/ 1085151 w 1480915"/>
                <a:gd name="connsiteY239" fmla="*/ 253621 h 1202020"/>
                <a:gd name="connsiteX240" fmla="*/ 1081974 w 1480915"/>
                <a:gd name="connsiteY240" fmla="*/ 257243 h 1202020"/>
                <a:gd name="connsiteX241" fmla="*/ 1034384 w 1480915"/>
                <a:gd name="connsiteY241" fmla="*/ 305669 h 1202020"/>
                <a:gd name="connsiteX242" fmla="*/ 1048984 w 1480915"/>
                <a:gd name="connsiteY242" fmla="*/ 318430 h 1202020"/>
                <a:gd name="connsiteX243" fmla="*/ 1084482 w 1480915"/>
                <a:gd name="connsiteY243" fmla="*/ 349860 h 1202020"/>
                <a:gd name="connsiteX244" fmla="*/ 1093454 w 1480915"/>
                <a:gd name="connsiteY244" fmla="*/ 357940 h 1202020"/>
                <a:gd name="connsiteX245" fmla="*/ 1107552 w 1480915"/>
                <a:gd name="connsiteY245" fmla="*/ 370757 h 1202020"/>
                <a:gd name="connsiteX246" fmla="*/ 1134356 w 1480915"/>
                <a:gd name="connsiteY246" fmla="*/ 395778 h 1202020"/>
                <a:gd name="connsiteX247" fmla="*/ 1147954 w 1480915"/>
                <a:gd name="connsiteY247" fmla="*/ 408929 h 1202020"/>
                <a:gd name="connsiteX248" fmla="*/ 1156535 w 1480915"/>
                <a:gd name="connsiteY248" fmla="*/ 417455 h 1202020"/>
                <a:gd name="connsiteX249" fmla="*/ 1174702 w 1480915"/>
                <a:gd name="connsiteY249" fmla="*/ 436123 h 1202020"/>
                <a:gd name="connsiteX250" fmla="*/ 1183005 w 1480915"/>
                <a:gd name="connsiteY250" fmla="*/ 445095 h 1202020"/>
                <a:gd name="connsiteX251" fmla="*/ 1185569 w 1480915"/>
                <a:gd name="connsiteY251" fmla="*/ 447993 h 1202020"/>
                <a:gd name="connsiteX252" fmla="*/ 1189247 w 1480915"/>
                <a:gd name="connsiteY252" fmla="*/ 452172 h 1202020"/>
                <a:gd name="connsiteX253" fmla="*/ 1194039 w 1480915"/>
                <a:gd name="connsiteY253" fmla="*/ 457912 h 1202020"/>
                <a:gd name="connsiteX254" fmla="*/ 1204460 w 1480915"/>
                <a:gd name="connsiteY254" fmla="*/ 472067 h 1202020"/>
                <a:gd name="connsiteX255" fmla="*/ 1210812 w 1480915"/>
                <a:gd name="connsiteY255" fmla="*/ 487502 h 1202020"/>
                <a:gd name="connsiteX256" fmla="*/ 1213376 w 1480915"/>
                <a:gd name="connsiteY256" fmla="*/ 489397 h 1202020"/>
                <a:gd name="connsiteX257" fmla="*/ 1220843 w 1480915"/>
                <a:gd name="connsiteY257" fmla="*/ 487113 h 1202020"/>
                <a:gd name="connsiteX258" fmla="*/ 1227642 w 1480915"/>
                <a:gd name="connsiteY258" fmla="*/ 485162 h 1202020"/>
                <a:gd name="connsiteX259" fmla="*/ 1228143 w 1480915"/>
                <a:gd name="connsiteY259" fmla="*/ 485051 h 1202020"/>
                <a:gd name="connsiteX260" fmla="*/ 1232657 w 1480915"/>
                <a:gd name="connsiteY260" fmla="*/ 483825 h 1202020"/>
                <a:gd name="connsiteX261" fmla="*/ 1237672 w 1480915"/>
                <a:gd name="connsiteY261" fmla="*/ 482599 h 1202020"/>
                <a:gd name="connsiteX262" fmla="*/ 1243301 w 1480915"/>
                <a:gd name="connsiteY262" fmla="*/ 481317 h 1202020"/>
                <a:gd name="connsiteX263" fmla="*/ 1251660 w 1480915"/>
                <a:gd name="connsiteY263" fmla="*/ 479589 h 1202020"/>
                <a:gd name="connsiteX264" fmla="*/ 1256953 w 1480915"/>
                <a:gd name="connsiteY264" fmla="*/ 478586 h 1202020"/>
                <a:gd name="connsiteX265" fmla="*/ 1295516 w 1480915"/>
                <a:gd name="connsiteY265" fmla="*/ 473627 h 1202020"/>
                <a:gd name="connsiteX266" fmla="*/ 1302872 w 1480915"/>
                <a:gd name="connsiteY266" fmla="*/ 473125 h 1202020"/>
                <a:gd name="connsiteX267" fmla="*/ 1331960 w 1480915"/>
                <a:gd name="connsiteY267" fmla="*/ 472234 h 1202020"/>
                <a:gd name="connsiteX268" fmla="*/ 1333800 w 1480915"/>
                <a:gd name="connsiteY268" fmla="*/ 472234 h 1202020"/>
                <a:gd name="connsiteX269" fmla="*/ 1343050 w 1480915"/>
                <a:gd name="connsiteY269" fmla="*/ 472401 h 1202020"/>
                <a:gd name="connsiteX270" fmla="*/ 1345558 w 1480915"/>
                <a:gd name="connsiteY270" fmla="*/ 472457 h 1202020"/>
                <a:gd name="connsiteX271" fmla="*/ 1352189 w 1480915"/>
                <a:gd name="connsiteY271" fmla="*/ 472679 h 1202020"/>
                <a:gd name="connsiteX272" fmla="*/ 1354585 w 1480915"/>
                <a:gd name="connsiteY272" fmla="*/ 472791 h 1202020"/>
                <a:gd name="connsiteX273" fmla="*/ 1354697 w 1480915"/>
                <a:gd name="connsiteY273" fmla="*/ 472791 h 1202020"/>
                <a:gd name="connsiteX274" fmla="*/ 1373922 w 1480915"/>
                <a:gd name="connsiteY274" fmla="*/ 474017 h 1202020"/>
                <a:gd name="connsiteX275" fmla="*/ 1389302 w 1480915"/>
                <a:gd name="connsiteY275" fmla="*/ 475522 h 1202020"/>
                <a:gd name="connsiteX276" fmla="*/ 1399835 w 1480915"/>
                <a:gd name="connsiteY276" fmla="*/ 476803 h 1202020"/>
                <a:gd name="connsiteX277" fmla="*/ 1404906 w 1480915"/>
                <a:gd name="connsiteY277" fmla="*/ 477472 h 1202020"/>
                <a:gd name="connsiteX278" fmla="*/ 1423741 w 1480915"/>
                <a:gd name="connsiteY278" fmla="*/ 480370 h 1202020"/>
                <a:gd name="connsiteX279" fmla="*/ 1432044 w 1480915"/>
                <a:gd name="connsiteY279" fmla="*/ 481874 h 1202020"/>
                <a:gd name="connsiteX280" fmla="*/ 1432992 w 1480915"/>
                <a:gd name="connsiteY280" fmla="*/ 482041 h 1202020"/>
                <a:gd name="connsiteX281" fmla="*/ 1439679 w 1480915"/>
                <a:gd name="connsiteY281" fmla="*/ 483379 h 1202020"/>
                <a:gd name="connsiteX282" fmla="*/ 1465368 w 1480915"/>
                <a:gd name="connsiteY282" fmla="*/ 489341 h 1202020"/>
                <a:gd name="connsiteX283" fmla="*/ 1467319 w 1480915"/>
                <a:gd name="connsiteY283" fmla="*/ 489899 h 1202020"/>
                <a:gd name="connsiteX284" fmla="*/ 1469102 w 1480915"/>
                <a:gd name="connsiteY284" fmla="*/ 490400 h 1202020"/>
                <a:gd name="connsiteX285" fmla="*/ 1469492 w 1480915"/>
                <a:gd name="connsiteY285" fmla="*/ 490400 h 1202020"/>
                <a:gd name="connsiteX286" fmla="*/ 1470161 w 1480915"/>
                <a:gd name="connsiteY286" fmla="*/ 490568 h 1202020"/>
                <a:gd name="connsiteX287" fmla="*/ 1480916 w 1480915"/>
                <a:gd name="connsiteY287" fmla="*/ 492462 h 1202020"/>
                <a:gd name="connsiteX288" fmla="*/ 1480693 w 1480915"/>
                <a:gd name="connsiteY288" fmla="*/ 472902 h 120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</a:cxnLst>
              <a:rect l="l" t="t" r="r" b="b"/>
              <a:pathLst>
                <a:path w="1480915" h="1202020">
                  <a:moveTo>
                    <a:pt x="858179" y="744399"/>
                  </a:moveTo>
                  <a:cubicBezTo>
                    <a:pt x="858012" y="743730"/>
                    <a:pt x="857845" y="743006"/>
                    <a:pt x="857733" y="742226"/>
                  </a:cubicBezTo>
                  <a:cubicBezTo>
                    <a:pt x="857287" y="740164"/>
                    <a:pt x="856674" y="737656"/>
                    <a:pt x="855838" y="734814"/>
                  </a:cubicBezTo>
                  <a:cubicBezTo>
                    <a:pt x="855281" y="732696"/>
                    <a:pt x="854557" y="730412"/>
                    <a:pt x="853721" y="727904"/>
                  </a:cubicBezTo>
                  <a:cubicBezTo>
                    <a:pt x="852328" y="723558"/>
                    <a:pt x="850544" y="718654"/>
                    <a:pt x="848260" y="713304"/>
                  </a:cubicBezTo>
                  <a:cubicBezTo>
                    <a:pt x="847591" y="711688"/>
                    <a:pt x="846922" y="710072"/>
                    <a:pt x="846142" y="708400"/>
                  </a:cubicBezTo>
                  <a:cubicBezTo>
                    <a:pt x="845195" y="706282"/>
                    <a:pt x="844192" y="704165"/>
                    <a:pt x="843133" y="701992"/>
                  </a:cubicBezTo>
                  <a:cubicBezTo>
                    <a:pt x="842576" y="700877"/>
                    <a:pt x="842074" y="699763"/>
                    <a:pt x="841461" y="698648"/>
                  </a:cubicBezTo>
                  <a:cubicBezTo>
                    <a:pt x="840904" y="697478"/>
                    <a:pt x="840291" y="696363"/>
                    <a:pt x="839678" y="695193"/>
                  </a:cubicBezTo>
                  <a:cubicBezTo>
                    <a:pt x="838508" y="692908"/>
                    <a:pt x="837170" y="690568"/>
                    <a:pt x="835833" y="688171"/>
                  </a:cubicBezTo>
                  <a:cubicBezTo>
                    <a:pt x="834440" y="685775"/>
                    <a:pt x="832991" y="683323"/>
                    <a:pt x="831430" y="680816"/>
                  </a:cubicBezTo>
                  <a:cubicBezTo>
                    <a:pt x="830204" y="678810"/>
                    <a:pt x="828923" y="676804"/>
                    <a:pt x="827585" y="674742"/>
                  </a:cubicBezTo>
                  <a:cubicBezTo>
                    <a:pt x="827195" y="674240"/>
                    <a:pt x="826749" y="673683"/>
                    <a:pt x="826304" y="673070"/>
                  </a:cubicBezTo>
                  <a:cubicBezTo>
                    <a:pt x="826304" y="673014"/>
                    <a:pt x="826192" y="672958"/>
                    <a:pt x="826137" y="672903"/>
                  </a:cubicBezTo>
                  <a:cubicBezTo>
                    <a:pt x="825858" y="672512"/>
                    <a:pt x="825579" y="672178"/>
                    <a:pt x="825301" y="671788"/>
                  </a:cubicBezTo>
                  <a:cubicBezTo>
                    <a:pt x="825022" y="671398"/>
                    <a:pt x="824743" y="670952"/>
                    <a:pt x="824465" y="670562"/>
                  </a:cubicBezTo>
                  <a:cubicBezTo>
                    <a:pt x="823462" y="669225"/>
                    <a:pt x="822403" y="667664"/>
                    <a:pt x="821233" y="665937"/>
                  </a:cubicBezTo>
                  <a:lnTo>
                    <a:pt x="810087" y="646656"/>
                  </a:lnTo>
                  <a:lnTo>
                    <a:pt x="810032" y="646656"/>
                  </a:lnTo>
                  <a:cubicBezTo>
                    <a:pt x="808917" y="644483"/>
                    <a:pt x="807858" y="642198"/>
                    <a:pt x="806744" y="639857"/>
                  </a:cubicBezTo>
                  <a:cubicBezTo>
                    <a:pt x="806409" y="639077"/>
                    <a:pt x="806019" y="638297"/>
                    <a:pt x="805629" y="637461"/>
                  </a:cubicBezTo>
                  <a:cubicBezTo>
                    <a:pt x="804905" y="635845"/>
                    <a:pt x="804125" y="634173"/>
                    <a:pt x="803400" y="632446"/>
                  </a:cubicBezTo>
                  <a:cubicBezTo>
                    <a:pt x="802620" y="630774"/>
                    <a:pt x="801896" y="628991"/>
                    <a:pt x="801171" y="627152"/>
                  </a:cubicBezTo>
                  <a:cubicBezTo>
                    <a:pt x="800948" y="626539"/>
                    <a:pt x="800670" y="625926"/>
                    <a:pt x="800447" y="625313"/>
                  </a:cubicBezTo>
                  <a:cubicBezTo>
                    <a:pt x="800057" y="624366"/>
                    <a:pt x="799667" y="623418"/>
                    <a:pt x="799332" y="622471"/>
                  </a:cubicBezTo>
                  <a:cubicBezTo>
                    <a:pt x="799165" y="622081"/>
                    <a:pt x="798998" y="621635"/>
                    <a:pt x="798831" y="621189"/>
                  </a:cubicBezTo>
                  <a:cubicBezTo>
                    <a:pt x="798385" y="620075"/>
                    <a:pt x="797939" y="618904"/>
                    <a:pt x="797549" y="617734"/>
                  </a:cubicBezTo>
                  <a:cubicBezTo>
                    <a:pt x="797103" y="616564"/>
                    <a:pt x="796657" y="615393"/>
                    <a:pt x="796267" y="614168"/>
                  </a:cubicBezTo>
                  <a:cubicBezTo>
                    <a:pt x="796100" y="613722"/>
                    <a:pt x="795933" y="613276"/>
                    <a:pt x="795766" y="612774"/>
                  </a:cubicBezTo>
                  <a:cubicBezTo>
                    <a:pt x="795487" y="611994"/>
                    <a:pt x="795209" y="611214"/>
                    <a:pt x="794986" y="610434"/>
                  </a:cubicBezTo>
                  <a:cubicBezTo>
                    <a:pt x="794373" y="608762"/>
                    <a:pt x="793815" y="606979"/>
                    <a:pt x="793258" y="605196"/>
                  </a:cubicBezTo>
                  <a:cubicBezTo>
                    <a:pt x="792645" y="603357"/>
                    <a:pt x="792088" y="601518"/>
                    <a:pt x="791531" y="599623"/>
                  </a:cubicBezTo>
                  <a:cubicBezTo>
                    <a:pt x="791196" y="598564"/>
                    <a:pt x="790862" y="597394"/>
                    <a:pt x="790528" y="596224"/>
                  </a:cubicBezTo>
                  <a:cubicBezTo>
                    <a:pt x="789859" y="593939"/>
                    <a:pt x="789190" y="591599"/>
                    <a:pt x="788577" y="589202"/>
                  </a:cubicBezTo>
                  <a:cubicBezTo>
                    <a:pt x="788243" y="588088"/>
                    <a:pt x="787964" y="586973"/>
                    <a:pt x="787686" y="585803"/>
                  </a:cubicBezTo>
                  <a:cubicBezTo>
                    <a:pt x="787630" y="585524"/>
                    <a:pt x="787518" y="585190"/>
                    <a:pt x="787463" y="584856"/>
                  </a:cubicBezTo>
                  <a:cubicBezTo>
                    <a:pt x="787073" y="583240"/>
                    <a:pt x="786683" y="581624"/>
                    <a:pt x="786292" y="579952"/>
                  </a:cubicBezTo>
                  <a:cubicBezTo>
                    <a:pt x="785847" y="578224"/>
                    <a:pt x="785457" y="576441"/>
                    <a:pt x="785067" y="574658"/>
                  </a:cubicBezTo>
                  <a:cubicBezTo>
                    <a:pt x="784732" y="573153"/>
                    <a:pt x="784398" y="571649"/>
                    <a:pt x="784119" y="570144"/>
                  </a:cubicBezTo>
                  <a:cubicBezTo>
                    <a:pt x="783785" y="568640"/>
                    <a:pt x="783450" y="567079"/>
                    <a:pt x="783172" y="565519"/>
                  </a:cubicBezTo>
                  <a:lnTo>
                    <a:pt x="782782" y="563401"/>
                  </a:lnTo>
                  <a:lnTo>
                    <a:pt x="779884" y="546572"/>
                  </a:lnTo>
                  <a:cubicBezTo>
                    <a:pt x="778435" y="537043"/>
                    <a:pt x="777321" y="526901"/>
                    <a:pt x="776540" y="516201"/>
                  </a:cubicBezTo>
                  <a:lnTo>
                    <a:pt x="774869" y="506561"/>
                  </a:lnTo>
                  <a:lnTo>
                    <a:pt x="764727" y="498982"/>
                  </a:lnTo>
                  <a:cubicBezTo>
                    <a:pt x="607524" y="531693"/>
                    <a:pt x="503818" y="579283"/>
                    <a:pt x="481750" y="589982"/>
                  </a:cubicBezTo>
                  <a:cubicBezTo>
                    <a:pt x="481750" y="589982"/>
                    <a:pt x="481750" y="589927"/>
                    <a:pt x="481750" y="589927"/>
                  </a:cubicBezTo>
                  <a:lnTo>
                    <a:pt x="464643" y="602688"/>
                  </a:lnTo>
                  <a:cubicBezTo>
                    <a:pt x="427195" y="634953"/>
                    <a:pt x="315910" y="746127"/>
                    <a:pt x="187518" y="892295"/>
                  </a:cubicBezTo>
                  <a:cubicBezTo>
                    <a:pt x="132349" y="955154"/>
                    <a:pt x="74060" y="1024533"/>
                    <a:pt x="17052" y="1096865"/>
                  </a:cubicBezTo>
                  <a:cubicBezTo>
                    <a:pt x="12260" y="1102995"/>
                    <a:pt x="7467" y="1109125"/>
                    <a:pt x="2675" y="1115255"/>
                  </a:cubicBezTo>
                  <a:lnTo>
                    <a:pt x="0" y="1118320"/>
                  </a:lnTo>
                  <a:lnTo>
                    <a:pt x="9529" y="1136375"/>
                  </a:lnTo>
                  <a:lnTo>
                    <a:pt x="32377" y="1166857"/>
                  </a:lnTo>
                  <a:lnTo>
                    <a:pt x="46698" y="1186027"/>
                  </a:lnTo>
                  <a:lnTo>
                    <a:pt x="57565" y="1202020"/>
                  </a:lnTo>
                  <a:lnTo>
                    <a:pt x="64531" y="1198677"/>
                  </a:lnTo>
                  <a:lnTo>
                    <a:pt x="64753" y="1198677"/>
                  </a:lnTo>
                  <a:cubicBezTo>
                    <a:pt x="75954" y="1195389"/>
                    <a:pt x="230538" y="1150697"/>
                    <a:pt x="396323" y="1094525"/>
                  </a:cubicBezTo>
                  <a:lnTo>
                    <a:pt x="396378" y="1094525"/>
                  </a:lnTo>
                  <a:cubicBezTo>
                    <a:pt x="496406" y="1060644"/>
                    <a:pt x="600558" y="1022583"/>
                    <a:pt x="679633" y="986863"/>
                  </a:cubicBezTo>
                  <a:lnTo>
                    <a:pt x="696852" y="978336"/>
                  </a:lnTo>
                  <a:cubicBezTo>
                    <a:pt x="706772" y="972931"/>
                    <a:pt x="722152" y="964238"/>
                    <a:pt x="727669" y="959445"/>
                  </a:cubicBezTo>
                  <a:cubicBezTo>
                    <a:pt x="728338" y="958888"/>
                    <a:pt x="729006" y="958275"/>
                    <a:pt x="729675" y="957606"/>
                  </a:cubicBezTo>
                  <a:cubicBezTo>
                    <a:pt x="730065" y="957272"/>
                    <a:pt x="730455" y="956882"/>
                    <a:pt x="730845" y="956548"/>
                  </a:cubicBezTo>
                  <a:cubicBezTo>
                    <a:pt x="732350" y="955099"/>
                    <a:pt x="733910" y="953538"/>
                    <a:pt x="735470" y="951922"/>
                  </a:cubicBezTo>
                  <a:cubicBezTo>
                    <a:pt x="735526" y="951811"/>
                    <a:pt x="735638" y="951755"/>
                    <a:pt x="735693" y="951644"/>
                  </a:cubicBezTo>
                  <a:cubicBezTo>
                    <a:pt x="735805" y="951644"/>
                    <a:pt x="735861" y="951476"/>
                    <a:pt x="735972" y="951421"/>
                  </a:cubicBezTo>
                  <a:cubicBezTo>
                    <a:pt x="736139" y="951198"/>
                    <a:pt x="736362" y="951031"/>
                    <a:pt x="736529" y="950808"/>
                  </a:cubicBezTo>
                  <a:cubicBezTo>
                    <a:pt x="736919" y="950418"/>
                    <a:pt x="737309" y="949972"/>
                    <a:pt x="737700" y="949526"/>
                  </a:cubicBezTo>
                  <a:cubicBezTo>
                    <a:pt x="737811" y="949359"/>
                    <a:pt x="737978" y="949248"/>
                    <a:pt x="738090" y="949080"/>
                  </a:cubicBezTo>
                  <a:lnTo>
                    <a:pt x="738090" y="949080"/>
                  </a:lnTo>
                  <a:cubicBezTo>
                    <a:pt x="738424" y="948690"/>
                    <a:pt x="738814" y="948300"/>
                    <a:pt x="739148" y="947854"/>
                  </a:cubicBezTo>
                  <a:cubicBezTo>
                    <a:pt x="739706" y="947297"/>
                    <a:pt x="740207" y="946684"/>
                    <a:pt x="740709" y="946127"/>
                  </a:cubicBezTo>
                  <a:cubicBezTo>
                    <a:pt x="742102" y="944511"/>
                    <a:pt x="743551" y="942839"/>
                    <a:pt x="744944" y="941111"/>
                  </a:cubicBezTo>
                  <a:cubicBezTo>
                    <a:pt x="745613" y="940331"/>
                    <a:pt x="746281" y="939551"/>
                    <a:pt x="746894" y="938771"/>
                  </a:cubicBezTo>
                  <a:cubicBezTo>
                    <a:pt x="747674" y="937768"/>
                    <a:pt x="748455" y="936820"/>
                    <a:pt x="749179" y="935873"/>
                  </a:cubicBezTo>
                  <a:cubicBezTo>
                    <a:pt x="750182" y="934536"/>
                    <a:pt x="751297" y="933143"/>
                    <a:pt x="752355" y="931750"/>
                  </a:cubicBezTo>
                  <a:cubicBezTo>
                    <a:pt x="752968" y="931025"/>
                    <a:pt x="753526" y="930245"/>
                    <a:pt x="754083" y="929520"/>
                  </a:cubicBezTo>
                  <a:cubicBezTo>
                    <a:pt x="754194" y="929353"/>
                    <a:pt x="754306" y="929242"/>
                    <a:pt x="754306" y="929130"/>
                  </a:cubicBezTo>
                  <a:cubicBezTo>
                    <a:pt x="754362" y="929075"/>
                    <a:pt x="754417" y="929075"/>
                    <a:pt x="754417" y="929019"/>
                  </a:cubicBezTo>
                  <a:cubicBezTo>
                    <a:pt x="754584" y="928852"/>
                    <a:pt x="754696" y="928740"/>
                    <a:pt x="754752" y="928573"/>
                  </a:cubicBezTo>
                  <a:cubicBezTo>
                    <a:pt x="755476" y="927626"/>
                    <a:pt x="756200" y="926567"/>
                    <a:pt x="756981" y="925620"/>
                  </a:cubicBezTo>
                  <a:cubicBezTo>
                    <a:pt x="756981" y="925508"/>
                    <a:pt x="757092" y="925452"/>
                    <a:pt x="757148" y="925341"/>
                  </a:cubicBezTo>
                  <a:cubicBezTo>
                    <a:pt x="757928" y="924227"/>
                    <a:pt x="758764" y="923112"/>
                    <a:pt x="759600" y="921997"/>
                  </a:cubicBezTo>
                  <a:cubicBezTo>
                    <a:pt x="759990" y="921496"/>
                    <a:pt x="760380" y="920939"/>
                    <a:pt x="760770" y="920382"/>
                  </a:cubicBezTo>
                  <a:cubicBezTo>
                    <a:pt x="761160" y="919824"/>
                    <a:pt x="761606" y="919211"/>
                    <a:pt x="761996" y="918598"/>
                  </a:cubicBezTo>
                  <a:cubicBezTo>
                    <a:pt x="763835" y="916035"/>
                    <a:pt x="765674" y="913360"/>
                    <a:pt x="767513" y="910630"/>
                  </a:cubicBezTo>
                  <a:cubicBezTo>
                    <a:pt x="767624" y="910462"/>
                    <a:pt x="767736" y="910351"/>
                    <a:pt x="767847" y="910184"/>
                  </a:cubicBezTo>
                  <a:cubicBezTo>
                    <a:pt x="767903" y="910016"/>
                    <a:pt x="768014" y="909849"/>
                    <a:pt x="768126" y="909682"/>
                  </a:cubicBezTo>
                  <a:cubicBezTo>
                    <a:pt x="768572" y="909069"/>
                    <a:pt x="768962" y="908456"/>
                    <a:pt x="769352" y="907843"/>
                  </a:cubicBezTo>
                  <a:cubicBezTo>
                    <a:pt x="769575" y="907620"/>
                    <a:pt x="769742" y="907342"/>
                    <a:pt x="769909" y="907063"/>
                  </a:cubicBezTo>
                  <a:cubicBezTo>
                    <a:pt x="770801" y="905726"/>
                    <a:pt x="771692" y="904388"/>
                    <a:pt x="772584" y="903051"/>
                  </a:cubicBezTo>
                  <a:cubicBezTo>
                    <a:pt x="773476" y="901713"/>
                    <a:pt x="774367" y="900320"/>
                    <a:pt x="775259" y="898927"/>
                  </a:cubicBezTo>
                  <a:cubicBezTo>
                    <a:pt x="776708" y="896753"/>
                    <a:pt x="778101" y="894525"/>
                    <a:pt x="779550" y="892295"/>
                  </a:cubicBezTo>
                  <a:cubicBezTo>
                    <a:pt x="779884" y="891794"/>
                    <a:pt x="780218" y="891237"/>
                    <a:pt x="780553" y="890735"/>
                  </a:cubicBezTo>
                  <a:cubicBezTo>
                    <a:pt x="781723" y="888841"/>
                    <a:pt x="782949" y="886890"/>
                    <a:pt x="784175" y="884940"/>
                  </a:cubicBezTo>
                  <a:cubicBezTo>
                    <a:pt x="785847" y="882209"/>
                    <a:pt x="787518" y="879479"/>
                    <a:pt x="789190" y="876804"/>
                  </a:cubicBezTo>
                  <a:cubicBezTo>
                    <a:pt x="789469" y="876358"/>
                    <a:pt x="789748" y="875912"/>
                    <a:pt x="790026" y="875411"/>
                  </a:cubicBezTo>
                  <a:cubicBezTo>
                    <a:pt x="790639" y="874408"/>
                    <a:pt x="791252" y="873404"/>
                    <a:pt x="791865" y="872401"/>
                  </a:cubicBezTo>
                  <a:cubicBezTo>
                    <a:pt x="792032" y="872123"/>
                    <a:pt x="792199" y="871788"/>
                    <a:pt x="792422" y="871510"/>
                  </a:cubicBezTo>
                  <a:cubicBezTo>
                    <a:pt x="792868" y="870674"/>
                    <a:pt x="793370" y="869838"/>
                    <a:pt x="793871" y="869002"/>
                  </a:cubicBezTo>
                  <a:cubicBezTo>
                    <a:pt x="794484" y="868055"/>
                    <a:pt x="795041" y="867052"/>
                    <a:pt x="795654" y="866104"/>
                  </a:cubicBezTo>
                  <a:cubicBezTo>
                    <a:pt x="796880" y="863987"/>
                    <a:pt x="798162" y="861814"/>
                    <a:pt x="799444" y="859696"/>
                  </a:cubicBezTo>
                  <a:cubicBezTo>
                    <a:pt x="801450" y="856241"/>
                    <a:pt x="803400" y="852842"/>
                    <a:pt x="805406" y="849386"/>
                  </a:cubicBezTo>
                  <a:cubicBezTo>
                    <a:pt x="806911" y="846768"/>
                    <a:pt x="808416" y="844148"/>
                    <a:pt x="809865" y="841585"/>
                  </a:cubicBezTo>
                  <a:cubicBezTo>
                    <a:pt x="810589" y="840248"/>
                    <a:pt x="811313" y="838966"/>
                    <a:pt x="812038" y="837684"/>
                  </a:cubicBezTo>
                  <a:cubicBezTo>
                    <a:pt x="812149" y="837517"/>
                    <a:pt x="812261" y="837350"/>
                    <a:pt x="812372" y="837182"/>
                  </a:cubicBezTo>
                  <a:cubicBezTo>
                    <a:pt x="812484" y="836904"/>
                    <a:pt x="812651" y="836681"/>
                    <a:pt x="812762" y="836458"/>
                  </a:cubicBezTo>
                  <a:cubicBezTo>
                    <a:pt x="814713" y="832948"/>
                    <a:pt x="816663" y="829493"/>
                    <a:pt x="818502" y="826093"/>
                  </a:cubicBezTo>
                  <a:cubicBezTo>
                    <a:pt x="819171" y="824979"/>
                    <a:pt x="819784" y="823808"/>
                    <a:pt x="820452" y="822638"/>
                  </a:cubicBezTo>
                  <a:cubicBezTo>
                    <a:pt x="821734" y="820242"/>
                    <a:pt x="823016" y="817902"/>
                    <a:pt x="824298" y="815617"/>
                  </a:cubicBezTo>
                  <a:cubicBezTo>
                    <a:pt x="825133" y="814112"/>
                    <a:pt x="825914" y="812608"/>
                    <a:pt x="826694" y="811159"/>
                  </a:cubicBezTo>
                  <a:cubicBezTo>
                    <a:pt x="827028" y="810546"/>
                    <a:pt x="827362" y="809933"/>
                    <a:pt x="827697" y="809375"/>
                  </a:cubicBezTo>
                  <a:cubicBezTo>
                    <a:pt x="828254" y="808317"/>
                    <a:pt x="828811" y="807258"/>
                    <a:pt x="829369" y="806255"/>
                  </a:cubicBezTo>
                  <a:cubicBezTo>
                    <a:pt x="831096" y="803023"/>
                    <a:pt x="832768" y="799846"/>
                    <a:pt x="834440" y="796781"/>
                  </a:cubicBezTo>
                  <a:cubicBezTo>
                    <a:pt x="836334" y="793215"/>
                    <a:pt x="838118" y="789760"/>
                    <a:pt x="839901" y="786416"/>
                  </a:cubicBezTo>
                  <a:cubicBezTo>
                    <a:pt x="839957" y="786305"/>
                    <a:pt x="840012" y="786138"/>
                    <a:pt x="840124" y="786026"/>
                  </a:cubicBezTo>
                  <a:cubicBezTo>
                    <a:pt x="840458" y="785302"/>
                    <a:pt x="840848" y="784578"/>
                    <a:pt x="841238" y="783797"/>
                  </a:cubicBezTo>
                  <a:cubicBezTo>
                    <a:pt x="841628" y="783017"/>
                    <a:pt x="842074" y="782237"/>
                    <a:pt x="842464" y="781512"/>
                  </a:cubicBezTo>
                  <a:cubicBezTo>
                    <a:pt x="842631" y="781234"/>
                    <a:pt x="842743" y="780955"/>
                    <a:pt x="842854" y="780677"/>
                  </a:cubicBezTo>
                  <a:cubicBezTo>
                    <a:pt x="843411" y="779674"/>
                    <a:pt x="843913" y="778670"/>
                    <a:pt x="844415" y="777667"/>
                  </a:cubicBezTo>
                  <a:cubicBezTo>
                    <a:pt x="844582" y="777389"/>
                    <a:pt x="844749" y="777110"/>
                    <a:pt x="844916" y="776776"/>
                  </a:cubicBezTo>
                  <a:lnTo>
                    <a:pt x="845306" y="776051"/>
                  </a:lnTo>
                  <a:lnTo>
                    <a:pt x="845919" y="774770"/>
                  </a:lnTo>
                  <a:cubicBezTo>
                    <a:pt x="846922" y="772875"/>
                    <a:pt x="847870" y="770980"/>
                    <a:pt x="848817" y="769197"/>
                  </a:cubicBezTo>
                  <a:cubicBezTo>
                    <a:pt x="849709" y="767414"/>
                    <a:pt x="850600" y="765686"/>
                    <a:pt x="851436" y="764070"/>
                  </a:cubicBezTo>
                  <a:cubicBezTo>
                    <a:pt x="851715" y="763457"/>
                    <a:pt x="852049" y="762900"/>
                    <a:pt x="852328" y="762343"/>
                  </a:cubicBezTo>
                  <a:cubicBezTo>
                    <a:pt x="852662" y="761618"/>
                    <a:pt x="852996" y="760949"/>
                    <a:pt x="853386" y="760281"/>
                  </a:cubicBezTo>
                  <a:cubicBezTo>
                    <a:pt x="854167" y="758665"/>
                    <a:pt x="854947" y="757104"/>
                    <a:pt x="855727" y="755656"/>
                  </a:cubicBezTo>
                  <a:cubicBezTo>
                    <a:pt x="855783" y="755544"/>
                    <a:pt x="855838" y="755377"/>
                    <a:pt x="855894" y="755266"/>
                  </a:cubicBezTo>
                  <a:cubicBezTo>
                    <a:pt x="856284" y="754541"/>
                    <a:pt x="856619" y="753817"/>
                    <a:pt x="856953" y="753148"/>
                  </a:cubicBezTo>
                  <a:cubicBezTo>
                    <a:pt x="857009" y="752981"/>
                    <a:pt x="857064" y="752814"/>
                    <a:pt x="857176" y="752702"/>
                  </a:cubicBezTo>
                  <a:cubicBezTo>
                    <a:pt x="857733" y="751643"/>
                    <a:pt x="858235" y="750640"/>
                    <a:pt x="858680" y="749693"/>
                  </a:cubicBezTo>
                  <a:cubicBezTo>
                    <a:pt x="858792" y="749526"/>
                    <a:pt x="858848" y="749303"/>
                    <a:pt x="858903" y="749247"/>
                  </a:cubicBezTo>
                  <a:lnTo>
                    <a:pt x="858959" y="749247"/>
                  </a:lnTo>
                  <a:cubicBezTo>
                    <a:pt x="858959" y="749247"/>
                    <a:pt x="858792" y="747520"/>
                    <a:pt x="858179" y="744399"/>
                  </a:cubicBezTo>
                  <a:close/>
                  <a:moveTo>
                    <a:pt x="1480637" y="472958"/>
                  </a:moveTo>
                  <a:cubicBezTo>
                    <a:pt x="1480303" y="469949"/>
                    <a:pt x="1479801" y="466995"/>
                    <a:pt x="1479300" y="463986"/>
                  </a:cubicBezTo>
                  <a:cubicBezTo>
                    <a:pt x="1478910" y="461813"/>
                    <a:pt x="1478464" y="459639"/>
                    <a:pt x="1478018" y="457466"/>
                  </a:cubicBezTo>
                  <a:cubicBezTo>
                    <a:pt x="1477516" y="455349"/>
                    <a:pt x="1477015" y="453287"/>
                    <a:pt x="1476513" y="451169"/>
                  </a:cubicBezTo>
                  <a:cubicBezTo>
                    <a:pt x="1476179" y="449943"/>
                    <a:pt x="1475901" y="448662"/>
                    <a:pt x="1475510" y="447436"/>
                  </a:cubicBezTo>
                  <a:cubicBezTo>
                    <a:pt x="1474507" y="443813"/>
                    <a:pt x="1473393" y="440191"/>
                    <a:pt x="1472223" y="436625"/>
                  </a:cubicBezTo>
                  <a:cubicBezTo>
                    <a:pt x="1471665" y="434953"/>
                    <a:pt x="1471108" y="433281"/>
                    <a:pt x="1470495" y="431609"/>
                  </a:cubicBezTo>
                  <a:cubicBezTo>
                    <a:pt x="1468210" y="425257"/>
                    <a:pt x="1465703" y="419071"/>
                    <a:pt x="1463084" y="413108"/>
                  </a:cubicBezTo>
                  <a:cubicBezTo>
                    <a:pt x="1460855" y="408093"/>
                    <a:pt x="1458570" y="403245"/>
                    <a:pt x="1456174" y="398620"/>
                  </a:cubicBezTo>
                  <a:cubicBezTo>
                    <a:pt x="1455449" y="397171"/>
                    <a:pt x="1454725" y="395722"/>
                    <a:pt x="1453945" y="394329"/>
                  </a:cubicBezTo>
                  <a:cubicBezTo>
                    <a:pt x="1452440" y="391431"/>
                    <a:pt x="1450935" y="388589"/>
                    <a:pt x="1449431" y="385914"/>
                  </a:cubicBezTo>
                  <a:cubicBezTo>
                    <a:pt x="1448149" y="383685"/>
                    <a:pt x="1446923" y="381512"/>
                    <a:pt x="1445697" y="379450"/>
                  </a:cubicBezTo>
                  <a:cubicBezTo>
                    <a:pt x="1444025" y="376608"/>
                    <a:pt x="1442409" y="373878"/>
                    <a:pt x="1440793" y="371314"/>
                  </a:cubicBezTo>
                  <a:cubicBezTo>
                    <a:pt x="1439957" y="369921"/>
                    <a:pt x="1439066" y="368639"/>
                    <a:pt x="1438286" y="367357"/>
                  </a:cubicBezTo>
                  <a:cubicBezTo>
                    <a:pt x="1437450" y="366076"/>
                    <a:pt x="1436614" y="364794"/>
                    <a:pt x="1435834" y="363624"/>
                  </a:cubicBezTo>
                  <a:cubicBezTo>
                    <a:pt x="1435053" y="362342"/>
                    <a:pt x="1434218" y="361172"/>
                    <a:pt x="1433493" y="360057"/>
                  </a:cubicBezTo>
                  <a:cubicBezTo>
                    <a:pt x="1432713" y="358887"/>
                    <a:pt x="1431989" y="357828"/>
                    <a:pt x="1431264" y="356770"/>
                  </a:cubicBezTo>
                  <a:cubicBezTo>
                    <a:pt x="1431208" y="356770"/>
                    <a:pt x="1431208" y="356770"/>
                    <a:pt x="1431208" y="356658"/>
                  </a:cubicBezTo>
                  <a:cubicBezTo>
                    <a:pt x="1430094" y="354986"/>
                    <a:pt x="1429035" y="353537"/>
                    <a:pt x="1428032" y="352144"/>
                  </a:cubicBezTo>
                  <a:cubicBezTo>
                    <a:pt x="1427809" y="351866"/>
                    <a:pt x="1427586" y="351531"/>
                    <a:pt x="1427363" y="351253"/>
                  </a:cubicBezTo>
                  <a:cubicBezTo>
                    <a:pt x="1427085" y="350863"/>
                    <a:pt x="1426806" y="350473"/>
                    <a:pt x="1426527" y="350082"/>
                  </a:cubicBezTo>
                  <a:cubicBezTo>
                    <a:pt x="1426249" y="349748"/>
                    <a:pt x="1426026" y="349358"/>
                    <a:pt x="1425747" y="349024"/>
                  </a:cubicBezTo>
                  <a:cubicBezTo>
                    <a:pt x="1425246" y="348299"/>
                    <a:pt x="1424800" y="347686"/>
                    <a:pt x="1424354" y="347129"/>
                  </a:cubicBezTo>
                  <a:cubicBezTo>
                    <a:pt x="1424466" y="346349"/>
                    <a:pt x="1424633" y="345457"/>
                    <a:pt x="1424744" y="344454"/>
                  </a:cubicBezTo>
                  <a:cubicBezTo>
                    <a:pt x="1424856" y="343730"/>
                    <a:pt x="1424967" y="342950"/>
                    <a:pt x="1425079" y="342058"/>
                  </a:cubicBezTo>
                  <a:cubicBezTo>
                    <a:pt x="1425357" y="340052"/>
                    <a:pt x="1425636" y="337823"/>
                    <a:pt x="1425914" y="335315"/>
                  </a:cubicBezTo>
                  <a:cubicBezTo>
                    <a:pt x="1426026" y="334312"/>
                    <a:pt x="1426137" y="333309"/>
                    <a:pt x="1426249" y="332250"/>
                  </a:cubicBezTo>
                  <a:cubicBezTo>
                    <a:pt x="1426360" y="331136"/>
                    <a:pt x="1426472" y="330077"/>
                    <a:pt x="1426583" y="328907"/>
                  </a:cubicBezTo>
                  <a:cubicBezTo>
                    <a:pt x="1426695" y="327792"/>
                    <a:pt x="1426806" y="326622"/>
                    <a:pt x="1426917" y="325396"/>
                  </a:cubicBezTo>
                  <a:cubicBezTo>
                    <a:pt x="1427196" y="322387"/>
                    <a:pt x="1427419" y="319210"/>
                    <a:pt x="1427642" y="315867"/>
                  </a:cubicBezTo>
                  <a:cubicBezTo>
                    <a:pt x="1427753" y="313972"/>
                    <a:pt x="1427865" y="312077"/>
                    <a:pt x="1427976" y="310127"/>
                  </a:cubicBezTo>
                  <a:cubicBezTo>
                    <a:pt x="1428088" y="308622"/>
                    <a:pt x="1428143" y="307062"/>
                    <a:pt x="1428199" y="305446"/>
                  </a:cubicBezTo>
                  <a:cubicBezTo>
                    <a:pt x="1428924" y="287001"/>
                    <a:pt x="1428366" y="265435"/>
                    <a:pt x="1424521" y="245652"/>
                  </a:cubicBezTo>
                  <a:lnTo>
                    <a:pt x="1419227" y="226092"/>
                  </a:lnTo>
                  <a:cubicBezTo>
                    <a:pt x="1418782" y="224755"/>
                    <a:pt x="1418280" y="223529"/>
                    <a:pt x="1417834" y="222359"/>
                  </a:cubicBezTo>
                  <a:cubicBezTo>
                    <a:pt x="1417611" y="221969"/>
                    <a:pt x="1417556" y="221690"/>
                    <a:pt x="1417388" y="221356"/>
                  </a:cubicBezTo>
                  <a:cubicBezTo>
                    <a:pt x="1417221" y="220910"/>
                    <a:pt x="1416998" y="220464"/>
                    <a:pt x="1416775" y="219963"/>
                  </a:cubicBezTo>
                  <a:cubicBezTo>
                    <a:pt x="1416608" y="219461"/>
                    <a:pt x="1416385" y="219015"/>
                    <a:pt x="1416162" y="218569"/>
                  </a:cubicBezTo>
                  <a:cubicBezTo>
                    <a:pt x="1415772" y="217566"/>
                    <a:pt x="1415327" y="216675"/>
                    <a:pt x="1414881" y="215727"/>
                  </a:cubicBezTo>
                  <a:cubicBezTo>
                    <a:pt x="1414881" y="215616"/>
                    <a:pt x="1414881" y="215560"/>
                    <a:pt x="1414769" y="215504"/>
                  </a:cubicBezTo>
                  <a:cubicBezTo>
                    <a:pt x="1414602" y="215114"/>
                    <a:pt x="1414379" y="214780"/>
                    <a:pt x="1414212" y="214390"/>
                  </a:cubicBezTo>
                  <a:cubicBezTo>
                    <a:pt x="1413878" y="213666"/>
                    <a:pt x="1413487" y="212997"/>
                    <a:pt x="1413153" y="212384"/>
                  </a:cubicBezTo>
                  <a:cubicBezTo>
                    <a:pt x="1412819" y="211771"/>
                    <a:pt x="1412540" y="211214"/>
                    <a:pt x="1412262" y="210656"/>
                  </a:cubicBezTo>
                  <a:cubicBezTo>
                    <a:pt x="1411871" y="209932"/>
                    <a:pt x="1411426" y="209263"/>
                    <a:pt x="1411036" y="208594"/>
                  </a:cubicBezTo>
                  <a:cubicBezTo>
                    <a:pt x="1410033" y="206756"/>
                    <a:pt x="1408918" y="204917"/>
                    <a:pt x="1407804" y="203133"/>
                  </a:cubicBezTo>
                  <a:cubicBezTo>
                    <a:pt x="1407302" y="202353"/>
                    <a:pt x="1406856" y="201573"/>
                    <a:pt x="1406299" y="200849"/>
                  </a:cubicBezTo>
                  <a:cubicBezTo>
                    <a:pt x="1406076" y="200514"/>
                    <a:pt x="1405853" y="200180"/>
                    <a:pt x="1405630" y="199845"/>
                  </a:cubicBezTo>
                  <a:lnTo>
                    <a:pt x="1403624" y="196836"/>
                  </a:lnTo>
                  <a:cubicBezTo>
                    <a:pt x="1402900" y="195833"/>
                    <a:pt x="1402175" y="194886"/>
                    <a:pt x="1401451" y="193883"/>
                  </a:cubicBezTo>
                  <a:cubicBezTo>
                    <a:pt x="1400838" y="193047"/>
                    <a:pt x="1400225" y="192155"/>
                    <a:pt x="1399556" y="191319"/>
                  </a:cubicBezTo>
                  <a:cubicBezTo>
                    <a:pt x="1397383" y="188366"/>
                    <a:pt x="1395098" y="185524"/>
                    <a:pt x="1392757" y="182793"/>
                  </a:cubicBezTo>
                  <a:cubicBezTo>
                    <a:pt x="1392367" y="182348"/>
                    <a:pt x="1391922" y="181790"/>
                    <a:pt x="1391476" y="181289"/>
                  </a:cubicBezTo>
                  <a:cubicBezTo>
                    <a:pt x="1389247" y="178725"/>
                    <a:pt x="1387018" y="176218"/>
                    <a:pt x="1384677" y="173710"/>
                  </a:cubicBezTo>
                  <a:cubicBezTo>
                    <a:pt x="1384343" y="173375"/>
                    <a:pt x="1384064" y="173041"/>
                    <a:pt x="1383786" y="172707"/>
                  </a:cubicBezTo>
                  <a:lnTo>
                    <a:pt x="1369854" y="158998"/>
                  </a:lnTo>
                  <a:cubicBezTo>
                    <a:pt x="1355365" y="145568"/>
                    <a:pt x="1342103" y="135760"/>
                    <a:pt x="1336307" y="131693"/>
                  </a:cubicBezTo>
                  <a:cubicBezTo>
                    <a:pt x="1335415" y="128572"/>
                    <a:pt x="1334412" y="125563"/>
                    <a:pt x="1333354" y="122609"/>
                  </a:cubicBezTo>
                  <a:lnTo>
                    <a:pt x="1323936" y="99873"/>
                  </a:lnTo>
                  <a:cubicBezTo>
                    <a:pt x="1322431" y="96752"/>
                    <a:pt x="1320871" y="93688"/>
                    <a:pt x="1319199" y="90734"/>
                  </a:cubicBezTo>
                  <a:cubicBezTo>
                    <a:pt x="1318029" y="88505"/>
                    <a:pt x="1316803" y="86332"/>
                    <a:pt x="1315521" y="84214"/>
                  </a:cubicBezTo>
                  <a:cubicBezTo>
                    <a:pt x="1314295" y="82096"/>
                    <a:pt x="1313014" y="80035"/>
                    <a:pt x="1311732" y="77973"/>
                  </a:cubicBezTo>
                  <a:cubicBezTo>
                    <a:pt x="1310506" y="75967"/>
                    <a:pt x="1309224" y="74016"/>
                    <a:pt x="1307887" y="72122"/>
                  </a:cubicBezTo>
                  <a:cubicBezTo>
                    <a:pt x="1306995" y="70728"/>
                    <a:pt x="1306048" y="69335"/>
                    <a:pt x="1305101" y="67998"/>
                  </a:cubicBezTo>
                  <a:cubicBezTo>
                    <a:pt x="1302203" y="63874"/>
                    <a:pt x="1299305" y="59973"/>
                    <a:pt x="1296296" y="56240"/>
                  </a:cubicBezTo>
                  <a:cubicBezTo>
                    <a:pt x="1294847" y="54345"/>
                    <a:pt x="1293342" y="52451"/>
                    <a:pt x="1291782" y="50667"/>
                  </a:cubicBezTo>
                  <a:cubicBezTo>
                    <a:pt x="1278352" y="34618"/>
                    <a:pt x="1264867" y="22247"/>
                    <a:pt x="1254724" y="14000"/>
                  </a:cubicBezTo>
                  <a:cubicBezTo>
                    <a:pt x="1253721" y="13219"/>
                    <a:pt x="1252774" y="12439"/>
                    <a:pt x="1251882" y="11659"/>
                  </a:cubicBezTo>
                  <a:lnTo>
                    <a:pt x="1251882" y="11659"/>
                  </a:lnTo>
                  <a:cubicBezTo>
                    <a:pt x="1250656" y="10712"/>
                    <a:pt x="1249486" y="9764"/>
                    <a:pt x="1248427" y="8929"/>
                  </a:cubicBezTo>
                  <a:cubicBezTo>
                    <a:pt x="1242576" y="4470"/>
                    <a:pt x="1238787" y="1963"/>
                    <a:pt x="1238118" y="1517"/>
                  </a:cubicBezTo>
                  <a:cubicBezTo>
                    <a:pt x="1235555" y="-155"/>
                    <a:pt x="1232267" y="-434"/>
                    <a:pt x="1229425" y="625"/>
                  </a:cubicBezTo>
                  <a:cubicBezTo>
                    <a:pt x="1228868" y="848"/>
                    <a:pt x="1228310" y="1127"/>
                    <a:pt x="1227809" y="1461"/>
                  </a:cubicBezTo>
                  <a:cubicBezTo>
                    <a:pt x="1227697" y="1461"/>
                    <a:pt x="1227586" y="1573"/>
                    <a:pt x="1227474" y="1629"/>
                  </a:cubicBezTo>
                  <a:cubicBezTo>
                    <a:pt x="1226081" y="2632"/>
                    <a:pt x="1224967" y="3969"/>
                    <a:pt x="1224242" y="5529"/>
                  </a:cubicBezTo>
                  <a:cubicBezTo>
                    <a:pt x="1224131" y="5808"/>
                    <a:pt x="1224019" y="6087"/>
                    <a:pt x="1223908" y="6365"/>
                  </a:cubicBezTo>
                  <a:cubicBezTo>
                    <a:pt x="1223797" y="6644"/>
                    <a:pt x="1223685" y="6922"/>
                    <a:pt x="1223629" y="7201"/>
                  </a:cubicBezTo>
                  <a:cubicBezTo>
                    <a:pt x="1223072" y="9318"/>
                    <a:pt x="1222515" y="11436"/>
                    <a:pt x="1221902" y="13554"/>
                  </a:cubicBezTo>
                  <a:cubicBezTo>
                    <a:pt x="1221289" y="15950"/>
                    <a:pt x="1220620" y="18346"/>
                    <a:pt x="1219896" y="20687"/>
                  </a:cubicBezTo>
                  <a:cubicBezTo>
                    <a:pt x="1219227" y="23027"/>
                    <a:pt x="1218503" y="25367"/>
                    <a:pt x="1217778" y="27708"/>
                  </a:cubicBezTo>
                  <a:cubicBezTo>
                    <a:pt x="1217667" y="28098"/>
                    <a:pt x="1217555" y="28488"/>
                    <a:pt x="1217444" y="28822"/>
                  </a:cubicBezTo>
                  <a:cubicBezTo>
                    <a:pt x="1216051" y="33336"/>
                    <a:pt x="1214602" y="37795"/>
                    <a:pt x="1213041" y="42253"/>
                  </a:cubicBezTo>
                  <a:cubicBezTo>
                    <a:pt x="1211537" y="46655"/>
                    <a:pt x="1209921" y="51057"/>
                    <a:pt x="1208249" y="55404"/>
                  </a:cubicBezTo>
                  <a:cubicBezTo>
                    <a:pt x="1208138" y="55906"/>
                    <a:pt x="1207970" y="56351"/>
                    <a:pt x="1207747" y="56797"/>
                  </a:cubicBezTo>
                  <a:cubicBezTo>
                    <a:pt x="1206633" y="59751"/>
                    <a:pt x="1205463" y="62648"/>
                    <a:pt x="1204348" y="65546"/>
                  </a:cubicBezTo>
                  <a:cubicBezTo>
                    <a:pt x="1203011" y="68889"/>
                    <a:pt x="1201618" y="72177"/>
                    <a:pt x="1200225" y="75521"/>
                  </a:cubicBezTo>
                  <a:cubicBezTo>
                    <a:pt x="1200002" y="76078"/>
                    <a:pt x="1199779" y="76580"/>
                    <a:pt x="1199556" y="77137"/>
                  </a:cubicBezTo>
                  <a:cubicBezTo>
                    <a:pt x="1198330" y="79868"/>
                    <a:pt x="1197160" y="82542"/>
                    <a:pt x="1195934" y="85273"/>
                  </a:cubicBezTo>
                  <a:lnTo>
                    <a:pt x="1195934" y="85273"/>
                  </a:lnTo>
                  <a:cubicBezTo>
                    <a:pt x="1194485" y="88561"/>
                    <a:pt x="1192980" y="91793"/>
                    <a:pt x="1191476" y="94969"/>
                  </a:cubicBezTo>
                  <a:cubicBezTo>
                    <a:pt x="1190194" y="97756"/>
                    <a:pt x="1188856" y="100486"/>
                    <a:pt x="1187519" y="103217"/>
                  </a:cubicBezTo>
                  <a:cubicBezTo>
                    <a:pt x="1185736" y="106783"/>
                    <a:pt x="1183952" y="110294"/>
                    <a:pt x="1182169" y="113804"/>
                  </a:cubicBezTo>
                  <a:cubicBezTo>
                    <a:pt x="1178937" y="119990"/>
                    <a:pt x="1175705" y="126064"/>
                    <a:pt x="1172306" y="131971"/>
                  </a:cubicBezTo>
                  <a:cubicBezTo>
                    <a:pt x="1170801" y="134757"/>
                    <a:pt x="1169241" y="137488"/>
                    <a:pt x="1167625" y="140163"/>
                  </a:cubicBezTo>
                  <a:cubicBezTo>
                    <a:pt x="1162331" y="149302"/>
                    <a:pt x="1156814" y="158162"/>
                    <a:pt x="1151297" y="166744"/>
                  </a:cubicBezTo>
                  <a:cubicBezTo>
                    <a:pt x="1150183" y="168472"/>
                    <a:pt x="1149012" y="170199"/>
                    <a:pt x="1147898" y="171927"/>
                  </a:cubicBezTo>
                  <a:cubicBezTo>
                    <a:pt x="1146783" y="173654"/>
                    <a:pt x="1145669" y="175326"/>
                    <a:pt x="1144499" y="176998"/>
                  </a:cubicBezTo>
                  <a:cubicBezTo>
                    <a:pt x="1141545" y="181456"/>
                    <a:pt x="1138536" y="185803"/>
                    <a:pt x="1135527" y="190038"/>
                  </a:cubicBezTo>
                  <a:cubicBezTo>
                    <a:pt x="1133409" y="192991"/>
                    <a:pt x="1131347" y="195889"/>
                    <a:pt x="1129285" y="198731"/>
                  </a:cubicBezTo>
                  <a:cubicBezTo>
                    <a:pt x="1125329" y="204192"/>
                    <a:pt x="1121317" y="209486"/>
                    <a:pt x="1117360" y="214613"/>
                  </a:cubicBezTo>
                  <a:cubicBezTo>
                    <a:pt x="1113794" y="219294"/>
                    <a:pt x="1110227" y="223808"/>
                    <a:pt x="1106661" y="228154"/>
                  </a:cubicBezTo>
                  <a:cubicBezTo>
                    <a:pt x="1101645" y="234395"/>
                    <a:pt x="1096686" y="240358"/>
                    <a:pt x="1091838" y="245987"/>
                  </a:cubicBezTo>
                  <a:cubicBezTo>
                    <a:pt x="1090723" y="247212"/>
                    <a:pt x="1089664" y="248438"/>
                    <a:pt x="1088605" y="249664"/>
                  </a:cubicBezTo>
                  <a:cubicBezTo>
                    <a:pt x="1087491" y="251002"/>
                    <a:pt x="1086321" y="252339"/>
                    <a:pt x="1085151" y="253621"/>
                  </a:cubicBezTo>
                  <a:cubicBezTo>
                    <a:pt x="1084092" y="254847"/>
                    <a:pt x="1083033" y="256073"/>
                    <a:pt x="1081974" y="257243"/>
                  </a:cubicBezTo>
                  <a:cubicBezTo>
                    <a:pt x="1060743" y="281038"/>
                    <a:pt x="1043189" y="297645"/>
                    <a:pt x="1034384" y="305669"/>
                  </a:cubicBezTo>
                  <a:lnTo>
                    <a:pt x="1048984" y="318430"/>
                  </a:lnTo>
                  <a:cubicBezTo>
                    <a:pt x="1060520" y="328461"/>
                    <a:pt x="1072501" y="339049"/>
                    <a:pt x="1084482" y="349860"/>
                  </a:cubicBezTo>
                  <a:cubicBezTo>
                    <a:pt x="1087491" y="352534"/>
                    <a:pt x="1090444" y="355209"/>
                    <a:pt x="1093454" y="357940"/>
                  </a:cubicBezTo>
                  <a:lnTo>
                    <a:pt x="1107552" y="370757"/>
                  </a:lnTo>
                  <a:cubicBezTo>
                    <a:pt x="1116691" y="379172"/>
                    <a:pt x="1125663" y="387530"/>
                    <a:pt x="1134356" y="395778"/>
                  </a:cubicBezTo>
                  <a:lnTo>
                    <a:pt x="1147954" y="408929"/>
                  </a:lnTo>
                  <a:cubicBezTo>
                    <a:pt x="1150851" y="411827"/>
                    <a:pt x="1153749" y="414669"/>
                    <a:pt x="1156535" y="417455"/>
                  </a:cubicBezTo>
                  <a:cubicBezTo>
                    <a:pt x="1163000" y="423919"/>
                    <a:pt x="1169129" y="430161"/>
                    <a:pt x="1174702" y="436123"/>
                  </a:cubicBezTo>
                  <a:cubicBezTo>
                    <a:pt x="1177600" y="439244"/>
                    <a:pt x="1180386" y="442198"/>
                    <a:pt x="1183005" y="445095"/>
                  </a:cubicBezTo>
                  <a:cubicBezTo>
                    <a:pt x="1183897" y="446098"/>
                    <a:pt x="1184733" y="447046"/>
                    <a:pt x="1185569" y="447993"/>
                  </a:cubicBezTo>
                  <a:cubicBezTo>
                    <a:pt x="1186850" y="449386"/>
                    <a:pt x="1188076" y="450779"/>
                    <a:pt x="1189247" y="452172"/>
                  </a:cubicBezTo>
                  <a:cubicBezTo>
                    <a:pt x="1190974" y="454123"/>
                    <a:pt x="1192534" y="456073"/>
                    <a:pt x="1194039" y="457912"/>
                  </a:cubicBezTo>
                  <a:cubicBezTo>
                    <a:pt x="1198330" y="463150"/>
                    <a:pt x="1201841" y="467887"/>
                    <a:pt x="1204460" y="472067"/>
                  </a:cubicBezTo>
                  <a:lnTo>
                    <a:pt x="1210812" y="487502"/>
                  </a:lnTo>
                  <a:lnTo>
                    <a:pt x="1213376" y="489397"/>
                  </a:lnTo>
                  <a:cubicBezTo>
                    <a:pt x="1215883" y="488617"/>
                    <a:pt x="1218391" y="487837"/>
                    <a:pt x="1220843" y="487113"/>
                  </a:cubicBezTo>
                  <a:cubicBezTo>
                    <a:pt x="1223072" y="486444"/>
                    <a:pt x="1225357" y="485775"/>
                    <a:pt x="1227642" y="485162"/>
                  </a:cubicBezTo>
                  <a:cubicBezTo>
                    <a:pt x="1227809" y="485106"/>
                    <a:pt x="1227976" y="485051"/>
                    <a:pt x="1228143" y="485051"/>
                  </a:cubicBezTo>
                  <a:cubicBezTo>
                    <a:pt x="1229648" y="484605"/>
                    <a:pt x="1231152" y="484215"/>
                    <a:pt x="1232657" y="483825"/>
                  </a:cubicBezTo>
                  <a:cubicBezTo>
                    <a:pt x="1234329" y="483379"/>
                    <a:pt x="1236001" y="482989"/>
                    <a:pt x="1237672" y="482599"/>
                  </a:cubicBezTo>
                  <a:cubicBezTo>
                    <a:pt x="1239511" y="482153"/>
                    <a:pt x="1241406" y="481707"/>
                    <a:pt x="1243301" y="481317"/>
                  </a:cubicBezTo>
                  <a:cubicBezTo>
                    <a:pt x="1246087" y="480704"/>
                    <a:pt x="1248817" y="480147"/>
                    <a:pt x="1251660" y="479589"/>
                  </a:cubicBezTo>
                  <a:cubicBezTo>
                    <a:pt x="1253387" y="479255"/>
                    <a:pt x="1255226" y="478921"/>
                    <a:pt x="1256953" y="478586"/>
                  </a:cubicBezTo>
                  <a:cubicBezTo>
                    <a:pt x="1269882" y="476246"/>
                    <a:pt x="1282810" y="474686"/>
                    <a:pt x="1295516" y="473627"/>
                  </a:cubicBezTo>
                  <a:cubicBezTo>
                    <a:pt x="1297912" y="473404"/>
                    <a:pt x="1300420" y="473237"/>
                    <a:pt x="1302872" y="473125"/>
                  </a:cubicBezTo>
                  <a:cubicBezTo>
                    <a:pt x="1312735" y="472512"/>
                    <a:pt x="1322487" y="472234"/>
                    <a:pt x="1331960" y="472234"/>
                  </a:cubicBezTo>
                  <a:lnTo>
                    <a:pt x="1333800" y="472234"/>
                  </a:lnTo>
                  <a:cubicBezTo>
                    <a:pt x="1336920" y="472234"/>
                    <a:pt x="1339985" y="472289"/>
                    <a:pt x="1343050" y="472401"/>
                  </a:cubicBezTo>
                  <a:cubicBezTo>
                    <a:pt x="1343886" y="472401"/>
                    <a:pt x="1344722" y="472457"/>
                    <a:pt x="1345558" y="472457"/>
                  </a:cubicBezTo>
                  <a:cubicBezTo>
                    <a:pt x="1347787" y="472512"/>
                    <a:pt x="1350016" y="472568"/>
                    <a:pt x="1352189" y="472679"/>
                  </a:cubicBezTo>
                  <a:cubicBezTo>
                    <a:pt x="1353025" y="472679"/>
                    <a:pt x="1353805" y="472679"/>
                    <a:pt x="1354585" y="472791"/>
                  </a:cubicBezTo>
                  <a:lnTo>
                    <a:pt x="1354697" y="472791"/>
                  </a:lnTo>
                  <a:cubicBezTo>
                    <a:pt x="1361272" y="473070"/>
                    <a:pt x="1367737" y="473515"/>
                    <a:pt x="1373922" y="474017"/>
                  </a:cubicBezTo>
                  <a:cubicBezTo>
                    <a:pt x="1379216" y="474463"/>
                    <a:pt x="1384343" y="474964"/>
                    <a:pt x="1389302" y="475522"/>
                  </a:cubicBezTo>
                  <a:cubicBezTo>
                    <a:pt x="1392869" y="475912"/>
                    <a:pt x="1396380" y="476357"/>
                    <a:pt x="1399835" y="476803"/>
                  </a:cubicBezTo>
                  <a:cubicBezTo>
                    <a:pt x="1401562" y="477026"/>
                    <a:pt x="1403234" y="477249"/>
                    <a:pt x="1404906" y="477472"/>
                  </a:cubicBezTo>
                  <a:cubicBezTo>
                    <a:pt x="1411593" y="478364"/>
                    <a:pt x="1417890" y="479367"/>
                    <a:pt x="1423741" y="480370"/>
                  </a:cubicBezTo>
                  <a:cubicBezTo>
                    <a:pt x="1426583" y="480871"/>
                    <a:pt x="1429369" y="481373"/>
                    <a:pt x="1432044" y="481874"/>
                  </a:cubicBezTo>
                  <a:cubicBezTo>
                    <a:pt x="1432379" y="481986"/>
                    <a:pt x="1432657" y="482041"/>
                    <a:pt x="1432992" y="482041"/>
                  </a:cubicBezTo>
                  <a:cubicBezTo>
                    <a:pt x="1435332" y="482487"/>
                    <a:pt x="1437505" y="482933"/>
                    <a:pt x="1439679" y="483379"/>
                  </a:cubicBezTo>
                  <a:cubicBezTo>
                    <a:pt x="1451771" y="485831"/>
                    <a:pt x="1460632" y="488116"/>
                    <a:pt x="1465368" y="489341"/>
                  </a:cubicBezTo>
                  <a:cubicBezTo>
                    <a:pt x="1466149" y="489565"/>
                    <a:pt x="1466817" y="489732"/>
                    <a:pt x="1467319" y="489899"/>
                  </a:cubicBezTo>
                  <a:cubicBezTo>
                    <a:pt x="1468433" y="490177"/>
                    <a:pt x="1469046" y="490400"/>
                    <a:pt x="1469102" y="490400"/>
                  </a:cubicBezTo>
                  <a:cubicBezTo>
                    <a:pt x="1469269" y="490400"/>
                    <a:pt x="1469381" y="490400"/>
                    <a:pt x="1469492" y="490400"/>
                  </a:cubicBezTo>
                  <a:cubicBezTo>
                    <a:pt x="1469771" y="490400"/>
                    <a:pt x="1469938" y="490512"/>
                    <a:pt x="1470161" y="490568"/>
                  </a:cubicBezTo>
                  <a:cubicBezTo>
                    <a:pt x="1470328" y="490568"/>
                    <a:pt x="1474173" y="491292"/>
                    <a:pt x="1480916" y="492462"/>
                  </a:cubicBezTo>
                  <a:lnTo>
                    <a:pt x="1480693" y="472902"/>
                  </a:ln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12F71E2-FF2C-FA77-BA56-F4C54D986C35}"/>
                </a:ext>
              </a:extLst>
            </p:cNvPr>
            <p:cNvSpPr/>
            <p:nvPr/>
          </p:nvSpPr>
          <p:spPr>
            <a:xfrm>
              <a:off x="8778193" y="3086881"/>
              <a:ext cx="765283" cy="369480"/>
            </a:xfrm>
            <a:custGeom>
              <a:avLst/>
              <a:gdLst>
                <a:gd name="connsiteX0" fmla="*/ 952560 w 952560"/>
                <a:gd name="connsiteY0" fmla="*/ 429640 h 459898"/>
                <a:gd name="connsiteX1" fmla="*/ 873987 w 952560"/>
                <a:gd name="connsiteY1" fmla="*/ 399269 h 459898"/>
                <a:gd name="connsiteX2" fmla="*/ 703075 w 952560"/>
                <a:gd name="connsiteY2" fmla="*/ 369734 h 459898"/>
                <a:gd name="connsiteX3" fmla="*/ 510709 w 952560"/>
                <a:gd name="connsiteY3" fmla="*/ 435212 h 459898"/>
                <a:gd name="connsiteX4" fmla="*/ 503242 w 952560"/>
                <a:gd name="connsiteY4" fmla="*/ 443961 h 459898"/>
                <a:gd name="connsiteX5" fmla="*/ 503186 w 952560"/>
                <a:gd name="connsiteY5" fmla="*/ 443961 h 459898"/>
                <a:gd name="connsiteX6" fmla="*/ 491651 w 952560"/>
                <a:gd name="connsiteY6" fmla="*/ 459899 h 459898"/>
                <a:gd name="connsiteX7" fmla="*/ 416198 w 952560"/>
                <a:gd name="connsiteY7" fmla="*/ 421225 h 459898"/>
                <a:gd name="connsiteX8" fmla="*/ 416087 w 952560"/>
                <a:gd name="connsiteY8" fmla="*/ 421225 h 459898"/>
                <a:gd name="connsiteX9" fmla="*/ 375073 w 952560"/>
                <a:gd name="connsiteY9" fmla="*/ 394699 h 459898"/>
                <a:gd name="connsiteX10" fmla="*/ 163203 w 952560"/>
                <a:gd name="connsiteY10" fmla="*/ 204730 h 459898"/>
                <a:gd name="connsiteX11" fmla="*/ 163091 w 952560"/>
                <a:gd name="connsiteY11" fmla="*/ 204674 h 459898"/>
                <a:gd name="connsiteX12" fmla="*/ 124808 w 952560"/>
                <a:gd name="connsiteY12" fmla="*/ 162880 h 459898"/>
                <a:gd name="connsiteX13" fmla="*/ 124752 w 952560"/>
                <a:gd name="connsiteY13" fmla="*/ 162880 h 459898"/>
                <a:gd name="connsiteX14" fmla="*/ 41330 w 952560"/>
                <a:gd name="connsiteY14" fmla="*/ 65192 h 459898"/>
                <a:gd name="connsiteX15" fmla="*/ 1932 w 952560"/>
                <a:gd name="connsiteY15" fmla="*/ 15373 h 459898"/>
                <a:gd name="connsiteX16" fmla="*/ 1430 w 952560"/>
                <a:gd name="connsiteY16" fmla="*/ 4562 h 459898"/>
                <a:gd name="connsiteX17" fmla="*/ 11350 w 952560"/>
                <a:gd name="connsiteY17" fmla="*/ 160 h 459898"/>
                <a:gd name="connsiteX18" fmla="*/ 67744 w 952560"/>
                <a:gd name="connsiteY18" fmla="*/ 10525 h 459898"/>
                <a:gd name="connsiteX19" fmla="*/ 148825 w 952560"/>
                <a:gd name="connsiteY19" fmla="*/ 25404 h 459898"/>
                <a:gd name="connsiteX20" fmla="*/ 173066 w 952560"/>
                <a:gd name="connsiteY20" fmla="*/ 29973 h 459898"/>
                <a:gd name="connsiteX21" fmla="*/ 652197 w 952560"/>
                <a:gd name="connsiteY21" fmla="*/ 99742 h 459898"/>
                <a:gd name="connsiteX22" fmla="*/ 660556 w 952560"/>
                <a:gd name="connsiteY22" fmla="*/ 105928 h 459898"/>
                <a:gd name="connsiteX23" fmla="*/ 825728 w 952560"/>
                <a:gd name="connsiteY23" fmla="*/ 333512 h 459898"/>
                <a:gd name="connsiteX24" fmla="*/ 926202 w 952560"/>
                <a:gd name="connsiteY24" fmla="*/ 412978 h 459898"/>
                <a:gd name="connsiteX25" fmla="*/ 952449 w 952560"/>
                <a:gd name="connsiteY25" fmla="*/ 429640 h 45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52560" h="459898">
                  <a:moveTo>
                    <a:pt x="952560" y="429640"/>
                  </a:moveTo>
                  <a:lnTo>
                    <a:pt x="873987" y="399269"/>
                  </a:lnTo>
                  <a:cubicBezTo>
                    <a:pt x="828180" y="385059"/>
                    <a:pt x="770894" y="373133"/>
                    <a:pt x="703075" y="369734"/>
                  </a:cubicBezTo>
                  <a:cubicBezTo>
                    <a:pt x="619319" y="365499"/>
                    <a:pt x="554566" y="387511"/>
                    <a:pt x="510709" y="435212"/>
                  </a:cubicBezTo>
                  <a:cubicBezTo>
                    <a:pt x="508090" y="438054"/>
                    <a:pt x="505694" y="440952"/>
                    <a:pt x="503242" y="443961"/>
                  </a:cubicBezTo>
                  <a:lnTo>
                    <a:pt x="503186" y="443961"/>
                  </a:lnTo>
                  <a:cubicBezTo>
                    <a:pt x="503186" y="443961"/>
                    <a:pt x="491651" y="459899"/>
                    <a:pt x="491651" y="459899"/>
                  </a:cubicBezTo>
                  <a:cubicBezTo>
                    <a:pt x="454816" y="443237"/>
                    <a:pt x="417926" y="422228"/>
                    <a:pt x="416198" y="421225"/>
                  </a:cubicBezTo>
                  <a:lnTo>
                    <a:pt x="416087" y="421225"/>
                  </a:lnTo>
                  <a:cubicBezTo>
                    <a:pt x="416087" y="421225"/>
                    <a:pt x="375073" y="394699"/>
                    <a:pt x="375073" y="394699"/>
                  </a:cubicBezTo>
                  <a:cubicBezTo>
                    <a:pt x="301013" y="343209"/>
                    <a:pt x="226229" y="271768"/>
                    <a:pt x="163203" y="204730"/>
                  </a:cubicBezTo>
                  <a:cubicBezTo>
                    <a:pt x="163203" y="204730"/>
                    <a:pt x="163164" y="204713"/>
                    <a:pt x="163091" y="204674"/>
                  </a:cubicBezTo>
                  <a:cubicBezTo>
                    <a:pt x="149828" y="190464"/>
                    <a:pt x="136900" y="176421"/>
                    <a:pt x="124808" y="162880"/>
                  </a:cubicBezTo>
                  <a:lnTo>
                    <a:pt x="124752" y="162880"/>
                  </a:lnTo>
                  <a:cubicBezTo>
                    <a:pt x="91149" y="125432"/>
                    <a:pt x="62450" y="91160"/>
                    <a:pt x="41330" y="65192"/>
                  </a:cubicBezTo>
                  <a:cubicBezTo>
                    <a:pt x="16922" y="35156"/>
                    <a:pt x="2489" y="16098"/>
                    <a:pt x="1932" y="15373"/>
                  </a:cubicBezTo>
                  <a:cubicBezTo>
                    <a:pt x="-464" y="12253"/>
                    <a:pt x="-631" y="7962"/>
                    <a:pt x="1430" y="4562"/>
                  </a:cubicBezTo>
                  <a:cubicBezTo>
                    <a:pt x="3548" y="1219"/>
                    <a:pt x="7505" y="-565"/>
                    <a:pt x="11350" y="160"/>
                  </a:cubicBezTo>
                  <a:lnTo>
                    <a:pt x="67744" y="10525"/>
                  </a:lnTo>
                  <a:lnTo>
                    <a:pt x="148825" y="25404"/>
                  </a:lnTo>
                  <a:lnTo>
                    <a:pt x="173066" y="29973"/>
                  </a:lnTo>
                  <a:cubicBezTo>
                    <a:pt x="206502" y="37162"/>
                    <a:pt x="440829" y="86312"/>
                    <a:pt x="652197" y="99742"/>
                  </a:cubicBezTo>
                  <a:cubicBezTo>
                    <a:pt x="655931" y="99965"/>
                    <a:pt x="659219" y="102417"/>
                    <a:pt x="660556" y="105928"/>
                  </a:cubicBezTo>
                  <a:cubicBezTo>
                    <a:pt x="661114" y="107377"/>
                    <a:pt x="705304" y="221002"/>
                    <a:pt x="825728" y="333512"/>
                  </a:cubicBezTo>
                  <a:cubicBezTo>
                    <a:pt x="854650" y="360651"/>
                    <a:pt x="888030" y="387622"/>
                    <a:pt x="926202" y="412978"/>
                  </a:cubicBezTo>
                  <a:cubicBezTo>
                    <a:pt x="934672" y="418662"/>
                    <a:pt x="943421" y="424178"/>
                    <a:pt x="952449" y="429640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8E7FA5B-1797-EA1C-45D3-67FB361DD98B}"/>
                </a:ext>
              </a:extLst>
            </p:cNvPr>
            <p:cNvSpPr/>
            <p:nvPr/>
          </p:nvSpPr>
          <p:spPr>
            <a:xfrm>
              <a:off x="8836111" y="1848261"/>
              <a:ext cx="1552226" cy="1604296"/>
            </a:xfrm>
            <a:custGeom>
              <a:avLst/>
              <a:gdLst>
                <a:gd name="connsiteX0" fmla="*/ 1931571 w 1932080"/>
                <a:gd name="connsiteY0" fmla="*/ 1377945 h 1996892"/>
                <a:gd name="connsiteX1" fmla="*/ 1925664 w 1932080"/>
                <a:gd name="connsiteY1" fmla="*/ 1385803 h 1996892"/>
                <a:gd name="connsiteX2" fmla="*/ 1915912 w 1932080"/>
                <a:gd name="connsiteY2" fmla="*/ 1384298 h 1996892"/>
                <a:gd name="connsiteX3" fmla="*/ 1865313 w 1932080"/>
                <a:gd name="connsiteY3" fmla="*/ 1342169 h 1996892"/>
                <a:gd name="connsiteX4" fmla="*/ 1810311 w 1932080"/>
                <a:gd name="connsiteY4" fmla="*/ 1565909 h 1996892"/>
                <a:gd name="connsiteX5" fmla="*/ 1800503 w 1932080"/>
                <a:gd name="connsiteY5" fmla="*/ 1584020 h 1996892"/>
                <a:gd name="connsiteX6" fmla="*/ 1772752 w 1932080"/>
                <a:gd name="connsiteY6" fmla="*/ 1621523 h 1996892"/>
                <a:gd name="connsiteX7" fmla="*/ 1766343 w 1932080"/>
                <a:gd name="connsiteY7" fmla="*/ 1629269 h 1996892"/>
                <a:gd name="connsiteX8" fmla="*/ 1579940 w 1932080"/>
                <a:gd name="connsiteY8" fmla="*/ 1788422 h 1996892"/>
                <a:gd name="connsiteX9" fmla="*/ 1395432 w 1932080"/>
                <a:gd name="connsiteY9" fmla="*/ 1884438 h 1996892"/>
                <a:gd name="connsiteX10" fmla="*/ 1335972 w 1932080"/>
                <a:gd name="connsiteY10" fmla="*/ 1908902 h 1996892"/>
                <a:gd name="connsiteX11" fmla="*/ 1236947 w 1932080"/>
                <a:gd name="connsiteY11" fmla="*/ 1924226 h 1996892"/>
                <a:gd name="connsiteX12" fmla="*/ 1236056 w 1932080"/>
                <a:gd name="connsiteY12" fmla="*/ 1924505 h 1996892"/>
                <a:gd name="connsiteX13" fmla="*/ 1219282 w 1932080"/>
                <a:gd name="connsiteY13" fmla="*/ 1929855 h 1996892"/>
                <a:gd name="connsiteX14" fmla="*/ 1219004 w 1932080"/>
                <a:gd name="connsiteY14" fmla="*/ 1929966 h 1996892"/>
                <a:gd name="connsiteX15" fmla="*/ 1209586 w 1932080"/>
                <a:gd name="connsiteY15" fmla="*/ 1932864 h 1996892"/>
                <a:gd name="connsiteX16" fmla="*/ 1209363 w 1932080"/>
                <a:gd name="connsiteY16" fmla="*/ 1932864 h 1996892"/>
                <a:gd name="connsiteX17" fmla="*/ 1179717 w 1932080"/>
                <a:gd name="connsiteY17" fmla="*/ 1943396 h 1996892"/>
                <a:gd name="connsiteX18" fmla="*/ 1140709 w 1932080"/>
                <a:gd name="connsiteY18" fmla="*/ 1962120 h 1996892"/>
                <a:gd name="connsiteX19" fmla="*/ 1101756 w 1932080"/>
                <a:gd name="connsiteY19" fmla="*/ 1990819 h 1996892"/>
                <a:gd name="connsiteX20" fmla="*/ 1098246 w 1932080"/>
                <a:gd name="connsiteY20" fmla="*/ 1988200 h 1996892"/>
                <a:gd name="connsiteX21" fmla="*/ 1080581 w 1932080"/>
                <a:gd name="connsiteY21" fmla="*/ 1978893 h 1996892"/>
                <a:gd name="connsiteX22" fmla="*/ 1052272 w 1932080"/>
                <a:gd name="connsiteY22" fmla="*/ 1973767 h 1996892"/>
                <a:gd name="connsiteX23" fmla="*/ 983394 w 1932080"/>
                <a:gd name="connsiteY23" fmla="*/ 1973767 h 1996892"/>
                <a:gd name="connsiteX24" fmla="*/ 926889 w 1932080"/>
                <a:gd name="connsiteY24" fmla="*/ 1996893 h 1996892"/>
                <a:gd name="connsiteX25" fmla="*/ 880469 w 1932080"/>
                <a:gd name="connsiteY25" fmla="*/ 1971259 h 1996892"/>
                <a:gd name="connsiteX26" fmla="*/ 854222 w 1932080"/>
                <a:gd name="connsiteY26" fmla="*/ 1954597 h 1996892"/>
                <a:gd name="connsiteX27" fmla="*/ 840402 w 1932080"/>
                <a:gd name="connsiteY27" fmla="*/ 1945179 h 1996892"/>
                <a:gd name="connsiteX28" fmla="*/ 753748 w 1932080"/>
                <a:gd name="connsiteY28" fmla="*/ 1875132 h 1996892"/>
                <a:gd name="connsiteX29" fmla="*/ 588577 w 1932080"/>
                <a:gd name="connsiteY29" fmla="*/ 1647547 h 1996892"/>
                <a:gd name="connsiteX30" fmla="*/ 580218 w 1932080"/>
                <a:gd name="connsiteY30" fmla="*/ 1641417 h 1996892"/>
                <a:gd name="connsiteX31" fmla="*/ 101086 w 1932080"/>
                <a:gd name="connsiteY31" fmla="*/ 1571593 h 1996892"/>
                <a:gd name="connsiteX32" fmla="*/ 76846 w 1932080"/>
                <a:gd name="connsiteY32" fmla="*/ 1567023 h 1996892"/>
                <a:gd name="connsiteX33" fmla="*/ 49428 w 1932080"/>
                <a:gd name="connsiteY33" fmla="*/ 1464042 h 1996892"/>
                <a:gd name="connsiteX34" fmla="*/ 31095 w 1932080"/>
                <a:gd name="connsiteY34" fmla="*/ 1496641 h 1996892"/>
                <a:gd name="connsiteX35" fmla="*/ 21510 w 1932080"/>
                <a:gd name="connsiteY35" fmla="*/ 1502214 h 1996892"/>
                <a:gd name="connsiteX36" fmla="*/ 13151 w 1932080"/>
                <a:gd name="connsiteY36" fmla="*/ 1495025 h 1996892"/>
                <a:gd name="connsiteX37" fmla="*/ 15380 w 1932080"/>
                <a:gd name="connsiteY37" fmla="*/ 1335928 h 1996892"/>
                <a:gd name="connsiteX38" fmla="*/ 82752 w 1932080"/>
                <a:gd name="connsiteY38" fmla="*/ 1200347 h 1996892"/>
                <a:gd name="connsiteX39" fmla="*/ 780 w 1932080"/>
                <a:gd name="connsiteY39" fmla="*/ 1122888 h 1996892"/>
                <a:gd name="connsiteX40" fmla="*/ 2061 w 1932080"/>
                <a:gd name="connsiteY40" fmla="*/ 1113303 h 1996892"/>
                <a:gd name="connsiteX41" fmla="*/ 11033 w 1932080"/>
                <a:gd name="connsiteY41" fmla="*/ 1109736 h 1996892"/>
                <a:gd name="connsiteX42" fmla="*/ 438618 w 1932080"/>
                <a:gd name="connsiteY42" fmla="*/ 939494 h 1996892"/>
                <a:gd name="connsiteX43" fmla="*/ 535637 w 1932080"/>
                <a:gd name="connsiteY43" fmla="*/ 628376 h 1996892"/>
                <a:gd name="connsiteX44" fmla="*/ 535637 w 1932080"/>
                <a:gd name="connsiteY44" fmla="*/ 628376 h 1996892"/>
                <a:gd name="connsiteX45" fmla="*/ 543383 w 1932080"/>
                <a:gd name="connsiteY45" fmla="*/ 597671 h 1996892"/>
                <a:gd name="connsiteX46" fmla="*/ 574979 w 1932080"/>
                <a:gd name="connsiteY46" fmla="*/ 465712 h 1996892"/>
                <a:gd name="connsiteX47" fmla="*/ 575704 w 1932080"/>
                <a:gd name="connsiteY47" fmla="*/ 462814 h 1996892"/>
                <a:gd name="connsiteX48" fmla="*/ 570466 w 1932080"/>
                <a:gd name="connsiteY48" fmla="*/ 450889 h 1996892"/>
                <a:gd name="connsiteX49" fmla="*/ 569908 w 1932080"/>
                <a:gd name="connsiteY49" fmla="*/ 449552 h 1996892"/>
                <a:gd name="connsiteX50" fmla="*/ 561271 w 1932080"/>
                <a:gd name="connsiteY50" fmla="*/ 431719 h 1996892"/>
                <a:gd name="connsiteX51" fmla="*/ 505211 w 1932080"/>
                <a:gd name="connsiteY51" fmla="*/ 359610 h 1996892"/>
                <a:gd name="connsiteX52" fmla="*/ 391753 w 1932080"/>
                <a:gd name="connsiteY52" fmla="*/ 364570 h 1996892"/>
                <a:gd name="connsiteX53" fmla="*/ 386347 w 1932080"/>
                <a:gd name="connsiteY53" fmla="*/ 364347 h 1996892"/>
                <a:gd name="connsiteX54" fmla="*/ 381388 w 1932080"/>
                <a:gd name="connsiteY54" fmla="*/ 360613 h 1996892"/>
                <a:gd name="connsiteX55" fmla="*/ 381666 w 1932080"/>
                <a:gd name="connsiteY55" fmla="*/ 349635 h 1996892"/>
                <a:gd name="connsiteX56" fmla="*/ 557872 w 1932080"/>
                <a:gd name="connsiteY56" fmla="*/ 245372 h 1996892"/>
                <a:gd name="connsiteX57" fmla="*/ 750683 w 1932080"/>
                <a:gd name="connsiteY57" fmla="*/ 301321 h 1996892"/>
                <a:gd name="connsiteX58" fmla="*/ 741488 w 1932080"/>
                <a:gd name="connsiteY58" fmla="*/ 246486 h 1996892"/>
                <a:gd name="connsiteX59" fmla="*/ 671274 w 1932080"/>
                <a:gd name="connsiteY59" fmla="*/ 172650 h 1996892"/>
                <a:gd name="connsiteX60" fmla="*/ 668655 w 1932080"/>
                <a:gd name="connsiteY60" fmla="*/ 161560 h 1996892"/>
                <a:gd name="connsiteX61" fmla="*/ 678407 w 1932080"/>
                <a:gd name="connsiteY61" fmla="*/ 155820 h 1996892"/>
                <a:gd name="connsiteX62" fmla="*/ 817108 w 1932080"/>
                <a:gd name="connsiteY62" fmla="*/ 199064 h 1996892"/>
                <a:gd name="connsiteX63" fmla="*/ 904208 w 1932080"/>
                <a:gd name="connsiteY63" fmla="*/ 289284 h 1996892"/>
                <a:gd name="connsiteX64" fmla="*/ 890277 w 1932080"/>
                <a:gd name="connsiteY64" fmla="*/ 210097 h 1996892"/>
                <a:gd name="connsiteX65" fmla="*/ 784620 w 1932080"/>
                <a:gd name="connsiteY65" fmla="*/ 14778 h 1996892"/>
                <a:gd name="connsiteX66" fmla="*/ 785178 w 1932080"/>
                <a:gd name="connsiteY66" fmla="*/ 3633 h 1996892"/>
                <a:gd name="connsiteX67" fmla="*/ 795988 w 1932080"/>
                <a:gd name="connsiteY67" fmla="*/ 568 h 1996892"/>
                <a:gd name="connsiteX68" fmla="*/ 894400 w 1932080"/>
                <a:gd name="connsiteY68" fmla="*/ 42864 h 1996892"/>
                <a:gd name="connsiteX69" fmla="*/ 894456 w 1932080"/>
                <a:gd name="connsiteY69" fmla="*/ 42864 h 1996892"/>
                <a:gd name="connsiteX70" fmla="*/ 914016 w 1932080"/>
                <a:gd name="connsiteY70" fmla="*/ 52560 h 1996892"/>
                <a:gd name="connsiteX71" fmla="*/ 914071 w 1932080"/>
                <a:gd name="connsiteY71" fmla="*/ 52560 h 1996892"/>
                <a:gd name="connsiteX72" fmla="*/ 948677 w 1932080"/>
                <a:gd name="connsiteY72" fmla="*/ 71117 h 1996892"/>
                <a:gd name="connsiteX73" fmla="*/ 969742 w 1932080"/>
                <a:gd name="connsiteY73" fmla="*/ 83488 h 1996892"/>
                <a:gd name="connsiteX74" fmla="*/ 1089497 w 1932080"/>
                <a:gd name="connsiteY74" fmla="*/ 195497 h 1996892"/>
                <a:gd name="connsiteX75" fmla="*/ 1107831 w 1932080"/>
                <a:gd name="connsiteY75" fmla="*/ 314528 h 1996892"/>
                <a:gd name="connsiteX76" fmla="*/ 1150739 w 1932080"/>
                <a:gd name="connsiteY76" fmla="*/ 274182 h 1996892"/>
                <a:gd name="connsiteX77" fmla="*/ 1172083 w 1932080"/>
                <a:gd name="connsiteY77" fmla="*/ 258077 h 1996892"/>
                <a:gd name="connsiteX78" fmla="*/ 1172083 w 1932080"/>
                <a:gd name="connsiteY78" fmla="*/ 258077 h 1996892"/>
                <a:gd name="connsiteX79" fmla="*/ 1222682 w 1932080"/>
                <a:gd name="connsiteY79" fmla="*/ 230995 h 1996892"/>
                <a:gd name="connsiteX80" fmla="*/ 1267708 w 1932080"/>
                <a:gd name="connsiteY80" fmla="*/ 219682 h 1996892"/>
                <a:gd name="connsiteX81" fmla="*/ 1287101 w 1932080"/>
                <a:gd name="connsiteY81" fmla="*/ 216896 h 1996892"/>
                <a:gd name="connsiteX82" fmla="*/ 1380442 w 1932080"/>
                <a:gd name="connsiteY82" fmla="*/ 215558 h 1996892"/>
                <a:gd name="connsiteX83" fmla="*/ 1388745 w 1932080"/>
                <a:gd name="connsiteY83" fmla="*/ 222691 h 1996892"/>
                <a:gd name="connsiteX84" fmla="*/ 1385011 w 1932080"/>
                <a:gd name="connsiteY84" fmla="*/ 232945 h 1996892"/>
                <a:gd name="connsiteX85" fmla="*/ 1265479 w 1932080"/>
                <a:gd name="connsiteY85" fmla="*/ 405472 h 1996892"/>
                <a:gd name="connsiteX86" fmla="*/ 1280302 w 1932080"/>
                <a:gd name="connsiteY86" fmla="*/ 492851 h 1996892"/>
                <a:gd name="connsiteX87" fmla="*/ 1288048 w 1932080"/>
                <a:gd name="connsiteY87" fmla="*/ 529685 h 1996892"/>
                <a:gd name="connsiteX88" fmla="*/ 1318196 w 1932080"/>
                <a:gd name="connsiteY88" fmla="*/ 639131 h 1996892"/>
                <a:gd name="connsiteX89" fmla="*/ 1378268 w 1932080"/>
                <a:gd name="connsiteY89" fmla="*/ 787529 h 1996892"/>
                <a:gd name="connsiteX90" fmla="*/ 1576040 w 1932080"/>
                <a:gd name="connsiteY90" fmla="*/ 1039633 h 1996892"/>
                <a:gd name="connsiteX91" fmla="*/ 1808305 w 1932080"/>
                <a:gd name="connsiteY91" fmla="*/ 1034952 h 1996892"/>
                <a:gd name="connsiteX92" fmla="*/ 1817444 w 1932080"/>
                <a:gd name="connsiteY92" fmla="*/ 1036401 h 1996892"/>
                <a:gd name="connsiteX93" fmla="*/ 1821066 w 1932080"/>
                <a:gd name="connsiteY93" fmla="*/ 1045039 h 1996892"/>
                <a:gd name="connsiteX94" fmla="*/ 1777990 w 1932080"/>
                <a:gd name="connsiteY94" fmla="*/ 1136652 h 1996892"/>
                <a:gd name="connsiteX95" fmla="*/ 1789916 w 1932080"/>
                <a:gd name="connsiteY95" fmla="*/ 1144175 h 1996892"/>
                <a:gd name="connsiteX96" fmla="*/ 1813766 w 1932080"/>
                <a:gd name="connsiteY96" fmla="*/ 1161116 h 1996892"/>
                <a:gd name="connsiteX97" fmla="*/ 1887993 w 1932080"/>
                <a:gd name="connsiteY97" fmla="*/ 1233336 h 1996892"/>
                <a:gd name="connsiteX98" fmla="*/ 1903039 w 1932080"/>
                <a:gd name="connsiteY98" fmla="*/ 1255683 h 1996892"/>
                <a:gd name="connsiteX99" fmla="*/ 1931515 w 1932080"/>
                <a:gd name="connsiteY99" fmla="*/ 1377889 h 199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932080" h="1996892">
                  <a:moveTo>
                    <a:pt x="1931571" y="1377945"/>
                  </a:moveTo>
                  <a:cubicBezTo>
                    <a:pt x="1931236" y="1381456"/>
                    <a:pt x="1928896" y="1384465"/>
                    <a:pt x="1925664" y="1385803"/>
                  </a:cubicBezTo>
                  <a:cubicBezTo>
                    <a:pt x="1922376" y="1387140"/>
                    <a:pt x="1918698" y="1386583"/>
                    <a:pt x="1915912" y="1384298"/>
                  </a:cubicBezTo>
                  <a:lnTo>
                    <a:pt x="1865313" y="1342169"/>
                  </a:lnTo>
                  <a:cubicBezTo>
                    <a:pt x="1866316" y="1439522"/>
                    <a:pt x="1826193" y="1532863"/>
                    <a:pt x="1810311" y="1565909"/>
                  </a:cubicBezTo>
                  <a:lnTo>
                    <a:pt x="1800503" y="1584020"/>
                  </a:lnTo>
                  <a:cubicBezTo>
                    <a:pt x="1795990" y="1590985"/>
                    <a:pt x="1787018" y="1604137"/>
                    <a:pt x="1772752" y="1621523"/>
                  </a:cubicBezTo>
                  <a:cubicBezTo>
                    <a:pt x="1770746" y="1624031"/>
                    <a:pt x="1768573" y="1626594"/>
                    <a:pt x="1766343" y="1629269"/>
                  </a:cubicBezTo>
                  <a:cubicBezTo>
                    <a:pt x="1732072" y="1669670"/>
                    <a:pt x="1672501" y="1729130"/>
                    <a:pt x="1579940" y="1788422"/>
                  </a:cubicBezTo>
                  <a:cubicBezTo>
                    <a:pt x="1520369" y="1826539"/>
                    <a:pt x="1454557" y="1858860"/>
                    <a:pt x="1395432" y="1884438"/>
                  </a:cubicBezTo>
                  <a:cubicBezTo>
                    <a:pt x="1374590" y="1893466"/>
                    <a:pt x="1354585" y="1901602"/>
                    <a:pt x="1335972" y="1908902"/>
                  </a:cubicBezTo>
                  <a:cubicBezTo>
                    <a:pt x="1277237" y="1913527"/>
                    <a:pt x="1242910" y="1922554"/>
                    <a:pt x="1236947" y="1924226"/>
                  </a:cubicBezTo>
                  <a:cubicBezTo>
                    <a:pt x="1236334" y="1924393"/>
                    <a:pt x="1236056" y="1924505"/>
                    <a:pt x="1236056" y="1924505"/>
                  </a:cubicBezTo>
                  <a:cubicBezTo>
                    <a:pt x="1229202" y="1926678"/>
                    <a:pt x="1223573" y="1928517"/>
                    <a:pt x="1219282" y="1929855"/>
                  </a:cubicBezTo>
                  <a:cubicBezTo>
                    <a:pt x="1219171" y="1929910"/>
                    <a:pt x="1219115" y="1929910"/>
                    <a:pt x="1219004" y="1929966"/>
                  </a:cubicBezTo>
                  <a:cubicBezTo>
                    <a:pt x="1215772" y="1930913"/>
                    <a:pt x="1212651" y="1931861"/>
                    <a:pt x="1209586" y="1932864"/>
                  </a:cubicBezTo>
                  <a:cubicBezTo>
                    <a:pt x="1209475" y="1932864"/>
                    <a:pt x="1209419" y="1932864"/>
                    <a:pt x="1209363" y="1932864"/>
                  </a:cubicBezTo>
                  <a:cubicBezTo>
                    <a:pt x="1198608" y="1936263"/>
                    <a:pt x="1188689" y="1939830"/>
                    <a:pt x="1179717" y="1943396"/>
                  </a:cubicBezTo>
                  <a:cubicBezTo>
                    <a:pt x="1164281" y="1949637"/>
                    <a:pt x="1151408" y="1955990"/>
                    <a:pt x="1140709" y="1962120"/>
                  </a:cubicBezTo>
                  <a:cubicBezTo>
                    <a:pt x="1120870" y="1973544"/>
                    <a:pt x="1108555" y="1984076"/>
                    <a:pt x="1101756" y="1990819"/>
                  </a:cubicBezTo>
                  <a:cubicBezTo>
                    <a:pt x="1100586" y="1989871"/>
                    <a:pt x="1099472" y="1989036"/>
                    <a:pt x="1098246" y="1988200"/>
                  </a:cubicBezTo>
                  <a:cubicBezTo>
                    <a:pt x="1092784" y="1984410"/>
                    <a:pt x="1086878" y="1981290"/>
                    <a:pt x="1080581" y="1978893"/>
                  </a:cubicBezTo>
                  <a:cubicBezTo>
                    <a:pt x="1071776" y="1975606"/>
                    <a:pt x="1062191" y="1973767"/>
                    <a:pt x="1052272" y="1973767"/>
                  </a:cubicBezTo>
                  <a:lnTo>
                    <a:pt x="983394" y="1973767"/>
                  </a:lnTo>
                  <a:cubicBezTo>
                    <a:pt x="961383" y="1973767"/>
                    <a:pt x="941433" y="1982627"/>
                    <a:pt x="926889" y="1996893"/>
                  </a:cubicBezTo>
                  <a:cubicBezTo>
                    <a:pt x="918474" y="1991432"/>
                    <a:pt x="902926" y="1982014"/>
                    <a:pt x="880469" y="1971259"/>
                  </a:cubicBezTo>
                  <a:cubicBezTo>
                    <a:pt x="871497" y="1965798"/>
                    <a:pt x="862692" y="1960337"/>
                    <a:pt x="854222" y="1954597"/>
                  </a:cubicBezTo>
                  <a:cubicBezTo>
                    <a:pt x="849541" y="1951476"/>
                    <a:pt x="844971" y="1948356"/>
                    <a:pt x="840402" y="1945179"/>
                  </a:cubicBezTo>
                  <a:cubicBezTo>
                    <a:pt x="807914" y="1922610"/>
                    <a:pt x="779103" y="1898927"/>
                    <a:pt x="753748" y="1875132"/>
                  </a:cubicBezTo>
                  <a:cubicBezTo>
                    <a:pt x="633324" y="1762621"/>
                    <a:pt x="589134" y="1649052"/>
                    <a:pt x="588577" y="1647547"/>
                  </a:cubicBezTo>
                  <a:cubicBezTo>
                    <a:pt x="587239" y="1644092"/>
                    <a:pt x="583951" y="1641640"/>
                    <a:pt x="580218" y="1641417"/>
                  </a:cubicBezTo>
                  <a:cubicBezTo>
                    <a:pt x="368849" y="1627987"/>
                    <a:pt x="134522" y="1578781"/>
                    <a:pt x="101086" y="1571593"/>
                  </a:cubicBezTo>
                  <a:lnTo>
                    <a:pt x="76846" y="1567023"/>
                  </a:lnTo>
                  <a:cubicBezTo>
                    <a:pt x="60239" y="1532362"/>
                    <a:pt x="52772" y="1490623"/>
                    <a:pt x="49428" y="1464042"/>
                  </a:cubicBezTo>
                  <a:cubicBezTo>
                    <a:pt x="37893" y="1482097"/>
                    <a:pt x="31206" y="1496474"/>
                    <a:pt x="31095" y="1496641"/>
                  </a:cubicBezTo>
                  <a:cubicBezTo>
                    <a:pt x="29367" y="1500375"/>
                    <a:pt x="25522" y="1502548"/>
                    <a:pt x="21510" y="1502214"/>
                  </a:cubicBezTo>
                  <a:cubicBezTo>
                    <a:pt x="17498" y="1501824"/>
                    <a:pt x="14098" y="1498926"/>
                    <a:pt x="13151" y="1495025"/>
                  </a:cubicBezTo>
                  <a:cubicBezTo>
                    <a:pt x="12259" y="1491459"/>
                    <a:pt x="-8638" y="1408260"/>
                    <a:pt x="15380" y="1335928"/>
                  </a:cubicBezTo>
                  <a:cubicBezTo>
                    <a:pt x="34215" y="1279478"/>
                    <a:pt x="68598" y="1222693"/>
                    <a:pt x="82752" y="1200347"/>
                  </a:cubicBezTo>
                  <a:cubicBezTo>
                    <a:pt x="22011" y="1172595"/>
                    <a:pt x="1616" y="1125061"/>
                    <a:pt x="780" y="1122888"/>
                  </a:cubicBezTo>
                  <a:cubicBezTo>
                    <a:pt x="-613" y="1119711"/>
                    <a:pt x="-112" y="1115978"/>
                    <a:pt x="2061" y="1113303"/>
                  </a:cubicBezTo>
                  <a:cubicBezTo>
                    <a:pt x="4179" y="1110572"/>
                    <a:pt x="7578" y="1109179"/>
                    <a:pt x="11033" y="1109736"/>
                  </a:cubicBezTo>
                  <a:cubicBezTo>
                    <a:pt x="210588" y="1140163"/>
                    <a:pt x="387629" y="1030494"/>
                    <a:pt x="438618" y="939494"/>
                  </a:cubicBezTo>
                  <a:cubicBezTo>
                    <a:pt x="465590" y="891458"/>
                    <a:pt x="505656" y="746515"/>
                    <a:pt x="535637" y="628376"/>
                  </a:cubicBezTo>
                  <a:lnTo>
                    <a:pt x="535637" y="628376"/>
                  </a:lnTo>
                  <a:cubicBezTo>
                    <a:pt x="535637" y="628376"/>
                    <a:pt x="543383" y="597671"/>
                    <a:pt x="543383" y="597671"/>
                  </a:cubicBezTo>
                  <a:cubicBezTo>
                    <a:pt x="559209" y="534032"/>
                    <a:pt x="571190" y="482597"/>
                    <a:pt x="574979" y="465712"/>
                  </a:cubicBezTo>
                  <a:cubicBezTo>
                    <a:pt x="575314" y="464598"/>
                    <a:pt x="575537" y="463594"/>
                    <a:pt x="575704" y="462814"/>
                  </a:cubicBezTo>
                  <a:cubicBezTo>
                    <a:pt x="574255" y="459359"/>
                    <a:pt x="572527" y="455291"/>
                    <a:pt x="570466" y="450889"/>
                  </a:cubicBezTo>
                  <a:lnTo>
                    <a:pt x="569908" y="449552"/>
                  </a:lnTo>
                  <a:lnTo>
                    <a:pt x="561271" y="431719"/>
                  </a:lnTo>
                  <a:cubicBezTo>
                    <a:pt x="546281" y="402185"/>
                    <a:pt x="524659" y="367133"/>
                    <a:pt x="505211" y="359610"/>
                  </a:cubicBezTo>
                  <a:cubicBezTo>
                    <a:pt x="470048" y="345901"/>
                    <a:pt x="392477" y="364458"/>
                    <a:pt x="391753" y="364570"/>
                  </a:cubicBezTo>
                  <a:cubicBezTo>
                    <a:pt x="389914" y="365015"/>
                    <a:pt x="388075" y="364960"/>
                    <a:pt x="386347" y="364347"/>
                  </a:cubicBezTo>
                  <a:cubicBezTo>
                    <a:pt x="384397" y="363734"/>
                    <a:pt x="382614" y="362396"/>
                    <a:pt x="381388" y="360613"/>
                  </a:cubicBezTo>
                  <a:cubicBezTo>
                    <a:pt x="379214" y="357214"/>
                    <a:pt x="379270" y="352867"/>
                    <a:pt x="381666" y="349635"/>
                  </a:cubicBezTo>
                  <a:cubicBezTo>
                    <a:pt x="384731" y="345344"/>
                    <a:pt x="458234" y="246709"/>
                    <a:pt x="557872" y="245372"/>
                  </a:cubicBezTo>
                  <a:cubicBezTo>
                    <a:pt x="655113" y="244146"/>
                    <a:pt x="721817" y="281315"/>
                    <a:pt x="750683" y="301321"/>
                  </a:cubicBezTo>
                  <a:cubicBezTo>
                    <a:pt x="750237" y="283433"/>
                    <a:pt x="748120" y="259805"/>
                    <a:pt x="741488" y="246486"/>
                  </a:cubicBezTo>
                  <a:cubicBezTo>
                    <a:pt x="731736" y="226871"/>
                    <a:pt x="687490" y="186581"/>
                    <a:pt x="671274" y="172650"/>
                  </a:cubicBezTo>
                  <a:cubicBezTo>
                    <a:pt x="668097" y="169919"/>
                    <a:pt x="667039" y="165405"/>
                    <a:pt x="668655" y="161560"/>
                  </a:cubicBezTo>
                  <a:cubicBezTo>
                    <a:pt x="670271" y="157771"/>
                    <a:pt x="674172" y="155319"/>
                    <a:pt x="678407" y="155820"/>
                  </a:cubicBezTo>
                  <a:cubicBezTo>
                    <a:pt x="682029" y="156155"/>
                    <a:pt x="766732" y="164959"/>
                    <a:pt x="817108" y="199064"/>
                  </a:cubicBezTo>
                  <a:cubicBezTo>
                    <a:pt x="850656" y="221800"/>
                    <a:pt x="884871" y="263483"/>
                    <a:pt x="904208" y="289284"/>
                  </a:cubicBezTo>
                  <a:cubicBezTo>
                    <a:pt x="904041" y="270393"/>
                    <a:pt x="901255" y="242307"/>
                    <a:pt x="890277" y="210097"/>
                  </a:cubicBezTo>
                  <a:cubicBezTo>
                    <a:pt x="869547" y="148910"/>
                    <a:pt x="785456" y="16060"/>
                    <a:pt x="784620" y="14778"/>
                  </a:cubicBezTo>
                  <a:cubicBezTo>
                    <a:pt x="782391" y="11267"/>
                    <a:pt x="782614" y="6809"/>
                    <a:pt x="785178" y="3633"/>
                  </a:cubicBezTo>
                  <a:cubicBezTo>
                    <a:pt x="787852" y="401"/>
                    <a:pt x="792143" y="-825"/>
                    <a:pt x="795988" y="568"/>
                  </a:cubicBezTo>
                  <a:cubicBezTo>
                    <a:pt x="800056" y="2073"/>
                    <a:pt x="842519" y="17676"/>
                    <a:pt x="894400" y="42864"/>
                  </a:cubicBezTo>
                  <a:lnTo>
                    <a:pt x="894456" y="42864"/>
                  </a:lnTo>
                  <a:lnTo>
                    <a:pt x="914016" y="52560"/>
                  </a:lnTo>
                  <a:lnTo>
                    <a:pt x="914071" y="52560"/>
                  </a:lnTo>
                  <a:lnTo>
                    <a:pt x="948677" y="71117"/>
                  </a:lnTo>
                  <a:lnTo>
                    <a:pt x="969742" y="83488"/>
                  </a:lnTo>
                  <a:cubicBezTo>
                    <a:pt x="1021957" y="115308"/>
                    <a:pt x="1070439" y="153981"/>
                    <a:pt x="1089497" y="195497"/>
                  </a:cubicBezTo>
                  <a:cubicBezTo>
                    <a:pt x="1104710" y="228598"/>
                    <a:pt x="1107608" y="282485"/>
                    <a:pt x="1107831" y="314528"/>
                  </a:cubicBezTo>
                  <a:cubicBezTo>
                    <a:pt x="1118418" y="303215"/>
                    <a:pt x="1133297" y="288504"/>
                    <a:pt x="1150739" y="274182"/>
                  </a:cubicBezTo>
                  <a:lnTo>
                    <a:pt x="1172083" y="258077"/>
                  </a:lnTo>
                  <a:lnTo>
                    <a:pt x="1172083" y="258077"/>
                  </a:lnTo>
                  <a:cubicBezTo>
                    <a:pt x="1187964" y="246932"/>
                    <a:pt x="1205072" y="237236"/>
                    <a:pt x="1222682" y="230995"/>
                  </a:cubicBezTo>
                  <a:cubicBezTo>
                    <a:pt x="1237059" y="225868"/>
                    <a:pt x="1252439" y="222246"/>
                    <a:pt x="1267708" y="219682"/>
                  </a:cubicBezTo>
                  <a:lnTo>
                    <a:pt x="1287101" y="216896"/>
                  </a:lnTo>
                  <a:cubicBezTo>
                    <a:pt x="1335359" y="211323"/>
                    <a:pt x="1377822" y="215391"/>
                    <a:pt x="1380442" y="215558"/>
                  </a:cubicBezTo>
                  <a:cubicBezTo>
                    <a:pt x="1384398" y="215949"/>
                    <a:pt x="1387742" y="218791"/>
                    <a:pt x="1388745" y="222691"/>
                  </a:cubicBezTo>
                  <a:cubicBezTo>
                    <a:pt x="1389748" y="226536"/>
                    <a:pt x="1388299" y="230604"/>
                    <a:pt x="1385011" y="232945"/>
                  </a:cubicBezTo>
                  <a:cubicBezTo>
                    <a:pt x="1313125" y="283990"/>
                    <a:pt x="1271609" y="389256"/>
                    <a:pt x="1265479" y="405472"/>
                  </a:cubicBezTo>
                  <a:cubicBezTo>
                    <a:pt x="1266761" y="414389"/>
                    <a:pt x="1271553" y="448660"/>
                    <a:pt x="1280302" y="492851"/>
                  </a:cubicBezTo>
                  <a:cubicBezTo>
                    <a:pt x="1282643" y="504497"/>
                    <a:pt x="1285150" y="516868"/>
                    <a:pt x="1288048" y="529685"/>
                  </a:cubicBezTo>
                  <a:cubicBezTo>
                    <a:pt x="1295961" y="565016"/>
                    <a:pt x="1305880" y="603467"/>
                    <a:pt x="1318196" y="639131"/>
                  </a:cubicBezTo>
                  <a:cubicBezTo>
                    <a:pt x="1323267" y="654010"/>
                    <a:pt x="1345223" y="716200"/>
                    <a:pt x="1378268" y="787529"/>
                  </a:cubicBezTo>
                  <a:cubicBezTo>
                    <a:pt x="1426360" y="891402"/>
                    <a:pt x="1498135" y="1014668"/>
                    <a:pt x="1576040" y="1039633"/>
                  </a:cubicBezTo>
                  <a:cubicBezTo>
                    <a:pt x="1691336" y="1076468"/>
                    <a:pt x="1807135" y="1035398"/>
                    <a:pt x="1808305" y="1034952"/>
                  </a:cubicBezTo>
                  <a:cubicBezTo>
                    <a:pt x="1811370" y="1033893"/>
                    <a:pt x="1814936" y="1034395"/>
                    <a:pt x="1817444" y="1036401"/>
                  </a:cubicBezTo>
                  <a:cubicBezTo>
                    <a:pt x="1820063" y="1038463"/>
                    <a:pt x="1821456" y="1041695"/>
                    <a:pt x="1821066" y="1045039"/>
                  </a:cubicBezTo>
                  <a:cubicBezTo>
                    <a:pt x="1816274" y="1090901"/>
                    <a:pt x="1792033" y="1122108"/>
                    <a:pt x="1777990" y="1136652"/>
                  </a:cubicBezTo>
                  <a:cubicBezTo>
                    <a:pt x="1781334" y="1138658"/>
                    <a:pt x="1785290" y="1141222"/>
                    <a:pt x="1789916" y="1144175"/>
                  </a:cubicBezTo>
                  <a:cubicBezTo>
                    <a:pt x="1796770" y="1148800"/>
                    <a:pt x="1804906" y="1154429"/>
                    <a:pt x="1813766" y="1161116"/>
                  </a:cubicBezTo>
                  <a:cubicBezTo>
                    <a:pt x="1836725" y="1178446"/>
                    <a:pt x="1864310" y="1202799"/>
                    <a:pt x="1887993" y="1233336"/>
                  </a:cubicBezTo>
                  <a:cubicBezTo>
                    <a:pt x="1893733" y="1240692"/>
                    <a:pt x="1898692" y="1248215"/>
                    <a:pt x="1903039" y="1255683"/>
                  </a:cubicBezTo>
                  <a:cubicBezTo>
                    <a:pt x="1937812" y="1315476"/>
                    <a:pt x="1931794" y="1375047"/>
                    <a:pt x="1931515" y="137788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EAACEDF-829D-FDF4-62C5-79B7FF7BAAFD}"/>
                </a:ext>
              </a:extLst>
            </p:cNvPr>
            <p:cNvSpPr/>
            <p:nvPr/>
          </p:nvSpPr>
          <p:spPr>
            <a:xfrm>
              <a:off x="8836155" y="2110260"/>
              <a:ext cx="675175" cy="1300840"/>
            </a:xfrm>
            <a:custGeom>
              <a:avLst/>
              <a:gdLst>
                <a:gd name="connsiteX0" fmla="*/ 798440 w 840401"/>
                <a:gd name="connsiteY0" fmla="*/ 1553978 h 1619176"/>
                <a:gd name="connsiteX1" fmla="*/ 792812 w 840401"/>
                <a:gd name="connsiteY1" fmla="*/ 1543724 h 1619176"/>
                <a:gd name="connsiteX2" fmla="*/ 792756 w 840401"/>
                <a:gd name="connsiteY2" fmla="*/ 1543724 h 1619176"/>
                <a:gd name="connsiteX3" fmla="*/ 737588 w 840401"/>
                <a:gd name="connsiteY3" fmla="*/ 1432439 h 1619176"/>
                <a:gd name="connsiteX4" fmla="*/ 737421 w 840401"/>
                <a:gd name="connsiteY4" fmla="*/ 1432049 h 1619176"/>
                <a:gd name="connsiteX5" fmla="*/ 737421 w 840401"/>
                <a:gd name="connsiteY5" fmla="*/ 1431882 h 1619176"/>
                <a:gd name="connsiteX6" fmla="*/ 685094 w 840401"/>
                <a:gd name="connsiteY6" fmla="*/ 1169357 h 1619176"/>
                <a:gd name="connsiteX7" fmla="*/ 684927 w 840401"/>
                <a:gd name="connsiteY7" fmla="*/ 1169190 h 1619176"/>
                <a:gd name="connsiteX8" fmla="*/ 647423 w 840401"/>
                <a:gd name="connsiteY8" fmla="*/ 1109898 h 1619176"/>
                <a:gd name="connsiteX9" fmla="*/ 615158 w 840401"/>
                <a:gd name="connsiteY9" fmla="*/ 1008477 h 1619176"/>
                <a:gd name="connsiteX10" fmla="*/ 613653 w 840401"/>
                <a:gd name="connsiteY10" fmla="*/ 1000229 h 1619176"/>
                <a:gd name="connsiteX11" fmla="*/ 612316 w 840401"/>
                <a:gd name="connsiteY11" fmla="*/ 991870 h 1619176"/>
                <a:gd name="connsiteX12" fmla="*/ 608917 w 840401"/>
                <a:gd name="connsiteY12" fmla="*/ 958936 h 1619176"/>
                <a:gd name="connsiteX13" fmla="*/ 608861 w 840401"/>
                <a:gd name="connsiteY13" fmla="*/ 929903 h 1619176"/>
                <a:gd name="connsiteX14" fmla="*/ 615158 w 840401"/>
                <a:gd name="connsiteY14" fmla="*/ 891062 h 1619176"/>
                <a:gd name="connsiteX15" fmla="*/ 622124 w 840401"/>
                <a:gd name="connsiteY15" fmla="*/ 872394 h 1619176"/>
                <a:gd name="connsiteX16" fmla="*/ 650098 w 840401"/>
                <a:gd name="connsiteY16" fmla="*/ 828371 h 1619176"/>
                <a:gd name="connsiteX17" fmla="*/ 653664 w 840401"/>
                <a:gd name="connsiteY17" fmla="*/ 824358 h 1619176"/>
                <a:gd name="connsiteX18" fmla="*/ 693620 w 840401"/>
                <a:gd name="connsiteY18" fmla="*/ 790588 h 1619176"/>
                <a:gd name="connsiteX19" fmla="*/ 702647 w 840401"/>
                <a:gd name="connsiteY19" fmla="*/ 785071 h 1619176"/>
                <a:gd name="connsiteX20" fmla="*/ 703261 w 840401"/>
                <a:gd name="connsiteY20" fmla="*/ 784737 h 1619176"/>
                <a:gd name="connsiteX21" fmla="*/ 705267 w 840401"/>
                <a:gd name="connsiteY21" fmla="*/ 783678 h 1619176"/>
                <a:gd name="connsiteX22" fmla="*/ 708276 w 840401"/>
                <a:gd name="connsiteY22" fmla="*/ 782118 h 1619176"/>
                <a:gd name="connsiteX23" fmla="*/ 709836 w 840401"/>
                <a:gd name="connsiteY23" fmla="*/ 781338 h 1619176"/>
                <a:gd name="connsiteX24" fmla="*/ 710059 w 840401"/>
                <a:gd name="connsiteY24" fmla="*/ 781226 h 1619176"/>
                <a:gd name="connsiteX25" fmla="*/ 699917 w 840401"/>
                <a:gd name="connsiteY25" fmla="*/ 779833 h 1619176"/>
                <a:gd name="connsiteX26" fmla="*/ 694957 w 840401"/>
                <a:gd name="connsiteY26" fmla="*/ 778886 h 1619176"/>
                <a:gd name="connsiteX27" fmla="*/ 692505 w 840401"/>
                <a:gd name="connsiteY27" fmla="*/ 778440 h 1619176"/>
                <a:gd name="connsiteX28" fmla="*/ 692450 w 840401"/>
                <a:gd name="connsiteY28" fmla="*/ 778440 h 1619176"/>
                <a:gd name="connsiteX29" fmla="*/ 643690 w 840401"/>
                <a:gd name="connsiteY29" fmla="*/ 763171 h 1619176"/>
                <a:gd name="connsiteX30" fmla="*/ 589134 w 840401"/>
                <a:gd name="connsiteY30" fmla="*/ 727117 h 1619176"/>
                <a:gd name="connsiteX31" fmla="*/ 570800 w 840401"/>
                <a:gd name="connsiteY31" fmla="*/ 703935 h 1619176"/>
                <a:gd name="connsiteX32" fmla="*/ 566175 w 840401"/>
                <a:gd name="connsiteY32" fmla="*/ 695743 h 1619176"/>
                <a:gd name="connsiteX33" fmla="*/ 562274 w 840401"/>
                <a:gd name="connsiteY33" fmla="*/ 687495 h 1619176"/>
                <a:gd name="connsiteX34" fmla="*/ 552020 w 840401"/>
                <a:gd name="connsiteY34" fmla="*/ 621460 h 1619176"/>
                <a:gd name="connsiteX35" fmla="*/ 558819 w 840401"/>
                <a:gd name="connsiteY35" fmla="*/ 579777 h 1619176"/>
                <a:gd name="connsiteX36" fmla="*/ 559488 w 840401"/>
                <a:gd name="connsiteY36" fmla="*/ 577047 h 1619176"/>
                <a:gd name="connsiteX37" fmla="*/ 559711 w 840401"/>
                <a:gd name="connsiteY37" fmla="*/ 576155 h 1619176"/>
                <a:gd name="connsiteX38" fmla="*/ 560992 w 840401"/>
                <a:gd name="connsiteY38" fmla="*/ 571140 h 1619176"/>
                <a:gd name="connsiteX39" fmla="*/ 561327 w 840401"/>
                <a:gd name="connsiteY39" fmla="*/ 569802 h 1619176"/>
                <a:gd name="connsiteX40" fmla="*/ 566676 w 840401"/>
                <a:gd name="connsiteY40" fmla="*/ 548682 h 1619176"/>
                <a:gd name="connsiteX41" fmla="*/ 577933 w 840401"/>
                <a:gd name="connsiteY41" fmla="*/ 502987 h 1619176"/>
                <a:gd name="connsiteX42" fmla="*/ 593536 w 840401"/>
                <a:gd name="connsiteY42" fmla="*/ 437955 h 1619176"/>
                <a:gd name="connsiteX43" fmla="*/ 618278 w 840401"/>
                <a:gd name="connsiteY43" fmla="*/ 332354 h 1619176"/>
                <a:gd name="connsiteX44" fmla="*/ 629702 w 840401"/>
                <a:gd name="connsiteY44" fmla="*/ 282424 h 1619176"/>
                <a:gd name="connsiteX45" fmla="*/ 650209 w 840401"/>
                <a:gd name="connsiteY45" fmla="*/ 191646 h 1619176"/>
                <a:gd name="connsiteX46" fmla="*/ 653999 w 840401"/>
                <a:gd name="connsiteY46" fmla="*/ 174706 h 1619176"/>
                <a:gd name="connsiteX47" fmla="*/ 665311 w 840401"/>
                <a:gd name="connsiteY47" fmla="*/ 123438 h 1619176"/>
                <a:gd name="connsiteX48" fmla="*/ 610588 w 840401"/>
                <a:gd name="connsiteY48" fmla="*/ 45533 h 1619176"/>
                <a:gd name="connsiteX49" fmla="*/ 526665 w 840401"/>
                <a:gd name="connsiteY49" fmla="*/ 116 h 1619176"/>
                <a:gd name="connsiteX50" fmla="*/ 405406 w 840401"/>
                <a:gd name="connsiteY50" fmla="*/ 31546 h 1619176"/>
                <a:gd name="connsiteX51" fmla="*/ 386347 w 840401"/>
                <a:gd name="connsiteY51" fmla="*/ 38344 h 1619176"/>
                <a:gd name="connsiteX52" fmla="*/ 391753 w 840401"/>
                <a:gd name="connsiteY52" fmla="*/ 38567 h 1619176"/>
                <a:gd name="connsiteX53" fmla="*/ 392143 w 840401"/>
                <a:gd name="connsiteY53" fmla="*/ 38512 h 1619176"/>
                <a:gd name="connsiteX54" fmla="*/ 392533 w 840401"/>
                <a:gd name="connsiteY54" fmla="*/ 38400 h 1619176"/>
                <a:gd name="connsiteX55" fmla="*/ 393090 w 840401"/>
                <a:gd name="connsiteY55" fmla="*/ 38289 h 1619176"/>
                <a:gd name="connsiteX56" fmla="*/ 398997 w 840401"/>
                <a:gd name="connsiteY56" fmla="*/ 37007 h 1619176"/>
                <a:gd name="connsiteX57" fmla="*/ 400390 w 840401"/>
                <a:gd name="connsiteY57" fmla="*/ 36728 h 1619176"/>
                <a:gd name="connsiteX58" fmla="*/ 403455 w 840401"/>
                <a:gd name="connsiteY58" fmla="*/ 36115 h 1619176"/>
                <a:gd name="connsiteX59" fmla="*/ 405127 w 840401"/>
                <a:gd name="connsiteY59" fmla="*/ 35781 h 1619176"/>
                <a:gd name="connsiteX60" fmla="*/ 408805 w 840401"/>
                <a:gd name="connsiteY60" fmla="*/ 35112 h 1619176"/>
                <a:gd name="connsiteX61" fmla="*/ 409585 w 840401"/>
                <a:gd name="connsiteY61" fmla="*/ 34945 h 1619176"/>
                <a:gd name="connsiteX62" fmla="*/ 417498 w 840401"/>
                <a:gd name="connsiteY62" fmla="*/ 33552 h 1619176"/>
                <a:gd name="connsiteX63" fmla="*/ 429256 w 840401"/>
                <a:gd name="connsiteY63" fmla="*/ 31769 h 1619176"/>
                <a:gd name="connsiteX64" fmla="*/ 435888 w 840401"/>
                <a:gd name="connsiteY64" fmla="*/ 30877 h 1619176"/>
                <a:gd name="connsiteX65" fmla="*/ 439175 w 840401"/>
                <a:gd name="connsiteY65" fmla="*/ 30487 h 1619176"/>
                <a:gd name="connsiteX66" fmla="*/ 442519 w 840401"/>
                <a:gd name="connsiteY66" fmla="*/ 30097 h 1619176"/>
                <a:gd name="connsiteX67" fmla="*/ 448927 w 840401"/>
                <a:gd name="connsiteY67" fmla="*/ 29540 h 1619176"/>
                <a:gd name="connsiteX68" fmla="*/ 505211 w 840401"/>
                <a:gd name="connsiteY68" fmla="*/ 33608 h 1619176"/>
                <a:gd name="connsiteX69" fmla="*/ 512566 w 840401"/>
                <a:gd name="connsiteY69" fmla="*/ 37676 h 1619176"/>
                <a:gd name="connsiteX70" fmla="*/ 514071 w 840401"/>
                <a:gd name="connsiteY70" fmla="*/ 38734 h 1619176"/>
                <a:gd name="connsiteX71" fmla="*/ 516300 w 840401"/>
                <a:gd name="connsiteY71" fmla="*/ 40518 h 1619176"/>
                <a:gd name="connsiteX72" fmla="*/ 518696 w 840401"/>
                <a:gd name="connsiteY72" fmla="*/ 42635 h 1619176"/>
                <a:gd name="connsiteX73" fmla="*/ 537532 w 840401"/>
                <a:gd name="connsiteY73" fmla="*/ 65148 h 1619176"/>
                <a:gd name="connsiteX74" fmla="*/ 539984 w 840401"/>
                <a:gd name="connsiteY74" fmla="*/ 68715 h 1619176"/>
                <a:gd name="connsiteX75" fmla="*/ 543661 w 840401"/>
                <a:gd name="connsiteY75" fmla="*/ 74399 h 1619176"/>
                <a:gd name="connsiteX76" fmla="*/ 547674 w 840401"/>
                <a:gd name="connsiteY76" fmla="*/ 81030 h 1619176"/>
                <a:gd name="connsiteX77" fmla="*/ 551296 w 840401"/>
                <a:gd name="connsiteY77" fmla="*/ 87216 h 1619176"/>
                <a:gd name="connsiteX78" fmla="*/ 554807 w 840401"/>
                <a:gd name="connsiteY78" fmla="*/ 93457 h 1619176"/>
                <a:gd name="connsiteX79" fmla="*/ 556088 w 840401"/>
                <a:gd name="connsiteY79" fmla="*/ 95798 h 1619176"/>
                <a:gd name="connsiteX80" fmla="*/ 558373 w 840401"/>
                <a:gd name="connsiteY80" fmla="*/ 100144 h 1619176"/>
                <a:gd name="connsiteX81" fmla="*/ 561271 w 840401"/>
                <a:gd name="connsiteY81" fmla="*/ 105717 h 1619176"/>
                <a:gd name="connsiteX82" fmla="*/ 569908 w 840401"/>
                <a:gd name="connsiteY82" fmla="*/ 123549 h 1619176"/>
                <a:gd name="connsiteX83" fmla="*/ 570466 w 840401"/>
                <a:gd name="connsiteY83" fmla="*/ 124887 h 1619176"/>
                <a:gd name="connsiteX84" fmla="*/ 575704 w 840401"/>
                <a:gd name="connsiteY84" fmla="*/ 136812 h 1619176"/>
                <a:gd name="connsiteX85" fmla="*/ 574979 w 840401"/>
                <a:gd name="connsiteY85" fmla="*/ 139710 h 1619176"/>
                <a:gd name="connsiteX86" fmla="*/ 574589 w 840401"/>
                <a:gd name="connsiteY86" fmla="*/ 141382 h 1619176"/>
                <a:gd name="connsiteX87" fmla="*/ 573586 w 840401"/>
                <a:gd name="connsiteY87" fmla="*/ 145784 h 1619176"/>
                <a:gd name="connsiteX88" fmla="*/ 572026 w 840401"/>
                <a:gd name="connsiteY88" fmla="*/ 152694 h 1619176"/>
                <a:gd name="connsiteX89" fmla="*/ 571469 w 840401"/>
                <a:gd name="connsiteY89" fmla="*/ 155090 h 1619176"/>
                <a:gd name="connsiteX90" fmla="*/ 569741 w 840401"/>
                <a:gd name="connsiteY90" fmla="*/ 162557 h 1619176"/>
                <a:gd name="connsiteX91" fmla="*/ 568794 w 840401"/>
                <a:gd name="connsiteY91" fmla="*/ 166514 h 1619176"/>
                <a:gd name="connsiteX92" fmla="*/ 564447 w 840401"/>
                <a:gd name="connsiteY92" fmla="*/ 184959 h 1619176"/>
                <a:gd name="connsiteX93" fmla="*/ 563221 w 840401"/>
                <a:gd name="connsiteY93" fmla="*/ 190086 h 1619176"/>
                <a:gd name="connsiteX94" fmla="*/ 560491 w 840401"/>
                <a:gd name="connsiteY94" fmla="*/ 201621 h 1619176"/>
                <a:gd name="connsiteX95" fmla="*/ 556980 w 840401"/>
                <a:gd name="connsiteY95" fmla="*/ 216277 h 1619176"/>
                <a:gd name="connsiteX96" fmla="*/ 554472 w 840401"/>
                <a:gd name="connsiteY96" fmla="*/ 226586 h 1619176"/>
                <a:gd name="connsiteX97" fmla="*/ 553191 w 840401"/>
                <a:gd name="connsiteY97" fmla="*/ 231880 h 1619176"/>
                <a:gd name="connsiteX98" fmla="*/ 551797 w 840401"/>
                <a:gd name="connsiteY98" fmla="*/ 237509 h 1619176"/>
                <a:gd name="connsiteX99" fmla="*/ 546225 w 840401"/>
                <a:gd name="connsiteY99" fmla="*/ 260078 h 1619176"/>
                <a:gd name="connsiteX100" fmla="*/ 544832 w 840401"/>
                <a:gd name="connsiteY100" fmla="*/ 265762 h 1619176"/>
                <a:gd name="connsiteX101" fmla="*/ 543383 w 840401"/>
                <a:gd name="connsiteY101" fmla="*/ 271669 h 1619176"/>
                <a:gd name="connsiteX102" fmla="*/ 535637 w 840401"/>
                <a:gd name="connsiteY102" fmla="*/ 302318 h 1619176"/>
                <a:gd name="connsiteX103" fmla="*/ 535637 w 840401"/>
                <a:gd name="connsiteY103" fmla="*/ 302318 h 1619176"/>
                <a:gd name="connsiteX104" fmla="*/ 526721 w 840401"/>
                <a:gd name="connsiteY104" fmla="*/ 336979 h 1619176"/>
                <a:gd name="connsiteX105" fmla="*/ 522709 w 840401"/>
                <a:gd name="connsiteY105" fmla="*/ 352583 h 1619176"/>
                <a:gd name="connsiteX106" fmla="*/ 519644 w 840401"/>
                <a:gd name="connsiteY106" fmla="*/ 364006 h 1619176"/>
                <a:gd name="connsiteX107" fmla="*/ 516857 w 840401"/>
                <a:gd name="connsiteY107" fmla="*/ 374483 h 1619176"/>
                <a:gd name="connsiteX108" fmla="*/ 491056 w 840401"/>
                <a:gd name="connsiteY108" fmla="*/ 467211 h 1619176"/>
                <a:gd name="connsiteX109" fmla="*/ 489217 w 840401"/>
                <a:gd name="connsiteY109" fmla="*/ 473396 h 1619176"/>
                <a:gd name="connsiteX110" fmla="*/ 485985 w 840401"/>
                <a:gd name="connsiteY110" fmla="*/ 484207 h 1619176"/>
                <a:gd name="connsiteX111" fmla="*/ 478016 w 840401"/>
                <a:gd name="connsiteY111" fmla="*/ 510231 h 1619176"/>
                <a:gd name="connsiteX112" fmla="*/ 474840 w 840401"/>
                <a:gd name="connsiteY112" fmla="*/ 520206 h 1619176"/>
                <a:gd name="connsiteX113" fmla="*/ 464586 w 840401"/>
                <a:gd name="connsiteY113" fmla="*/ 550911 h 1619176"/>
                <a:gd name="connsiteX114" fmla="*/ 462469 w 840401"/>
                <a:gd name="connsiteY114" fmla="*/ 556985 h 1619176"/>
                <a:gd name="connsiteX115" fmla="*/ 457955 w 840401"/>
                <a:gd name="connsiteY115" fmla="*/ 569356 h 1619176"/>
                <a:gd name="connsiteX116" fmla="*/ 457676 w 840401"/>
                <a:gd name="connsiteY116" fmla="*/ 570081 h 1619176"/>
                <a:gd name="connsiteX117" fmla="*/ 455002 w 840401"/>
                <a:gd name="connsiteY117" fmla="*/ 577047 h 1619176"/>
                <a:gd name="connsiteX118" fmla="*/ 453553 w 840401"/>
                <a:gd name="connsiteY118" fmla="*/ 580780 h 1619176"/>
                <a:gd name="connsiteX119" fmla="*/ 450989 w 840401"/>
                <a:gd name="connsiteY119" fmla="*/ 587133 h 1619176"/>
                <a:gd name="connsiteX120" fmla="*/ 449318 w 840401"/>
                <a:gd name="connsiteY120" fmla="*/ 591201 h 1619176"/>
                <a:gd name="connsiteX121" fmla="*/ 446531 w 840401"/>
                <a:gd name="connsiteY121" fmla="*/ 597554 h 1619176"/>
                <a:gd name="connsiteX122" fmla="*/ 443076 w 840401"/>
                <a:gd name="connsiteY122" fmla="*/ 604910 h 1619176"/>
                <a:gd name="connsiteX123" fmla="*/ 441572 w 840401"/>
                <a:gd name="connsiteY123" fmla="*/ 607919 h 1619176"/>
                <a:gd name="connsiteX124" fmla="*/ 438618 w 840401"/>
                <a:gd name="connsiteY124" fmla="*/ 613491 h 1619176"/>
                <a:gd name="connsiteX125" fmla="*/ 428030 w 840401"/>
                <a:gd name="connsiteY125" fmla="*/ 630153 h 1619176"/>
                <a:gd name="connsiteX126" fmla="*/ 425021 w 840401"/>
                <a:gd name="connsiteY126" fmla="*/ 634222 h 1619176"/>
                <a:gd name="connsiteX127" fmla="*/ 414935 w 840401"/>
                <a:gd name="connsiteY127" fmla="*/ 646815 h 1619176"/>
                <a:gd name="connsiteX128" fmla="*/ 408916 w 840401"/>
                <a:gd name="connsiteY128" fmla="*/ 653614 h 1619176"/>
                <a:gd name="connsiteX129" fmla="*/ 403957 w 840401"/>
                <a:gd name="connsiteY129" fmla="*/ 658852 h 1619176"/>
                <a:gd name="connsiteX130" fmla="*/ 391641 w 840401"/>
                <a:gd name="connsiteY130" fmla="*/ 671001 h 1619176"/>
                <a:gd name="connsiteX131" fmla="*/ 385288 w 840401"/>
                <a:gd name="connsiteY131" fmla="*/ 676740 h 1619176"/>
                <a:gd name="connsiteX132" fmla="*/ 378323 w 840401"/>
                <a:gd name="connsiteY132" fmla="*/ 682759 h 1619176"/>
                <a:gd name="connsiteX133" fmla="*/ 371357 w 840401"/>
                <a:gd name="connsiteY133" fmla="*/ 688443 h 1619176"/>
                <a:gd name="connsiteX134" fmla="*/ 356367 w 840401"/>
                <a:gd name="connsiteY134" fmla="*/ 699867 h 1619176"/>
                <a:gd name="connsiteX135" fmla="*/ 350125 w 840401"/>
                <a:gd name="connsiteY135" fmla="*/ 704325 h 1619176"/>
                <a:gd name="connsiteX136" fmla="*/ 348509 w 840401"/>
                <a:gd name="connsiteY136" fmla="*/ 705439 h 1619176"/>
                <a:gd name="connsiteX137" fmla="*/ 341154 w 840401"/>
                <a:gd name="connsiteY137" fmla="*/ 710455 h 1619176"/>
                <a:gd name="connsiteX138" fmla="*/ 314461 w 840401"/>
                <a:gd name="connsiteY138" fmla="*/ 726727 h 1619176"/>
                <a:gd name="connsiteX139" fmla="*/ 306102 w 840401"/>
                <a:gd name="connsiteY139" fmla="*/ 731352 h 1619176"/>
                <a:gd name="connsiteX140" fmla="*/ 296016 w 840401"/>
                <a:gd name="connsiteY140" fmla="*/ 736646 h 1619176"/>
                <a:gd name="connsiteX141" fmla="*/ 281025 w 840401"/>
                <a:gd name="connsiteY141" fmla="*/ 743946 h 1619176"/>
                <a:gd name="connsiteX142" fmla="*/ 275564 w 840401"/>
                <a:gd name="connsiteY142" fmla="*/ 746398 h 1619176"/>
                <a:gd name="connsiteX143" fmla="*/ 256227 w 840401"/>
                <a:gd name="connsiteY143" fmla="*/ 754590 h 1619176"/>
                <a:gd name="connsiteX144" fmla="*/ 250265 w 840401"/>
                <a:gd name="connsiteY144" fmla="*/ 756930 h 1619176"/>
                <a:gd name="connsiteX145" fmla="*/ 188353 w 840401"/>
                <a:gd name="connsiteY145" fmla="*/ 776044 h 1619176"/>
                <a:gd name="connsiteX146" fmla="*/ 181499 w 840401"/>
                <a:gd name="connsiteY146" fmla="*/ 777604 h 1619176"/>
                <a:gd name="connsiteX147" fmla="*/ 167512 w 840401"/>
                <a:gd name="connsiteY147" fmla="*/ 780502 h 1619176"/>
                <a:gd name="connsiteX148" fmla="*/ 153413 w 840401"/>
                <a:gd name="connsiteY148" fmla="*/ 783010 h 1619176"/>
                <a:gd name="connsiteX149" fmla="*/ 146169 w 840401"/>
                <a:gd name="connsiteY149" fmla="*/ 784068 h 1619176"/>
                <a:gd name="connsiteX150" fmla="*/ 138924 w 840401"/>
                <a:gd name="connsiteY150" fmla="*/ 785071 h 1619176"/>
                <a:gd name="connsiteX151" fmla="*/ 117024 w 840401"/>
                <a:gd name="connsiteY151" fmla="*/ 787356 h 1619176"/>
                <a:gd name="connsiteX152" fmla="*/ 108665 w 840401"/>
                <a:gd name="connsiteY152" fmla="*/ 787969 h 1619176"/>
                <a:gd name="connsiteX153" fmla="*/ 94734 w 840401"/>
                <a:gd name="connsiteY153" fmla="*/ 788638 h 1619176"/>
                <a:gd name="connsiteX154" fmla="*/ 68598 w 840401"/>
                <a:gd name="connsiteY154" fmla="*/ 788749 h 1619176"/>
                <a:gd name="connsiteX155" fmla="*/ 58790 w 840401"/>
                <a:gd name="connsiteY155" fmla="*/ 788415 h 1619176"/>
                <a:gd name="connsiteX156" fmla="*/ 56729 w 840401"/>
                <a:gd name="connsiteY156" fmla="*/ 788304 h 1619176"/>
                <a:gd name="connsiteX157" fmla="*/ 34940 w 840401"/>
                <a:gd name="connsiteY157" fmla="*/ 786688 h 1619176"/>
                <a:gd name="connsiteX158" fmla="*/ 25856 w 840401"/>
                <a:gd name="connsiteY158" fmla="*/ 785684 h 1619176"/>
                <a:gd name="connsiteX159" fmla="*/ 20507 w 840401"/>
                <a:gd name="connsiteY159" fmla="*/ 785071 h 1619176"/>
                <a:gd name="connsiteX160" fmla="*/ 11033 w 840401"/>
                <a:gd name="connsiteY160" fmla="*/ 783734 h 1619176"/>
                <a:gd name="connsiteX161" fmla="*/ 2061 w 840401"/>
                <a:gd name="connsiteY161" fmla="*/ 787301 h 1619176"/>
                <a:gd name="connsiteX162" fmla="*/ 780 w 840401"/>
                <a:gd name="connsiteY162" fmla="*/ 796885 h 1619176"/>
                <a:gd name="connsiteX163" fmla="*/ 947 w 840401"/>
                <a:gd name="connsiteY163" fmla="*/ 797220 h 1619176"/>
                <a:gd name="connsiteX164" fmla="*/ 1170 w 840401"/>
                <a:gd name="connsiteY164" fmla="*/ 797777 h 1619176"/>
                <a:gd name="connsiteX165" fmla="*/ 2061 w 840401"/>
                <a:gd name="connsiteY165" fmla="*/ 799672 h 1619176"/>
                <a:gd name="connsiteX166" fmla="*/ 2674 w 840401"/>
                <a:gd name="connsiteY166" fmla="*/ 800953 h 1619176"/>
                <a:gd name="connsiteX167" fmla="*/ 2730 w 840401"/>
                <a:gd name="connsiteY167" fmla="*/ 801065 h 1619176"/>
                <a:gd name="connsiteX168" fmla="*/ 4123 w 840401"/>
                <a:gd name="connsiteY168" fmla="*/ 803740 h 1619176"/>
                <a:gd name="connsiteX169" fmla="*/ 37670 w 840401"/>
                <a:gd name="connsiteY169" fmla="*/ 845144 h 1619176"/>
                <a:gd name="connsiteX170" fmla="*/ 40624 w 840401"/>
                <a:gd name="connsiteY170" fmla="*/ 847652 h 1619176"/>
                <a:gd name="connsiteX171" fmla="*/ 44413 w 840401"/>
                <a:gd name="connsiteY171" fmla="*/ 850828 h 1619176"/>
                <a:gd name="connsiteX172" fmla="*/ 48481 w 840401"/>
                <a:gd name="connsiteY172" fmla="*/ 853949 h 1619176"/>
                <a:gd name="connsiteX173" fmla="*/ 52716 w 840401"/>
                <a:gd name="connsiteY173" fmla="*/ 857069 h 1619176"/>
                <a:gd name="connsiteX174" fmla="*/ 57174 w 840401"/>
                <a:gd name="connsiteY174" fmla="*/ 860134 h 1619176"/>
                <a:gd name="connsiteX175" fmla="*/ 57230 w 840401"/>
                <a:gd name="connsiteY175" fmla="*/ 860190 h 1619176"/>
                <a:gd name="connsiteX176" fmla="*/ 63416 w 840401"/>
                <a:gd name="connsiteY176" fmla="*/ 864091 h 1619176"/>
                <a:gd name="connsiteX177" fmla="*/ 69267 w 840401"/>
                <a:gd name="connsiteY177" fmla="*/ 867490 h 1619176"/>
                <a:gd name="connsiteX178" fmla="*/ 75230 w 840401"/>
                <a:gd name="connsiteY178" fmla="*/ 870667 h 1619176"/>
                <a:gd name="connsiteX179" fmla="*/ 82753 w 840401"/>
                <a:gd name="connsiteY179" fmla="*/ 874344 h 1619176"/>
                <a:gd name="connsiteX180" fmla="*/ 68152 w 840401"/>
                <a:gd name="connsiteY180" fmla="*/ 898307 h 1619176"/>
                <a:gd name="connsiteX181" fmla="*/ 63694 w 840401"/>
                <a:gd name="connsiteY181" fmla="*/ 905997 h 1619176"/>
                <a:gd name="connsiteX182" fmla="*/ 57899 w 840401"/>
                <a:gd name="connsiteY182" fmla="*/ 916306 h 1619176"/>
                <a:gd name="connsiteX183" fmla="*/ 54221 w 840401"/>
                <a:gd name="connsiteY183" fmla="*/ 923105 h 1619176"/>
                <a:gd name="connsiteX184" fmla="*/ 49261 w 840401"/>
                <a:gd name="connsiteY184" fmla="*/ 932355 h 1619176"/>
                <a:gd name="connsiteX185" fmla="*/ 44302 w 840401"/>
                <a:gd name="connsiteY185" fmla="*/ 942051 h 1619176"/>
                <a:gd name="connsiteX186" fmla="*/ 39342 w 840401"/>
                <a:gd name="connsiteY186" fmla="*/ 952082 h 1619176"/>
                <a:gd name="connsiteX187" fmla="*/ 34995 w 840401"/>
                <a:gd name="connsiteY187" fmla="*/ 961221 h 1619176"/>
                <a:gd name="connsiteX188" fmla="*/ 33714 w 840401"/>
                <a:gd name="connsiteY188" fmla="*/ 964007 h 1619176"/>
                <a:gd name="connsiteX189" fmla="*/ 29813 w 840401"/>
                <a:gd name="connsiteY189" fmla="*/ 972868 h 1619176"/>
                <a:gd name="connsiteX190" fmla="*/ 29701 w 840401"/>
                <a:gd name="connsiteY190" fmla="*/ 973035 h 1619176"/>
                <a:gd name="connsiteX191" fmla="*/ 29590 w 840401"/>
                <a:gd name="connsiteY191" fmla="*/ 973258 h 1619176"/>
                <a:gd name="connsiteX192" fmla="*/ 26581 w 840401"/>
                <a:gd name="connsiteY192" fmla="*/ 980279 h 1619176"/>
                <a:gd name="connsiteX193" fmla="*/ 23126 w 840401"/>
                <a:gd name="connsiteY193" fmla="*/ 988805 h 1619176"/>
                <a:gd name="connsiteX194" fmla="*/ 15380 w 840401"/>
                <a:gd name="connsiteY194" fmla="*/ 1009925 h 1619176"/>
                <a:gd name="connsiteX195" fmla="*/ 13151 w 840401"/>
                <a:gd name="connsiteY195" fmla="*/ 1169023 h 1619176"/>
                <a:gd name="connsiteX196" fmla="*/ 21510 w 840401"/>
                <a:gd name="connsiteY196" fmla="*/ 1176212 h 1619176"/>
                <a:gd name="connsiteX197" fmla="*/ 31095 w 840401"/>
                <a:gd name="connsiteY197" fmla="*/ 1170639 h 1619176"/>
                <a:gd name="connsiteX198" fmla="*/ 49428 w 840401"/>
                <a:gd name="connsiteY198" fmla="*/ 1138040 h 1619176"/>
                <a:gd name="connsiteX199" fmla="*/ 76846 w 840401"/>
                <a:gd name="connsiteY199" fmla="*/ 1241021 h 1619176"/>
                <a:gd name="connsiteX200" fmla="*/ 101086 w 840401"/>
                <a:gd name="connsiteY200" fmla="*/ 1245590 h 1619176"/>
                <a:gd name="connsiteX201" fmla="*/ 580218 w 840401"/>
                <a:gd name="connsiteY201" fmla="*/ 1315415 h 1619176"/>
                <a:gd name="connsiteX202" fmla="*/ 588577 w 840401"/>
                <a:gd name="connsiteY202" fmla="*/ 1321545 h 1619176"/>
                <a:gd name="connsiteX203" fmla="*/ 588855 w 840401"/>
                <a:gd name="connsiteY203" fmla="*/ 1322269 h 1619176"/>
                <a:gd name="connsiteX204" fmla="*/ 589190 w 840401"/>
                <a:gd name="connsiteY204" fmla="*/ 1323105 h 1619176"/>
                <a:gd name="connsiteX205" fmla="*/ 592923 w 840401"/>
                <a:gd name="connsiteY205" fmla="*/ 1331687 h 1619176"/>
                <a:gd name="connsiteX206" fmla="*/ 593703 w 840401"/>
                <a:gd name="connsiteY206" fmla="*/ 1333470 h 1619176"/>
                <a:gd name="connsiteX207" fmla="*/ 595431 w 840401"/>
                <a:gd name="connsiteY207" fmla="*/ 1337204 h 1619176"/>
                <a:gd name="connsiteX208" fmla="*/ 597716 w 840401"/>
                <a:gd name="connsiteY208" fmla="*/ 1341941 h 1619176"/>
                <a:gd name="connsiteX209" fmla="*/ 599610 w 840401"/>
                <a:gd name="connsiteY209" fmla="*/ 1345897 h 1619176"/>
                <a:gd name="connsiteX210" fmla="*/ 611313 w 840401"/>
                <a:gd name="connsiteY210" fmla="*/ 1368132 h 1619176"/>
                <a:gd name="connsiteX211" fmla="*/ 613709 w 840401"/>
                <a:gd name="connsiteY211" fmla="*/ 1372423 h 1619176"/>
                <a:gd name="connsiteX212" fmla="*/ 644860 w 840401"/>
                <a:gd name="connsiteY212" fmla="*/ 1422520 h 1619176"/>
                <a:gd name="connsiteX213" fmla="*/ 669491 w 840401"/>
                <a:gd name="connsiteY213" fmla="*/ 1456457 h 1619176"/>
                <a:gd name="connsiteX214" fmla="*/ 693843 w 840401"/>
                <a:gd name="connsiteY214" fmla="*/ 1486438 h 1619176"/>
                <a:gd name="connsiteX215" fmla="*/ 701421 w 840401"/>
                <a:gd name="connsiteY215" fmla="*/ 1495242 h 1619176"/>
                <a:gd name="connsiteX216" fmla="*/ 721929 w 840401"/>
                <a:gd name="connsiteY216" fmla="*/ 1517589 h 1619176"/>
                <a:gd name="connsiteX217" fmla="*/ 731291 w 840401"/>
                <a:gd name="connsiteY217" fmla="*/ 1527285 h 1619176"/>
                <a:gd name="connsiteX218" fmla="*/ 739594 w 840401"/>
                <a:gd name="connsiteY218" fmla="*/ 1535532 h 1619176"/>
                <a:gd name="connsiteX219" fmla="*/ 746615 w 840401"/>
                <a:gd name="connsiteY219" fmla="*/ 1542331 h 1619176"/>
                <a:gd name="connsiteX220" fmla="*/ 753748 w 840401"/>
                <a:gd name="connsiteY220" fmla="*/ 1549129 h 1619176"/>
                <a:gd name="connsiteX221" fmla="*/ 763444 w 840401"/>
                <a:gd name="connsiteY221" fmla="*/ 1558046 h 1619176"/>
                <a:gd name="connsiteX222" fmla="*/ 767234 w 840401"/>
                <a:gd name="connsiteY222" fmla="*/ 1561445 h 1619176"/>
                <a:gd name="connsiteX223" fmla="*/ 768181 w 840401"/>
                <a:gd name="connsiteY223" fmla="*/ 1562281 h 1619176"/>
                <a:gd name="connsiteX224" fmla="*/ 768293 w 840401"/>
                <a:gd name="connsiteY224" fmla="*/ 1562392 h 1619176"/>
                <a:gd name="connsiteX225" fmla="*/ 775481 w 840401"/>
                <a:gd name="connsiteY225" fmla="*/ 1568689 h 1619176"/>
                <a:gd name="connsiteX226" fmla="*/ 775871 w 840401"/>
                <a:gd name="connsiteY226" fmla="*/ 1569079 h 1619176"/>
                <a:gd name="connsiteX227" fmla="*/ 776261 w 840401"/>
                <a:gd name="connsiteY227" fmla="*/ 1569414 h 1619176"/>
                <a:gd name="connsiteX228" fmla="*/ 776930 w 840401"/>
                <a:gd name="connsiteY228" fmla="*/ 1569971 h 1619176"/>
                <a:gd name="connsiteX229" fmla="*/ 787797 w 840401"/>
                <a:gd name="connsiteY229" fmla="*/ 1579166 h 1619176"/>
                <a:gd name="connsiteX230" fmla="*/ 789301 w 840401"/>
                <a:gd name="connsiteY230" fmla="*/ 1580392 h 1619176"/>
                <a:gd name="connsiteX231" fmla="*/ 796880 w 840401"/>
                <a:gd name="connsiteY231" fmla="*/ 1586577 h 1619176"/>
                <a:gd name="connsiteX232" fmla="*/ 798217 w 840401"/>
                <a:gd name="connsiteY232" fmla="*/ 1587636 h 1619176"/>
                <a:gd name="connsiteX233" fmla="*/ 799499 w 840401"/>
                <a:gd name="connsiteY233" fmla="*/ 1588639 h 1619176"/>
                <a:gd name="connsiteX234" fmla="*/ 800168 w 840401"/>
                <a:gd name="connsiteY234" fmla="*/ 1589196 h 1619176"/>
                <a:gd name="connsiteX235" fmla="*/ 800502 w 840401"/>
                <a:gd name="connsiteY235" fmla="*/ 1589531 h 1619176"/>
                <a:gd name="connsiteX236" fmla="*/ 800558 w 840401"/>
                <a:gd name="connsiteY236" fmla="*/ 1589531 h 1619176"/>
                <a:gd name="connsiteX237" fmla="*/ 819839 w 840401"/>
                <a:gd name="connsiteY237" fmla="*/ 1604410 h 1619176"/>
                <a:gd name="connsiteX238" fmla="*/ 826526 w 840401"/>
                <a:gd name="connsiteY238" fmla="*/ 1609313 h 1619176"/>
                <a:gd name="connsiteX239" fmla="*/ 833269 w 840401"/>
                <a:gd name="connsiteY239" fmla="*/ 1614162 h 1619176"/>
                <a:gd name="connsiteX240" fmla="*/ 838786 w 840401"/>
                <a:gd name="connsiteY240" fmla="*/ 1618062 h 1619176"/>
                <a:gd name="connsiteX241" fmla="*/ 840179 w 840401"/>
                <a:gd name="connsiteY241" fmla="*/ 1619010 h 1619176"/>
                <a:gd name="connsiteX242" fmla="*/ 840291 w 840401"/>
                <a:gd name="connsiteY242" fmla="*/ 1619121 h 1619176"/>
                <a:gd name="connsiteX243" fmla="*/ 840402 w 840401"/>
                <a:gd name="connsiteY243" fmla="*/ 1619177 h 1619176"/>
                <a:gd name="connsiteX244" fmla="*/ 840402 w 840401"/>
                <a:gd name="connsiteY244" fmla="*/ 1619177 h 1619176"/>
                <a:gd name="connsiteX245" fmla="*/ 798496 w 840401"/>
                <a:gd name="connsiteY245" fmla="*/ 1554033 h 1619176"/>
                <a:gd name="connsiteX246" fmla="*/ 420173 w 840401"/>
                <a:gd name="connsiteY246" fmla="*/ 1257850 h 1619176"/>
                <a:gd name="connsiteX247" fmla="*/ 133073 w 840401"/>
                <a:gd name="connsiteY247" fmla="*/ 1138987 h 1619176"/>
                <a:gd name="connsiteX248" fmla="*/ 233380 w 840401"/>
                <a:gd name="connsiteY248" fmla="*/ 840407 h 1619176"/>
                <a:gd name="connsiteX249" fmla="*/ 338813 w 840401"/>
                <a:gd name="connsiteY249" fmla="*/ 825361 h 1619176"/>
                <a:gd name="connsiteX250" fmla="*/ 374979 w 840401"/>
                <a:gd name="connsiteY250" fmla="*/ 824358 h 1619176"/>
                <a:gd name="connsiteX251" fmla="*/ 358261 w 840401"/>
                <a:gd name="connsiteY251" fmla="*/ 867992 h 1619176"/>
                <a:gd name="connsiteX252" fmla="*/ 354751 w 840401"/>
                <a:gd name="connsiteY252" fmla="*/ 900926 h 1619176"/>
                <a:gd name="connsiteX253" fmla="*/ 510003 w 840401"/>
                <a:gd name="connsiteY253" fmla="*/ 1056178 h 1619176"/>
                <a:gd name="connsiteX254" fmla="*/ 534634 w 840401"/>
                <a:gd name="connsiteY254" fmla="*/ 1054172 h 1619176"/>
                <a:gd name="connsiteX255" fmla="*/ 545946 w 840401"/>
                <a:gd name="connsiteY255" fmla="*/ 1051943 h 1619176"/>
                <a:gd name="connsiteX256" fmla="*/ 559989 w 840401"/>
                <a:gd name="connsiteY256" fmla="*/ 1047875 h 1619176"/>
                <a:gd name="connsiteX257" fmla="*/ 571302 w 840401"/>
                <a:gd name="connsiteY257" fmla="*/ 1111124 h 1619176"/>
                <a:gd name="connsiteX258" fmla="*/ 420173 w 840401"/>
                <a:gd name="connsiteY258" fmla="*/ 1257850 h 161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</a:cxnLst>
              <a:rect l="l" t="t" r="r" b="b"/>
              <a:pathLst>
                <a:path w="840401" h="1619176">
                  <a:moveTo>
                    <a:pt x="798440" y="1553978"/>
                  </a:moveTo>
                  <a:cubicBezTo>
                    <a:pt x="796601" y="1550690"/>
                    <a:pt x="794707" y="1547291"/>
                    <a:pt x="792812" y="1543724"/>
                  </a:cubicBezTo>
                  <a:cubicBezTo>
                    <a:pt x="792756" y="1543724"/>
                    <a:pt x="792756" y="1543724"/>
                    <a:pt x="792756" y="1543724"/>
                  </a:cubicBezTo>
                  <a:cubicBezTo>
                    <a:pt x="777153" y="1515471"/>
                    <a:pt x="758763" y="1479138"/>
                    <a:pt x="737588" y="1432439"/>
                  </a:cubicBezTo>
                  <a:cubicBezTo>
                    <a:pt x="737532" y="1432272"/>
                    <a:pt x="737476" y="1432161"/>
                    <a:pt x="737421" y="1432049"/>
                  </a:cubicBezTo>
                  <a:cubicBezTo>
                    <a:pt x="737421" y="1431938"/>
                    <a:pt x="737421" y="1431882"/>
                    <a:pt x="737421" y="1431882"/>
                  </a:cubicBezTo>
                  <a:cubicBezTo>
                    <a:pt x="661578" y="1264314"/>
                    <a:pt x="685094" y="1169357"/>
                    <a:pt x="685094" y="1169357"/>
                  </a:cubicBezTo>
                  <a:lnTo>
                    <a:pt x="684927" y="1169190"/>
                  </a:lnTo>
                  <a:cubicBezTo>
                    <a:pt x="671330" y="1154479"/>
                    <a:pt x="658568" y="1133804"/>
                    <a:pt x="647423" y="1109898"/>
                  </a:cubicBezTo>
                  <a:cubicBezTo>
                    <a:pt x="633269" y="1079416"/>
                    <a:pt x="621845" y="1043695"/>
                    <a:pt x="615158" y="1008477"/>
                  </a:cubicBezTo>
                  <a:cubicBezTo>
                    <a:pt x="614601" y="1005690"/>
                    <a:pt x="614099" y="1002960"/>
                    <a:pt x="613653" y="1000229"/>
                  </a:cubicBezTo>
                  <a:cubicBezTo>
                    <a:pt x="613152" y="997443"/>
                    <a:pt x="612706" y="994657"/>
                    <a:pt x="612316" y="991870"/>
                  </a:cubicBezTo>
                  <a:cubicBezTo>
                    <a:pt x="610644" y="980669"/>
                    <a:pt x="609474" y="969691"/>
                    <a:pt x="608917" y="958936"/>
                  </a:cubicBezTo>
                  <a:cubicBezTo>
                    <a:pt x="608359" y="948906"/>
                    <a:pt x="608359" y="939154"/>
                    <a:pt x="608861" y="929903"/>
                  </a:cubicBezTo>
                  <a:cubicBezTo>
                    <a:pt x="609641" y="915749"/>
                    <a:pt x="611703" y="902653"/>
                    <a:pt x="615158" y="891062"/>
                  </a:cubicBezTo>
                  <a:cubicBezTo>
                    <a:pt x="617164" y="884542"/>
                    <a:pt x="619449" y="878301"/>
                    <a:pt x="622124" y="872394"/>
                  </a:cubicBezTo>
                  <a:cubicBezTo>
                    <a:pt x="629647" y="855119"/>
                    <a:pt x="639621" y="840463"/>
                    <a:pt x="650098" y="828371"/>
                  </a:cubicBezTo>
                  <a:cubicBezTo>
                    <a:pt x="651268" y="826977"/>
                    <a:pt x="652438" y="825640"/>
                    <a:pt x="653664" y="824358"/>
                  </a:cubicBezTo>
                  <a:cubicBezTo>
                    <a:pt x="667930" y="808699"/>
                    <a:pt x="682753" y="797610"/>
                    <a:pt x="693620" y="790588"/>
                  </a:cubicBezTo>
                  <a:cubicBezTo>
                    <a:pt x="697075" y="788359"/>
                    <a:pt x="700140" y="786520"/>
                    <a:pt x="702647" y="785071"/>
                  </a:cubicBezTo>
                  <a:cubicBezTo>
                    <a:pt x="702870" y="784960"/>
                    <a:pt x="703038" y="784849"/>
                    <a:pt x="703261" y="784737"/>
                  </a:cubicBezTo>
                  <a:cubicBezTo>
                    <a:pt x="703929" y="784403"/>
                    <a:pt x="704598" y="784013"/>
                    <a:pt x="705267" y="783678"/>
                  </a:cubicBezTo>
                  <a:cubicBezTo>
                    <a:pt x="706270" y="783177"/>
                    <a:pt x="707273" y="782620"/>
                    <a:pt x="708276" y="782118"/>
                  </a:cubicBezTo>
                  <a:cubicBezTo>
                    <a:pt x="708777" y="781839"/>
                    <a:pt x="709335" y="781616"/>
                    <a:pt x="709836" y="781338"/>
                  </a:cubicBezTo>
                  <a:cubicBezTo>
                    <a:pt x="709892" y="781282"/>
                    <a:pt x="710003" y="781282"/>
                    <a:pt x="710059" y="781226"/>
                  </a:cubicBezTo>
                  <a:cubicBezTo>
                    <a:pt x="710059" y="781226"/>
                    <a:pt x="706270" y="780892"/>
                    <a:pt x="699917" y="779833"/>
                  </a:cubicBezTo>
                  <a:cubicBezTo>
                    <a:pt x="698412" y="779555"/>
                    <a:pt x="696741" y="779220"/>
                    <a:pt x="694957" y="778886"/>
                  </a:cubicBezTo>
                  <a:cubicBezTo>
                    <a:pt x="694177" y="778719"/>
                    <a:pt x="693341" y="778607"/>
                    <a:pt x="692505" y="778440"/>
                  </a:cubicBezTo>
                  <a:lnTo>
                    <a:pt x="692450" y="778440"/>
                  </a:lnTo>
                  <a:cubicBezTo>
                    <a:pt x="680023" y="775877"/>
                    <a:pt x="662358" y="771307"/>
                    <a:pt x="643690" y="763171"/>
                  </a:cubicBezTo>
                  <a:cubicBezTo>
                    <a:pt x="625077" y="755147"/>
                    <a:pt x="605462" y="743556"/>
                    <a:pt x="589134" y="727117"/>
                  </a:cubicBezTo>
                  <a:cubicBezTo>
                    <a:pt x="582335" y="720262"/>
                    <a:pt x="576150" y="712572"/>
                    <a:pt x="570800" y="703935"/>
                  </a:cubicBezTo>
                  <a:cubicBezTo>
                    <a:pt x="569184" y="701260"/>
                    <a:pt x="567624" y="698585"/>
                    <a:pt x="566175" y="695743"/>
                  </a:cubicBezTo>
                  <a:cubicBezTo>
                    <a:pt x="564837" y="693068"/>
                    <a:pt x="563500" y="690337"/>
                    <a:pt x="562274" y="687495"/>
                  </a:cubicBezTo>
                  <a:cubicBezTo>
                    <a:pt x="554528" y="669217"/>
                    <a:pt x="550404" y="647429"/>
                    <a:pt x="552020" y="621460"/>
                  </a:cubicBezTo>
                  <a:cubicBezTo>
                    <a:pt x="552801" y="608643"/>
                    <a:pt x="554974" y="594767"/>
                    <a:pt x="558819" y="579777"/>
                  </a:cubicBezTo>
                  <a:cubicBezTo>
                    <a:pt x="559042" y="578886"/>
                    <a:pt x="559265" y="577938"/>
                    <a:pt x="559488" y="577047"/>
                  </a:cubicBezTo>
                  <a:cubicBezTo>
                    <a:pt x="559543" y="576768"/>
                    <a:pt x="559599" y="576434"/>
                    <a:pt x="559711" y="576155"/>
                  </a:cubicBezTo>
                  <a:cubicBezTo>
                    <a:pt x="560156" y="574483"/>
                    <a:pt x="560546" y="572811"/>
                    <a:pt x="560992" y="571140"/>
                  </a:cubicBezTo>
                  <a:cubicBezTo>
                    <a:pt x="561048" y="570694"/>
                    <a:pt x="561159" y="570248"/>
                    <a:pt x="561327" y="569802"/>
                  </a:cubicBezTo>
                  <a:cubicBezTo>
                    <a:pt x="563110" y="562892"/>
                    <a:pt x="564893" y="555815"/>
                    <a:pt x="566676" y="548682"/>
                  </a:cubicBezTo>
                  <a:cubicBezTo>
                    <a:pt x="570354" y="533803"/>
                    <a:pt x="574144" y="518534"/>
                    <a:pt x="577933" y="502987"/>
                  </a:cubicBezTo>
                  <a:cubicBezTo>
                    <a:pt x="583115" y="481644"/>
                    <a:pt x="588354" y="459799"/>
                    <a:pt x="593536" y="437955"/>
                  </a:cubicBezTo>
                  <a:cubicBezTo>
                    <a:pt x="602062" y="402235"/>
                    <a:pt x="610421" y="366347"/>
                    <a:pt x="618278" y="332354"/>
                  </a:cubicBezTo>
                  <a:cubicBezTo>
                    <a:pt x="622235" y="315135"/>
                    <a:pt x="626024" y="298417"/>
                    <a:pt x="629702" y="282424"/>
                  </a:cubicBezTo>
                  <a:cubicBezTo>
                    <a:pt x="637504" y="248097"/>
                    <a:pt x="644525" y="217002"/>
                    <a:pt x="650209" y="191646"/>
                  </a:cubicBezTo>
                  <a:cubicBezTo>
                    <a:pt x="651547" y="185684"/>
                    <a:pt x="652773" y="180000"/>
                    <a:pt x="653999" y="174706"/>
                  </a:cubicBezTo>
                  <a:cubicBezTo>
                    <a:pt x="661076" y="142830"/>
                    <a:pt x="665311" y="123438"/>
                    <a:pt x="665311" y="123438"/>
                  </a:cubicBezTo>
                  <a:cubicBezTo>
                    <a:pt x="654835" y="99141"/>
                    <a:pt x="634383" y="69607"/>
                    <a:pt x="610588" y="45533"/>
                  </a:cubicBezTo>
                  <a:cubicBezTo>
                    <a:pt x="583840" y="18450"/>
                    <a:pt x="552856" y="-1723"/>
                    <a:pt x="526665" y="116"/>
                  </a:cubicBezTo>
                  <a:cubicBezTo>
                    <a:pt x="493007" y="2513"/>
                    <a:pt x="437448" y="20401"/>
                    <a:pt x="405406" y="31546"/>
                  </a:cubicBezTo>
                  <a:cubicBezTo>
                    <a:pt x="397325" y="34388"/>
                    <a:pt x="390750" y="36728"/>
                    <a:pt x="386347" y="38344"/>
                  </a:cubicBezTo>
                  <a:cubicBezTo>
                    <a:pt x="388075" y="38957"/>
                    <a:pt x="389914" y="39013"/>
                    <a:pt x="391753" y="38567"/>
                  </a:cubicBezTo>
                  <a:cubicBezTo>
                    <a:pt x="391753" y="38567"/>
                    <a:pt x="391920" y="38567"/>
                    <a:pt x="392143" y="38512"/>
                  </a:cubicBezTo>
                  <a:cubicBezTo>
                    <a:pt x="392254" y="38456"/>
                    <a:pt x="392366" y="38456"/>
                    <a:pt x="392533" y="38400"/>
                  </a:cubicBezTo>
                  <a:cubicBezTo>
                    <a:pt x="392700" y="38400"/>
                    <a:pt x="392867" y="38344"/>
                    <a:pt x="393090" y="38289"/>
                  </a:cubicBezTo>
                  <a:cubicBezTo>
                    <a:pt x="394316" y="38010"/>
                    <a:pt x="396322" y="37564"/>
                    <a:pt x="398997" y="37007"/>
                  </a:cubicBezTo>
                  <a:cubicBezTo>
                    <a:pt x="399443" y="36895"/>
                    <a:pt x="399889" y="36840"/>
                    <a:pt x="400390" y="36728"/>
                  </a:cubicBezTo>
                  <a:cubicBezTo>
                    <a:pt x="401338" y="36505"/>
                    <a:pt x="402341" y="36338"/>
                    <a:pt x="403455" y="36115"/>
                  </a:cubicBezTo>
                  <a:cubicBezTo>
                    <a:pt x="404012" y="36004"/>
                    <a:pt x="404570" y="35892"/>
                    <a:pt x="405127" y="35781"/>
                  </a:cubicBezTo>
                  <a:cubicBezTo>
                    <a:pt x="406297" y="35558"/>
                    <a:pt x="407523" y="35335"/>
                    <a:pt x="408805" y="35112"/>
                  </a:cubicBezTo>
                  <a:cubicBezTo>
                    <a:pt x="409083" y="35057"/>
                    <a:pt x="409306" y="35001"/>
                    <a:pt x="409585" y="34945"/>
                  </a:cubicBezTo>
                  <a:cubicBezTo>
                    <a:pt x="412037" y="34499"/>
                    <a:pt x="414712" y="34053"/>
                    <a:pt x="417498" y="33552"/>
                  </a:cubicBezTo>
                  <a:cubicBezTo>
                    <a:pt x="421176" y="32939"/>
                    <a:pt x="425133" y="32326"/>
                    <a:pt x="429256" y="31769"/>
                  </a:cubicBezTo>
                  <a:cubicBezTo>
                    <a:pt x="431430" y="31434"/>
                    <a:pt x="433659" y="31156"/>
                    <a:pt x="435888" y="30877"/>
                  </a:cubicBezTo>
                  <a:cubicBezTo>
                    <a:pt x="437002" y="30766"/>
                    <a:pt x="438061" y="30598"/>
                    <a:pt x="439175" y="30487"/>
                  </a:cubicBezTo>
                  <a:cubicBezTo>
                    <a:pt x="440290" y="30375"/>
                    <a:pt x="441404" y="30264"/>
                    <a:pt x="442519" y="30097"/>
                  </a:cubicBezTo>
                  <a:cubicBezTo>
                    <a:pt x="444637" y="29874"/>
                    <a:pt x="446810" y="29651"/>
                    <a:pt x="448927" y="29540"/>
                  </a:cubicBezTo>
                  <a:cubicBezTo>
                    <a:pt x="469379" y="27812"/>
                    <a:pt x="490833" y="27979"/>
                    <a:pt x="505211" y="33608"/>
                  </a:cubicBezTo>
                  <a:cubicBezTo>
                    <a:pt x="507607" y="34555"/>
                    <a:pt x="510059" y="35892"/>
                    <a:pt x="512566" y="37676"/>
                  </a:cubicBezTo>
                  <a:cubicBezTo>
                    <a:pt x="513068" y="37954"/>
                    <a:pt x="513570" y="38344"/>
                    <a:pt x="514071" y="38734"/>
                  </a:cubicBezTo>
                  <a:cubicBezTo>
                    <a:pt x="514795" y="39292"/>
                    <a:pt x="515576" y="39905"/>
                    <a:pt x="516300" y="40518"/>
                  </a:cubicBezTo>
                  <a:cubicBezTo>
                    <a:pt x="517136" y="41186"/>
                    <a:pt x="517916" y="41911"/>
                    <a:pt x="518696" y="42635"/>
                  </a:cubicBezTo>
                  <a:cubicBezTo>
                    <a:pt x="525105" y="48431"/>
                    <a:pt x="531457" y="56344"/>
                    <a:pt x="537532" y="65148"/>
                  </a:cubicBezTo>
                  <a:cubicBezTo>
                    <a:pt x="538368" y="66319"/>
                    <a:pt x="539148" y="67489"/>
                    <a:pt x="539984" y="68715"/>
                  </a:cubicBezTo>
                  <a:cubicBezTo>
                    <a:pt x="541210" y="70554"/>
                    <a:pt x="542436" y="72504"/>
                    <a:pt x="543661" y="74399"/>
                  </a:cubicBezTo>
                  <a:cubicBezTo>
                    <a:pt x="545055" y="76572"/>
                    <a:pt x="546392" y="78801"/>
                    <a:pt x="547674" y="81030"/>
                  </a:cubicBezTo>
                  <a:cubicBezTo>
                    <a:pt x="548900" y="83092"/>
                    <a:pt x="550126" y="85154"/>
                    <a:pt x="551296" y="87216"/>
                  </a:cubicBezTo>
                  <a:cubicBezTo>
                    <a:pt x="552522" y="89278"/>
                    <a:pt x="553692" y="91340"/>
                    <a:pt x="554807" y="93457"/>
                  </a:cubicBezTo>
                  <a:cubicBezTo>
                    <a:pt x="555252" y="94237"/>
                    <a:pt x="555643" y="95018"/>
                    <a:pt x="556088" y="95798"/>
                  </a:cubicBezTo>
                  <a:cubicBezTo>
                    <a:pt x="556869" y="97247"/>
                    <a:pt x="557649" y="98695"/>
                    <a:pt x="558373" y="100144"/>
                  </a:cubicBezTo>
                  <a:cubicBezTo>
                    <a:pt x="559376" y="102039"/>
                    <a:pt x="560324" y="103878"/>
                    <a:pt x="561271" y="105717"/>
                  </a:cubicBezTo>
                  <a:lnTo>
                    <a:pt x="569908" y="123549"/>
                  </a:lnTo>
                  <a:lnTo>
                    <a:pt x="570466" y="124887"/>
                  </a:lnTo>
                  <a:cubicBezTo>
                    <a:pt x="572528" y="129289"/>
                    <a:pt x="574255" y="133357"/>
                    <a:pt x="575704" y="136812"/>
                  </a:cubicBezTo>
                  <a:cubicBezTo>
                    <a:pt x="575537" y="137592"/>
                    <a:pt x="575314" y="138595"/>
                    <a:pt x="574979" y="139710"/>
                  </a:cubicBezTo>
                  <a:lnTo>
                    <a:pt x="574589" y="141382"/>
                  </a:lnTo>
                  <a:cubicBezTo>
                    <a:pt x="574311" y="142719"/>
                    <a:pt x="573976" y="144168"/>
                    <a:pt x="573586" y="145784"/>
                  </a:cubicBezTo>
                  <a:cubicBezTo>
                    <a:pt x="573141" y="147846"/>
                    <a:pt x="572583" y="150130"/>
                    <a:pt x="572026" y="152694"/>
                  </a:cubicBezTo>
                  <a:cubicBezTo>
                    <a:pt x="571859" y="153474"/>
                    <a:pt x="571636" y="154254"/>
                    <a:pt x="571469" y="155090"/>
                  </a:cubicBezTo>
                  <a:cubicBezTo>
                    <a:pt x="570911" y="157431"/>
                    <a:pt x="570354" y="159883"/>
                    <a:pt x="569741" y="162557"/>
                  </a:cubicBezTo>
                  <a:cubicBezTo>
                    <a:pt x="569407" y="163839"/>
                    <a:pt x="569128" y="165176"/>
                    <a:pt x="568794" y="166514"/>
                  </a:cubicBezTo>
                  <a:cubicBezTo>
                    <a:pt x="567512" y="172087"/>
                    <a:pt x="566063" y="178216"/>
                    <a:pt x="564447" y="184959"/>
                  </a:cubicBezTo>
                  <a:cubicBezTo>
                    <a:pt x="564057" y="186631"/>
                    <a:pt x="563667" y="188358"/>
                    <a:pt x="563221" y="190086"/>
                  </a:cubicBezTo>
                  <a:cubicBezTo>
                    <a:pt x="562385" y="193764"/>
                    <a:pt x="561438" y="197609"/>
                    <a:pt x="560491" y="201621"/>
                  </a:cubicBezTo>
                  <a:cubicBezTo>
                    <a:pt x="559376" y="206302"/>
                    <a:pt x="558150" y="211206"/>
                    <a:pt x="556980" y="216277"/>
                  </a:cubicBezTo>
                  <a:cubicBezTo>
                    <a:pt x="556144" y="219621"/>
                    <a:pt x="555308" y="223076"/>
                    <a:pt x="554472" y="226586"/>
                  </a:cubicBezTo>
                  <a:cubicBezTo>
                    <a:pt x="554026" y="228314"/>
                    <a:pt x="553636" y="230097"/>
                    <a:pt x="553191" y="231880"/>
                  </a:cubicBezTo>
                  <a:cubicBezTo>
                    <a:pt x="552745" y="233719"/>
                    <a:pt x="552243" y="235614"/>
                    <a:pt x="551797" y="237509"/>
                  </a:cubicBezTo>
                  <a:cubicBezTo>
                    <a:pt x="550014" y="244809"/>
                    <a:pt x="548175" y="252332"/>
                    <a:pt x="546225" y="260078"/>
                  </a:cubicBezTo>
                  <a:cubicBezTo>
                    <a:pt x="545779" y="261917"/>
                    <a:pt x="545333" y="263811"/>
                    <a:pt x="544832" y="265762"/>
                  </a:cubicBezTo>
                  <a:lnTo>
                    <a:pt x="543383" y="271669"/>
                  </a:lnTo>
                  <a:lnTo>
                    <a:pt x="535637" y="302318"/>
                  </a:lnTo>
                  <a:lnTo>
                    <a:pt x="535637" y="302318"/>
                  </a:lnTo>
                  <a:cubicBezTo>
                    <a:pt x="532739" y="313686"/>
                    <a:pt x="529786" y="325277"/>
                    <a:pt x="526721" y="336979"/>
                  </a:cubicBezTo>
                  <a:cubicBezTo>
                    <a:pt x="525383" y="342162"/>
                    <a:pt x="524046" y="347344"/>
                    <a:pt x="522709" y="352583"/>
                  </a:cubicBezTo>
                  <a:cubicBezTo>
                    <a:pt x="521705" y="356372"/>
                    <a:pt x="520702" y="360217"/>
                    <a:pt x="519644" y="364006"/>
                  </a:cubicBezTo>
                  <a:cubicBezTo>
                    <a:pt x="518752" y="367517"/>
                    <a:pt x="517805" y="370972"/>
                    <a:pt x="516857" y="374483"/>
                  </a:cubicBezTo>
                  <a:cubicBezTo>
                    <a:pt x="508498" y="405912"/>
                    <a:pt x="499750" y="437509"/>
                    <a:pt x="491056" y="467211"/>
                  </a:cubicBezTo>
                  <a:cubicBezTo>
                    <a:pt x="490443" y="469273"/>
                    <a:pt x="489830" y="471335"/>
                    <a:pt x="489217" y="473396"/>
                  </a:cubicBezTo>
                  <a:cubicBezTo>
                    <a:pt x="488159" y="477019"/>
                    <a:pt x="487100" y="480641"/>
                    <a:pt x="485985" y="484207"/>
                  </a:cubicBezTo>
                  <a:cubicBezTo>
                    <a:pt x="483366" y="493123"/>
                    <a:pt x="480691" y="501817"/>
                    <a:pt x="478016" y="510231"/>
                  </a:cubicBezTo>
                  <a:cubicBezTo>
                    <a:pt x="476958" y="513631"/>
                    <a:pt x="475899" y="516918"/>
                    <a:pt x="474840" y="520206"/>
                  </a:cubicBezTo>
                  <a:cubicBezTo>
                    <a:pt x="471385" y="531017"/>
                    <a:pt x="467930" y="541271"/>
                    <a:pt x="464586" y="550911"/>
                  </a:cubicBezTo>
                  <a:cubicBezTo>
                    <a:pt x="463862" y="552973"/>
                    <a:pt x="463138" y="555035"/>
                    <a:pt x="462469" y="556985"/>
                  </a:cubicBezTo>
                  <a:cubicBezTo>
                    <a:pt x="460964" y="561276"/>
                    <a:pt x="459460" y="565400"/>
                    <a:pt x="457955" y="569356"/>
                  </a:cubicBezTo>
                  <a:cubicBezTo>
                    <a:pt x="457844" y="569635"/>
                    <a:pt x="457732" y="569858"/>
                    <a:pt x="457676" y="570081"/>
                  </a:cubicBezTo>
                  <a:cubicBezTo>
                    <a:pt x="456785" y="572477"/>
                    <a:pt x="455893" y="574818"/>
                    <a:pt x="455002" y="577047"/>
                  </a:cubicBezTo>
                  <a:cubicBezTo>
                    <a:pt x="454556" y="578328"/>
                    <a:pt x="454054" y="579554"/>
                    <a:pt x="453553" y="580780"/>
                  </a:cubicBezTo>
                  <a:cubicBezTo>
                    <a:pt x="452661" y="582954"/>
                    <a:pt x="451825" y="585071"/>
                    <a:pt x="450989" y="587133"/>
                  </a:cubicBezTo>
                  <a:cubicBezTo>
                    <a:pt x="450432" y="588470"/>
                    <a:pt x="449875" y="589864"/>
                    <a:pt x="449318" y="591201"/>
                  </a:cubicBezTo>
                  <a:cubicBezTo>
                    <a:pt x="448370" y="593374"/>
                    <a:pt x="447423" y="595492"/>
                    <a:pt x="446531" y="597554"/>
                  </a:cubicBezTo>
                  <a:cubicBezTo>
                    <a:pt x="445361" y="600117"/>
                    <a:pt x="444191" y="602569"/>
                    <a:pt x="443076" y="604910"/>
                  </a:cubicBezTo>
                  <a:cubicBezTo>
                    <a:pt x="442575" y="605913"/>
                    <a:pt x="442073" y="606971"/>
                    <a:pt x="441572" y="607919"/>
                  </a:cubicBezTo>
                  <a:cubicBezTo>
                    <a:pt x="440569" y="609925"/>
                    <a:pt x="439566" y="611764"/>
                    <a:pt x="438618" y="613491"/>
                  </a:cubicBezTo>
                  <a:cubicBezTo>
                    <a:pt x="435553" y="619008"/>
                    <a:pt x="431987" y="624581"/>
                    <a:pt x="428030" y="630153"/>
                  </a:cubicBezTo>
                  <a:cubicBezTo>
                    <a:pt x="427027" y="631491"/>
                    <a:pt x="426080" y="632884"/>
                    <a:pt x="425021" y="634222"/>
                  </a:cubicBezTo>
                  <a:cubicBezTo>
                    <a:pt x="421900" y="638401"/>
                    <a:pt x="418557" y="642636"/>
                    <a:pt x="414935" y="646815"/>
                  </a:cubicBezTo>
                  <a:cubicBezTo>
                    <a:pt x="412984" y="649100"/>
                    <a:pt x="410978" y="651329"/>
                    <a:pt x="408916" y="653614"/>
                  </a:cubicBezTo>
                  <a:cubicBezTo>
                    <a:pt x="407300" y="655342"/>
                    <a:pt x="405684" y="657125"/>
                    <a:pt x="403957" y="658852"/>
                  </a:cubicBezTo>
                  <a:cubicBezTo>
                    <a:pt x="400056" y="662920"/>
                    <a:pt x="395988" y="666933"/>
                    <a:pt x="391641" y="671001"/>
                  </a:cubicBezTo>
                  <a:cubicBezTo>
                    <a:pt x="389579" y="672895"/>
                    <a:pt x="387462" y="674846"/>
                    <a:pt x="385288" y="676740"/>
                  </a:cubicBezTo>
                  <a:cubicBezTo>
                    <a:pt x="383004" y="678746"/>
                    <a:pt x="380663" y="680753"/>
                    <a:pt x="378323" y="682759"/>
                  </a:cubicBezTo>
                  <a:cubicBezTo>
                    <a:pt x="376038" y="684653"/>
                    <a:pt x="373697" y="686548"/>
                    <a:pt x="371357" y="688443"/>
                  </a:cubicBezTo>
                  <a:cubicBezTo>
                    <a:pt x="366565" y="692288"/>
                    <a:pt x="361549" y="696133"/>
                    <a:pt x="356367" y="699867"/>
                  </a:cubicBezTo>
                  <a:cubicBezTo>
                    <a:pt x="354361" y="701371"/>
                    <a:pt x="352243" y="702820"/>
                    <a:pt x="350125" y="704325"/>
                  </a:cubicBezTo>
                  <a:cubicBezTo>
                    <a:pt x="349624" y="704715"/>
                    <a:pt x="349067" y="705049"/>
                    <a:pt x="348509" y="705439"/>
                  </a:cubicBezTo>
                  <a:cubicBezTo>
                    <a:pt x="346113" y="707111"/>
                    <a:pt x="343661" y="708783"/>
                    <a:pt x="341154" y="710455"/>
                  </a:cubicBezTo>
                  <a:cubicBezTo>
                    <a:pt x="332628" y="716083"/>
                    <a:pt x="323711" y="721488"/>
                    <a:pt x="314461" y="726727"/>
                  </a:cubicBezTo>
                  <a:cubicBezTo>
                    <a:pt x="311675" y="728287"/>
                    <a:pt x="308888" y="729847"/>
                    <a:pt x="306102" y="731352"/>
                  </a:cubicBezTo>
                  <a:cubicBezTo>
                    <a:pt x="302758" y="733191"/>
                    <a:pt x="299415" y="734918"/>
                    <a:pt x="296016" y="736646"/>
                  </a:cubicBezTo>
                  <a:cubicBezTo>
                    <a:pt x="291112" y="739153"/>
                    <a:pt x="286096" y="741550"/>
                    <a:pt x="281025" y="743946"/>
                  </a:cubicBezTo>
                  <a:cubicBezTo>
                    <a:pt x="279242" y="744782"/>
                    <a:pt x="277403" y="745618"/>
                    <a:pt x="275564" y="746398"/>
                  </a:cubicBezTo>
                  <a:cubicBezTo>
                    <a:pt x="269267" y="749240"/>
                    <a:pt x="262803" y="751970"/>
                    <a:pt x="256227" y="754590"/>
                  </a:cubicBezTo>
                  <a:cubicBezTo>
                    <a:pt x="254277" y="755425"/>
                    <a:pt x="252271" y="756205"/>
                    <a:pt x="250265" y="756930"/>
                  </a:cubicBezTo>
                  <a:cubicBezTo>
                    <a:pt x="230593" y="764453"/>
                    <a:pt x="209919" y="770973"/>
                    <a:pt x="188353" y="776044"/>
                  </a:cubicBezTo>
                  <a:cubicBezTo>
                    <a:pt x="186068" y="776601"/>
                    <a:pt x="183784" y="777103"/>
                    <a:pt x="181499" y="777604"/>
                  </a:cubicBezTo>
                  <a:cubicBezTo>
                    <a:pt x="176874" y="778663"/>
                    <a:pt x="172193" y="779610"/>
                    <a:pt x="167512" y="780502"/>
                  </a:cubicBezTo>
                  <a:cubicBezTo>
                    <a:pt x="162831" y="781394"/>
                    <a:pt x="158150" y="782230"/>
                    <a:pt x="153413" y="783010"/>
                  </a:cubicBezTo>
                  <a:cubicBezTo>
                    <a:pt x="151017" y="783400"/>
                    <a:pt x="148565" y="783734"/>
                    <a:pt x="146169" y="784068"/>
                  </a:cubicBezTo>
                  <a:cubicBezTo>
                    <a:pt x="143772" y="784403"/>
                    <a:pt x="141376" y="784737"/>
                    <a:pt x="138924" y="785071"/>
                  </a:cubicBezTo>
                  <a:cubicBezTo>
                    <a:pt x="131736" y="785963"/>
                    <a:pt x="124380" y="786743"/>
                    <a:pt x="117024" y="787356"/>
                  </a:cubicBezTo>
                  <a:cubicBezTo>
                    <a:pt x="114238" y="787579"/>
                    <a:pt x="111451" y="787802"/>
                    <a:pt x="108665" y="787969"/>
                  </a:cubicBezTo>
                  <a:cubicBezTo>
                    <a:pt x="104040" y="788248"/>
                    <a:pt x="99415" y="788471"/>
                    <a:pt x="94734" y="788638"/>
                  </a:cubicBezTo>
                  <a:cubicBezTo>
                    <a:pt x="86096" y="788917"/>
                    <a:pt x="77403" y="788972"/>
                    <a:pt x="68598" y="788749"/>
                  </a:cubicBezTo>
                  <a:cubicBezTo>
                    <a:pt x="65366" y="788638"/>
                    <a:pt x="62078" y="788527"/>
                    <a:pt x="58790" y="788415"/>
                  </a:cubicBezTo>
                  <a:cubicBezTo>
                    <a:pt x="58122" y="788359"/>
                    <a:pt x="57397" y="788359"/>
                    <a:pt x="56729" y="788304"/>
                  </a:cubicBezTo>
                  <a:cubicBezTo>
                    <a:pt x="49540" y="787969"/>
                    <a:pt x="42240" y="787412"/>
                    <a:pt x="34940" y="786688"/>
                  </a:cubicBezTo>
                  <a:cubicBezTo>
                    <a:pt x="31930" y="786409"/>
                    <a:pt x="28921" y="786075"/>
                    <a:pt x="25856" y="785684"/>
                  </a:cubicBezTo>
                  <a:cubicBezTo>
                    <a:pt x="24073" y="785517"/>
                    <a:pt x="22290" y="785294"/>
                    <a:pt x="20507" y="785071"/>
                  </a:cubicBezTo>
                  <a:cubicBezTo>
                    <a:pt x="17386" y="784681"/>
                    <a:pt x="14210" y="784236"/>
                    <a:pt x="11033" y="783734"/>
                  </a:cubicBezTo>
                  <a:cubicBezTo>
                    <a:pt x="7578" y="783177"/>
                    <a:pt x="4179" y="784570"/>
                    <a:pt x="2061" y="787301"/>
                  </a:cubicBezTo>
                  <a:cubicBezTo>
                    <a:pt x="-112" y="789975"/>
                    <a:pt x="-613" y="793709"/>
                    <a:pt x="780" y="796885"/>
                  </a:cubicBezTo>
                  <a:cubicBezTo>
                    <a:pt x="780" y="796941"/>
                    <a:pt x="780" y="797053"/>
                    <a:pt x="947" y="797220"/>
                  </a:cubicBezTo>
                  <a:cubicBezTo>
                    <a:pt x="1003" y="797387"/>
                    <a:pt x="1058" y="797554"/>
                    <a:pt x="1170" y="797777"/>
                  </a:cubicBezTo>
                  <a:cubicBezTo>
                    <a:pt x="1337" y="798223"/>
                    <a:pt x="1671" y="798892"/>
                    <a:pt x="2061" y="799672"/>
                  </a:cubicBezTo>
                  <a:cubicBezTo>
                    <a:pt x="2229" y="800062"/>
                    <a:pt x="2452" y="800508"/>
                    <a:pt x="2674" y="800953"/>
                  </a:cubicBezTo>
                  <a:cubicBezTo>
                    <a:pt x="2674" y="801009"/>
                    <a:pt x="2674" y="801065"/>
                    <a:pt x="2730" y="801065"/>
                  </a:cubicBezTo>
                  <a:cubicBezTo>
                    <a:pt x="3176" y="801845"/>
                    <a:pt x="3622" y="802737"/>
                    <a:pt x="4123" y="803740"/>
                  </a:cubicBezTo>
                  <a:cubicBezTo>
                    <a:pt x="8971" y="812600"/>
                    <a:pt x="19336" y="828872"/>
                    <a:pt x="37670" y="845144"/>
                  </a:cubicBezTo>
                  <a:cubicBezTo>
                    <a:pt x="38618" y="845980"/>
                    <a:pt x="39621" y="846816"/>
                    <a:pt x="40624" y="847652"/>
                  </a:cubicBezTo>
                  <a:cubicBezTo>
                    <a:pt x="41850" y="848710"/>
                    <a:pt x="43131" y="849769"/>
                    <a:pt x="44413" y="850828"/>
                  </a:cubicBezTo>
                  <a:cubicBezTo>
                    <a:pt x="45751" y="851887"/>
                    <a:pt x="47088" y="852946"/>
                    <a:pt x="48481" y="853949"/>
                  </a:cubicBezTo>
                  <a:cubicBezTo>
                    <a:pt x="49819" y="855008"/>
                    <a:pt x="51267" y="856066"/>
                    <a:pt x="52716" y="857069"/>
                  </a:cubicBezTo>
                  <a:cubicBezTo>
                    <a:pt x="54165" y="858128"/>
                    <a:pt x="55614" y="859131"/>
                    <a:pt x="57174" y="860134"/>
                  </a:cubicBezTo>
                  <a:cubicBezTo>
                    <a:pt x="57174" y="860190"/>
                    <a:pt x="57230" y="860190"/>
                    <a:pt x="57230" y="860190"/>
                  </a:cubicBezTo>
                  <a:cubicBezTo>
                    <a:pt x="59236" y="861527"/>
                    <a:pt x="61298" y="862809"/>
                    <a:pt x="63416" y="864091"/>
                  </a:cubicBezTo>
                  <a:cubicBezTo>
                    <a:pt x="65310" y="865261"/>
                    <a:pt x="67261" y="866376"/>
                    <a:pt x="69267" y="867490"/>
                  </a:cubicBezTo>
                  <a:cubicBezTo>
                    <a:pt x="71217" y="868605"/>
                    <a:pt x="73168" y="869663"/>
                    <a:pt x="75230" y="870667"/>
                  </a:cubicBezTo>
                  <a:cubicBezTo>
                    <a:pt x="77626" y="871948"/>
                    <a:pt x="80189" y="873174"/>
                    <a:pt x="82753" y="874344"/>
                  </a:cubicBezTo>
                  <a:cubicBezTo>
                    <a:pt x="79075" y="880196"/>
                    <a:pt x="73948" y="888387"/>
                    <a:pt x="68152" y="898307"/>
                  </a:cubicBezTo>
                  <a:cubicBezTo>
                    <a:pt x="66703" y="900758"/>
                    <a:pt x="65199" y="903322"/>
                    <a:pt x="63694" y="905997"/>
                  </a:cubicBezTo>
                  <a:cubicBezTo>
                    <a:pt x="61855" y="909285"/>
                    <a:pt x="59905" y="912739"/>
                    <a:pt x="57899" y="916306"/>
                  </a:cubicBezTo>
                  <a:cubicBezTo>
                    <a:pt x="56673" y="918479"/>
                    <a:pt x="55447" y="920764"/>
                    <a:pt x="54221" y="923105"/>
                  </a:cubicBezTo>
                  <a:cubicBezTo>
                    <a:pt x="52549" y="926114"/>
                    <a:pt x="50933" y="929179"/>
                    <a:pt x="49261" y="932355"/>
                  </a:cubicBezTo>
                  <a:cubicBezTo>
                    <a:pt x="47590" y="935531"/>
                    <a:pt x="45918" y="938764"/>
                    <a:pt x="44302" y="942051"/>
                  </a:cubicBezTo>
                  <a:cubicBezTo>
                    <a:pt x="42630" y="945339"/>
                    <a:pt x="40958" y="948683"/>
                    <a:pt x="39342" y="952082"/>
                  </a:cubicBezTo>
                  <a:cubicBezTo>
                    <a:pt x="37838" y="955091"/>
                    <a:pt x="36444" y="958156"/>
                    <a:pt x="34995" y="961221"/>
                  </a:cubicBezTo>
                  <a:cubicBezTo>
                    <a:pt x="34605" y="962113"/>
                    <a:pt x="34160" y="963060"/>
                    <a:pt x="33714" y="964007"/>
                  </a:cubicBezTo>
                  <a:cubicBezTo>
                    <a:pt x="32376" y="966905"/>
                    <a:pt x="31095" y="969859"/>
                    <a:pt x="29813" y="972868"/>
                  </a:cubicBezTo>
                  <a:cubicBezTo>
                    <a:pt x="29757" y="972924"/>
                    <a:pt x="29701" y="972979"/>
                    <a:pt x="29701" y="973035"/>
                  </a:cubicBezTo>
                  <a:cubicBezTo>
                    <a:pt x="29646" y="973091"/>
                    <a:pt x="29646" y="973202"/>
                    <a:pt x="29590" y="973258"/>
                  </a:cubicBezTo>
                  <a:lnTo>
                    <a:pt x="26581" y="980279"/>
                  </a:lnTo>
                  <a:cubicBezTo>
                    <a:pt x="25411" y="983121"/>
                    <a:pt x="24240" y="985963"/>
                    <a:pt x="23126" y="988805"/>
                  </a:cubicBezTo>
                  <a:cubicBezTo>
                    <a:pt x="20340" y="995827"/>
                    <a:pt x="17720" y="1002848"/>
                    <a:pt x="15380" y="1009925"/>
                  </a:cubicBezTo>
                  <a:cubicBezTo>
                    <a:pt x="-8638" y="1082258"/>
                    <a:pt x="12259" y="1165457"/>
                    <a:pt x="13151" y="1169023"/>
                  </a:cubicBezTo>
                  <a:cubicBezTo>
                    <a:pt x="14098" y="1172924"/>
                    <a:pt x="17498" y="1175822"/>
                    <a:pt x="21510" y="1176212"/>
                  </a:cubicBezTo>
                  <a:cubicBezTo>
                    <a:pt x="25522" y="1176546"/>
                    <a:pt x="29367" y="1174373"/>
                    <a:pt x="31095" y="1170639"/>
                  </a:cubicBezTo>
                  <a:cubicBezTo>
                    <a:pt x="31206" y="1170472"/>
                    <a:pt x="37893" y="1156095"/>
                    <a:pt x="49428" y="1138040"/>
                  </a:cubicBezTo>
                  <a:cubicBezTo>
                    <a:pt x="52772" y="1164621"/>
                    <a:pt x="60239" y="1206359"/>
                    <a:pt x="76846" y="1241021"/>
                  </a:cubicBezTo>
                  <a:lnTo>
                    <a:pt x="101086" y="1245590"/>
                  </a:lnTo>
                  <a:cubicBezTo>
                    <a:pt x="134522" y="1252779"/>
                    <a:pt x="368849" y="1301985"/>
                    <a:pt x="580218" y="1315415"/>
                  </a:cubicBezTo>
                  <a:cubicBezTo>
                    <a:pt x="583951" y="1315638"/>
                    <a:pt x="587239" y="1318090"/>
                    <a:pt x="588577" y="1321545"/>
                  </a:cubicBezTo>
                  <a:cubicBezTo>
                    <a:pt x="588577" y="1321601"/>
                    <a:pt x="588688" y="1321879"/>
                    <a:pt x="588855" y="1322269"/>
                  </a:cubicBezTo>
                  <a:cubicBezTo>
                    <a:pt x="588967" y="1322492"/>
                    <a:pt x="589022" y="1322771"/>
                    <a:pt x="589190" y="1323105"/>
                  </a:cubicBezTo>
                  <a:cubicBezTo>
                    <a:pt x="589858" y="1324721"/>
                    <a:pt x="591084" y="1327675"/>
                    <a:pt x="592923" y="1331687"/>
                  </a:cubicBezTo>
                  <a:cubicBezTo>
                    <a:pt x="593146" y="1332244"/>
                    <a:pt x="593425" y="1332857"/>
                    <a:pt x="593703" y="1333470"/>
                  </a:cubicBezTo>
                  <a:cubicBezTo>
                    <a:pt x="594205" y="1334640"/>
                    <a:pt x="594818" y="1335866"/>
                    <a:pt x="595431" y="1337204"/>
                  </a:cubicBezTo>
                  <a:cubicBezTo>
                    <a:pt x="596155" y="1338708"/>
                    <a:pt x="596880" y="1340269"/>
                    <a:pt x="597716" y="1341941"/>
                  </a:cubicBezTo>
                  <a:cubicBezTo>
                    <a:pt x="598329" y="1343222"/>
                    <a:pt x="598942" y="1344504"/>
                    <a:pt x="599610" y="1345897"/>
                  </a:cubicBezTo>
                  <a:cubicBezTo>
                    <a:pt x="602787" y="1352306"/>
                    <a:pt x="606687" y="1359773"/>
                    <a:pt x="611313" y="1368132"/>
                  </a:cubicBezTo>
                  <a:cubicBezTo>
                    <a:pt x="612093" y="1369525"/>
                    <a:pt x="612873" y="1370974"/>
                    <a:pt x="613709" y="1372423"/>
                  </a:cubicBezTo>
                  <a:cubicBezTo>
                    <a:pt x="621845" y="1386911"/>
                    <a:pt x="632154" y="1403908"/>
                    <a:pt x="644860" y="1422520"/>
                  </a:cubicBezTo>
                  <a:cubicBezTo>
                    <a:pt x="652271" y="1433331"/>
                    <a:pt x="660407" y="1444699"/>
                    <a:pt x="669491" y="1456457"/>
                  </a:cubicBezTo>
                  <a:cubicBezTo>
                    <a:pt x="676958" y="1466209"/>
                    <a:pt x="685094" y="1476240"/>
                    <a:pt x="693843" y="1486438"/>
                  </a:cubicBezTo>
                  <a:cubicBezTo>
                    <a:pt x="696350" y="1489391"/>
                    <a:pt x="698858" y="1492289"/>
                    <a:pt x="701421" y="1495242"/>
                  </a:cubicBezTo>
                  <a:cubicBezTo>
                    <a:pt x="707941" y="1502598"/>
                    <a:pt x="714740" y="1510066"/>
                    <a:pt x="721929" y="1517589"/>
                  </a:cubicBezTo>
                  <a:cubicBezTo>
                    <a:pt x="724994" y="1520821"/>
                    <a:pt x="728114" y="1524053"/>
                    <a:pt x="731291" y="1527285"/>
                  </a:cubicBezTo>
                  <a:cubicBezTo>
                    <a:pt x="734021" y="1530016"/>
                    <a:pt x="736807" y="1532802"/>
                    <a:pt x="739594" y="1535532"/>
                  </a:cubicBezTo>
                  <a:cubicBezTo>
                    <a:pt x="741879" y="1537817"/>
                    <a:pt x="744219" y="1540102"/>
                    <a:pt x="746615" y="1542331"/>
                  </a:cubicBezTo>
                  <a:cubicBezTo>
                    <a:pt x="748956" y="1544616"/>
                    <a:pt x="751352" y="1546845"/>
                    <a:pt x="753748" y="1549129"/>
                  </a:cubicBezTo>
                  <a:cubicBezTo>
                    <a:pt x="756925" y="1552139"/>
                    <a:pt x="760157" y="1555092"/>
                    <a:pt x="763444" y="1558046"/>
                  </a:cubicBezTo>
                  <a:cubicBezTo>
                    <a:pt x="764670" y="1559216"/>
                    <a:pt x="765952" y="1560330"/>
                    <a:pt x="767234" y="1561445"/>
                  </a:cubicBezTo>
                  <a:cubicBezTo>
                    <a:pt x="767512" y="1561724"/>
                    <a:pt x="767847" y="1562002"/>
                    <a:pt x="768181" y="1562281"/>
                  </a:cubicBezTo>
                  <a:lnTo>
                    <a:pt x="768293" y="1562392"/>
                  </a:lnTo>
                  <a:cubicBezTo>
                    <a:pt x="770633" y="1564510"/>
                    <a:pt x="773029" y="1566627"/>
                    <a:pt x="775481" y="1568689"/>
                  </a:cubicBezTo>
                  <a:cubicBezTo>
                    <a:pt x="775593" y="1568856"/>
                    <a:pt x="775760" y="1568968"/>
                    <a:pt x="775871" y="1569079"/>
                  </a:cubicBezTo>
                  <a:cubicBezTo>
                    <a:pt x="776039" y="1569191"/>
                    <a:pt x="776150" y="1569302"/>
                    <a:pt x="776261" y="1569414"/>
                  </a:cubicBezTo>
                  <a:cubicBezTo>
                    <a:pt x="776484" y="1569637"/>
                    <a:pt x="776707" y="1569804"/>
                    <a:pt x="776930" y="1569971"/>
                  </a:cubicBezTo>
                  <a:cubicBezTo>
                    <a:pt x="780497" y="1573092"/>
                    <a:pt x="784119" y="1576157"/>
                    <a:pt x="787797" y="1579166"/>
                  </a:cubicBezTo>
                  <a:cubicBezTo>
                    <a:pt x="788298" y="1579612"/>
                    <a:pt x="788800" y="1580002"/>
                    <a:pt x="789301" y="1580392"/>
                  </a:cubicBezTo>
                  <a:cubicBezTo>
                    <a:pt x="791809" y="1582454"/>
                    <a:pt x="794317" y="1584515"/>
                    <a:pt x="796880" y="1586577"/>
                  </a:cubicBezTo>
                  <a:cubicBezTo>
                    <a:pt x="797326" y="1586967"/>
                    <a:pt x="797772" y="1587302"/>
                    <a:pt x="798217" y="1587636"/>
                  </a:cubicBezTo>
                  <a:cubicBezTo>
                    <a:pt x="798607" y="1588026"/>
                    <a:pt x="799053" y="1588361"/>
                    <a:pt x="799499" y="1588639"/>
                  </a:cubicBezTo>
                  <a:cubicBezTo>
                    <a:pt x="799722" y="1588862"/>
                    <a:pt x="799945" y="1589029"/>
                    <a:pt x="800168" y="1589196"/>
                  </a:cubicBezTo>
                  <a:cubicBezTo>
                    <a:pt x="800279" y="1589308"/>
                    <a:pt x="800391" y="1589419"/>
                    <a:pt x="800502" y="1589531"/>
                  </a:cubicBezTo>
                  <a:lnTo>
                    <a:pt x="800558" y="1589531"/>
                  </a:lnTo>
                  <a:cubicBezTo>
                    <a:pt x="806855" y="1594546"/>
                    <a:pt x="813263" y="1599506"/>
                    <a:pt x="819839" y="1604410"/>
                  </a:cubicBezTo>
                  <a:cubicBezTo>
                    <a:pt x="822012" y="1606026"/>
                    <a:pt x="824297" y="1607642"/>
                    <a:pt x="826526" y="1609313"/>
                  </a:cubicBezTo>
                  <a:cubicBezTo>
                    <a:pt x="828755" y="1610929"/>
                    <a:pt x="830984" y="1612546"/>
                    <a:pt x="833269" y="1614162"/>
                  </a:cubicBezTo>
                  <a:cubicBezTo>
                    <a:pt x="835052" y="1615443"/>
                    <a:pt x="836891" y="1616725"/>
                    <a:pt x="838786" y="1618062"/>
                  </a:cubicBezTo>
                  <a:cubicBezTo>
                    <a:pt x="839232" y="1618341"/>
                    <a:pt x="839733" y="1618675"/>
                    <a:pt x="840179" y="1619010"/>
                  </a:cubicBezTo>
                  <a:cubicBezTo>
                    <a:pt x="840235" y="1619010"/>
                    <a:pt x="840235" y="1619121"/>
                    <a:pt x="840291" y="1619121"/>
                  </a:cubicBezTo>
                  <a:cubicBezTo>
                    <a:pt x="840346" y="1619121"/>
                    <a:pt x="840346" y="1619121"/>
                    <a:pt x="840402" y="1619177"/>
                  </a:cubicBezTo>
                  <a:lnTo>
                    <a:pt x="840402" y="1619177"/>
                  </a:lnTo>
                  <a:cubicBezTo>
                    <a:pt x="830984" y="1606917"/>
                    <a:pt x="816941" y="1586577"/>
                    <a:pt x="798496" y="1554033"/>
                  </a:cubicBezTo>
                  <a:close/>
                  <a:moveTo>
                    <a:pt x="420173" y="1257850"/>
                  </a:moveTo>
                  <a:cubicBezTo>
                    <a:pt x="294678" y="1248600"/>
                    <a:pt x="151630" y="1254172"/>
                    <a:pt x="133073" y="1138987"/>
                  </a:cubicBezTo>
                  <a:cubicBezTo>
                    <a:pt x="114516" y="1023801"/>
                    <a:pt x="136249" y="854785"/>
                    <a:pt x="233380" y="840407"/>
                  </a:cubicBezTo>
                  <a:cubicBezTo>
                    <a:pt x="233380" y="840407"/>
                    <a:pt x="284648" y="828983"/>
                    <a:pt x="338813" y="825361"/>
                  </a:cubicBezTo>
                  <a:cubicBezTo>
                    <a:pt x="350906" y="824581"/>
                    <a:pt x="363110" y="824191"/>
                    <a:pt x="374979" y="824358"/>
                  </a:cubicBezTo>
                  <a:cubicBezTo>
                    <a:pt x="367345" y="837788"/>
                    <a:pt x="361605" y="852444"/>
                    <a:pt x="358261" y="867992"/>
                  </a:cubicBezTo>
                  <a:cubicBezTo>
                    <a:pt x="355977" y="878635"/>
                    <a:pt x="354751" y="889613"/>
                    <a:pt x="354751" y="900926"/>
                  </a:cubicBezTo>
                  <a:cubicBezTo>
                    <a:pt x="354751" y="986521"/>
                    <a:pt x="424408" y="1056178"/>
                    <a:pt x="510003" y="1056178"/>
                  </a:cubicBezTo>
                  <a:cubicBezTo>
                    <a:pt x="518362" y="1056178"/>
                    <a:pt x="526609" y="1055509"/>
                    <a:pt x="534634" y="1054172"/>
                  </a:cubicBezTo>
                  <a:cubicBezTo>
                    <a:pt x="538479" y="1053615"/>
                    <a:pt x="542268" y="1052835"/>
                    <a:pt x="545946" y="1051943"/>
                  </a:cubicBezTo>
                  <a:cubicBezTo>
                    <a:pt x="550739" y="1050828"/>
                    <a:pt x="555420" y="1049435"/>
                    <a:pt x="559989" y="1047875"/>
                  </a:cubicBezTo>
                  <a:cubicBezTo>
                    <a:pt x="565562" y="1069998"/>
                    <a:pt x="569463" y="1091508"/>
                    <a:pt x="571302" y="1111124"/>
                  </a:cubicBezTo>
                  <a:cubicBezTo>
                    <a:pt x="580719" y="1213269"/>
                    <a:pt x="545612" y="1267156"/>
                    <a:pt x="420173" y="125785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EB2109A-E05F-C661-6F18-0E465A432BD1}"/>
                </a:ext>
              </a:extLst>
            </p:cNvPr>
            <p:cNvSpPr/>
            <p:nvPr/>
          </p:nvSpPr>
          <p:spPr>
            <a:xfrm>
              <a:off x="9383244" y="3602134"/>
              <a:ext cx="829404" cy="639449"/>
            </a:xfrm>
            <a:custGeom>
              <a:avLst/>
              <a:gdLst>
                <a:gd name="connsiteX0" fmla="*/ 1031152 w 1032373"/>
                <a:gd name="connsiteY0" fmla="*/ 435832 h 795932"/>
                <a:gd name="connsiteX1" fmla="*/ 1030650 w 1032373"/>
                <a:gd name="connsiteY1" fmla="*/ 446086 h 795932"/>
                <a:gd name="connsiteX2" fmla="*/ 1029647 w 1032373"/>
                <a:gd name="connsiteY2" fmla="*/ 462580 h 795932"/>
                <a:gd name="connsiteX3" fmla="*/ 1025802 w 1032373"/>
                <a:gd name="connsiteY3" fmla="*/ 504654 h 795932"/>
                <a:gd name="connsiteX4" fmla="*/ 1025802 w 1032373"/>
                <a:gd name="connsiteY4" fmla="*/ 505267 h 795932"/>
                <a:gd name="connsiteX5" fmla="*/ 1001896 w 1032373"/>
                <a:gd name="connsiteY5" fmla="*/ 540207 h 795932"/>
                <a:gd name="connsiteX6" fmla="*/ 789803 w 1032373"/>
                <a:gd name="connsiteY6" fmla="*/ 714573 h 795932"/>
                <a:gd name="connsiteX7" fmla="*/ 554083 w 1032373"/>
                <a:gd name="connsiteY7" fmla="*/ 680135 h 795932"/>
                <a:gd name="connsiteX8" fmla="*/ 353637 w 1032373"/>
                <a:gd name="connsiteY8" fmla="*/ 795933 h 795932"/>
                <a:gd name="connsiteX9" fmla="*/ 348064 w 1032373"/>
                <a:gd name="connsiteY9" fmla="*/ 795822 h 795932"/>
                <a:gd name="connsiteX10" fmla="*/ 156924 w 1032373"/>
                <a:gd name="connsiteY10" fmla="*/ 774088 h 795932"/>
                <a:gd name="connsiteX11" fmla="*/ 156701 w 1032373"/>
                <a:gd name="connsiteY11" fmla="*/ 754529 h 795932"/>
                <a:gd name="connsiteX12" fmla="*/ 100418 w 1032373"/>
                <a:gd name="connsiteY12" fmla="*/ 628700 h 795932"/>
                <a:gd name="connsiteX13" fmla="*/ 100585 w 1032373"/>
                <a:gd name="connsiteY13" fmla="*/ 527223 h 795932"/>
                <a:gd name="connsiteX14" fmla="*/ 100641 w 1032373"/>
                <a:gd name="connsiteY14" fmla="*/ 527167 h 795932"/>
                <a:gd name="connsiteX15" fmla="*/ 114015 w 1032373"/>
                <a:gd name="connsiteY15" fmla="*/ 518028 h 795932"/>
                <a:gd name="connsiteX16" fmla="*/ 135637 w 1032373"/>
                <a:gd name="connsiteY16" fmla="*/ 503205 h 795932"/>
                <a:gd name="connsiteX17" fmla="*/ 189189 w 1032373"/>
                <a:gd name="connsiteY17" fmla="*/ 466593 h 795932"/>
                <a:gd name="connsiteX18" fmla="*/ 202508 w 1032373"/>
                <a:gd name="connsiteY18" fmla="*/ 457565 h 795932"/>
                <a:gd name="connsiteX19" fmla="*/ 204235 w 1032373"/>
                <a:gd name="connsiteY19" fmla="*/ 456395 h 795932"/>
                <a:gd name="connsiteX20" fmla="*/ 250376 w 1032373"/>
                <a:gd name="connsiteY20" fmla="*/ 425021 h 795932"/>
                <a:gd name="connsiteX21" fmla="*/ 259571 w 1032373"/>
                <a:gd name="connsiteY21" fmla="*/ 418724 h 795932"/>
                <a:gd name="connsiteX22" fmla="*/ 262692 w 1032373"/>
                <a:gd name="connsiteY22" fmla="*/ 416662 h 795932"/>
                <a:gd name="connsiteX23" fmla="*/ 274339 w 1032373"/>
                <a:gd name="connsiteY23" fmla="*/ 408749 h 795932"/>
                <a:gd name="connsiteX24" fmla="*/ 299582 w 1032373"/>
                <a:gd name="connsiteY24" fmla="*/ 391697 h 795932"/>
                <a:gd name="connsiteX25" fmla="*/ 309892 w 1032373"/>
                <a:gd name="connsiteY25" fmla="*/ 384843 h 795932"/>
                <a:gd name="connsiteX26" fmla="*/ 324492 w 1032373"/>
                <a:gd name="connsiteY26" fmla="*/ 375035 h 795932"/>
                <a:gd name="connsiteX27" fmla="*/ 328894 w 1032373"/>
                <a:gd name="connsiteY27" fmla="*/ 372137 h 795932"/>
                <a:gd name="connsiteX28" fmla="*/ 360881 w 1032373"/>
                <a:gd name="connsiteY28" fmla="*/ 351296 h 795932"/>
                <a:gd name="connsiteX29" fmla="*/ 428588 w 1032373"/>
                <a:gd name="connsiteY29" fmla="*/ 392868 h 795932"/>
                <a:gd name="connsiteX30" fmla="*/ 399666 w 1032373"/>
                <a:gd name="connsiteY30" fmla="*/ 484314 h 795932"/>
                <a:gd name="connsiteX31" fmla="*/ 392199 w 1032373"/>
                <a:gd name="connsiteY31" fmla="*/ 522765 h 795932"/>
                <a:gd name="connsiteX32" fmla="*/ 414155 w 1032373"/>
                <a:gd name="connsiteY32" fmla="*/ 555197 h 795932"/>
                <a:gd name="connsiteX33" fmla="*/ 442352 w 1032373"/>
                <a:gd name="connsiteY33" fmla="*/ 563779 h 795932"/>
                <a:gd name="connsiteX34" fmla="*/ 452606 w 1032373"/>
                <a:gd name="connsiteY34" fmla="*/ 562720 h 795932"/>
                <a:gd name="connsiteX35" fmla="*/ 485038 w 1032373"/>
                <a:gd name="connsiteY35" fmla="*/ 540764 h 795932"/>
                <a:gd name="connsiteX36" fmla="*/ 510561 w 1032373"/>
                <a:gd name="connsiteY36" fmla="*/ 331346 h 795932"/>
                <a:gd name="connsiteX37" fmla="*/ 354082 w 1032373"/>
                <a:gd name="connsiteY37" fmla="*/ 249206 h 795932"/>
                <a:gd name="connsiteX38" fmla="*/ 338423 w 1032373"/>
                <a:gd name="connsiteY38" fmla="*/ 251212 h 795932"/>
                <a:gd name="connsiteX39" fmla="*/ 337978 w 1032373"/>
                <a:gd name="connsiteY39" fmla="*/ 251324 h 795932"/>
                <a:gd name="connsiteX40" fmla="*/ 310895 w 1032373"/>
                <a:gd name="connsiteY40" fmla="*/ 261856 h 795932"/>
                <a:gd name="connsiteX41" fmla="*/ 306994 w 1032373"/>
                <a:gd name="connsiteY41" fmla="*/ 264252 h 795932"/>
                <a:gd name="connsiteX42" fmla="*/ 304542 w 1032373"/>
                <a:gd name="connsiteY42" fmla="*/ 265701 h 795932"/>
                <a:gd name="connsiteX43" fmla="*/ 300808 w 1032373"/>
                <a:gd name="connsiteY43" fmla="*/ 268097 h 795932"/>
                <a:gd name="connsiteX44" fmla="*/ 298635 w 1032373"/>
                <a:gd name="connsiteY44" fmla="*/ 269490 h 795932"/>
                <a:gd name="connsiteX45" fmla="*/ 289719 w 1032373"/>
                <a:gd name="connsiteY45" fmla="*/ 275230 h 795932"/>
                <a:gd name="connsiteX46" fmla="*/ 286320 w 1032373"/>
                <a:gd name="connsiteY46" fmla="*/ 277459 h 795932"/>
                <a:gd name="connsiteX47" fmla="*/ 280413 w 1032373"/>
                <a:gd name="connsiteY47" fmla="*/ 281360 h 795932"/>
                <a:gd name="connsiteX48" fmla="*/ 276066 w 1032373"/>
                <a:gd name="connsiteY48" fmla="*/ 284258 h 795932"/>
                <a:gd name="connsiteX49" fmla="*/ 234049 w 1032373"/>
                <a:gd name="connsiteY49" fmla="*/ 312399 h 795932"/>
                <a:gd name="connsiteX50" fmla="*/ 225746 w 1032373"/>
                <a:gd name="connsiteY50" fmla="*/ 317972 h 795932"/>
                <a:gd name="connsiteX51" fmla="*/ 209251 w 1032373"/>
                <a:gd name="connsiteY51" fmla="*/ 329117 h 795932"/>
                <a:gd name="connsiteX52" fmla="*/ 202786 w 1032373"/>
                <a:gd name="connsiteY52" fmla="*/ 333519 h 795932"/>
                <a:gd name="connsiteX53" fmla="*/ 155141 w 1032373"/>
                <a:gd name="connsiteY53" fmla="*/ 365896 h 795932"/>
                <a:gd name="connsiteX54" fmla="*/ 137531 w 1032373"/>
                <a:gd name="connsiteY54" fmla="*/ 377822 h 795932"/>
                <a:gd name="connsiteX55" fmla="*/ 122151 w 1032373"/>
                <a:gd name="connsiteY55" fmla="*/ 388409 h 795932"/>
                <a:gd name="connsiteX56" fmla="*/ 102591 w 1032373"/>
                <a:gd name="connsiteY56" fmla="*/ 401728 h 795932"/>
                <a:gd name="connsiteX57" fmla="*/ 68097 w 1032373"/>
                <a:gd name="connsiteY57" fmla="*/ 425356 h 795932"/>
                <a:gd name="connsiteX58" fmla="*/ 45918 w 1032373"/>
                <a:gd name="connsiteY58" fmla="*/ 440569 h 795932"/>
                <a:gd name="connsiteX59" fmla="*/ 12371 w 1032373"/>
                <a:gd name="connsiteY59" fmla="*/ 413263 h 795932"/>
                <a:gd name="connsiteX60" fmla="*/ 9418 w 1032373"/>
                <a:gd name="connsiteY60" fmla="*/ 404180 h 795932"/>
                <a:gd name="connsiteX61" fmla="*/ 0 w 1032373"/>
                <a:gd name="connsiteY61" fmla="*/ 381444 h 795932"/>
                <a:gd name="connsiteX62" fmla="*/ 55224 w 1032373"/>
                <a:gd name="connsiteY62" fmla="*/ 258457 h 795932"/>
                <a:gd name="connsiteX63" fmla="*/ 70270 w 1032373"/>
                <a:gd name="connsiteY63" fmla="*/ 215213 h 795932"/>
                <a:gd name="connsiteX64" fmla="*/ 95068 w 1032373"/>
                <a:gd name="connsiteY64" fmla="*/ 200502 h 795932"/>
                <a:gd name="connsiteX65" fmla="*/ 263806 w 1032373"/>
                <a:gd name="connsiteY65" fmla="*/ 31763 h 795932"/>
                <a:gd name="connsiteX66" fmla="*/ 280190 w 1032373"/>
                <a:gd name="connsiteY66" fmla="*/ 6966 h 795932"/>
                <a:gd name="connsiteX67" fmla="*/ 280245 w 1032373"/>
                <a:gd name="connsiteY67" fmla="*/ 6966 h 795932"/>
                <a:gd name="connsiteX68" fmla="*/ 302313 w 1032373"/>
                <a:gd name="connsiteY68" fmla="*/ 10031 h 795932"/>
                <a:gd name="connsiteX69" fmla="*/ 371190 w 1032373"/>
                <a:gd name="connsiteY69" fmla="*/ 10031 h 795932"/>
                <a:gd name="connsiteX70" fmla="*/ 404068 w 1032373"/>
                <a:gd name="connsiteY70" fmla="*/ 3065 h 795932"/>
                <a:gd name="connsiteX71" fmla="*/ 423015 w 1032373"/>
                <a:gd name="connsiteY71" fmla="*/ 34550 h 795932"/>
                <a:gd name="connsiteX72" fmla="*/ 649151 w 1032373"/>
                <a:gd name="connsiteY72" fmla="*/ 210477 h 795932"/>
                <a:gd name="connsiteX73" fmla="*/ 670160 w 1032373"/>
                <a:gd name="connsiteY73" fmla="*/ 211870 h 795932"/>
                <a:gd name="connsiteX74" fmla="*/ 775704 w 1032373"/>
                <a:gd name="connsiteY74" fmla="*/ 171134 h 795932"/>
                <a:gd name="connsiteX75" fmla="*/ 814378 w 1032373"/>
                <a:gd name="connsiteY75" fmla="*/ 128560 h 795932"/>
                <a:gd name="connsiteX76" fmla="*/ 856228 w 1032373"/>
                <a:gd name="connsiteY76" fmla="*/ 37838 h 795932"/>
                <a:gd name="connsiteX77" fmla="*/ 864141 w 1032373"/>
                <a:gd name="connsiteY77" fmla="*/ 0 h 795932"/>
                <a:gd name="connsiteX78" fmla="*/ 991420 w 1032373"/>
                <a:gd name="connsiteY78" fmla="*/ 172750 h 795932"/>
                <a:gd name="connsiteX79" fmla="*/ 996881 w 1032373"/>
                <a:gd name="connsiteY79" fmla="*/ 176651 h 795932"/>
                <a:gd name="connsiteX80" fmla="*/ 1012428 w 1032373"/>
                <a:gd name="connsiteY80" fmla="*/ 187239 h 795932"/>
                <a:gd name="connsiteX81" fmla="*/ 1018558 w 1032373"/>
                <a:gd name="connsiteY81" fmla="*/ 213709 h 795932"/>
                <a:gd name="connsiteX82" fmla="*/ 1031096 w 1032373"/>
                <a:gd name="connsiteY82" fmla="*/ 435832 h 79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032373" h="795932">
                  <a:moveTo>
                    <a:pt x="1031152" y="435832"/>
                  </a:moveTo>
                  <a:cubicBezTo>
                    <a:pt x="1031041" y="439232"/>
                    <a:pt x="1030873" y="442687"/>
                    <a:pt x="1030650" y="446086"/>
                  </a:cubicBezTo>
                  <a:cubicBezTo>
                    <a:pt x="1030372" y="451603"/>
                    <a:pt x="1030038" y="457119"/>
                    <a:pt x="1029647" y="462580"/>
                  </a:cubicBezTo>
                  <a:cubicBezTo>
                    <a:pt x="1028589" y="476958"/>
                    <a:pt x="1027307" y="490945"/>
                    <a:pt x="1025802" y="504654"/>
                  </a:cubicBezTo>
                  <a:cubicBezTo>
                    <a:pt x="1025802" y="504877"/>
                    <a:pt x="1025802" y="505044"/>
                    <a:pt x="1025802" y="505267"/>
                  </a:cubicBezTo>
                  <a:cubicBezTo>
                    <a:pt x="1013821" y="523378"/>
                    <a:pt x="1001896" y="540207"/>
                    <a:pt x="1001896" y="540207"/>
                  </a:cubicBezTo>
                  <a:cubicBezTo>
                    <a:pt x="959321" y="592868"/>
                    <a:pt x="864030" y="701088"/>
                    <a:pt x="789803" y="714573"/>
                  </a:cubicBezTo>
                  <a:cubicBezTo>
                    <a:pt x="704487" y="730121"/>
                    <a:pt x="583116" y="690277"/>
                    <a:pt x="554083" y="680135"/>
                  </a:cubicBezTo>
                  <a:cubicBezTo>
                    <a:pt x="533018" y="703094"/>
                    <a:pt x="443021" y="795933"/>
                    <a:pt x="353637" y="795933"/>
                  </a:cubicBezTo>
                  <a:cubicBezTo>
                    <a:pt x="351742" y="795933"/>
                    <a:pt x="349959" y="795877"/>
                    <a:pt x="348064" y="795822"/>
                  </a:cubicBezTo>
                  <a:cubicBezTo>
                    <a:pt x="268822" y="792367"/>
                    <a:pt x="186013" y="779048"/>
                    <a:pt x="156924" y="774088"/>
                  </a:cubicBezTo>
                  <a:lnTo>
                    <a:pt x="156701" y="754529"/>
                  </a:lnTo>
                  <a:cubicBezTo>
                    <a:pt x="149958" y="698357"/>
                    <a:pt x="111062" y="642910"/>
                    <a:pt x="100418" y="628700"/>
                  </a:cubicBezTo>
                  <a:cubicBezTo>
                    <a:pt x="102591" y="614434"/>
                    <a:pt x="108387" y="567178"/>
                    <a:pt x="100585" y="527223"/>
                  </a:cubicBezTo>
                  <a:cubicBezTo>
                    <a:pt x="100585" y="527223"/>
                    <a:pt x="100641" y="527223"/>
                    <a:pt x="100641" y="527167"/>
                  </a:cubicBezTo>
                  <a:cubicBezTo>
                    <a:pt x="105099" y="524158"/>
                    <a:pt x="109557" y="521093"/>
                    <a:pt x="114015" y="518028"/>
                  </a:cubicBezTo>
                  <a:cubicBezTo>
                    <a:pt x="121315" y="513013"/>
                    <a:pt x="128560" y="508109"/>
                    <a:pt x="135637" y="503205"/>
                  </a:cubicBezTo>
                  <a:cubicBezTo>
                    <a:pt x="154472" y="490332"/>
                    <a:pt x="172360" y="478072"/>
                    <a:pt x="189189" y="466593"/>
                  </a:cubicBezTo>
                  <a:cubicBezTo>
                    <a:pt x="193759" y="463528"/>
                    <a:pt x="198161" y="460519"/>
                    <a:pt x="202508" y="457565"/>
                  </a:cubicBezTo>
                  <a:cubicBezTo>
                    <a:pt x="203121" y="457175"/>
                    <a:pt x="203678" y="456785"/>
                    <a:pt x="204235" y="456395"/>
                  </a:cubicBezTo>
                  <a:cubicBezTo>
                    <a:pt x="220730" y="445139"/>
                    <a:pt x="236111" y="434606"/>
                    <a:pt x="250376" y="425021"/>
                  </a:cubicBezTo>
                  <a:cubicBezTo>
                    <a:pt x="253441" y="422848"/>
                    <a:pt x="256562" y="420786"/>
                    <a:pt x="259571" y="418724"/>
                  </a:cubicBezTo>
                  <a:cubicBezTo>
                    <a:pt x="260574" y="418000"/>
                    <a:pt x="261689" y="417331"/>
                    <a:pt x="262692" y="416662"/>
                  </a:cubicBezTo>
                  <a:cubicBezTo>
                    <a:pt x="266648" y="413932"/>
                    <a:pt x="270549" y="411257"/>
                    <a:pt x="274339" y="408749"/>
                  </a:cubicBezTo>
                  <a:cubicBezTo>
                    <a:pt x="283366" y="402620"/>
                    <a:pt x="291781" y="396936"/>
                    <a:pt x="299582" y="391697"/>
                  </a:cubicBezTo>
                  <a:cubicBezTo>
                    <a:pt x="303149" y="389357"/>
                    <a:pt x="306548" y="387016"/>
                    <a:pt x="309892" y="384843"/>
                  </a:cubicBezTo>
                  <a:cubicBezTo>
                    <a:pt x="315130" y="381332"/>
                    <a:pt x="319978" y="378044"/>
                    <a:pt x="324492" y="375035"/>
                  </a:cubicBezTo>
                  <a:cubicBezTo>
                    <a:pt x="326052" y="374032"/>
                    <a:pt x="327501" y="373085"/>
                    <a:pt x="328894" y="372137"/>
                  </a:cubicBezTo>
                  <a:cubicBezTo>
                    <a:pt x="344609" y="361605"/>
                    <a:pt x="355475" y="354584"/>
                    <a:pt x="360881" y="351296"/>
                  </a:cubicBezTo>
                  <a:cubicBezTo>
                    <a:pt x="371079" y="350516"/>
                    <a:pt x="412483" y="371302"/>
                    <a:pt x="428588" y="392868"/>
                  </a:cubicBezTo>
                  <a:cubicBezTo>
                    <a:pt x="436612" y="403511"/>
                    <a:pt x="421734" y="450544"/>
                    <a:pt x="399666" y="484314"/>
                  </a:cubicBezTo>
                  <a:cubicBezTo>
                    <a:pt x="392143" y="495737"/>
                    <a:pt x="389524" y="509335"/>
                    <a:pt x="392199" y="522765"/>
                  </a:cubicBezTo>
                  <a:cubicBezTo>
                    <a:pt x="394929" y="536195"/>
                    <a:pt x="402787" y="547730"/>
                    <a:pt x="414155" y="555197"/>
                  </a:cubicBezTo>
                  <a:cubicBezTo>
                    <a:pt x="422681" y="560881"/>
                    <a:pt x="432321" y="563779"/>
                    <a:pt x="442352" y="563779"/>
                  </a:cubicBezTo>
                  <a:cubicBezTo>
                    <a:pt x="445751" y="563779"/>
                    <a:pt x="449151" y="563389"/>
                    <a:pt x="452606" y="562720"/>
                  </a:cubicBezTo>
                  <a:cubicBezTo>
                    <a:pt x="466036" y="559990"/>
                    <a:pt x="477571" y="552188"/>
                    <a:pt x="485038" y="540764"/>
                  </a:cubicBezTo>
                  <a:cubicBezTo>
                    <a:pt x="493954" y="527501"/>
                    <a:pt x="569129" y="409530"/>
                    <a:pt x="510561" y="331346"/>
                  </a:cubicBezTo>
                  <a:cubicBezTo>
                    <a:pt x="487379" y="300474"/>
                    <a:pt x="418390" y="245751"/>
                    <a:pt x="354082" y="249206"/>
                  </a:cubicBezTo>
                  <a:cubicBezTo>
                    <a:pt x="348788" y="249485"/>
                    <a:pt x="343606" y="250098"/>
                    <a:pt x="338423" y="251212"/>
                  </a:cubicBezTo>
                  <a:cubicBezTo>
                    <a:pt x="338256" y="251268"/>
                    <a:pt x="338145" y="251268"/>
                    <a:pt x="337978" y="251324"/>
                  </a:cubicBezTo>
                  <a:cubicBezTo>
                    <a:pt x="328671" y="253330"/>
                    <a:pt x="319588" y="256785"/>
                    <a:pt x="310895" y="261856"/>
                  </a:cubicBezTo>
                  <a:cubicBezTo>
                    <a:pt x="309836" y="262469"/>
                    <a:pt x="308499" y="263249"/>
                    <a:pt x="306994" y="264252"/>
                  </a:cubicBezTo>
                  <a:cubicBezTo>
                    <a:pt x="306270" y="264698"/>
                    <a:pt x="305378" y="265199"/>
                    <a:pt x="304542" y="265701"/>
                  </a:cubicBezTo>
                  <a:cubicBezTo>
                    <a:pt x="303427" y="266426"/>
                    <a:pt x="302146" y="267205"/>
                    <a:pt x="300808" y="268097"/>
                  </a:cubicBezTo>
                  <a:cubicBezTo>
                    <a:pt x="300084" y="268543"/>
                    <a:pt x="299415" y="268989"/>
                    <a:pt x="298635" y="269490"/>
                  </a:cubicBezTo>
                  <a:cubicBezTo>
                    <a:pt x="295904" y="271218"/>
                    <a:pt x="292895" y="273168"/>
                    <a:pt x="289719" y="275230"/>
                  </a:cubicBezTo>
                  <a:cubicBezTo>
                    <a:pt x="288549" y="276010"/>
                    <a:pt x="287490" y="276735"/>
                    <a:pt x="286320" y="277459"/>
                  </a:cubicBezTo>
                  <a:cubicBezTo>
                    <a:pt x="284425" y="278685"/>
                    <a:pt x="282530" y="280023"/>
                    <a:pt x="280413" y="281360"/>
                  </a:cubicBezTo>
                  <a:cubicBezTo>
                    <a:pt x="279019" y="282252"/>
                    <a:pt x="277626" y="283199"/>
                    <a:pt x="276066" y="284258"/>
                  </a:cubicBezTo>
                  <a:cubicBezTo>
                    <a:pt x="264085" y="292171"/>
                    <a:pt x="249819" y="301756"/>
                    <a:pt x="234049" y="312399"/>
                  </a:cubicBezTo>
                  <a:cubicBezTo>
                    <a:pt x="231318" y="314183"/>
                    <a:pt x="228532" y="316077"/>
                    <a:pt x="225746" y="317972"/>
                  </a:cubicBezTo>
                  <a:cubicBezTo>
                    <a:pt x="220396" y="321594"/>
                    <a:pt x="214879" y="325272"/>
                    <a:pt x="209251" y="329117"/>
                  </a:cubicBezTo>
                  <a:cubicBezTo>
                    <a:pt x="207133" y="330566"/>
                    <a:pt x="204960" y="332071"/>
                    <a:pt x="202786" y="333519"/>
                  </a:cubicBezTo>
                  <a:cubicBezTo>
                    <a:pt x="187573" y="343773"/>
                    <a:pt x="171524" y="354695"/>
                    <a:pt x="155141" y="365896"/>
                  </a:cubicBezTo>
                  <a:cubicBezTo>
                    <a:pt x="149290" y="369797"/>
                    <a:pt x="143438" y="373809"/>
                    <a:pt x="137531" y="377822"/>
                  </a:cubicBezTo>
                  <a:cubicBezTo>
                    <a:pt x="132405" y="381332"/>
                    <a:pt x="127278" y="384899"/>
                    <a:pt x="122151" y="388409"/>
                  </a:cubicBezTo>
                  <a:cubicBezTo>
                    <a:pt x="115631" y="392868"/>
                    <a:pt x="109055" y="397326"/>
                    <a:pt x="102591" y="401728"/>
                  </a:cubicBezTo>
                  <a:cubicBezTo>
                    <a:pt x="90945" y="409697"/>
                    <a:pt x="79409" y="417610"/>
                    <a:pt x="68097" y="425356"/>
                  </a:cubicBezTo>
                  <a:cubicBezTo>
                    <a:pt x="60574" y="430483"/>
                    <a:pt x="53107" y="435554"/>
                    <a:pt x="45918" y="440569"/>
                  </a:cubicBezTo>
                  <a:cubicBezTo>
                    <a:pt x="31429" y="427139"/>
                    <a:pt x="18167" y="417331"/>
                    <a:pt x="12371" y="413263"/>
                  </a:cubicBezTo>
                  <a:cubicBezTo>
                    <a:pt x="11480" y="410143"/>
                    <a:pt x="10476" y="407133"/>
                    <a:pt x="9418" y="404180"/>
                  </a:cubicBezTo>
                  <a:lnTo>
                    <a:pt x="0" y="381444"/>
                  </a:lnTo>
                  <a:cubicBezTo>
                    <a:pt x="20618" y="342881"/>
                    <a:pt x="39064" y="301756"/>
                    <a:pt x="55224" y="258457"/>
                  </a:cubicBezTo>
                  <a:cubicBezTo>
                    <a:pt x="60462" y="244246"/>
                    <a:pt x="65478" y="229869"/>
                    <a:pt x="70270" y="215213"/>
                  </a:cubicBezTo>
                  <a:lnTo>
                    <a:pt x="95068" y="200502"/>
                  </a:lnTo>
                  <a:cubicBezTo>
                    <a:pt x="175537" y="148844"/>
                    <a:pt x="234606" y="73892"/>
                    <a:pt x="263806" y="31763"/>
                  </a:cubicBezTo>
                  <a:cubicBezTo>
                    <a:pt x="271274" y="21120"/>
                    <a:pt x="276735" y="12538"/>
                    <a:pt x="280190" y="6966"/>
                  </a:cubicBezTo>
                  <a:lnTo>
                    <a:pt x="280245" y="6966"/>
                  </a:lnTo>
                  <a:cubicBezTo>
                    <a:pt x="287267" y="8972"/>
                    <a:pt x="294623" y="10031"/>
                    <a:pt x="302313" y="10031"/>
                  </a:cubicBezTo>
                  <a:lnTo>
                    <a:pt x="371190" y="10031"/>
                  </a:lnTo>
                  <a:cubicBezTo>
                    <a:pt x="382893" y="10031"/>
                    <a:pt x="394038" y="7523"/>
                    <a:pt x="404068" y="3065"/>
                  </a:cubicBezTo>
                  <a:cubicBezTo>
                    <a:pt x="408025" y="10198"/>
                    <a:pt x="414434" y="21232"/>
                    <a:pt x="423015" y="34550"/>
                  </a:cubicBezTo>
                  <a:cubicBezTo>
                    <a:pt x="460742" y="93007"/>
                    <a:pt x="541489" y="195876"/>
                    <a:pt x="649151" y="210477"/>
                  </a:cubicBezTo>
                  <a:cubicBezTo>
                    <a:pt x="656173" y="211368"/>
                    <a:pt x="663194" y="211870"/>
                    <a:pt x="670160" y="211870"/>
                  </a:cubicBezTo>
                  <a:cubicBezTo>
                    <a:pt x="707775" y="211870"/>
                    <a:pt x="743885" y="197994"/>
                    <a:pt x="775704" y="171134"/>
                  </a:cubicBezTo>
                  <a:cubicBezTo>
                    <a:pt x="790082" y="159042"/>
                    <a:pt x="803010" y="144720"/>
                    <a:pt x="814378" y="128560"/>
                  </a:cubicBezTo>
                  <a:cubicBezTo>
                    <a:pt x="832824" y="102368"/>
                    <a:pt x="847034" y="71496"/>
                    <a:pt x="856228" y="37838"/>
                  </a:cubicBezTo>
                  <a:lnTo>
                    <a:pt x="864141" y="0"/>
                  </a:lnTo>
                  <a:cubicBezTo>
                    <a:pt x="866593" y="11201"/>
                    <a:pt x="888159" y="97353"/>
                    <a:pt x="991420" y="172750"/>
                  </a:cubicBezTo>
                  <a:cubicBezTo>
                    <a:pt x="993203" y="174032"/>
                    <a:pt x="994986" y="175313"/>
                    <a:pt x="996881" y="176651"/>
                  </a:cubicBezTo>
                  <a:cubicBezTo>
                    <a:pt x="1002063" y="180385"/>
                    <a:pt x="1007301" y="183840"/>
                    <a:pt x="1012428" y="187239"/>
                  </a:cubicBezTo>
                  <a:lnTo>
                    <a:pt x="1018558" y="213709"/>
                  </a:lnTo>
                  <a:cubicBezTo>
                    <a:pt x="1031542" y="292561"/>
                    <a:pt x="1034440" y="367345"/>
                    <a:pt x="1031096" y="43583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65EE1F0-25D9-613B-71A7-E7C86DFDE41A}"/>
                </a:ext>
              </a:extLst>
            </p:cNvPr>
            <p:cNvSpPr/>
            <p:nvPr/>
          </p:nvSpPr>
          <p:spPr>
            <a:xfrm>
              <a:off x="9730211" y="3579793"/>
              <a:ext cx="227070" cy="148716"/>
            </a:xfrm>
            <a:custGeom>
              <a:avLst/>
              <a:gdLst>
                <a:gd name="connsiteX0" fmla="*/ 280580 w 282637"/>
                <a:gd name="connsiteY0" fmla="*/ 170020 h 185110"/>
                <a:gd name="connsiteX1" fmla="*/ 197771 w 282637"/>
                <a:gd name="connsiteY1" fmla="*/ 175983 h 185110"/>
                <a:gd name="connsiteX2" fmla="*/ 41181 w 282637"/>
                <a:gd name="connsiteY2" fmla="*/ 58289 h 185110"/>
                <a:gd name="connsiteX3" fmla="*/ 0 w 282637"/>
                <a:gd name="connsiteY3" fmla="*/ 10365 h 185110"/>
                <a:gd name="connsiteX4" fmla="*/ 56 w 282637"/>
                <a:gd name="connsiteY4" fmla="*/ 10309 h 185110"/>
                <a:gd name="connsiteX5" fmla="*/ 7802 w 282637"/>
                <a:gd name="connsiteY5" fmla="*/ 0 h 185110"/>
                <a:gd name="connsiteX6" fmla="*/ 134411 w 282637"/>
                <a:gd name="connsiteY6" fmla="*/ 45194 h 185110"/>
                <a:gd name="connsiteX7" fmla="*/ 232544 w 282637"/>
                <a:gd name="connsiteY7" fmla="*/ 96963 h 185110"/>
                <a:gd name="connsiteX8" fmla="*/ 280636 w 282637"/>
                <a:gd name="connsiteY8" fmla="*/ 169964 h 18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637" h="185110">
                  <a:moveTo>
                    <a:pt x="280580" y="170020"/>
                  </a:moveTo>
                  <a:cubicBezTo>
                    <a:pt x="273280" y="184676"/>
                    <a:pt x="244860" y="192199"/>
                    <a:pt x="197771" y="175983"/>
                  </a:cubicBezTo>
                  <a:cubicBezTo>
                    <a:pt x="140095" y="156144"/>
                    <a:pt x="80635" y="100808"/>
                    <a:pt x="41181" y="58289"/>
                  </a:cubicBezTo>
                  <a:cubicBezTo>
                    <a:pt x="21789" y="37392"/>
                    <a:pt x="7244" y="19449"/>
                    <a:pt x="0" y="10365"/>
                  </a:cubicBezTo>
                  <a:cubicBezTo>
                    <a:pt x="0" y="10309"/>
                    <a:pt x="56" y="10309"/>
                    <a:pt x="56" y="10309"/>
                  </a:cubicBezTo>
                  <a:cubicBezTo>
                    <a:pt x="2953" y="7077"/>
                    <a:pt x="5461" y="3622"/>
                    <a:pt x="7802" y="0"/>
                  </a:cubicBezTo>
                  <a:cubicBezTo>
                    <a:pt x="26358" y="5294"/>
                    <a:pt x="78629" y="21176"/>
                    <a:pt x="134411" y="45194"/>
                  </a:cubicBezTo>
                  <a:cubicBezTo>
                    <a:pt x="168014" y="59683"/>
                    <a:pt x="202954" y="77069"/>
                    <a:pt x="232544" y="96963"/>
                  </a:cubicBezTo>
                  <a:cubicBezTo>
                    <a:pt x="276010" y="126164"/>
                    <a:pt x="287936" y="155308"/>
                    <a:pt x="280636" y="169964"/>
                  </a:cubicBezTo>
                  <a:close/>
                </a:path>
              </a:pathLst>
            </a:custGeom>
            <a:solidFill>
              <a:srgbClr val="51222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8D36357-3D90-0D68-1DE9-E0556B31884A}"/>
                </a:ext>
              </a:extLst>
            </p:cNvPr>
            <p:cNvSpPr/>
            <p:nvPr/>
          </p:nvSpPr>
          <p:spPr>
            <a:xfrm>
              <a:off x="10138245" y="3752560"/>
              <a:ext cx="212859" cy="511855"/>
            </a:xfrm>
            <a:custGeom>
              <a:avLst/>
              <a:gdLst>
                <a:gd name="connsiteX0" fmla="*/ 264754 w 264949"/>
                <a:gd name="connsiteY0" fmla="*/ 269936 h 637114"/>
                <a:gd name="connsiteX1" fmla="*/ 263639 w 264949"/>
                <a:gd name="connsiteY1" fmla="*/ 273503 h 637114"/>
                <a:gd name="connsiteX2" fmla="*/ 263695 w 264949"/>
                <a:gd name="connsiteY2" fmla="*/ 273503 h 637114"/>
                <a:gd name="connsiteX3" fmla="*/ 264642 w 264949"/>
                <a:gd name="connsiteY3" fmla="*/ 272723 h 637114"/>
                <a:gd name="connsiteX4" fmla="*/ 262469 w 264949"/>
                <a:gd name="connsiteY4" fmla="*/ 277849 h 637114"/>
                <a:gd name="connsiteX5" fmla="*/ 253274 w 264949"/>
                <a:gd name="connsiteY5" fmla="*/ 304263 h 637114"/>
                <a:gd name="connsiteX6" fmla="*/ 243355 w 264949"/>
                <a:gd name="connsiteY6" fmla="*/ 329396 h 637114"/>
                <a:gd name="connsiteX7" fmla="*/ 234160 w 264949"/>
                <a:gd name="connsiteY7" fmla="*/ 349457 h 637114"/>
                <a:gd name="connsiteX8" fmla="*/ 230705 w 264949"/>
                <a:gd name="connsiteY8" fmla="*/ 356311 h 637114"/>
                <a:gd name="connsiteX9" fmla="*/ 227139 w 264949"/>
                <a:gd name="connsiteY9" fmla="*/ 363277 h 637114"/>
                <a:gd name="connsiteX10" fmla="*/ 218557 w 264949"/>
                <a:gd name="connsiteY10" fmla="*/ 378602 h 637114"/>
                <a:gd name="connsiteX11" fmla="*/ 218557 w 264949"/>
                <a:gd name="connsiteY11" fmla="*/ 378602 h 637114"/>
                <a:gd name="connsiteX12" fmla="*/ 210031 w 264949"/>
                <a:gd name="connsiteY12" fmla="*/ 393146 h 637114"/>
                <a:gd name="connsiteX13" fmla="*/ 209975 w 264949"/>
                <a:gd name="connsiteY13" fmla="*/ 393202 h 637114"/>
                <a:gd name="connsiteX14" fmla="*/ 206576 w 264949"/>
                <a:gd name="connsiteY14" fmla="*/ 398775 h 637114"/>
                <a:gd name="connsiteX15" fmla="*/ 206520 w 264949"/>
                <a:gd name="connsiteY15" fmla="*/ 398830 h 637114"/>
                <a:gd name="connsiteX16" fmla="*/ 202006 w 264949"/>
                <a:gd name="connsiteY16" fmla="*/ 406242 h 637114"/>
                <a:gd name="connsiteX17" fmla="*/ 183728 w 264949"/>
                <a:gd name="connsiteY17" fmla="*/ 433548 h 637114"/>
                <a:gd name="connsiteX18" fmla="*/ 179883 w 264949"/>
                <a:gd name="connsiteY18" fmla="*/ 439009 h 637114"/>
                <a:gd name="connsiteX19" fmla="*/ 142826 w 264949"/>
                <a:gd name="connsiteY19" fmla="*/ 487602 h 637114"/>
                <a:gd name="connsiteX20" fmla="*/ 0 w 264949"/>
                <a:gd name="connsiteY20" fmla="*/ 637114 h 637114"/>
                <a:gd name="connsiteX21" fmla="*/ 19393 w 264949"/>
                <a:gd name="connsiteY21" fmla="*/ 592812 h 637114"/>
                <a:gd name="connsiteX22" fmla="*/ 19671 w 264949"/>
                <a:gd name="connsiteY22" fmla="*/ 592144 h 637114"/>
                <a:gd name="connsiteX23" fmla="*/ 20006 w 264949"/>
                <a:gd name="connsiteY23" fmla="*/ 591363 h 637114"/>
                <a:gd name="connsiteX24" fmla="*/ 20451 w 264949"/>
                <a:gd name="connsiteY24" fmla="*/ 590305 h 637114"/>
                <a:gd name="connsiteX25" fmla="*/ 85484 w 264949"/>
                <a:gd name="connsiteY25" fmla="*/ 322430 h 637114"/>
                <a:gd name="connsiteX26" fmla="*/ 86097 w 264949"/>
                <a:gd name="connsiteY26" fmla="*/ 318084 h 637114"/>
                <a:gd name="connsiteX27" fmla="*/ 86041 w 264949"/>
                <a:gd name="connsiteY27" fmla="*/ 317471 h 637114"/>
                <a:gd name="connsiteX28" fmla="*/ 89886 w 264949"/>
                <a:gd name="connsiteY28" fmla="*/ 275397 h 637114"/>
                <a:gd name="connsiteX29" fmla="*/ 90889 w 264949"/>
                <a:gd name="connsiteY29" fmla="*/ 258903 h 637114"/>
                <a:gd name="connsiteX30" fmla="*/ 91390 w 264949"/>
                <a:gd name="connsiteY30" fmla="*/ 248593 h 637114"/>
                <a:gd name="connsiteX31" fmla="*/ 78852 w 264949"/>
                <a:gd name="connsiteY31" fmla="*/ 26470 h 637114"/>
                <a:gd name="connsiteX32" fmla="*/ 72722 w 264949"/>
                <a:gd name="connsiteY32" fmla="*/ 0 h 637114"/>
                <a:gd name="connsiteX33" fmla="*/ 264698 w 264949"/>
                <a:gd name="connsiteY33" fmla="*/ 269936 h 63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64949" h="637114">
                  <a:moveTo>
                    <a:pt x="264754" y="269936"/>
                  </a:moveTo>
                  <a:cubicBezTo>
                    <a:pt x="264419" y="271107"/>
                    <a:pt x="264029" y="272332"/>
                    <a:pt x="263639" y="273503"/>
                  </a:cubicBezTo>
                  <a:lnTo>
                    <a:pt x="263695" y="273503"/>
                  </a:lnTo>
                  <a:cubicBezTo>
                    <a:pt x="264029" y="273224"/>
                    <a:pt x="264308" y="273001"/>
                    <a:pt x="264642" y="272723"/>
                  </a:cubicBezTo>
                  <a:cubicBezTo>
                    <a:pt x="263305" y="276066"/>
                    <a:pt x="262469" y="277849"/>
                    <a:pt x="262469" y="277849"/>
                  </a:cubicBezTo>
                  <a:lnTo>
                    <a:pt x="253274" y="304263"/>
                  </a:lnTo>
                  <a:cubicBezTo>
                    <a:pt x="250321" y="312678"/>
                    <a:pt x="247033" y="321037"/>
                    <a:pt x="243355" y="329396"/>
                  </a:cubicBezTo>
                  <a:lnTo>
                    <a:pt x="234160" y="349457"/>
                  </a:lnTo>
                  <a:cubicBezTo>
                    <a:pt x="233046" y="351742"/>
                    <a:pt x="231931" y="353971"/>
                    <a:pt x="230705" y="356311"/>
                  </a:cubicBezTo>
                  <a:cubicBezTo>
                    <a:pt x="229591" y="358652"/>
                    <a:pt x="228309" y="360937"/>
                    <a:pt x="227139" y="363277"/>
                  </a:cubicBezTo>
                  <a:cubicBezTo>
                    <a:pt x="224408" y="368293"/>
                    <a:pt x="221566" y="373475"/>
                    <a:pt x="218557" y="378602"/>
                  </a:cubicBezTo>
                  <a:lnTo>
                    <a:pt x="218557" y="378602"/>
                  </a:lnTo>
                  <a:cubicBezTo>
                    <a:pt x="215771" y="383450"/>
                    <a:pt x="212984" y="388242"/>
                    <a:pt x="210031" y="393146"/>
                  </a:cubicBezTo>
                  <a:cubicBezTo>
                    <a:pt x="210031" y="393146"/>
                    <a:pt x="210014" y="393163"/>
                    <a:pt x="209975" y="393202"/>
                  </a:cubicBezTo>
                  <a:cubicBezTo>
                    <a:pt x="208917" y="395041"/>
                    <a:pt x="207691" y="396936"/>
                    <a:pt x="206576" y="398775"/>
                  </a:cubicBezTo>
                  <a:cubicBezTo>
                    <a:pt x="206520" y="398775"/>
                    <a:pt x="206520" y="398830"/>
                    <a:pt x="206520" y="398830"/>
                  </a:cubicBezTo>
                  <a:cubicBezTo>
                    <a:pt x="205016" y="401282"/>
                    <a:pt x="203511" y="403734"/>
                    <a:pt x="202006" y="406242"/>
                  </a:cubicBezTo>
                  <a:lnTo>
                    <a:pt x="183728" y="433548"/>
                  </a:lnTo>
                  <a:cubicBezTo>
                    <a:pt x="182502" y="435387"/>
                    <a:pt x="181165" y="437226"/>
                    <a:pt x="179883" y="439009"/>
                  </a:cubicBezTo>
                  <a:lnTo>
                    <a:pt x="142826" y="487602"/>
                  </a:lnTo>
                  <a:cubicBezTo>
                    <a:pt x="78295" y="567345"/>
                    <a:pt x="10811" y="627641"/>
                    <a:pt x="0" y="637114"/>
                  </a:cubicBezTo>
                  <a:lnTo>
                    <a:pt x="19393" y="592812"/>
                  </a:lnTo>
                  <a:cubicBezTo>
                    <a:pt x="19393" y="592812"/>
                    <a:pt x="19504" y="592589"/>
                    <a:pt x="19671" y="592144"/>
                  </a:cubicBezTo>
                  <a:cubicBezTo>
                    <a:pt x="19783" y="591921"/>
                    <a:pt x="19894" y="591698"/>
                    <a:pt x="20006" y="591363"/>
                  </a:cubicBezTo>
                  <a:cubicBezTo>
                    <a:pt x="20117" y="591085"/>
                    <a:pt x="20284" y="590695"/>
                    <a:pt x="20451" y="590305"/>
                  </a:cubicBezTo>
                  <a:cubicBezTo>
                    <a:pt x="40680" y="538089"/>
                    <a:pt x="71552" y="443300"/>
                    <a:pt x="85484" y="322430"/>
                  </a:cubicBezTo>
                  <a:cubicBezTo>
                    <a:pt x="86041" y="321037"/>
                    <a:pt x="86208" y="319477"/>
                    <a:pt x="86097" y="318084"/>
                  </a:cubicBezTo>
                  <a:cubicBezTo>
                    <a:pt x="86097" y="317860"/>
                    <a:pt x="86041" y="317693"/>
                    <a:pt x="86041" y="317471"/>
                  </a:cubicBezTo>
                  <a:cubicBezTo>
                    <a:pt x="87545" y="303818"/>
                    <a:pt x="88883" y="289775"/>
                    <a:pt x="89886" y="275397"/>
                  </a:cubicBezTo>
                  <a:cubicBezTo>
                    <a:pt x="90276" y="269936"/>
                    <a:pt x="90610" y="264420"/>
                    <a:pt x="90889" y="258903"/>
                  </a:cubicBezTo>
                  <a:cubicBezTo>
                    <a:pt x="91112" y="255503"/>
                    <a:pt x="91279" y="252048"/>
                    <a:pt x="91390" y="248593"/>
                  </a:cubicBezTo>
                  <a:cubicBezTo>
                    <a:pt x="94734" y="180162"/>
                    <a:pt x="91836" y="105322"/>
                    <a:pt x="78852" y="26470"/>
                  </a:cubicBezTo>
                  <a:lnTo>
                    <a:pt x="72722" y="0"/>
                  </a:lnTo>
                  <a:cubicBezTo>
                    <a:pt x="72722" y="0"/>
                    <a:pt x="273001" y="101310"/>
                    <a:pt x="264698" y="269936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2F3321E-0537-342A-E857-0F8A3AE32F02}"/>
                </a:ext>
              </a:extLst>
            </p:cNvPr>
            <p:cNvSpPr/>
            <p:nvPr/>
          </p:nvSpPr>
          <p:spPr>
            <a:xfrm>
              <a:off x="10350052" y="3969427"/>
              <a:ext cx="895" cy="2820"/>
            </a:xfrm>
            <a:custGeom>
              <a:avLst/>
              <a:gdLst>
                <a:gd name="connsiteX0" fmla="*/ 1115 w 1114"/>
                <a:gd name="connsiteY0" fmla="*/ 0 h 3510"/>
                <a:gd name="connsiteX1" fmla="*/ 1003 w 1114"/>
                <a:gd name="connsiteY1" fmla="*/ 2786 h 3510"/>
                <a:gd name="connsiteX2" fmla="*/ 56 w 1114"/>
                <a:gd name="connsiteY2" fmla="*/ 3511 h 3510"/>
                <a:gd name="connsiteX3" fmla="*/ 0 w 1114"/>
                <a:gd name="connsiteY3" fmla="*/ 3511 h 3510"/>
                <a:gd name="connsiteX4" fmla="*/ 1115 w 1114"/>
                <a:gd name="connsiteY4" fmla="*/ 0 h 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" h="3510">
                  <a:moveTo>
                    <a:pt x="1115" y="0"/>
                  </a:moveTo>
                  <a:cubicBezTo>
                    <a:pt x="1115" y="891"/>
                    <a:pt x="1059" y="1839"/>
                    <a:pt x="1003" y="2786"/>
                  </a:cubicBezTo>
                  <a:cubicBezTo>
                    <a:pt x="669" y="3065"/>
                    <a:pt x="390" y="3288"/>
                    <a:pt x="56" y="3511"/>
                  </a:cubicBezTo>
                  <a:lnTo>
                    <a:pt x="0" y="3511"/>
                  </a:lnTo>
                  <a:cubicBezTo>
                    <a:pt x="390" y="2396"/>
                    <a:pt x="780" y="1170"/>
                    <a:pt x="1115" y="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9EB5C3D-7B4F-0C05-AFB9-57296601E58F}"/>
                </a:ext>
              </a:extLst>
            </p:cNvPr>
            <p:cNvSpPr/>
            <p:nvPr/>
          </p:nvSpPr>
          <p:spPr>
            <a:xfrm>
              <a:off x="10001339" y="4330831"/>
              <a:ext cx="779423" cy="665498"/>
            </a:xfrm>
            <a:custGeom>
              <a:avLst/>
              <a:gdLst>
                <a:gd name="connsiteX0" fmla="*/ 951910 w 970160"/>
                <a:gd name="connsiteY0" fmla="*/ 265898 h 828356"/>
                <a:gd name="connsiteX1" fmla="*/ 810979 w 970160"/>
                <a:gd name="connsiteY1" fmla="*/ 420927 h 828356"/>
                <a:gd name="connsiteX2" fmla="*/ 894345 w 970160"/>
                <a:gd name="connsiteY2" fmla="*/ 287464 h 828356"/>
                <a:gd name="connsiteX3" fmla="*/ 894345 w 970160"/>
                <a:gd name="connsiteY3" fmla="*/ 287464 h 828356"/>
                <a:gd name="connsiteX4" fmla="*/ 894958 w 970160"/>
                <a:gd name="connsiteY4" fmla="*/ 269297 h 828356"/>
                <a:gd name="connsiteX5" fmla="*/ 861467 w 970160"/>
                <a:gd name="connsiteY5" fmla="*/ 211454 h 828356"/>
                <a:gd name="connsiteX6" fmla="*/ 830204 w 970160"/>
                <a:gd name="connsiteY6" fmla="*/ 193566 h 828356"/>
                <a:gd name="connsiteX7" fmla="*/ 813598 w 970160"/>
                <a:gd name="connsiteY7" fmla="*/ 188718 h 828356"/>
                <a:gd name="connsiteX8" fmla="*/ 555532 w 970160"/>
                <a:gd name="connsiteY8" fmla="*/ 390055 h 828356"/>
                <a:gd name="connsiteX9" fmla="*/ 197715 w 970160"/>
                <a:gd name="connsiteY9" fmla="*/ 773394 h 828356"/>
                <a:gd name="connsiteX10" fmla="*/ 207189 w 970160"/>
                <a:gd name="connsiteY10" fmla="*/ 805548 h 828356"/>
                <a:gd name="connsiteX11" fmla="*/ 271162 w 970160"/>
                <a:gd name="connsiteY11" fmla="*/ 825330 h 828356"/>
                <a:gd name="connsiteX12" fmla="*/ 183338 w 970160"/>
                <a:gd name="connsiteY12" fmla="*/ 807331 h 828356"/>
                <a:gd name="connsiteX13" fmla="*/ 86487 w 970160"/>
                <a:gd name="connsiteY13" fmla="*/ 608445 h 828356"/>
                <a:gd name="connsiteX14" fmla="*/ 80803 w 970160"/>
                <a:gd name="connsiteY14" fmla="*/ 598080 h 828356"/>
                <a:gd name="connsiteX15" fmla="*/ 61967 w 970160"/>
                <a:gd name="connsiteY15" fmla="*/ 570217 h 828356"/>
                <a:gd name="connsiteX16" fmla="*/ 0 w 970160"/>
                <a:gd name="connsiteY16" fmla="*/ 503235 h 828356"/>
                <a:gd name="connsiteX17" fmla="*/ 68208 w 970160"/>
                <a:gd name="connsiteY17" fmla="*/ 436196 h 828356"/>
                <a:gd name="connsiteX18" fmla="*/ 165562 w 970160"/>
                <a:gd name="connsiteY18" fmla="*/ 362694 h 828356"/>
                <a:gd name="connsiteX19" fmla="*/ 203622 w 970160"/>
                <a:gd name="connsiteY19" fmla="*/ 409058 h 828356"/>
                <a:gd name="connsiteX20" fmla="*/ 242575 w 970160"/>
                <a:gd name="connsiteY20" fmla="*/ 449515 h 828356"/>
                <a:gd name="connsiteX21" fmla="*/ 243578 w 970160"/>
                <a:gd name="connsiteY21" fmla="*/ 450518 h 828356"/>
                <a:gd name="connsiteX22" fmla="*/ 273280 w 970160"/>
                <a:gd name="connsiteY22" fmla="*/ 477935 h 828356"/>
                <a:gd name="connsiteX23" fmla="*/ 293620 w 970160"/>
                <a:gd name="connsiteY23" fmla="*/ 495043 h 828356"/>
                <a:gd name="connsiteX24" fmla="*/ 527724 w 970160"/>
                <a:gd name="connsiteY24" fmla="*/ 241769 h 828356"/>
                <a:gd name="connsiteX25" fmla="*/ 707831 w 970160"/>
                <a:gd name="connsiteY25" fmla="*/ 4321 h 828356"/>
                <a:gd name="connsiteX26" fmla="*/ 808861 w 970160"/>
                <a:gd name="connsiteY26" fmla="*/ 28561 h 828356"/>
                <a:gd name="connsiteX27" fmla="*/ 839009 w 970160"/>
                <a:gd name="connsiteY27" fmla="*/ 5881 h 828356"/>
                <a:gd name="connsiteX28" fmla="*/ 954250 w 970160"/>
                <a:gd name="connsiteY28" fmla="*/ 51576 h 828356"/>
                <a:gd name="connsiteX29" fmla="*/ 960046 w 970160"/>
                <a:gd name="connsiteY29" fmla="*/ 155449 h 828356"/>
                <a:gd name="connsiteX30" fmla="*/ 969631 w 970160"/>
                <a:gd name="connsiteY30" fmla="*/ 187882 h 828356"/>
                <a:gd name="connsiteX31" fmla="*/ 969575 w 970160"/>
                <a:gd name="connsiteY31" fmla="*/ 187882 h 828356"/>
                <a:gd name="connsiteX32" fmla="*/ 951910 w 970160"/>
                <a:gd name="connsiteY32" fmla="*/ 265898 h 82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70160" h="828356">
                  <a:moveTo>
                    <a:pt x="951910" y="265898"/>
                  </a:moveTo>
                  <a:cubicBezTo>
                    <a:pt x="935972" y="295377"/>
                    <a:pt x="881807" y="353443"/>
                    <a:pt x="810979" y="420927"/>
                  </a:cubicBezTo>
                  <a:cubicBezTo>
                    <a:pt x="855393" y="377350"/>
                    <a:pt x="888661" y="329760"/>
                    <a:pt x="894345" y="287464"/>
                  </a:cubicBezTo>
                  <a:lnTo>
                    <a:pt x="894345" y="287464"/>
                  </a:lnTo>
                  <a:cubicBezTo>
                    <a:pt x="895125" y="281223"/>
                    <a:pt x="895348" y="275204"/>
                    <a:pt x="894958" y="269297"/>
                  </a:cubicBezTo>
                  <a:cubicBezTo>
                    <a:pt x="893509" y="247508"/>
                    <a:pt x="883144" y="227726"/>
                    <a:pt x="861467" y="211454"/>
                  </a:cubicBezTo>
                  <a:cubicBezTo>
                    <a:pt x="851269" y="203763"/>
                    <a:pt x="840904" y="197745"/>
                    <a:pt x="830204" y="193566"/>
                  </a:cubicBezTo>
                  <a:cubicBezTo>
                    <a:pt x="824743" y="191448"/>
                    <a:pt x="819227" y="189777"/>
                    <a:pt x="813598" y="188718"/>
                  </a:cubicBezTo>
                  <a:cubicBezTo>
                    <a:pt x="751910" y="176737"/>
                    <a:pt x="676345" y="227447"/>
                    <a:pt x="555532" y="390055"/>
                  </a:cubicBezTo>
                  <a:cubicBezTo>
                    <a:pt x="401784" y="596854"/>
                    <a:pt x="201282" y="714882"/>
                    <a:pt x="197715" y="773394"/>
                  </a:cubicBezTo>
                  <a:cubicBezTo>
                    <a:pt x="196880" y="787604"/>
                    <a:pt x="200780" y="797969"/>
                    <a:pt x="207189" y="805548"/>
                  </a:cubicBezTo>
                  <a:cubicBezTo>
                    <a:pt x="226191" y="828061"/>
                    <a:pt x="267373" y="825609"/>
                    <a:pt x="271162" y="825330"/>
                  </a:cubicBezTo>
                  <a:cubicBezTo>
                    <a:pt x="236612" y="832686"/>
                    <a:pt x="208693" y="826612"/>
                    <a:pt x="183338" y="807331"/>
                  </a:cubicBezTo>
                  <a:cubicBezTo>
                    <a:pt x="116244" y="756230"/>
                    <a:pt x="123433" y="680499"/>
                    <a:pt x="86487" y="608445"/>
                  </a:cubicBezTo>
                  <a:cubicBezTo>
                    <a:pt x="84648" y="604935"/>
                    <a:pt x="82809" y="601424"/>
                    <a:pt x="80803" y="598080"/>
                  </a:cubicBezTo>
                  <a:cubicBezTo>
                    <a:pt x="75007" y="588049"/>
                    <a:pt x="68654" y="578688"/>
                    <a:pt x="61967" y="570217"/>
                  </a:cubicBezTo>
                  <a:cubicBezTo>
                    <a:pt x="45640" y="549153"/>
                    <a:pt x="19448" y="521401"/>
                    <a:pt x="0" y="503235"/>
                  </a:cubicBezTo>
                  <a:cubicBezTo>
                    <a:pt x="19727" y="481279"/>
                    <a:pt x="42742" y="458542"/>
                    <a:pt x="68208" y="436196"/>
                  </a:cubicBezTo>
                  <a:cubicBezTo>
                    <a:pt x="101477" y="406940"/>
                    <a:pt x="134912" y="381975"/>
                    <a:pt x="165562" y="362694"/>
                  </a:cubicBezTo>
                  <a:cubicBezTo>
                    <a:pt x="177989" y="379245"/>
                    <a:pt x="190917" y="394848"/>
                    <a:pt x="203622" y="409058"/>
                  </a:cubicBezTo>
                  <a:cubicBezTo>
                    <a:pt x="217219" y="424215"/>
                    <a:pt x="230538" y="437812"/>
                    <a:pt x="242575" y="449515"/>
                  </a:cubicBezTo>
                  <a:lnTo>
                    <a:pt x="243578" y="450518"/>
                  </a:lnTo>
                  <a:cubicBezTo>
                    <a:pt x="254946" y="461552"/>
                    <a:pt x="265032" y="470635"/>
                    <a:pt x="273280" y="477935"/>
                  </a:cubicBezTo>
                  <a:cubicBezTo>
                    <a:pt x="285762" y="488913"/>
                    <a:pt x="293620" y="495043"/>
                    <a:pt x="293620" y="495043"/>
                  </a:cubicBezTo>
                  <a:cubicBezTo>
                    <a:pt x="293620" y="495043"/>
                    <a:pt x="420285" y="415076"/>
                    <a:pt x="527724" y="241769"/>
                  </a:cubicBezTo>
                  <a:cubicBezTo>
                    <a:pt x="634997" y="68461"/>
                    <a:pt x="649430" y="11955"/>
                    <a:pt x="707831" y="4321"/>
                  </a:cubicBezTo>
                  <a:cubicBezTo>
                    <a:pt x="766175" y="-3425"/>
                    <a:pt x="808861" y="28561"/>
                    <a:pt x="808861" y="28561"/>
                  </a:cubicBezTo>
                  <a:cubicBezTo>
                    <a:pt x="818000" y="17862"/>
                    <a:pt x="828143" y="10450"/>
                    <a:pt x="839009" y="5881"/>
                  </a:cubicBezTo>
                  <a:cubicBezTo>
                    <a:pt x="878129" y="-11060"/>
                    <a:pt x="924771" y="9949"/>
                    <a:pt x="954250" y="51576"/>
                  </a:cubicBezTo>
                  <a:cubicBezTo>
                    <a:pt x="980776" y="89191"/>
                    <a:pt x="960046" y="155449"/>
                    <a:pt x="960046" y="155449"/>
                  </a:cubicBezTo>
                  <a:cubicBezTo>
                    <a:pt x="960046" y="155449"/>
                    <a:pt x="967402" y="167263"/>
                    <a:pt x="969631" y="187882"/>
                  </a:cubicBezTo>
                  <a:lnTo>
                    <a:pt x="969575" y="187882"/>
                  </a:lnTo>
                  <a:cubicBezTo>
                    <a:pt x="971581" y="207163"/>
                    <a:pt x="969073" y="233967"/>
                    <a:pt x="951910" y="26589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617F8A3-CDFD-A6C6-ED0A-9D61D0E08365}"/>
                </a:ext>
              </a:extLst>
            </p:cNvPr>
            <p:cNvSpPr/>
            <p:nvPr/>
          </p:nvSpPr>
          <p:spPr>
            <a:xfrm>
              <a:off x="10160175" y="4481186"/>
              <a:ext cx="560399" cy="512973"/>
            </a:xfrm>
            <a:custGeom>
              <a:avLst/>
              <a:gdLst>
                <a:gd name="connsiteX0" fmla="*/ 613273 w 697538"/>
                <a:gd name="connsiteY0" fmla="*/ 233778 h 638506"/>
                <a:gd name="connsiteX1" fmla="*/ 609929 w 697538"/>
                <a:gd name="connsiteY1" fmla="*/ 237010 h 638506"/>
                <a:gd name="connsiteX2" fmla="*/ 598896 w 697538"/>
                <a:gd name="connsiteY2" fmla="*/ 247431 h 638506"/>
                <a:gd name="connsiteX3" fmla="*/ 594716 w 697538"/>
                <a:gd name="connsiteY3" fmla="*/ 251331 h 638506"/>
                <a:gd name="connsiteX4" fmla="*/ 314192 w 697538"/>
                <a:gd name="connsiteY4" fmla="*/ 492235 h 638506"/>
                <a:gd name="connsiteX5" fmla="*/ 96248 w 697538"/>
                <a:gd name="connsiteY5" fmla="*/ 631828 h 638506"/>
                <a:gd name="connsiteX6" fmla="*/ 95635 w 697538"/>
                <a:gd name="connsiteY6" fmla="*/ 632107 h 638506"/>
                <a:gd name="connsiteX7" fmla="*/ 73958 w 697538"/>
                <a:gd name="connsiteY7" fmla="*/ 638181 h 638506"/>
                <a:gd name="connsiteX8" fmla="*/ 73790 w 697538"/>
                <a:gd name="connsiteY8" fmla="*/ 638181 h 638506"/>
                <a:gd name="connsiteX9" fmla="*/ 73512 w 697538"/>
                <a:gd name="connsiteY9" fmla="*/ 638292 h 638506"/>
                <a:gd name="connsiteX10" fmla="*/ 121 w 697538"/>
                <a:gd name="connsiteY10" fmla="*/ 586356 h 638506"/>
                <a:gd name="connsiteX11" fmla="*/ 357937 w 697538"/>
                <a:gd name="connsiteY11" fmla="*/ 203017 h 638506"/>
                <a:gd name="connsiteX12" fmla="*/ 663872 w 697538"/>
                <a:gd name="connsiteY12" fmla="*/ 24416 h 638506"/>
                <a:gd name="connsiteX13" fmla="*/ 613384 w 697538"/>
                <a:gd name="connsiteY13" fmla="*/ 233889 h 63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7538" h="638506">
                  <a:moveTo>
                    <a:pt x="613273" y="233778"/>
                  </a:moveTo>
                  <a:cubicBezTo>
                    <a:pt x="612158" y="234837"/>
                    <a:pt x="611100" y="235951"/>
                    <a:pt x="609929" y="237010"/>
                  </a:cubicBezTo>
                  <a:cubicBezTo>
                    <a:pt x="606252" y="240465"/>
                    <a:pt x="602573" y="243864"/>
                    <a:pt x="598896" y="247431"/>
                  </a:cubicBezTo>
                  <a:cubicBezTo>
                    <a:pt x="597558" y="248712"/>
                    <a:pt x="596109" y="249994"/>
                    <a:pt x="594716" y="251331"/>
                  </a:cubicBezTo>
                  <a:cubicBezTo>
                    <a:pt x="509734" y="331075"/>
                    <a:pt x="405081" y="421184"/>
                    <a:pt x="314192" y="492235"/>
                  </a:cubicBezTo>
                  <a:cubicBezTo>
                    <a:pt x="218678" y="566852"/>
                    <a:pt x="149856" y="613160"/>
                    <a:pt x="96248" y="631828"/>
                  </a:cubicBezTo>
                  <a:lnTo>
                    <a:pt x="95635" y="632107"/>
                  </a:lnTo>
                  <a:lnTo>
                    <a:pt x="73958" y="638181"/>
                  </a:lnTo>
                  <a:lnTo>
                    <a:pt x="73790" y="638181"/>
                  </a:lnTo>
                  <a:cubicBezTo>
                    <a:pt x="73790" y="638181"/>
                    <a:pt x="73679" y="638292"/>
                    <a:pt x="73512" y="638292"/>
                  </a:cubicBezTo>
                  <a:cubicBezTo>
                    <a:pt x="68441" y="638682"/>
                    <a:pt x="-3334" y="642862"/>
                    <a:pt x="121" y="586356"/>
                  </a:cubicBezTo>
                  <a:cubicBezTo>
                    <a:pt x="3743" y="527788"/>
                    <a:pt x="204189" y="409760"/>
                    <a:pt x="357937" y="203017"/>
                  </a:cubicBezTo>
                  <a:cubicBezTo>
                    <a:pt x="511629" y="-3837"/>
                    <a:pt x="592097" y="-29639"/>
                    <a:pt x="663872" y="24416"/>
                  </a:cubicBezTo>
                  <a:cubicBezTo>
                    <a:pt x="731467" y="75238"/>
                    <a:pt x="688336" y="160442"/>
                    <a:pt x="613384" y="23388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F58A0BE-9AF3-49EE-1607-1E31DDEB3499}"/>
                </a:ext>
              </a:extLst>
            </p:cNvPr>
            <p:cNvSpPr/>
            <p:nvPr/>
          </p:nvSpPr>
          <p:spPr>
            <a:xfrm>
              <a:off x="10188790" y="4335556"/>
              <a:ext cx="591501" cy="424194"/>
            </a:xfrm>
            <a:custGeom>
              <a:avLst/>
              <a:gdLst>
                <a:gd name="connsiteX0" fmla="*/ 624966 w 736250"/>
                <a:gd name="connsiteY0" fmla="*/ 20173 h 528002"/>
                <a:gd name="connsiteX1" fmla="*/ 624966 w 736250"/>
                <a:gd name="connsiteY1" fmla="*/ 20173 h 528002"/>
                <a:gd name="connsiteX2" fmla="*/ 605685 w 736250"/>
                <a:gd name="connsiteY2" fmla="*/ 0 h 528002"/>
                <a:gd name="connsiteX3" fmla="*/ 605629 w 736250"/>
                <a:gd name="connsiteY3" fmla="*/ 0 h 528002"/>
                <a:gd name="connsiteX4" fmla="*/ 602397 w 736250"/>
                <a:gd name="connsiteY4" fmla="*/ 1504 h 528002"/>
                <a:gd name="connsiteX5" fmla="*/ 600224 w 736250"/>
                <a:gd name="connsiteY5" fmla="*/ 2619 h 528002"/>
                <a:gd name="connsiteX6" fmla="*/ 596936 w 736250"/>
                <a:gd name="connsiteY6" fmla="*/ 4402 h 528002"/>
                <a:gd name="connsiteX7" fmla="*/ 585679 w 736250"/>
                <a:gd name="connsiteY7" fmla="*/ 12483 h 528002"/>
                <a:gd name="connsiteX8" fmla="*/ 582782 w 736250"/>
                <a:gd name="connsiteY8" fmla="*/ 15046 h 528002"/>
                <a:gd name="connsiteX9" fmla="*/ 582336 w 736250"/>
                <a:gd name="connsiteY9" fmla="*/ 15492 h 528002"/>
                <a:gd name="connsiteX10" fmla="*/ 579884 w 736250"/>
                <a:gd name="connsiteY10" fmla="*/ 17944 h 528002"/>
                <a:gd name="connsiteX11" fmla="*/ 575537 w 736250"/>
                <a:gd name="connsiteY11" fmla="*/ 22680 h 528002"/>
                <a:gd name="connsiteX12" fmla="*/ 620619 w 736250"/>
                <a:gd name="connsiteY12" fmla="*/ 101923 h 528002"/>
                <a:gd name="connsiteX13" fmla="*/ 580218 w 736250"/>
                <a:gd name="connsiteY13" fmla="*/ 182837 h 528002"/>
                <a:gd name="connsiteX14" fmla="*/ 524660 w 736250"/>
                <a:gd name="connsiteY14" fmla="*/ 260964 h 528002"/>
                <a:gd name="connsiteX15" fmla="*/ 489719 w 736250"/>
                <a:gd name="connsiteY15" fmla="*/ 306047 h 528002"/>
                <a:gd name="connsiteX16" fmla="*/ 534356 w 736250"/>
                <a:gd name="connsiteY16" fmla="*/ 260964 h 528002"/>
                <a:gd name="connsiteX17" fmla="*/ 596824 w 736250"/>
                <a:gd name="connsiteY17" fmla="*/ 187685 h 528002"/>
                <a:gd name="connsiteX18" fmla="*/ 642464 w 736250"/>
                <a:gd name="connsiteY18" fmla="*/ 110281 h 528002"/>
                <a:gd name="connsiteX19" fmla="*/ 624966 w 736250"/>
                <a:gd name="connsiteY19" fmla="*/ 20173 h 528002"/>
                <a:gd name="connsiteX20" fmla="*/ 736028 w 736250"/>
                <a:gd name="connsiteY20" fmla="*/ 180106 h 528002"/>
                <a:gd name="connsiteX21" fmla="*/ 735805 w 736250"/>
                <a:gd name="connsiteY21" fmla="*/ 178267 h 528002"/>
                <a:gd name="connsiteX22" fmla="*/ 735805 w 736250"/>
                <a:gd name="connsiteY22" fmla="*/ 178267 h 528002"/>
                <a:gd name="connsiteX23" fmla="*/ 734579 w 736250"/>
                <a:gd name="connsiteY23" fmla="*/ 171357 h 528002"/>
                <a:gd name="connsiteX24" fmla="*/ 733854 w 736250"/>
                <a:gd name="connsiteY24" fmla="*/ 168236 h 528002"/>
                <a:gd name="connsiteX25" fmla="*/ 729508 w 736250"/>
                <a:gd name="connsiteY25" fmla="*/ 155252 h 528002"/>
                <a:gd name="connsiteX26" fmla="*/ 727947 w 736250"/>
                <a:gd name="connsiteY26" fmla="*/ 151853 h 528002"/>
                <a:gd name="connsiteX27" fmla="*/ 727390 w 736250"/>
                <a:gd name="connsiteY27" fmla="*/ 150794 h 528002"/>
                <a:gd name="connsiteX28" fmla="*/ 727056 w 736250"/>
                <a:gd name="connsiteY28" fmla="*/ 150125 h 528002"/>
                <a:gd name="connsiteX29" fmla="*/ 726721 w 736250"/>
                <a:gd name="connsiteY29" fmla="*/ 149624 h 528002"/>
                <a:gd name="connsiteX30" fmla="*/ 688995 w 736250"/>
                <a:gd name="connsiteY30" fmla="*/ 226860 h 528002"/>
                <a:gd name="connsiteX31" fmla="*/ 663640 w 736250"/>
                <a:gd name="connsiteY31" fmla="*/ 260964 h 528002"/>
                <a:gd name="connsiteX32" fmla="*/ 661634 w 736250"/>
                <a:gd name="connsiteY32" fmla="*/ 263360 h 528002"/>
                <a:gd name="connsiteX33" fmla="*/ 661634 w 736250"/>
                <a:gd name="connsiteY33" fmla="*/ 263360 h 528002"/>
                <a:gd name="connsiteX34" fmla="*/ 661578 w 736250"/>
                <a:gd name="connsiteY34" fmla="*/ 263416 h 528002"/>
                <a:gd name="connsiteX35" fmla="*/ 582113 w 736250"/>
                <a:gd name="connsiteY35" fmla="*/ 345166 h 528002"/>
                <a:gd name="connsiteX36" fmla="*/ 660965 w 736250"/>
                <a:gd name="connsiteY36" fmla="*/ 281639 h 528002"/>
                <a:gd name="connsiteX37" fmla="*/ 661021 w 736250"/>
                <a:gd name="connsiteY37" fmla="*/ 281639 h 528002"/>
                <a:gd name="connsiteX38" fmla="*/ 680915 w 736250"/>
                <a:gd name="connsiteY38" fmla="*/ 260964 h 528002"/>
                <a:gd name="connsiteX39" fmla="*/ 736251 w 736250"/>
                <a:gd name="connsiteY39" fmla="*/ 182056 h 528002"/>
                <a:gd name="connsiteX40" fmla="*/ 736251 w 736250"/>
                <a:gd name="connsiteY40" fmla="*/ 182056 h 528002"/>
                <a:gd name="connsiteX41" fmla="*/ 736028 w 736250"/>
                <a:gd name="connsiteY41" fmla="*/ 180106 h 528002"/>
                <a:gd name="connsiteX42" fmla="*/ 39955 w 736250"/>
                <a:gd name="connsiteY42" fmla="*/ 472054 h 528002"/>
                <a:gd name="connsiteX43" fmla="*/ 0 w 736250"/>
                <a:gd name="connsiteY43" fmla="*/ 528003 h 528002"/>
                <a:gd name="connsiteX44" fmla="*/ 60295 w 736250"/>
                <a:gd name="connsiteY44" fmla="*/ 489162 h 528002"/>
                <a:gd name="connsiteX45" fmla="*/ 39955 w 736250"/>
                <a:gd name="connsiteY45" fmla="*/ 472054 h 52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36250" h="528002">
                  <a:moveTo>
                    <a:pt x="624966" y="20173"/>
                  </a:moveTo>
                  <a:lnTo>
                    <a:pt x="624966" y="20173"/>
                  </a:lnTo>
                  <a:cubicBezTo>
                    <a:pt x="618780" y="12315"/>
                    <a:pt x="612038" y="5573"/>
                    <a:pt x="605685" y="0"/>
                  </a:cubicBezTo>
                  <a:lnTo>
                    <a:pt x="605629" y="0"/>
                  </a:lnTo>
                  <a:cubicBezTo>
                    <a:pt x="604514" y="446"/>
                    <a:pt x="603456" y="947"/>
                    <a:pt x="602397" y="1504"/>
                  </a:cubicBezTo>
                  <a:cubicBezTo>
                    <a:pt x="601672" y="1839"/>
                    <a:pt x="600948" y="2229"/>
                    <a:pt x="600224" y="2619"/>
                  </a:cubicBezTo>
                  <a:cubicBezTo>
                    <a:pt x="599109" y="3176"/>
                    <a:pt x="598050" y="3789"/>
                    <a:pt x="596936" y="4402"/>
                  </a:cubicBezTo>
                  <a:cubicBezTo>
                    <a:pt x="593091" y="6687"/>
                    <a:pt x="589301" y="9362"/>
                    <a:pt x="585679" y="12483"/>
                  </a:cubicBezTo>
                  <a:cubicBezTo>
                    <a:pt x="584676" y="13318"/>
                    <a:pt x="583729" y="14154"/>
                    <a:pt x="582782" y="15046"/>
                  </a:cubicBezTo>
                  <a:cubicBezTo>
                    <a:pt x="582670" y="15213"/>
                    <a:pt x="582503" y="15325"/>
                    <a:pt x="582336" y="15492"/>
                  </a:cubicBezTo>
                  <a:cubicBezTo>
                    <a:pt x="581500" y="16272"/>
                    <a:pt x="580720" y="17052"/>
                    <a:pt x="579884" y="17944"/>
                  </a:cubicBezTo>
                  <a:cubicBezTo>
                    <a:pt x="578379" y="19448"/>
                    <a:pt x="576930" y="21008"/>
                    <a:pt x="575537" y="22680"/>
                  </a:cubicBezTo>
                  <a:cubicBezTo>
                    <a:pt x="575537" y="22680"/>
                    <a:pt x="624743" y="54834"/>
                    <a:pt x="620619" y="101923"/>
                  </a:cubicBezTo>
                  <a:cubicBezTo>
                    <a:pt x="619170" y="118807"/>
                    <a:pt x="601784" y="149958"/>
                    <a:pt x="580218" y="182837"/>
                  </a:cubicBezTo>
                  <a:cubicBezTo>
                    <a:pt x="562441" y="209975"/>
                    <a:pt x="541767" y="238339"/>
                    <a:pt x="524660" y="260964"/>
                  </a:cubicBezTo>
                  <a:cubicBezTo>
                    <a:pt x="505545" y="286375"/>
                    <a:pt x="490834" y="304653"/>
                    <a:pt x="489719" y="306047"/>
                  </a:cubicBezTo>
                  <a:cubicBezTo>
                    <a:pt x="491057" y="304709"/>
                    <a:pt x="510004" y="286877"/>
                    <a:pt x="534356" y="260964"/>
                  </a:cubicBezTo>
                  <a:cubicBezTo>
                    <a:pt x="553804" y="240234"/>
                    <a:pt x="576707" y="214377"/>
                    <a:pt x="596824" y="187685"/>
                  </a:cubicBezTo>
                  <a:cubicBezTo>
                    <a:pt x="616774" y="161270"/>
                    <a:pt x="634049" y="134021"/>
                    <a:pt x="642464" y="110281"/>
                  </a:cubicBezTo>
                  <a:cubicBezTo>
                    <a:pt x="655671" y="73001"/>
                    <a:pt x="642575" y="42240"/>
                    <a:pt x="624966" y="20173"/>
                  </a:cubicBezTo>
                  <a:close/>
                  <a:moveTo>
                    <a:pt x="736028" y="180106"/>
                  </a:moveTo>
                  <a:cubicBezTo>
                    <a:pt x="735972" y="179493"/>
                    <a:pt x="735916" y="178824"/>
                    <a:pt x="735805" y="178267"/>
                  </a:cubicBezTo>
                  <a:lnTo>
                    <a:pt x="735805" y="178267"/>
                  </a:lnTo>
                  <a:cubicBezTo>
                    <a:pt x="735415" y="175759"/>
                    <a:pt x="735025" y="173474"/>
                    <a:pt x="734579" y="171357"/>
                  </a:cubicBezTo>
                  <a:cubicBezTo>
                    <a:pt x="734356" y="170243"/>
                    <a:pt x="734133" y="169240"/>
                    <a:pt x="733854" y="168236"/>
                  </a:cubicBezTo>
                  <a:cubicBezTo>
                    <a:pt x="732461" y="162719"/>
                    <a:pt x="730845" y="158373"/>
                    <a:pt x="729508" y="155252"/>
                  </a:cubicBezTo>
                  <a:cubicBezTo>
                    <a:pt x="728895" y="153859"/>
                    <a:pt x="728393" y="152745"/>
                    <a:pt x="727947" y="151853"/>
                  </a:cubicBezTo>
                  <a:cubicBezTo>
                    <a:pt x="727725" y="151463"/>
                    <a:pt x="727557" y="151073"/>
                    <a:pt x="727390" y="150794"/>
                  </a:cubicBezTo>
                  <a:cubicBezTo>
                    <a:pt x="727223" y="150515"/>
                    <a:pt x="727111" y="150293"/>
                    <a:pt x="727056" y="150125"/>
                  </a:cubicBezTo>
                  <a:cubicBezTo>
                    <a:pt x="726833" y="149791"/>
                    <a:pt x="726721" y="149624"/>
                    <a:pt x="726721" y="149624"/>
                  </a:cubicBezTo>
                  <a:cubicBezTo>
                    <a:pt x="726721" y="149624"/>
                    <a:pt x="721762" y="175146"/>
                    <a:pt x="688995" y="226860"/>
                  </a:cubicBezTo>
                  <a:cubicBezTo>
                    <a:pt x="682085" y="237838"/>
                    <a:pt x="673280" y="249429"/>
                    <a:pt x="663640" y="260964"/>
                  </a:cubicBezTo>
                  <a:cubicBezTo>
                    <a:pt x="662971" y="261744"/>
                    <a:pt x="662302" y="262580"/>
                    <a:pt x="661634" y="263360"/>
                  </a:cubicBezTo>
                  <a:lnTo>
                    <a:pt x="661634" y="263360"/>
                  </a:lnTo>
                  <a:cubicBezTo>
                    <a:pt x="661634" y="263360"/>
                    <a:pt x="661578" y="263416"/>
                    <a:pt x="661578" y="263416"/>
                  </a:cubicBezTo>
                  <a:cubicBezTo>
                    <a:pt x="627808" y="303595"/>
                    <a:pt x="585735" y="341878"/>
                    <a:pt x="582113" y="345166"/>
                  </a:cubicBezTo>
                  <a:cubicBezTo>
                    <a:pt x="585902" y="342770"/>
                    <a:pt x="622180" y="319588"/>
                    <a:pt x="660965" y="281639"/>
                  </a:cubicBezTo>
                  <a:lnTo>
                    <a:pt x="661021" y="281639"/>
                  </a:lnTo>
                  <a:cubicBezTo>
                    <a:pt x="667596" y="275119"/>
                    <a:pt x="674283" y="268264"/>
                    <a:pt x="680915" y="260964"/>
                  </a:cubicBezTo>
                  <a:cubicBezTo>
                    <a:pt x="701533" y="238228"/>
                    <a:pt x="721428" y="211591"/>
                    <a:pt x="736251" y="182056"/>
                  </a:cubicBezTo>
                  <a:lnTo>
                    <a:pt x="736251" y="182056"/>
                  </a:lnTo>
                  <a:cubicBezTo>
                    <a:pt x="736195" y="181388"/>
                    <a:pt x="736139" y="180719"/>
                    <a:pt x="736028" y="180106"/>
                  </a:cubicBezTo>
                  <a:close/>
                  <a:moveTo>
                    <a:pt x="39955" y="472054"/>
                  </a:moveTo>
                  <a:lnTo>
                    <a:pt x="0" y="528003"/>
                  </a:lnTo>
                  <a:lnTo>
                    <a:pt x="60295" y="489162"/>
                  </a:lnTo>
                  <a:cubicBezTo>
                    <a:pt x="60295" y="489162"/>
                    <a:pt x="52494" y="483032"/>
                    <a:pt x="39955" y="47205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ACA8D54-A958-3E49-B0E4-D68AB6E348B6}"/>
                </a:ext>
              </a:extLst>
            </p:cNvPr>
            <p:cNvSpPr/>
            <p:nvPr/>
          </p:nvSpPr>
          <p:spPr>
            <a:xfrm>
              <a:off x="9940460" y="4735172"/>
              <a:ext cx="125839" cy="122708"/>
            </a:xfrm>
            <a:custGeom>
              <a:avLst/>
              <a:gdLst>
                <a:gd name="connsiteX0" fmla="*/ 156579 w 156634"/>
                <a:gd name="connsiteY0" fmla="*/ 94790 h 152737"/>
                <a:gd name="connsiteX1" fmla="*/ 5451 w 156634"/>
                <a:gd name="connsiteY1" fmla="*/ 144832 h 152737"/>
                <a:gd name="connsiteX2" fmla="*/ 75777 w 156634"/>
                <a:gd name="connsiteY2" fmla="*/ 0 h 152737"/>
                <a:gd name="connsiteX3" fmla="*/ 137800 w 156634"/>
                <a:gd name="connsiteY3" fmla="*/ 66983 h 152737"/>
                <a:gd name="connsiteX4" fmla="*/ 156635 w 156634"/>
                <a:gd name="connsiteY4" fmla="*/ 94846 h 15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634" h="152737">
                  <a:moveTo>
                    <a:pt x="156579" y="94790"/>
                  </a:moveTo>
                  <a:cubicBezTo>
                    <a:pt x="84916" y="143884"/>
                    <a:pt x="23840" y="165729"/>
                    <a:pt x="5451" y="144832"/>
                  </a:cubicBezTo>
                  <a:cubicBezTo>
                    <a:pt x="-13106" y="123767"/>
                    <a:pt x="17042" y="65311"/>
                    <a:pt x="75777" y="0"/>
                  </a:cubicBezTo>
                  <a:cubicBezTo>
                    <a:pt x="95225" y="18167"/>
                    <a:pt x="121416" y="45863"/>
                    <a:pt x="137800" y="66983"/>
                  </a:cubicBezTo>
                  <a:cubicBezTo>
                    <a:pt x="144487" y="75453"/>
                    <a:pt x="150784" y="84759"/>
                    <a:pt x="156635" y="94846"/>
                  </a:cubicBezTo>
                  <a:close/>
                </a:path>
              </a:pathLst>
            </a:custGeom>
            <a:solidFill>
              <a:srgbClr val="1F274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9672F3-9CF7-F357-604D-C663425B4BDD}"/>
                </a:ext>
              </a:extLst>
            </p:cNvPr>
            <p:cNvSpPr/>
            <p:nvPr/>
          </p:nvSpPr>
          <p:spPr>
            <a:xfrm>
              <a:off x="10134394" y="4586489"/>
              <a:ext cx="109352" cy="106286"/>
            </a:xfrm>
            <a:custGeom>
              <a:avLst/>
              <a:gdLst>
                <a:gd name="connsiteX0" fmla="*/ 77960 w 136112"/>
                <a:gd name="connsiteY0" fmla="*/ 132296 h 132296"/>
                <a:gd name="connsiteX1" fmla="*/ 76957 w 136112"/>
                <a:gd name="connsiteY1" fmla="*/ 131293 h 132296"/>
                <a:gd name="connsiteX2" fmla="*/ 0 w 136112"/>
                <a:gd name="connsiteY2" fmla="*/ 44472 h 132296"/>
                <a:gd name="connsiteX3" fmla="*/ 130677 w 136112"/>
                <a:gd name="connsiteY3" fmla="*/ 7916 h 132296"/>
                <a:gd name="connsiteX4" fmla="*/ 78016 w 136112"/>
                <a:gd name="connsiteY4" fmla="*/ 132296 h 13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112" h="132296">
                  <a:moveTo>
                    <a:pt x="77960" y="132296"/>
                  </a:moveTo>
                  <a:lnTo>
                    <a:pt x="76957" y="131293"/>
                  </a:lnTo>
                  <a:cubicBezTo>
                    <a:pt x="53608" y="108613"/>
                    <a:pt x="25522" y="78688"/>
                    <a:pt x="0" y="44472"/>
                  </a:cubicBezTo>
                  <a:cubicBezTo>
                    <a:pt x="62636" y="5018"/>
                    <a:pt x="114127" y="-10975"/>
                    <a:pt x="130677" y="7916"/>
                  </a:cubicBezTo>
                  <a:cubicBezTo>
                    <a:pt x="147228" y="26751"/>
                    <a:pt x="124937" y="75456"/>
                    <a:pt x="78016" y="132296"/>
                  </a:cubicBezTo>
                  <a:close/>
                </a:path>
              </a:pathLst>
            </a:custGeom>
            <a:solidFill>
              <a:srgbClr val="1F274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93C11AC-54EF-23A4-2EEE-966B0540A8D6}"/>
                </a:ext>
              </a:extLst>
            </p:cNvPr>
            <p:cNvSpPr/>
            <p:nvPr/>
          </p:nvSpPr>
          <p:spPr>
            <a:xfrm>
              <a:off x="9164229" y="5250699"/>
              <a:ext cx="193720" cy="248965"/>
            </a:xfrm>
            <a:custGeom>
              <a:avLst/>
              <a:gdLst>
                <a:gd name="connsiteX0" fmla="*/ 74728 w 241126"/>
                <a:gd name="connsiteY0" fmla="*/ 194929 h 309891"/>
                <a:gd name="connsiteX1" fmla="*/ 0 w 241126"/>
                <a:gd name="connsiteY1" fmla="*/ 24408 h 309891"/>
                <a:gd name="connsiteX2" fmla="*/ 50711 w 241126"/>
                <a:gd name="connsiteY2" fmla="*/ 204793 h 309891"/>
                <a:gd name="connsiteX3" fmla="*/ 30928 w 241126"/>
                <a:gd name="connsiteY3" fmla="*/ 299917 h 309891"/>
                <a:gd name="connsiteX4" fmla="*/ 73391 w 241126"/>
                <a:gd name="connsiteY4" fmla="*/ 309892 h 309891"/>
                <a:gd name="connsiteX5" fmla="*/ 74728 w 241126"/>
                <a:gd name="connsiteY5" fmla="*/ 194929 h 309891"/>
                <a:gd name="connsiteX6" fmla="*/ 238618 w 241126"/>
                <a:gd name="connsiteY6" fmla="*/ 165227 h 309891"/>
                <a:gd name="connsiteX7" fmla="*/ 129897 w 241126"/>
                <a:gd name="connsiteY7" fmla="*/ 0 h 309891"/>
                <a:gd name="connsiteX8" fmla="*/ 207913 w 241126"/>
                <a:gd name="connsiteY8" fmla="*/ 158206 h 309891"/>
                <a:gd name="connsiteX9" fmla="*/ 194818 w 241126"/>
                <a:gd name="connsiteY9" fmla="*/ 273614 h 309891"/>
                <a:gd name="connsiteX10" fmla="*/ 229535 w 241126"/>
                <a:gd name="connsiteY10" fmla="*/ 266704 h 309891"/>
                <a:gd name="connsiteX11" fmla="*/ 238618 w 241126"/>
                <a:gd name="connsiteY11" fmla="*/ 165227 h 309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126" h="309891">
                  <a:moveTo>
                    <a:pt x="74728" y="194929"/>
                  </a:moveTo>
                  <a:cubicBezTo>
                    <a:pt x="58122" y="135302"/>
                    <a:pt x="4124" y="32098"/>
                    <a:pt x="0" y="24408"/>
                  </a:cubicBezTo>
                  <a:cubicBezTo>
                    <a:pt x="2731" y="32098"/>
                    <a:pt x="42519" y="143494"/>
                    <a:pt x="50711" y="204793"/>
                  </a:cubicBezTo>
                  <a:cubicBezTo>
                    <a:pt x="59181" y="268376"/>
                    <a:pt x="30928" y="299917"/>
                    <a:pt x="30928" y="299917"/>
                  </a:cubicBezTo>
                  <a:cubicBezTo>
                    <a:pt x="30928" y="299917"/>
                    <a:pt x="48482" y="306660"/>
                    <a:pt x="73391" y="309892"/>
                  </a:cubicBezTo>
                  <a:cubicBezTo>
                    <a:pt x="82642" y="285651"/>
                    <a:pt x="89273" y="247200"/>
                    <a:pt x="74728" y="194929"/>
                  </a:cubicBezTo>
                  <a:close/>
                  <a:moveTo>
                    <a:pt x="238618" y="165227"/>
                  </a:moveTo>
                  <a:cubicBezTo>
                    <a:pt x="225913" y="79187"/>
                    <a:pt x="132795" y="2396"/>
                    <a:pt x="129897" y="0"/>
                  </a:cubicBezTo>
                  <a:cubicBezTo>
                    <a:pt x="131792" y="2508"/>
                    <a:pt x="194038" y="81694"/>
                    <a:pt x="207913" y="158206"/>
                  </a:cubicBezTo>
                  <a:cubicBezTo>
                    <a:pt x="222068" y="235888"/>
                    <a:pt x="194818" y="273614"/>
                    <a:pt x="194818" y="273614"/>
                  </a:cubicBezTo>
                  <a:cubicBezTo>
                    <a:pt x="194818" y="273614"/>
                    <a:pt x="210310" y="275230"/>
                    <a:pt x="229535" y="266704"/>
                  </a:cubicBezTo>
                  <a:cubicBezTo>
                    <a:pt x="238117" y="243021"/>
                    <a:pt x="245027" y="208582"/>
                    <a:pt x="238618" y="16522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9A8D0BD-7D45-AAF2-75B0-43CB62D59812}"/>
                </a:ext>
              </a:extLst>
            </p:cNvPr>
            <p:cNvSpPr/>
            <p:nvPr/>
          </p:nvSpPr>
          <p:spPr>
            <a:xfrm>
              <a:off x="8755794" y="3634947"/>
              <a:ext cx="197346" cy="125672"/>
            </a:xfrm>
            <a:custGeom>
              <a:avLst/>
              <a:gdLst>
                <a:gd name="connsiteX0" fmla="*/ 245640 w 245639"/>
                <a:gd name="connsiteY0" fmla="*/ 138538 h 156426"/>
                <a:gd name="connsiteX1" fmla="*/ 217052 w 245639"/>
                <a:gd name="connsiteY1" fmla="*/ 156426 h 156426"/>
                <a:gd name="connsiteX2" fmla="*/ 142101 w 245639"/>
                <a:gd name="connsiteY2" fmla="*/ 63141 h 156426"/>
                <a:gd name="connsiteX3" fmla="*/ 0 w 245639"/>
                <a:gd name="connsiteY3" fmla="*/ 3 h 156426"/>
                <a:gd name="connsiteX4" fmla="*/ 172750 w 245639"/>
                <a:gd name="connsiteY4" fmla="*/ 28758 h 156426"/>
                <a:gd name="connsiteX5" fmla="*/ 245640 w 245639"/>
                <a:gd name="connsiteY5" fmla="*/ 138538 h 15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639" h="156426">
                  <a:moveTo>
                    <a:pt x="245640" y="138538"/>
                  </a:moveTo>
                  <a:lnTo>
                    <a:pt x="217052" y="156426"/>
                  </a:lnTo>
                  <a:cubicBezTo>
                    <a:pt x="217052" y="156426"/>
                    <a:pt x="183895" y="94737"/>
                    <a:pt x="142101" y="63141"/>
                  </a:cubicBezTo>
                  <a:cubicBezTo>
                    <a:pt x="100307" y="31544"/>
                    <a:pt x="0" y="3"/>
                    <a:pt x="0" y="3"/>
                  </a:cubicBezTo>
                  <a:cubicBezTo>
                    <a:pt x="0" y="3"/>
                    <a:pt x="119811" y="-944"/>
                    <a:pt x="172750" y="28758"/>
                  </a:cubicBezTo>
                  <a:cubicBezTo>
                    <a:pt x="211480" y="50547"/>
                    <a:pt x="235553" y="108836"/>
                    <a:pt x="245640" y="138538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B69680F-05FE-CF2F-EFCC-AAFE539653A4}"/>
                </a:ext>
              </a:extLst>
            </p:cNvPr>
            <p:cNvSpPr/>
            <p:nvPr/>
          </p:nvSpPr>
          <p:spPr>
            <a:xfrm>
              <a:off x="8658643" y="3738366"/>
              <a:ext cx="239205" cy="53635"/>
            </a:xfrm>
            <a:custGeom>
              <a:avLst/>
              <a:gdLst>
                <a:gd name="connsiteX0" fmla="*/ 0 w 297743"/>
                <a:gd name="connsiteY0" fmla="*/ 66762 h 66761"/>
                <a:gd name="connsiteX1" fmla="*/ 127334 w 297743"/>
                <a:gd name="connsiteY1" fmla="*/ 42187 h 66761"/>
                <a:gd name="connsiteX2" fmla="*/ 297743 w 297743"/>
                <a:gd name="connsiteY2" fmla="*/ 34942 h 66761"/>
                <a:gd name="connsiteX3" fmla="*/ 122486 w 297743"/>
                <a:gd name="connsiteY3" fmla="*/ 2844 h 66761"/>
                <a:gd name="connsiteX4" fmla="*/ 0 w 297743"/>
                <a:gd name="connsiteY4" fmla="*/ 66762 h 6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743" h="66761">
                  <a:moveTo>
                    <a:pt x="0" y="66762"/>
                  </a:moveTo>
                  <a:cubicBezTo>
                    <a:pt x="0" y="66762"/>
                    <a:pt x="63360" y="55895"/>
                    <a:pt x="127334" y="42187"/>
                  </a:cubicBezTo>
                  <a:cubicBezTo>
                    <a:pt x="180106" y="30874"/>
                    <a:pt x="297743" y="34942"/>
                    <a:pt x="297743" y="34942"/>
                  </a:cubicBezTo>
                  <a:cubicBezTo>
                    <a:pt x="297743" y="34942"/>
                    <a:pt x="189022" y="-11812"/>
                    <a:pt x="122486" y="2844"/>
                  </a:cubicBezTo>
                  <a:cubicBezTo>
                    <a:pt x="55893" y="17500"/>
                    <a:pt x="0" y="66762"/>
                    <a:pt x="0" y="66762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93DDB7A6-A677-D409-4194-8AD00C53BE7B}"/>
                </a:ext>
              </a:extLst>
            </p:cNvPr>
            <p:cNvSpPr/>
            <p:nvPr/>
          </p:nvSpPr>
          <p:spPr>
            <a:xfrm>
              <a:off x="8523924" y="3659304"/>
              <a:ext cx="329736" cy="593113"/>
            </a:xfrm>
            <a:custGeom>
              <a:avLst/>
              <a:gdLst>
                <a:gd name="connsiteX0" fmla="*/ 5690 w 410427"/>
                <a:gd name="connsiteY0" fmla="*/ 0 h 738257"/>
                <a:gd name="connsiteX1" fmla="*/ 57459 w 410427"/>
                <a:gd name="connsiteY1" fmla="*/ 290555 h 738257"/>
                <a:gd name="connsiteX2" fmla="*/ 64035 w 410427"/>
                <a:gd name="connsiteY2" fmla="*/ 308666 h 738257"/>
                <a:gd name="connsiteX3" fmla="*/ 151525 w 410427"/>
                <a:gd name="connsiteY3" fmla="*/ 478574 h 738257"/>
                <a:gd name="connsiteX4" fmla="*/ 354868 w 410427"/>
                <a:gd name="connsiteY4" fmla="*/ 734913 h 738257"/>
                <a:gd name="connsiteX5" fmla="*/ 355036 w 410427"/>
                <a:gd name="connsiteY5" fmla="*/ 735025 h 738257"/>
                <a:gd name="connsiteX6" fmla="*/ 357209 w 410427"/>
                <a:gd name="connsiteY6" fmla="*/ 736474 h 738257"/>
                <a:gd name="connsiteX7" fmla="*/ 357376 w 410427"/>
                <a:gd name="connsiteY7" fmla="*/ 736585 h 738257"/>
                <a:gd name="connsiteX8" fmla="*/ 357543 w 410427"/>
                <a:gd name="connsiteY8" fmla="*/ 736641 h 738257"/>
                <a:gd name="connsiteX9" fmla="*/ 357878 w 410427"/>
                <a:gd name="connsiteY9" fmla="*/ 736808 h 738257"/>
                <a:gd name="connsiteX10" fmla="*/ 367463 w 410427"/>
                <a:gd name="connsiteY10" fmla="*/ 738257 h 738257"/>
                <a:gd name="connsiteX11" fmla="*/ 368466 w 410427"/>
                <a:gd name="connsiteY11" fmla="*/ 738201 h 738257"/>
                <a:gd name="connsiteX12" fmla="*/ 371753 w 410427"/>
                <a:gd name="connsiteY12" fmla="*/ 718753 h 738257"/>
                <a:gd name="connsiteX13" fmla="*/ 410427 w 410427"/>
                <a:gd name="connsiteY13" fmla="*/ 618725 h 738257"/>
                <a:gd name="connsiteX14" fmla="*/ 101929 w 410427"/>
                <a:gd name="connsiteY14" fmla="*/ 237783 h 738257"/>
                <a:gd name="connsiteX15" fmla="*/ 5690 w 410427"/>
                <a:gd name="connsiteY15" fmla="*/ 0 h 738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0427" h="738257">
                  <a:moveTo>
                    <a:pt x="5690" y="0"/>
                  </a:moveTo>
                  <a:cubicBezTo>
                    <a:pt x="-18551" y="45473"/>
                    <a:pt x="41522" y="240792"/>
                    <a:pt x="57459" y="290555"/>
                  </a:cubicBezTo>
                  <a:lnTo>
                    <a:pt x="64035" y="308666"/>
                  </a:lnTo>
                  <a:cubicBezTo>
                    <a:pt x="73564" y="331179"/>
                    <a:pt x="102932" y="397660"/>
                    <a:pt x="151525" y="478574"/>
                  </a:cubicBezTo>
                  <a:cubicBezTo>
                    <a:pt x="200229" y="559377"/>
                    <a:pt x="268159" y="654668"/>
                    <a:pt x="354868" y="734913"/>
                  </a:cubicBezTo>
                  <a:cubicBezTo>
                    <a:pt x="354924" y="734969"/>
                    <a:pt x="354980" y="734969"/>
                    <a:pt x="355036" y="735025"/>
                  </a:cubicBezTo>
                  <a:cubicBezTo>
                    <a:pt x="355704" y="735582"/>
                    <a:pt x="356373" y="736139"/>
                    <a:pt x="357209" y="736474"/>
                  </a:cubicBezTo>
                  <a:cubicBezTo>
                    <a:pt x="357265" y="736530"/>
                    <a:pt x="357320" y="736585"/>
                    <a:pt x="357376" y="736585"/>
                  </a:cubicBezTo>
                  <a:cubicBezTo>
                    <a:pt x="357432" y="736641"/>
                    <a:pt x="357488" y="736641"/>
                    <a:pt x="357543" y="736641"/>
                  </a:cubicBezTo>
                  <a:cubicBezTo>
                    <a:pt x="357655" y="736697"/>
                    <a:pt x="357766" y="736752"/>
                    <a:pt x="357878" y="736808"/>
                  </a:cubicBezTo>
                  <a:cubicBezTo>
                    <a:pt x="359438" y="737421"/>
                    <a:pt x="362392" y="738257"/>
                    <a:pt x="367463" y="738257"/>
                  </a:cubicBezTo>
                  <a:cubicBezTo>
                    <a:pt x="367797" y="738257"/>
                    <a:pt x="368076" y="738257"/>
                    <a:pt x="368466" y="738201"/>
                  </a:cubicBezTo>
                  <a:lnTo>
                    <a:pt x="371753" y="718753"/>
                  </a:lnTo>
                  <a:cubicBezTo>
                    <a:pt x="373871" y="702425"/>
                    <a:pt x="381673" y="665200"/>
                    <a:pt x="410427" y="618725"/>
                  </a:cubicBezTo>
                  <a:cubicBezTo>
                    <a:pt x="410427" y="618725"/>
                    <a:pt x="165066" y="369964"/>
                    <a:pt x="101929" y="237783"/>
                  </a:cubicBezTo>
                  <a:cubicBezTo>
                    <a:pt x="38735" y="105656"/>
                    <a:pt x="5690" y="0"/>
                    <a:pt x="5690" y="0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9655D74-CF82-9EA1-D11D-4213D5E0B11A}"/>
                </a:ext>
              </a:extLst>
            </p:cNvPr>
            <p:cNvSpPr/>
            <p:nvPr/>
          </p:nvSpPr>
          <p:spPr>
            <a:xfrm>
              <a:off x="8853661" y="3989976"/>
              <a:ext cx="224969" cy="446445"/>
            </a:xfrm>
            <a:custGeom>
              <a:avLst/>
              <a:gdLst>
                <a:gd name="connsiteX0" fmla="*/ 167011 w 280022"/>
                <a:gd name="connsiteY0" fmla="*/ 279967 h 555698"/>
                <a:gd name="connsiteX1" fmla="*/ 140987 w 280022"/>
                <a:gd name="connsiteY1" fmla="*/ 125550 h 555698"/>
                <a:gd name="connsiteX2" fmla="*/ 280023 w 280022"/>
                <a:gd name="connsiteY2" fmla="*/ 27083 h 555698"/>
                <a:gd name="connsiteX3" fmla="*/ 250321 w 280022"/>
                <a:gd name="connsiteY3" fmla="*/ 0 h 555698"/>
                <a:gd name="connsiteX4" fmla="*/ 231318 w 280022"/>
                <a:gd name="connsiteY4" fmla="*/ 8693 h 555698"/>
                <a:gd name="connsiteX5" fmla="*/ 230817 w 280022"/>
                <a:gd name="connsiteY5" fmla="*/ 8972 h 555698"/>
                <a:gd name="connsiteX6" fmla="*/ 106938 w 280022"/>
                <a:gd name="connsiteY6" fmla="*/ 91780 h 555698"/>
                <a:gd name="connsiteX7" fmla="*/ 10699 w 280022"/>
                <a:gd name="connsiteY7" fmla="*/ 190917 h 555698"/>
                <a:gd name="connsiteX8" fmla="*/ 0 w 280022"/>
                <a:gd name="connsiteY8" fmla="*/ 207133 h 555698"/>
                <a:gd name="connsiteX9" fmla="*/ 59237 w 280022"/>
                <a:gd name="connsiteY9" fmla="*/ 260853 h 555698"/>
                <a:gd name="connsiteX10" fmla="*/ 73948 w 280022"/>
                <a:gd name="connsiteY10" fmla="*/ 274171 h 555698"/>
                <a:gd name="connsiteX11" fmla="*/ 100028 w 280022"/>
                <a:gd name="connsiteY11" fmla="*/ 297799 h 555698"/>
                <a:gd name="connsiteX12" fmla="*/ 110170 w 280022"/>
                <a:gd name="connsiteY12" fmla="*/ 305378 h 555698"/>
                <a:gd name="connsiteX13" fmla="*/ 111842 w 280022"/>
                <a:gd name="connsiteY13" fmla="*/ 315018 h 555698"/>
                <a:gd name="connsiteX14" fmla="*/ 115185 w 280022"/>
                <a:gd name="connsiteY14" fmla="*/ 345389 h 555698"/>
                <a:gd name="connsiteX15" fmla="*/ 118473 w 280022"/>
                <a:gd name="connsiteY15" fmla="*/ 364336 h 555698"/>
                <a:gd name="connsiteX16" fmla="*/ 145333 w 280022"/>
                <a:gd name="connsiteY16" fmla="*/ 445417 h 555698"/>
                <a:gd name="connsiteX17" fmla="*/ 145389 w 280022"/>
                <a:gd name="connsiteY17" fmla="*/ 445417 h 555698"/>
                <a:gd name="connsiteX18" fmla="*/ 156534 w 280022"/>
                <a:gd name="connsiteY18" fmla="*/ 464754 h 555698"/>
                <a:gd name="connsiteX19" fmla="*/ 162887 w 280022"/>
                <a:gd name="connsiteY19" fmla="*/ 473559 h 555698"/>
                <a:gd name="connsiteX20" fmla="*/ 194260 w 280022"/>
                <a:gd name="connsiteY20" fmla="*/ 548008 h 555698"/>
                <a:gd name="connsiteX21" fmla="*/ 219839 w 280022"/>
                <a:gd name="connsiteY21" fmla="*/ 555699 h 555698"/>
                <a:gd name="connsiteX22" fmla="*/ 206074 w 280022"/>
                <a:gd name="connsiteY22" fmla="*/ 439454 h 555698"/>
                <a:gd name="connsiteX23" fmla="*/ 167011 w 280022"/>
                <a:gd name="connsiteY23" fmla="*/ 279967 h 555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0022" h="555698">
                  <a:moveTo>
                    <a:pt x="167011" y="279967"/>
                  </a:moveTo>
                  <a:cubicBezTo>
                    <a:pt x="167011" y="279967"/>
                    <a:pt x="87155" y="186849"/>
                    <a:pt x="140987" y="125550"/>
                  </a:cubicBezTo>
                  <a:cubicBezTo>
                    <a:pt x="184397" y="76177"/>
                    <a:pt x="254389" y="39509"/>
                    <a:pt x="280023" y="27083"/>
                  </a:cubicBezTo>
                  <a:lnTo>
                    <a:pt x="250321" y="0"/>
                  </a:lnTo>
                  <a:lnTo>
                    <a:pt x="231318" y="8693"/>
                  </a:lnTo>
                  <a:cubicBezTo>
                    <a:pt x="231318" y="8693"/>
                    <a:pt x="231151" y="8749"/>
                    <a:pt x="230817" y="8972"/>
                  </a:cubicBezTo>
                  <a:cubicBezTo>
                    <a:pt x="200725" y="24129"/>
                    <a:pt x="160602" y="50042"/>
                    <a:pt x="106938" y="91780"/>
                  </a:cubicBezTo>
                  <a:cubicBezTo>
                    <a:pt x="62915" y="126052"/>
                    <a:pt x="32210" y="160045"/>
                    <a:pt x="10699" y="190917"/>
                  </a:cubicBezTo>
                  <a:lnTo>
                    <a:pt x="0" y="207133"/>
                  </a:lnTo>
                  <a:lnTo>
                    <a:pt x="59237" y="260853"/>
                  </a:lnTo>
                  <a:lnTo>
                    <a:pt x="73948" y="274171"/>
                  </a:lnTo>
                  <a:lnTo>
                    <a:pt x="100028" y="297799"/>
                  </a:lnTo>
                  <a:lnTo>
                    <a:pt x="110170" y="305378"/>
                  </a:lnTo>
                  <a:lnTo>
                    <a:pt x="111842" y="315018"/>
                  </a:lnTo>
                  <a:cubicBezTo>
                    <a:pt x="112622" y="325718"/>
                    <a:pt x="113737" y="335860"/>
                    <a:pt x="115185" y="345389"/>
                  </a:cubicBezTo>
                  <a:lnTo>
                    <a:pt x="118473" y="364336"/>
                  </a:lnTo>
                  <a:cubicBezTo>
                    <a:pt x="125495" y="400502"/>
                    <a:pt x="136027" y="427195"/>
                    <a:pt x="145333" y="445417"/>
                  </a:cubicBezTo>
                  <a:lnTo>
                    <a:pt x="145389" y="445417"/>
                  </a:lnTo>
                  <a:cubicBezTo>
                    <a:pt x="145389" y="445417"/>
                    <a:pt x="156534" y="464754"/>
                    <a:pt x="156534" y="464754"/>
                  </a:cubicBezTo>
                  <a:cubicBezTo>
                    <a:pt x="159153" y="468655"/>
                    <a:pt x="161326" y="471608"/>
                    <a:pt x="162887" y="473559"/>
                  </a:cubicBezTo>
                  <a:cubicBezTo>
                    <a:pt x="190806" y="516022"/>
                    <a:pt x="194260" y="548008"/>
                    <a:pt x="194260" y="548008"/>
                  </a:cubicBezTo>
                  <a:cubicBezTo>
                    <a:pt x="201059" y="550460"/>
                    <a:pt x="209752" y="553414"/>
                    <a:pt x="219839" y="555699"/>
                  </a:cubicBezTo>
                  <a:cubicBezTo>
                    <a:pt x="242352" y="525551"/>
                    <a:pt x="230984" y="476178"/>
                    <a:pt x="206074" y="439454"/>
                  </a:cubicBezTo>
                  <a:cubicBezTo>
                    <a:pt x="174589" y="393035"/>
                    <a:pt x="167011" y="279967"/>
                    <a:pt x="167011" y="279967"/>
                  </a:cubicBez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150B4CC-119F-DC1C-AA79-1BC975F564F4}"/>
                </a:ext>
              </a:extLst>
            </p:cNvPr>
            <p:cNvSpPr/>
            <p:nvPr/>
          </p:nvSpPr>
          <p:spPr>
            <a:xfrm>
              <a:off x="8769135" y="3109215"/>
              <a:ext cx="1272239" cy="730179"/>
            </a:xfrm>
            <a:custGeom>
              <a:avLst/>
              <a:gdLst>
                <a:gd name="connsiteX0" fmla="*/ 1578826 w 1583576"/>
                <a:gd name="connsiteY0" fmla="*/ 742102 h 908865"/>
                <a:gd name="connsiteX1" fmla="*/ 1577545 w 1583576"/>
                <a:gd name="connsiteY1" fmla="*/ 743830 h 908865"/>
                <a:gd name="connsiteX2" fmla="*/ 1576764 w 1583576"/>
                <a:gd name="connsiteY2" fmla="*/ 744944 h 908865"/>
                <a:gd name="connsiteX3" fmla="*/ 1573588 w 1583576"/>
                <a:gd name="connsiteY3" fmla="*/ 749235 h 908865"/>
                <a:gd name="connsiteX4" fmla="*/ 1573087 w 1583576"/>
                <a:gd name="connsiteY4" fmla="*/ 749848 h 908865"/>
                <a:gd name="connsiteX5" fmla="*/ 1571972 w 1583576"/>
                <a:gd name="connsiteY5" fmla="*/ 751353 h 908865"/>
                <a:gd name="connsiteX6" fmla="*/ 1571470 w 1583576"/>
                <a:gd name="connsiteY6" fmla="*/ 752021 h 908865"/>
                <a:gd name="connsiteX7" fmla="*/ 1567514 w 1583576"/>
                <a:gd name="connsiteY7" fmla="*/ 756925 h 908865"/>
                <a:gd name="connsiteX8" fmla="*/ 1567458 w 1583576"/>
                <a:gd name="connsiteY8" fmla="*/ 756925 h 908865"/>
                <a:gd name="connsiteX9" fmla="*/ 1561663 w 1583576"/>
                <a:gd name="connsiteY9" fmla="*/ 763668 h 908865"/>
                <a:gd name="connsiteX10" fmla="*/ 1558152 w 1583576"/>
                <a:gd name="connsiteY10" fmla="*/ 767513 h 908865"/>
                <a:gd name="connsiteX11" fmla="*/ 1554641 w 1583576"/>
                <a:gd name="connsiteY11" fmla="*/ 771191 h 908865"/>
                <a:gd name="connsiteX12" fmla="*/ 1553025 w 1583576"/>
                <a:gd name="connsiteY12" fmla="*/ 772863 h 908865"/>
                <a:gd name="connsiteX13" fmla="*/ 1552189 w 1583576"/>
                <a:gd name="connsiteY13" fmla="*/ 773699 h 908865"/>
                <a:gd name="connsiteX14" fmla="*/ 1547620 w 1583576"/>
                <a:gd name="connsiteY14" fmla="*/ 778045 h 908865"/>
                <a:gd name="connsiteX15" fmla="*/ 1547341 w 1583576"/>
                <a:gd name="connsiteY15" fmla="*/ 778324 h 908865"/>
                <a:gd name="connsiteX16" fmla="*/ 1547007 w 1583576"/>
                <a:gd name="connsiteY16" fmla="*/ 778658 h 908865"/>
                <a:gd name="connsiteX17" fmla="*/ 1546784 w 1583576"/>
                <a:gd name="connsiteY17" fmla="*/ 778881 h 908865"/>
                <a:gd name="connsiteX18" fmla="*/ 1540153 w 1583576"/>
                <a:gd name="connsiteY18" fmla="*/ 784677 h 908865"/>
                <a:gd name="connsiteX19" fmla="*/ 1528617 w 1583576"/>
                <a:gd name="connsiteY19" fmla="*/ 793649 h 908865"/>
                <a:gd name="connsiteX20" fmla="*/ 1525664 w 1583576"/>
                <a:gd name="connsiteY20" fmla="*/ 795766 h 908865"/>
                <a:gd name="connsiteX21" fmla="*/ 1524549 w 1583576"/>
                <a:gd name="connsiteY21" fmla="*/ 796546 h 908865"/>
                <a:gd name="connsiteX22" fmla="*/ 1522766 w 1583576"/>
                <a:gd name="connsiteY22" fmla="*/ 797772 h 908865"/>
                <a:gd name="connsiteX23" fmla="*/ 1522265 w 1583576"/>
                <a:gd name="connsiteY23" fmla="*/ 798107 h 908865"/>
                <a:gd name="connsiteX24" fmla="*/ 1522042 w 1583576"/>
                <a:gd name="connsiteY24" fmla="*/ 798218 h 908865"/>
                <a:gd name="connsiteX25" fmla="*/ 1516803 w 1583576"/>
                <a:gd name="connsiteY25" fmla="*/ 801562 h 908865"/>
                <a:gd name="connsiteX26" fmla="*/ 1539038 w 1583576"/>
                <a:gd name="connsiteY26" fmla="*/ 698636 h 908865"/>
                <a:gd name="connsiteX27" fmla="*/ 1216441 w 1583576"/>
                <a:gd name="connsiteY27" fmla="*/ 542715 h 908865"/>
                <a:gd name="connsiteX28" fmla="*/ 1101200 w 1583576"/>
                <a:gd name="connsiteY28" fmla="*/ 582057 h 908865"/>
                <a:gd name="connsiteX29" fmla="*/ 1048873 w 1583576"/>
                <a:gd name="connsiteY29" fmla="*/ 575147 h 908865"/>
                <a:gd name="connsiteX30" fmla="*/ 1048817 w 1583576"/>
                <a:gd name="connsiteY30" fmla="*/ 575147 h 908865"/>
                <a:gd name="connsiteX31" fmla="*/ 985958 w 1583576"/>
                <a:gd name="connsiteY31" fmla="*/ 538312 h 908865"/>
                <a:gd name="connsiteX32" fmla="*/ 574980 w 1583576"/>
                <a:gd name="connsiteY32" fmla="*/ 684704 h 908865"/>
                <a:gd name="connsiteX33" fmla="*/ 561996 w 1583576"/>
                <a:gd name="connsiteY33" fmla="*/ 504821 h 908865"/>
                <a:gd name="connsiteX34" fmla="*/ 645585 w 1583576"/>
                <a:gd name="connsiteY34" fmla="*/ 345111 h 908865"/>
                <a:gd name="connsiteX35" fmla="*/ 645194 w 1583576"/>
                <a:gd name="connsiteY35" fmla="*/ 344999 h 908865"/>
                <a:gd name="connsiteX36" fmla="*/ 654501 w 1583576"/>
                <a:gd name="connsiteY36" fmla="*/ 343718 h 908865"/>
                <a:gd name="connsiteX37" fmla="*/ 660965 w 1583576"/>
                <a:gd name="connsiteY37" fmla="*/ 342993 h 908865"/>
                <a:gd name="connsiteX38" fmla="*/ 666538 w 1583576"/>
                <a:gd name="connsiteY38" fmla="*/ 342492 h 908865"/>
                <a:gd name="connsiteX39" fmla="*/ 672166 w 1583576"/>
                <a:gd name="connsiteY39" fmla="*/ 342101 h 908865"/>
                <a:gd name="connsiteX40" fmla="*/ 680803 w 1583576"/>
                <a:gd name="connsiteY40" fmla="*/ 341656 h 908865"/>
                <a:gd name="connsiteX41" fmla="*/ 681639 w 1583576"/>
                <a:gd name="connsiteY41" fmla="*/ 341600 h 908865"/>
                <a:gd name="connsiteX42" fmla="*/ 684370 w 1583576"/>
                <a:gd name="connsiteY42" fmla="*/ 341600 h 908865"/>
                <a:gd name="connsiteX43" fmla="*/ 686042 w 1583576"/>
                <a:gd name="connsiteY43" fmla="*/ 341544 h 908865"/>
                <a:gd name="connsiteX44" fmla="*/ 693676 w 1583576"/>
                <a:gd name="connsiteY44" fmla="*/ 341433 h 908865"/>
                <a:gd name="connsiteX45" fmla="*/ 714350 w 1583576"/>
                <a:gd name="connsiteY45" fmla="*/ 341934 h 908865"/>
                <a:gd name="connsiteX46" fmla="*/ 723712 w 1583576"/>
                <a:gd name="connsiteY46" fmla="*/ 342492 h 908865"/>
                <a:gd name="connsiteX47" fmla="*/ 731793 w 1583576"/>
                <a:gd name="connsiteY47" fmla="*/ 343049 h 908865"/>
                <a:gd name="connsiteX48" fmla="*/ 745000 w 1583576"/>
                <a:gd name="connsiteY48" fmla="*/ 344107 h 908865"/>
                <a:gd name="connsiteX49" fmla="*/ 758430 w 1583576"/>
                <a:gd name="connsiteY49" fmla="*/ 345501 h 908865"/>
                <a:gd name="connsiteX50" fmla="*/ 760046 w 1583576"/>
                <a:gd name="connsiteY50" fmla="*/ 345668 h 908865"/>
                <a:gd name="connsiteX51" fmla="*/ 760380 w 1583576"/>
                <a:gd name="connsiteY51" fmla="*/ 345724 h 908865"/>
                <a:gd name="connsiteX52" fmla="*/ 768405 w 1583576"/>
                <a:gd name="connsiteY52" fmla="*/ 346671 h 908865"/>
                <a:gd name="connsiteX53" fmla="*/ 785289 w 1583576"/>
                <a:gd name="connsiteY53" fmla="*/ 348956 h 908865"/>
                <a:gd name="connsiteX54" fmla="*/ 793537 w 1583576"/>
                <a:gd name="connsiteY54" fmla="*/ 350237 h 908865"/>
                <a:gd name="connsiteX55" fmla="*/ 801673 w 1583576"/>
                <a:gd name="connsiteY55" fmla="*/ 351575 h 908865"/>
                <a:gd name="connsiteX56" fmla="*/ 813375 w 1583576"/>
                <a:gd name="connsiteY56" fmla="*/ 353692 h 908865"/>
                <a:gd name="connsiteX57" fmla="*/ 813933 w 1583576"/>
                <a:gd name="connsiteY57" fmla="*/ 353804 h 908865"/>
                <a:gd name="connsiteX58" fmla="*/ 825301 w 1583576"/>
                <a:gd name="connsiteY58" fmla="*/ 356089 h 908865"/>
                <a:gd name="connsiteX59" fmla="*/ 832657 w 1583576"/>
                <a:gd name="connsiteY59" fmla="*/ 357649 h 908865"/>
                <a:gd name="connsiteX60" fmla="*/ 838954 w 1583576"/>
                <a:gd name="connsiteY60" fmla="*/ 359042 h 908865"/>
                <a:gd name="connsiteX61" fmla="*/ 840068 w 1583576"/>
                <a:gd name="connsiteY61" fmla="*/ 359321 h 908865"/>
                <a:gd name="connsiteX62" fmla="*/ 847312 w 1583576"/>
                <a:gd name="connsiteY62" fmla="*/ 361048 h 908865"/>
                <a:gd name="connsiteX63" fmla="*/ 847312 w 1583576"/>
                <a:gd name="connsiteY63" fmla="*/ 360993 h 908865"/>
                <a:gd name="connsiteX64" fmla="*/ 741712 w 1583576"/>
                <a:gd name="connsiteY64" fmla="*/ 263138 h 908865"/>
                <a:gd name="connsiteX65" fmla="*/ 661912 w 1583576"/>
                <a:gd name="connsiteY65" fmla="*/ 150683 h 908865"/>
                <a:gd name="connsiteX66" fmla="*/ 633994 w 1583576"/>
                <a:gd name="connsiteY66" fmla="*/ 96239 h 908865"/>
                <a:gd name="connsiteX67" fmla="*/ 22848 w 1583576"/>
                <a:gd name="connsiteY67" fmla="*/ 0 h 908865"/>
                <a:gd name="connsiteX68" fmla="*/ 26748 w 1583576"/>
                <a:gd name="connsiteY68" fmla="*/ 4960 h 908865"/>
                <a:gd name="connsiteX69" fmla="*/ 32878 w 1583576"/>
                <a:gd name="connsiteY69" fmla="*/ 12761 h 908865"/>
                <a:gd name="connsiteX70" fmla="*/ 52717 w 1583576"/>
                <a:gd name="connsiteY70" fmla="*/ 37448 h 908865"/>
                <a:gd name="connsiteX71" fmla="*/ 56785 w 1583576"/>
                <a:gd name="connsiteY71" fmla="*/ 42408 h 908865"/>
                <a:gd name="connsiteX72" fmla="*/ 65367 w 1583576"/>
                <a:gd name="connsiteY72" fmla="*/ 52940 h 908865"/>
                <a:gd name="connsiteX73" fmla="*/ 69936 w 1583576"/>
                <a:gd name="connsiteY73" fmla="*/ 58457 h 908865"/>
                <a:gd name="connsiteX74" fmla="*/ 79521 w 1583576"/>
                <a:gd name="connsiteY74" fmla="*/ 69936 h 908865"/>
                <a:gd name="connsiteX75" fmla="*/ 95068 w 1583576"/>
                <a:gd name="connsiteY75" fmla="*/ 88270 h 908865"/>
                <a:gd name="connsiteX76" fmla="*/ 100530 w 1583576"/>
                <a:gd name="connsiteY76" fmla="*/ 94678 h 908865"/>
                <a:gd name="connsiteX77" fmla="*/ 106158 w 1583576"/>
                <a:gd name="connsiteY77" fmla="*/ 101143 h 908865"/>
                <a:gd name="connsiteX78" fmla="*/ 111898 w 1583576"/>
                <a:gd name="connsiteY78" fmla="*/ 107774 h 908865"/>
                <a:gd name="connsiteX79" fmla="*/ 117749 w 1583576"/>
                <a:gd name="connsiteY79" fmla="*/ 114517 h 908865"/>
                <a:gd name="connsiteX80" fmla="*/ 136138 w 1583576"/>
                <a:gd name="connsiteY80" fmla="*/ 135191 h 908865"/>
                <a:gd name="connsiteX81" fmla="*/ 136194 w 1583576"/>
                <a:gd name="connsiteY81" fmla="*/ 135191 h 908865"/>
                <a:gd name="connsiteX82" fmla="*/ 164559 w 1583576"/>
                <a:gd name="connsiteY82" fmla="*/ 166398 h 908865"/>
                <a:gd name="connsiteX83" fmla="*/ 174422 w 1583576"/>
                <a:gd name="connsiteY83" fmla="*/ 176986 h 908865"/>
                <a:gd name="connsiteX84" fmla="*/ 174422 w 1583576"/>
                <a:gd name="connsiteY84" fmla="*/ 176986 h 908865"/>
                <a:gd name="connsiteX85" fmla="*/ 174478 w 1583576"/>
                <a:gd name="connsiteY85" fmla="*/ 177041 h 908865"/>
                <a:gd name="connsiteX86" fmla="*/ 186459 w 1583576"/>
                <a:gd name="connsiteY86" fmla="*/ 189635 h 908865"/>
                <a:gd name="connsiteX87" fmla="*/ 198663 w 1583576"/>
                <a:gd name="connsiteY87" fmla="*/ 202341 h 908865"/>
                <a:gd name="connsiteX88" fmla="*/ 223795 w 1583576"/>
                <a:gd name="connsiteY88" fmla="*/ 227752 h 908865"/>
                <a:gd name="connsiteX89" fmla="*/ 252383 w 1583576"/>
                <a:gd name="connsiteY89" fmla="*/ 255559 h 908865"/>
                <a:gd name="connsiteX90" fmla="*/ 262915 w 1583576"/>
                <a:gd name="connsiteY90" fmla="*/ 265534 h 908865"/>
                <a:gd name="connsiteX91" fmla="*/ 276289 w 1583576"/>
                <a:gd name="connsiteY91" fmla="*/ 277849 h 908865"/>
                <a:gd name="connsiteX92" fmla="*/ 283032 w 1583576"/>
                <a:gd name="connsiteY92" fmla="*/ 283924 h 908865"/>
                <a:gd name="connsiteX93" fmla="*/ 289830 w 1583576"/>
                <a:gd name="connsiteY93" fmla="*/ 289998 h 908865"/>
                <a:gd name="connsiteX94" fmla="*/ 296629 w 1583576"/>
                <a:gd name="connsiteY94" fmla="*/ 296016 h 908865"/>
                <a:gd name="connsiteX95" fmla="*/ 317136 w 1583576"/>
                <a:gd name="connsiteY95" fmla="*/ 313626 h 908865"/>
                <a:gd name="connsiteX96" fmla="*/ 319755 w 1583576"/>
                <a:gd name="connsiteY96" fmla="*/ 315855 h 908865"/>
                <a:gd name="connsiteX97" fmla="*/ 319811 w 1583576"/>
                <a:gd name="connsiteY97" fmla="*/ 315855 h 908865"/>
                <a:gd name="connsiteX98" fmla="*/ 330900 w 1583576"/>
                <a:gd name="connsiteY98" fmla="*/ 324994 h 908865"/>
                <a:gd name="connsiteX99" fmla="*/ 337755 w 1583576"/>
                <a:gd name="connsiteY99" fmla="*/ 330511 h 908865"/>
                <a:gd name="connsiteX100" fmla="*/ 344776 w 1583576"/>
                <a:gd name="connsiteY100" fmla="*/ 336083 h 908865"/>
                <a:gd name="connsiteX101" fmla="*/ 350906 w 1583576"/>
                <a:gd name="connsiteY101" fmla="*/ 340875 h 908865"/>
                <a:gd name="connsiteX102" fmla="*/ 372528 w 1583576"/>
                <a:gd name="connsiteY102" fmla="*/ 357148 h 908865"/>
                <a:gd name="connsiteX103" fmla="*/ 375258 w 1583576"/>
                <a:gd name="connsiteY103" fmla="*/ 359154 h 908865"/>
                <a:gd name="connsiteX104" fmla="*/ 383116 w 1583576"/>
                <a:gd name="connsiteY104" fmla="*/ 364726 h 908865"/>
                <a:gd name="connsiteX105" fmla="*/ 383171 w 1583576"/>
                <a:gd name="connsiteY105" fmla="*/ 364726 h 908865"/>
                <a:gd name="connsiteX106" fmla="*/ 386348 w 1583576"/>
                <a:gd name="connsiteY106" fmla="*/ 367011 h 908865"/>
                <a:gd name="connsiteX107" fmla="*/ 289106 w 1583576"/>
                <a:gd name="connsiteY107" fmla="*/ 379159 h 908865"/>
                <a:gd name="connsiteX108" fmla="*/ 239231 w 1583576"/>
                <a:gd name="connsiteY108" fmla="*/ 394261 h 908865"/>
                <a:gd name="connsiteX109" fmla="*/ 0 w 1583576"/>
                <a:gd name="connsiteY109" fmla="*/ 495626 h 908865"/>
                <a:gd name="connsiteX110" fmla="*/ 160769 w 1583576"/>
                <a:gd name="connsiteY110" fmla="*/ 568014 h 908865"/>
                <a:gd name="connsiteX111" fmla="*/ 338033 w 1583576"/>
                <a:gd name="connsiteY111" fmla="*/ 724771 h 908865"/>
                <a:gd name="connsiteX112" fmla="*/ 354472 w 1583576"/>
                <a:gd name="connsiteY112" fmla="*/ 756423 h 908865"/>
                <a:gd name="connsiteX113" fmla="*/ 389190 w 1583576"/>
                <a:gd name="connsiteY113" fmla="*/ 803846 h 908865"/>
                <a:gd name="connsiteX114" fmla="*/ 539705 w 1583576"/>
                <a:gd name="connsiteY114" fmla="*/ 895181 h 908865"/>
                <a:gd name="connsiteX115" fmla="*/ 662358 w 1583576"/>
                <a:gd name="connsiteY115" fmla="*/ 908722 h 908865"/>
                <a:gd name="connsiteX116" fmla="*/ 669435 w 1583576"/>
                <a:gd name="connsiteY116" fmla="*/ 908500 h 908865"/>
                <a:gd name="connsiteX117" fmla="*/ 692339 w 1583576"/>
                <a:gd name="connsiteY117" fmla="*/ 906828 h 908865"/>
                <a:gd name="connsiteX118" fmla="*/ 692339 w 1583576"/>
                <a:gd name="connsiteY118" fmla="*/ 906828 h 908865"/>
                <a:gd name="connsiteX119" fmla="*/ 819617 w 1583576"/>
                <a:gd name="connsiteY119" fmla="*/ 872055 h 908865"/>
                <a:gd name="connsiteX120" fmla="*/ 901868 w 1583576"/>
                <a:gd name="connsiteY120" fmla="*/ 829369 h 908865"/>
                <a:gd name="connsiteX121" fmla="*/ 955365 w 1583576"/>
                <a:gd name="connsiteY121" fmla="*/ 790918 h 908865"/>
                <a:gd name="connsiteX122" fmla="*/ 1066259 w 1583576"/>
                <a:gd name="connsiteY122" fmla="*/ 644303 h 908865"/>
                <a:gd name="connsiteX123" fmla="*/ 1133130 w 1583576"/>
                <a:gd name="connsiteY123" fmla="*/ 644303 h 908865"/>
                <a:gd name="connsiteX124" fmla="*/ 1188634 w 1583576"/>
                <a:gd name="connsiteY124" fmla="*/ 788745 h 908865"/>
                <a:gd name="connsiteX125" fmla="*/ 1297076 w 1583576"/>
                <a:gd name="connsiteY125" fmla="*/ 862637 h 908865"/>
                <a:gd name="connsiteX126" fmla="*/ 1564895 w 1583576"/>
                <a:gd name="connsiteY126" fmla="*/ 825468 h 908865"/>
                <a:gd name="connsiteX127" fmla="*/ 1570969 w 1583576"/>
                <a:gd name="connsiteY127" fmla="*/ 818725 h 908865"/>
                <a:gd name="connsiteX128" fmla="*/ 1578771 w 1583576"/>
                <a:gd name="connsiteY128" fmla="*/ 742158 h 908865"/>
                <a:gd name="connsiteX129" fmla="*/ 590082 w 1583576"/>
                <a:gd name="connsiteY129" fmla="*/ 769129 h 908865"/>
                <a:gd name="connsiteX130" fmla="*/ 590639 w 1583576"/>
                <a:gd name="connsiteY130" fmla="*/ 765117 h 908865"/>
                <a:gd name="connsiteX131" fmla="*/ 591531 w 1583576"/>
                <a:gd name="connsiteY131" fmla="*/ 760993 h 908865"/>
                <a:gd name="connsiteX132" fmla="*/ 592812 w 1583576"/>
                <a:gd name="connsiteY132" fmla="*/ 756647 h 908865"/>
                <a:gd name="connsiteX133" fmla="*/ 593982 w 1583576"/>
                <a:gd name="connsiteY133" fmla="*/ 753303 h 908865"/>
                <a:gd name="connsiteX134" fmla="*/ 594595 w 1583576"/>
                <a:gd name="connsiteY134" fmla="*/ 751798 h 908865"/>
                <a:gd name="connsiteX135" fmla="*/ 595877 w 1583576"/>
                <a:gd name="connsiteY135" fmla="*/ 748901 h 908865"/>
                <a:gd name="connsiteX136" fmla="*/ 596434 w 1583576"/>
                <a:gd name="connsiteY136" fmla="*/ 747675 h 908865"/>
                <a:gd name="connsiteX137" fmla="*/ 596769 w 1583576"/>
                <a:gd name="connsiteY137" fmla="*/ 747117 h 908865"/>
                <a:gd name="connsiteX138" fmla="*/ 598552 w 1583576"/>
                <a:gd name="connsiteY138" fmla="*/ 743662 h 908865"/>
                <a:gd name="connsiteX139" fmla="*/ 598719 w 1583576"/>
                <a:gd name="connsiteY139" fmla="*/ 743384 h 908865"/>
                <a:gd name="connsiteX140" fmla="*/ 601338 w 1583576"/>
                <a:gd name="connsiteY140" fmla="*/ 739093 h 908865"/>
                <a:gd name="connsiteX141" fmla="*/ 603122 w 1583576"/>
                <a:gd name="connsiteY141" fmla="*/ 736306 h 908865"/>
                <a:gd name="connsiteX142" fmla="*/ 603177 w 1583576"/>
                <a:gd name="connsiteY142" fmla="*/ 736195 h 908865"/>
                <a:gd name="connsiteX143" fmla="*/ 603177 w 1583576"/>
                <a:gd name="connsiteY143" fmla="*/ 736195 h 908865"/>
                <a:gd name="connsiteX144" fmla="*/ 604013 w 1583576"/>
                <a:gd name="connsiteY144" fmla="*/ 735025 h 908865"/>
                <a:gd name="connsiteX145" fmla="*/ 605183 w 1583576"/>
                <a:gd name="connsiteY145" fmla="*/ 733464 h 908865"/>
                <a:gd name="connsiteX146" fmla="*/ 606632 w 1583576"/>
                <a:gd name="connsiteY146" fmla="*/ 731458 h 908865"/>
                <a:gd name="connsiteX147" fmla="*/ 606967 w 1583576"/>
                <a:gd name="connsiteY147" fmla="*/ 731012 h 908865"/>
                <a:gd name="connsiteX148" fmla="*/ 609809 w 1583576"/>
                <a:gd name="connsiteY148" fmla="*/ 727557 h 908865"/>
                <a:gd name="connsiteX149" fmla="*/ 610533 w 1583576"/>
                <a:gd name="connsiteY149" fmla="*/ 726666 h 908865"/>
                <a:gd name="connsiteX150" fmla="*/ 610700 w 1583576"/>
                <a:gd name="connsiteY150" fmla="*/ 726499 h 908865"/>
                <a:gd name="connsiteX151" fmla="*/ 614601 w 1583576"/>
                <a:gd name="connsiteY151" fmla="*/ 722096 h 908865"/>
                <a:gd name="connsiteX152" fmla="*/ 614712 w 1583576"/>
                <a:gd name="connsiteY152" fmla="*/ 721985 h 908865"/>
                <a:gd name="connsiteX153" fmla="*/ 614768 w 1583576"/>
                <a:gd name="connsiteY153" fmla="*/ 721985 h 908865"/>
                <a:gd name="connsiteX154" fmla="*/ 614768 w 1583576"/>
                <a:gd name="connsiteY154" fmla="*/ 721874 h 908865"/>
                <a:gd name="connsiteX155" fmla="*/ 617777 w 1583576"/>
                <a:gd name="connsiteY155" fmla="*/ 718864 h 908865"/>
                <a:gd name="connsiteX156" fmla="*/ 619338 w 1583576"/>
                <a:gd name="connsiteY156" fmla="*/ 717304 h 908865"/>
                <a:gd name="connsiteX157" fmla="*/ 641517 w 1583576"/>
                <a:gd name="connsiteY157" fmla="*/ 698970 h 908865"/>
                <a:gd name="connsiteX158" fmla="*/ 818391 w 1583576"/>
                <a:gd name="connsiteY158" fmla="*/ 619840 h 908865"/>
                <a:gd name="connsiteX159" fmla="*/ 989859 w 1583576"/>
                <a:gd name="connsiteY159" fmla="*/ 567959 h 908865"/>
                <a:gd name="connsiteX160" fmla="*/ 998274 w 1583576"/>
                <a:gd name="connsiteY160" fmla="*/ 585624 h 908865"/>
                <a:gd name="connsiteX161" fmla="*/ 1001116 w 1583576"/>
                <a:gd name="connsiteY161" fmla="*/ 589914 h 908865"/>
                <a:gd name="connsiteX162" fmla="*/ 1004236 w 1583576"/>
                <a:gd name="connsiteY162" fmla="*/ 594038 h 908865"/>
                <a:gd name="connsiteX163" fmla="*/ 1007692 w 1583576"/>
                <a:gd name="connsiteY163" fmla="*/ 597884 h 908865"/>
                <a:gd name="connsiteX164" fmla="*/ 1011314 w 1583576"/>
                <a:gd name="connsiteY164" fmla="*/ 601505 h 908865"/>
                <a:gd name="connsiteX165" fmla="*/ 1011314 w 1583576"/>
                <a:gd name="connsiteY165" fmla="*/ 601505 h 908865"/>
                <a:gd name="connsiteX166" fmla="*/ 1025357 w 1583576"/>
                <a:gd name="connsiteY166" fmla="*/ 614768 h 908865"/>
                <a:gd name="connsiteX167" fmla="*/ 995209 w 1583576"/>
                <a:gd name="connsiteY167" fmla="*/ 642018 h 908865"/>
                <a:gd name="connsiteX168" fmla="*/ 851715 w 1583576"/>
                <a:gd name="connsiteY168" fmla="*/ 755811 h 908865"/>
                <a:gd name="connsiteX169" fmla="*/ 846811 w 1583576"/>
                <a:gd name="connsiteY169" fmla="*/ 759154 h 908865"/>
                <a:gd name="connsiteX170" fmla="*/ 822347 w 1583576"/>
                <a:gd name="connsiteY170" fmla="*/ 775259 h 908865"/>
                <a:gd name="connsiteX171" fmla="*/ 817499 w 1583576"/>
                <a:gd name="connsiteY171" fmla="*/ 778324 h 908865"/>
                <a:gd name="connsiteX172" fmla="*/ 802620 w 1583576"/>
                <a:gd name="connsiteY172" fmla="*/ 787296 h 908865"/>
                <a:gd name="connsiteX173" fmla="*/ 798274 w 1583576"/>
                <a:gd name="connsiteY173" fmla="*/ 789859 h 908865"/>
                <a:gd name="connsiteX174" fmla="*/ 791308 w 1583576"/>
                <a:gd name="connsiteY174" fmla="*/ 793816 h 908865"/>
                <a:gd name="connsiteX175" fmla="*/ 791252 w 1583576"/>
                <a:gd name="connsiteY175" fmla="*/ 793816 h 908865"/>
                <a:gd name="connsiteX176" fmla="*/ 777209 w 1583576"/>
                <a:gd name="connsiteY176" fmla="*/ 801339 h 908865"/>
                <a:gd name="connsiteX177" fmla="*/ 774479 w 1583576"/>
                <a:gd name="connsiteY177" fmla="*/ 802732 h 908865"/>
                <a:gd name="connsiteX178" fmla="*/ 770578 w 1583576"/>
                <a:gd name="connsiteY178" fmla="*/ 804682 h 908865"/>
                <a:gd name="connsiteX179" fmla="*/ 769853 w 1583576"/>
                <a:gd name="connsiteY179" fmla="*/ 805072 h 908865"/>
                <a:gd name="connsiteX180" fmla="*/ 767959 w 1583576"/>
                <a:gd name="connsiteY180" fmla="*/ 805964 h 908865"/>
                <a:gd name="connsiteX181" fmla="*/ 762219 w 1583576"/>
                <a:gd name="connsiteY181" fmla="*/ 808639 h 908865"/>
                <a:gd name="connsiteX182" fmla="*/ 754417 w 1583576"/>
                <a:gd name="connsiteY182" fmla="*/ 812149 h 908865"/>
                <a:gd name="connsiteX183" fmla="*/ 751687 w 1583576"/>
                <a:gd name="connsiteY183" fmla="*/ 813320 h 908865"/>
                <a:gd name="connsiteX184" fmla="*/ 741099 w 1583576"/>
                <a:gd name="connsiteY184" fmla="*/ 817443 h 908865"/>
                <a:gd name="connsiteX185" fmla="*/ 736362 w 1583576"/>
                <a:gd name="connsiteY185" fmla="*/ 819115 h 908865"/>
                <a:gd name="connsiteX186" fmla="*/ 734300 w 1583576"/>
                <a:gd name="connsiteY186" fmla="*/ 819840 h 908865"/>
                <a:gd name="connsiteX187" fmla="*/ 731180 w 1583576"/>
                <a:gd name="connsiteY187" fmla="*/ 820843 h 908865"/>
                <a:gd name="connsiteX188" fmla="*/ 730121 w 1583576"/>
                <a:gd name="connsiteY188" fmla="*/ 821177 h 908865"/>
                <a:gd name="connsiteX189" fmla="*/ 722709 w 1583576"/>
                <a:gd name="connsiteY189" fmla="*/ 823239 h 908865"/>
                <a:gd name="connsiteX190" fmla="*/ 721929 w 1583576"/>
                <a:gd name="connsiteY190" fmla="*/ 823462 h 908865"/>
                <a:gd name="connsiteX191" fmla="*/ 719644 w 1583576"/>
                <a:gd name="connsiteY191" fmla="*/ 824019 h 908865"/>
                <a:gd name="connsiteX192" fmla="*/ 717973 w 1583576"/>
                <a:gd name="connsiteY192" fmla="*/ 824409 h 908865"/>
                <a:gd name="connsiteX193" fmla="*/ 714016 w 1583576"/>
                <a:gd name="connsiteY193" fmla="*/ 825245 h 908865"/>
                <a:gd name="connsiteX194" fmla="*/ 673448 w 1583576"/>
                <a:gd name="connsiteY194" fmla="*/ 829313 h 908865"/>
                <a:gd name="connsiteX195" fmla="*/ 665144 w 1583576"/>
                <a:gd name="connsiteY195" fmla="*/ 829090 h 908865"/>
                <a:gd name="connsiteX196" fmla="*/ 659906 w 1583576"/>
                <a:gd name="connsiteY196" fmla="*/ 828756 h 908865"/>
                <a:gd name="connsiteX197" fmla="*/ 645640 w 1583576"/>
                <a:gd name="connsiteY197" fmla="*/ 826861 h 908865"/>
                <a:gd name="connsiteX198" fmla="*/ 644359 w 1583576"/>
                <a:gd name="connsiteY198" fmla="*/ 826583 h 908865"/>
                <a:gd name="connsiteX199" fmla="*/ 643969 w 1583576"/>
                <a:gd name="connsiteY199" fmla="*/ 826583 h 908865"/>
                <a:gd name="connsiteX200" fmla="*/ 640458 w 1583576"/>
                <a:gd name="connsiteY200" fmla="*/ 825746 h 908865"/>
                <a:gd name="connsiteX201" fmla="*/ 633381 w 1583576"/>
                <a:gd name="connsiteY201" fmla="*/ 823852 h 908865"/>
                <a:gd name="connsiteX202" fmla="*/ 628644 w 1583576"/>
                <a:gd name="connsiteY202" fmla="*/ 822236 h 908865"/>
                <a:gd name="connsiteX203" fmla="*/ 627752 w 1583576"/>
                <a:gd name="connsiteY203" fmla="*/ 821901 h 908865"/>
                <a:gd name="connsiteX204" fmla="*/ 626192 w 1583576"/>
                <a:gd name="connsiteY204" fmla="*/ 821288 h 908865"/>
                <a:gd name="connsiteX205" fmla="*/ 624130 w 1583576"/>
                <a:gd name="connsiteY205" fmla="*/ 820397 h 908865"/>
                <a:gd name="connsiteX206" fmla="*/ 621400 w 1583576"/>
                <a:gd name="connsiteY206" fmla="*/ 819171 h 908865"/>
                <a:gd name="connsiteX207" fmla="*/ 619895 w 1583576"/>
                <a:gd name="connsiteY207" fmla="*/ 818446 h 908865"/>
                <a:gd name="connsiteX208" fmla="*/ 618725 w 1583576"/>
                <a:gd name="connsiteY208" fmla="*/ 817778 h 908865"/>
                <a:gd name="connsiteX209" fmla="*/ 618279 w 1583576"/>
                <a:gd name="connsiteY209" fmla="*/ 817555 h 908865"/>
                <a:gd name="connsiteX210" fmla="*/ 614434 w 1583576"/>
                <a:gd name="connsiteY210" fmla="*/ 815382 h 908865"/>
                <a:gd name="connsiteX211" fmla="*/ 613096 w 1583576"/>
                <a:gd name="connsiteY211" fmla="*/ 814490 h 908865"/>
                <a:gd name="connsiteX212" fmla="*/ 608527 w 1583576"/>
                <a:gd name="connsiteY212" fmla="*/ 811202 h 908865"/>
                <a:gd name="connsiteX213" fmla="*/ 606855 w 1583576"/>
                <a:gd name="connsiteY213" fmla="*/ 809809 h 908865"/>
                <a:gd name="connsiteX214" fmla="*/ 604682 w 1583576"/>
                <a:gd name="connsiteY214" fmla="*/ 807859 h 908865"/>
                <a:gd name="connsiteX215" fmla="*/ 601283 w 1583576"/>
                <a:gd name="connsiteY215" fmla="*/ 804236 h 908865"/>
                <a:gd name="connsiteX216" fmla="*/ 598218 w 1583576"/>
                <a:gd name="connsiteY216" fmla="*/ 800335 h 908865"/>
                <a:gd name="connsiteX217" fmla="*/ 596824 w 1583576"/>
                <a:gd name="connsiteY217" fmla="*/ 798274 h 908865"/>
                <a:gd name="connsiteX218" fmla="*/ 594707 w 1583576"/>
                <a:gd name="connsiteY218" fmla="*/ 794484 h 908865"/>
                <a:gd name="connsiteX219" fmla="*/ 594484 w 1583576"/>
                <a:gd name="connsiteY219" fmla="*/ 793983 h 908865"/>
                <a:gd name="connsiteX220" fmla="*/ 594428 w 1583576"/>
                <a:gd name="connsiteY220" fmla="*/ 793983 h 908865"/>
                <a:gd name="connsiteX221" fmla="*/ 593425 w 1583576"/>
                <a:gd name="connsiteY221" fmla="*/ 791754 h 908865"/>
                <a:gd name="connsiteX222" fmla="*/ 591809 w 1583576"/>
                <a:gd name="connsiteY222" fmla="*/ 787407 h 908865"/>
                <a:gd name="connsiteX223" fmla="*/ 590695 w 1583576"/>
                <a:gd name="connsiteY223" fmla="*/ 782949 h 908865"/>
                <a:gd name="connsiteX224" fmla="*/ 590695 w 1583576"/>
                <a:gd name="connsiteY224" fmla="*/ 782949 h 908865"/>
                <a:gd name="connsiteX225" fmla="*/ 589970 w 1583576"/>
                <a:gd name="connsiteY225" fmla="*/ 778379 h 908865"/>
                <a:gd name="connsiteX226" fmla="*/ 589747 w 1583576"/>
                <a:gd name="connsiteY226" fmla="*/ 773754 h 908865"/>
                <a:gd name="connsiteX227" fmla="*/ 589970 w 1583576"/>
                <a:gd name="connsiteY227" fmla="*/ 769185 h 90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</a:cxnLst>
              <a:rect l="l" t="t" r="r" b="b"/>
              <a:pathLst>
                <a:path w="1583576" h="908865">
                  <a:moveTo>
                    <a:pt x="1578826" y="742102"/>
                  </a:moveTo>
                  <a:cubicBezTo>
                    <a:pt x="1578436" y="742715"/>
                    <a:pt x="1577990" y="743272"/>
                    <a:pt x="1577545" y="743830"/>
                  </a:cubicBezTo>
                  <a:cubicBezTo>
                    <a:pt x="1577266" y="744219"/>
                    <a:pt x="1577043" y="744554"/>
                    <a:pt x="1576764" y="744944"/>
                  </a:cubicBezTo>
                  <a:cubicBezTo>
                    <a:pt x="1575761" y="746393"/>
                    <a:pt x="1574703" y="747842"/>
                    <a:pt x="1573588" y="749235"/>
                  </a:cubicBezTo>
                  <a:cubicBezTo>
                    <a:pt x="1573421" y="749458"/>
                    <a:pt x="1573254" y="749625"/>
                    <a:pt x="1573087" y="749848"/>
                  </a:cubicBezTo>
                  <a:cubicBezTo>
                    <a:pt x="1572752" y="750350"/>
                    <a:pt x="1572362" y="750851"/>
                    <a:pt x="1571972" y="751353"/>
                  </a:cubicBezTo>
                  <a:cubicBezTo>
                    <a:pt x="1571805" y="751575"/>
                    <a:pt x="1571638" y="751798"/>
                    <a:pt x="1571470" y="752021"/>
                  </a:cubicBezTo>
                  <a:cubicBezTo>
                    <a:pt x="1570189" y="753693"/>
                    <a:pt x="1568851" y="755309"/>
                    <a:pt x="1567514" y="756925"/>
                  </a:cubicBezTo>
                  <a:lnTo>
                    <a:pt x="1567458" y="756925"/>
                  </a:lnTo>
                  <a:cubicBezTo>
                    <a:pt x="1565619" y="759266"/>
                    <a:pt x="1563669" y="761495"/>
                    <a:pt x="1561663" y="763668"/>
                  </a:cubicBezTo>
                  <a:cubicBezTo>
                    <a:pt x="1560548" y="764950"/>
                    <a:pt x="1559378" y="766231"/>
                    <a:pt x="1558152" y="767513"/>
                  </a:cubicBezTo>
                  <a:cubicBezTo>
                    <a:pt x="1557037" y="768739"/>
                    <a:pt x="1555867" y="769965"/>
                    <a:pt x="1554641" y="771191"/>
                  </a:cubicBezTo>
                  <a:cubicBezTo>
                    <a:pt x="1554140" y="771748"/>
                    <a:pt x="1553582" y="772306"/>
                    <a:pt x="1553025" y="772863"/>
                  </a:cubicBezTo>
                  <a:lnTo>
                    <a:pt x="1552189" y="773699"/>
                  </a:lnTo>
                  <a:cubicBezTo>
                    <a:pt x="1550685" y="775203"/>
                    <a:pt x="1549124" y="776652"/>
                    <a:pt x="1547620" y="778045"/>
                  </a:cubicBezTo>
                  <a:cubicBezTo>
                    <a:pt x="1547508" y="778157"/>
                    <a:pt x="1547453" y="778212"/>
                    <a:pt x="1547341" y="778324"/>
                  </a:cubicBezTo>
                  <a:lnTo>
                    <a:pt x="1547007" y="778658"/>
                  </a:lnTo>
                  <a:cubicBezTo>
                    <a:pt x="1547007" y="778658"/>
                    <a:pt x="1546840" y="778770"/>
                    <a:pt x="1546784" y="778881"/>
                  </a:cubicBezTo>
                  <a:cubicBezTo>
                    <a:pt x="1544611" y="780831"/>
                    <a:pt x="1542437" y="782782"/>
                    <a:pt x="1540153" y="784677"/>
                  </a:cubicBezTo>
                  <a:cubicBezTo>
                    <a:pt x="1536363" y="787853"/>
                    <a:pt x="1532518" y="790862"/>
                    <a:pt x="1528617" y="793649"/>
                  </a:cubicBezTo>
                  <a:cubicBezTo>
                    <a:pt x="1527670" y="794373"/>
                    <a:pt x="1526667" y="795097"/>
                    <a:pt x="1525664" y="795766"/>
                  </a:cubicBezTo>
                  <a:cubicBezTo>
                    <a:pt x="1525274" y="796045"/>
                    <a:pt x="1524939" y="796268"/>
                    <a:pt x="1524549" y="796546"/>
                  </a:cubicBezTo>
                  <a:cubicBezTo>
                    <a:pt x="1523936" y="796936"/>
                    <a:pt x="1523323" y="797326"/>
                    <a:pt x="1522766" y="797772"/>
                  </a:cubicBezTo>
                  <a:cubicBezTo>
                    <a:pt x="1522599" y="797828"/>
                    <a:pt x="1522432" y="797939"/>
                    <a:pt x="1522265" y="798107"/>
                  </a:cubicBezTo>
                  <a:cubicBezTo>
                    <a:pt x="1522153" y="798107"/>
                    <a:pt x="1522097" y="798162"/>
                    <a:pt x="1522042" y="798218"/>
                  </a:cubicBezTo>
                  <a:cubicBezTo>
                    <a:pt x="1520314" y="799388"/>
                    <a:pt x="1518531" y="800503"/>
                    <a:pt x="1516803" y="801562"/>
                  </a:cubicBezTo>
                  <a:cubicBezTo>
                    <a:pt x="1540765" y="778770"/>
                    <a:pt x="1557539" y="745223"/>
                    <a:pt x="1539038" y="698636"/>
                  </a:cubicBezTo>
                  <a:cubicBezTo>
                    <a:pt x="1498191" y="595487"/>
                    <a:pt x="1216441" y="542715"/>
                    <a:pt x="1216441" y="542715"/>
                  </a:cubicBezTo>
                  <a:cubicBezTo>
                    <a:pt x="1216441" y="542715"/>
                    <a:pt x="1178714" y="580998"/>
                    <a:pt x="1101200" y="582057"/>
                  </a:cubicBezTo>
                  <a:cubicBezTo>
                    <a:pt x="1081083" y="582336"/>
                    <a:pt x="1063696" y="579494"/>
                    <a:pt x="1048873" y="575147"/>
                  </a:cubicBezTo>
                  <a:lnTo>
                    <a:pt x="1048817" y="575147"/>
                  </a:lnTo>
                  <a:cubicBezTo>
                    <a:pt x="1006688" y="562887"/>
                    <a:pt x="985958" y="538312"/>
                    <a:pt x="985958" y="538312"/>
                  </a:cubicBezTo>
                  <a:cubicBezTo>
                    <a:pt x="712623" y="568627"/>
                    <a:pt x="574980" y="684704"/>
                    <a:pt x="574980" y="684704"/>
                  </a:cubicBezTo>
                  <a:cubicBezTo>
                    <a:pt x="574980" y="684704"/>
                    <a:pt x="547117" y="642297"/>
                    <a:pt x="561996" y="504821"/>
                  </a:cubicBezTo>
                  <a:cubicBezTo>
                    <a:pt x="576875" y="367401"/>
                    <a:pt x="645585" y="345111"/>
                    <a:pt x="645585" y="345111"/>
                  </a:cubicBezTo>
                  <a:lnTo>
                    <a:pt x="645194" y="344999"/>
                  </a:lnTo>
                  <a:cubicBezTo>
                    <a:pt x="648259" y="344498"/>
                    <a:pt x="651380" y="344107"/>
                    <a:pt x="654501" y="343718"/>
                  </a:cubicBezTo>
                  <a:cubicBezTo>
                    <a:pt x="656618" y="343439"/>
                    <a:pt x="658792" y="343216"/>
                    <a:pt x="660965" y="342993"/>
                  </a:cubicBezTo>
                  <a:cubicBezTo>
                    <a:pt x="662804" y="342770"/>
                    <a:pt x="664643" y="342659"/>
                    <a:pt x="666538" y="342492"/>
                  </a:cubicBezTo>
                  <a:cubicBezTo>
                    <a:pt x="668376" y="342324"/>
                    <a:pt x="670271" y="342213"/>
                    <a:pt x="672166" y="342101"/>
                  </a:cubicBezTo>
                  <a:cubicBezTo>
                    <a:pt x="675008" y="341878"/>
                    <a:pt x="677906" y="341767"/>
                    <a:pt x="680803" y="341656"/>
                  </a:cubicBezTo>
                  <a:cubicBezTo>
                    <a:pt x="681082" y="341656"/>
                    <a:pt x="681361" y="341600"/>
                    <a:pt x="681639" y="341600"/>
                  </a:cubicBezTo>
                  <a:cubicBezTo>
                    <a:pt x="682531" y="341600"/>
                    <a:pt x="683478" y="341600"/>
                    <a:pt x="684370" y="341600"/>
                  </a:cubicBezTo>
                  <a:cubicBezTo>
                    <a:pt x="684927" y="341544"/>
                    <a:pt x="685484" y="341544"/>
                    <a:pt x="686042" y="341544"/>
                  </a:cubicBezTo>
                  <a:cubicBezTo>
                    <a:pt x="688549" y="341489"/>
                    <a:pt x="691113" y="341433"/>
                    <a:pt x="693676" y="341433"/>
                  </a:cubicBezTo>
                  <a:cubicBezTo>
                    <a:pt x="700419" y="341433"/>
                    <a:pt x="707329" y="341600"/>
                    <a:pt x="714350" y="341934"/>
                  </a:cubicBezTo>
                  <a:cubicBezTo>
                    <a:pt x="717471" y="342101"/>
                    <a:pt x="720592" y="342269"/>
                    <a:pt x="723712" y="342492"/>
                  </a:cubicBezTo>
                  <a:cubicBezTo>
                    <a:pt x="726443" y="342659"/>
                    <a:pt x="729118" y="342826"/>
                    <a:pt x="731793" y="343049"/>
                  </a:cubicBezTo>
                  <a:cubicBezTo>
                    <a:pt x="736251" y="343327"/>
                    <a:pt x="740653" y="343718"/>
                    <a:pt x="745000" y="344107"/>
                  </a:cubicBezTo>
                  <a:cubicBezTo>
                    <a:pt x="749513" y="344553"/>
                    <a:pt x="754027" y="344999"/>
                    <a:pt x="758430" y="345501"/>
                  </a:cubicBezTo>
                  <a:cubicBezTo>
                    <a:pt x="758987" y="345556"/>
                    <a:pt x="759544" y="345612"/>
                    <a:pt x="760046" y="345668"/>
                  </a:cubicBezTo>
                  <a:cubicBezTo>
                    <a:pt x="760157" y="345668"/>
                    <a:pt x="760268" y="345668"/>
                    <a:pt x="760380" y="345724"/>
                  </a:cubicBezTo>
                  <a:cubicBezTo>
                    <a:pt x="763055" y="346002"/>
                    <a:pt x="765730" y="346337"/>
                    <a:pt x="768405" y="346671"/>
                  </a:cubicBezTo>
                  <a:cubicBezTo>
                    <a:pt x="774144" y="347340"/>
                    <a:pt x="779773" y="348120"/>
                    <a:pt x="785289" y="348956"/>
                  </a:cubicBezTo>
                  <a:cubicBezTo>
                    <a:pt x="788076" y="349346"/>
                    <a:pt x="790806" y="349792"/>
                    <a:pt x="793537" y="350237"/>
                  </a:cubicBezTo>
                  <a:cubicBezTo>
                    <a:pt x="796267" y="350683"/>
                    <a:pt x="798942" y="351129"/>
                    <a:pt x="801673" y="351575"/>
                  </a:cubicBezTo>
                  <a:cubicBezTo>
                    <a:pt x="805629" y="352244"/>
                    <a:pt x="809530" y="352968"/>
                    <a:pt x="813375" y="353692"/>
                  </a:cubicBezTo>
                  <a:cubicBezTo>
                    <a:pt x="813542" y="353748"/>
                    <a:pt x="813710" y="353748"/>
                    <a:pt x="813933" y="353804"/>
                  </a:cubicBezTo>
                  <a:cubicBezTo>
                    <a:pt x="817778" y="354528"/>
                    <a:pt x="821567" y="355308"/>
                    <a:pt x="825301" y="356089"/>
                  </a:cubicBezTo>
                  <a:cubicBezTo>
                    <a:pt x="827808" y="356590"/>
                    <a:pt x="830260" y="357092"/>
                    <a:pt x="832657" y="357649"/>
                  </a:cubicBezTo>
                  <a:cubicBezTo>
                    <a:pt x="834774" y="358095"/>
                    <a:pt x="836892" y="358596"/>
                    <a:pt x="838954" y="359042"/>
                  </a:cubicBezTo>
                  <a:cubicBezTo>
                    <a:pt x="839344" y="359154"/>
                    <a:pt x="839678" y="359209"/>
                    <a:pt x="840068" y="359321"/>
                  </a:cubicBezTo>
                  <a:cubicBezTo>
                    <a:pt x="842520" y="359878"/>
                    <a:pt x="844916" y="360435"/>
                    <a:pt x="847312" y="361048"/>
                  </a:cubicBezTo>
                  <a:cubicBezTo>
                    <a:pt x="847312" y="361048"/>
                    <a:pt x="847312" y="361048"/>
                    <a:pt x="847312" y="360993"/>
                  </a:cubicBezTo>
                  <a:cubicBezTo>
                    <a:pt x="805741" y="330956"/>
                    <a:pt x="770634" y="296740"/>
                    <a:pt x="741712" y="263138"/>
                  </a:cubicBezTo>
                  <a:cubicBezTo>
                    <a:pt x="706047" y="221845"/>
                    <a:pt x="679689" y="181388"/>
                    <a:pt x="661912" y="150683"/>
                  </a:cubicBezTo>
                  <a:cubicBezTo>
                    <a:pt x="643077" y="117916"/>
                    <a:pt x="633994" y="96239"/>
                    <a:pt x="633994" y="96239"/>
                  </a:cubicBezTo>
                  <a:lnTo>
                    <a:pt x="22848" y="0"/>
                  </a:lnTo>
                  <a:cubicBezTo>
                    <a:pt x="24018" y="1505"/>
                    <a:pt x="25300" y="3176"/>
                    <a:pt x="26748" y="4960"/>
                  </a:cubicBezTo>
                  <a:cubicBezTo>
                    <a:pt x="28587" y="7356"/>
                    <a:pt x="30649" y="9975"/>
                    <a:pt x="32878" y="12761"/>
                  </a:cubicBezTo>
                  <a:cubicBezTo>
                    <a:pt x="38395" y="19783"/>
                    <a:pt x="45082" y="28086"/>
                    <a:pt x="52717" y="37448"/>
                  </a:cubicBezTo>
                  <a:cubicBezTo>
                    <a:pt x="54054" y="39064"/>
                    <a:pt x="55392" y="40736"/>
                    <a:pt x="56785" y="42408"/>
                  </a:cubicBezTo>
                  <a:cubicBezTo>
                    <a:pt x="59515" y="45807"/>
                    <a:pt x="62413" y="49317"/>
                    <a:pt x="65367" y="52940"/>
                  </a:cubicBezTo>
                  <a:cubicBezTo>
                    <a:pt x="66871" y="54723"/>
                    <a:pt x="68376" y="56618"/>
                    <a:pt x="69936" y="58457"/>
                  </a:cubicBezTo>
                  <a:cubicBezTo>
                    <a:pt x="73001" y="62190"/>
                    <a:pt x="76233" y="65980"/>
                    <a:pt x="79521" y="69936"/>
                  </a:cubicBezTo>
                  <a:cubicBezTo>
                    <a:pt x="84425" y="75843"/>
                    <a:pt x="89663" y="81917"/>
                    <a:pt x="95068" y="88270"/>
                  </a:cubicBezTo>
                  <a:cubicBezTo>
                    <a:pt x="96852" y="90387"/>
                    <a:pt x="98691" y="92505"/>
                    <a:pt x="100530" y="94678"/>
                  </a:cubicBezTo>
                  <a:cubicBezTo>
                    <a:pt x="102369" y="96796"/>
                    <a:pt x="104207" y="98969"/>
                    <a:pt x="106158" y="101143"/>
                  </a:cubicBezTo>
                  <a:cubicBezTo>
                    <a:pt x="108053" y="103372"/>
                    <a:pt x="109947" y="105545"/>
                    <a:pt x="111898" y="107774"/>
                  </a:cubicBezTo>
                  <a:cubicBezTo>
                    <a:pt x="113792" y="110003"/>
                    <a:pt x="115743" y="112232"/>
                    <a:pt x="117749" y="114517"/>
                  </a:cubicBezTo>
                  <a:cubicBezTo>
                    <a:pt x="123711" y="121260"/>
                    <a:pt x="129841" y="128170"/>
                    <a:pt x="136138" y="135191"/>
                  </a:cubicBezTo>
                  <a:lnTo>
                    <a:pt x="136194" y="135191"/>
                  </a:lnTo>
                  <a:cubicBezTo>
                    <a:pt x="145277" y="145333"/>
                    <a:pt x="154751" y="155810"/>
                    <a:pt x="164559" y="166398"/>
                  </a:cubicBezTo>
                  <a:cubicBezTo>
                    <a:pt x="167791" y="169908"/>
                    <a:pt x="171134" y="173419"/>
                    <a:pt x="174422" y="176986"/>
                  </a:cubicBezTo>
                  <a:lnTo>
                    <a:pt x="174422" y="176986"/>
                  </a:lnTo>
                  <a:cubicBezTo>
                    <a:pt x="174422" y="176986"/>
                    <a:pt x="174422" y="177041"/>
                    <a:pt x="174478" y="177041"/>
                  </a:cubicBezTo>
                  <a:cubicBezTo>
                    <a:pt x="178379" y="181221"/>
                    <a:pt x="182391" y="185400"/>
                    <a:pt x="186459" y="189635"/>
                  </a:cubicBezTo>
                  <a:cubicBezTo>
                    <a:pt x="190415" y="193870"/>
                    <a:pt x="194539" y="198106"/>
                    <a:pt x="198663" y="202341"/>
                  </a:cubicBezTo>
                  <a:cubicBezTo>
                    <a:pt x="206855" y="210811"/>
                    <a:pt x="215269" y="219337"/>
                    <a:pt x="223795" y="227752"/>
                  </a:cubicBezTo>
                  <a:cubicBezTo>
                    <a:pt x="233157" y="237114"/>
                    <a:pt x="242686" y="246364"/>
                    <a:pt x="252383" y="255559"/>
                  </a:cubicBezTo>
                  <a:cubicBezTo>
                    <a:pt x="255893" y="258903"/>
                    <a:pt x="259404" y="262191"/>
                    <a:pt x="262915" y="265534"/>
                  </a:cubicBezTo>
                  <a:cubicBezTo>
                    <a:pt x="267373" y="269658"/>
                    <a:pt x="271831" y="273781"/>
                    <a:pt x="276289" y="277849"/>
                  </a:cubicBezTo>
                  <a:cubicBezTo>
                    <a:pt x="278518" y="279911"/>
                    <a:pt x="280803" y="281918"/>
                    <a:pt x="283032" y="283924"/>
                  </a:cubicBezTo>
                  <a:cubicBezTo>
                    <a:pt x="285317" y="285985"/>
                    <a:pt x="287546" y="288047"/>
                    <a:pt x="289830" y="289998"/>
                  </a:cubicBezTo>
                  <a:cubicBezTo>
                    <a:pt x="292059" y="292004"/>
                    <a:pt x="294344" y="294010"/>
                    <a:pt x="296629" y="296016"/>
                  </a:cubicBezTo>
                  <a:cubicBezTo>
                    <a:pt x="303428" y="301979"/>
                    <a:pt x="310282" y="307886"/>
                    <a:pt x="317136" y="313626"/>
                  </a:cubicBezTo>
                  <a:cubicBezTo>
                    <a:pt x="318028" y="314406"/>
                    <a:pt x="318919" y="315130"/>
                    <a:pt x="319755" y="315855"/>
                  </a:cubicBezTo>
                  <a:lnTo>
                    <a:pt x="319811" y="315855"/>
                  </a:lnTo>
                  <a:cubicBezTo>
                    <a:pt x="323489" y="318975"/>
                    <a:pt x="327223" y="322040"/>
                    <a:pt x="330900" y="324994"/>
                  </a:cubicBezTo>
                  <a:cubicBezTo>
                    <a:pt x="333185" y="326888"/>
                    <a:pt x="335470" y="328671"/>
                    <a:pt x="337755" y="330511"/>
                  </a:cubicBezTo>
                  <a:cubicBezTo>
                    <a:pt x="340095" y="332461"/>
                    <a:pt x="342436" y="334300"/>
                    <a:pt x="344776" y="336083"/>
                  </a:cubicBezTo>
                  <a:cubicBezTo>
                    <a:pt x="346838" y="337699"/>
                    <a:pt x="348844" y="339315"/>
                    <a:pt x="350906" y="340875"/>
                  </a:cubicBezTo>
                  <a:cubicBezTo>
                    <a:pt x="358095" y="346504"/>
                    <a:pt x="365339" y="351909"/>
                    <a:pt x="372528" y="357148"/>
                  </a:cubicBezTo>
                  <a:cubicBezTo>
                    <a:pt x="373419" y="357816"/>
                    <a:pt x="374367" y="358485"/>
                    <a:pt x="375258" y="359154"/>
                  </a:cubicBezTo>
                  <a:cubicBezTo>
                    <a:pt x="377877" y="360993"/>
                    <a:pt x="380496" y="362887"/>
                    <a:pt x="383116" y="364726"/>
                  </a:cubicBezTo>
                  <a:lnTo>
                    <a:pt x="383171" y="364726"/>
                  </a:lnTo>
                  <a:cubicBezTo>
                    <a:pt x="384230" y="365506"/>
                    <a:pt x="385289" y="366286"/>
                    <a:pt x="386348" y="367011"/>
                  </a:cubicBezTo>
                  <a:cubicBezTo>
                    <a:pt x="362943" y="366231"/>
                    <a:pt x="330789" y="368627"/>
                    <a:pt x="289106" y="379159"/>
                  </a:cubicBezTo>
                  <a:cubicBezTo>
                    <a:pt x="273781" y="383004"/>
                    <a:pt x="257175" y="387964"/>
                    <a:pt x="239231" y="394261"/>
                  </a:cubicBezTo>
                  <a:cubicBezTo>
                    <a:pt x="188967" y="411815"/>
                    <a:pt x="95403" y="450488"/>
                    <a:pt x="0" y="495626"/>
                  </a:cubicBezTo>
                  <a:cubicBezTo>
                    <a:pt x="53608" y="511453"/>
                    <a:pt x="114015" y="534802"/>
                    <a:pt x="160769" y="568014"/>
                  </a:cubicBezTo>
                  <a:cubicBezTo>
                    <a:pt x="269435" y="645139"/>
                    <a:pt x="338033" y="724771"/>
                    <a:pt x="338033" y="724771"/>
                  </a:cubicBezTo>
                  <a:cubicBezTo>
                    <a:pt x="338033" y="724771"/>
                    <a:pt x="343104" y="737588"/>
                    <a:pt x="354472" y="756423"/>
                  </a:cubicBezTo>
                  <a:cubicBezTo>
                    <a:pt x="362664" y="769965"/>
                    <a:pt x="374088" y="786627"/>
                    <a:pt x="389190" y="803846"/>
                  </a:cubicBezTo>
                  <a:cubicBezTo>
                    <a:pt x="421344" y="840291"/>
                    <a:pt x="470104" y="879076"/>
                    <a:pt x="539705" y="895181"/>
                  </a:cubicBezTo>
                  <a:cubicBezTo>
                    <a:pt x="584342" y="905490"/>
                    <a:pt x="624687" y="909725"/>
                    <a:pt x="662358" y="908722"/>
                  </a:cubicBezTo>
                  <a:cubicBezTo>
                    <a:pt x="664699" y="908667"/>
                    <a:pt x="667095" y="908611"/>
                    <a:pt x="669435" y="908500"/>
                  </a:cubicBezTo>
                  <a:cubicBezTo>
                    <a:pt x="677181" y="908165"/>
                    <a:pt x="684816" y="907608"/>
                    <a:pt x="692339" y="906828"/>
                  </a:cubicBezTo>
                  <a:lnTo>
                    <a:pt x="692339" y="906828"/>
                  </a:lnTo>
                  <a:cubicBezTo>
                    <a:pt x="737031" y="902203"/>
                    <a:pt x="778379" y="890054"/>
                    <a:pt x="819617" y="872055"/>
                  </a:cubicBezTo>
                  <a:cubicBezTo>
                    <a:pt x="846811" y="860241"/>
                    <a:pt x="873894" y="845808"/>
                    <a:pt x="901868" y="829369"/>
                  </a:cubicBezTo>
                  <a:cubicBezTo>
                    <a:pt x="921595" y="817778"/>
                    <a:pt x="939372" y="804682"/>
                    <a:pt x="955365" y="790918"/>
                  </a:cubicBezTo>
                  <a:cubicBezTo>
                    <a:pt x="1031932" y="724994"/>
                    <a:pt x="1066259" y="644303"/>
                    <a:pt x="1066259" y="644303"/>
                  </a:cubicBezTo>
                  <a:lnTo>
                    <a:pt x="1133130" y="644303"/>
                  </a:lnTo>
                  <a:cubicBezTo>
                    <a:pt x="1133130" y="644303"/>
                    <a:pt x="1135359" y="722654"/>
                    <a:pt x="1188634" y="788745"/>
                  </a:cubicBezTo>
                  <a:cubicBezTo>
                    <a:pt x="1212707" y="818670"/>
                    <a:pt x="1247369" y="846142"/>
                    <a:pt x="1297076" y="862637"/>
                  </a:cubicBezTo>
                  <a:cubicBezTo>
                    <a:pt x="1456341" y="915410"/>
                    <a:pt x="1509113" y="877683"/>
                    <a:pt x="1564895" y="825468"/>
                  </a:cubicBezTo>
                  <a:cubicBezTo>
                    <a:pt x="1567180" y="823350"/>
                    <a:pt x="1569186" y="821121"/>
                    <a:pt x="1570969" y="818725"/>
                  </a:cubicBezTo>
                  <a:cubicBezTo>
                    <a:pt x="1586461" y="798552"/>
                    <a:pt x="1585903" y="770188"/>
                    <a:pt x="1578771" y="742158"/>
                  </a:cubicBezTo>
                  <a:close/>
                  <a:moveTo>
                    <a:pt x="590082" y="769129"/>
                  </a:moveTo>
                  <a:cubicBezTo>
                    <a:pt x="590249" y="767792"/>
                    <a:pt x="590416" y="766454"/>
                    <a:pt x="590639" y="765117"/>
                  </a:cubicBezTo>
                  <a:cubicBezTo>
                    <a:pt x="590918" y="763724"/>
                    <a:pt x="591196" y="762330"/>
                    <a:pt x="591531" y="760993"/>
                  </a:cubicBezTo>
                  <a:cubicBezTo>
                    <a:pt x="591865" y="759544"/>
                    <a:pt x="592255" y="758095"/>
                    <a:pt x="592812" y="756647"/>
                  </a:cubicBezTo>
                  <a:cubicBezTo>
                    <a:pt x="593147" y="755532"/>
                    <a:pt x="593537" y="754417"/>
                    <a:pt x="593982" y="753303"/>
                  </a:cubicBezTo>
                  <a:cubicBezTo>
                    <a:pt x="594150" y="752801"/>
                    <a:pt x="594373" y="752300"/>
                    <a:pt x="594595" y="751798"/>
                  </a:cubicBezTo>
                  <a:cubicBezTo>
                    <a:pt x="594985" y="750851"/>
                    <a:pt x="595376" y="749848"/>
                    <a:pt x="595877" y="748901"/>
                  </a:cubicBezTo>
                  <a:cubicBezTo>
                    <a:pt x="596044" y="748510"/>
                    <a:pt x="596211" y="748120"/>
                    <a:pt x="596434" y="747675"/>
                  </a:cubicBezTo>
                  <a:cubicBezTo>
                    <a:pt x="596546" y="747507"/>
                    <a:pt x="596602" y="747340"/>
                    <a:pt x="596769" y="747117"/>
                  </a:cubicBezTo>
                  <a:cubicBezTo>
                    <a:pt x="597270" y="746003"/>
                    <a:pt x="597883" y="744833"/>
                    <a:pt x="598552" y="743662"/>
                  </a:cubicBezTo>
                  <a:cubicBezTo>
                    <a:pt x="598608" y="743607"/>
                    <a:pt x="598663" y="743495"/>
                    <a:pt x="598719" y="743384"/>
                  </a:cubicBezTo>
                  <a:cubicBezTo>
                    <a:pt x="599499" y="741991"/>
                    <a:pt x="600391" y="740542"/>
                    <a:pt x="601338" y="739093"/>
                  </a:cubicBezTo>
                  <a:cubicBezTo>
                    <a:pt x="601896" y="738146"/>
                    <a:pt x="602509" y="737198"/>
                    <a:pt x="603122" y="736306"/>
                  </a:cubicBezTo>
                  <a:cubicBezTo>
                    <a:pt x="603177" y="736251"/>
                    <a:pt x="603177" y="736195"/>
                    <a:pt x="603177" y="736195"/>
                  </a:cubicBezTo>
                  <a:lnTo>
                    <a:pt x="603177" y="736195"/>
                  </a:lnTo>
                  <a:cubicBezTo>
                    <a:pt x="603456" y="735805"/>
                    <a:pt x="603734" y="735415"/>
                    <a:pt x="604013" y="735025"/>
                  </a:cubicBezTo>
                  <a:cubicBezTo>
                    <a:pt x="604347" y="734523"/>
                    <a:pt x="604793" y="733966"/>
                    <a:pt x="605183" y="733464"/>
                  </a:cubicBezTo>
                  <a:cubicBezTo>
                    <a:pt x="605629" y="732796"/>
                    <a:pt x="606131" y="732127"/>
                    <a:pt x="606632" y="731458"/>
                  </a:cubicBezTo>
                  <a:cubicBezTo>
                    <a:pt x="606632" y="731347"/>
                    <a:pt x="606799" y="731180"/>
                    <a:pt x="606967" y="731012"/>
                  </a:cubicBezTo>
                  <a:cubicBezTo>
                    <a:pt x="607858" y="729842"/>
                    <a:pt x="608805" y="728728"/>
                    <a:pt x="609809" y="727557"/>
                  </a:cubicBezTo>
                  <a:cubicBezTo>
                    <a:pt x="610031" y="727279"/>
                    <a:pt x="610254" y="726945"/>
                    <a:pt x="610533" y="726666"/>
                  </a:cubicBezTo>
                  <a:cubicBezTo>
                    <a:pt x="610589" y="726666"/>
                    <a:pt x="610644" y="726554"/>
                    <a:pt x="610700" y="726499"/>
                  </a:cubicBezTo>
                  <a:cubicBezTo>
                    <a:pt x="611926" y="725050"/>
                    <a:pt x="613264" y="723545"/>
                    <a:pt x="614601" y="722096"/>
                  </a:cubicBezTo>
                  <a:cubicBezTo>
                    <a:pt x="614657" y="722096"/>
                    <a:pt x="614712" y="722096"/>
                    <a:pt x="614712" y="721985"/>
                  </a:cubicBezTo>
                  <a:lnTo>
                    <a:pt x="614768" y="721985"/>
                  </a:lnTo>
                  <a:cubicBezTo>
                    <a:pt x="614768" y="721985"/>
                    <a:pt x="614768" y="721929"/>
                    <a:pt x="614768" y="721874"/>
                  </a:cubicBezTo>
                  <a:cubicBezTo>
                    <a:pt x="615771" y="720870"/>
                    <a:pt x="616719" y="719867"/>
                    <a:pt x="617777" y="718864"/>
                  </a:cubicBezTo>
                  <a:cubicBezTo>
                    <a:pt x="618279" y="718307"/>
                    <a:pt x="618780" y="717805"/>
                    <a:pt x="619338" y="717304"/>
                  </a:cubicBezTo>
                  <a:cubicBezTo>
                    <a:pt x="625746" y="711007"/>
                    <a:pt x="633158" y="704933"/>
                    <a:pt x="641517" y="698970"/>
                  </a:cubicBezTo>
                  <a:cubicBezTo>
                    <a:pt x="680525" y="671330"/>
                    <a:pt x="750461" y="643133"/>
                    <a:pt x="818391" y="619840"/>
                  </a:cubicBezTo>
                  <a:cubicBezTo>
                    <a:pt x="892060" y="594596"/>
                    <a:pt x="963278" y="575036"/>
                    <a:pt x="989859" y="567959"/>
                  </a:cubicBezTo>
                  <a:lnTo>
                    <a:pt x="998274" y="585624"/>
                  </a:lnTo>
                  <a:cubicBezTo>
                    <a:pt x="999166" y="587073"/>
                    <a:pt x="1000113" y="588521"/>
                    <a:pt x="1001116" y="589914"/>
                  </a:cubicBezTo>
                  <a:cubicBezTo>
                    <a:pt x="1002119" y="591363"/>
                    <a:pt x="1003178" y="592701"/>
                    <a:pt x="1004236" y="594038"/>
                  </a:cubicBezTo>
                  <a:cubicBezTo>
                    <a:pt x="1005351" y="595320"/>
                    <a:pt x="1006521" y="596657"/>
                    <a:pt x="1007692" y="597884"/>
                  </a:cubicBezTo>
                  <a:cubicBezTo>
                    <a:pt x="1008862" y="599165"/>
                    <a:pt x="1010088" y="600335"/>
                    <a:pt x="1011314" y="601505"/>
                  </a:cubicBezTo>
                  <a:lnTo>
                    <a:pt x="1011314" y="601505"/>
                  </a:lnTo>
                  <a:cubicBezTo>
                    <a:pt x="1011314" y="601505"/>
                    <a:pt x="1025357" y="614768"/>
                    <a:pt x="1025357" y="614768"/>
                  </a:cubicBezTo>
                  <a:cubicBezTo>
                    <a:pt x="1018948" y="620675"/>
                    <a:pt x="1008527" y="630204"/>
                    <a:pt x="995209" y="642018"/>
                  </a:cubicBezTo>
                  <a:cubicBezTo>
                    <a:pt x="960826" y="672277"/>
                    <a:pt x="907050" y="717583"/>
                    <a:pt x="851715" y="755811"/>
                  </a:cubicBezTo>
                  <a:cubicBezTo>
                    <a:pt x="850099" y="756925"/>
                    <a:pt x="848427" y="758040"/>
                    <a:pt x="846811" y="759154"/>
                  </a:cubicBezTo>
                  <a:cubicBezTo>
                    <a:pt x="838675" y="764727"/>
                    <a:pt x="830483" y="770132"/>
                    <a:pt x="822347" y="775259"/>
                  </a:cubicBezTo>
                  <a:cubicBezTo>
                    <a:pt x="820731" y="776318"/>
                    <a:pt x="819115" y="777321"/>
                    <a:pt x="817499" y="778324"/>
                  </a:cubicBezTo>
                  <a:cubicBezTo>
                    <a:pt x="812484" y="781445"/>
                    <a:pt x="807524" y="784454"/>
                    <a:pt x="802620" y="787296"/>
                  </a:cubicBezTo>
                  <a:cubicBezTo>
                    <a:pt x="801171" y="788187"/>
                    <a:pt x="799722" y="789023"/>
                    <a:pt x="798274" y="789859"/>
                  </a:cubicBezTo>
                  <a:cubicBezTo>
                    <a:pt x="795933" y="791197"/>
                    <a:pt x="793593" y="792534"/>
                    <a:pt x="791308" y="793816"/>
                  </a:cubicBezTo>
                  <a:lnTo>
                    <a:pt x="791252" y="793816"/>
                  </a:lnTo>
                  <a:cubicBezTo>
                    <a:pt x="786515" y="796435"/>
                    <a:pt x="781835" y="798942"/>
                    <a:pt x="777209" y="801339"/>
                  </a:cubicBezTo>
                  <a:cubicBezTo>
                    <a:pt x="776318" y="801784"/>
                    <a:pt x="775370" y="802286"/>
                    <a:pt x="774479" y="802732"/>
                  </a:cubicBezTo>
                  <a:cubicBezTo>
                    <a:pt x="773197" y="803401"/>
                    <a:pt x="771915" y="804014"/>
                    <a:pt x="770578" y="804682"/>
                  </a:cubicBezTo>
                  <a:cubicBezTo>
                    <a:pt x="770355" y="804794"/>
                    <a:pt x="770076" y="804961"/>
                    <a:pt x="769853" y="805072"/>
                  </a:cubicBezTo>
                  <a:cubicBezTo>
                    <a:pt x="769240" y="805351"/>
                    <a:pt x="768572" y="805630"/>
                    <a:pt x="767959" y="805964"/>
                  </a:cubicBezTo>
                  <a:cubicBezTo>
                    <a:pt x="766008" y="806911"/>
                    <a:pt x="764114" y="807803"/>
                    <a:pt x="762219" y="808639"/>
                  </a:cubicBezTo>
                  <a:cubicBezTo>
                    <a:pt x="759600" y="809865"/>
                    <a:pt x="756981" y="811035"/>
                    <a:pt x="754417" y="812149"/>
                  </a:cubicBezTo>
                  <a:cubicBezTo>
                    <a:pt x="753526" y="812539"/>
                    <a:pt x="752634" y="812930"/>
                    <a:pt x="751687" y="813320"/>
                  </a:cubicBezTo>
                  <a:cubicBezTo>
                    <a:pt x="748120" y="814769"/>
                    <a:pt x="744554" y="816162"/>
                    <a:pt x="741099" y="817443"/>
                  </a:cubicBezTo>
                  <a:cubicBezTo>
                    <a:pt x="739483" y="818056"/>
                    <a:pt x="737922" y="818614"/>
                    <a:pt x="736362" y="819115"/>
                  </a:cubicBezTo>
                  <a:cubicBezTo>
                    <a:pt x="735693" y="819338"/>
                    <a:pt x="734969" y="819617"/>
                    <a:pt x="734300" y="819840"/>
                  </a:cubicBezTo>
                  <a:cubicBezTo>
                    <a:pt x="733241" y="820174"/>
                    <a:pt x="732238" y="820508"/>
                    <a:pt x="731180" y="820843"/>
                  </a:cubicBezTo>
                  <a:cubicBezTo>
                    <a:pt x="730845" y="820954"/>
                    <a:pt x="730455" y="821066"/>
                    <a:pt x="730121" y="821177"/>
                  </a:cubicBezTo>
                  <a:cubicBezTo>
                    <a:pt x="727613" y="821957"/>
                    <a:pt x="725161" y="822682"/>
                    <a:pt x="722709" y="823239"/>
                  </a:cubicBezTo>
                  <a:cubicBezTo>
                    <a:pt x="722431" y="823350"/>
                    <a:pt x="722208" y="823406"/>
                    <a:pt x="721929" y="823462"/>
                  </a:cubicBezTo>
                  <a:cubicBezTo>
                    <a:pt x="721149" y="823685"/>
                    <a:pt x="720424" y="823852"/>
                    <a:pt x="719644" y="824019"/>
                  </a:cubicBezTo>
                  <a:cubicBezTo>
                    <a:pt x="719087" y="824186"/>
                    <a:pt x="718530" y="824298"/>
                    <a:pt x="717973" y="824409"/>
                  </a:cubicBezTo>
                  <a:cubicBezTo>
                    <a:pt x="716635" y="824688"/>
                    <a:pt x="715353" y="824967"/>
                    <a:pt x="714016" y="825245"/>
                  </a:cubicBezTo>
                  <a:cubicBezTo>
                    <a:pt x="699694" y="827976"/>
                    <a:pt x="686042" y="829313"/>
                    <a:pt x="673448" y="829313"/>
                  </a:cubicBezTo>
                  <a:cubicBezTo>
                    <a:pt x="670605" y="829313"/>
                    <a:pt x="667875" y="829257"/>
                    <a:pt x="665144" y="829090"/>
                  </a:cubicBezTo>
                  <a:cubicBezTo>
                    <a:pt x="663361" y="829034"/>
                    <a:pt x="661634" y="828923"/>
                    <a:pt x="659906" y="828756"/>
                  </a:cubicBezTo>
                  <a:cubicBezTo>
                    <a:pt x="654947" y="828366"/>
                    <a:pt x="650210" y="827697"/>
                    <a:pt x="645640" y="826861"/>
                  </a:cubicBezTo>
                  <a:cubicBezTo>
                    <a:pt x="645194" y="826750"/>
                    <a:pt x="644804" y="826694"/>
                    <a:pt x="644359" y="826583"/>
                  </a:cubicBezTo>
                  <a:cubicBezTo>
                    <a:pt x="644247" y="826583"/>
                    <a:pt x="644080" y="826583"/>
                    <a:pt x="643969" y="826583"/>
                  </a:cubicBezTo>
                  <a:cubicBezTo>
                    <a:pt x="642798" y="826304"/>
                    <a:pt x="641628" y="826081"/>
                    <a:pt x="640458" y="825746"/>
                  </a:cubicBezTo>
                  <a:cubicBezTo>
                    <a:pt x="638006" y="825245"/>
                    <a:pt x="635665" y="824576"/>
                    <a:pt x="633381" y="823852"/>
                  </a:cubicBezTo>
                  <a:cubicBezTo>
                    <a:pt x="631765" y="823350"/>
                    <a:pt x="630149" y="822793"/>
                    <a:pt x="628644" y="822236"/>
                  </a:cubicBezTo>
                  <a:cubicBezTo>
                    <a:pt x="628310" y="822124"/>
                    <a:pt x="628031" y="822013"/>
                    <a:pt x="627752" y="821901"/>
                  </a:cubicBezTo>
                  <a:cubicBezTo>
                    <a:pt x="627195" y="821679"/>
                    <a:pt x="626694" y="821512"/>
                    <a:pt x="626192" y="821288"/>
                  </a:cubicBezTo>
                  <a:cubicBezTo>
                    <a:pt x="625468" y="821010"/>
                    <a:pt x="624799" y="820731"/>
                    <a:pt x="624130" y="820397"/>
                  </a:cubicBezTo>
                  <a:cubicBezTo>
                    <a:pt x="623183" y="820007"/>
                    <a:pt x="622291" y="819617"/>
                    <a:pt x="621400" y="819171"/>
                  </a:cubicBezTo>
                  <a:cubicBezTo>
                    <a:pt x="620898" y="818948"/>
                    <a:pt x="620396" y="818670"/>
                    <a:pt x="619895" y="818446"/>
                  </a:cubicBezTo>
                  <a:cubicBezTo>
                    <a:pt x="619505" y="818224"/>
                    <a:pt x="619115" y="818001"/>
                    <a:pt x="618725" y="817778"/>
                  </a:cubicBezTo>
                  <a:cubicBezTo>
                    <a:pt x="618558" y="817722"/>
                    <a:pt x="618390" y="817666"/>
                    <a:pt x="618279" y="817555"/>
                  </a:cubicBezTo>
                  <a:cubicBezTo>
                    <a:pt x="616942" y="816886"/>
                    <a:pt x="615660" y="816162"/>
                    <a:pt x="614434" y="815382"/>
                  </a:cubicBezTo>
                  <a:cubicBezTo>
                    <a:pt x="613988" y="815103"/>
                    <a:pt x="613542" y="814824"/>
                    <a:pt x="613096" y="814490"/>
                  </a:cubicBezTo>
                  <a:cubicBezTo>
                    <a:pt x="611536" y="813487"/>
                    <a:pt x="609976" y="812372"/>
                    <a:pt x="608527" y="811202"/>
                  </a:cubicBezTo>
                  <a:cubicBezTo>
                    <a:pt x="607970" y="810756"/>
                    <a:pt x="607412" y="810311"/>
                    <a:pt x="606855" y="809809"/>
                  </a:cubicBezTo>
                  <a:cubicBezTo>
                    <a:pt x="606131" y="809196"/>
                    <a:pt x="605406" y="808527"/>
                    <a:pt x="604682" y="807859"/>
                  </a:cubicBezTo>
                  <a:cubicBezTo>
                    <a:pt x="603512" y="806688"/>
                    <a:pt x="602341" y="805463"/>
                    <a:pt x="601283" y="804236"/>
                  </a:cubicBezTo>
                  <a:cubicBezTo>
                    <a:pt x="600168" y="802955"/>
                    <a:pt x="599165" y="801673"/>
                    <a:pt x="598218" y="800335"/>
                  </a:cubicBezTo>
                  <a:cubicBezTo>
                    <a:pt x="597716" y="799667"/>
                    <a:pt x="597270" y="798998"/>
                    <a:pt x="596824" y="798274"/>
                  </a:cubicBezTo>
                  <a:cubicBezTo>
                    <a:pt x="596044" y="797048"/>
                    <a:pt x="595320" y="795822"/>
                    <a:pt x="594707" y="794484"/>
                  </a:cubicBezTo>
                  <a:cubicBezTo>
                    <a:pt x="594595" y="794317"/>
                    <a:pt x="594540" y="794150"/>
                    <a:pt x="594484" y="793983"/>
                  </a:cubicBezTo>
                  <a:lnTo>
                    <a:pt x="594428" y="793983"/>
                  </a:lnTo>
                  <a:cubicBezTo>
                    <a:pt x="594094" y="793259"/>
                    <a:pt x="593760" y="792534"/>
                    <a:pt x="593425" y="791754"/>
                  </a:cubicBezTo>
                  <a:cubicBezTo>
                    <a:pt x="592812" y="790305"/>
                    <a:pt x="592255" y="788856"/>
                    <a:pt x="591809" y="787407"/>
                  </a:cubicBezTo>
                  <a:cubicBezTo>
                    <a:pt x="591363" y="785958"/>
                    <a:pt x="590973" y="784454"/>
                    <a:pt x="590695" y="782949"/>
                  </a:cubicBezTo>
                  <a:lnTo>
                    <a:pt x="590695" y="782949"/>
                  </a:lnTo>
                  <a:cubicBezTo>
                    <a:pt x="590360" y="781389"/>
                    <a:pt x="590137" y="779884"/>
                    <a:pt x="589970" y="778379"/>
                  </a:cubicBezTo>
                  <a:cubicBezTo>
                    <a:pt x="589859" y="776875"/>
                    <a:pt x="589747" y="775315"/>
                    <a:pt x="589747" y="773754"/>
                  </a:cubicBezTo>
                  <a:cubicBezTo>
                    <a:pt x="589747" y="772194"/>
                    <a:pt x="589747" y="770689"/>
                    <a:pt x="589970" y="76918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48692AD0-B224-B89B-4138-F3BCF4C6728F}"/>
                </a:ext>
              </a:extLst>
            </p:cNvPr>
            <p:cNvSpPr/>
            <p:nvPr/>
          </p:nvSpPr>
          <p:spPr>
            <a:xfrm>
              <a:off x="8865613" y="4390040"/>
              <a:ext cx="1165004" cy="617333"/>
            </a:xfrm>
            <a:custGeom>
              <a:avLst/>
              <a:gdLst>
                <a:gd name="connsiteX0" fmla="*/ 1450099 w 1450099"/>
                <a:gd name="connsiteY0" fmla="*/ 391809 h 768404"/>
                <a:gd name="connsiteX1" fmla="*/ 1413655 w 1450099"/>
                <a:gd name="connsiteY1" fmla="*/ 429535 h 768404"/>
                <a:gd name="connsiteX2" fmla="*/ 1343329 w 1450099"/>
                <a:gd name="connsiteY2" fmla="*/ 574423 h 768404"/>
                <a:gd name="connsiteX3" fmla="*/ 1352802 w 1450099"/>
                <a:gd name="connsiteY3" fmla="*/ 580497 h 768404"/>
                <a:gd name="connsiteX4" fmla="*/ 935972 w 1450099"/>
                <a:gd name="connsiteY4" fmla="*/ 413709 h 768404"/>
                <a:gd name="connsiteX5" fmla="*/ 726666 w 1450099"/>
                <a:gd name="connsiteY5" fmla="*/ 492171 h 768404"/>
                <a:gd name="connsiteX6" fmla="*/ 682419 w 1450099"/>
                <a:gd name="connsiteY6" fmla="*/ 587240 h 768404"/>
                <a:gd name="connsiteX7" fmla="*/ 616830 w 1450099"/>
                <a:gd name="connsiteY7" fmla="*/ 706939 h 768404"/>
                <a:gd name="connsiteX8" fmla="*/ 490555 w 1450099"/>
                <a:gd name="connsiteY8" fmla="*/ 767067 h 768404"/>
                <a:gd name="connsiteX9" fmla="*/ 461410 w 1450099"/>
                <a:gd name="connsiteY9" fmla="*/ 768405 h 768404"/>
                <a:gd name="connsiteX10" fmla="*/ 380496 w 1450099"/>
                <a:gd name="connsiteY10" fmla="*/ 759042 h 768404"/>
                <a:gd name="connsiteX11" fmla="*/ 380385 w 1450099"/>
                <a:gd name="connsiteY11" fmla="*/ 758987 h 768404"/>
                <a:gd name="connsiteX12" fmla="*/ 357426 w 1450099"/>
                <a:gd name="connsiteY12" fmla="*/ 752913 h 768404"/>
                <a:gd name="connsiteX13" fmla="*/ 228421 w 1450099"/>
                <a:gd name="connsiteY13" fmla="*/ 676345 h 768404"/>
                <a:gd name="connsiteX14" fmla="*/ 201784 w 1450099"/>
                <a:gd name="connsiteY14" fmla="*/ 645975 h 768404"/>
                <a:gd name="connsiteX15" fmla="*/ 189691 w 1450099"/>
                <a:gd name="connsiteY15" fmla="*/ 630483 h 768404"/>
                <a:gd name="connsiteX16" fmla="*/ 0 w 1450099"/>
                <a:gd name="connsiteY16" fmla="*/ 287713 h 768404"/>
                <a:gd name="connsiteX17" fmla="*/ 17219 w 1450099"/>
                <a:gd name="connsiteY17" fmla="*/ 279187 h 768404"/>
                <a:gd name="connsiteX18" fmla="*/ 48036 w 1450099"/>
                <a:gd name="connsiteY18" fmla="*/ 260296 h 768404"/>
                <a:gd name="connsiteX19" fmla="*/ 54388 w 1450099"/>
                <a:gd name="connsiteY19" fmla="*/ 254222 h 768404"/>
                <a:gd name="connsiteX20" fmla="*/ 57732 w 1450099"/>
                <a:gd name="connsiteY20" fmla="*/ 250767 h 768404"/>
                <a:gd name="connsiteX21" fmla="*/ 58457 w 1450099"/>
                <a:gd name="connsiteY21" fmla="*/ 249931 h 768404"/>
                <a:gd name="connsiteX22" fmla="*/ 61131 w 1450099"/>
                <a:gd name="connsiteY22" fmla="*/ 246977 h 768404"/>
                <a:gd name="connsiteX23" fmla="*/ 65088 w 1450099"/>
                <a:gd name="connsiteY23" fmla="*/ 242352 h 768404"/>
                <a:gd name="connsiteX24" fmla="*/ 65701 w 1450099"/>
                <a:gd name="connsiteY24" fmla="*/ 241516 h 768404"/>
                <a:gd name="connsiteX25" fmla="*/ 69602 w 1450099"/>
                <a:gd name="connsiteY25" fmla="*/ 236724 h 768404"/>
                <a:gd name="connsiteX26" fmla="*/ 72778 w 1450099"/>
                <a:gd name="connsiteY26" fmla="*/ 232600 h 768404"/>
                <a:gd name="connsiteX27" fmla="*/ 77570 w 1450099"/>
                <a:gd name="connsiteY27" fmla="*/ 226191 h 768404"/>
                <a:gd name="connsiteX28" fmla="*/ 80022 w 1450099"/>
                <a:gd name="connsiteY28" fmla="*/ 222848 h 768404"/>
                <a:gd name="connsiteX29" fmla="*/ 82419 w 1450099"/>
                <a:gd name="connsiteY29" fmla="*/ 219449 h 768404"/>
                <a:gd name="connsiteX30" fmla="*/ 84871 w 1450099"/>
                <a:gd name="connsiteY30" fmla="*/ 215938 h 768404"/>
                <a:gd name="connsiteX31" fmla="*/ 87322 w 1450099"/>
                <a:gd name="connsiteY31" fmla="*/ 212371 h 768404"/>
                <a:gd name="connsiteX32" fmla="*/ 89774 w 1450099"/>
                <a:gd name="connsiteY32" fmla="*/ 208694 h 768404"/>
                <a:gd name="connsiteX33" fmla="*/ 93007 w 1450099"/>
                <a:gd name="connsiteY33" fmla="*/ 203901 h 768404"/>
                <a:gd name="connsiteX34" fmla="*/ 123600 w 1450099"/>
                <a:gd name="connsiteY34" fmla="*/ 154193 h 768404"/>
                <a:gd name="connsiteX35" fmla="*/ 130287 w 1450099"/>
                <a:gd name="connsiteY35" fmla="*/ 142435 h 768404"/>
                <a:gd name="connsiteX36" fmla="*/ 133185 w 1450099"/>
                <a:gd name="connsiteY36" fmla="*/ 137309 h 768404"/>
                <a:gd name="connsiteX37" fmla="*/ 137643 w 1450099"/>
                <a:gd name="connsiteY37" fmla="*/ 129340 h 768404"/>
                <a:gd name="connsiteX38" fmla="*/ 163333 w 1450099"/>
                <a:gd name="connsiteY38" fmla="*/ 81527 h 768404"/>
                <a:gd name="connsiteX39" fmla="*/ 165729 w 1450099"/>
                <a:gd name="connsiteY39" fmla="*/ 76902 h 768404"/>
                <a:gd name="connsiteX40" fmla="*/ 167735 w 1450099"/>
                <a:gd name="connsiteY40" fmla="*/ 73057 h 768404"/>
                <a:gd name="connsiteX41" fmla="*/ 178490 w 1450099"/>
                <a:gd name="connsiteY41" fmla="*/ 51769 h 768404"/>
                <a:gd name="connsiteX42" fmla="*/ 179326 w 1450099"/>
                <a:gd name="connsiteY42" fmla="*/ 50098 h 768404"/>
                <a:gd name="connsiteX43" fmla="*/ 179382 w 1450099"/>
                <a:gd name="connsiteY43" fmla="*/ 50098 h 768404"/>
                <a:gd name="connsiteX44" fmla="*/ 207635 w 1450099"/>
                <a:gd name="connsiteY44" fmla="*/ 58345 h 768404"/>
                <a:gd name="connsiteX45" fmla="*/ 742826 w 1450099"/>
                <a:gd name="connsiteY45" fmla="*/ 277348 h 768404"/>
                <a:gd name="connsiteX46" fmla="*/ 1094067 w 1450099"/>
                <a:gd name="connsiteY46" fmla="*/ 57007 h 768404"/>
                <a:gd name="connsiteX47" fmla="*/ 1094290 w 1450099"/>
                <a:gd name="connsiteY47" fmla="*/ 56785 h 768404"/>
                <a:gd name="connsiteX48" fmla="*/ 1160436 w 1450099"/>
                <a:gd name="connsiteY48" fmla="*/ 111 h 768404"/>
                <a:gd name="connsiteX49" fmla="*/ 1160548 w 1450099"/>
                <a:gd name="connsiteY49" fmla="*/ 0 h 768404"/>
                <a:gd name="connsiteX50" fmla="*/ 1228478 w 1450099"/>
                <a:gd name="connsiteY50" fmla="*/ 228086 h 768404"/>
                <a:gd name="connsiteX51" fmla="*/ 1450099 w 1450099"/>
                <a:gd name="connsiteY51" fmla="*/ 391809 h 768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50099" h="768404">
                  <a:moveTo>
                    <a:pt x="1450099" y="391809"/>
                  </a:moveTo>
                  <a:cubicBezTo>
                    <a:pt x="1437004" y="404459"/>
                    <a:pt x="1424800" y="417108"/>
                    <a:pt x="1413655" y="429535"/>
                  </a:cubicBezTo>
                  <a:cubicBezTo>
                    <a:pt x="1354920" y="494902"/>
                    <a:pt x="1324772" y="553302"/>
                    <a:pt x="1343329" y="574423"/>
                  </a:cubicBezTo>
                  <a:cubicBezTo>
                    <a:pt x="1345781" y="577153"/>
                    <a:pt x="1348957" y="579215"/>
                    <a:pt x="1352802" y="580497"/>
                  </a:cubicBezTo>
                  <a:cubicBezTo>
                    <a:pt x="1098246" y="525885"/>
                    <a:pt x="935972" y="413709"/>
                    <a:pt x="935972" y="413709"/>
                  </a:cubicBezTo>
                  <a:cubicBezTo>
                    <a:pt x="827920" y="463417"/>
                    <a:pt x="746504" y="486821"/>
                    <a:pt x="726666" y="492171"/>
                  </a:cubicBezTo>
                  <a:cubicBezTo>
                    <a:pt x="721149" y="504710"/>
                    <a:pt x="704097" y="543216"/>
                    <a:pt x="682419" y="587240"/>
                  </a:cubicBezTo>
                  <a:cubicBezTo>
                    <a:pt x="662581" y="627697"/>
                    <a:pt x="638898" y="672890"/>
                    <a:pt x="616830" y="706939"/>
                  </a:cubicBezTo>
                  <a:cubicBezTo>
                    <a:pt x="595710" y="739483"/>
                    <a:pt x="549625" y="761327"/>
                    <a:pt x="490555" y="767067"/>
                  </a:cubicBezTo>
                  <a:cubicBezTo>
                    <a:pt x="481360" y="767959"/>
                    <a:pt x="471608" y="768405"/>
                    <a:pt x="461410" y="768405"/>
                  </a:cubicBezTo>
                  <a:cubicBezTo>
                    <a:pt x="436557" y="768405"/>
                    <a:pt x="408805" y="765618"/>
                    <a:pt x="380496" y="759042"/>
                  </a:cubicBezTo>
                  <a:cubicBezTo>
                    <a:pt x="380441" y="758987"/>
                    <a:pt x="380385" y="758987"/>
                    <a:pt x="380385" y="758987"/>
                  </a:cubicBezTo>
                  <a:lnTo>
                    <a:pt x="357426" y="752913"/>
                  </a:lnTo>
                  <a:cubicBezTo>
                    <a:pt x="311452" y="739037"/>
                    <a:pt x="265423" y="714796"/>
                    <a:pt x="228421" y="676345"/>
                  </a:cubicBezTo>
                  <a:cubicBezTo>
                    <a:pt x="219616" y="667150"/>
                    <a:pt x="210700" y="656953"/>
                    <a:pt x="201784" y="645975"/>
                  </a:cubicBezTo>
                  <a:lnTo>
                    <a:pt x="189691" y="630483"/>
                  </a:lnTo>
                  <a:cubicBezTo>
                    <a:pt x="101811" y="514684"/>
                    <a:pt x="18947" y="331123"/>
                    <a:pt x="0" y="287713"/>
                  </a:cubicBezTo>
                  <a:lnTo>
                    <a:pt x="17219" y="279187"/>
                  </a:lnTo>
                  <a:cubicBezTo>
                    <a:pt x="27138" y="273781"/>
                    <a:pt x="42519" y="265088"/>
                    <a:pt x="48036" y="260296"/>
                  </a:cubicBezTo>
                  <a:cubicBezTo>
                    <a:pt x="50098" y="258513"/>
                    <a:pt x="52271" y="256450"/>
                    <a:pt x="54388" y="254222"/>
                  </a:cubicBezTo>
                  <a:cubicBezTo>
                    <a:pt x="55559" y="253107"/>
                    <a:pt x="56618" y="251937"/>
                    <a:pt x="57732" y="250767"/>
                  </a:cubicBezTo>
                  <a:cubicBezTo>
                    <a:pt x="57955" y="250488"/>
                    <a:pt x="58178" y="250265"/>
                    <a:pt x="58457" y="249931"/>
                  </a:cubicBezTo>
                  <a:cubicBezTo>
                    <a:pt x="59348" y="248983"/>
                    <a:pt x="60240" y="247980"/>
                    <a:pt x="61131" y="246977"/>
                  </a:cubicBezTo>
                  <a:cubicBezTo>
                    <a:pt x="62413" y="245473"/>
                    <a:pt x="63750" y="243968"/>
                    <a:pt x="65088" y="242352"/>
                  </a:cubicBezTo>
                  <a:cubicBezTo>
                    <a:pt x="65255" y="242129"/>
                    <a:pt x="65478" y="241795"/>
                    <a:pt x="65701" y="241516"/>
                  </a:cubicBezTo>
                  <a:cubicBezTo>
                    <a:pt x="67038" y="240012"/>
                    <a:pt x="68320" y="238395"/>
                    <a:pt x="69602" y="236724"/>
                  </a:cubicBezTo>
                  <a:cubicBezTo>
                    <a:pt x="70605" y="235386"/>
                    <a:pt x="71719" y="233993"/>
                    <a:pt x="72778" y="232600"/>
                  </a:cubicBezTo>
                  <a:cubicBezTo>
                    <a:pt x="74338" y="230538"/>
                    <a:pt x="75954" y="228365"/>
                    <a:pt x="77570" y="226191"/>
                  </a:cubicBezTo>
                  <a:cubicBezTo>
                    <a:pt x="78351" y="225077"/>
                    <a:pt x="79187" y="223962"/>
                    <a:pt x="80022" y="222848"/>
                  </a:cubicBezTo>
                  <a:cubicBezTo>
                    <a:pt x="80803" y="221677"/>
                    <a:pt x="81583" y="220563"/>
                    <a:pt x="82419" y="219449"/>
                  </a:cubicBezTo>
                  <a:cubicBezTo>
                    <a:pt x="83255" y="218278"/>
                    <a:pt x="84090" y="217108"/>
                    <a:pt x="84871" y="215938"/>
                  </a:cubicBezTo>
                  <a:cubicBezTo>
                    <a:pt x="85651" y="214768"/>
                    <a:pt x="86487" y="213542"/>
                    <a:pt x="87322" y="212371"/>
                  </a:cubicBezTo>
                  <a:cubicBezTo>
                    <a:pt x="88158" y="211201"/>
                    <a:pt x="88939" y="209919"/>
                    <a:pt x="89774" y="208694"/>
                  </a:cubicBezTo>
                  <a:cubicBezTo>
                    <a:pt x="90833" y="207133"/>
                    <a:pt x="91948" y="205517"/>
                    <a:pt x="93007" y="203901"/>
                  </a:cubicBezTo>
                  <a:cubicBezTo>
                    <a:pt x="103316" y="188298"/>
                    <a:pt x="113681" y="171190"/>
                    <a:pt x="123600" y="154193"/>
                  </a:cubicBezTo>
                  <a:cubicBezTo>
                    <a:pt x="125829" y="150293"/>
                    <a:pt x="128114" y="146336"/>
                    <a:pt x="130287" y="142435"/>
                  </a:cubicBezTo>
                  <a:cubicBezTo>
                    <a:pt x="131290" y="140708"/>
                    <a:pt x="132238" y="139036"/>
                    <a:pt x="133185" y="137309"/>
                  </a:cubicBezTo>
                  <a:cubicBezTo>
                    <a:pt x="134634" y="134689"/>
                    <a:pt x="136194" y="132015"/>
                    <a:pt x="137643" y="129340"/>
                  </a:cubicBezTo>
                  <a:cubicBezTo>
                    <a:pt x="147339" y="111953"/>
                    <a:pt x="156088" y="95459"/>
                    <a:pt x="163333" y="81527"/>
                  </a:cubicBezTo>
                  <a:cubicBezTo>
                    <a:pt x="164169" y="79967"/>
                    <a:pt x="164949" y="78462"/>
                    <a:pt x="165729" y="76902"/>
                  </a:cubicBezTo>
                  <a:cubicBezTo>
                    <a:pt x="166398" y="75620"/>
                    <a:pt x="167066" y="74338"/>
                    <a:pt x="167735" y="73057"/>
                  </a:cubicBezTo>
                  <a:cubicBezTo>
                    <a:pt x="172193" y="64363"/>
                    <a:pt x="175871" y="57063"/>
                    <a:pt x="178490" y="51769"/>
                  </a:cubicBezTo>
                  <a:cubicBezTo>
                    <a:pt x="178769" y="51212"/>
                    <a:pt x="179103" y="50655"/>
                    <a:pt x="179326" y="50098"/>
                  </a:cubicBezTo>
                  <a:lnTo>
                    <a:pt x="179382" y="50098"/>
                  </a:lnTo>
                  <a:cubicBezTo>
                    <a:pt x="186737" y="52716"/>
                    <a:pt x="196378" y="55949"/>
                    <a:pt x="207635" y="58345"/>
                  </a:cubicBezTo>
                  <a:cubicBezTo>
                    <a:pt x="338256" y="306325"/>
                    <a:pt x="544888" y="365618"/>
                    <a:pt x="742826" y="277348"/>
                  </a:cubicBezTo>
                  <a:cubicBezTo>
                    <a:pt x="891782" y="210922"/>
                    <a:pt x="1020286" y="116746"/>
                    <a:pt x="1094067" y="57007"/>
                  </a:cubicBezTo>
                  <a:cubicBezTo>
                    <a:pt x="1094178" y="56952"/>
                    <a:pt x="1094234" y="56896"/>
                    <a:pt x="1094290" y="56785"/>
                  </a:cubicBezTo>
                  <a:cubicBezTo>
                    <a:pt x="1134524" y="24241"/>
                    <a:pt x="1158430" y="2006"/>
                    <a:pt x="1160436" y="111"/>
                  </a:cubicBezTo>
                  <a:lnTo>
                    <a:pt x="1160548" y="0"/>
                  </a:lnTo>
                  <a:cubicBezTo>
                    <a:pt x="1160938" y="95291"/>
                    <a:pt x="1187909" y="169852"/>
                    <a:pt x="1228478" y="228086"/>
                  </a:cubicBezTo>
                  <a:cubicBezTo>
                    <a:pt x="1287045" y="312176"/>
                    <a:pt x="1373922" y="362274"/>
                    <a:pt x="1450099" y="391809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6A681C2-8D56-4CBD-471C-7FF540679447}"/>
                </a:ext>
              </a:extLst>
            </p:cNvPr>
            <p:cNvSpPr/>
            <p:nvPr/>
          </p:nvSpPr>
          <p:spPr>
            <a:xfrm>
              <a:off x="9144531" y="4743007"/>
              <a:ext cx="304884" cy="121132"/>
            </a:xfrm>
            <a:custGeom>
              <a:avLst/>
              <a:gdLst>
                <a:gd name="connsiteX0" fmla="*/ 379493 w 379493"/>
                <a:gd name="connsiteY0" fmla="*/ 52828 h 150775"/>
                <a:gd name="connsiteX1" fmla="*/ 335247 w 379493"/>
                <a:gd name="connsiteY1" fmla="*/ 147897 h 150775"/>
                <a:gd name="connsiteX2" fmla="*/ 0 w 379493"/>
                <a:gd name="connsiteY2" fmla="*/ 0 h 150775"/>
                <a:gd name="connsiteX3" fmla="*/ 379493 w 379493"/>
                <a:gd name="connsiteY3" fmla="*/ 52828 h 15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493" h="150775">
                  <a:moveTo>
                    <a:pt x="379493" y="52828"/>
                  </a:moveTo>
                  <a:cubicBezTo>
                    <a:pt x="373976" y="65367"/>
                    <a:pt x="356924" y="103873"/>
                    <a:pt x="335247" y="147897"/>
                  </a:cubicBezTo>
                  <a:cubicBezTo>
                    <a:pt x="100362" y="175146"/>
                    <a:pt x="0" y="0"/>
                    <a:pt x="0" y="0"/>
                  </a:cubicBezTo>
                  <a:cubicBezTo>
                    <a:pt x="222904" y="102146"/>
                    <a:pt x="379493" y="52828"/>
                    <a:pt x="379493" y="52828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457D67A-0504-2991-E069-9F44CAC1D537}"/>
                </a:ext>
              </a:extLst>
            </p:cNvPr>
            <p:cNvSpPr/>
            <p:nvPr/>
          </p:nvSpPr>
          <p:spPr>
            <a:xfrm>
              <a:off x="10344142" y="3257897"/>
              <a:ext cx="79143" cy="146600"/>
            </a:xfrm>
            <a:custGeom>
              <a:avLst/>
              <a:gdLst>
                <a:gd name="connsiteX0" fmla="*/ 95960 w 98511"/>
                <a:gd name="connsiteY0" fmla="*/ 182335 h 182475"/>
                <a:gd name="connsiteX1" fmla="*/ 59961 w 98511"/>
                <a:gd name="connsiteY1" fmla="*/ 83867 h 182475"/>
                <a:gd name="connsiteX2" fmla="*/ 0 w 98511"/>
                <a:gd name="connsiteY2" fmla="*/ 30148 h 182475"/>
                <a:gd name="connsiteX3" fmla="*/ 17554 w 98511"/>
                <a:gd name="connsiteY3" fmla="*/ 0 h 182475"/>
                <a:gd name="connsiteX4" fmla="*/ 91279 w 98511"/>
                <a:gd name="connsiteY4" fmla="*/ 79242 h 182475"/>
                <a:gd name="connsiteX5" fmla="*/ 95960 w 98511"/>
                <a:gd name="connsiteY5" fmla="*/ 182335 h 1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11" h="182475">
                  <a:moveTo>
                    <a:pt x="95960" y="182335"/>
                  </a:moveTo>
                  <a:cubicBezTo>
                    <a:pt x="95013" y="178601"/>
                    <a:pt x="79242" y="109891"/>
                    <a:pt x="59961" y="83867"/>
                  </a:cubicBezTo>
                  <a:cubicBezTo>
                    <a:pt x="41293" y="58679"/>
                    <a:pt x="2396" y="31819"/>
                    <a:pt x="0" y="30148"/>
                  </a:cubicBezTo>
                  <a:cubicBezTo>
                    <a:pt x="7690" y="21733"/>
                    <a:pt x="8024" y="7356"/>
                    <a:pt x="17554" y="0"/>
                  </a:cubicBezTo>
                  <a:cubicBezTo>
                    <a:pt x="37615" y="14990"/>
                    <a:pt x="82028" y="50655"/>
                    <a:pt x="91279" y="79242"/>
                  </a:cubicBezTo>
                  <a:cubicBezTo>
                    <a:pt x="103371" y="116356"/>
                    <a:pt x="96851" y="186013"/>
                    <a:pt x="95960" y="182335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ABC8430-0E36-57D3-6C5C-AC1090787AA1}"/>
                </a:ext>
              </a:extLst>
            </p:cNvPr>
            <p:cNvSpPr/>
            <p:nvPr/>
          </p:nvSpPr>
          <p:spPr>
            <a:xfrm>
              <a:off x="10388375" y="3220649"/>
              <a:ext cx="176841" cy="50142"/>
            </a:xfrm>
            <a:custGeom>
              <a:avLst/>
              <a:gdLst>
                <a:gd name="connsiteX0" fmla="*/ 220117 w 220117"/>
                <a:gd name="connsiteY0" fmla="*/ 39231 h 62413"/>
                <a:gd name="connsiteX1" fmla="*/ 131903 w 220117"/>
                <a:gd name="connsiteY1" fmla="*/ 62413 h 62413"/>
                <a:gd name="connsiteX2" fmla="*/ 0 w 220117"/>
                <a:gd name="connsiteY2" fmla="*/ 33101 h 62413"/>
                <a:gd name="connsiteX3" fmla="*/ 8470 w 220117"/>
                <a:gd name="connsiteY3" fmla="*/ 0 h 62413"/>
                <a:gd name="connsiteX4" fmla="*/ 220117 w 220117"/>
                <a:gd name="connsiteY4" fmla="*/ 39231 h 62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117" h="62413">
                  <a:moveTo>
                    <a:pt x="220117" y="39231"/>
                  </a:moveTo>
                  <a:cubicBezTo>
                    <a:pt x="220117" y="39231"/>
                    <a:pt x="173698" y="62413"/>
                    <a:pt x="131903" y="62413"/>
                  </a:cubicBezTo>
                  <a:cubicBezTo>
                    <a:pt x="90109" y="62413"/>
                    <a:pt x="0" y="33101"/>
                    <a:pt x="0" y="33101"/>
                  </a:cubicBezTo>
                  <a:cubicBezTo>
                    <a:pt x="0" y="33101"/>
                    <a:pt x="3288" y="20507"/>
                    <a:pt x="8470" y="0"/>
                  </a:cubicBezTo>
                  <a:lnTo>
                    <a:pt x="220117" y="39231"/>
                  </a:ln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1096411-E3CC-C406-67E0-218FDF102B9E}"/>
                </a:ext>
              </a:extLst>
            </p:cNvPr>
            <p:cNvSpPr/>
            <p:nvPr/>
          </p:nvSpPr>
          <p:spPr>
            <a:xfrm>
              <a:off x="8234626" y="3998974"/>
              <a:ext cx="1274735" cy="851077"/>
            </a:xfrm>
            <a:custGeom>
              <a:avLst/>
              <a:gdLst>
                <a:gd name="connsiteX0" fmla="*/ 1429759 w 1586683"/>
                <a:gd name="connsiteY0" fmla="*/ 182614 h 1059349"/>
                <a:gd name="connsiteX1" fmla="*/ 1530178 w 1586683"/>
                <a:gd name="connsiteY1" fmla="*/ 134746 h 1059349"/>
                <a:gd name="connsiteX2" fmla="*/ 1530568 w 1586683"/>
                <a:gd name="connsiteY2" fmla="*/ 132070 h 1059349"/>
                <a:gd name="connsiteX3" fmla="*/ 1530902 w 1586683"/>
                <a:gd name="connsiteY3" fmla="*/ 129674 h 1059349"/>
                <a:gd name="connsiteX4" fmla="*/ 1531738 w 1586683"/>
                <a:gd name="connsiteY4" fmla="*/ 122931 h 1059349"/>
                <a:gd name="connsiteX5" fmla="*/ 1532072 w 1586683"/>
                <a:gd name="connsiteY5" fmla="*/ 119866 h 1059349"/>
                <a:gd name="connsiteX6" fmla="*/ 1532407 w 1586683"/>
                <a:gd name="connsiteY6" fmla="*/ 116523 h 1059349"/>
                <a:gd name="connsiteX7" fmla="*/ 1532741 w 1586683"/>
                <a:gd name="connsiteY7" fmla="*/ 113012 h 1059349"/>
                <a:gd name="connsiteX8" fmla="*/ 1533465 w 1586683"/>
                <a:gd name="connsiteY8" fmla="*/ 103483 h 1059349"/>
                <a:gd name="connsiteX9" fmla="*/ 1533800 w 1586683"/>
                <a:gd name="connsiteY9" fmla="*/ 97743 h 1059349"/>
                <a:gd name="connsiteX10" fmla="*/ 1534023 w 1586683"/>
                <a:gd name="connsiteY10" fmla="*/ 93062 h 1059349"/>
                <a:gd name="connsiteX11" fmla="*/ 1530345 w 1586683"/>
                <a:gd name="connsiteY11" fmla="*/ 33269 h 1059349"/>
                <a:gd name="connsiteX12" fmla="*/ 1525051 w 1586683"/>
                <a:gd name="connsiteY12" fmla="*/ 13709 h 1059349"/>
                <a:gd name="connsiteX13" fmla="*/ 1523658 w 1586683"/>
                <a:gd name="connsiteY13" fmla="*/ 9975 h 1059349"/>
                <a:gd name="connsiteX14" fmla="*/ 1523212 w 1586683"/>
                <a:gd name="connsiteY14" fmla="*/ 8972 h 1059349"/>
                <a:gd name="connsiteX15" fmla="*/ 1522599 w 1586683"/>
                <a:gd name="connsiteY15" fmla="*/ 7579 h 1059349"/>
                <a:gd name="connsiteX16" fmla="*/ 1521986 w 1586683"/>
                <a:gd name="connsiteY16" fmla="*/ 6186 h 1059349"/>
                <a:gd name="connsiteX17" fmla="*/ 1520704 w 1586683"/>
                <a:gd name="connsiteY17" fmla="*/ 3344 h 1059349"/>
                <a:gd name="connsiteX18" fmla="*/ 1520593 w 1586683"/>
                <a:gd name="connsiteY18" fmla="*/ 3121 h 1059349"/>
                <a:gd name="connsiteX19" fmla="*/ 1520035 w 1586683"/>
                <a:gd name="connsiteY19" fmla="*/ 2006 h 1059349"/>
                <a:gd name="connsiteX20" fmla="*/ 1518977 w 1586683"/>
                <a:gd name="connsiteY20" fmla="*/ 0 h 1059349"/>
                <a:gd name="connsiteX21" fmla="*/ 1262303 w 1586683"/>
                <a:gd name="connsiteY21" fmla="*/ 205072 h 1059349"/>
                <a:gd name="connsiteX22" fmla="*/ 1280470 w 1586683"/>
                <a:gd name="connsiteY22" fmla="*/ 223740 h 1059349"/>
                <a:gd name="connsiteX23" fmla="*/ 1288773 w 1586683"/>
                <a:gd name="connsiteY23" fmla="*/ 232711 h 1059349"/>
                <a:gd name="connsiteX24" fmla="*/ 1291336 w 1586683"/>
                <a:gd name="connsiteY24" fmla="*/ 235609 h 1059349"/>
                <a:gd name="connsiteX25" fmla="*/ 1295014 w 1586683"/>
                <a:gd name="connsiteY25" fmla="*/ 239789 h 1059349"/>
                <a:gd name="connsiteX26" fmla="*/ 1299807 w 1586683"/>
                <a:gd name="connsiteY26" fmla="*/ 245528 h 1059349"/>
                <a:gd name="connsiteX27" fmla="*/ 1310227 w 1586683"/>
                <a:gd name="connsiteY27" fmla="*/ 259683 h 1059349"/>
                <a:gd name="connsiteX28" fmla="*/ 1316580 w 1586683"/>
                <a:gd name="connsiteY28" fmla="*/ 275119 h 1059349"/>
                <a:gd name="connsiteX29" fmla="*/ 1319144 w 1586683"/>
                <a:gd name="connsiteY29" fmla="*/ 277014 h 1059349"/>
                <a:gd name="connsiteX30" fmla="*/ 1326611 w 1586683"/>
                <a:gd name="connsiteY30" fmla="*/ 274729 h 1059349"/>
                <a:gd name="connsiteX31" fmla="*/ 1333409 w 1586683"/>
                <a:gd name="connsiteY31" fmla="*/ 272778 h 1059349"/>
                <a:gd name="connsiteX32" fmla="*/ 1333911 w 1586683"/>
                <a:gd name="connsiteY32" fmla="*/ 272667 h 1059349"/>
                <a:gd name="connsiteX33" fmla="*/ 1338425 w 1586683"/>
                <a:gd name="connsiteY33" fmla="*/ 271441 h 1059349"/>
                <a:gd name="connsiteX34" fmla="*/ 1343440 w 1586683"/>
                <a:gd name="connsiteY34" fmla="*/ 270215 h 1059349"/>
                <a:gd name="connsiteX35" fmla="*/ 1349068 w 1586683"/>
                <a:gd name="connsiteY35" fmla="*/ 268933 h 1059349"/>
                <a:gd name="connsiteX36" fmla="*/ 1357427 w 1586683"/>
                <a:gd name="connsiteY36" fmla="*/ 267206 h 1059349"/>
                <a:gd name="connsiteX37" fmla="*/ 1362721 w 1586683"/>
                <a:gd name="connsiteY37" fmla="*/ 266203 h 1059349"/>
                <a:gd name="connsiteX38" fmla="*/ 1401284 w 1586683"/>
                <a:gd name="connsiteY38" fmla="*/ 261243 h 1059349"/>
                <a:gd name="connsiteX39" fmla="*/ 1408639 w 1586683"/>
                <a:gd name="connsiteY39" fmla="*/ 260742 h 1059349"/>
                <a:gd name="connsiteX40" fmla="*/ 1437728 w 1586683"/>
                <a:gd name="connsiteY40" fmla="*/ 259850 h 1059349"/>
                <a:gd name="connsiteX41" fmla="*/ 1439567 w 1586683"/>
                <a:gd name="connsiteY41" fmla="*/ 259850 h 1059349"/>
                <a:gd name="connsiteX42" fmla="*/ 1448818 w 1586683"/>
                <a:gd name="connsiteY42" fmla="*/ 260017 h 1059349"/>
                <a:gd name="connsiteX43" fmla="*/ 1451325 w 1586683"/>
                <a:gd name="connsiteY43" fmla="*/ 260073 h 1059349"/>
                <a:gd name="connsiteX44" fmla="*/ 1457957 w 1586683"/>
                <a:gd name="connsiteY44" fmla="*/ 260296 h 1059349"/>
                <a:gd name="connsiteX45" fmla="*/ 1460353 w 1586683"/>
                <a:gd name="connsiteY45" fmla="*/ 260407 h 1059349"/>
                <a:gd name="connsiteX46" fmla="*/ 1460464 w 1586683"/>
                <a:gd name="connsiteY46" fmla="*/ 260407 h 1059349"/>
                <a:gd name="connsiteX47" fmla="*/ 1479690 w 1586683"/>
                <a:gd name="connsiteY47" fmla="*/ 261633 h 1059349"/>
                <a:gd name="connsiteX48" fmla="*/ 1495070 w 1586683"/>
                <a:gd name="connsiteY48" fmla="*/ 263138 h 1059349"/>
                <a:gd name="connsiteX49" fmla="*/ 1505602 w 1586683"/>
                <a:gd name="connsiteY49" fmla="*/ 264420 h 1059349"/>
                <a:gd name="connsiteX50" fmla="*/ 1510674 w 1586683"/>
                <a:gd name="connsiteY50" fmla="*/ 265088 h 1059349"/>
                <a:gd name="connsiteX51" fmla="*/ 1529509 w 1586683"/>
                <a:gd name="connsiteY51" fmla="*/ 267986 h 1059349"/>
                <a:gd name="connsiteX52" fmla="*/ 1537812 w 1586683"/>
                <a:gd name="connsiteY52" fmla="*/ 269491 h 1059349"/>
                <a:gd name="connsiteX53" fmla="*/ 1538759 w 1586683"/>
                <a:gd name="connsiteY53" fmla="*/ 269658 h 1059349"/>
                <a:gd name="connsiteX54" fmla="*/ 1545446 w 1586683"/>
                <a:gd name="connsiteY54" fmla="*/ 270995 h 1059349"/>
                <a:gd name="connsiteX55" fmla="*/ 1571136 w 1586683"/>
                <a:gd name="connsiteY55" fmla="*/ 276958 h 1059349"/>
                <a:gd name="connsiteX56" fmla="*/ 1573086 w 1586683"/>
                <a:gd name="connsiteY56" fmla="*/ 277515 h 1059349"/>
                <a:gd name="connsiteX57" fmla="*/ 1574870 w 1586683"/>
                <a:gd name="connsiteY57" fmla="*/ 278017 h 1059349"/>
                <a:gd name="connsiteX58" fmla="*/ 1575260 w 1586683"/>
                <a:gd name="connsiteY58" fmla="*/ 278017 h 1059349"/>
                <a:gd name="connsiteX59" fmla="*/ 1575929 w 1586683"/>
                <a:gd name="connsiteY59" fmla="*/ 278184 h 1059349"/>
                <a:gd name="connsiteX60" fmla="*/ 1586684 w 1586683"/>
                <a:gd name="connsiteY60" fmla="*/ 280078 h 1059349"/>
                <a:gd name="connsiteX61" fmla="*/ 1429759 w 1586683"/>
                <a:gd name="connsiteY61" fmla="*/ 182558 h 1059349"/>
                <a:gd name="connsiteX62" fmla="*/ 964002 w 1586683"/>
                <a:gd name="connsiteY62" fmla="*/ 532015 h 1059349"/>
                <a:gd name="connsiteX63" fmla="*/ 963557 w 1586683"/>
                <a:gd name="connsiteY63" fmla="*/ 529842 h 1059349"/>
                <a:gd name="connsiteX64" fmla="*/ 961662 w 1586683"/>
                <a:gd name="connsiteY64" fmla="*/ 522430 h 1059349"/>
                <a:gd name="connsiteX65" fmla="*/ 959544 w 1586683"/>
                <a:gd name="connsiteY65" fmla="*/ 515520 h 1059349"/>
                <a:gd name="connsiteX66" fmla="*/ 954083 w 1586683"/>
                <a:gd name="connsiteY66" fmla="*/ 500920 h 1059349"/>
                <a:gd name="connsiteX67" fmla="*/ 951966 w 1586683"/>
                <a:gd name="connsiteY67" fmla="*/ 496016 h 1059349"/>
                <a:gd name="connsiteX68" fmla="*/ 948956 w 1586683"/>
                <a:gd name="connsiteY68" fmla="*/ 489608 h 1059349"/>
                <a:gd name="connsiteX69" fmla="*/ 947285 w 1586683"/>
                <a:gd name="connsiteY69" fmla="*/ 486264 h 1059349"/>
                <a:gd name="connsiteX70" fmla="*/ 945501 w 1586683"/>
                <a:gd name="connsiteY70" fmla="*/ 482809 h 1059349"/>
                <a:gd name="connsiteX71" fmla="*/ 941656 w 1586683"/>
                <a:gd name="connsiteY71" fmla="*/ 475788 h 1059349"/>
                <a:gd name="connsiteX72" fmla="*/ 937254 w 1586683"/>
                <a:gd name="connsiteY72" fmla="*/ 468432 h 1059349"/>
                <a:gd name="connsiteX73" fmla="*/ 933409 w 1586683"/>
                <a:gd name="connsiteY73" fmla="*/ 462358 h 1059349"/>
                <a:gd name="connsiteX74" fmla="*/ 932127 w 1586683"/>
                <a:gd name="connsiteY74" fmla="*/ 460686 h 1059349"/>
                <a:gd name="connsiteX75" fmla="*/ 931960 w 1586683"/>
                <a:gd name="connsiteY75" fmla="*/ 460519 h 1059349"/>
                <a:gd name="connsiteX76" fmla="*/ 931124 w 1586683"/>
                <a:gd name="connsiteY76" fmla="*/ 459404 h 1059349"/>
                <a:gd name="connsiteX77" fmla="*/ 930288 w 1586683"/>
                <a:gd name="connsiteY77" fmla="*/ 458179 h 1059349"/>
                <a:gd name="connsiteX78" fmla="*/ 659237 w 1586683"/>
                <a:gd name="connsiteY78" fmla="*/ 679912 h 1059349"/>
                <a:gd name="connsiteX79" fmla="*/ 606911 w 1586683"/>
                <a:gd name="connsiteY79" fmla="*/ 716858 h 1059349"/>
                <a:gd name="connsiteX80" fmla="*/ 263361 w 1586683"/>
                <a:gd name="connsiteY80" fmla="*/ 887380 h 1059349"/>
                <a:gd name="connsiteX81" fmla="*/ 263305 w 1586683"/>
                <a:gd name="connsiteY81" fmla="*/ 887380 h 1059349"/>
                <a:gd name="connsiteX82" fmla="*/ 187072 w 1586683"/>
                <a:gd name="connsiteY82" fmla="*/ 926109 h 1059349"/>
                <a:gd name="connsiteX83" fmla="*/ 138145 w 1586683"/>
                <a:gd name="connsiteY83" fmla="*/ 954474 h 1059349"/>
                <a:gd name="connsiteX84" fmla="*/ 0 w 1586683"/>
                <a:gd name="connsiteY84" fmla="*/ 1046254 h 1059349"/>
                <a:gd name="connsiteX85" fmla="*/ 8415 w 1586683"/>
                <a:gd name="connsiteY85" fmla="*/ 1056006 h 1059349"/>
                <a:gd name="connsiteX86" fmla="*/ 15715 w 1586683"/>
                <a:gd name="connsiteY86" fmla="*/ 1059350 h 1059349"/>
                <a:gd name="connsiteX87" fmla="*/ 19838 w 1586683"/>
                <a:gd name="connsiteY87" fmla="*/ 1058458 h 1059349"/>
                <a:gd name="connsiteX88" fmla="*/ 163333 w 1586683"/>
                <a:gd name="connsiteY88" fmla="*/ 989637 h 1059349"/>
                <a:gd name="connsiteX89" fmla="*/ 170298 w 1586683"/>
                <a:gd name="connsiteY89" fmla="*/ 986293 h 1059349"/>
                <a:gd name="connsiteX90" fmla="*/ 170521 w 1586683"/>
                <a:gd name="connsiteY90" fmla="*/ 986293 h 1059349"/>
                <a:gd name="connsiteX91" fmla="*/ 502090 w 1586683"/>
                <a:gd name="connsiteY91" fmla="*/ 882141 h 1059349"/>
                <a:gd name="connsiteX92" fmla="*/ 502146 w 1586683"/>
                <a:gd name="connsiteY92" fmla="*/ 882141 h 1059349"/>
                <a:gd name="connsiteX93" fmla="*/ 785401 w 1586683"/>
                <a:gd name="connsiteY93" fmla="*/ 774479 h 1059349"/>
                <a:gd name="connsiteX94" fmla="*/ 802620 w 1586683"/>
                <a:gd name="connsiteY94" fmla="*/ 765953 h 1059349"/>
                <a:gd name="connsiteX95" fmla="*/ 833437 w 1586683"/>
                <a:gd name="connsiteY95" fmla="*/ 747062 h 1059349"/>
                <a:gd name="connsiteX96" fmla="*/ 835443 w 1586683"/>
                <a:gd name="connsiteY96" fmla="*/ 745223 h 1059349"/>
                <a:gd name="connsiteX97" fmla="*/ 836613 w 1586683"/>
                <a:gd name="connsiteY97" fmla="*/ 744164 h 1059349"/>
                <a:gd name="connsiteX98" fmla="*/ 841238 w 1586683"/>
                <a:gd name="connsiteY98" fmla="*/ 739539 h 1059349"/>
                <a:gd name="connsiteX99" fmla="*/ 841461 w 1586683"/>
                <a:gd name="connsiteY99" fmla="*/ 739260 h 1059349"/>
                <a:gd name="connsiteX100" fmla="*/ 841740 w 1586683"/>
                <a:gd name="connsiteY100" fmla="*/ 739037 h 1059349"/>
                <a:gd name="connsiteX101" fmla="*/ 842297 w 1586683"/>
                <a:gd name="connsiteY101" fmla="*/ 738424 h 1059349"/>
                <a:gd name="connsiteX102" fmla="*/ 843467 w 1586683"/>
                <a:gd name="connsiteY102" fmla="*/ 737142 h 1059349"/>
                <a:gd name="connsiteX103" fmla="*/ 843857 w 1586683"/>
                <a:gd name="connsiteY103" fmla="*/ 736697 h 1059349"/>
                <a:gd name="connsiteX104" fmla="*/ 843857 w 1586683"/>
                <a:gd name="connsiteY104" fmla="*/ 736697 h 1059349"/>
                <a:gd name="connsiteX105" fmla="*/ 844916 w 1586683"/>
                <a:gd name="connsiteY105" fmla="*/ 735471 h 1059349"/>
                <a:gd name="connsiteX106" fmla="*/ 846476 w 1586683"/>
                <a:gd name="connsiteY106" fmla="*/ 733743 h 1059349"/>
                <a:gd name="connsiteX107" fmla="*/ 850712 w 1586683"/>
                <a:gd name="connsiteY107" fmla="*/ 728728 h 1059349"/>
                <a:gd name="connsiteX108" fmla="*/ 852662 w 1586683"/>
                <a:gd name="connsiteY108" fmla="*/ 726387 h 1059349"/>
                <a:gd name="connsiteX109" fmla="*/ 854947 w 1586683"/>
                <a:gd name="connsiteY109" fmla="*/ 723490 h 1059349"/>
                <a:gd name="connsiteX110" fmla="*/ 858123 w 1586683"/>
                <a:gd name="connsiteY110" fmla="*/ 719366 h 1059349"/>
                <a:gd name="connsiteX111" fmla="*/ 859851 w 1586683"/>
                <a:gd name="connsiteY111" fmla="*/ 717137 h 1059349"/>
                <a:gd name="connsiteX112" fmla="*/ 860074 w 1586683"/>
                <a:gd name="connsiteY112" fmla="*/ 716747 h 1059349"/>
                <a:gd name="connsiteX113" fmla="*/ 860185 w 1586683"/>
                <a:gd name="connsiteY113" fmla="*/ 716635 h 1059349"/>
                <a:gd name="connsiteX114" fmla="*/ 860519 w 1586683"/>
                <a:gd name="connsiteY114" fmla="*/ 716189 h 1059349"/>
                <a:gd name="connsiteX115" fmla="*/ 862748 w 1586683"/>
                <a:gd name="connsiteY115" fmla="*/ 713236 h 1059349"/>
                <a:gd name="connsiteX116" fmla="*/ 862916 w 1586683"/>
                <a:gd name="connsiteY116" fmla="*/ 712957 h 1059349"/>
                <a:gd name="connsiteX117" fmla="*/ 865368 w 1586683"/>
                <a:gd name="connsiteY117" fmla="*/ 709614 h 1059349"/>
                <a:gd name="connsiteX118" fmla="*/ 866538 w 1586683"/>
                <a:gd name="connsiteY118" fmla="*/ 707998 h 1059349"/>
                <a:gd name="connsiteX119" fmla="*/ 867764 w 1586683"/>
                <a:gd name="connsiteY119" fmla="*/ 706215 h 1059349"/>
                <a:gd name="connsiteX120" fmla="*/ 873281 w 1586683"/>
                <a:gd name="connsiteY120" fmla="*/ 698246 h 1059349"/>
                <a:gd name="connsiteX121" fmla="*/ 873615 w 1586683"/>
                <a:gd name="connsiteY121" fmla="*/ 697800 h 1059349"/>
                <a:gd name="connsiteX122" fmla="*/ 873894 w 1586683"/>
                <a:gd name="connsiteY122" fmla="*/ 697298 h 1059349"/>
                <a:gd name="connsiteX123" fmla="*/ 875120 w 1586683"/>
                <a:gd name="connsiteY123" fmla="*/ 695460 h 1059349"/>
                <a:gd name="connsiteX124" fmla="*/ 875677 w 1586683"/>
                <a:gd name="connsiteY124" fmla="*/ 694679 h 1059349"/>
                <a:gd name="connsiteX125" fmla="*/ 878352 w 1586683"/>
                <a:gd name="connsiteY125" fmla="*/ 690667 h 1059349"/>
                <a:gd name="connsiteX126" fmla="*/ 881027 w 1586683"/>
                <a:gd name="connsiteY126" fmla="*/ 686543 h 1059349"/>
                <a:gd name="connsiteX127" fmla="*/ 885317 w 1586683"/>
                <a:gd name="connsiteY127" fmla="*/ 679912 h 1059349"/>
                <a:gd name="connsiteX128" fmla="*/ 886320 w 1586683"/>
                <a:gd name="connsiteY128" fmla="*/ 678352 h 1059349"/>
                <a:gd name="connsiteX129" fmla="*/ 889943 w 1586683"/>
                <a:gd name="connsiteY129" fmla="*/ 672556 h 1059349"/>
                <a:gd name="connsiteX130" fmla="*/ 894958 w 1586683"/>
                <a:gd name="connsiteY130" fmla="*/ 664420 h 1059349"/>
                <a:gd name="connsiteX131" fmla="*/ 895794 w 1586683"/>
                <a:gd name="connsiteY131" fmla="*/ 663027 h 1059349"/>
                <a:gd name="connsiteX132" fmla="*/ 897633 w 1586683"/>
                <a:gd name="connsiteY132" fmla="*/ 660018 h 1059349"/>
                <a:gd name="connsiteX133" fmla="*/ 898190 w 1586683"/>
                <a:gd name="connsiteY133" fmla="*/ 659126 h 1059349"/>
                <a:gd name="connsiteX134" fmla="*/ 899639 w 1586683"/>
                <a:gd name="connsiteY134" fmla="*/ 656618 h 1059349"/>
                <a:gd name="connsiteX135" fmla="*/ 901422 w 1586683"/>
                <a:gd name="connsiteY135" fmla="*/ 653721 h 1059349"/>
                <a:gd name="connsiteX136" fmla="*/ 905212 w 1586683"/>
                <a:gd name="connsiteY136" fmla="*/ 647312 h 1059349"/>
                <a:gd name="connsiteX137" fmla="*/ 911174 w 1586683"/>
                <a:gd name="connsiteY137" fmla="*/ 637003 h 1059349"/>
                <a:gd name="connsiteX138" fmla="*/ 915632 w 1586683"/>
                <a:gd name="connsiteY138" fmla="*/ 629201 h 1059349"/>
                <a:gd name="connsiteX139" fmla="*/ 917806 w 1586683"/>
                <a:gd name="connsiteY139" fmla="*/ 625301 h 1059349"/>
                <a:gd name="connsiteX140" fmla="*/ 918140 w 1586683"/>
                <a:gd name="connsiteY140" fmla="*/ 624799 h 1059349"/>
                <a:gd name="connsiteX141" fmla="*/ 918530 w 1586683"/>
                <a:gd name="connsiteY141" fmla="*/ 624075 h 1059349"/>
                <a:gd name="connsiteX142" fmla="*/ 924270 w 1586683"/>
                <a:gd name="connsiteY142" fmla="*/ 613709 h 1059349"/>
                <a:gd name="connsiteX143" fmla="*/ 926220 w 1586683"/>
                <a:gd name="connsiteY143" fmla="*/ 610254 h 1059349"/>
                <a:gd name="connsiteX144" fmla="*/ 930065 w 1586683"/>
                <a:gd name="connsiteY144" fmla="*/ 603233 h 1059349"/>
                <a:gd name="connsiteX145" fmla="*/ 932462 w 1586683"/>
                <a:gd name="connsiteY145" fmla="*/ 598775 h 1059349"/>
                <a:gd name="connsiteX146" fmla="*/ 933465 w 1586683"/>
                <a:gd name="connsiteY146" fmla="*/ 596992 h 1059349"/>
                <a:gd name="connsiteX147" fmla="*/ 935136 w 1586683"/>
                <a:gd name="connsiteY147" fmla="*/ 593871 h 1059349"/>
                <a:gd name="connsiteX148" fmla="*/ 940207 w 1586683"/>
                <a:gd name="connsiteY148" fmla="*/ 584398 h 1059349"/>
                <a:gd name="connsiteX149" fmla="*/ 945669 w 1586683"/>
                <a:gd name="connsiteY149" fmla="*/ 574033 h 1059349"/>
                <a:gd name="connsiteX150" fmla="*/ 945891 w 1586683"/>
                <a:gd name="connsiteY150" fmla="*/ 573643 h 1059349"/>
                <a:gd name="connsiteX151" fmla="*/ 947006 w 1586683"/>
                <a:gd name="connsiteY151" fmla="*/ 571414 h 1059349"/>
                <a:gd name="connsiteX152" fmla="*/ 948232 w 1586683"/>
                <a:gd name="connsiteY152" fmla="*/ 569129 h 1059349"/>
                <a:gd name="connsiteX153" fmla="*/ 948622 w 1586683"/>
                <a:gd name="connsiteY153" fmla="*/ 568293 h 1059349"/>
                <a:gd name="connsiteX154" fmla="*/ 950182 w 1586683"/>
                <a:gd name="connsiteY154" fmla="*/ 565284 h 1059349"/>
                <a:gd name="connsiteX155" fmla="*/ 950684 w 1586683"/>
                <a:gd name="connsiteY155" fmla="*/ 564392 h 1059349"/>
                <a:gd name="connsiteX156" fmla="*/ 951074 w 1586683"/>
                <a:gd name="connsiteY156" fmla="*/ 563668 h 1059349"/>
                <a:gd name="connsiteX157" fmla="*/ 951687 w 1586683"/>
                <a:gd name="connsiteY157" fmla="*/ 562386 h 1059349"/>
                <a:gd name="connsiteX158" fmla="*/ 954585 w 1586683"/>
                <a:gd name="connsiteY158" fmla="*/ 556814 h 1059349"/>
                <a:gd name="connsiteX159" fmla="*/ 957204 w 1586683"/>
                <a:gd name="connsiteY159" fmla="*/ 551687 h 1059349"/>
                <a:gd name="connsiteX160" fmla="*/ 958095 w 1586683"/>
                <a:gd name="connsiteY160" fmla="*/ 549959 h 1059349"/>
                <a:gd name="connsiteX161" fmla="*/ 959154 w 1586683"/>
                <a:gd name="connsiteY161" fmla="*/ 547897 h 1059349"/>
                <a:gd name="connsiteX162" fmla="*/ 961495 w 1586683"/>
                <a:gd name="connsiteY162" fmla="*/ 543272 h 1059349"/>
                <a:gd name="connsiteX163" fmla="*/ 961662 w 1586683"/>
                <a:gd name="connsiteY163" fmla="*/ 542882 h 1059349"/>
                <a:gd name="connsiteX164" fmla="*/ 962721 w 1586683"/>
                <a:gd name="connsiteY164" fmla="*/ 540764 h 1059349"/>
                <a:gd name="connsiteX165" fmla="*/ 962944 w 1586683"/>
                <a:gd name="connsiteY165" fmla="*/ 540319 h 1059349"/>
                <a:gd name="connsiteX166" fmla="*/ 964448 w 1586683"/>
                <a:gd name="connsiteY166" fmla="*/ 537309 h 1059349"/>
                <a:gd name="connsiteX167" fmla="*/ 964671 w 1586683"/>
                <a:gd name="connsiteY167" fmla="*/ 536864 h 1059349"/>
                <a:gd name="connsiteX168" fmla="*/ 964727 w 1586683"/>
                <a:gd name="connsiteY168" fmla="*/ 536864 h 1059349"/>
                <a:gd name="connsiteX169" fmla="*/ 963947 w 1586683"/>
                <a:gd name="connsiteY169" fmla="*/ 532015 h 105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1586683" h="1059349">
                  <a:moveTo>
                    <a:pt x="1429759" y="182614"/>
                  </a:moveTo>
                  <a:lnTo>
                    <a:pt x="1530178" y="134746"/>
                  </a:lnTo>
                  <a:cubicBezTo>
                    <a:pt x="1530289" y="133965"/>
                    <a:pt x="1530456" y="133074"/>
                    <a:pt x="1530568" y="132070"/>
                  </a:cubicBezTo>
                  <a:cubicBezTo>
                    <a:pt x="1530679" y="131346"/>
                    <a:pt x="1530791" y="130566"/>
                    <a:pt x="1530902" y="129674"/>
                  </a:cubicBezTo>
                  <a:cubicBezTo>
                    <a:pt x="1531181" y="127668"/>
                    <a:pt x="1531459" y="125439"/>
                    <a:pt x="1531738" y="122931"/>
                  </a:cubicBezTo>
                  <a:cubicBezTo>
                    <a:pt x="1531849" y="121928"/>
                    <a:pt x="1531961" y="120925"/>
                    <a:pt x="1532072" y="119866"/>
                  </a:cubicBezTo>
                  <a:cubicBezTo>
                    <a:pt x="1532184" y="118752"/>
                    <a:pt x="1532295" y="117693"/>
                    <a:pt x="1532407" y="116523"/>
                  </a:cubicBezTo>
                  <a:cubicBezTo>
                    <a:pt x="1532518" y="115408"/>
                    <a:pt x="1532630" y="114238"/>
                    <a:pt x="1532741" y="113012"/>
                  </a:cubicBezTo>
                  <a:cubicBezTo>
                    <a:pt x="1533020" y="110003"/>
                    <a:pt x="1533242" y="106827"/>
                    <a:pt x="1533465" y="103483"/>
                  </a:cubicBezTo>
                  <a:cubicBezTo>
                    <a:pt x="1533577" y="101589"/>
                    <a:pt x="1533688" y="99694"/>
                    <a:pt x="1533800" y="97743"/>
                  </a:cubicBezTo>
                  <a:cubicBezTo>
                    <a:pt x="1533911" y="96239"/>
                    <a:pt x="1533967" y="94679"/>
                    <a:pt x="1534023" y="93062"/>
                  </a:cubicBezTo>
                  <a:cubicBezTo>
                    <a:pt x="1534747" y="74617"/>
                    <a:pt x="1534190" y="53051"/>
                    <a:pt x="1530345" y="33269"/>
                  </a:cubicBezTo>
                  <a:lnTo>
                    <a:pt x="1525051" y="13709"/>
                  </a:lnTo>
                  <a:cubicBezTo>
                    <a:pt x="1524605" y="12371"/>
                    <a:pt x="1524103" y="11145"/>
                    <a:pt x="1523658" y="9975"/>
                  </a:cubicBezTo>
                  <a:cubicBezTo>
                    <a:pt x="1523435" y="9585"/>
                    <a:pt x="1523379" y="9306"/>
                    <a:pt x="1523212" y="8972"/>
                  </a:cubicBezTo>
                  <a:cubicBezTo>
                    <a:pt x="1523045" y="8526"/>
                    <a:pt x="1522822" y="8080"/>
                    <a:pt x="1522599" y="7579"/>
                  </a:cubicBezTo>
                  <a:cubicBezTo>
                    <a:pt x="1522432" y="7077"/>
                    <a:pt x="1522209" y="6631"/>
                    <a:pt x="1521986" y="6186"/>
                  </a:cubicBezTo>
                  <a:cubicBezTo>
                    <a:pt x="1521596" y="5183"/>
                    <a:pt x="1521150" y="4291"/>
                    <a:pt x="1520704" y="3344"/>
                  </a:cubicBezTo>
                  <a:cubicBezTo>
                    <a:pt x="1520704" y="3232"/>
                    <a:pt x="1520704" y="3176"/>
                    <a:pt x="1520593" y="3121"/>
                  </a:cubicBezTo>
                  <a:cubicBezTo>
                    <a:pt x="1520426" y="2731"/>
                    <a:pt x="1520203" y="2397"/>
                    <a:pt x="1520035" y="2006"/>
                  </a:cubicBezTo>
                  <a:cubicBezTo>
                    <a:pt x="1519701" y="1282"/>
                    <a:pt x="1519311" y="613"/>
                    <a:pt x="1518977" y="0"/>
                  </a:cubicBezTo>
                  <a:cubicBezTo>
                    <a:pt x="1518977" y="0"/>
                    <a:pt x="1404460" y="105434"/>
                    <a:pt x="1262303" y="205072"/>
                  </a:cubicBezTo>
                  <a:cubicBezTo>
                    <a:pt x="1268767" y="211536"/>
                    <a:pt x="1274897" y="217777"/>
                    <a:pt x="1280470" y="223740"/>
                  </a:cubicBezTo>
                  <a:cubicBezTo>
                    <a:pt x="1283368" y="226860"/>
                    <a:pt x="1286154" y="229814"/>
                    <a:pt x="1288773" y="232711"/>
                  </a:cubicBezTo>
                  <a:cubicBezTo>
                    <a:pt x="1289665" y="233714"/>
                    <a:pt x="1290500" y="234662"/>
                    <a:pt x="1291336" y="235609"/>
                  </a:cubicBezTo>
                  <a:cubicBezTo>
                    <a:pt x="1292618" y="237002"/>
                    <a:pt x="1293844" y="238396"/>
                    <a:pt x="1295014" y="239789"/>
                  </a:cubicBezTo>
                  <a:cubicBezTo>
                    <a:pt x="1296742" y="241739"/>
                    <a:pt x="1298302" y="243690"/>
                    <a:pt x="1299807" y="245528"/>
                  </a:cubicBezTo>
                  <a:cubicBezTo>
                    <a:pt x="1304098" y="250767"/>
                    <a:pt x="1307608" y="255503"/>
                    <a:pt x="1310227" y="259683"/>
                  </a:cubicBezTo>
                  <a:lnTo>
                    <a:pt x="1316580" y="275119"/>
                  </a:lnTo>
                  <a:lnTo>
                    <a:pt x="1319144" y="277014"/>
                  </a:lnTo>
                  <a:cubicBezTo>
                    <a:pt x="1321651" y="276233"/>
                    <a:pt x="1324159" y="275453"/>
                    <a:pt x="1326611" y="274729"/>
                  </a:cubicBezTo>
                  <a:cubicBezTo>
                    <a:pt x="1328840" y="274060"/>
                    <a:pt x="1331125" y="273391"/>
                    <a:pt x="1333409" y="272778"/>
                  </a:cubicBezTo>
                  <a:cubicBezTo>
                    <a:pt x="1333577" y="272723"/>
                    <a:pt x="1333744" y="272667"/>
                    <a:pt x="1333911" y="272667"/>
                  </a:cubicBezTo>
                  <a:cubicBezTo>
                    <a:pt x="1335416" y="272221"/>
                    <a:pt x="1336920" y="271831"/>
                    <a:pt x="1338425" y="271441"/>
                  </a:cubicBezTo>
                  <a:cubicBezTo>
                    <a:pt x="1340096" y="270995"/>
                    <a:pt x="1341768" y="270605"/>
                    <a:pt x="1343440" y="270215"/>
                  </a:cubicBezTo>
                  <a:cubicBezTo>
                    <a:pt x="1345279" y="269769"/>
                    <a:pt x="1347174" y="269323"/>
                    <a:pt x="1349068" y="268933"/>
                  </a:cubicBezTo>
                  <a:cubicBezTo>
                    <a:pt x="1351855" y="268320"/>
                    <a:pt x="1354585" y="267763"/>
                    <a:pt x="1357427" y="267206"/>
                  </a:cubicBezTo>
                  <a:cubicBezTo>
                    <a:pt x="1359155" y="266871"/>
                    <a:pt x="1360994" y="266537"/>
                    <a:pt x="1362721" y="266203"/>
                  </a:cubicBezTo>
                  <a:cubicBezTo>
                    <a:pt x="1375650" y="263862"/>
                    <a:pt x="1388578" y="262302"/>
                    <a:pt x="1401284" y="261243"/>
                  </a:cubicBezTo>
                  <a:cubicBezTo>
                    <a:pt x="1403680" y="261020"/>
                    <a:pt x="1406187" y="260853"/>
                    <a:pt x="1408639" y="260742"/>
                  </a:cubicBezTo>
                  <a:cubicBezTo>
                    <a:pt x="1418503" y="260129"/>
                    <a:pt x="1428255" y="259850"/>
                    <a:pt x="1437728" y="259850"/>
                  </a:cubicBezTo>
                  <a:lnTo>
                    <a:pt x="1439567" y="259850"/>
                  </a:lnTo>
                  <a:cubicBezTo>
                    <a:pt x="1442688" y="259850"/>
                    <a:pt x="1445753" y="259906"/>
                    <a:pt x="1448818" y="260017"/>
                  </a:cubicBezTo>
                  <a:cubicBezTo>
                    <a:pt x="1449654" y="260017"/>
                    <a:pt x="1450489" y="260073"/>
                    <a:pt x="1451325" y="260073"/>
                  </a:cubicBezTo>
                  <a:cubicBezTo>
                    <a:pt x="1453554" y="260129"/>
                    <a:pt x="1455783" y="260184"/>
                    <a:pt x="1457957" y="260296"/>
                  </a:cubicBezTo>
                  <a:cubicBezTo>
                    <a:pt x="1458793" y="260296"/>
                    <a:pt x="1459573" y="260296"/>
                    <a:pt x="1460353" y="260407"/>
                  </a:cubicBezTo>
                  <a:lnTo>
                    <a:pt x="1460464" y="260407"/>
                  </a:lnTo>
                  <a:cubicBezTo>
                    <a:pt x="1467040" y="260686"/>
                    <a:pt x="1473504" y="261132"/>
                    <a:pt x="1479690" y="261633"/>
                  </a:cubicBezTo>
                  <a:cubicBezTo>
                    <a:pt x="1484984" y="262079"/>
                    <a:pt x="1490111" y="262580"/>
                    <a:pt x="1495070" y="263138"/>
                  </a:cubicBezTo>
                  <a:cubicBezTo>
                    <a:pt x="1498637" y="263528"/>
                    <a:pt x="1502147" y="263974"/>
                    <a:pt x="1505602" y="264420"/>
                  </a:cubicBezTo>
                  <a:cubicBezTo>
                    <a:pt x="1507330" y="264643"/>
                    <a:pt x="1509002" y="264865"/>
                    <a:pt x="1510674" y="265088"/>
                  </a:cubicBezTo>
                  <a:cubicBezTo>
                    <a:pt x="1517361" y="265980"/>
                    <a:pt x="1523658" y="266983"/>
                    <a:pt x="1529509" y="267986"/>
                  </a:cubicBezTo>
                  <a:cubicBezTo>
                    <a:pt x="1532351" y="268488"/>
                    <a:pt x="1535137" y="268989"/>
                    <a:pt x="1537812" y="269491"/>
                  </a:cubicBezTo>
                  <a:cubicBezTo>
                    <a:pt x="1538146" y="269602"/>
                    <a:pt x="1538425" y="269658"/>
                    <a:pt x="1538759" y="269658"/>
                  </a:cubicBezTo>
                  <a:cubicBezTo>
                    <a:pt x="1541100" y="270104"/>
                    <a:pt x="1543273" y="270550"/>
                    <a:pt x="1545446" y="270995"/>
                  </a:cubicBezTo>
                  <a:cubicBezTo>
                    <a:pt x="1557539" y="273447"/>
                    <a:pt x="1566399" y="275732"/>
                    <a:pt x="1571136" y="276958"/>
                  </a:cubicBezTo>
                  <a:cubicBezTo>
                    <a:pt x="1571916" y="277181"/>
                    <a:pt x="1572585" y="277348"/>
                    <a:pt x="1573086" y="277515"/>
                  </a:cubicBezTo>
                  <a:cubicBezTo>
                    <a:pt x="1574201" y="277794"/>
                    <a:pt x="1574814" y="278017"/>
                    <a:pt x="1574870" y="278017"/>
                  </a:cubicBezTo>
                  <a:cubicBezTo>
                    <a:pt x="1575037" y="278017"/>
                    <a:pt x="1575148" y="278017"/>
                    <a:pt x="1575260" y="278017"/>
                  </a:cubicBezTo>
                  <a:cubicBezTo>
                    <a:pt x="1575538" y="278017"/>
                    <a:pt x="1575706" y="278128"/>
                    <a:pt x="1575929" y="278184"/>
                  </a:cubicBezTo>
                  <a:cubicBezTo>
                    <a:pt x="1576096" y="278184"/>
                    <a:pt x="1579941" y="278908"/>
                    <a:pt x="1586684" y="280078"/>
                  </a:cubicBezTo>
                  <a:cubicBezTo>
                    <a:pt x="1544834" y="176986"/>
                    <a:pt x="1429759" y="182558"/>
                    <a:pt x="1429759" y="182558"/>
                  </a:cubicBezTo>
                  <a:close/>
                  <a:moveTo>
                    <a:pt x="964002" y="532015"/>
                  </a:moveTo>
                  <a:cubicBezTo>
                    <a:pt x="963835" y="531347"/>
                    <a:pt x="963668" y="530622"/>
                    <a:pt x="963557" y="529842"/>
                  </a:cubicBezTo>
                  <a:cubicBezTo>
                    <a:pt x="963111" y="527780"/>
                    <a:pt x="962498" y="525272"/>
                    <a:pt x="961662" y="522430"/>
                  </a:cubicBezTo>
                  <a:cubicBezTo>
                    <a:pt x="961105" y="520313"/>
                    <a:pt x="960380" y="518028"/>
                    <a:pt x="959544" y="515520"/>
                  </a:cubicBezTo>
                  <a:cubicBezTo>
                    <a:pt x="958151" y="511174"/>
                    <a:pt x="956368" y="506270"/>
                    <a:pt x="954083" y="500920"/>
                  </a:cubicBezTo>
                  <a:cubicBezTo>
                    <a:pt x="953414" y="499304"/>
                    <a:pt x="952746" y="497688"/>
                    <a:pt x="951966" y="496016"/>
                  </a:cubicBezTo>
                  <a:cubicBezTo>
                    <a:pt x="951018" y="493899"/>
                    <a:pt x="950015" y="491781"/>
                    <a:pt x="948956" y="489608"/>
                  </a:cubicBezTo>
                  <a:cubicBezTo>
                    <a:pt x="948399" y="488494"/>
                    <a:pt x="947898" y="487379"/>
                    <a:pt x="947285" y="486264"/>
                  </a:cubicBezTo>
                  <a:cubicBezTo>
                    <a:pt x="946727" y="485094"/>
                    <a:pt x="946114" y="483980"/>
                    <a:pt x="945501" y="482809"/>
                  </a:cubicBezTo>
                  <a:cubicBezTo>
                    <a:pt x="944331" y="480525"/>
                    <a:pt x="942994" y="478184"/>
                    <a:pt x="941656" y="475788"/>
                  </a:cubicBezTo>
                  <a:cubicBezTo>
                    <a:pt x="940263" y="473392"/>
                    <a:pt x="938814" y="470940"/>
                    <a:pt x="937254" y="468432"/>
                  </a:cubicBezTo>
                  <a:cubicBezTo>
                    <a:pt x="936028" y="466426"/>
                    <a:pt x="934746" y="464420"/>
                    <a:pt x="933409" y="462358"/>
                  </a:cubicBezTo>
                  <a:cubicBezTo>
                    <a:pt x="933019" y="461856"/>
                    <a:pt x="932573" y="461299"/>
                    <a:pt x="932127" y="460686"/>
                  </a:cubicBezTo>
                  <a:cubicBezTo>
                    <a:pt x="932127" y="460631"/>
                    <a:pt x="932016" y="460575"/>
                    <a:pt x="931960" y="460519"/>
                  </a:cubicBezTo>
                  <a:cubicBezTo>
                    <a:pt x="931681" y="460129"/>
                    <a:pt x="931403" y="459795"/>
                    <a:pt x="931124" y="459404"/>
                  </a:cubicBezTo>
                  <a:cubicBezTo>
                    <a:pt x="930845" y="459014"/>
                    <a:pt x="930567" y="458569"/>
                    <a:pt x="930288" y="458179"/>
                  </a:cubicBezTo>
                  <a:cubicBezTo>
                    <a:pt x="856061" y="524604"/>
                    <a:pt x="766231" y="602342"/>
                    <a:pt x="659237" y="679912"/>
                  </a:cubicBezTo>
                  <a:cubicBezTo>
                    <a:pt x="642241" y="692283"/>
                    <a:pt x="624799" y="704598"/>
                    <a:pt x="606911" y="716858"/>
                  </a:cubicBezTo>
                  <a:cubicBezTo>
                    <a:pt x="510171" y="783283"/>
                    <a:pt x="374701" y="834941"/>
                    <a:pt x="263361" y="887380"/>
                  </a:cubicBezTo>
                  <a:lnTo>
                    <a:pt x="263305" y="887380"/>
                  </a:lnTo>
                  <a:cubicBezTo>
                    <a:pt x="236166" y="900141"/>
                    <a:pt x="210421" y="913013"/>
                    <a:pt x="187072" y="926109"/>
                  </a:cubicBezTo>
                  <a:cubicBezTo>
                    <a:pt x="170020" y="935694"/>
                    <a:pt x="153692" y="945167"/>
                    <a:pt x="138145" y="954474"/>
                  </a:cubicBezTo>
                  <a:cubicBezTo>
                    <a:pt x="81750" y="988355"/>
                    <a:pt x="35497" y="1020063"/>
                    <a:pt x="0" y="1046254"/>
                  </a:cubicBezTo>
                  <a:lnTo>
                    <a:pt x="8415" y="1056006"/>
                  </a:lnTo>
                  <a:cubicBezTo>
                    <a:pt x="10254" y="1058179"/>
                    <a:pt x="12928" y="1059350"/>
                    <a:pt x="15715" y="1059350"/>
                  </a:cubicBezTo>
                  <a:cubicBezTo>
                    <a:pt x="17108" y="1059350"/>
                    <a:pt x="18557" y="1059071"/>
                    <a:pt x="19838" y="1058458"/>
                  </a:cubicBezTo>
                  <a:lnTo>
                    <a:pt x="163333" y="989637"/>
                  </a:lnTo>
                  <a:lnTo>
                    <a:pt x="170298" y="986293"/>
                  </a:lnTo>
                  <a:lnTo>
                    <a:pt x="170521" y="986293"/>
                  </a:lnTo>
                  <a:cubicBezTo>
                    <a:pt x="181722" y="983005"/>
                    <a:pt x="336306" y="938313"/>
                    <a:pt x="502090" y="882141"/>
                  </a:cubicBezTo>
                  <a:lnTo>
                    <a:pt x="502146" y="882141"/>
                  </a:lnTo>
                  <a:cubicBezTo>
                    <a:pt x="602174" y="848260"/>
                    <a:pt x="706326" y="810199"/>
                    <a:pt x="785401" y="774479"/>
                  </a:cubicBezTo>
                  <a:lnTo>
                    <a:pt x="802620" y="765953"/>
                  </a:lnTo>
                  <a:cubicBezTo>
                    <a:pt x="812539" y="760547"/>
                    <a:pt x="827920" y="751854"/>
                    <a:pt x="833437" y="747062"/>
                  </a:cubicBezTo>
                  <a:cubicBezTo>
                    <a:pt x="834105" y="746504"/>
                    <a:pt x="834774" y="745891"/>
                    <a:pt x="835443" y="745223"/>
                  </a:cubicBezTo>
                  <a:cubicBezTo>
                    <a:pt x="835833" y="744888"/>
                    <a:pt x="836223" y="744498"/>
                    <a:pt x="836613" y="744164"/>
                  </a:cubicBezTo>
                  <a:cubicBezTo>
                    <a:pt x="838118" y="742715"/>
                    <a:pt x="839678" y="741155"/>
                    <a:pt x="841238" y="739539"/>
                  </a:cubicBezTo>
                  <a:cubicBezTo>
                    <a:pt x="841294" y="739427"/>
                    <a:pt x="841405" y="739372"/>
                    <a:pt x="841461" y="739260"/>
                  </a:cubicBezTo>
                  <a:cubicBezTo>
                    <a:pt x="841573" y="739260"/>
                    <a:pt x="841628" y="739093"/>
                    <a:pt x="841740" y="739037"/>
                  </a:cubicBezTo>
                  <a:cubicBezTo>
                    <a:pt x="841907" y="738814"/>
                    <a:pt x="842130" y="738647"/>
                    <a:pt x="842297" y="738424"/>
                  </a:cubicBezTo>
                  <a:cubicBezTo>
                    <a:pt x="842687" y="738034"/>
                    <a:pt x="843077" y="737588"/>
                    <a:pt x="843467" y="737142"/>
                  </a:cubicBezTo>
                  <a:cubicBezTo>
                    <a:pt x="843579" y="736975"/>
                    <a:pt x="843746" y="736864"/>
                    <a:pt x="843857" y="736697"/>
                  </a:cubicBezTo>
                  <a:lnTo>
                    <a:pt x="843857" y="736697"/>
                  </a:lnTo>
                  <a:cubicBezTo>
                    <a:pt x="844192" y="736306"/>
                    <a:pt x="844582" y="735916"/>
                    <a:pt x="844916" y="735471"/>
                  </a:cubicBezTo>
                  <a:cubicBezTo>
                    <a:pt x="845473" y="734913"/>
                    <a:pt x="845975" y="734300"/>
                    <a:pt x="846476" y="733743"/>
                  </a:cubicBezTo>
                  <a:cubicBezTo>
                    <a:pt x="847870" y="732127"/>
                    <a:pt x="849318" y="730455"/>
                    <a:pt x="850712" y="728728"/>
                  </a:cubicBezTo>
                  <a:cubicBezTo>
                    <a:pt x="851380" y="727948"/>
                    <a:pt x="852049" y="727168"/>
                    <a:pt x="852662" y="726387"/>
                  </a:cubicBezTo>
                  <a:cubicBezTo>
                    <a:pt x="853442" y="725384"/>
                    <a:pt x="854222" y="724437"/>
                    <a:pt x="854947" y="723490"/>
                  </a:cubicBezTo>
                  <a:cubicBezTo>
                    <a:pt x="855950" y="722152"/>
                    <a:pt x="857064" y="720759"/>
                    <a:pt x="858123" y="719366"/>
                  </a:cubicBezTo>
                  <a:cubicBezTo>
                    <a:pt x="858736" y="718641"/>
                    <a:pt x="859293" y="717861"/>
                    <a:pt x="859851" y="717137"/>
                  </a:cubicBezTo>
                  <a:cubicBezTo>
                    <a:pt x="859962" y="716970"/>
                    <a:pt x="860074" y="716858"/>
                    <a:pt x="860074" y="716747"/>
                  </a:cubicBezTo>
                  <a:cubicBezTo>
                    <a:pt x="860129" y="716691"/>
                    <a:pt x="860185" y="716691"/>
                    <a:pt x="860185" y="716635"/>
                  </a:cubicBezTo>
                  <a:cubicBezTo>
                    <a:pt x="860352" y="716468"/>
                    <a:pt x="860464" y="716357"/>
                    <a:pt x="860519" y="716189"/>
                  </a:cubicBezTo>
                  <a:cubicBezTo>
                    <a:pt x="861244" y="715242"/>
                    <a:pt x="861968" y="714183"/>
                    <a:pt x="862748" y="713236"/>
                  </a:cubicBezTo>
                  <a:cubicBezTo>
                    <a:pt x="862748" y="713125"/>
                    <a:pt x="862860" y="713069"/>
                    <a:pt x="862916" y="712957"/>
                  </a:cubicBezTo>
                  <a:cubicBezTo>
                    <a:pt x="863696" y="711843"/>
                    <a:pt x="864532" y="710728"/>
                    <a:pt x="865368" y="709614"/>
                  </a:cubicBezTo>
                  <a:cubicBezTo>
                    <a:pt x="865758" y="709112"/>
                    <a:pt x="866148" y="708555"/>
                    <a:pt x="866538" y="707998"/>
                  </a:cubicBezTo>
                  <a:cubicBezTo>
                    <a:pt x="866928" y="707440"/>
                    <a:pt x="867374" y="706828"/>
                    <a:pt x="867764" y="706215"/>
                  </a:cubicBezTo>
                  <a:cubicBezTo>
                    <a:pt x="869603" y="703651"/>
                    <a:pt x="871442" y="700976"/>
                    <a:pt x="873281" y="698246"/>
                  </a:cubicBezTo>
                  <a:cubicBezTo>
                    <a:pt x="873392" y="698079"/>
                    <a:pt x="873503" y="697967"/>
                    <a:pt x="873615" y="697800"/>
                  </a:cubicBezTo>
                  <a:cubicBezTo>
                    <a:pt x="873671" y="697633"/>
                    <a:pt x="873782" y="697466"/>
                    <a:pt x="873894" y="697298"/>
                  </a:cubicBezTo>
                  <a:cubicBezTo>
                    <a:pt x="874339" y="696685"/>
                    <a:pt x="874729" y="696073"/>
                    <a:pt x="875120" y="695460"/>
                  </a:cubicBezTo>
                  <a:cubicBezTo>
                    <a:pt x="875342" y="695236"/>
                    <a:pt x="875510" y="694958"/>
                    <a:pt x="875677" y="694679"/>
                  </a:cubicBezTo>
                  <a:cubicBezTo>
                    <a:pt x="876568" y="693342"/>
                    <a:pt x="877460" y="692005"/>
                    <a:pt x="878352" y="690667"/>
                  </a:cubicBezTo>
                  <a:cubicBezTo>
                    <a:pt x="879243" y="689330"/>
                    <a:pt x="880135" y="687936"/>
                    <a:pt x="881027" y="686543"/>
                  </a:cubicBezTo>
                  <a:cubicBezTo>
                    <a:pt x="882475" y="684370"/>
                    <a:pt x="883869" y="682141"/>
                    <a:pt x="885317" y="679912"/>
                  </a:cubicBezTo>
                  <a:cubicBezTo>
                    <a:pt x="885652" y="679411"/>
                    <a:pt x="885986" y="678853"/>
                    <a:pt x="886320" y="678352"/>
                  </a:cubicBezTo>
                  <a:cubicBezTo>
                    <a:pt x="887491" y="676457"/>
                    <a:pt x="888717" y="674507"/>
                    <a:pt x="889943" y="672556"/>
                  </a:cubicBezTo>
                  <a:cubicBezTo>
                    <a:pt x="891614" y="669825"/>
                    <a:pt x="893286" y="667095"/>
                    <a:pt x="894958" y="664420"/>
                  </a:cubicBezTo>
                  <a:cubicBezTo>
                    <a:pt x="895237" y="663974"/>
                    <a:pt x="895515" y="663528"/>
                    <a:pt x="895794" y="663027"/>
                  </a:cubicBezTo>
                  <a:cubicBezTo>
                    <a:pt x="896407" y="662024"/>
                    <a:pt x="897020" y="661021"/>
                    <a:pt x="897633" y="660018"/>
                  </a:cubicBezTo>
                  <a:cubicBezTo>
                    <a:pt x="897800" y="659739"/>
                    <a:pt x="897967" y="659405"/>
                    <a:pt x="898190" y="659126"/>
                  </a:cubicBezTo>
                  <a:cubicBezTo>
                    <a:pt x="898636" y="658290"/>
                    <a:pt x="899137" y="657455"/>
                    <a:pt x="899639" y="656618"/>
                  </a:cubicBezTo>
                  <a:cubicBezTo>
                    <a:pt x="900252" y="655671"/>
                    <a:pt x="900809" y="654668"/>
                    <a:pt x="901422" y="653721"/>
                  </a:cubicBezTo>
                  <a:cubicBezTo>
                    <a:pt x="902648" y="651603"/>
                    <a:pt x="903930" y="649430"/>
                    <a:pt x="905212" y="647312"/>
                  </a:cubicBezTo>
                  <a:cubicBezTo>
                    <a:pt x="907218" y="643857"/>
                    <a:pt x="909168" y="640458"/>
                    <a:pt x="911174" y="637003"/>
                  </a:cubicBezTo>
                  <a:cubicBezTo>
                    <a:pt x="912679" y="634384"/>
                    <a:pt x="914183" y="631765"/>
                    <a:pt x="915632" y="629201"/>
                  </a:cubicBezTo>
                  <a:cubicBezTo>
                    <a:pt x="916357" y="627864"/>
                    <a:pt x="917081" y="626582"/>
                    <a:pt x="917806" y="625301"/>
                  </a:cubicBezTo>
                  <a:cubicBezTo>
                    <a:pt x="917917" y="625134"/>
                    <a:pt x="918029" y="624966"/>
                    <a:pt x="918140" y="624799"/>
                  </a:cubicBezTo>
                  <a:cubicBezTo>
                    <a:pt x="918251" y="624520"/>
                    <a:pt x="918419" y="624298"/>
                    <a:pt x="918530" y="624075"/>
                  </a:cubicBezTo>
                  <a:cubicBezTo>
                    <a:pt x="920480" y="620564"/>
                    <a:pt x="922431" y="617109"/>
                    <a:pt x="924270" y="613709"/>
                  </a:cubicBezTo>
                  <a:cubicBezTo>
                    <a:pt x="924938" y="612595"/>
                    <a:pt x="925551" y="611425"/>
                    <a:pt x="926220" y="610254"/>
                  </a:cubicBezTo>
                  <a:cubicBezTo>
                    <a:pt x="927502" y="607858"/>
                    <a:pt x="928784" y="605518"/>
                    <a:pt x="930065" y="603233"/>
                  </a:cubicBezTo>
                  <a:cubicBezTo>
                    <a:pt x="930901" y="601729"/>
                    <a:pt x="931681" y="600224"/>
                    <a:pt x="932462" y="598775"/>
                  </a:cubicBezTo>
                  <a:cubicBezTo>
                    <a:pt x="932796" y="598162"/>
                    <a:pt x="933130" y="597549"/>
                    <a:pt x="933465" y="596992"/>
                  </a:cubicBezTo>
                  <a:cubicBezTo>
                    <a:pt x="934022" y="595933"/>
                    <a:pt x="934579" y="594874"/>
                    <a:pt x="935136" y="593871"/>
                  </a:cubicBezTo>
                  <a:cubicBezTo>
                    <a:pt x="936864" y="590639"/>
                    <a:pt x="938536" y="587463"/>
                    <a:pt x="940207" y="584398"/>
                  </a:cubicBezTo>
                  <a:cubicBezTo>
                    <a:pt x="942102" y="580831"/>
                    <a:pt x="943885" y="577376"/>
                    <a:pt x="945669" y="574033"/>
                  </a:cubicBezTo>
                  <a:cubicBezTo>
                    <a:pt x="945724" y="573921"/>
                    <a:pt x="945780" y="573754"/>
                    <a:pt x="945891" y="573643"/>
                  </a:cubicBezTo>
                  <a:cubicBezTo>
                    <a:pt x="946226" y="572918"/>
                    <a:pt x="946616" y="572194"/>
                    <a:pt x="947006" y="571414"/>
                  </a:cubicBezTo>
                  <a:cubicBezTo>
                    <a:pt x="947396" y="570633"/>
                    <a:pt x="947842" y="569853"/>
                    <a:pt x="948232" y="569129"/>
                  </a:cubicBezTo>
                  <a:cubicBezTo>
                    <a:pt x="948399" y="568850"/>
                    <a:pt x="948511" y="568572"/>
                    <a:pt x="948622" y="568293"/>
                  </a:cubicBezTo>
                  <a:cubicBezTo>
                    <a:pt x="949179" y="567290"/>
                    <a:pt x="949681" y="566287"/>
                    <a:pt x="950182" y="565284"/>
                  </a:cubicBezTo>
                  <a:cubicBezTo>
                    <a:pt x="950350" y="565005"/>
                    <a:pt x="950517" y="564727"/>
                    <a:pt x="950684" y="564392"/>
                  </a:cubicBezTo>
                  <a:lnTo>
                    <a:pt x="951074" y="563668"/>
                  </a:lnTo>
                  <a:lnTo>
                    <a:pt x="951687" y="562386"/>
                  </a:lnTo>
                  <a:cubicBezTo>
                    <a:pt x="952690" y="560491"/>
                    <a:pt x="953637" y="558597"/>
                    <a:pt x="954585" y="556814"/>
                  </a:cubicBezTo>
                  <a:cubicBezTo>
                    <a:pt x="955476" y="555030"/>
                    <a:pt x="956368" y="553303"/>
                    <a:pt x="957204" y="551687"/>
                  </a:cubicBezTo>
                  <a:cubicBezTo>
                    <a:pt x="957482" y="551074"/>
                    <a:pt x="957817" y="550516"/>
                    <a:pt x="958095" y="549959"/>
                  </a:cubicBezTo>
                  <a:cubicBezTo>
                    <a:pt x="958430" y="549235"/>
                    <a:pt x="958764" y="548566"/>
                    <a:pt x="959154" y="547897"/>
                  </a:cubicBezTo>
                  <a:cubicBezTo>
                    <a:pt x="959934" y="546281"/>
                    <a:pt x="960715" y="544721"/>
                    <a:pt x="961495" y="543272"/>
                  </a:cubicBezTo>
                  <a:cubicBezTo>
                    <a:pt x="961550" y="543161"/>
                    <a:pt x="961606" y="542993"/>
                    <a:pt x="961662" y="542882"/>
                  </a:cubicBezTo>
                  <a:cubicBezTo>
                    <a:pt x="962052" y="542158"/>
                    <a:pt x="962386" y="541433"/>
                    <a:pt x="962721" y="540764"/>
                  </a:cubicBezTo>
                  <a:cubicBezTo>
                    <a:pt x="962776" y="540597"/>
                    <a:pt x="962832" y="540430"/>
                    <a:pt x="962944" y="540319"/>
                  </a:cubicBezTo>
                  <a:cubicBezTo>
                    <a:pt x="963501" y="539260"/>
                    <a:pt x="964002" y="538257"/>
                    <a:pt x="964448" y="537309"/>
                  </a:cubicBezTo>
                  <a:cubicBezTo>
                    <a:pt x="964560" y="537142"/>
                    <a:pt x="964615" y="536919"/>
                    <a:pt x="964671" y="536864"/>
                  </a:cubicBezTo>
                  <a:lnTo>
                    <a:pt x="964727" y="536864"/>
                  </a:lnTo>
                  <a:cubicBezTo>
                    <a:pt x="964727" y="536864"/>
                    <a:pt x="964560" y="535136"/>
                    <a:pt x="963947" y="532015"/>
                  </a:cubicBezTo>
                  <a:close/>
                </a:path>
              </a:pathLst>
            </a:custGeom>
            <a:solidFill>
              <a:schemeClr val="accent5">
                <a:alpha val="38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71845B8-B218-2E8E-CB20-1C12B908D4F6}"/>
                </a:ext>
              </a:extLst>
            </p:cNvPr>
            <p:cNvSpPr/>
            <p:nvPr/>
          </p:nvSpPr>
          <p:spPr>
            <a:xfrm>
              <a:off x="8662080" y="4283399"/>
              <a:ext cx="476039" cy="368635"/>
            </a:xfrm>
            <a:custGeom>
              <a:avLst/>
              <a:gdLst>
                <a:gd name="connsiteX0" fmla="*/ 0 w 592533"/>
                <a:gd name="connsiteY0" fmla="*/ 458792 h 458846"/>
                <a:gd name="connsiteX1" fmla="*/ 303595 w 592533"/>
                <a:gd name="connsiteY1" fmla="*/ 132795 h 458846"/>
                <a:gd name="connsiteX2" fmla="*/ 592534 w 592533"/>
                <a:gd name="connsiteY2" fmla="*/ 0 h 458846"/>
                <a:gd name="connsiteX3" fmla="*/ 333631 w 592533"/>
                <a:gd name="connsiteY3" fmla="*/ 154193 h 458846"/>
                <a:gd name="connsiteX4" fmla="*/ 0 w 592533"/>
                <a:gd name="connsiteY4" fmla="*/ 458847 h 45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2533" h="458846">
                  <a:moveTo>
                    <a:pt x="0" y="458792"/>
                  </a:moveTo>
                  <a:cubicBezTo>
                    <a:pt x="0" y="458792"/>
                    <a:pt x="204124" y="226581"/>
                    <a:pt x="303595" y="132795"/>
                  </a:cubicBezTo>
                  <a:cubicBezTo>
                    <a:pt x="403065" y="39008"/>
                    <a:pt x="592534" y="0"/>
                    <a:pt x="592534" y="0"/>
                  </a:cubicBezTo>
                  <a:cubicBezTo>
                    <a:pt x="592534" y="0"/>
                    <a:pt x="394094" y="109278"/>
                    <a:pt x="333631" y="154193"/>
                  </a:cubicBezTo>
                  <a:cubicBezTo>
                    <a:pt x="242965" y="221510"/>
                    <a:pt x="0" y="458847"/>
                    <a:pt x="0" y="458847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D931E8C-920C-B5A9-026C-AB6659FD08D2}"/>
                </a:ext>
              </a:extLst>
            </p:cNvPr>
            <p:cNvSpPr/>
            <p:nvPr/>
          </p:nvSpPr>
          <p:spPr>
            <a:xfrm>
              <a:off x="8876930" y="4280981"/>
              <a:ext cx="327671" cy="248607"/>
            </a:xfrm>
            <a:custGeom>
              <a:avLst/>
              <a:gdLst>
                <a:gd name="connsiteX0" fmla="*/ 407858 w 407857"/>
                <a:gd name="connsiteY0" fmla="*/ 63750 h 309445"/>
                <a:gd name="connsiteX1" fmla="*/ 0 w 407857"/>
                <a:gd name="connsiteY1" fmla="*/ 309446 h 309445"/>
                <a:gd name="connsiteX2" fmla="*/ 389468 w 407857"/>
                <a:gd name="connsiteY2" fmla="*/ 0 h 309445"/>
                <a:gd name="connsiteX3" fmla="*/ 389858 w 407857"/>
                <a:gd name="connsiteY3" fmla="*/ 2117 h 309445"/>
                <a:gd name="connsiteX4" fmla="*/ 407858 w 407857"/>
                <a:gd name="connsiteY4" fmla="*/ 63750 h 30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857" h="309445">
                  <a:moveTo>
                    <a:pt x="407858" y="63750"/>
                  </a:moveTo>
                  <a:lnTo>
                    <a:pt x="0" y="309446"/>
                  </a:lnTo>
                  <a:lnTo>
                    <a:pt x="389468" y="0"/>
                  </a:lnTo>
                  <a:lnTo>
                    <a:pt x="389858" y="2117"/>
                  </a:lnTo>
                  <a:cubicBezTo>
                    <a:pt x="394707" y="27083"/>
                    <a:pt x="401227" y="47534"/>
                    <a:pt x="407858" y="63750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BD0040F-0948-80CF-9539-B0DB8A0F383A}"/>
                </a:ext>
              </a:extLst>
            </p:cNvPr>
            <p:cNvSpPr/>
            <p:nvPr/>
          </p:nvSpPr>
          <p:spPr>
            <a:xfrm>
              <a:off x="9150620" y="3829655"/>
              <a:ext cx="158245" cy="279767"/>
            </a:xfrm>
            <a:custGeom>
              <a:avLst/>
              <a:gdLst>
                <a:gd name="connsiteX0" fmla="*/ 181945 w 196970"/>
                <a:gd name="connsiteY0" fmla="*/ 170465 h 348231"/>
                <a:gd name="connsiteX1" fmla="*/ 50098 w 196970"/>
                <a:gd name="connsiteY1" fmla="*/ 348231 h 348231"/>
                <a:gd name="connsiteX2" fmla="*/ 14600 w 196970"/>
                <a:gd name="connsiteY2" fmla="*/ 316802 h 348231"/>
                <a:gd name="connsiteX3" fmla="*/ 0 w 196970"/>
                <a:gd name="connsiteY3" fmla="*/ 304041 h 348231"/>
                <a:gd name="connsiteX4" fmla="*/ 189245 w 196970"/>
                <a:gd name="connsiteY4" fmla="*/ 5573 h 348231"/>
                <a:gd name="connsiteX5" fmla="*/ 193090 w 196970"/>
                <a:gd name="connsiteY5" fmla="*/ 0 h 348231"/>
                <a:gd name="connsiteX6" fmla="*/ 181945 w 196970"/>
                <a:gd name="connsiteY6" fmla="*/ 170465 h 348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970" h="348231">
                  <a:moveTo>
                    <a:pt x="181945" y="170465"/>
                  </a:moveTo>
                  <a:cubicBezTo>
                    <a:pt x="165060" y="232042"/>
                    <a:pt x="99304" y="302313"/>
                    <a:pt x="50098" y="348231"/>
                  </a:cubicBezTo>
                  <a:cubicBezTo>
                    <a:pt x="38116" y="337420"/>
                    <a:pt x="26135" y="326832"/>
                    <a:pt x="14600" y="316802"/>
                  </a:cubicBezTo>
                  <a:lnTo>
                    <a:pt x="0" y="304041"/>
                  </a:lnTo>
                  <a:cubicBezTo>
                    <a:pt x="28587" y="278072"/>
                    <a:pt x="148955" y="161215"/>
                    <a:pt x="189245" y="5573"/>
                  </a:cubicBezTo>
                  <a:cubicBezTo>
                    <a:pt x="189858" y="3288"/>
                    <a:pt x="191251" y="1337"/>
                    <a:pt x="193090" y="0"/>
                  </a:cubicBezTo>
                  <a:cubicBezTo>
                    <a:pt x="197270" y="29312"/>
                    <a:pt x="202619" y="95347"/>
                    <a:pt x="181945" y="170465"/>
                  </a:cubicBez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6725748-128C-6A3D-7EDC-B18B252B1610}"/>
                </a:ext>
              </a:extLst>
            </p:cNvPr>
            <p:cNvSpPr/>
            <p:nvPr/>
          </p:nvSpPr>
          <p:spPr>
            <a:xfrm>
              <a:off x="10622254" y="2782037"/>
              <a:ext cx="116840" cy="88554"/>
            </a:xfrm>
            <a:custGeom>
              <a:avLst/>
              <a:gdLst>
                <a:gd name="connsiteX0" fmla="*/ 138702 w 145433"/>
                <a:gd name="connsiteY0" fmla="*/ 110226 h 110225"/>
                <a:gd name="connsiteX1" fmla="*/ 0 w 145433"/>
                <a:gd name="connsiteY1" fmla="*/ 0 h 110225"/>
                <a:gd name="connsiteX2" fmla="*/ 120201 w 145433"/>
                <a:gd name="connsiteY2" fmla="*/ 13207 h 110225"/>
                <a:gd name="connsiteX3" fmla="*/ 139983 w 145433"/>
                <a:gd name="connsiteY3" fmla="*/ 13207 h 110225"/>
                <a:gd name="connsiteX4" fmla="*/ 138702 w 145433"/>
                <a:gd name="connsiteY4" fmla="*/ 110226 h 11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433" h="110225">
                  <a:moveTo>
                    <a:pt x="138702" y="110226"/>
                  </a:moveTo>
                  <a:cubicBezTo>
                    <a:pt x="50488" y="103260"/>
                    <a:pt x="0" y="0"/>
                    <a:pt x="0" y="0"/>
                  </a:cubicBezTo>
                  <a:cubicBezTo>
                    <a:pt x="39342" y="9139"/>
                    <a:pt x="79576" y="13653"/>
                    <a:pt x="120201" y="13207"/>
                  </a:cubicBezTo>
                  <a:lnTo>
                    <a:pt x="139983" y="13207"/>
                  </a:lnTo>
                  <a:cubicBezTo>
                    <a:pt x="148899" y="50655"/>
                    <a:pt x="145723" y="83867"/>
                    <a:pt x="138702" y="1102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13EC870-EFFA-B16A-5A03-D550C785AB33}"/>
                </a:ext>
              </a:extLst>
            </p:cNvPr>
            <p:cNvSpPr/>
            <p:nvPr/>
          </p:nvSpPr>
          <p:spPr>
            <a:xfrm>
              <a:off x="10001339" y="4622218"/>
              <a:ext cx="217851" cy="374111"/>
            </a:xfrm>
            <a:custGeom>
              <a:avLst/>
              <a:gdLst>
                <a:gd name="connsiteX0" fmla="*/ 271162 w 271162"/>
                <a:gd name="connsiteY0" fmla="*/ 462637 h 465662"/>
                <a:gd name="connsiteX1" fmla="*/ 183338 w 271162"/>
                <a:gd name="connsiteY1" fmla="*/ 444637 h 465662"/>
                <a:gd name="connsiteX2" fmla="*/ 86487 w 271162"/>
                <a:gd name="connsiteY2" fmla="*/ 245751 h 465662"/>
                <a:gd name="connsiteX3" fmla="*/ 80803 w 271162"/>
                <a:gd name="connsiteY3" fmla="*/ 235386 h 465662"/>
                <a:gd name="connsiteX4" fmla="*/ 61967 w 271162"/>
                <a:gd name="connsiteY4" fmla="*/ 207523 h 465662"/>
                <a:gd name="connsiteX5" fmla="*/ 0 w 271162"/>
                <a:gd name="connsiteY5" fmla="*/ 140541 h 465662"/>
                <a:gd name="connsiteX6" fmla="*/ 68208 w 271162"/>
                <a:gd name="connsiteY6" fmla="*/ 73502 h 465662"/>
                <a:gd name="connsiteX7" fmla="*/ 165562 w 271162"/>
                <a:gd name="connsiteY7" fmla="*/ 0 h 465662"/>
                <a:gd name="connsiteX8" fmla="*/ 203622 w 271162"/>
                <a:gd name="connsiteY8" fmla="*/ 46364 h 465662"/>
                <a:gd name="connsiteX9" fmla="*/ 123879 w 271162"/>
                <a:gd name="connsiteY9" fmla="*/ 143606 h 465662"/>
                <a:gd name="connsiteX10" fmla="*/ 207022 w 271162"/>
                <a:gd name="connsiteY10" fmla="*/ 442742 h 465662"/>
                <a:gd name="connsiteX11" fmla="*/ 207189 w 271162"/>
                <a:gd name="connsiteY11" fmla="*/ 442854 h 465662"/>
                <a:gd name="connsiteX12" fmla="*/ 271162 w 271162"/>
                <a:gd name="connsiteY12" fmla="*/ 462637 h 46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1162" h="465662">
                  <a:moveTo>
                    <a:pt x="271162" y="462637"/>
                  </a:moveTo>
                  <a:cubicBezTo>
                    <a:pt x="236612" y="469992"/>
                    <a:pt x="208693" y="463918"/>
                    <a:pt x="183338" y="444637"/>
                  </a:cubicBezTo>
                  <a:cubicBezTo>
                    <a:pt x="116244" y="393536"/>
                    <a:pt x="123433" y="317805"/>
                    <a:pt x="86487" y="245751"/>
                  </a:cubicBezTo>
                  <a:cubicBezTo>
                    <a:pt x="84648" y="242241"/>
                    <a:pt x="82809" y="238730"/>
                    <a:pt x="80803" y="235386"/>
                  </a:cubicBezTo>
                  <a:cubicBezTo>
                    <a:pt x="75007" y="225356"/>
                    <a:pt x="68654" y="215994"/>
                    <a:pt x="61967" y="207523"/>
                  </a:cubicBezTo>
                  <a:cubicBezTo>
                    <a:pt x="45640" y="186459"/>
                    <a:pt x="19448" y="158707"/>
                    <a:pt x="0" y="140541"/>
                  </a:cubicBezTo>
                  <a:cubicBezTo>
                    <a:pt x="19727" y="118585"/>
                    <a:pt x="42742" y="95849"/>
                    <a:pt x="68208" y="73502"/>
                  </a:cubicBezTo>
                  <a:cubicBezTo>
                    <a:pt x="101477" y="44246"/>
                    <a:pt x="134912" y="19281"/>
                    <a:pt x="165562" y="0"/>
                  </a:cubicBezTo>
                  <a:cubicBezTo>
                    <a:pt x="177989" y="16551"/>
                    <a:pt x="190917" y="32154"/>
                    <a:pt x="203622" y="46364"/>
                  </a:cubicBezTo>
                  <a:cubicBezTo>
                    <a:pt x="179660" y="68041"/>
                    <a:pt x="138367" y="108721"/>
                    <a:pt x="123879" y="143606"/>
                  </a:cubicBezTo>
                  <a:cubicBezTo>
                    <a:pt x="102981" y="193926"/>
                    <a:pt x="161995" y="404515"/>
                    <a:pt x="207022" y="442742"/>
                  </a:cubicBezTo>
                  <a:cubicBezTo>
                    <a:pt x="207077" y="442798"/>
                    <a:pt x="207133" y="442854"/>
                    <a:pt x="207189" y="442854"/>
                  </a:cubicBezTo>
                  <a:cubicBezTo>
                    <a:pt x="226191" y="465367"/>
                    <a:pt x="267373" y="462915"/>
                    <a:pt x="271162" y="4626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6217604-DF25-F3CD-DBAF-A2DBF00FE5E2}"/>
                </a:ext>
              </a:extLst>
            </p:cNvPr>
            <p:cNvSpPr/>
            <p:nvPr/>
          </p:nvSpPr>
          <p:spPr>
            <a:xfrm>
              <a:off x="10479303" y="2676156"/>
              <a:ext cx="53276" cy="59589"/>
            </a:xfrm>
            <a:custGeom>
              <a:avLst/>
              <a:gdLst>
                <a:gd name="connsiteX0" fmla="*/ 66314 w 66313"/>
                <a:gd name="connsiteY0" fmla="*/ 0 h 74171"/>
                <a:gd name="connsiteX1" fmla="*/ 41014 w 66313"/>
                <a:gd name="connsiteY1" fmla="*/ 56339 h 74171"/>
                <a:gd name="connsiteX2" fmla="*/ 33213 w 66313"/>
                <a:gd name="connsiteY2" fmla="*/ 74171 h 74171"/>
                <a:gd name="connsiteX3" fmla="*/ 0 w 66313"/>
                <a:gd name="connsiteY3" fmla="*/ 53385 h 74171"/>
                <a:gd name="connsiteX4" fmla="*/ 66314 w 66313"/>
                <a:gd name="connsiteY4" fmla="*/ 0 h 7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313" h="74171">
                  <a:moveTo>
                    <a:pt x="66314" y="0"/>
                  </a:moveTo>
                  <a:cubicBezTo>
                    <a:pt x="57119" y="19950"/>
                    <a:pt x="48314" y="39844"/>
                    <a:pt x="41014" y="56339"/>
                  </a:cubicBezTo>
                  <a:lnTo>
                    <a:pt x="33213" y="74171"/>
                  </a:lnTo>
                  <a:cubicBezTo>
                    <a:pt x="21956" y="67651"/>
                    <a:pt x="10867" y="60797"/>
                    <a:pt x="0" y="53385"/>
                  </a:cubicBezTo>
                  <a:lnTo>
                    <a:pt x="66314" y="0"/>
                  </a:lnTo>
                  <a:close/>
                </a:path>
              </a:pathLst>
            </a:custGeom>
            <a:solidFill>
              <a:srgbClr val="E7DBE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E72889CA-7F52-2CD6-D980-902DD4200FDD}"/>
                </a:ext>
              </a:extLst>
            </p:cNvPr>
            <p:cNvSpPr/>
            <p:nvPr/>
          </p:nvSpPr>
          <p:spPr>
            <a:xfrm>
              <a:off x="9301781" y="2330058"/>
              <a:ext cx="235311" cy="333398"/>
            </a:xfrm>
            <a:custGeom>
              <a:avLst/>
              <a:gdLst>
                <a:gd name="connsiteX0" fmla="*/ 245550 w 256474"/>
                <a:gd name="connsiteY0" fmla="*/ 216697 h 363382"/>
                <a:gd name="connsiteX1" fmla="*/ 217413 w 256474"/>
                <a:gd name="connsiteY1" fmla="*/ 282113 h 363382"/>
                <a:gd name="connsiteX2" fmla="*/ 212652 w 256474"/>
                <a:gd name="connsiteY2" fmla="*/ 289778 h 363382"/>
                <a:gd name="connsiteX3" fmla="*/ 195274 w 256474"/>
                <a:gd name="connsiteY3" fmla="*/ 295919 h 363382"/>
                <a:gd name="connsiteX4" fmla="*/ 177230 w 256474"/>
                <a:gd name="connsiteY4" fmla="*/ 303727 h 363382"/>
                <a:gd name="connsiteX5" fmla="*/ 174040 w 256474"/>
                <a:gd name="connsiteY5" fmla="*/ 305203 h 363382"/>
                <a:gd name="connsiteX6" fmla="*/ 80106 w 256474"/>
                <a:gd name="connsiteY6" fmla="*/ 363382 h 363382"/>
                <a:gd name="connsiteX7" fmla="*/ 80059 w 256474"/>
                <a:gd name="connsiteY7" fmla="*/ 363382 h 363382"/>
                <a:gd name="connsiteX8" fmla="*/ 76488 w 256474"/>
                <a:gd name="connsiteY8" fmla="*/ 362430 h 363382"/>
                <a:gd name="connsiteX9" fmla="*/ 7025 w 256474"/>
                <a:gd name="connsiteY9" fmla="*/ 279970 h 363382"/>
                <a:gd name="connsiteX10" fmla="*/ 3407 w 256474"/>
                <a:gd name="connsiteY10" fmla="*/ 263878 h 363382"/>
                <a:gd name="connsiteX11" fmla="*/ 10977 w 256474"/>
                <a:gd name="connsiteY11" fmla="*/ 148948 h 363382"/>
                <a:gd name="connsiteX12" fmla="*/ 180039 w 256474"/>
                <a:gd name="connsiteY12" fmla="*/ 3167 h 363382"/>
                <a:gd name="connsiteX13" fmla="*/ 199750 w 256474"/>
                <a:gd name="connsiteY13" fmla="*/ 11879 h 363382"/>
                <a:gd name="connsiteX14" fmla="*/ 245550 w 256474"/>
                <a:gd name="connsiteY14" fmla="*/ 216697 h 36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6474" h="363382">
                  <a:moveTo>
                    <a:pt x="245550" y="216697"/>
                  </a:moveTo>
                  <a:cubicBezTo>
                    <a:pt x="238695" y="240359"/>
                    <a:pt x="229125" y="262497"/>
                    <a:pt x="217413" y="282113"/>
                  </a:cubicBezTo>
                  <a:cubicBezTo>
                    <a:pt x="215889" y="284731"/>
                    <a:pt x="214271" y="287254"/>
                    <a:pt x="212652" y="289778"/>
                  </a:cubicBezTo>
                  <a:cubicBezTo>
                    <a:pt x="206844" y="291825"/>
                    <a:pt x="201035" y="293825"/>
                    <a:pt x="195274" y="295919"/>
                  </a:cubicBezTo>
                  <a:lnTo>
                    <a:pt x="177230" y="303727"/>
                  </a:lnTo>
                  <a:cubicBezTo>
                    <a:pt x="176183" y="304203"/>
                    <a:pt x="175088" y="304727"/>
                    <a:pt x="174040" y="305203"/>
                  </a:cubicBezTo>
                  <a:cubicBezTo>
                    <a:pt x="140428" y="320724"/>
                    <a:pt x="108529" y="340054"/>
                    <a:pt x="80106" y="363382"/>
                  </a:cubicBezTo>
                  <a:lnTo>
                    <a:pt x="80059" y="363382"/>
                  </a:lnTo>
                  <a:cubicBezTo>
                    <a:pt x="78868" y="363097"/>
                    <a:pt x="77678" y="362763"/>
                    <a:pt x="76488" y="362430"/>
                  </a:cubicBezTo>
                  <a:cubicBezTo>
                    <a:pt x="42495" y="352670"/>
                    <a:pt x="18214" y="321581"/>
                    <a:pt x="7025" y="279970"/>
                  </a:cubicBezTo>
                  <a:cubicBezTo>
                    <a:pt x="5645" y="274781"/>
                    <a:pt x="4454" y="269448"/>
                    <a:pt x="3407" y="263878"/>
                  </a:cubicBezTo>
                  <a:cubicBezTo>
                    <a:pt x="-2735" y="229551"/>
                    <a:pt x="-783" y="189511"/>
                    <a:pt x="10977" y="148948"/>
                  </a:cubicBezTo>
                  <a:cubicBezTo>
                    <a:pt x="39495" y="49920"/>
                    <a:pt x="115290" y="-15449"/>
                    <a:pt x="180039" y="3167"/>
                  </a:cubicBezTo>
                  <a:cubicBezTo>
                    <a:pt x="187038" y="5166"/>
                    <a:pt x="193608" y="8118"/>
                    <a:pt x="199750" y="11879"/>
                  </a:cubicBezTo>
                  <a:cubicBezTo>
                    <a:pt x="250407" y="42588"/>
                    <a:pt x="271022" y="128285"/>
                    <a:pt x="245550" y="216697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4F1DB2A7-23B3-5A38-FD63-673644EA79C3}"/>
                </a:ext>
              </a:extLst>
            </p:cNvPr>
            <p:cNvSpPr/>
            <p:nvPr/>
          </p:nvSpPr>
          <p:spPr>
            <a:xfrm>
              <a:off x="9688930" y="2330045"/>
              <a:ext cx="235350" cy="333979"/>
            </a:xfrm>
            <a:custGeom>
              <a:avLst/>
              <a:gdLst>
                <a:gd name="connsiteX0" fmla="*/ 253072 w 256516"/>
                <a:gd name="connsiteY0" fmla="*/ 263892 h 364015"/>
                <a:gd name="connsiteX1" fmla="*/ 249501 w 256516"/>
                <a:gd name="connsiteY1" fmla="*/ 279984 h 364015"/>
                <a:gd name="connsiteX2" fmla="*/ 180086 w 256516"/>
                <a:gd name="connsiteY2" fmla="*/ 362444 h 364015"/>
                <a:gd name="connsiteX3" fmla="*/ 173421 w 256516"/>
                <a:gd name="connsiteY3" fmla="*/ 364015 h 364015"/>
                <a:gd name="connsiteX4" fmla="*/ 131810 w 256516"/>
                <a:gd name="connsiteY4" fmla="*/ 332688 h 364015"/>
                <a:gd name="connsiteX5" fmla="*/ 90389 w 256516"/>
                <a:gd name="connsiteY5" fmla="*/ 309407 h 364015"/>
                <a:gd name="connsiteX6" fmla="*/ 62109 w 256516"/>
                <a:gd name="connsiteY6" fmla="*/ 296886 h 364015"/>
                <a:gd name="connsiteX7" fmla="*/ 44351 w 256516"/>
                <a:gd name="connsiteY7" fmla="*/ 290411 h 364015"/>
                <a:gd name="connsiteX8" fmla="*/ 44303 w 256516"/>
                <a:gd name="connsiteY8" fmla="*/ 290411 h 364015"/>
                <a:gd name="connsiteX9" fmla="*/ 10928 w 256516"/>
                <a:gd name="connsiteY9" fmla="*/ 216758 h 364015"/>
                <a:gd name="connsiteX10" fmla="*/ 76440 w 256516"/>
                <a:gd name="connsiteY10" fmla="*/ 3229 h 364015"/>
                <a:gd name="connsiteX11" fmla="*/ 92103 w 256516"/>
                <a:gd name="connsiteY11" fmla="*/ 324 h 364015"/>
                <a:gd name="connsiteX12" fmla="*/ 176039 w 256516"/>
                <a:gd name="connsiteY12" fmla="*/ 32985 h 364015"/>
                <a:gd name="connsiteX13" fmla="*/ 245597 w 256516"/>
                <a:gd name="connsiteY13" fmla="*/ 149010 h 364015"/>
                <a:gd name="connsiteX14" fmla="*/ 253072 w 256516"/>
                <a:gd name="connsiteY14" fmla="*/ 263940 h 364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6516" h="364015">
                  <a:moveTo>
                    <a:pt x="253072" y="263892"/>
                  </a:moveTo>
                  <a:cubicBezTo>
                    <a:pt x="252120" y="269462"/>
                    <a:pt x="250882" y="274795"/>
                    <a:pt x="249501" y="279984"/>
                  </a:cubicBezTo>
                  <a:cubicBezTo>
                    <a:pt x="238313" y="321595"/>
                    <a:pt x="214079" y="352684"/>
                    <a:pt x="180086" y="362444"/>
                  </a:cubicBezTo>
                  <a:cubicBezTo>
                    <a:pt x="177896" y="363111"/>
                    <a:pt x="175611" y="363635"/>
                    <a:pt x="173421" y="364015"/>
                  </a:cubicBezTo>
                  <a:cubicBezTo>
                    <a:pt x="160423" y="352494"/>
                    <a:pt x="146331" y="342210"/>
                    <a:pt x="131810" y="332688"/>
                  </a:cubicBezTo>
                  <a:cubicBezTo>
                    <a:pt x="118479" y="324166"/>
                    <a:pt x="104672" y="316358"/>
                    <a:pt x="90389" y="309407"/>
                  </a:cubicBezTo>
                  <a:cubicBezTo>
                    <a:pt x="81153" y="304836"/>
                    <a:pt x="71726" y="300694"/>
                    <a:pt x="62109" y="296886"/>
                  </a:cubicBezTo>
                  <a:cubicBezTo>
                    <a:pt x="56205" y="294743"/>
                    <a:pt x="50302" y="292458"/>
                    <a:pt x="44351" y="290411"/>
                  </a:cubicBezTo>
                  <a:cubicBezTo>
                    <a:pt x="44351" y="290411"/>
                    <a:pt x="44336" y="290411"/>
                    <a:pt x="44303" y="290411"/>
                  </a:cubicBezTo>
                  <a:cubicBezTo>
                    <a:pt x="30115" y="268748"/>
                    <a:pt x="18736" y="243753"/>
                    <a:pt x="10928" y="216758"/>
                  </a:cubicBezTo>
                  <a:cubicBezTo>
                    <a:pt x="-17637" y="117682"/>
                    <a:pt x="11738" y="21939"/>
                    <a:pt x="76440" y="3229"/>
                  </a:cubicBezTo>
                  <a:cubicBezTo>
                    <a:pt x="81581" y="1753"/>
                    <a:pt x="86818" y="800"/>
                    <a:pt x="92103" y="324"/>
                  </a:cubicBezTo>
                  <a:cubicBezTo>
                    <a:pt x="119764" y="-2104"/>
                    <a:pt x="148997" y="9132"/>
                    <a:pt x="176039" y="32985"/>
                  </a:cubicBezTo>
                  <a:cubicBezTo>
                    <a:pt x="207271" y="60455"/>
                    <a:pt x="231933" y="101638"/>
                    <a:pt x="245597" y="149010"/>
                  </a:cubicBezTo>
                  <a:cubicBezTo>
                    <a:pt x="257309" y="189573"/>
                    <a:pt x="259261" y="229613"/>
                    <a:pt x="253072" y="263940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F8EF2032-C733-9258-FBAE-B592CE29A9B0}"/>
                </a:ext>
              </a:extLst>
            </p:cNvPr>
            <p:cNvSpPr/>
            <p:nvPr/>
          </p:nvSpPr>
          <p:spPr>
            <a:xfrm>
              <a:off x="9321446" y="2370026"/>
              <a:ext cx="120847" cy="175777"/>
            </a:xfrm>
            <a:custGeom>
              <a:avLst/>
              <a:gdLst>
                <a:gd name="connsiteX0" fmla="*/ 114329 w 131715"/>
                <a:gd name="connsiteY0" fmla="*/ 135285 h 191585"/>
                <a:gd name="connsiteX1" fmla="*/ 71480 w 131715"/>
                <a:gd name="connsiteY1" fmla="*/ 109766 h 191585"/>
                <a:gd name="connsiteX2" fmla="*/ 114329 w 131715"/>
                <a:gd name="connsiteY2" fmla="*/ 84248 h 191585"/>
                <a:gd name="connsiteX3" fmla="*/ 131040 w 131715"/>
                <a:gd name="connsiteY3" fmla="*/ 86247 h 191585"/>
                <a:gd name="connsiteX4" fmla="*/ 93047 w 131715"/>
                <a:gd name="connsiteY4" fmla="*/ 1597 h 191585"/>
                <a:gd name="connsiteX5" fmla="*/ 5874 w 131715"/>
                <a:gd name="connsiteY5" fmla="*/ 78487 h 191585"/>
                <a:gd name="connsiteX6" fmla="*/ 38725 w 131715"/>
                <a:gd name="connsiteY6" fmla="*/ 189989 h 191585"/>
                <a:gd name="connsiteX7" fmla="*/ 117566 w 131715"/>
                <a:gd name="connsiteY7" fmla="*/ 135190 h 191585"/>
                <a:gd name="connsiteX8" fmla="*/ 114329 w 131715"/>
                <a:gd name="connsiteY8" fmla="*/ 135285 h 191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715" h="191585">
                  <a:moveTo>
                    <a:pt x="114329" y="135285"/>
                  </a:moveTo>
                  <a:cubicBezTo>
                    <a:pt x="90667" y="135285"/>
                    <a:pt x="71480" y="123859"/>
                    <a:pt x="71480" y="109766"/>
                  </a:cubicBezTo>
                  <a:cubicBezTo>
                    <a:pt x="71480" y="95674"/>
                    <a:pt x="90667" y="84248"/>
                    <a:pt x="114329" y="84248"/>
                  </a:cubicBezTo>
                  <a:cubicBezTo>
                    <a:pt x="120280" y="84248"/>
                    <a:pt x="125946" y="84962"/>
                    <a:pt x="131040" y="86247"/>
                  </a:cubicBezTo>
                  <a:cubicBezTo>
                    <a:pt x="135134" y="44874"/>
                    <a:pt x="120375" y="9500"/>
                    <a:pt x="93047" y="1597"/>
                  </a:cubicBezTo>
                  <a:cubicBezTo>
                    <a:pt x="59911" y="-7973"/>
                    <a:pt x="20871" y="26449"/>
                    <a:pt x="5874" y="78487"/>
                  </a:cubicBezTo>
                  <a:cubicBezTo>
                    <a:pt x="-9123" y="130477"/>
                    <a:pt x="5588" y="180419"/>
                    <a:pt x="38725" y="189989"/>
                  </a:cubicBezTo>
                  <a:cubicBezTo>
                    <a:pt x="66910" y="198130"/>
                    <a:pt x="99237" y="174420"/>
                    <a:pt x="117566" y="135190"/>
                  </a:cubicBezTo>
                  <a:cubicBezTo>
                    <a:pt x="116471" y="135238"/>
                    <a:pt x="115424" y="135285"/>
                    <a:pt x="114329" y="135285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A01B56E1-B0F3-128C-8066-DF79E13819F2}"/>
                </a:ext>
              </a:extLst>
            </p:cNvPr>
            <p:cNvSpPr/>
            <p:nvPr/>
          </p:nvSpPr>
          <p:spPr>
            <a:xfrm>
              <a:off x="9707546" y="2367022"/>
              <a:ext cx="120533" cy="175754"/>
            </a:xfrm>
            <a:custGeom>
              <a:avLst/>
              <a:gdLst>
                <a:gd name="connsiteX0" fmla="*/ 122946 w 131373"/>
                <a:gd name="connsiteY0" fmla="*/ 128513 h 191560"/>
                <a:gd name="connsiteX1" fmla="*/ 80098 w 131373"/>
                <a:gd name="connsiteY1" fmla="*/ 102995 h 191560"/>
                <a:gd name="connsiteX2" fmla="*/ 122946 w 131373"/>
                <a:gd name="connsiteY2" fmla="*/ 77476 h 191560"/>
                <a:gd name="connsiteX3" fmla="*/ 125613 w 131373"/>
                <a:gd name="connsiteY3" fmla="*/ 77571 h 191560"/>
                <a:gd name="connsiteX4" fmla="*/ 38725 w 131373"/>
                <a:gd name="connsiteY4" fmla="*/ 1586 h 191560"/>
                <a:gd name="connsiteX5" fmla="*/ 5874 w 131373"/>
                <a:gd name="connsiteY5" fmla="*/ 113088 h 191560"/>
                <a:gd name="connsiteX6" fmla="*/ 93047 w 131373"/>
                <a:gd name="connsiteY6" fmla="*/ 189978 h 191560"/>
                <a:gd name="connsiteX7" fmla="*/ 131373 w 131373"/>
                <a:gd name="connsiteY7" fmla="*/ 128085 h 191560"/>
                <a:gd name="connsiteX8" fmla="*/ 122946 w 131373"/>
                <a:gd name="connsiteY8" fmla="*/ 128609 h 19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373" h="191560">
                  <a:moveTo>
                    <a:pt x="122946" y="128513"/>
                  </a:moveTo>
                  <a:cubicBezTo>
                    <a:pt x="99284" y="128513"/>
                    <a:pt x="80098" y="117087"/>
                    <a:pt x="80098" y="102995"/>
                  </a:cubicBezTo>
                  <a:cubicBezTo>
                    <a:pt x="80098" y="88902"/>
                    <a:pt x="99284" y="77476"/>
                    <a:pt x="122946" y="77476"/>
                  </a:cubicBezTo>
                  <a:cubicBezTo>
                    <a:pt x="123851" y="77476"/>
                    <a:pt x="124756" y="77523"/>
                    <a:pt x="125613" y="77571"/>
                  </a:cubicBezTo>
                  <a:cubicBezTo>
                    <a:pt x="110425" y="26057"/>
                    <a:pt x="71671" y="-7889"/>
                    <a:pt x="38725" y="1586"/>
                  </a:cubicBezTo>
                  <a:cubicBezTo>
                    <a:pt x="5588" y="11155"/>
                    <a:pt x="-9123" y="61050"/>
                    <a:pt x="5874" y="113088"/>
                  </a:cubicBezTo>
                  <a:cubicBezTo>
                    <a:pt x="20871" y="165078"/>
                    <a:pt x="59911" y="199500"/>
                    <a:pt x="93047" y="189978"/>
                  </a:cubicBezTo>
                  <a:cubicBezTo>
                    <a:pt x="115186" y="183598"/>
                    <a:pt x="129040" y="159127"/>
                    <a:pt x="131373" y="128085"/>
                  </a:cubicBezTo>
                  <a:cubicBezTo>
                    <a:pt x="128660" y="128418"/>
                    <a:pt x="125803" y="128609"/>
                    <a:pt x="122946" y="128609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60B1F6F7-D0E1-8D3A-616B-AFA6DBF9AAB7}"/>
                </a:ext>
              </a:extLst>
            </p:cNvPr>
            <p:cNvSpPr/>
            <p:nvPr/>
          </p:nvSpPr>
          <p:spPr>
            <a:xfrm>
              <a:off x="9340344" y="2576518"/>
              <a:ext cx="524733" cy="726214"/>
            </a:xfrm>
            <a:custGeom>
              <a:avLst/>
              <a:gdLst>
                <a:gd name="connsiteX0" fmla="*/ 553357 w 571924"/>
                <a:gd name="connsiteY0" fmla="*/ 95377 h 791526"/>
                <a:gd name="connsiteX1" fmla="*/ 550024 w 571924"/>
                <a:gd name="connsiteY1" fmla="*/ 92425 h 791526"/>
                <a:gd name="connsiteX2" fmla="*/ 543978 w 571924"/>
                <a:gd name="connsiteY2" fmla="*/ 87426 h 791526"/>
                <a:gd name="connsiteX3" fmla="*/ 542549 w 571924"/>
                <a:gd name="connsiteY3" fmla="*/ 86236 h 791526"/>
                <a:gd name="connsiteX4" fmla="*/ 535979 w 571924"/>
                <a:gd name="connsiteY4" fmla="*/ 81094 h 791526"/>
                <a:gd name="connsiteX5" fmla="*/ 535456 w 571924"/>
                <a:gd name="connsiteY5" fmla="*/ 80713 h 791526"/>
                <a:gd name="connsiteX6" fmla="*/ 527886 w 571924"/>
                <a:gd name="connsiteY6" fmla="*/ 75095 h 791526"/>
                <a:gd name="connsiteX7" fmla="*/ 527838 w 571924"/>
                <a:gd name="connsiteY7" fmla="*/ 75095 h 791526"/>
                <a:gd name="connsiteX8" fmla="*/ 520220 w 571924"/>
                <a:gd name="connsiteY8" fmla="*/ 69715 h 791526"/>
                <a:gd name="connsiteX9" fmla="*/ 511746 w 571924"/>
                <a:gd name="connsiteY9" fmla="*/ 64049 h 791526"/>
                <a:gd name="connsiteX10" fmla="*/ 510698 w 571924"/>
                <a:gd name="connsiteY10" fmla="*/ 63431 h 791526"/>
                <a:gd name="connsiteX11" fmla="*/ 509842 w 571924"/>
                <a:gd name="connsiteY11" fmla="*/ 62859 h 791526"/>
                <a:gd name="connsiteX12" fmla="*/ 504795 w 571924"/>
                <a:gd name="connsiteY12" fmla="*/ 59765 h 791526"/>
                <a:gd name="connsiteX13" fmla="*/ 504652 w 571924"/>
                <a:gd name="connsiteY13" fmla="*/ 59669 h 791526"/>
                <a:gd name="connsiteX14" fmla="*/ 504652 w 571924"/>
                <a:gd name="connsiteY14" fmla="*/ 59669 h 791526"/>
                <a:gd name="connsiteX15" fmla="*/ 501748 w 571924"/>
                <a:gd name="connsiteY15" fmla="*/ 57860 h 791526"/>
                <a:gd name="connsiteX16" fmla="*/ 501415 w 571924"/>
                <a:gd name="connsiteY16" fmla="*/ 57670 h 791526"/>
                <a:gd name="connsiteX17" fmla="*/ 498558 w 571924"/>
                <a:gd name="connsiteY17" fmla="*/ 55956 h 791526"/>
                <a:gd name="connsiteX18" fmla="*/ 493226 w 571924"/>
                <a:gd name="connsiteY18" fmla="*/ 52909 h 791526"/>
                <a:gd name="connsiteX19" fmla="*/ 492416 w 571924"/>
                <a:gd name="connsiteY19" fmla="*/ 52433 h 791526"/>
                <a:gd name="connsiteX20" fmla="*/ 489703 w 571924"/>
                <a:gd name="connsiteY20" fmla="*/ 50909 h 791526"/>
                <a:gd name="connsiteX21" fmla="*/ 489607 w 571924"/>
                <a:gd name="connsiteY21" fmla="*/ 50862 h 791526"/>
                <a:gd name="connsiteX22" fmla="*/ 481752 w 571924"/>
                <a:gd name="connsiteY22" fmla="*/ 46577 h 791526"/>
                <a:gd name="connsiteX23" fmla="*/ 480609 w 571924"/>
                <a:gd name="connsiteY23" fmla="*/ 46005 h 791526"/>
                <a:gd name="connsiteX24" fmla="*/ 479038 w 571924"/>
                <a:gd name="connsiteY24" fmla="*/ 45196 h 791526"/>
                <a:gd name="connsiteX25" fmla="*/ 470325 w 571924"/>
                <a:gd name="connsiteY25" fmla="*/ 40768 h 791526"/>
                <a:gd name="connsiteX26" fmla="*/ 458375 w 571924"/>
                <a:gd name="connsiteY26" fmla="*/ 35150 h 791526"/>
                <a:gd name="connsiteX27" fmla="*/ 453186 w 571924"/>
                <a:gd name="connsiteY27" fmla="*/ 32865 h 791526"/>
                <a:gd name="connsiteX28" fmla="*/ 451234 w 571924"/>
                <a:gd name="connsiteY28" fmla="*/ 32008 h 791526"/>
                <a:gd name="connsiteX29" fmla="*/ 447044 w 571924"/>
                <a:gd name="connsiteY29" fmla="*/ 30294 h 791526"/>
                <a:gd name="connsiteX30" fmla="*/ 442045 w 571924"/>
                <a:gd name="connsiteY30" fmla="*/ 28247 h 791526"/>
                <a:gd name="connsiteX31" fmla="*/ 424287 w 571924"/>
                <a:gd name="connsiteY31" fmla="*/ 21772 h 791526"/>
                <a:gd name="connsiteX32" fmla="*/ 424239 w 571924"/>
                <a:gd name="connsiteY32" fmla="*/ 21724 h 791526"/>
                <a:gd name="connsiteX33" fmla="*/ 406957 w 571924"/>
                <a:gd name="connsiteY33" fmla="*/ 16344 h 791526"/>
                <a:gd name="connsiteX34" fmla="*/ 406862 w 571924"/>
                <a:gd name="connsiteY34" fmla="*/ 16344 h 791526"/>
                <a:gd name="connsiteX35" fmla="*/ 404767 w 571924"/>
                <a:gd name="connsiteY35" fmla="*/ 15773 h 791526"/>
                <a:gd name="connsiteX36" fmla="*/ 403005 w 571924"/>
                <a:gd name="connsiteY36" fmla="*/ 15297 h 791526"/>
                <a:gd name="connsiteX37" fmla="*/ 385770 w 571924"/>
                <a:gd name="connsiteY37" fmla="*/ 10679 h 791526"/>
                <a:gd name="connsiteX38" fmla="*/ 366441 w 571924"/>
                <a:gd name="connsiteY38" fmla="*/ 6632 h 791526"/>
                <a:gd name="connsiteX39" fmla="*/ 361632 w 571924"/>
                <a:gd name="connsiteY39" fmla="*/ 5680 h 791526"/>
                <a:gd name="connsiteX40" fmla="*/ 356728 w 571924"/>
                <a:gd name="connsiteY40" fmla="*/ 5013 h 791526"/>
                <a:gd name="connsiteX41" fmla="*/ 346968 w 571924"/>
                <a:gd name="connsiteY41" fmla="*/ 3728 h 791526"/>
                <a:gd name="connsiteX42" fmla="*/ 332114 w 571924"/>
                <a:gd name="connsiteY42" fmla="*/ 1871 h 791526"/>
                <a:gd name="connsiteX43" fmla="*/ 327401 w 571924"/>
                <a:gd name="connsiteY43" fmla="*/ 1538 h 791526"/>
                <a:gd name="connsiteX44" fmla="*/ 287932 w 571924"/>
                <a:gd name="connsiteY44" fmla="*/ 205 h 791526"/>
                <a:gd name="connsiteX45" fmla="*/ 268174 w 571924"/>
                <a:gd name="connsiteY45" fmla="*/ 871 h 791526"/>
                <a:gd name="connsiteX46" fmla="*/ 248511 w 571924"/>
                <a:gd name="connsiteY46" fmla="*/ 3061 h 791526"/>
                <a:gd name="connsiteX47" fmla="*/ 238704 w 571924"/>
                <a:gd name="connsiteY47" fmla="*/ 4204 h 791526"/>
                <a:gd name="connsiteX48" fmla="*/ 228991 w 571924"/>
                <a:gd name="connsiteY48" fmla="*/ 5918 h 791526"/>
                <a:gd name="connsiteX49" fmla="*/ 209614 w 571924"/>
                <a:gd name="connsiteY49" fmla="*/ 9727 h 791526"/>
                <a:gd name="connsiteX50" fmla="*/ 208472 w 571924"/>
                <a:gd name="connsiteY50" fmla="*/ 10012 h 791526"/>
                <a:gd name="connsiteX51" fmla="*/ 190618 w 571924"/>
                <a:gd name="connsiteY51" fmla="*/ 14916 h 791526"/>
                <a:gd name="connsiteX52" fmla="*/ 181096 w 571924"/>
                <a:gd name="connsiteY52" fmla="*/ 17535 h 791526"/>
                <a:gd name="connsiteX53" fmla="*/ 175145 w 571924"/>
                <a:gd name="connsiteY53" fmla="*/ 19534 h 791526"/>
                <a:gd name="connsiteX54" fmla="*/ 175145 w 571924"/>
                <a:gd name="connsiteY54" fmla="*/ 19534 h 791526"/>
                <a:gd name="connsiteX55" fmla="*/ 171764 w 571924"/>
                <a:gd name="connsiteY55" fmla="*/ 20725 h 791526"/>
                <a:gd name="connsiteX56" fmla="*/ 170669 w 571924"/>
                <a:gd name="connsiteY56" fmla="*/ 21105 h 791526"/>
                <a:gd name="connsiteX57" fmla="*/ 170622 w 571924"/>
                <a:gd name="connsiteY57" fmla="*/ 21153 h 791526"/>
                <a:gd name="connsiteX58" fmla="*/ 153244 w 571924"/>
                <a:gd name="connsiteY58" fmla="*/ 27295 h 791526"/>
                <a:gd name="connsiteX59" fmla="*/ 135200 w 571924"/>
                <a:gd name="connsiteY59" fmla="*/ 35103 h 791526"/>
                <a:gd name="connsiteX60" fmla="*/ 132010 w 571924"/>
                <a:gd name="connsiteY60" fmla="*/ 36579 h 791526"/>
                <a:gd name="connsiteX61" fmla="*/ 131439 w 571924"/>
                <a:gd name="connsiteY61" fmla="*/ 36864 h 791526"/>
                <a:gd name="connsiteX62" fmla="*/ 130630 w 571924"/>
                <a:gd name="connsiteY62" fmla="*/ 37245 h 791526"/>
                <a:gd name="connsiteX63" fmla="*/ 120774 w 571924"/>
                <a:gd name="connsiteY63" fmla="*/ 41959 h 791526"/>
                <a:gd name="connsiteX64" fmla="*/ 117489 w 571924"/>
                <a:gd name="connsiteY64" fmla="*/ 43577 h 791526"/>
                <a:gd name="connsiteX65" fmla="*/ 107158 w 571924"/>
                <a:gd name="connsiteY65" fmla="*/ 48957 h 791526"/>
                <a:gd name="connsiteX66" fmla="*/ 95589 w 571924"/>
                <a:gd name="connsiteY66" fmla="*/ 55337 h 791526"/>
                <a:gd name="connsiteX67" fmla="*/ 95017 w 571924"/>
                <a:gd name="connsiteY67" fmla="*/ 55670 h 791526"/>
                <a:gd name="connsiteX68" fmla="*/ 94827 w 571924"/>
                <a:gd name="connsiteY68" fmla="*/ 55813 h 791526"/>
                <a:gd name="connsiteX69" fmla="*/ 93113 w 571924"/>
                <a:gd name="connsiteY69" fmla="*/ 56813 h 791526"/>
                <a:gd name="connsiteX70" fmla="*/ 89399 w 571924"/>
                <a:gd name="connsiteY70" fmla="*/ 58955 h 791526"/>
                <a:gd name="connsiteX71" fmla="*/ 83305 w 571924"/>
                <a:gd name="connsiteY71" fmla="*/ 62621 h 791526"/>
                <a:gd name="connsiteX72" fmla="*/ 83305 w 571924"/>
                <a:gd name="connsiteY72" fmla="*/ 62621 h 791526"/>
                <a:gd name="connsiteX73" fmla="*/ 83163 w 571924"/>
                <a:gd name="connsiteY73" fmla="*/ 62764 h 791526"/>
                <a:gd name="connsiteX74" fmla="*/ 81591 w 571924"/>
                <a:gd name="connsiteY74" fmla="*/ 63716 h 791526"/>
                <a:gd name="connsiteX75" fmla="*/ 81544 w 571924"/>
                <a:gd name="connsiteY75" fmla="*/ 63716 h 791526"/>
                <a:gd name="connsiteX76" fmla="*/ 79259 w 571924"/>
                <a:gd name="connsiteY76" fmla="*/ 65240 h 791526"/>
                <a:gd name="connsiteX77" fmla="*/ 79211 w 571924"/>
                <a:gd name="connsiteY77" fmla="*/ 65240 h 791526"/>
                <a:gd name="connsiteX78" fmla="*/ 72974 w 571924"/>
                <a:gd name="connsiteY78" fmla="*/ 69191 h 791526"/>
                <a:gd name="connsiteX79" fmla="*/ 72450 w 571924"/>
                <a:gd name="connsiteY79" fmla="*/ 69572 h 791526"/>
                <a:gd name="connsiteX80" fmla="*/ 69832 w 571924"/>
                <a:gd name="connsiteY80" fmla="*/ 71286 h 791526"/>
                <a:gd name="connsiteX81" fmla="*/ 61976 w 571924"/>
                <a:gd name="connsiteY81" fmla="*/ 76714 h 791526"/>
                <a:gd name="connsiteX82" fmla="*/ 61405 w 571924"/>
                <a:gd name="connsiteY82" fmla="*/ 77095 h 791526"/>
                <a:gd name="connsiteX83" fmla="*/ 58929 w 571924"/>
                <a:gd name="connsiteY83" fmla="*/ 78808 h 791526"/>
                <a:gd name="connsiteX84" fmla="*/ 49693 w 571924"/>
                <a:gd name="connsiteY84" fmla="*/ 85617 h 791526"/>
                <a:gd name="connsiteX85" fmla="*/ 47979 w 571924"/>
                <a:gd name="connsiteY85" fmla="*/ 86902 h 791526"/>
                <a:gd name="connsiteX86" fmla="*/ 41504 w 571924"/>
                <a:gd name="connsiteY86" fmla="*/ 91996 h 791526"/>
                <a:gd name="connsiteX87" fmla="*/ 39123 w 571924"/>
                <a:gd name="connsiteY87" fmla="*/ 93948 h 791526"/>
                <a:gd name="connsiteX88" fmla="*/ 38124 w 571924"/>
                <a:gd name="connsiteY88" fmla="*/ 94758 h 791526"/>
                <a:gd name="connsiteX89" fmla="*/ 38124 w 571924"/>
                <a:gd name="connsiteY89" fmla="*/ 94758 h 791526"/>
                <a:gd name="connsiteX90" fmla="*/ 7225 w 571924"/>
                <a:gd name="connsiteY90" fmla="*/ 122943 h 791526"/>
                <a:gd name="connsiteX91" fmla="*/ 41885 w 571924"/>
                <a:gd name="connsiteY91" fmla="*/ 98043 h 791526"/>
                <a:gd name="connsiteX92" fmla="*/ 42170 w 571924"/>
                <a:gd name="connsiteY92" fmla="*/ 97852 h 791526"/>
                <a:gd name="connsiteX93" fmla="*/ 80354 w 571924"/>
                <a:gd name="connsiteY93" fmla="*/ 74952 h 791526"/>
                <a:gd name="connsiteX94" fmla="*/ 87971 w 571924"/>
                <a:gd name="connsiteY94" fmla="*/ 70905 h 791526"/>
                <a:gd name="connsiteX95" fmla="*/ 88495 w 571924"/>
                <a:gd name="connsiteY95" fmla="*/ 70620 h 791526"/>
                <a:gd name="connsiteX96" fmla="*/ 90209 w 571924"/>
                <a:gd name="connsiteY96" fmla="*/ 69715 h 791526"/>
                <a:gd name="connsiteX97" fmla="*/ 92780 w 571924"/>
                <a:gd name="connsiteY97" fmla="*/ 68382 h 791526"/>
                <a:gd name="connsiteX98" fmla="*/ 94113 w 571924"/>
                <a:gd name="connsiteY98" fmla="*/ 67715 h 791526"/>
                <a:gd name="connsiteX99" fmla="*/ 94303 w 571924"/>
                <a:gd name="connsiteY99" fmla="*/ 67620 h 791526"/>
                <a:gd name="connsiteX100" fmla="*/ 100683 w 571924"/>
                <a:gd name="connsiteY100" fmla="*/ 64430 h 791526"/>
                <a:gd name="connsiteX101" fmla="*/ 140247 w 571924"/>
                <a:gd name="connsiteY101" fmla="*/ 46862 h 791526"/>
                <a:gd name="connsiteX102" fmla="*/ 176525 w 571924"/>
                <a:gd name="connsiteY102" fmla="*/ 34293 h 791526"/>
                <a:gd name="connsiteX103" fmla="*/ 213042 w 571924"/>
                <a:gd name="connsiteY103" fmla="*/ 24914 h 791526"/>
                <a:gd name="connsiteX104" fmla="*/ 216089 w 571924"/>
                <a:gd name="connsiteY104" fmla="*/ 24391 h 791526"/>
                <a:gd name="connsiteX105" fmla="*/ 250511 w 571924"/>
                <a:gd name="connsiteY105" fmla="*/ 18963 h 791526"/>
                <a:gd name="connsiteX106" fmla="*/ 269364 w 571924"/>
                <a:gd name="connsiteY106" fmla="*/ 17011 h 791526"/>
                <a:gd name="connsiteX107" fmla="*/ 288266 w 571924"/>
                <a:gd name="connsiteY107" fmla="*/ 16630 h 791526"/>
                <a:gd name="connsiteX108" fmla="*/ 297073 w 571924"/>
                <a:gd name="connsiteY108" fmla="*/ 16487 h 791526"/>
                <a:gd name="connsiteX109" fmla="*/ 330829 w 571924"/>
                <a:gd name="connsiteY109" fmla="*/ 17916 h 791526"/>
                <a:gd name="connsiteX110" fmla="*/ 360537 w 571924"/>
                <a:gd name="connsiteY110" fmla="*/ 21439 h 791526"/>
                <a:gd name="connsiteX111" fmla="*/ 396197 w 571924"/>
                <a:gd name="connsiteY111" fmla="*/ 28437 h 791526"/>
                <a:gd name="connsiteX112" fmla="*/ 406005 w 571924"/>
                <a:gd name="connsiteY112" fmla="*/ 30913 h 791526"/>
                <a:gd name="connsiteX113" fmla="*/ 437760 w 571924"/>
                <a:gd name="connsiteY113" fmla="*/ 40245 h 791526"/>
                <a:gd name="connsiteX114" fmla="*/ 494226 w 571924"/>
                <a:gd name="connsiteY114" fmla="*/ 63954 h 791526"/>
                <a:gd name="connsiteX115" fmla="*/ 500558 w 571924"/>
                <a:gd name="connsiteY115" fmla="*/ 67192 h 791526"/>
                <a:gd name="connsiteX116" fmla="*/ 506890 w 571924"/>
                <a:gd name="connsiteY116" fmla="*/ 70524 h 791526"/>
                <a:gd name="connsiteX117" fmla="*/ 507699 w 571924"/>
                <a:gd name="connsiteY117" fmla="*/ 70953 h 791526"/>
                <a:gd name="connsiteX118" fmla="*/ 571925 w 571924"/>
                <a:gd name="connsiteY118" fmla="*/ 113421 h 791526"/>
                <a:gd name="connsiteX119" fmla="*/ 553452 w 571924"/>
                <a:gd name="connsiteY119" fmla="*/ 95377 h 791526"/>
                <a:gd name="connsiteX120" fmla="*/ 429762 w 571924"/>
                <a:gd name="connsiteY120" fmla="*/ 465828 h 791526"/>
                <a:gd name="connsiteX121" fmla="*/ 406766 w 571924"/>
                <a:gd name="connsiteY121" fmla="*/ 474255 h 791526"/>
                <a:gd name="connsiteX122" fmla="*/ 383914 w 571924"/>
                <a:gd name="connsiteY122" fmla="*/ 475684 h 791526"/>
                <a:gd name="connsiteX123" fmla="*/ 362061 w 571924"/>
                <a:gd name="connsiteY123" fmla="*/ 468637 h 791526"/>
                <a:gd name="connsiteX124" fmla="*/ 341255 w 571924"/>
                <a:gd name="connsiteY124" fmla="*/ 456259 h 791526"/>
                <a:gd name="connsiteX125" fmla="*/ 321735 w 571924"/>
                <a:gd name="connsiteY125" fmla="*/ 440928 h 791526"/>
                <a:gd name="connsiteX126" fmla="*/ 303882 w 571924"/>
                <a:gd name="connsiteY126" fmla="*/ 423837 h 791526"/>
                <a:gd name="connsiteX127" fmla="*/ 303120 w 571924"/>
                <a:gd name="connsiteY127" fmla="*/ 422980 h 791526"/>
                <a:gd name="connsiteX128" fmla="*/ 303120 w 571924"/>
                <a:gd name="connsiteY128" fmla="*/ 110041 h 791526"/>
                <a:gd name="connsiteX129" fmla="*/ 294931 w 571924"/>
                <a:gd name="connsiteY129" fmla="*/ 101804 h 791526"/>
                <a:gd name="connsiteX130" fmla="*/ 286742 w 571924"/>
                <a:gd name="connsiteY130" fmla="*/ 110041 h 791526"/>
                <a:gd name="connsiteX131" fmla="*/ 286742 w 571924"/>
                <a:gd name="connsiteY131" fmla="*/ 422646 h 791526"/>
                <a:gd name="connsiteX132" fmla="*/ 285028 w 571924"/>
                <a:gd name="connsiteY132" fmla="*/ 424979 h 791526"/>
                <a:gd name="connsiteX133" fmla="*/ 277934 w 571924"/>
                <a:gd name="connsiteY133" fmla="*/ 433597 h 791526"/>
                <a:gd name="connsiteX134" fmla="*/ 277553 w 571924"/>
                <a:gd name="connsiteY134" fmla="*/ 434025 h 791526"/>
                <a:gd name="connsiteX135" fmla="*/ 269650 w 571924"/>
                <a:gd name="connsiteY135" fmla="*/ 442023 h 791526"/>
                <a:gd name="connsiteX136" fmla="*/ 251273 w 571924"/>
                <a:gd name="connsiteY136" fmla="*/ 456783 h 791526"/>
                <a:gd name="connsiteX137" fmla="*/ 208662 w 571924"/>
                <a:gd name="connsiteY137" fmla="*/ 475065 h 791526"/>
                <a:gd name="connsiteX138" fmla="*/ 162338 w 571924"/>
                <a:gd name="connsiteY138" fmla="*/ 470589 h 791526"/>
                <a:gd name="connsiteX139" fmla="*/ 117584 w 571924"/>
                <a:gd name="connsiteY139" fmla="*/ 447546 h 791526"/>
                <a:gd name="connsiteX140" fmla="*/ 157624 w 571924"/>
                <a:gd name="connsiteY140" fmla="*/ 481254 h 791526"/>
                <a:gd name="connsiteX141" fmla="*/ 211090 w 571924"/>
                <a:gd name="connsiteY141" fmla="*/ 493680 h 791526"/>
                <a:gd name="connsiteX142" fmla="*/ 263508 w 571924"/>
                <a:gd name="connsiteY142" fmla="*/ 475969 h 791526"/>
                <a:gd name="connsiteX143" fmla="*/ 271269 w 571924"/>
                <a:gd name="connsiteY143" fmla="*/ 470875 h 791526"/>
                <a:gd name="connsiteX144" fmla="*/ 285647 w 571924"/>
                <a:gd name="connsiteY144" fmla="*/ 459496 h 791526"/>
                <a:gd name="connsiteX145" fmla="*/ 295550 w 571924"/>
                <a:gd name="connsiteY145" fmla="*/ 449831 h 791526"/>
                <a:gd name="connsiteX146" fmla="*/ 295693 w 571924"/>
                <a:gd name="connsiteY146" fmla="*/ 449689 h 791526"/>
                <a:gd name="connsiteX147" fmla="*/ 306167 w 571924"/>
                <a:gd name="connsiteY147" fmla="*/ 459068 h 791526"/>
                <a:gd name="connsiteX148" fmla="*/ 328543 w 571924"/>
                <a:gd name="connsiteY148" fmla="*/ 475446 h 791526"/>
                <a:gd name="connsiteX149" fmla="*/ 353634 w 571924"/>
                <a:gd name="connsiteY149" fmla="*/ 488300 h 791526"/>
                <a:gd name="connsiteX150" fmla="*/ 382390 w 571924"/>
                <a:gd name="connsiteY150" fmla="*/ 494680 h 791526"/>
                <a:gd name="connsiteX151" fmla="*/ 411384 w 571924"/>
                <a:gd name="connsiteY151" fmla="*/ 489538 h 791526"/>
                <a:gd name="connsiteX152" fmla="*/ 435999 w 571924"/>
                <a:gd name="connsiteY152" fmla="*/ 476064 h 791526"/>
                <a:gd name="connsiteX153" fmla="*/ 472087 w 571924"/>
                <a:gd name="connsiteY153" fmla="*/ 436310 h 791526"/>
                <a:gd name="connsiteX154" fmla="*/ 429762 w 571924"/>
                <a:gd name="connsiteY154" fmla="*/ 465828 h 791526"/>
                <a:gd name="connsiteX155" fmla="*/ 46074 w 571924"/>
                <a:gd name="connsiteY155" fmla="*/ 318905 h 791526"/>
                <a:gd name="connsiteX156" fmla="*/ 30935 w 571924"/>
                <a:gd name="connsiteY156" fmla="*/ 255441 h 791526"/>
                <a:gd name="connsiteX157" fmla="*/ 29506 w 571924"/>
                <a:gd name="connsiteY157" fmla="*/ 248252 h 791526"/>
                <a:gd name="connsiteX158" fmla="*/ 28126 w 571924"/>
                <a:gd name="connsiteY158" fmla="*/ 241063 h 791526"/>
                <a:gd name="connsiteX159" fmla="*/ 17413 w 571924"/>
                <a:gd name="connsiteY159" fmla="*/ 169934 h 791526"/>
                <a:gd name="connsiteX160" fmla="*/ 7749 w 571924"/>
                <a:gd name="connsiteY160" fmla="*/ 194643 h 791526"/>
                <a:gd name="connsiteX161" fmla="*/ 3178 w 571924"/>
                <a:gd name="connsiteY161" fmla="*/ 212497 h 791526"/>
                <a:gd name="connsiteX162" fmla="*/ 83 w 571924"/>
                <a:gd name="connsiteY162" fmla="*/ 250156 h 791526"/>
                <a:gd name="connsiteX163" fmla="*/ 417 w 571924"/>
                <a:gd name="connsiteY163" fmla="*/ 257393 h 791526"/>
                <a:gd name="connsiteX164" fmla="*/ 1131 w 571924"/>
                <a:gd name="connsiteY164" fmla="*/ 264487 h 791526"/>
                <a:gd name="connsiteX165" fmla="*/ 38695 w 571924"/>
                <a:gd name="connsiteY165" fmla="*/ 359230 h 791526"/>
                <a:gd name="connsiteX166" fmla="*/ 72736 w 571924"/>
                <a:gd name="connsiteY166" fmla="*/ 399079 h 791526"/>
                <a:gd name="connsiteX167" fmla="*/ 72879 w 571924"/>
                <a:gd name="connsiteY167" fmla="*/ 399222 h 791526"/>
                <a:gd name="connsiteX168" fmla="*/ 46074 w 571924"/>
                <a:gd name="connsiteY168" fmla="*/ 318905 h 791526"/>
                <a:gd name="connsiteX169" fmla="*/ 169765 w 571924"/>
                <a:gd name="connsiteY169" fmla="*/ 727873 h 791526"/>
                <a:gd name="connsiteX170" fmla="*/ 163528 w 571924"/>
                <a:gd name="connsiteY170" fmla="*/ 717827 h 791526"/>
                <a:gd name="connsiteX171" fmla="*/ 163528 w 571924"/>
                <a:gd name="connsiteY171" fmla="*/ 717827 h 791526"/>
                <a:gd name="connsiteX172" fmla="*/ 117775 w 571924"/>
                <a:gd name="connsiteY172" fmla="*/ 623988 h 791526"/>
                <a:gd name="connsiteX173" fmla="*/ 117632 w 571924"/>
                <a:gd name="connsiteY173" fmla="*/ 623655 h 791526"/>
                <a:gd name="connsiteX174" fmla="*/ 117632 w 571924"/>
                <a:gd name="connsiteY174" fmla="*/ 623512 h 791526"/>
                <a:gd name="connsiteX175" fmla="*/ 121774 w 571924"/>
                <a:gd name="connsiteY175" fmla="*/ 679215 h 791526"/>
                <a:gd name="connsiteX176" fmla="*/ 121774 w 571924"/>
                <a:gd name="connsiteY176" fmla="*/ 679215 h 791526"/>
                <a:gd name="connsiteX177" fmla="*/ 131582 w 571924"/>
                <a:gd name="connsiteY177" fmla="*/ 723683 h 791526"/>
                <a:gd name="connsiteX178" fmla="*/ 139866 w 571924"/>
                <a:gd name="connsiteY178" fmla="*/ 731300 h 791526"/>
                <a:gd name="connsiteX179" fmla="*/ 143103 w 571924"/>
                <a:gd name="connsiteY179" fmla="*/ 734205 h 791526"/>
                <a:gd name="connsiteX180" fmla="*/ 143913 w 571924"/>
                <a:gd name="connsiteY180" fmla="*/ 734919 h 791526"/>
                <a:gd name="connsiteX181" fmla="*/ 144008 w 571924"/>
                <a:gd name="connsiteY181" fmla="*/ 735014 h 791526"/>
                <a:gd name="connsiteX182" fmla="*/ 150150 w 571924"/>
                <a:gd name="connsiteY182" fmla="*/ 740394 h 791526"/>
                <a:gd name="connsiteX183" fmla="*/ 150483 w 571924"/>
                <a:gd name="connsiteY183" fmla="*/ 740727 h 791526"/>
                <a:gd name="connsiteX184" fmla="*/ 150816 w 571924"/>
                <a:gd name="connsiteY184" fmla="*/ 741013 h 791526"/>
                <a:gd name="connsiteX185" fmla="*/ 151387 w 571924"/>
                <a:gd name="connsiteY185" fmla="*/ 741489 h 791526"/>
                <a:gd name="connsiteX186" fmla="*/ 160671 w 571924"/>
                <a:gd name="connsiteY186" fmla="*/ 749345 h 791526"/>
                <a:gd name="connsiteX187" fmla="*/ 161957 w 571924"/>
                <a:gd name="connsiteY187" fmla="*/ 750392 h 791526"/>
                <a:gd name="connsiteX188" fmla="*/ 168432 w 571924"/>
                <a:gd name="connsiteY188" fmla="*/ 755677 h 791526"/>
                <a:gd name="connsiteX189" fmla="*/ 169574 w 571924"/>
                <a:gd name="connsiteY189" fmla="*/ 756581 h 791526"/>
                <a:gd name="connsiteX190" fmla="*/ 171526 w 571924"/>
                <a:gd name="connsiteY190" fmla="*/ 758200 h 791526"/>
                <a:gd name="connsiteX191" fmla="*/ 171574 w 571924"/>
                <a:gd name="connsiteY191" fmla="*/ 758200 h 791526"/>
                <a:gd name="connsiteX192" fmla="*/ 188047 w 571924"/>
                <a:gd name="connsiteY192" fmla="*/ 770912 h 791526"/>
                <a:gd name="connsiteX193" fmla="*/ 193760 w 571924"/>
                <a:gd name="connsiteY193" fmla="*/ 775102 h 791526"/>
                <a:gd name="connsiteX194" fmla="*/ 199521 w 571924"/>
                <a:gd name="connsiteY194" fmla="*/ 779244 h 791526"/>
                <a:gd name="connsiteX195" fmla="*/ 204234 w 571924"/>
                <a:gd name="connsiteY195" fmla="*/ 782576 h 791526"/>
                <a:gd name="connsiteX196" fmla="*/ 205424 w 571924"/>
                <a:gd name="connsiteY196" fmla="*/ 783386 h 791526"/>
                <a:gd name="connsiteX197" fmla="*/ 205520 w 571924"/>
                <a:gd name="connsiteY197" fmla="*/ 783481 h 791526"/>
                <a:gd name="connsiteX198" fmla="*/ 205615 w 571924"/>
                <a:gd name="connsiteY198" fmla="*/ 783528 h 791526"/>
                <a:gd name="connsiteX199" fmla="*/ 211471 w 571924"/>
                <a:gd name="connsiteY199" fmla="*/ 787575 h 791526"/>
                <a:gd name="connsiteX200" fmla="*/ 217375 w 571924"/>
                <a:gd name="connsiteY200" fmla="*/ 791527 h 791526"/>
                <a:gd name="connsiteX201" fmla="*/ 217375 w 571924"/>
                <a:gd name="connsiteY201" fmla="*/ 791527 h 791526"/>
                <a:gd name="connsiteX202" fmla="*/ 169812 w 571924"/>
                <a:gd name="connsiteY202" fmla="*/ 727873 h 79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</a:cxnLst>
              <a:rect l="l" t="t" r="r" b="b"/>
              <a:pathLst>
                <a:path w="571924" h="791526">
                  <a:moveTo>
                    <a:pt x="553357" y="95377"/>
                  </a:moveTo>
                  <a:cubicBezTo>
                    <a:pt x="552262" y="94377"/>
                    <a:pt x="551119" y="93425"/>
                    <a:pt x="550024" y="92425"/>
                  </a:cubicBezTo>
                  <a:cubicBezTo>
                    <a:pt x="548025" y="90711"/>
                    <a:pt x="546025" y="89045"/>
                    <a:pt x="543978" y="87426"/>
                  </a:cubicBezTo>
                  <a:cubicBezTo>
                    <a:pt x="543502" y="86997"/>
                    <a:pt x="543026" y="86616"/>
                    <a:pt x="542549" y="86236"/>
                  </a:cubicBezTo>
                  <a:cubicBezTo>
                    <a:pt x="540407" y="84474"/>
                    <a:pt x="538217" y="82760"/>
                    <a:pt x="535979" y="81094"/>
                  </a:cubicBezTo>
                  <a:cubicBezTo>
                    <a:pt x="535836" y="80951"/>
                    <a:pt x="535646" y="80856"/>
                    <a:pt x="535456" y="80713"/>
                  </a:cubicBezTo>
                  <a:cubicBezTo>
                    <a:pt x="532980" y="78808"/>
                    <a:pt x="530457" y="76952"/>
                    <a:pt x="527886" y="75095"/>
                  </a:cubicBezTo>
                  <a:lnTo>
                    <a:pt x="527838" y="75095"/>
                  </a:lnTo>
                  <a:cubicBezTo>
                    <a:pt x="525315" y="73286"/>
                    <a:pt x="522791" y="71477"/>
                    <a:pt x="520220" y="69715"/>
                  </a:cubicBezTo>
                  <a:cubicBezTo>
                    <a:pt x="517411" y="67811"/>
                    <a:pt x="514603" y="65906"/>
                    <a:pt x="511746" y="64049"/>
                  </a:cubicBezTo>
                  <a:cubicBezTo>
                    <a:pt x="511413" y="63811"/>
                    <a:pt x="511032" y="63621"/>
                    <a:pt x="510698" y="63431"/>
                  </a:cubicBezTo>
                  <a:cubicBezTo>
                    <a:pt x="510413" y="63240"/>
                    <a:pt x="510127" y="63050"/>
                    <a:pt x="509842" y="62859"/>
                  </a:cubicBezTo>
                  <a:cubicBezTo>
                    <a:pt x="508175" y="61812"/>
                    <a:pt x="506509" y="60764"/>
                    <a:pt x="504795" y="59765"/>
                  </a:cubicBezTo>
                  <a:cubicBezTo>
                    <a:pt x="504747" y="59765"/>
                    <a:pt x="504700" y="59765"/>
                    <a:pt x="504652" y="59669"/>
                  </a:cubicBezTo>
                  <a:lnTo>
                    <a:pt x="504652" y="59669"/>
                  </a:lnTo>
                  <a:cubicBezTo>
                    <a:pt x="503700" y="59003"/>
                    <a:pt x="502700" y="58431"/>
                    <a:pt x="501748" y="57860"/>
                  </a:cubicBezTo>
                  <a:cubicBezTo>
                    <a:pt x="501653" y="57765"/>
                    <a:pt x="501510" y="57717"/>
                    <a:pt x="501415" y="57670"/>
                  </a:cubicBezTo>
                  <a:lnTo>
                    <a:pt x="498558" y="55956"/>
                  </a:lnTo>
                  <a:cubicBezTo>
                    <a:pt x="496796" y="54908"/>
                    <a:pt x="494987" y="53909"/>
                    <a:pt x="493226" y="52909"/>
                  </a:cubicBezTo>
                  <a:cubicBezTo>
                    <a:pt x="492940" y="52718"/>
                    <a:pt x="492702" y="52576"/>
                    <a:pt x="492416" y="52433"/>
                  </a:cubicBezTo>
                  <a:cubicBezTo>
                    <a:pt x="491512" y="51909"/>
                    <a:pt x="490607" y="51385"/>
                    <a:pt x="489703" y="50909"/>
                  </a:cubicBezTo>
                  <a:cubicBezTo>
                    <a:pt x="489655" y="50909"/>
                    <a:pt x="489655" y="50862"/>
                    <a:pt x="489607" y="50862"/>
                  </a:cubicBezTo>
                  <a:cubicBezTo>
                    <a:pt x="486989" y="49386"/>
                    <a:pt x="484418" y="47957"/>
                    <a:pt x="481752" y="46577"/>
                  </a:cubicBezTo>
                  <a:cubicBezTo>
                    <a:pt x="481371" y="46339"/>
                    <a:pt x="480990" y="46148"/>
                    <a:pt x="480609" y="46005"/>
                  </a:cubicBezTo>
                  <a:cubicBezTo>
                    <a:pt x="480085" y="45720"/>
                    <a:pt x="479562" y="45434"/>
                    <a:pt x="479038" y="45196"/>
                  </a:cubicBezTo>
                  <a:cubicBezTo>
                    <a:pt x="476181" y="43672"/>
                    <a:pt x="473277" y="42197"/>
                    <a:pt x="470325" y="40768"/>
                  </a:cubicBezTo>
                  <a:cubicBezTo>
                    <a:pt x="466374" y="38816"/>
                    <a:pt x="462375" y="36959"/>
                    <a:pt x="458375" y="35150"/>
                  </a:cubicBezTo>
                  <a:cubicBezTo>
                    <a:pt x="456661" y="34389"/>
                    <a:pt x="454947" y="33579"/>
                    <a:pt x="453186" y="32865"/>
                  </a:cubicBezTo>
                  <a:cubicBezTo>
                    <a:pt x="452519" y="32579"/>
                    <a:pt x="451900" y="32294"/>
                    <a:pt x="451234" y="32008"/>
                  </a:cubicBezTo>
                  <a:cubicBezTo>
                    <a:pt x="449853" y="31437"/>
                    <a:pt x="448473" y="30865"/>
                    <a:pt x="447044" y="30294"/>
                  </a:cubicBezTo>
                  <a:cubicBezTo>
                    <a:pt x="445378" y="29580"/>
                    <a:pt x="443712" y="28913"/>
                    <a:pt x="442045" y="28247"/>
                  </a:cubicBezTo>
                  <a:cubicBezTo>
                    <a:pt x="436142" y="26104"/>
                    <a:pt x="430238" y="23819"/>
                    <a:pt x="424287" y="21772"/>
                  </a:cubicBezTo>
                  <a:cubicBezTo>
                    <a:pt x="424287" y="21772"/>
                    <a:pt x="424272" y="21756"/>
                    <a:pt x="424239" y="21724"/>
                  </a:cubicBezTo>
                  <a:cubicBezTo>
                    <a:pt x="418526" y="19725"/>
                    <a:pt x="412813" y="17868"/>
                    <a:pt x="406957" y="16344"/>
                  </a:cubicBezTo>
                  <a:lnTo>
                    <a:pt x="406862" y="16344"/>
                  </a:lnTo>
                  <a:cubicBezTo>
                    <a:pt x="406147" y="16106"/>
                    <a:pt x="405481" y="15964"/>
                    <a:pt x="404767" y="15773"/>
                  </a:cubicBezTo>
                  <a:cubicBezTo>
                    <a:pt x="404195" y="15630"/>
                    <a:pt x="403576" y="15440"/>
                    <a:pt x="403005" y="15297"/>
                  </a:cubicBezTo>
                  <a:cubicBezTo>
                    <a:pt x="397244" y="13726"/>
                    <a:pt x="391579" y="11822"/>
                    <a:pt x="385770" y="10679"/>
                  </a:cubicBezTo>
                  <a:lnTo>
                    <a:pt x="366441" y="6632"/>
                  </a:lnTo>
                  <a:lnTo>
                    <a:pt x="361632" y="5680"/>
                  </a:lnTo>
                  <a:lnTo>
                    <a:pt x="356728" y="5013"/>
                  </a:lnTo>
                  <a:lnTo>
                    <a:pt x="346968" y="3728"/>
                  </a:lnTo>
                  <a:cubicBezTo>
                    <a:pt x="341969" y="3204"/>
                    <a:pt x="337066" y="2347"/>
                    <a:pt x="332114" y="1871"/>
                  </a:cubicBezTo>
                  <a:cubicBezTo>
                    <a:pt x="330543" y="1728"/>
                    <a:pt x="328972" y="1585"/>
                    <a:pt x="327401" y="1538"/>
                  </a:cubicBezTo>
                  <a:cubicBezTo>
                    <a:pt x="314260" y="1014"/>
                    <a:pt x="301168" y="-557"/>
                    <a:pt x="287932" y="205"/>
                  </a:cubicBezTo>
                  <a:lnTo>
                    <a:pt x="268174" y="871"/>
                  </a:lnTo>
                  <a:lnTo>
                    <a:pt x="248511" y="3061"/>
                  </a:lnTo>
                  <a:lnTo>
                    <a:pt x="238704" y="4204"/>
                  </a:lnTo>
                  <a:cubicBezTo>
                    <a:pt x="235466" y="4585"/>
                    <a:pt x="232229" y="5347"/>
                    <a:pt x="228991" y="5918"/>
                  </a:cubicBezTo>
                  <a:lnTo>
                    <a:pt x="209614" y="9727"/>
                  </a:lnTo>
                  <a:cubicBezTo>
                    <a:pt x="209233" y="9822"/>
                    <a:pt x="208852" y="9917"/>
                    <a:pt x="208472" y="10012"/>
                  </a:cubicBezTo>
                  <a:cubicBezTo>
                    <a:pt x="202425" y="11488"/>
                    <a:pt x="196521" y="13297"/>
                    <a:pt x="190618" y="14916"/>
                  </a:cubicBezTo>
                  <a:lnTo>
                    <a:pt x="181096" y="17535"/>
                  </a:lnTo>
                  <a:cubicBezTo>
                    <a:pt x="179096" y="18154"/>
                    <a:pt x="177144" y="18868"/>
                    <a:pt x="175145" y="19534"/>
                  </a:cubicBezTo>
                  <a:lnTo>
                    <a:pt x="175145" y="19534"/>
                  </a:lnTo>
                  <a:cubicBezTo>
                    <a:pt x="174050" y="19963"/>
                    <a:pt x="172907" y="20344"/>
                    <a:pt x="171764" y="20725"/>
                  </a:cubicBezTo>
                  <a:cubicBezTo>
                    <a:pt x="171383" y="20867"/>
                    <a:pt x="171050" y="21010"/>
                    <a:pt x="170669" y="21105"/>
                  </a:cubicBezTo>
                  <a:cubicBezTo>
                    <a:pt x="170622" y="21105"/>
                    <a:pt x="170622" y="21153"/>
                    <a:pt x="170622" y="21153"/>
                  </a:cubicBezTo>
                  <a:cubicBezTo>
                    <a:pt x="164813" y="23200"/>
                    <a:pt x="159005" y="25200"/>
                    <a:pt x="153244" y="27295"/>
                  </a:cubicBezTo>
                  <a:lnTo>
                    <a:pt x="135200" y="35103"/>
                  </a:lnTo>
                  <a:cubicBezTo>
                    <a:pt x="134153" y="35579"/>
                    <a:pt x="133058" y="36102"/>
                    <a:pt x="132010" y="36579"/>
                  </a:cubicBezTo>
                  <a:cubicBezTo>
                    <a:pt x="131820" y="36674"/>
                    <a:pt x="131629" y="36721"/>
                    <a:pt x="131439" y="36864"/>
                  </a:cubicBezTo>
                  <a:cubicBezTo>
                    <a:pt x="131153" y="37007"/>
                    <a:pt x="130915" y="37102"/>
                    <a:pt x="130630" y="37245"/>
                  </a:cubicBezTo>
                  <a:cubicBezTo>
                    <a:pt x="127297" y="38769"/>
                    <a:pt x="124012" y="40340"/>
                    <a:pt x="120774" y="41959"/>
                  </a:cubicBezTo>
                  <a:cubicBezTo>
                    <a:pt x="119679" y="42482"/>
                    <a:pt x="118584" y="43006"/>
                    <a:pt x="117489" y="43577"/>
                  </a:cubicBezTo>
                  <a:cubicBezTo>
                    <a:pt x="114014" y="45339"/>
                    <a:pt x="110586" y="47100"/>
                    <a:pt x="107158" y="48957"/>
                  </a:cubicBezTo>
                  <a:cubicBezTo>
                    <a:pt x="103254" y="51004"/>
                    <a:pt x="99397" y="53147"/>
                    <a:pt x="95589" y="55337"/>
                  </a:cubicBezTo>
                  <a:cubicBezTo>
                    <a:pt x="95398" y="55432"/>
                    <a:pt x="95208" y="55527"/>
                    <a:pt x="95017" y="55670"/>
                  </a:cubicBezTo>
                  <a:cubicBezTo>
                    <a:pt x="95017" y="55670"/>
                    <a:pt x="94875" y="55765"/>
                    <a:pt x="94827" y="55813"/>
                  </a:cubicBezTo>
                  <a:cubicBezTo>
                    <a:pt x="94256" y="56146"/>
                    <a:pt x="93684" y="56432"/>
                    <a:pt x="93113" y="56813"/>
                  </a:cubicBezTo>
                  <a:cubicBezTo>
                    <a:pt x="91875" y="57479"/>
                    <a:pt x="90637" y="58193"/>
                    <a:pt x="89399" y="58955"/>
                  </a:cubicBezTo>
                  <a:cubicBezTo>
                    <a:pt x="87352" y="60145"/>
                    <a:pt x="85305" y="61383"/>
                    <a:pt x="83305" y="62621"/>
                  </a:cubicBezTo>
                  <a:lnTo>
                    <a:pt x="83305" y="62621"/>
                  </a:lnTo>
                  <a:lnTo>
                    <a:pt x="83163" y="62764"/>
                  </a:lnTo>
                  <a:cubicBezTo>
                    <a:pt x="82639" y="63050"/>
                    <a:pt x="82115" y="63383"/>
                    <a:pt x="81591" y="63716"/>
                  </a:cubicBezTo>
                  <a:lnTo>
                    <a:pt x="81544" y="63716"/>
                  </a:lnTo>
                  <a:cubicBezTo>
                    <a:pt x="80782" y="64192"/>
                    <a:pt x="80020" y="64668"/>
                    <a:pt x="79259" y="65240"/>
                  </a:cubicBezTo>
                  <a:lnTo>
                    <a:pt x="79211" y="65240"/>
                  </a:lnTo>
                  <a:cubicBezTo>
                    <a:pt x="77116" y="66525"/>
                    <a:pt x="75021" y="67858"/>
                    <a:pt x="72974" y="69191"/>
                  </a:cubicBezTo>
                  <a:cubicBezTo>
                    <a:pt x="72784" y="69334"/>
                    <a:pt x="72641" y="69477"/>
                    <a:pt x="72450" y="69572"/>
                  </a:cubicBezTo>
                  <a:cubicBezTo>
                    <a:pt x="71546" y="70096"/>
                    <a:pt x="70689" y="70715"/>
                    <a:pt x="69832" y="71286"/>
                  </a:cubicBezTo>
                  <a:cubicBezTo>
                    <a:pt x="67166" y="73048"/>
                    <a:pt x="64547" y="74857"/>
                    <a:pt x="61976" y="76714"/>
                  </a:cubicBezTo>
                  <a:cubicBezTo>
                    <a:pt x="61786" y="76809"/>
                    <a:pt x="61595" y="76952"/>
                    <a:pt x="61405" y="77095"/>
                  </a:cubicBezTo>
                  <a:cubicBezTo>
                    <a:pt x="60548" y="77618"/>
                    <a:pt x="59739" y="78237"/>
                    <a:pt x="58929" y="78808"/>
                  </a:cubicBezTo>
                  <a:cubicBezTo>
                    <a:pt x="55787" y="81046"/>
                    <a:pt x="52740" y="83331"/>
                    <a:pt x="49693" y="85617"/>
                  </a:cubicBezTo>
                  <a:cubicBezTo>
                    <a:pt x="49074" y="86045"/>
                    <a:pt x="48503" y="86474"/>
                    <a:pt x="47979" y="86902"/>
                  </a:cubicBezTo>
                  <a:cubicBezTo>
                    <a:pt x="45789" y="88568"/>
                    <a:pt x="43646" y="90235"/>
                    <a:pt x="41504" y="91996"/>
                  </a:cubicBezTo>
                  <a:cubicBezTo>
                    <a:pt x="40695" y="92615"/>
                    <a:pt x="39885" y="93234"/>
                    <a:pt x="39123" y="93948"/>
                  </a:cubicBezTo>
                  <a:cubicBezTo>
                    <a:pt x="38790" y="94234"/>
                    <a:pt x="38457" y="94472"/>
                    <a:pt x="38124" y="94758"/>
                  </a:cubicBezTo>
                  <a:lnTo>
                    <a:pt x="38124" y="94758"/>
                  </a:lnTo>
                  <a:cubicBezTo>
                    <a:pt x="27316" y="103566"/>
                    <a:pt x="16985" y="112992"/>
                    <a:pt x="7225" y="122943"/>
                  </a:cubicBezTo>
                  <a:cubicBezTo>
                    <a:pt x="18461" y="114135"/>
                    <a:pt x="30030" y="105803"/>
                    <a:pt x="41885" y="98043"/>
                  </a:cubicBezTo>
                  <a:cubicBezTo>
                    <a:pt x="41980" y="97948"/>
                    <a:pt x="42075" y="97852"/>
                    <a:pt x="42170" y="97852"/>
                  </a:cubicBezTo>
                  <a:cubicBezTo>
                    <a:pt x="54597" y="89663"/>
                    <a:pt x="67356" y="82046"/>
                    <a:pt x="80354" y="74952"/>
                  </a:cubicBezTo>
                  <a:cubicBezTo>
                    <a:pt x="82877" y="73571"/>
                    <a:pt x="85400" y="72191"/>
                    <a:pt x="87971" y="70905"/>
                  </a:cubicBezTo>
                  <a:cubicBezTo>
                    <a:pt x="88162" y="70810"/>
                    <a:pt x="88304" y="70715"/>
                    <a:pt x="88495" y="70620"/>
                  </a:cubicBezTo>
                  <a:cubicBezTo>
                    <a:pt x="89066" y="70334"/>
                    <a:pt x="89637" y="70001"/>
                    <a:pt x="90209" y="69715"/>
                  </a:cubicBezTo>
                  <a:cubicBezTo>
                    <a:pt x="91066" y="69287"/>
                    <a:pt x="91923" y="68810"/>
                    <a:pt x="92780" y="68382"/>
                  </a:cubicBezTo>
                  <a:cubicBezTo>
                    <a:pt x="93208" y="68144"/>
                    <a:pt x="93684" y="67953"/>
                    <a:pt x="94113" y="67715"/>
                  </a:cubicBezTo>
                  <a:cubicBezTo>
                    <a:pt x="94160" y="67668"/>
                    <a:pt x="94256" y="67668"/>
                    <a:pt x="94303" y="67620"/>
                  </a:cubicBezTo>
                  <a:cubicBezTo>
                    <a:pt x="96398" y="66525"/>
                    <a:pt x="98540" y="65478"/>
                    <a:pt x="100683" y="64430"/>
                  </a:cubicBezTo>
                  <a:cubicBezTo>
                    <a:pt x="113633" y="58051"/>
                    <a:pt x="126868" y="52195"/>
                    <a:pt x="140247" y="46862"/>
                  </a:cubicBezTo>
                  <a:cubicBezTo>
                    <a:pt x="152149" y="42054"/>
                    <a:pt x="164290" y="37912"/>
                    <a:pt x="176525" y="34293"/>
                  </a:cubicBezTo>
                  <a:cubicBezTo>
                    <a:pt x="188571" y="30723"/>
                    <a:pt x="200806" y="27676"/>
                    <a:pt x="213042" y="24914"/>
                  </a:cubicBezTo>
                  <a:cubicBezTo>
                    <a:pt x="214042" y="24771"/>
                    <a:pt x="215089" y="24581"/>
                    <a:pt x="216089" y="24391"/>
                  </a:cubicBezTo>
                  <a:cubicBezTo>
                    <a:pt x="227563" y="22439"/>
                    <a:pt x="238894" y="19725"/>
                    <a:pt x="250511" y="18963"/>
                  </a:cubicBezTo>
                  <a:lnTo>
                    <a:pt x="269364" y="17011"/>
                  </a:lnTo>
                  <a:lnTo>
                    <a:pt x="288266" y="16630"/>
                  </a:lnTo>
                  <a:cubicBezTo>
                    <a:pt x="291170" y="16535"/>
                    <a:pt x="294169" y="16487"/>
                    <a:pt x="297073" y="16487"/>
                  </a:cubicBezTo>
                  <a:cubicBezTo>
                    <a:pt x="308357" y="16487"/>
                    <a:pt x="319640" y="16963"/>
                    <a:pt x="330829" y="17916"/>
                  </a:cubicBezTo>
                  <a:cubicBezTo>
                    <a:pt x="340779" y="18725"/>
                    <a:pt x="350682" y="19915"/>
                    <a:pt x="360537" y="21439"/>
                  </a:cubicBezTo>
                  <a:cubicBezTo>
                    <a:pt x="372487" y="23248"/>
                    <a:pt x="384390" y="25628"/>
                    <a:pt x="396197" y="28437"/>
                  </a:cubicBezTo>
                  <a:cubicBezTo>
                    <a:pt x="399482" y="29199"/>
                    <a:pt x="402719" y="30008"/>
                    <a:pt x="406005" y="30913"/>
                  </a:cubicBezTo>
                  <a:cubicBezTo>
                    <a:pt x="416669" y="33627"/>
                    <a:pt x="427286" y="36769"/>
                    <a:pt x="437760" y="40245"/>
                  </a:cubicBezTo>
                  <a:cubicBezTo>
                    <a:pt x="456995" y="46958"/>
                    <a:pt x="475896" y="54861"/>
                    <a:pt x="494226" y="63954"/>
                  </a:cubicBezTo>
                  <a:cubicBezTo>
                    <a:pt x="496368" y="65049"/>
                    <a:pt x="498463" y="66097"/>
                    <a:pt x="500558" y="67192"/>
                  </a:cubicBezTo>
                  <a:cubicBezTo>
                    <a:pt x="502700" y="68287"/>
                    <a:pt x="504795" y="69382"/>
                    <a:pt x="506890" y="70524"/>
                  </a:cubicBezTo>
                  <a:cubicBezTo>
                    <a:pt x="507175" y="70667"/>
                    <a:pt x="507413" y="70810"/>
                    <a:pt x="507699" y="70953"/>
                  </a:cubicBezTo>
                  <a:cubicBezTo>
                    <a:pt x="530266" y="83093"/>
                    <a:pt x="551929" y="96995"/>
                    <a:pt x="571925" y="113421"/>
                  </a:cubicBezTo>
                  <a:cubicBezTo>
                    <a:pt x="566116" y="107041"/>
                    <a:pt x="559927" y="101042"/>
                    <a:pt x="553452" y="95377"/>
                  </a:cubicBezTo>
                  <a:close/>
                  <a:moveTo>
                    <a:pt x="429762" y="465828"/>
                  </a:moveTo>
                  <a:cubicBezTo>
                    <a:pt x="422240" y="469542"/>
                    <a:pt x="414574" y="472589"/>
                    <a:pt x="406766" y="474255"/>
                  </a:cubicBezTo>
                  <a:cubicBezTo>
                    <a:pt x="399006" y="475922"/>
                    <a:pt x="391007" y="476493"/>
                    <a:pt x="383914" y="475684"/>
                  </a:cubicBezTo>
                  <a:cubicBezTo>
                    <a:pt x="376582" y="474351"/>
                    <a:pt x="369250" y="472018"/>
                    <a:pt x="362061" y="468637"/>
                  </a:cubicBezTo>
                  <a:cubicBezTo>
                    <a:pt x="355014" y="465019"/>
                    <a:pt x="347921" y="461067"/>
                    <a:pt x="341255" y="456259"/>
                  </a:cubicBezTo>
                  <a:cubicBezTo>
                    <a:pt x="334542" y="451545"/>
                    <a:pt x="327972" y="446404"/>
                    <a:pt x="321735" y="440928"/>
                  </a:cubicBezTo>
                  <a:cubicBezTo>
                    <a:pt x="315451" y="435501"/>
                    <a:pt x="309166" y="429454"/>
                    <a:pt x="303882" y="423837"/>
                  </a:cubicBezTo>
                  <a:lnTo>
                    <a:pt x="303120" y="422980"/>
                  </a:lnTo>
                  <a:lnTo>
                    <a:pt x="303120" y="110041"/>
                  </a:lnTo>
                  <a:cubicBezTo>
                    <a:pt x="303120" y="105470"/>
                    <a:pt x="299454" y="101804"/>
                    <a:pt x="294931" y="101804"/>
                  </a:cubicBezTo>
                  <a:cubicBezTo>
                    <a:pt x="290408" y="101804"/>
                    <a:pt x="286742" y="105470"/>
                    <a:pt x="286742" y="110041"/>
                  </a:cubicBezTo>
                  <a:lnTo>
                    <a:pt x="286742" y="422646"/>
                  </a:lnTo>
                  <a:lnTo>
                    <a:pt x="285028" y="424979"/>
                  </a:lnTo>
                  <a:cubicBezTo>
                    <a:pt x="283219" y="427550"/>
                    <a:pt x="280458" y="430835"/>
                    <a:pt x="277934" y="433597"/>
                  </a:cubicBezTo>
                  <a:cubicBezTo>
                    <a:pt x="277791" y="433739"/>
                    <a:pt x="277649" y="433882"/>
                    <a:pt x="277553" y="434025"/>
                  </a:cubicBezTo>
                  <a:cubicBezTo>
                    <a:pt x="274982" y="436786"/>
                    <a:pt x="272364" y="439453"/>
                    <a:pt x="269650" y="442023"/>
                  </a:cubicBezTo>
                  <a:cubicBezTo>
                    <a:pt x="263937" y="447403"/>
                    <a:pt x="257748" y="452402"/>
                    <a:pt x="251273" y="456783"/>
                  </a:cubicBezTo>
                  <a:cubicBezTo>
                    <a:pt x="238370" y="465447"/>
                    <a:pt x="223707" y="472256"/>
                    <a:pt x="208662" y="475065"/>
                  </a:cubicBezTo>
                  <a:cubicBezTo>
                    <a:pt x="193903" y="478016"/>
                    <a:pt x="177811" y="475874"/>
                    <a:pt x="162338" y="470589"/>
                  </a:cubicBezTo>
                  <a:cubicBezTo>
                    <a:pt x="146817" y="465400"/>
                    <a:pt x="131772" y="457259"/>
                    <a:pt x="117584" y="447546"/>
                  </a:cubicBezTo>
                  <a:cubicBezTo>
                    <a:pt x="128297" y="461163"/>
                    <a:pt x="142008" y="472494"/>
                    <a:pt x="157624" y="481254"/>
                  </a:cubicBezTo>
                  <a:cubicBezTo>
                    <a:pt x="173288" y="489586"/>
                    <a:pt x="191760" y="495394"/>
                    <a:pt x="211090" y="493680"/>
                  </a:cubicBezTo>
                  <a:cubicBezTo>
                    <a:pt x="229944" y="492157"/>
                    <a:pt x="247607" y="485491"/>
                    <a:pt x="263508" y="475969"/>
                  </a:cubicBezTo>
                  <a:cubicBezTo>
                    <a:pt x="266175" y="474398"/>
                    <a:pt x="268746" y="472684"/>
                    <a:pt x="271269" y="470875"/>
                  </a:cubicBezTo>
                  <a:cubicBezTo>
                    <a:pt x="276315" y="467399"/>
                    <a:pt x="281076" y="463543"/>
                    <a:pt x="285647" y="459496"/>
                  </a:cubicBezTo>
                  <a:cubicBezTo>
                    <a:pt x="289123" y="456449"/>
                    <a:pt x="292360" y="453212"/>
                    <a:pt x="295550" y="449831"/>
                  </a:cubicBezTo>
                  <a:cubicBezTo>
                    <a:pt x="295597" y="449831"/>
                    <a:pt x="295645" y="449736"/>
                    <a:pt x="295693" y="449689"/>
                  </a:cubicBezTo>
                  <a:cubicBezTo>
                    <a:pt x="299121" y="452878"/>
                    <a:pt x="302596" y="455973"/>
                    <a:pt x="306167" y="459068"/>
                  </a:cubicBezTo>
                  <a:cubicBezTo>
                    <a:pt x="313213" y="464971"/>
                    <a:pt x="320735" y="470351"/>
                    <a:pt x="328543" y="475446"/>
                  </a:cubicBezTo>
                  <a:cubicBezTo>
                    <a:pt x="336351" y="480397"/>
                    <a:pt x="344826" y="484777"/>
                    <a:pt x="353634" y="488300"/>
                  </a:cubicBezTo>
                  <a:cubicBezTo>
                    <a:pt x="362632" y="491728"/>
                    <a:pt x="372297" y="494109"/>
                    <a:pt x="382390" y="494680"/>
                  </a:cubicBezTo>
                  <a:cubicBezTo>
                    <a:pt x="392864" y="494870"/>
                    <a:pt x="402386" y="492823"/>
                    <a:pt x="411384" y="489538"/>
                  </a:cubicBezTo>
                  <a:cubicBezTo>
                    <a:pt x="420383" y="486110"/>
                    <a:pt x="428476" y="481349"/>
                    <a:pt x="435999" y="476064"/>
                  </a:cubicBezTo>
                  <a:cubicBezTo>
                    <a:pt x="450758" y="465067"/>
                    <a:pt x="463041" y="451641"/>
                    <a:pt x="472087" y="436310"/>
                  </a:cubicBezTo>
                  <a:cubicBezTo>
                    <a:pt x="458899" y="448070"/>
                    <a:pt x="444902" y="458544"/>
                    <a:pt x="429762" y="465828"/>
                  </a:cubicBezTo>
                  <a:close/>
                  <a:moveTo>
                    <a:pt x="46074" y="318905"/>
                  </a:moveTo>
                  <a:cubicBezTo>
                    <a:pt x="39838" y="296385"/>
                    <a:pt x="34886" y="274818"/>
                    <a:pt x="30935" y="255441"/>
                  </a:cubicBezTo>
                  <a:cubicBezTo>
                    <a:pt x="30458" y="253013"/>
                    <a:pt x="29982" y="250632"/>
                    <a:pt x="29506" y="248252"/>
                  </a:cubicBezTo>
                  <a:cubicBezTo>
                    <a:pt x="29030" y="245824"/>
                    <a:pt x="28554" y="243395"/>
                    <a:pt x="28126" y="241063"/>
                  </a:cubicBezTo>
                  <a:cubicBezTo>
                    <a:pt x="20127" y="198738"/>
                    <a:pt x="17413" y="169934"/>
                    <a:pt x="17413" y="169934"/>
                  </a:cubicBezTo>
                  <a:cubicBezTo>
                    <a:pt x="13462" y="178313"/>
                    <a:pt x="10272" y="186549"/>
                    <a:pt x="7749" y="194643"/>
                  </a:cubicBezTo>
                  <a:cubicBezTo>
                    <a:pt x="5844" y="200689"/>
                    <a:pt x="4368" y="206641"/>
                    <a:pt x="3178" y="212497"/>
                  </a:cubicBezTo>
                  <a:cubicBezTo>
                    <a:pt x="607" y="225494"/>
                    <a:pt x="-297" y="238063"/>
                    <a:pt x="83" y="250156"/>
                  </a:cubicBezTo>
                  <a:cubicBezTo>
                    <a:pt x="131" y="252584"/>
                    <a:pt x="274" y="255012"/>
                    <a:pt x="417" y="257393"/>
                  </a:cubicBezTo>
                  <a:cubicBezTo>
                    <a:pt x="607" y="259773"/>
                    <a:pt x="845" y="262154"/>
                    <a:pt x="1131" y="264487"/>
                  </a:cubicBezTo>
                  <a:cubicBezTo>
                    <a:pt x="5559" y="302955"/>
                    <a:pt x="22412" y="335663"/>
                    <a:pt x="38695" y="359230"/>
                  </a:cubicBezTo>
                  <a:cubicBezTo>
                    <a:pt x="55025" y="382892"/>
                    <a:pt x="70736" y="397365"/>
                    <a:pt x="72736" y="399079"/>
                  </a:cubicBezTo>
                  <a:lnTo>
                    <a:pt x="72879" y="399222"/>
                  </a:lnTo>
                  <a:cubicBezTo>
                    <a:pt x="62071" y="372418"/>
                    <a:pt x="53216" y="345042"/>
                    <a:pt x="46074" y="318905"/>
                  </a:cubicBezTo>
                  <a:close/>
                  <a:moveTo>
                    <a:pt x="169765" y="727873"/>
                  </a:moveTo>
                  <a:cubicBezTo>
                    <a:pt x="167622" y="724492"/>
                    <a:pt x="165527" y="721112"/>
                    <a:pt x="163528" y="717827"/>
                  </a:cubicBezTo>
                  <a:lnTo>
                    <a:pt x="163528" y="717827"/>
                  </a:lnTo>
                  <a:cubicBezTo>
                    <a:pt x="134343" y="669455"/>
                    <a:pt x="119489" y="628892"/>
                    <a:pt x="117775" y="623988"/>
                  </a:cubicBezTo>
                  <a:cubicBezTo>
                    <a:pt x="117727" y="623845"/>
                    <a:pt x="117680" y="623750"/>
                    <a:pt x="117632" y="623655"/>
                  </a:cubicBezTo>
                  <a:cubicBezTo>
                    <a:pt x="117632" y="623560"/>
                    <a:pt x="117632" y="623512"/>
                    <a:pt x="117632" y="623512"/>
                  </a:cubicBezTo>
                  <a:cubicBezTo>
                    <a:pt x="117632" y="643318"/>
                    <a:pt x="119108" y="661885"/>
                    <a:pt x="121774" y="679215"/>
                  </a:cubicBezTo>
                  <a:lnTo>
                    <a:pt x="121774" y="679215"/>
                  </a:lnTo>
                  <a:cubicBezTo>
                    <a:pt x="124202" y="695117"/>
                    <a:pt x="127535" y="709876"/>
                    <a:pt x="131582" y="723683"/>
                  </a:cubicBezTo>
                  <a:cubicBezTo>
                    <a:pt x="134295" y="726254"/>
                    <a:pt x="137057" y="728777"/>
                    <a:pt x="139866" y="731300"/>
                  </a:cubicBezTo>
                  <a:cubicBezTo>
                    <a:pt x="140913" y="732300"/>
                    <a:pt x="142008" y="733252"/>
                    <a:pt x="143103" y="734205"/>
                  </a:cubicBezTo>
                  <a:cubicBezTo>
                    <a:pt x="143341" y="734443"/>
                    <a:pt x="143627" y="734681"/>
                    <a:pt x="143913" y="734919"/>
                  </a:cubicBezTo>
                  <a:lnTo>
                    <a:pt x="144008" y="735014"/>
                  </a:lnTo>
                  <a:cubicBezTo>
                    <a:pt x="146007" y="736823"/>
                    <a:pt x="148055" y="738632"/>
                    <a:pt x="150150" y="740394"/>
                  </a:cubicBezTo>
                  <a:cubicBezTo>
                    <a:pt x="150245" y="740537"/>
                    <a:pt x="150388" y="740632"/>
                    <a:pt x="150483" y="740727"/>
                  </a:cubicBezTo>
                  <a:cubicBezTo>
                    <a:pt x="150626" y="740822"/>
                    <a:pt x="150721" y="740918"/>
                    <a:pt x="150816" y="741013"/>
                  </a:cubicBezTo>
                  <a:cubicBezTo>
                    <a:pt x="151006" y="741203"/>
                    <a:pt x="151197" y="741346"/>
                    <a:pt x="151387" y="741489"/>
                  </a:cubicBezTo>
                  <a:cubicBezTo>
                    <a:pt x="154434" y="744155"/>
                    <a:pt x="157529" y="746774"/>
                    <a:pt x="160671" y="749345"/>
                  </a:cubicBezTo>
                  <a:cubicBezTo>
                    <a:pt x="161100" y="749725"/>
                    <a:pt x="161528" y="750059"/>
                    <a:pt x="161957" y="750392"/>
                  </a:cubicBezTo>
                  <a:cubicBezTo>
                    <a:pt x="164099" y="752154"/>
                    <a:pt x="166242" y="753915"/>
                    <a:pt x="168432" y="755677"/>
                  </a:cubicBezTo>
                  <a:cubicBezTo>
                    <a:pt x="168813" y="756010"/>
                    <a:pt x="169193" y="756296"/>
                    <a:pt x="169574" y="756581"/>
                  </a:cubicBezTo>
                  <a:cubicBezTo>
                    <a:pt x="170241" y="757153"/>
                    <a:pt x="170860" y="757676"/>
                    <a:pt x="171526" y="758200"/>
                  </a:cubicBezTo>
                  <a:lnTo>
                    <a:pt x="171574" y="758200"/>
                  </a:lnTo>
                  <a:cubicBezTo>
                    <a:pt x="176954" y="762485"/>
                    <a:pt x="182429" y="766722"/>
                    <a:pt x="188047" y="770912"/>
                  </a:cubicBezTo>
                  <a:cubicBezTo>
                    <a:pt x="189904" y="772292"/>
                    <a:pt x="191856" y="773673"/>
                    <a:pt x="193760" y="775102"/>
                  </a:cubicBezTo>
                  <a:cubicBezTo>
                    <a:pt x="195664" y="776482"/>
                    <a:pt x="197569" y="777863"/>
                    <a:pt x="199521" y="779244"/>
                  </a:cubicBezTo>
                  <a:cubicBezTo>
                    <a:pt x="201044" y="780339"/>
                    <a:pt x="202615" y="781434"/>
                    <a:pt x="204234" y="782576"/>
                  </a:cubicBezTo>
                  <a:cubicBezTo>
                    <a:pt x="204615" y="782814"/>
                    <a:pt x="205044" y="783100"/>
                    <a:pt x="205424" y="783386"/>
                  </a:cubicBezTo>
                  <a:cubicBezTo>
                    <a:pt x="205472" y="783386"/>
                    <a:pt x="205472" y="783481"/>
                    <a:pt x="205520" y="783481"/>
                  </a:cubicBezTo>
                  <a:cubicBezTo>
                    <a:pt x="205567" y="783481"/>
                    <a:pt x="205567" y="783481"/>
                    <a:pt x="205615" y="783528"/>
                  </a:cubicBezTo>
                  <a:cubicBezTo>
                    <a:pt x="207567" y="784909"/>
                    <a:pt x="209519" y="786242"/>
                    <a:pt x="211471" y="787575"/>
                  </a:cubicBezTo>
                  <a:cubicBezTo>
                    <a:pt x="213471" y="788908"/>
                    <a:pt x="215375" y="790241"/>
                    <a:pt x="217375" y="791527"/>
                  </a:cubicBezTo>
                  <a:lnTo>
                    <a:pt x="217375" y="791527"/>
                  </a:lnTo>
                  <a:cubicBezTo>
                    <a:pt x="198854" y="770674"/>
                    <a:pt x="183000" y="748726"/>
                    <a:pt x="169812" y="72787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FAAABE01-A9D2-7BBA-0A6A-681DDC49E817}"/>
                </a:ext>
              </a:extLst>
            </p:cNvPr>
            <p:cNvSpPr/>
            <p:nvPr/>
          </p:nvSpPr>
          <p:spPr>
            <a:xfrm>
              <a:off x="9196403" y="2571420"/>
              <a:ext cx="243305" cy="243349"/>
            </a:xfrm>
            <a:custGeom>
              <a:avLst/>
              <a:gdLst>
                <a:gd name="connsiteX0" fmla="*/ 258712 w 265186"/>
                <a:gd name="connsiteY0" fmla="*/ 91601 h 265234"/>
                <a:gd name="connsiteX1" fmla="*/ 252618 w 265186"/>
                <a:gd name="connsiteY1" fmla="*/ 76366 h 265234"/>
                <a:gd name="connsiteX2" fmla="*/ 251094 w 265186"/>
                <a:gd name="connsiteY2" fmla="*/ 73176 h 265234"/>
                <a:gd name="connsiteX3" fmla="*/ 246333 w 265186"/>
                <a:gd name="connsiteY3" fmla="*/ 64559 h 265234"/>
                <a:gd name="connsiteX4" fmla="*/ 246333 w 265186"/>
                <a:gd name="connsiteY4" fmla="*/ 64511 h 265234"/>
                <a:gd name="connsiteX5" fmla="*/ 240096 w 265186"/>
                <a:gd name="connsiteY5" fmla="*/ 55037 h 265234"/>
                <a:gd name="connsiteX6" fmla="*/ 189725 w 265186"/>
                <a:gd name="connsiteY6" fmla="*/ 12902 h 265234"/>
                <a:gd name="connsiteX7" fmla="*/ 189297 w 265186"/>
                <a:gd name="connsiteY7" fmla="*/ 12712 h 265234"/>
                <a:gd name="connsiteX8" fmla="*/ 142639 w 265186"/>
                <a:gd name="connsiteY8" fmla="*/ 428 h 265234"/>
                <a:gd name="connsiteX9" fmla="*/ 134545 w 265186"/>
                <a:gd name="connsiteY9" fmla="*/ 48 h 265234"/>
                <a:gd name="connsiteX10" fmla="*/ 132641 w 265186"/>
                <a:gd name="connsiteY10" fmla="*/ 0 h 265234"/>
                <a:gd name="connsiteX11" fmla="*/ 129975 w 265186"/>
                <a:gd name="connsiteY11" fmla="*/ 48 h 265234"/>
                <a:gd name="connsiteX12" fmla="*/ 128213 w 265186"/>
                <a:gd name="connsiteY12" fmla="*/ 143 h 265234"/>
                <a:gd name="connsiteX13" fmla="*/ 118358 w 265186"/>
                <a:gd name="connsiteY13" fmla="*/ 809 h 265234"/>
                <a:gd name="connsiteX14" fmla="*/ 118310 w 265186"/>
                <a:gd name="connsiteY14" fmla="*/ 809 h 265234"/>
                <a:gd name="connsiteX15" fmla="*/ 82317 w 265186"/>
                <a:gd name="connsiteY15" fmla="*/ 9903 h 265234"/>
                <a:gd name="connsiteX16" fmla="*/ 40278 w 265186"/>
                <a:gd name="connsiteY16" fmla="*/ 37564 h 265234"/>
                <a:gd name="connsiteX17" fmla="*/ 6094 w 265186"/>
                <a:gd name="connsiteY17" fmla="*/ 92887 h 265234"/>
                <a:gd name="connsiteX18" fmla="*/ 5237 w 265186"/>
                <a:gd name="connsiteY18" fmla="*/ 95838 h 265234"/>
                <a:gd name="connsiteX19" fmla="*/ 0 w 265186"/>
                <a:gd name="connsiteY19" fmla="*/ 132641 h 265234"/>
                <a:gd name="connsiteX20" fmla="*/ 6332 w 265186"/>
                <a:gd name="connsiteY20" fmla="*/ 173014 h 265234"/>
                <a:gd name="connsiteX21" fmla="*/ 120120 w 265186"/>
                <a:gd name="connsiteY21" fmla="*/ 264615 h 265234"/>
                <a:gd name="connsiteX22" fmla="*/ 132641 w 265186"/>
                <a:gd name="connsiteY22" fmla="*/ 265234 h 265234"/>
                <a:gd name="connsiteX23" fmla="*/ 153684 w 265186"/>
                <a:gd name="connsiteY23" fmla="*/ 263568 h 265234"/>
                <a:gd name="connsiteX24" fmla="*/ 157350 w 265186"/>
                <a:gd name="connsiteY24" fmla="*/ 262949 h 265234"/>
                <a:gd name="connsiteX25" fmla="*/ 163349 w 265186"/>
                <a:gd name="connsiteY25" fmla="*/ 261663 h 265234"/>
                <a:gd name="connsiteX26" fmla="*/ 168777 w 265186"/>
                <a:gd name="connsiteY26" fmla="*/ 260283 h 265234"/>
                <a:gd name="connsiteX27" fmla="*/ 184440 w 265186"/>
                <a:gd name="connsiteY27" fmla="*/ 254712 h 265234"/>
                <a:gd name="connsiteX28" fmla="*/ 184440 w 265186"/>
                <a:gd name="connsiteY28" fmla="*/ 254712 h 265234"/>
                <a:gd name="connsiteX29" fmla="*/ 186392 w 265186"/>
                <a:gd name="connsiteY29" fmla="*/ 253808 h 265234"/>
                <a:gd name="connsiteX30" fmla="*/ 209245 w 265186"/>
                <a:gd name="connsiteY30" fmla="*/ 240715 h 265234"/>
                <a:gd name="connsiteX31" fmla="*/ 217434 w 265186"/>
                <a:gd name="connsiteY31" fmla="*/ 234431 h 265234"/>
                <a:gd name="connsiteX32" fmla="*/ 226051 w 265186"/>
                <a:gd name="connsiteY32" fmla="*/ 226575 h 265234"/>
                <a:gd name="connsiteX33" fmla="*/ 253713 w 265186"/>
                <a:gd name="connsiteY33" fmla="*/ 186488 h 265234"/>
                <a:gd name="connsiteX34" fmla="*/ 265187 w 265186"/>
                <a:gd name="connsiteY34" fmla="*/ 132641 h 265234"/>
                <a:gd name="connsiteX35" fmla="*/ 258712 w 265186"/>
                <a:gd name="connsiteY35" fmla="*/ 91601 h 26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65186" h="265234">
                  <a:moveTo>
                    <a:pt x="258712" y="91601"/>
                  </a:moveTo>
                  <a:cubicBezTo>
                    <a:pt x="256998" y="86364"/>
                    <a:pt x="254998" y="81270"/>
                    <a:pt x="252618" y="76366"/>
                  </a:cubicBezTo>
                  <a:cubicBezTo>
                    <a:pt x="252141" y="75271"/>
                    <a:pt x="251618" y="74224"/>
                    <a:pt x="251094" y="73176"/>
                  </a:cubicBezTo>
                  <a:cubicBezTo>
                    <a:pt x="249618" y="70224"/>
                    <a:pt x="248047" y="67368"/>
                    <a:pt x="246333" y="64559"/>
                  </a:cubicBezTo>
                  <a:cubicBezTo>
                    <a:pt x="246333" y="64559"/>
                    <a:pt x="246333" y="64511"/>
                    <a:pt x="246333" y="64511"/>
                  </a:cubicBezTo>
                  <a:cubicBezTo>
                    <a:pt x="244381" y="61274"/>
                    <a:pt x="242334" y="58084"/>
                    <a:pt x="240096" y="55037"/>
                  </a:cubicBezTo>
                  <a:cubicBezTo>
                    <a:pt x="227194" y="37136"/>
                    <a:pt x="209864" y="22567"/>
                    <a:pt x="189725" y="12902"/>
                  </a:cubicBezTo>
                  <a:cubicBezTo>
                    <a:pt x="189582" y="12902"/>
                    <a:pt x="189439" y="12759"/>
                    <a:pt x="189297" y="12712"/>
                  </a:cubicBezTo>
                  <a:cubicBezTo>
                    <a:pt x="174966" y="5904"/>
                    <a:pt x="159207" y="1619"/>
                    <a:pt x="142639" y="428"/>
                  </a:cubicBezTo>
                  <a:cubicBezTo>
                    <a:pt x="139973" y="143"/>
                    <a:pt x="137259" y="48"/>
                    <a:pt x="134545" y="48"/>
                  </a:cubicBezTo>
                  <a:cubicBezTo>
                    <a:pt x="133879" y="0"/>
                    <a:pt x="133260" y="0"/>
                    <a:pt x="132641" y="0"/>
                  </a:cubicBezTo>
                  <a:cubicBezTo>
                    <a:pt x="131736" y="0"/>
                    <a:pt x="130879" y="0"/>
                    <a:pt x="129975" y="48"/>
                  </a:cubicBezTo>
                  <a:cubicBezTo>
                    <a:pt x="129403" y="48"/>
                    <a:pt x="128784" y="48"/>
                    <a:pt x="128213" y="143"/>
                  </a:cubicBezTo>
                  <a:cubicBezTo>
                    <a:pt x="124880" y="190"/>
                    <a:pt x="121643" y="428"/>
                    <a:pt x="118358" y="809"/>
                  </a:cubicBezTo>
                  <a:lnTo>
                    <a:pt x="118310" y="809"/>
                  </a:lnTo>
                  <a:cubicBezTo>
                    <a:pt x="105694" y="2142"/>
                    <a:pt x="93648" y="5285"/>
                    <a:pt x="82317" y="9903"/>
                  </a:cubicBezTo>
                  <a:cubicBezTo>
                    <a:pt x="66558" y="16378"/>
                    <a:pt x="52323" y="25804"/>
                    <a:pt x="40278" y="37564"/>
                  </a:cubicBezTo>
                  <a:cubicBezTo>
                    <a:pt x="24662" y="52656"/>
                    <a:pt x="12759" y="71653"/>
                    <a:pt x="6094" y="92887"/>
                  </a:cubicBezTo>
                  <a:cubicBezTo>
                    <a:pt x="5808" y="93886"/>
                    <a:pt x="5475" y="94839"/>
                    <a:pt x="5237" y="95838"/>
                  </a:cubicBezTo>
                  <a:cubicBezTo>
                    <a:pt x="1809" y="107503"/>
                    <a:pt x="0" y="119881"/>
                    <a:pt x="0" y="132641"/>
                  </a:cubicBezTo>
                  <a:cubicBezTo>
                    <a:pt x="0" y="146733"/>
                    <a:pt x="2190" y="160302"/>
                    <a:pt x="6332" y="173014"/>
                  </a:cubicBezTo>
                  <a:cubicBezTo>
                    <a:pt x="22186" y="222576"/>
                    <a:pt x="66606" y="259569"/>
                    <a:pt x="120120" y="264615"/>
                  </a:cubicBezTo>
                  <a:cubicBezTo>
                    <a:pt x="124214" y="265044"/>
                    <a:pt x="128404" y="265234"/>
                    <a:pt x="132641" y="265234"/>
                  </a:cubicBezTo>
                  <a:cubicBezTo>
                    <a:pt x="139782" y="265234"/>
                    <a:pt x="146829" y="264710"/>
                    <a:pt x="153684" y="263568"/>
                  </a:cubicBezTo>
                  <a:cubicBezTo>
                    <a:pt x="154922" y="263377"/>
                    <a:pt x="156113" y="263139"/>
                    <a:pt x="157350" y="262949"/>
                  </a:cubicBezTo>
                  <a:cubicBezTo>
                    <a:pt x="159398" y="262568"/>
                    <a:pt x="161397" y="262139"/>
                    <a:pt x="163349" y="261663"/>
                  </a:cubicBezTo>
                  <a:cubicBezTo>
                    <a:pt x="165158" y="261235"/>
                    <a:pt x="166968" y="260759"/>
                    <a:pt x="168777" y="260283"/>
                  </a:cubicBezTo>
                  <a:cubicBezTo>
                    <a:pt x="174157" y="258759"/>
                    <a:pt x="179346" y="256902"/>
                    <a:pt x="184440" y="254712"/>
                  </a:cubicBezTo>
                  <a:lnTo>
                    <a:pt x="184440" y="254712"/>
                  </a:lnTo>
                  <a:cubicBezTo>
                    <a:pt x="185107" y="254427"/>
                    <a:pt x="185726" y="254141"/>
                    <a:pt x="186392" y="253808"/>
                  </a:cubicBezTo>
                  <a:cubicBezTo>
                    <a:pt x="194486" y="250237"/>
                    <a:pt x="202104" y="245857"/>
                    <a:pt x="209245" y="240715"/>
                  </a:cubicBezTo>
                  <a:cubicBezTo>
                    <a:pt x="212054" y="238763"/>
                    <a:pt x="214815" y="236668"/>
                    <a:pt x="217434" y="234431"/>
                  </a:cubicBezTo>
                  <a:cubicBezTo>
                    <a:pt x="220433" y="231955"/>
                    <a:pt x="223290" y="229336"/>
                    <a:pt x="226051" y="226575"/>
                  </a:cubicBezTo>
                  <a:cubicBezTo>
                    <a:pt x="237573" y="215149"/>
                    <a:pt x="247047" y="201580"/>
                    <a:pt x="253713" y="186488"/>
                  </a:cubicBezTo>
                  <a:cubicBezTo>
                    <a:pt x="261092" y="170015"/>
                    <a:pt x="265187" y="151780"/>
                    <a:pt x="265187" y="132641"/>
                  </a:cubicBezTo>
                  <a:cubicBezTo>
                    <a:pt x="265187" y="118310"/>
                    <a:pt x="262901" y="104503"/>
                    <a:pt x="258712" y="91601"/>
                  </a:cubicBezTo>
                  <a:close/>
                </a:path>
              </a:pathLst>
            </a:custGeom>
            <a:solidFill>
              <a:srgbClr val="BDE1F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B9873BF1-2374-D8EA-CA13-4294B1AE8BE7}"/>
                </a:ext>
              </a:extLst>
            </p:cNvPr>
            <p:cNvSpPr/>
            <p:nvPr/>
          </p:nvSpPr>
          <p:spPr>
            <a:xfrm>
              <a:off x="9786362" y="2571420"/>
              <a:ext cx="243349" cy="243305"/>
            </a:xfrm>
            <a:custGeom>
              <a:avLst/>
              <a:gdLst>
                <a:gd name="connsiteX0" fmla="*/ 198961 w 265234"/>
                <a:gd name="connsiteY0" fmla="*/ 17854 h 265186"/>
                <a:gd name="connsiteX1" fmla="*/ 149876 w 265234"/>
                <a:gd name="connsiteY1" fmla="*/ 1190 h 265186"/>
                <a:gd name="connsiteX2" fmla="*/ 146876 w 265234"/>
                <a:gd name="connsiteY2" fmla="*/ 809 h 265186"/>
                <a:gd name="connsiteX3" fmla="*/ 132641 w 265234"/>
                <a:gd name="connsiteY3" fmla="*/ 0 h 265186"/>
                <a:gd name="connsiteX4" fmla="*/ 130641 w 265234"/>
                <a:gd name="connsiteY4" fmla="*/ 48 h 265186"/>
                <a:gd name="connsiteX5" fmla="*/ 106836 w 265234"/>
                <a:gd name="connsiteY5" fmla="*/ 2571 h 265186"/>
                <a:gd name="connsiteX6" fmla="*/ 106789 w 265234"/>
                <a:gd name="connsiteY6" fmla="*/ 2571 h 265186"/>
                <a:gd name="connsiteX7" fmla="*/ 84222 w 265234"/>
                <a:gd name="connsiteY7" fmla="*/ 9141 h 265186"/>
                <a:gd name="connsiteX8" fmla="*/ 36136 w 265234"/>
                <a:gd name="connsiteY8" fmla="*/ 41801 h 265186"/>
                <a:gd name="connsiteX9" fmla="*/ 18520 w 265234"/>
                <a:gd name="connsiteY9" fmla="*/ 65178 h 265186"/>
                <a:gd name="connsiteX10" fmla="*/ 18520 w 265234"/>
                <a:gd name="connsiteY10" fmla="*/ 65178 h 265186"/>
                <a:gd name="connsiteX11" fmla="*/ 14331 w 265234"/>
                <a:gd name="connsiteY11" fmla="*/ 72748 h 265186"/>
                <a:gd name="connsiteX12" fmla="*/ 14331 w 265234"/>
                <a:gd name="connsiteY12" fmla="*/ 72748 h 265186"/>
                <a:gd name="connsiteX13" fmla="*/ 13854 w 265234"/>
                <a:gd name="connsiteY13" fmla="*/ 73748 h 265186"/>
                <a:gd name="connsiteX14" fmla="*/ 12569 w 265234"/>
                <a:gd name="connsiteY14" fmla="*/ 76271 h 265186"/>
                <a:gd name="connsiteX15" fmla="*/ 9474 w 265234"/>
                <a:gd name="connsiteY15" fmla="*/ 83365 h 265186"/>
                <a:gd name="connsiteX16" fmla="*/ 9046 w 265234"/>
                <a:gd name="connsiteY16" fmla="*/ 84412 h 265186"/>
                <a:gd name="connsiteX17" fmla="*/ 7856 w 265234"/>
                <a:gd name="connsiteY17" fmla="*/ 87697 h 265186"/>
                <a:gd name="connsiteX18" fmla="*/ 6523 w 265234"/>
                <a:gd name="connsiteY18" fmla="*/ 91649 h 265186"/>
                <a:gd name="connsiteX19" fmla="*/ 0 w 265234"/>
                <a:gd name="connsiteY19" fmla="*/ 132641 h 265186"/>
                <a:gd name="connsiteX20" fmla="*/ 5856 w 265234"/>
                <a:gd name="connsiteY20" fmla="*/ 171586 h 265186"/>
                <a:gd name="connsiteX21" fmla="*/ 7903 w 265234"/>
                <a:gd name="connsiteY21" fmla="*/ 177680 h 265186"/>
                <a:gd name="connsiteX22" fmla="*/ 12140 w 265234"/>
                <a:gd name="connsiteY22" fmla="*/ 187916 h 265186"/>
                <a:gd name="connsiteX23" fmla="*/ 18853 w 265234"/>
                <a:gd name="connsiteY23" fmla="*/ 200628 h 265186"/>
                <a:gd name="connsiteX24" fmla="*/ 22234 w 265234"/>
                <a:gd name="connsiteY24" fmla="*/ 206008 h 265186"/>
                <a:gd name="connsiteX25" fmla="*/ 25852 w 265234"/>
                <a:gd name="connsiteY25" fmla="*/ 211149 h 265186"/>
                <a:gd name="connsiteX26" fmla="*/ 29042 w 265234"/>
                <a:gd name="connsiteY26" fmla="*/ 215291 h 265186"/>
                <a:gd name="connsiteX27" fmla="*/ 31613 w 265234"/>
                <a:gd name="connsiteY27" fmla="*/ 218434 h 265186"/>
                <a:gd name="connsiteX28" fmla="*/ 34517 w 265234"/>
                <a:gd name="connsiteY28" fmla="*/ 221719 h 265186"/>
                <a:gd name="connsiteX29" fmla="*/ 40183 w 265234"/>
                <a:gd name="connsiteY29" fmla="*/ 227575 h 265186"/>
                <a:gd name="connsiteX30" fmla="*/ 43420 w 265234"/>
                <a:gd name="connsiteY30" fmla="*/ 230622 h 265186"/>
                <a:gd name="connsiteX31" fmla="*/ 43801 w 265234"/>
                <a:gd name="connsiteY31" fmla="*/ 231003 h 265186"/>
                <a:gd name="connsiteX32" fmla="*/ 48181 w 265234"/>
                <a:gd name="connsiteY32" fmla="*/ 234764 h 265186"/>
                <a:gd name="connsiteX33" fmla="*/ 52561 w 265234"/>
                <a:gd name="connsiteY33" fmla="*/ 238287 h 265186"/>
                <a:gd name="connsiteX34" fmla="*/ 55608 w 265234"/>
                <a:gd name="connsiteY34" fmla="*/ 240477 h 265186"/>
                <a:gd name="connsiteX35" fmla="*/ 62892 w 265234"/>
                <a:gd name="connsiteY35" fmla="*/ 245333 h 265186"/>
                <a:gd name="connsiteX36" fmla="*/ 66178 w 265234"/>
                <a:gd name="connsiteY36" fmla="*/ 247285 h 265186"/>
                <a:gd name="connsiteX37" fmla="*/ 70605 w 265234"/>
                <a:gd name="connsiteY37" fmla="*/ 249761 h 265186"/>
                <a:gd name="connsiteX38" fmla="*/ 75033 w 265234"/>
                <a:gd name="connsiteY38" fmla="*/ 252046 h 265186"/>
                <a:gd name="connsiteX39" fmla="*/ 79984 w 265234"/>
                <a:gd name="connsiteY39" fmla="*/ 254284 h 265186"/>
                <a:gd name="connsiteX40" fmla="*/ 84412 w 265234"/>
                <a:gd name="connsiteY40" fmla="*/ 256141 h 265186"/>
                <a:gd name="connsiteX41" fmla="*/ 85650 w 265234"/>
                <a:gd name="connsiteY41" fmla="*/ 256617 h 265186"/>
                <a:gd name="connsiteX42" fmla="*/ 91458 w 265234"/>
                <a:gd name="connsiteY42" fmla="*/ 258664 h 265186"/>
                <a:gd name="connsiteX43" fmla="*/ 96553 w 265234"/>
                <a:gd name="connsiteY43" fmla="*/ 260187 h 265186"/>
                <a:gd name="connsiteX44" fmla="*/ 98314 w 265234"/>
                <a:gd name="connsiteY44" fmla="*/ 260711 h 265186"/>
                <a:gd name="connsiteX45" fmla="*/ 101885 w 265234"/>
                <a:gd name="connsiteY45" fmla="*/ 261568 h 265186"/>
                <a:gd name="connsiteX46" fmla="*/ 104789 w 265234"/>
                <a:gd name="connsiteY46" fmla="*/ 262282 h 265186"/>
                <a:gd name="connsiteX47" fmla="*/ 110217 w 265234"/>
                <a:gd name="connsiteY47" fmla="*/ 263282 h 265186"/>
                <a:gd name="connsiteX48" fmla="*/ 110407 w 265234"/>
                <a:gd name="connsiteY48" fmla="*/ 263330 h 265186"/>
                <a:gd name="connsiteX49" fmla="*/ 116787 w 265234"/>
                <a:gd name="connsiteY49" fmla="*/ 264282 h 265186"/>
                <a:gd name="connsiteX50" fmla="*/ 116930 w 265234"/>
                <a:gd name="connsiteY50" fmla="*/ 264282 h 265186"/>
                <a:gd name="connsiteX51" fmla="*/ 122500 w 265234"/>
                <a:gd name="connsiteY51" fmla="*/ 264806 h 265186"/>
                <a:gd name="connsiteX52" fmla="*/ 124309 w 265234"/>
                <a:gd name="connsiteY52" fmla="*/ 264948 h 265186"/>
                <a:gd name="connsiteX53" fmla="*/ 128832 w 265234"/>
                <a:gd name="connsiteY53" fmla="*/ 265139 h 265186"/>
                <a:gd name="connsiteX54" fmla="*/ 130213 w 265234"/>
                <a:gd name="connsiteY54" fmla="*/ 265186 h 265186"/>
                <a:gd name="connsiteX55" fmla="*/ 132641 w 265234"/>
                <a:gd name="connsiteY55" fmla="*/ 265186 h 265186"/>
                <a:gd name="connsiteX56" fmla="*/ 139973 w 265234"/>
                <a:gd name="connsiteY56" fmla="*/ 264948 h 265186"/>
                <a:gd name="connsiteX57" fmla="*/ 142639 w 265234"/>
                <a:gd name="connsiteY57" fmla="*/ 264806 h 265186"/>
                <a:gd name="connsiteX58" fmla="*/ 145781 w 265234"/>
                <a:gd name="connsiteY58" fmla="*/ 264520 h 265186"/>
                <a:gd name="connsiteX59" fmla="*/ 147257 w 265234"/>
                <a:gd name="connsiteY59" fmla="*/ 264377 h 265186"/>
                <a:gd name="connsiteX60" fmla="*/ 150637 w 265234"/>
                <a:gd name="connsiteY60" fmla="*/ 263949 h 265186"/>
                <a:gd name="connsiteX61" fmla="*/ 154732 w 265234"/>
                <a:gd name="connsiteY61" fmla="*/ 263330 h 265186"/>
                <a:gd name="connsiteX62" fmla="*/ 158303 w 265234"/>
                <a:gd name="connsiteY62" fmla="*/ 262663 h 265186"/>
                <a:gd name="connsiteX63" fmla="*/ 166920 w 265234"/>
                <a:gd name="connsiteY63" fmla="*/ 260664 h 265186"/>
                <a:gd name="connsiteX64" fmla="*/ 169110 w 265234"/>
                <a:gd name="connsiteY64" fmla="*/ 260045 h 265186"/>
                <a:gd name="connsiteX65" fmla="*/ 173442 w 265234"/>
                <a:gd name="connsiteY65" fmla="*/ 258712 h 265186"/>
                <a:gd name="connsiteX66" fmla="*/ 178918 w 265234"/>
                <a:gd name="connsiteY66" fmla="*/ 256807 h 265186"/>
                <a:gd name="connsiteX67" fmla="*/ 178965 w 265234"/>
                <a:gd name="connsiteY67" fmla="*/ 256807 h 265186"/>
                <a:gd name="connsiteX68" fmla="*/ 185202 w 265234"/>
                <a:gd name="connsiteY68" fmla="*/ 254284 h 265186"/>
                <a:gd name="connsiteX69" fmla="*/ 191249 w 265234"/>
                <a:gd name="connsiteY69" fmla="*/ 251475 h 265186"/>
                <a:gd name="connsiteX70" fmla="*/ 194010 w 265234"/>
                <a:gd name="connsiteY70" fmla="*/ 250047 h 265186"/>
                <a:gd name="connsiteX71" fmla="*/ 197866 w 265234"/>
                <a:gd name="connsiteY71" fmla="*/ 247952 h 265186"/>
                <a:gd name="connsiteX72" fmla="*/ 227527 w 265234"/>
                <a:gd name="connsiteY72" fmla="*/ 225004 h 265186"/>
                <a:gd name="connsiteX73" fmla="*/ 260473 w 265234"/>
                <a:gd name="connsiteY73" fmla="*/ 167729 h 265186"/>
                <a:gd name="connsiteX74" fmla="*/ 265234 w 265234"/>
                <a:gd name="connsiteY74" fmla="*/ 132593 h 265186"/>
                <a:gd name="connsiteX75" fmla="*/ 198961 w 265234"/>
                <a:gd name="connsiteY75" fmla="*/ 17806 h 26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65234" h="265186">
                  <a:moveTo>
                    <a:pt x="198961" y="17854"/>
                  </a:moveTo>
                  <a:cubicBezTo>
                    <a:pt x="184155" y="9236"/>
                    <a:pt x="167586" y="3476"/>
                    <a:pt x="149876" y="1190"/>
                  </a:cubicBezTo>
                  <a:cubicBezTo>
                    <a:pt x="148876" y="1047"/>
                    <a:pt x="147876" y="905"/>
                    <a:pt x="146876" y="809"/>
                  </a:cubicBezTo>
                  <a:cubicBezTo>
                    <a:pt x="142210" y="286"/>
                    <a:pt x="137449" y="0"/>
                    <a:pt x="132641" y="0"/>
                  </a:cubicBezTo>
                  <a:cubicBezTo>
                    <a:pt x="131974" y="0"/>
                    <a:pt x="131308" y="0"/>
                    <a:pt x="130641" y="48"/>
                  </a:cubicBezTo>
                  <a:cubicBezTo>
                    <a:pt x="122500" y="143"/>
                    <a:pt x="114549" y="1000"/>
                    <a:pt x="106836" y="2571"/>
                  </a:cubicBezTo>
                  <a:lnTo>
                    <a:pt x="106789" y="2571"/>
                  </a:lnTo>
                  <a:cubicBezTo>
                    <a:pt x="99028" y="4094"/>
                    <a:pt x="91458" y="6284"/>
                    <a:pt x="84222" y="9141"/>
                  </a:cubicBezTo>
                  <a:cubicBezTo>
                    <a:pt x="65844" y="16378"/>
                    <a:pt x="49467" y="27614"/>
                    <a:pt x="36136" y="41801"/>
                  </a:cubicBezTo>
                  <a:cubicBezTo>
                    <a:pt x="29423" y="48895"/>
                    <a:pt x="23519" y="56751"/>
                    <a:pt x="18520" y="65178"/>
                  </a:cubicBezTo>
                  <a:lnTo>
                    <a:pt x="18520" y="65178"/>
                  </a:lnTo>
                  <a:cubicBezTo>
                    <a:pt x="16997" y="67654"/>
                    <a:pt x="15568" y="70177"/>
                    <a:pt x="14331" y="72748"/>
                  </a:cubicBezTo>
                  <a:lnTo>
                    <a:pt x="14331" y="72748"/>
                  </a:lnTo>
                  <a:cubicBezTo>
                    <a:pt x="14140" y="73129"/>
                    <a:pt x="13997" y="73414"/>
                    <a:pt x="13854" y="73748"/>
                  </a:cubicBezTo>
                  <a:cubicBezTo>
                    <a:pt x="13378" y="74557"/>
                    <a:pt x="12997" y="75414"/>
                    <a:pt x="12569" y="76271"/>
                  </a:cubicBezTo>
                  <a:cubicBezTo>
                    <a:pt x="11474" y="78604"/>
                    <a:pt x="10426" y="80937"/>
                    <a:pt x="9474" y="83365"/>
                  </a:cubicBezTo>
                  <a:cubicBezTo>
                    <a:pt x="9331" y="83698"/>
                    <a:pt x="9189" y="84031"/>
                    <a:pt x="9046" y="84412"/>
                  </a:cubicBezTo>
                  <a:cubicBezTo>
                    <a:pt x="8665" y="85507"/>
                    <a:pt x="8236" y="86602"/>
                    <a:pt x="7856" y="87697"/>
                  </a:cubicBezTo>
                  <a:cubicBezTo>
                    <a:pt x="7379" y="89030"/>
                    <a:pt x="6951" y="90316"/>
                    <a:pt x="6523" y="91649"/>
                  </a:cubicBezTo>
                  <a:cubicBezTo>
                    <a:pt x="2285" y="104551"/>
                    <a:pt x="0" y="118358"/>
                    <a:pt x="0" y="132641"/>
                  </a:cubicBezTo>
                  <a:cubicBezTo>
                    <a:pt x="0" y="146924"/>
                    <a:pt x="2047" y="159255"/>
                    <a:pt x="5856" y="171586"/>
                  </a:cubicBezTo>
                  <a:cubicBezTo>
                    <a:pt x="6475" y="173633"/>
                    <a:pt x="7189" y="175680"/>
                    <a:pt x="7903" y="177680"/>
                  </a:cubicBezTo>
                  <a:cubicBezTo>
                    <a:pt x="9141" y="181155"/>
                    <a:pt x="10569" y="184583"/>
                    <a:pt x="12140" y="187916"/>
                  </a:cubicBezTo>
                  <a:cubicBezTo>
                    <a:pt x="14092" y="192296"/>
                    <a:pt x="16330" y="196533"/>
                    <a:pt x="18853" y="200628"/>
                  </a:cubicBezTo>
                  <a:cubicBezTo>
                    <a:pt x="19901" y="202437"/>
                    <a:pt x="21044" y="204246"/>
                    <a:pt x="22234" y="206008"/>
                  </a:cubicBezTo>
                  <a:cubicBezTo>
                    <a:pt x="23376" y="207769"/>
                    <a:pt x="24567" y="209483"/>
                    <a:pt x="25852" y="211149"/>
                  </a:cubicBezTo>
                  <a:cubicBezTo>
                    <a:pt x="26852" y="212578"/>
                    <a:pt x="27947" y="213958"/>
                    <a:pt x="29042" y="215291"/>
                  </a:cubicBezTo>
                  <a:cubicBezTo>
                    <a:pt x="29851" y="216339"/>
                    <a:pt x="30708" y="217386"/>
                    <a:pt x="31613" y="218434"/>
                  </a:cubicBezTo>
                  <a:cubicBezTo>
                    <a:pt x="32565" y="219529"/>
                    <a:pt x="33517" y="220671"/>
                    <a:pt x="34517" y="221719"/>
                  </a:cubicBezTo>
                  <a:cubicBezTo>
                    <a:pt x="36326" y="223766"/>
                    <a:pt x="38231" y="225718"/>
                    <a:pt x="40183" y="227575"/>
                  </a:cubicBezTo>
                  <a:cubicBezTo>
                    <a:pt x="41230" y="228622"/>
                    <a:pt x="42325" y="229622"/>
                    <a:pt x="43420" y="230622"/>
                  </a:cubicBezTo>
                  <a:cubicBezTo>
                    <a:pt x="43515" y="230765"/>
                    <a:pt x="43658" y="230860"/>
                    <a:pt x="43801" y="231003"/>
                  </a:cubicBezTo>
                  <a:cubicBezTo>
                    <a:pt x="45229" y="232288"/>
                    <a:pt x="46705" y="233574"/>
                    <a:pt x="48181" y="234764"/>
                  </a:cubicBezTo>
                  <a:cubicBezTo>
                    <a:pt x="49609" y="235954"/>
                    <a:pt x="51085" y="237144"/>
                    <a:pt x="52561" y="238287"/>
                  </a:cubicBezTo>
                  <a:cubicBezTo>
                    <a:pt x="53561" y="239049"/>
                    <a:pt x="54561" y="239763"/>
                    <a:pt x="55608" y="240477"/>
                  </a:cubicBezTo>
                  <a:cubicBezTo>
                    <a:pt x="57941" y="242191"/>
                    <a:pt x="60369" y="243810"/>
                    <a:pt x="62892" y="245333"/>
                  </a:cubicBezTo>
                  <a:cubicBezTo>
                    <a:pt x="63988" y="246047"/>
                    <a:pt x="65083" y="246714"/>
                    <a:pt x="66178" y="247285"/>
                  </a:cubicBezTo>
                  <a:cubicBezTo>
                    <a:pt x="67606" y="248190"/>
                    <a:pt x="69082" y="248999"/>
                    <a:pt x="70605" y="249761"/>
                  </a:cubicBezTo>
                  <a:cubicBezTo>
                    <a:pt x="72034" y="250570"/>
                    <a:pt x="73509" y="251332"/>
                    <a:pt x="75033" y="252046"/>
                  </a:cubicBezTo>
                  <a:cubicBezTo>
                    <a:pt x="76652" y="252856"/>
                    <a:pt x="78270" y="253570"/>
                    <a:pt x="79984" y="254284"/>
                  </a:cubicBezTo>
                  <a:cubicBezTo>
                    <a:pt x="81413" y="254950"/>
                    <a:pt x="82889" y="255569"/>
                    <a:pt x="84412" y="256141"/>
                  </a:cubicBezTo>
                  <a:cubicBezTo>
                    <a:pt x="84793" y="256331"/>
                    <a:pt x="85222" y="256474"/>
                    <a:pt x="85650" y="256617"/>
                  </a:cubicBezTo>
                  <a:cubicBezTo>
                    <a:pt x="87554" y="257378"/>
                    <a:pt x="89506" y="258045"/>
                    <a:pt x="91458" y="258664"/>
                  </a:cubicBezTo>
                  <a:cubicBezTo>
                    <a:pt x="93125" y="259235"/>
                    <a:pt x="94839" y="259759"/>
                    <a:pt x="96553" y="260187"/>
                  </a:cubicBezTo>
                  <a:cubicBezTo>
                    <a:pt x="97124" y="260425"/>
                    <a:pt x="97695" y="260568"/>
                    <a:pt x="98314" y="260711"/>
                  </a:cubicBezTo>
                  <a:cubicBezTo>
                    <a:pt x="99457" y="261044"/>
                    <a:pt x="100647" y="261330"/>
                    <a:pt x="101885" y="261568"/>
                  </a:cubicBezTo>
                  <a:cubicBezTo>
                    <a:pt x="102837" y="261854"/>
                    <a:pt x="103837" y="262092"/>
                    <a:pt x="104789" y="262282"/>
                  </a:cubicBezTo>
                  <a:cubicBezTo>
                    <a:pt x="106551" y="262663"/>
                    <a:pt x="108360" y="262996"/>
                    <a:pt x="110217" y="263282"/>
                  </a:cubicBezTo>
                  <a:cubicBezTo>
                    <a:pt x="110217" y="263330"/>
                    <a:pt x="110359" y="263377"/>
                    <a:pt x="110407" y="263330"/>
                  </a:cubicBezTo>
                  <a:cubicBezTo>
                    <a:pt x="112502" y="263711"/>
                    <a:pt x="114644" y="264044"/>
                    <a:pt x="116787" y="264282"/>
                  </a:cubicBezTo>
                  <a:lnTo>
                    <a:pt x="116930" y="264282"/>
                  </a:lnTo>
                  <a:cubicBezTo>
                    <a:pt x="118786" y="264520"/>
                    <a:pt x="120643" y="264710"/>
                    <a:pt x="122500" y="264806"/>
                  </a:cubicBezTo>
                  <a:cubicBezTo>
                    <a:pt x="123119" y="264901"/>
                    <a:pt x="123690" y="264948"/>
                    <a:pt x="124309" y="264948"/>
                  </a:cubicBezTo>
                  <a:cubicBezTo>
                    <a:pt x="125785" y="265044"/>
                    <a:pt x="127309" y="265091"/>
                    <a:pt x="128832" y="265139"/>
                  </a:cubicBezTo>
                  <a:cubicBezTo>
                    <a:pt x="129261" y="265186"/>
                    <a:pt x="129737" y="265186"/>
                    <a:pt x="130213" y="265186"/>
                  </a:cubicBezTo>
                  <a:cubicBezTo>
                    <a:pt x="131022" y="265186"/>
                    <a:pt x="131831" y="265186"/>
                    <a:pt x="132641" y="265186"/>
                  </a:cubicBezTo>
                  <a:cubicBezTo>
                    <a:pt x="135117" y="265186"/>
                    <a:pt x="137545" y="265186"/>
                    <a:pt x="139973" y="264948"/>
                  </a:cubicBezTo>
                  <a:cubicBezTo>
                    <a:pt x="140830" y="264948"/>
                    <a:pt x="141734" y="264901"/>
                    <a:pt x="142639" y="264806"/>
                  </a:cubicBezTo>
                  <a:cubicBezTo>
                    <a:pt x="143686" y="264710"/>
                    <a:pt x="144734" y="264615"/>
                    <a:pt x="145781" y="264520"/>
                  </a:cubicBezTo>
                  <a:cubicBezTo>
                    <a:pt x="146257" y="264472"/>
                    <a:pt x="146781" y="264425"/>
                    <a:pt x="147257" y="264377"/>
                  </a:cubicBezTo>
                  <a:cubicBezTo>
                    <a:pt x="148400" y="264282"/>
                    <a:pt x="149495" y="264139"/>
                    <a:pt x="150637" y="263949"/>
                  </a:cubicBezTo>
                  <a:cubicBezTo>
                    <a:pt x="152018" y="263758"/>
                    <a:pt x="153351" y="263568"/>
                    <a:pt x="154732" y="263330"/>
                  </a:cubicBezTo>
                  <a:cubicBezTo>
                    <a:pt x="155922" y="263139"/>
                    <a:pt x="157112" y="262901"/>
                    <a:pt x="158303" y="262663"/>
                  </a:cubicBezTo>
                  <a:cubicBezTo>
                    <a:pt x="161207" y="262092"/>
                    <a:pt x="164063" y="261425"/>
                    <a:pt x="166920" y="260664"/>
                  </a:cubicBezTo>
                  <a:cubicBezTo>
                    <a:pt x="167634" y="260473"/>
                    <a:pt x="168396" y="260283"/>
                    <a:pt x="169110" y="260045"/>
                  </a:cubicBezTo>
                  <a:cubicBezTo>
                    <a:pt x="170586" y="259664"/>
                    <a:pt x="172014" y="259188"/>
                    <a:pt x="173442" y="258712"/>
                  </a:cubicBezTo>
                  <a:cubicBezTo>
                    <a:pt x="175299" y="258140"/>
                    <a:pt x="177108" y="257474"/>
                    <a:pt x="178918" y="256807"/>
                  </a:cubicBezTo>
                  <a:lnTo>
                    <a:pt x="178965" y="256807"/>
                  </a:lnTo>
                  <a:cubicBezTo>
                    <a:pt x="181060" y="255998"/>
                    <a:pt x="183155" y="255188"/>
                    <a:pt x="185202" y="254284"/>
                  </a:cubicBezTo>
                  <a:cubicBezTo>
                    <a:pt x="187249" y="253379"/>
                    <a:pt x="189249" y="252475"/>
                    <a:pt x="191249" y="251475"/>
                  </a:cubicBezTo>
                  <a:cubicBezTo>
                    <a:pt x="192153" y="250999"/>
                    <a:pt x="193105" y="250523"/>
                    <a:pt x="194010" y="250047"/>
                  </a:cubicBezTo>
                  <a:cubicBezTo>
                    <a:pt x="195295" y="249380"/>
                    <a:pt x="196581" y="248666"/>
                    <a:pt x="197866" y="247952"/>
                  </a:cubicBezTo>
                  <a:cubicBezTo>
                    <a:pt x="208864" y="241762"/>
                    <a:pt x="218815" y="234002"/>
                    <a:pt x="227527" y="225004"/>
                  </a:cubicBezTo>
                  <a:cubicBezTo>
                    <a:pt x="243000" y="209197"/>
                    <a:pt x="254522" y="189582"/>
                    <a:pt x="260473" y="167729"/>
                  </a:cubicBezTo>
                  <a:cubicBezTo>
                    <a:pt x="263568" y="156541"/>
                    <a:pt x="265234" y="144734"/>
                    <a:pt x="265234" y="132593"/>
                  </a:cubicBezTo>
                  <a:cubicBezTo>
                    <a:pt x="265234" y="83603"/>
                    <a:pt x="238573" y="40706"/>
                    <a:pt x="198961" y="17806"/>
                  </a:cubicBezTo>
                  <a:close/>
                </a:path>
              </a:pathLst>
            </a:custGeom>
            <a:solidFill>
              <a:srgbClr val="BDE1F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461FF551-78CC-7815-2B6E-EACAD374AF21}"/>
                </a:ext>
              </a:extLst>
            </p:cNvPr>
            <p:cNvSpPr/>
            <p:nvPr/>
          </p:nvSpPr>
          <p:spPr>
            <a:xfrm>
              <a:off x="9498928" y="2576393"/>
              <a:ext cx="216910" cy="108598"/>
            </a:xfrm>
            <a:custGeom>
              <a:avLst/>
              <a:gdLst>
                <a:gd name="connsiteX0" fmla="*/ 235633 w 236418"/>
                <a:gd name="connsiteY0" fmla="*/ 18623 h 118365"/>
                <a:gd name="connsiteX1" fmla="*/ 234919 w 236418"/>
                <a:gd name="connsiteY1" fmla="*/ 17480 h 118365"/>
                <a:gd name="connsiteX2" fmla="*/ 234395 w 236418"/>
                <a:gd name="connsiteY2" fmla="*/ 16813 h 118365"/>
                <a:gd name="connsiteX3" fmla="*/ 234110 w 236418"/>
                <a:gd name="connsiteY3" fmla="*/ 16480 h 118365"/>
                <a:gd name="connsiteX4" fmla="*/ 234062 w 236418"/>
                <a:gd name="connsiteY4" fmla="*/ 16480 h 118365"/>
                <a:gd name="connsiteX5" fmla="*/ 234014 w 236418"/>
                <a:gd name="connsiteY5" fmla="*/ 16433 h 118365"/>
                <a:gd name="connsiteX6" fmla="*/ 231586 w 236418"/>
                <a:gd name="connsiteY6" fmla="*/ 14671 h 118365"/>
                <a:gd name="connsiteX7" fmla="*/ 230682 w 236418"/>
                <a:gd name="connsiteY7" fmla="*/ 14338 h 118365"/>
                <a:gd name="connsiteX8" fmla="*/ 230253 w 236418"/>
                <a:gd name="connsiteY8" fmla="*/ 14195 h 118365"/>
                <a:gd name="connsiteX9" fmla="*/ 159267 w 236418"/>
                <a:gd name="connsiteY9" fmla="*/ 1769 h 118365"/>
                <a:gd name="connsiteX10" fmla="*/ 127035 w 236418"/>
                <a:gd name="connsiteY10" fmla="*/ 55 h 118365"/>
                <a:gd name="connsiteX11" fmla="*/ 35482 w 236418"/>
                <a:gd name="connsiteY11" fmla="*/ 9624 h 118365"/>
                <a:gd name="connsiteX12" fmla="*/ 26055 w 236418"/>
                <a:gd name="connsiteY12" fmla="*/ 11910 h 118365"/>
                <a:gd name="connsiteX13" fmla="*/ 13867 w 236418"/>
                <a:gd name="connsiteY13" fmla="*/ 15099 h 118365"/>
                <a:gd name="connsiteX14" fmla="*/ 5868 w 236418"/>
                <a:gd name="connsiteY14" fmla="*/ 17432 h 118365"/>
                <a:gd name="connsiteX15" fmla="*/ 2298 w 236418"/>
                <a:gd name="connsiteY15" fmla="*/ 19670 h 118365"/>
                <a:gd name="connsiteX16" fmla="*/ 2298 w 236418"/>
                <a:gd name="connsiteY16" fmla="*/ 19670 h 118365"/>
                <a:gd name="connsiteX17" fmla="*/ 774 w 236418"/>
                <a:gd name="connsiteY17" fmla="*/ 21860 h 118365"/>
                <a:gd name="connsiteX18" fmla="*/ 726 w 236418"/>
                <a:gd name="connsiteY18" fmla="*/ 28573 h 118365"/>
                <a:gd name="connsiteX19" fmla="*/ 1012 w 236418"/>
                <a:gd name="connsiteY19" fmla="*/ 29240 h 118365"/>
                <a:gd name="connsiteX20" fmla="*/ 1583 w 236418"/>
                <a:gd name="connsiteY20" fmla="*/ 30525 h 118365"/>
                <a:gd name="connsiteX21" fmla="*/ 2440 w 236418"/>
                <a:gd name="connsiteY21" fmla="*/ 32239 h 118365"/>
                <a:gd name="connsiteX22" fmla="*/ 3583 w 236418"/>
                <a:gd name="connsiteY22" fmla="*/ 34429 h 118365"/>
                <a:gd name="connsiteX23" fmla="*/ 113895 w 236418"/>
                <a:gd name="connsiteY23" fmla="*/ 118032 h 118365"/>
                <a:gd name="connsiteX24" fmla="*/ 122084 w 236418"/>
                <a:gd name="connsiteY24" fmla="*/ 118365 h 118365"/>
                <a:gd name="connsiteX25" fmla="*/ 130273 w 236418"/>
                <a:gd name="connsiteY25" fmla="*/ 117937 h 118365"/>
                <a:gd name="connsiteX26" fmla="*/ 148793 w 236418"/>
                <a:gd name="connsiteY26" fmla="*/ 114699 h 118365"/>
                <a:gd name="connsiteX27" fmla="*/ 233062 w 236418"/>
                <a:gd name="connsiteY27" fmla="*/ 31049 h 118365"/>
                <a:gd name="connsiteX28" fmla="*/ 235633 w 236418"/>
                <a:gd name="connsiteY28" fmla="*/ 25574 h 118365"/>
                <a:gd name="connsiteX29" fmla="*/ 235633 w 236418"/>
                <a:gd name="connsiteY29" fmla="*/ 18623 h 11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6418" h="118365">
                  <a:moveTo>
                    <a:pt x="235633" y="18623"/>
                  </a:moveTo>
                  <a:cubicBezTo>
                    <a:pt x="235443" y="18242"/>
                    <a:pt x="235205" y="17813"/>
                    <a:pt x="234919" y="17480"/>
                  </a:cubicBezTo>
                  <a:cubicBezTo>
                    <a:pt x="234776" y="17242"/>
                    <a:pt x="234586" y="17004"/>
                    <a:pt x="234395" y="16813"/>
                  </a:cubicBezTo>
                  <a:cubicBezTo>
                    <a:pt x="234300" y="16718"/>
                    <a:pt x="234205" y="16575"/>
                    <a:pt x="234110" y="16480"/>
                  </a:cubicBezTo>
                  <a:lnTo>
                    <a:pt x="234062" y="16480"/>
                  </a:lnTo>
                  <a:cubicBezTo>
                    <a:pt x="234062" y="16480"/>
                    <a:pt x="234014" y="16433"/>
                    <a:pt x="234014" y="16433"/>
                  </a:cubicBezTo>
                  <a:cubicBezTo>
                    <a:pt x="233348" y="15671"/>
                    <a:pt x="232491" y="15052"/>
                    <a:pt x="231586" y="14671"/>
                  </a:cubicBezTo>
                  <a:cubicBezTo>
                    <a:pt x="231301" y="14528"/>
                    <a:pt x="230967" y="14433"/>
                    <a:pt x="230682" y="14338"/>
                  </a:cubicBezTo>
                  <a:cubicBezTo>
                    <a:pt x="230539" y="14338"/>
                    <a:pt x="230396" y="14242"/>
                    <a:pt x="230253" y="14195"/>
                  </a:cubicBezTo>
                  <a:cubicBezTo>
                    <a:pt x="207115" y="8101"/>
                    <a:pt x="183358" y="3911"/>
                    <a:pt x="159267" y="1769"/>
                  </a:cubicBezTo>
                  <a:cubicBezTo>
                    <a:pt x="148555" y="817"/>
                    <a:pt x="137795" y="245"/>
                    <a:pt x="127035" y="55"/>
                  </a:cubicBezTo>
                  <a:cubicBezTo>
                    <a:pt x="96851" y="-469"/>
                    <a:pt x="66142" y="2769"/>
                    <a:pt x="35482" y="9624"/>
                  </a:cubicBezTo>
                  <a:cubicBezTo>
                    <a:pt x="32339" y="10338"/>
                    <a:pt x="29197" y="11100"/>
                    <a:pt x="26055" y="11910"/>
                  </a:cubicBezTo>
                  <a:cubicBezTo>
                    <a:pt x="22008" y="12909"/>
                    <a:pt x="17914" y="13957"/>
                    <a:pt x="13867" y="15099"/>
                  </a:cubicBezTo>
                  <a:cubicBezTo>
                    <a:pt x="11201" y="15861"/>
                    <a:pt x="8534" y="16623"/>
                    <a:pt x="5868" y="17432"/>
                  </a:cubicBezTo>
                  <a:cubicBezTo>
                    <a:pt x="4488" y="17861"/>
                    <a:pt x="3250" y="18623"/>
                    <a:pt x="2298" y="19670"/>
                  </a:cubicBezTo>
                  <a:lnTo>
                    <a:pt x="2298" y="19670"/>
                  </a:lnTo>
                  <a:cubicBezTo>
                    <a:pt x="1631" y="20384"/>
                    <a:pt x="1155" y="21051"/>
                    <a:pt x="774" y="21860"/>
                  </a:cubicBezTo>
                  <a:cubicBezTo>
                    <a:pt x="-226" y="24002"/>
                    <a:pt x="-273" y="26478"/>
                    <a:pt x="726" y="28573"/>
                  </a:cubicBezTo>
                  <a:cubicBezTo>
                    <a:pt x="774" y="28716"/>
                    <a:pt x="869" y="28954"/>
                    <a:pt x="1012" y="29240"/>
                  </a:cubicBezTo>
                  <a:cubicBezTo>
                    <a:pt x="1155" y="29573"/>
                    <a:pt x="1345" y="30001"/>
                    <a:pt x="1583" y="30525"/>
                  </a:cubicBezTo>
                  <a:cubicBezTo>
                    <a:pt x="1822" y="31001"/>
                    <a:pt x="2107" y="31572"/>
                    <a:pt x="2440" y="32239"/>
                  </a:cubicBezTo>
                  <a:cubicBezTo>
                    <a:pt x="2774" y="32905"/>
                    <a:pt x="3155" y="33620"/>
                    <a:pt x="3583" y="34429"/>
                  </a:cubicBezTo>
                  <a:cubicBezTo>
                    <a:pt x="13534" y="53711"/>
                    <a:pt x="49336" y="113318"/>
                    <a:pt x="113895" y="118032"/>
                  </a:cubicBezTo>
                  <a:cubicBezTo>
                    <a:pt x="116561" y="118222"/>
                    <a:pt x="119275" y="118365"/>
                    <a:pt x="122084" y="118365"/>
                  </a:cubicBezTo>
                  <a:cubicBezTo>
                    <a:pt x="124893" y="118365"/>
                    <a:pt x="127607" y="118222"/>
                    <a:pt x="130273" y="117937"/>
                  </a:cubicBezTo>
                  <a:cubicBezTo>
                    <a:pt x="136795" y="117413"/>
                    <a:pt x="142985" y="116318"/>
                    <a:pt x="148793" y="114699"/>
                  </a:cubicBezTo>
                  <a:cubicBezTo>
                    <a:pt x="197117" y="101464"/>
                    <a:pt x="222255" y="53997"/>
                    <a:pt x="233062" y="31049"/>
                  </a:cubicBezTo>
                  <a:cubicBezTo>
                    <a:pt x="234014" y="29049"/>
                    <a:pt x="234919" y="27192"/>
                    <a:pt x="235633" y="25574"/>
                  </a:cubicBezTo>
                  <a:cubicBezTo>
                    <a:pt x="236681" y="23336"/>
                    <a:pt x="236681" y="20813"/>
                    <a:pt x="235633" y="18623"/>
                  </a:cubicBezTo>
                  <a:close/>
                </a:path>
              </a:pathLst>
            </a:custGeom>
            <a:solidFill>
              <a:srgbClr val="C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70A73B9-DDE0-F5FE-A055-1EC14FDA8ADD}"/>
                </a:ext>
              </a:extLst>
            </p:cNvPr>
            <p:cNvSpPr/>
            <p:nvPr/>
          </p:nvSpPr>
          <p:spPr>
            <a:xfrm>
              <a:off x="9737221" y="2639126"/>
              <a:ext cx="230681" cy="227579"/>
            </a:xfrm>
            <a:custGeom>
              <a:avLst/>
              <a:gdLst>
                <a:gd name="connsiteX0" fmla="*/ 247571 w 251427"/>
                <a:gd name="connsiteY0" fmla="*/ 176299 h 248046"/>
                <a:gd name="connsiteX1" fmla="*/ 244810 w 251427"/>
                <a:gd name="connsiteY1" fmla="*/ 177727 h 248046"/>
                <a:gd name="connsiteX2" fmla="*/ 238763 w 251427"/>
                <a:gd name="connsiteY2" fmla="*/ 180536 h 248046"/>
                <a:gd name="connsiteX3" fmla="*/ 232526 w 251427"/>
                <a:gd name="connsiteY3" fmla="*/ 183060 h 248046"/>
                <a:gd name="connsiteX4" fmla="*/ 232479 w 251427"/>
                <a:gd name="connsiteY4" fmla="*/ 183060 h 248046"/>
                <a:gd name="connsiteX5" fmla="*/ 227004 w 251427"/>
                <a:gd name="connsiteY5" fmla="*/ 184964 h 248046"/>
                <a:gd name="connsiteX6" fmla="*/ 222671 w 251427"/>
                <a:gd name="connsiteY6" fmla="*/ 186297 h 248046"/>
                <a:gd name="connsiteX7" fmla="*/ 220481 w 251427"/>
                <a:gd name="connsiteY7" fmla="*/ 186916 h 248046"/>
                <a:gd name="connsiteX8" fmla="*/ 211864 w 251427"/>
                <a:gd name="connsiteY8" fmla="*/ 188916 h 248046"/>
                <a:gd name="connsiteX9" fmla="*/ 208293 w 251427"/>
                <a:gd name="connsiteY9" fmla="*/ 189582 h 248046"/>
                <a:gd name="connsiteX10" fmla="*/ 204198 w 251427"/>
                <a:gd name="connsiteY10" fmla="*/ 190201 h 248046"/>
                <a:gd name="connsiteX11" fmla="*/ 200818 w 251427"/>
                <a:gd name="connsiteY11" fmla="*/ 190630 h 248046"/>
                <a:gd name="connsiteX12" fmla="*/ 199342 w 251427"/>
                <a:gd name="connsiteY12" fmla="*/ 190772 h 248046"/>
                <a:gd name="connsiteX13" fmla="*/ 196200 w 251427"/>
                <a:gd name="connsiteY13" fmla="*/ 191058 h 248046"/>
                <a:gd name="connsiteX14" fmla="*/ 193534 w 251427"/>
                <a:gd name="connsiteY14" fmla="*/ 191201 h 248046"/>
                <a:gd name="connsiteX15" fmla="*/ 186202 w 251427"/>
                <a:gd name="connsiteY15" fmla="*/ 191439 h 248046"/>
                <a:gd name="connsiteX16" fmla="*/ 183774 w 251427"/>
                <a:gd name="connsiteY16" fmla="*/ 191439 h 248046"/>
                <a:gd name="connsiteX17" fmla="*/ 182393 w 251427"/>
                <a:gd name="connsiteY17" fmla="*/ 191391 h 248046"/>
                <a:gd name="connsiteX18" fmla="*/ 177870 w 251427"/>
                <a:gd name="connsiteY18" fmla="*/ 191201 h 248046"/>
                <a:gd name="connsiteX19" fmla="*/ 176061 w 251427"/>
                <a:gd name="connsiteY19" fmla="*/ 191058 h 248046"/>
                <a:gd name="connsiteX20" fmla="*/ 170491 w 251427"/>
                <a:gd name="connsiteY20" fmla="*/ 190534 h 248046"/>
                <a:gd name="connsiteX21" fmla="*/ 170348 w 251427"/>
                <a:gd name="connsiteY21" fmla="*/ 190534 h 248046"/>
                <a:gd name="connsiteX22" fmla="*/ 163968 w 251427"/>
                <a:gd name="connsiteY22" fmla="*/ 189582 h 248046"/>
                <a:gd name="connsiteX23" fmla="*/ 163778 w 251427"/>
                <a:gd name="connsiteY23" fmla="*/ 189535 h 248046"/>
                <a:gd name="connsiteX24" fmla="*/ 158350 w 251427"/>
                <a:gd name="connsiteY24" fmla="*/ 188535 h 248046"/>
                <a:gd name="connsiteX25" fmla="*/ 155446 w 251427"/>
                <a:gd name="connsiteY25" fmla="*/ 187821 h 248046"/>
                <a:gd name="connsiteX26" fmla="*/ 151875 w 251427"/>
                <a:gd name="connsiteY26" fmla="*/ 186964 h 248046"/>
                <a:gd name="connsiteX27" fmla="*/ 150114 w 251427"/>
                <a:gd name="connsiteY27" fmla="*/ 186440 h 248046"/>
                <a:gd name="connsiteX28" fmla="*/ 145019 w 251427"/>
                <a:gd name="connsiteY28" fmla="*/ 184916 h 248046"/>
                <a:gd name="connsiteX29" fmla="*/ 139211 w 251427"/>
                <a:gd name="connsiteY29" fmla="*/ 182869 h 248046"/>
                <a:gd name="connsiteX30" fmla="*/ 137973 w 251427"/>
                <a:gd name="connsiteY30" fmla="*/ 182393 h 248046"/>
                <a:gd name="connsiteX31" fmla="*/ 133545 w 251427"/>
                <a:gd name="connsiteY31" fmla="*/ 180536 h 248046"/>
                <a:gd name="connsiteX32" fmla="*/ 128594 w 251427"/>
                <a:gd name="connsiteY32" fmla="*/ 178299 h 248046"/>
                <a:gd name="connsiteX33" fmla="*/ 124166 w 251427"/>
                <a:gd name="connsiteY33" fmla="*/ 176013 h 248046"/>
                <a:gd name="connsiteX34" fmla="*/ 119739 w 251427"/>
                <a:gd name="connsiteY34" fmla="*/ 173538 h 248046"/>
                <a:gd name="connsiteX35" fmla="*/ 116454 w 251427"/>
                <a:gd name="connsiteY35" fmla="*/ 171586 h 248046"/>
                <a:gd name="connsiteX36" fmla="*/ 109169 w 251427"/>
                <a:gd name="connsiteY36" fmla="*/ 166729 h 248046"/>
                <a:gd name="connsiteX37" fmla="*/ 106122 w 251427"/>
                <a:gd name="connsiteY37" fmla="*/ 164539 h 248046"/>
                <a:gd name="connsiteX38" fmla="*/ 101742 w 251427"/>
                <a:gd name="connsiteY38" fmla="*/ 161016 h 248046"/>
                <a:gd name="connsiteX39" fmla="*/ 97362 w 251427"/>
                <a:gd name="connsiteY39" fmla="*/ 157255 h 248046"/>
                <a:gd name="connsiteX40" fmla="*/ 96981 w 251427"/>
                <a:gd name="connsiteY40" fmla="*/ 156874 h 248046"/>
                <a:gd name="connsiteX41" fmla="*/ 93744 w 251427"/>
                <a:gd name="connsiteY41" fmla="*/ 153827 h 248046"/>
                <a:gd name="connsiteX42" fmla="*/ 88078 w 251427"/>
                <a:gd name="connsiteY42" fmla="*/ 147971 h 248046"/>
                <a:gd name="connsiteX43" fmla="*/ 85174 w 251427"/>
                <a:gd name="connsiteY43" fmla="*/ 144686 h 248046"/>
                <a:gd name="connsiteX44" fmla="*/ 82603 w 251427"/>
                <a:gd name="connsiteY44" fmla="*/ 141544 h 248046"/>
                <a:gd name="connsiteX45" fmla="*/ 79413 w 251427"/>
                <a:gd name="connsiteY45" fmla="*/ 137402 h 248046"/>
                <a:gd name="connsiteX46" fmla="*/ 75795 w 251427"/>
                <a:gd name="connsiteY46" fmla="*/ 132260 h 248046"/>
                <a:gd name="connsiteX47" fmla="*/ 72414 w 251427"/>
                <a:gd name="connsiteY47" fmla="*/ 126880 h 248046"/>
                <a:gd name="connsiteX48" fmla="*/ 65701 w 251427"/>
                <a:gd name="connsiteY48" fmla="*/ 114168 h 248046"/>
                <a:gd name="connsiteX49" fmla="*/ 61464 w 251427"/>
                <a:gd name="connsiteY49" fmla="*/ 103932 h 248046"/>
                <a:gd name="connsiteX50" fmla="*/ 59417 w 251427"/>
                <a:gd name="connsiteY50" fmla="*/ 97838 h 248046"/>
                <a:gd name="connsiteX51" fmla="*/ 53561 w 251427"/>
                <a:gd name="connsiteY51" fmla="*/ 58893 h 248046"/>
                <a:gd name="connsiteX52" fmla="*/ 60084 w 251427"/>
                <a:gd name="connsiteY52" fmla="*/ 17901 h 248046"/>
                <a:gd name="connsiteX53" fmla="*/ 61417 w 251427"/>
                <a:gd name="connsiteY53" fmla="*/ 13950 h 248046"/>
                <a:gd name="connsiteX54" fmla="*/ 62607 w 251427"/>
                <a:gd name="connsiteY54" fmla="*/ 10665 h 248046"/>
                <a:gd name="connsiteX55" fmla="*/ 63035 w 251427"/>
                <a:gd name="connsiteY55" fmla="*/ 9617 h 248046"/>
                <a:gd name="connsiteX56" fmla="*/ 66130 w 251427"/>
                <a:gd name="connsiteY56" fmla="*/ 2523 h 248046"/>
                <a:gd name="connsiteX57" fmla="*/ 67415 w 251427"/>
                <a:gd name="connsiteY57" fmla="*/ 0 h 248046"/>
                <a:gd name="connsiteX58" fmla="*/ 56418 w 251427"/>
                <a:gd name="connsiteY58" fmla="*/ 6951 h 248046"/>
                <a:gd name="connsiteX59" fmla="*/ 18520 w 251427"/>
                <a:gd name="connsiteY59" fmla="*/ 47991 h 248046"/>
                <a:gd name="connsiteX60" fmla="*/ 14331 w 251427"/>
                <a:gd name="connsiteY60" fmla="*/ 55561 h 248046"/>
                <a:gd name="connsiteX61" fmla="*/ 12569 w 251427"/>
                <a:gd name="connsiteY61" fmla="*/ 59084 h 248046"/>
                <a:gd name="connsiteX62" fmla="*/ 6523 w 251427"/>
                <a:gd name="connsiteY62" fmla="*/ 74462 h 248046"/>
                <a:gd name="connsiteX63" fmla="*/ 0 w 251427"/>
                <a:gd name="connsiteY63" fmla="*/ 115406 h 248046"/>
                <a:gd name="connsiteX64" fmla="*/ 132641 w 251427"/>
                <a:gd name="connsiteY64" fmla="*/ 248047 h 248046"/>
                <a:gd name="connsiteX65" fmla="*/ 245048 w 251427"/>
                <a:gd name="connsiteY65" fmla="*/ 185583 h 248046"/>
                <a:gd name="connsiteX66" fmla="*/ 251427 w 251427"/>
                <a:gd name="connsiteY66" fmla="*/ 174252 h 248046"/>
                <a:gd name="connsiteX67" fmla="*/ 247571 w 251427"/>
                <a:gd name="connsiteY67" fmla="*/ 176347 h 248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51427" h="248046">
                  <a:moveTo>
                    <a:pt x="247571" y="176299"/>
                  </a:moveTo>
                  <a:cubicBezTo>
                    <a:pt x="246666" y="176775"/>
                    <a:pt x="245714" y="177251"/>
                    <a:pt x="244810" y="177727"/>
                  </a:cubicBezTo>
                  <a:cubicBezTo>
                    <a:pt x="242810" y="178727"/>
                    <a:pt x="240810" y="179632"/>
                    <a:pt x="238763" y="180536"/>
                  </a:cubicBezTo>
                  <a:cubicBezTo>
                    <a:pt x="236716" y="181441"/>
                    <a:pt x="234621" y="182250"/>
                    <a:pt x="232526" y="183060"/>
                  </a:cubicBezTo>
                  <a:lnTo>
                    <a:pt x="232479" y="183060"/>
                  </a:lnTo>
                  <a:cubicBezTo>
                    <a:pt x="230669" y="183726"/>
                    <a:pt x="228860" y="184393"/>
                    <a:pt x="227004" y="184964"/>
                  </a:cubicBezTo>
                  <a:cubicBezTo>
                    <a:pt x="225575" y="185440"/>
                    <a:pt x="224147" y="185916"/>
                    <a:pt x="222671" y="186297"/>
                  </a:cubicBezTo>
                  <a:cubicBezTo>
                    <a:pt x="221957" y="186535"/>
                    <a:pt x="221195" y="186726"/>
                    <a:pt x="220481" y="186916"/>
                  </a:cubicBezTo>
                  <a:cubicBezTo>
                    <a:pt x="217624" y="187678"/>
                    <a:pt x="214768" y="188344"/>
                    <a:pt x="211864" y="188916"/>
                  </a:cubicBezTo>
                  <a:cubicBezTo>
                    <a:pt x="210673" y="189154"/>
                    <a:pt x="209483" y="189392"/>
                    <a:pt x="208293" y="189582"/>
                  </a:cubicBezTo>
                  <a:cubicBezTo>
                    <a:pt x="206912" y="189820"/>
                    <a:pt x="205579" y="190011"/>
                    <a:pt x="204198" y="190201"/>
                  </a:cubicBezTo>
                  <a:cubicBezTo>
                    <a:pt x="203056" y="190392"/>
                    <a:pt x="201961" y="190534"/>
                    <a:pt x="200818" y="190630"/>
                  </a:cubicBezTo>
                  <a:cubicBezTo>
                    <a:pt x="200342" y="190677"/>
                    <a:pt x="199818" y="190725"/>
                    <a:pt x="199342" y="190772"/>
                  </a:cubicBezTo>
                  <a:cubicBezTo>
                    <a:pt x="198295" y="190868"/>
                    <a:pt x="197247" y="190963"/>
                    <a:pt x="196200" y="191058"/>
                  </a:cubicBezTo>
                  <a:cubicBezTo>
                    <a:pt x="195295" y="191153"/>
                    <a:pt x="194391" y="191201"/>
                    <a:pt x="193534" y="191201"/>
                  </a:cubicBezTo>
                  <a:cubicBezTo>
                    <a:pt x="191106" y="191391"/>
                    <a:pt x="188678" y="191439"/>
                    <a:pt x="186202" y="191439"/>
                  </a:cubicBezTo>
                  <a:cubicBezTo>
                    <a:pt x="185393" y="191439"/>
                    <a:pt x="184583" y="191439"/>
                    <a:pt x="183774" y="191439"/>
                  </a:cubicBezTo>
                  <a:cubicBezTo>
                    <a:pt x="183298" y="191439"/>
                    <a:pt x="182822" y="191439"/>
                    <a:pt x="182393" y="191391"/>
                  </a:cubicBezTo>
                  <a:cubicBezTo>
                    <a:pt x="180870" y="191391"/>
                    <a:pt x="179346" y="191344"/>
                    <a:pt x="177870" y="191201"/>
                  </a:cubicBezTo>
                  <a:cubicBezTo>
                    <a:pt x="177251" y="191201"/>
                    <a:pt x="176680" y="191201"/>
                    <a:pt x="176061" y="191058"/>
                  </a:cubicBezTo>
                  <a:cubicBezTo>
                    <a:pt x="174204" y="190963"/>
                    <a:pt x="172347" y="190772"/>
                    <a:pt x="170491" y="190534"/>
                  </a:cubicBezTo>
                  <a:lnTo>
                    <a:pt x="170348" y="190534"/>
                  </a:lnTo>
                  <a:cubicBezTo>
                    <a:pt x="168205" y="190296"/>
                    <a:pt x="166063" y="189963"/>
                    <a:pt x="163968" y="189582"/>
                  </a:cubicBezTo>
                  <a:cubicBezTo>
                    <a:pt x="163921" y="189630"/>
                    <a:pt x="163825" y="189582"/>
                    <a:pt x="163778" y="189535"/>
                  </a:cubicBezTo>
                  <a:cubicBezTo>
                    <a:pt x="161969" y="189296"/>
                    <a:pt x="160159" y="188916"/>
                    <a:pt x="158350" y="188535"/>
                  </a:cubicBezTo>
                  <a:cubicBezTo>
                    <a:pt x="157398" y="188344"/>
                    <a:pt x="156398" y="188106"/>
                    <a:pt x="155446" y="187821"/>
                  </a:cubicBezTo>
                  <a:cubicBezTo>
                    <a:pt x="154208" y="187583"/>
                    <a:pt x="153018" y="187297"/>
                    <a:pt x="151875" y="186964"/>
                  </a:cubicBezTo>
                  <a:cubicBezTo>
                    <a:pt x="151256" y="186821"/>
                    <a:pt x="150685" y="186678"/>
                    <a:pt x="150114" y="186440"/>
                  </a:cubicBezTo>
                  <a:cubicBezTo>
                    <a:pt x="148400" y="186011"/>
                    <a:pt x="146686" y="185488"/>
                    <a:pt x="145019" y="184916"/>
                  </a:cubicBezTo>
                  <a:cubicBezTo>
                    <a:pt x="143067" y="184297"/>
                    <a:pt x="141115" y="183631"/>
                    <a:pt x="139211" y="182869"/>
                  </a:cubicBezTo>
                  <a:cubicBezTo>
                    <a:pt x="138783" y="182726"/>
                    <a:pt x="138354" y="182584"/>
                    <a:pt x="137973" y="182393"/>
                  </a:cubicBezTo>
                  <a:cubicBezTo>
                    <a:pt x="136450" y="181822"/>
                    <a:pt x="134974" y="181203"/>
                    <a:pt x="133545" y="180536"/>
                  </a:cubicBezTo>
                  <a:cubicBezTo>
                    <a:pt x="131832" y="179822"/>
                    <a:pt x="130213" y="179108"/>
                    <a:pt x="128594" y="178299"/>
                  </a:cubicBezTo>
                  <a:cubicBezTo>
                    <a:pt x="127071" y="177584"/>
                    <a:pt x="125595" y="176823"/>
                    <a:pt x="124166" y="176013"/>
                  </a:cubicBezTo>
                  <a:cubicBezTo>
                    <a:pt x="122643" y="175252"/>
                    <a:pt x="121167" y="174442"/>
                    <a:pt x="119739" y="173538"/>
                  </a:cubicBezTo>
                  <a:cubicBezTo>
                    <a:pt x="118644" y="172966"/>
                    <a:pt x="117549" y="172300"/>
                    <a:pt x="116454" y="171586"/>
                  </a:cubicBezTo>
                  <a:cubicBezTo>
                    <a:pt x="113930" y="170062"/>
                    <a:pt x="111502" y="168443"/>
                    <a:pt x="109169" y="166729"/>
                  </a:cubicBezTo>
                  <a:cubicBezTo>
                    <a:pt x="108122" y="166015"/>
                    <a:pt x="107122" y="165301"/>
                    <a:pt x="106122" y="164539"/>
                  </a:cubicBezTo>
                  <a:cubicBezTo>
                    <a:pt x="104646" y="163397"/>
                    <a:pt x="103170" y="162207"/>
                    <a:pt x="101742" y="161016"/>
                  </a:cubicBezTo>
                  <a:cubicBezTo>
                    <a:pt x="100266" y="159826"/>
                    <a:pt x="98790" y="158541"/>
                    <a:pt x="97362" y="157255"/>
                  </a:cubicBezTo>
                  <a:cubicBezTo>
                    <a:pt x="97219" y="157112"/>
                    <a:pt x="97076" y="157017"/>
                    <a:pt x="96981" y="156874"/>
                  </a:cubicBezTo>
                  <a:cubicBezTo>
                    <a:pt x="95886" y="155874"/>
                    <a:pt x="94791" y="154875"/>
                    <a:pt x="93744" y="153827"/>
                  </a:cubicBezTo>
                  <a:cubicBezTo>
                    <a:pt x="91792" y="151970"/>
                    <a:pt x="89887" y="150018"/>
                    <a:pt x="88078" y="147971"/>
                  </a:cubicBezTo>
                  <a:cubicBezTo>
                    <a:pt x="87078" y="146924"/>
                    <a:pt x="86126" y="145781"/>
                    <a:pt x="85174" y="144686"/>
                  </a:cubicBezTo>
                  <a:cubicBezTo>
                    <a:pt x="84269" y="143639"/>
                    <a:pt x="83412" y="142591"/>
                    <a:pt x="82603" y="141544"/>
                  </a:cubicBezTo>
                  <a:cubicBezTo>
                    <a:pt x="81460" y="140211"/>
                    <a:pt x="80413" y="138830"/>
                    <a:pt x="79413" y="137402"/>
                  </a:cubicBezTo>
                  <a:cubicBezTo>
                    <a:pt x="78128" y="135735"/>
                    <a:pt x="76937" y="134022"/>
                    <a:pt x="75795" y="132260"/>
                  </a:cubicBezTo>
                  <a:cubicBezTo>
                    <a:pt x="74605" y="130498"/>
                    <a:pt x="73462" y="128689"/>
                    <a:pt x="72414" y="126880"/>
                  </a:cubicBezTo>
                  <a:cubicBezTo>
                    <a:pt x="69891" y="122786"/>
                    <a:pt x="67654" y="118548"/>
                    <a:pt x="65701" y="114168"/>
                  </a:cubicBezTo>
                  <a:cubicBezTo>
                    <a:pt x="64130" y="110836"/>
                    <a:pt x="62702" y="107408"/>
                    <a:pt x="61464" y="103932"/>
                  </a:cubicBezTo>
                  <a:cubicBezTo>
                    <a:pt x="60703" y="101933"/>
                    <a:pt x="60036" y="99885"/>
                    <a:pt x="59417" y="97838"/>
                  </a:cubicBezTo>
                  <a:cubicBezTo>
                    <a:pt x="55608" y="85507"/>
                    <a:pt x="53561" y="72462"/>
                    <a:pt x="53561" y="58893"/>
                  </a:cubicBezTo>
                  <a:cubicBezTo>
                    <a:pt x="53561" y="44610"/>
                    <a:pt x="55846" y="30804"/>
                    <a:pt x="60084" y="17901"/>
                  </a:cubicBezTo>
                  <a:cubicBezTo>
                    <a:pt x="60512" y="16568"/>
                    <a:pt x="60941" y="15283"/>
                    <a:pt x="61417" y="13950"/>
                  </a:cubicBezTo>
                  <a:cubicBezTo>
                    <a:pt x="61798" y="12855"/>
                    <a:pt x="62226" y="11760"/>
                    <a:pt x="62607" y="10665"/>
                  </a:cubicBezTo>
                  <a:cubicBezTo>
                    <a:pt x="62750" y="10284"/>
                    <a:pt x="62893" y="9950"/>
                    <a:pt x="63035" y="9617"/>
                  </a:cubicBezTo>
                  <a:cubicBezTo>
                    <a:pt x="63988" y="7189"/>
                    <a:pt x="65035" y="4856"/>
                    <a:pt x="66130" y="2523"/>
                  </a:cubicBezTo>
                  <a:cubicBezTo>
                    <a:pt x="66559" y="1666"/>
                    <a:pt x="66939" y="809"/>
                    <a:pt x="67415" y="0"/>
                  </a:cubicBezTo>
                  <a:cubicBezTo>
                    <a:pt x="63654" y="2142"/>
                    <a:pt x="59941" y="4475"/>
                    <a:pt x="56418" y="6951"/>
                  </a:cubicBezTo>
                  <a:cubicBezTo>
                    <a:pt x="41087" y="17758"/>
                    <a:pt x="28137" y="31803"/>
                    <a:pt x="18520" y="47991"/>
                  </a:cubicBezTo>
                  <a:cubicBezTo>
                    <a:pt x="16997" y="50419"/>
                    <a:pt x="15568" y="52942"/>
                    <a:pt x="14331" y="55561"/>
                  </a:cubicBezTo>
                  <a:cubicBezTo>
                    <a:pt x="13712" y="56703"/>
                    <a:pt x="13140" y="57894"/>
                    <a:pt x="12569" y="59084"/>
                  </a:cubicBezTo>
                  <a:cubicBezTo>
                    <a:pt x="10236" y="63988"/>
                    <a:pt x="8189" y="69129"/>
                    <a:pt x="6523" y="74462"/>
                  </a:cubicBezTo>
                  <a:cubicBezTo>
                    <a:pt x="2285" y="87364"/>
                    <a:pt x="0" y="101123"/>
                    <a:pt x="0" y="115406"/>
                  </a:cubicBezTo>
                  <a:cubicBezTo>
                    <a:pt x="0" y="188535"/>
                    <a:pt x="59512" y="248047"/>
                    <a:pt x="132641" y="248047"/>
                  </a:cubicBezTo>
                  <a:cubicBezTo>
                    <a:pt x="180013" y="248047"/>
                    <a:pt x="221624" y="223099"/>
                    <a:pt x="245048" y="185583"/>
                  </a:cubicBezTo>
                  <a:cubicBezTo>
                    <a:pt x="247380" y="181917"/>
                    <a:pt x="249475" y="178156"/>
                    <a:pt x="251427" y="174252"/>
                  </a:cubicBezTo>
                  <a:cubicBezTo>
                    <a:pt x="250142" y="174966"/>
                    <a:pt x="248856" y="175680"/>
                    <a:pt x="247571" y="176347"/>
                  </a:cubicBezTo>
                  <a:close/>
                </a:path>
              </a:pathLst>
            </a:custGeom>
            <a:solidFill>
              <a:srgbClr val="E7DBE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4FD806EA-87B7-BAD1-C189-B54446C4B978}"/>
                </a:ext>
              </a:extLst>
            </p:cNvPr>
            <p:cNvSpPr/>
            <p:nvPr/>
          </p:nvSpPr>
          <p:spPr>
            <a:xfrm>
              <a:off x="9461461" y="2340958"/>
              <a:ext cx="75631" cy="269120"/>
            </a:xfrm>
            <a:custGeom>
              <a:avLst/>
              <a:gdLst>
                <a:gd name="connsiteX0" fmla="*/ 71510 w 82433"/>
                <a:gd name="connsiteY0" fmla="*/ 204817 h 293323"/>
                <a:gd name="connsiteX1" fmla="*/ 43373 w 82433"/>
                <a:gd name="connsiteY1" fmla="*/ 270233 h 293323"/>
                <a:gd name="connsiteX2" fmla="*/ 38612 w 82433"/>
                <a:gd name="connsiteY2" fmla="*/ 277898 h 293323"/>
                <a:gd name="connsiteX3" fmla="*/ 21234 w 82433"/>
                <a:gd name="connsiteY3" fmla="*/ 284040 h 293323"/>
                <a:gd name="connsiteX4" fmla="*/ 3190 w 82433"/>
                <a:gd name="connsiteY4" fmla="*/ 291848 h 293323"/>
                <a:gd name="connsiteX5" fmla="*/ 0 w 82433"/>
                <a:gd name="connsiteY5" fmla="*/ 293324 h 293323"/>
                <a:gd name="connsiteX6" fmla="*/ 49038 w 82433"/>
                <a:gd name="connsiteY6" fmla="*/ 142068 h 293323"/>
                <a:gd name="connsiteX7" fmla="*/ 25709 w 82433"/>
                <a:gd name="connsiteY7" fmla="*/ 0 h 293323"/>
                <a:gd name="connsiteX8" fmla="*/ 71510 w 82433"/>
                <a:gd name="connsiteY8" fmla="*/ 204817 h 293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433" h="293323">
                  <a:moveTo>
                    <a:pt x="71510" y="204817"/>
                  </a:moveTo>
                  <a:cubicBezTo>
                    <a:pt x="64654" y="228479"/>
                    <a:pt x="55085" y="250618"/>
                    <a:pt x="43373" y="270233"/>
                  </a:cubicBezTo>
                  <a:cubicBezTo>
                    <a:pt x="41849" y="272852"/>
                    <a:pt x="40230" y="275375"/>
                    <a:pt x="38612" y="277898"/>
                  </a:cubicBezTo>
                  <a:cubicBezTo>
                    <a:pt x="32803" y="279946"/>
                    <a:pt x="26995" y="281945"/>
                    <a:pt x="21234" y="284040"/>
                  </a:cubicBezTo>
                  <a:lnTo>
                    <a:pt x="3190" y="291848"/>
                  </a:lnTo>
                  <a:cubicBezTo>
                    <a:pt x="2142" y="292324"/>
                    <a:pt x="1047" y="292848"/>
                    <a:pt x="0" y="293324"/>
                  </a:cubicBezTo>
                  <a:cubicBezTo>
                    <a:pt x="17092" y="256331"/>
                    <a:pt x="38945" y="201104"/>
                    <a:pt x="49038" y="142068"/>
                  </a:cubicBezTo>
                  <a:cubicBezTo>
                    <a:pt x="66987" y="37326"/>
                    <a:pt x="25709" y="0"/>
                    <a:pt x="25709" y="0"/>
                  </a:cubicBezTo>
                  <a:cubicBezTo>
                    <a:pt x="76366" y="30708"/>
                    <a:pt x="96981" y="116406"/>
                    <a:pt x="71510" y="204817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58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15DDAB71-AACC-230D-A4DE-387F93220C15}"/>
                </a:ext>
              </a:extLst>
            </p:cNvPr>
            <p:cNvSpPr/>
            <p:nvPr/>
          </p:nvSpPr>
          <p:spPr>
            <a:xfrm>
              <a:off x="9688930" y="2330343"/>
              <a:ext cx="84546" cy="283623"/>
            </a:xfrm>
            <a:custGeom>
              <a:avLst/>
              <a:gdLst>
                <a:gd name="connsiteX0" fmla="*/ 90389 w 92150"/>
                <a:gd name="connsiteY0" fmla="*/ 309083 h 309130"/>
                <a:gd name="connsiteX1" fmla="*/ 62109 w 92150"/>
                <a:gd name="connsiteY1" fmla="*/ 296561 h 309130"/>
                <a:gd name="connsiteX2" fmla="*/ 44351 w 92150"/>
                <a:gd name="connsiteY2" fmla="*/ 290086 h 309130"/>
                <a:gd name="connsiteX3" fmla="*/ 44303 w 92150"/>
                <a:gd name="connsiteY3" fmla="*/ 290086 h 309130"/>
                <a:gd name="connsiteX4" fmla="*/ 10928 w 92150"/>
                <a:gd name="connsiteY4" fmla="*/ 216434 h 309130"/>
                <a:gd name="connsiteX5" fmla="*/ 76440 w 92150"/>
                <a:gd name="connsiteY5" fmla="*/ 2904 h 309130"/>
                <a:gd name="connsiteX6" fmla="*/ 92103 w 92150"/>
                <a:gd name="connsiteY6" fmla="*/ 0 h 309130"/>
                <a:gd name="connsiteX7" fmla="*/ 92151 w 92150"/>
                <a:gd name="connsiteY7" fmla="*/ 0 h 309130"/>
                <a:gd name="connsiteX8" fmla="*/ 42637 w 92150"/>
                <a:gd name="connsiteY8" fmla="*/ 125118 h 309130"/>
                <a:gd name="connsiteX9" fmla="*/ 90389 w 92150"/>
                <a:gd name="connsiteY9" fmla="*/ 309130 h 309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150" h="309130">
                  <a:moveTo>
                    <a:pt x="90389" y="309083"/>
                  </a:moveTo>
                  <a:cubicBezTo>
                    <a:pt x="81153" y="304512"/>
                    <a:pt x="71726" y="300370"/>
                    <a:pt x="62109" y="296561"/>
                  </a:cubicBezTo>
                  <a:cubicBezTo>
                    <a:pt x="56205" y="294419"/>
                    <a:pt x="50302" y="292134"/>
                    <a:pt x="44351" y="290086"/>
                  </a:cubicBezTo>
                  <a:cubicBezTo>
                    <a:pt x="44351" y="290086"/>
                    <a:pt x="44336" y="290086"/>
                    <a:pt x="44303" y="290086"/>
                  </a:cubicBezTo>
                  <a:cubicBezTo>
                    <a:pt x="30115" y="268424"/>
                    <a:pt x="18736" y="243429"/>
                    <a:pt x="10928" y="216434"/>
                  </a:cubicBezTo>
                  <a:cubicBezTo>
                    <a:pt x="-17637" y="117358"/>
                    <a:pt x="11738" y="21615"/>
                    <a:pt x="76440" y="2904"/>
                  </a:cubicBezTo>
                  <a:cubicBezTo>
                    <a:pt x="81581" y="1428"/>
                    <a:pt x="86818" y="476"/>
                    <a:pt x="92103" y="0"/>
                  </a:cubicBezTo>
                  <a:lnTo>
                    <a:pt x="92151" y="0"/>
                  </a:lnTo>
                  <a:cubicBezTo>
                    <a:pt x="92151" y="0"/>
                    <a:pt x="47398" y="16806"/>
                    <a:pt x="42637" y="125118"/>
                  </a:cubicBezTo>
                  <a:cubicBezTo>
                    <a:pt x="39351" y="199485"/>
                    <a:pt x="70536" y="271376"/>
                    <a:pt x="90389" y="30913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58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E2756666-AC9C-2700-2CE3-6E756E1C2F01}"/>
                </a:ext>
              </a:extLst>
            </p:cNvPr>
            <p:cNvSpPr/>
            <p:nvPr/>
          </p:nvSpPr>
          <p:spPr>
            <a:xfrm>
              <a:off x="9498928" y="2585223"/>
              <a:ext cx="216910" cy="99767"/>
            </a:xfrm>
            <a:custGeom>
              <a:avLst/>
              <a:gdLst>
                <a:gd name="connsiteX0" fmla="*/ 235633 w 236418"/>
                <a:gd name="connsiteY0" fmla="*/ 8998 h 108740"/>
                <a:gd name="connsiteX1" fmla="*/ 234919 w 236418"/>
                <a:gd name="connsiteY1" fmla="*/ 7856 h 108740"/>
                <a:gd name="connsiteX2" fmla="*/ 234395 w 236418"/>
                <a:gd name="connsiteY2" fmla="*/ 7189 h 108740"/>
                <a:gd name="connsiteX3" fmla="*/ 234062 w 236418"/>
                <a:gd name="connsiteY3" fmla="*/ 6856 h 108740"/>
                <a:gd name="connsiteX4" fmla="*/ 234014 w 236418"/>
                <a:gd name="connsiteY4" fmla="*/ 6856 h 108740"/>
                <a:gd name="connsiteX5" fmla="*/ 231586 w 236418"/>
                <a:gd name="connsiteY5" fmla="*/ 5047 h 108740"/>
                <a:gd name="connsiteX6" fmla="*/ 230682 w 236418"/>
                <a:gd name="connsiteY6" fmla="*/ 4713 h 108740"/>
                <a:gd name="connsiteX7" fmla="*/ 230158 w 236418"/>
                <a:gd name="connsiteY7" fmla="*/ 5808 h 108740"/>
                <a:gd name="connsiteX8" fmla="*/ 223255 w 236418"/>
                <a:gd name="connsiteY8" fmla="*/ 18949 h 108740"/>
                <a:gd name="connsiteX9" fmla="*/ 151792 w 236418"/>
                <a:gd name="connsiteY9" fmla="*/ 75652 h 108740"/>
                <a:gd name="connsiteX10" fmla="*/ 144889 w 236418"/>
                <a:gd name="connsiteY10" fmla="*/ 76509 h 108740"/>
                <a:gd name="connsiteX11" fmla="*/ 137986 w 236418"/>
                <a:gd name="connsiteY11" fmla="*/ 76842 h 108740"/>
                <a:gd name="connsiteX12" fmla="*/ 131082 w 236418"/>
                <a:gd name="connsiteY12" fmla="*/ 76557 h 108740"/>
                <a:gd name="connsiteX13" fmla="*/ 43147 w 236418"/>
                <a:gd name="connsiteY13" fmla="*/ 14902 h 108740"/>
                <a:gd name="connsiteX14" fmla="*/ 38338 w 236418"/>
                <a:gd name="connsiteY14" fmla="*/ 6284 h 108740"/>
                <a:gd name="connsiteX15" fmla="*/ 35958 w 236418"/>
                <a:gd name="connsiteY15" fmla="*/ 1381 h 108740"/>
                <a:gd name="connsiteX16" fmla="*/ 35624 w 236418"/>
                <a:gd name="connsiteY16" fmla="*/ 524 h 108740"/>
                <a:gd name="connsiteX17" fmla="*/ 35482 w 236418"/>
                <a:gd name="connsiteY17" fmla="*/ 0 h 108740"/>
                <a:gd name="connsiteX18" fmla="*/ 26055 w 236418"/>
                <a:gd name="connsiteY18" fmla="*/ 2285 h 108740"/>
                <a:gd name="connsiteX19" fmla="*/ 13867 w 236418"/>
                <a:gd name="connsiteY19" fmla="*/ 5475 h 108740"/>
                <a:gd name="connsiteX20" fmla="*/ 5868 w 236418"/>
                <a:gd name="connsiteY20" fmla="*/ 7808 h 108740"/>
                <a:gd name="connsiteX21" fmla="*/ 2298 w 236418"/>
                <a:gd name="connsiteY21" fmla="*/ 10046 h 108740"/>
                <a:gd name="connsiteX22" fmla="*/ 2298 w 236418"/>
                <a:gd name="connsiteY22" fmla="*/ 10046 h 108740"/>
                <a:gd name="connsiteX23" fmla="*/ 774 w 236418"/>
                <a:gd name="connsiteY23" fmla="*/ 12236 h 108740"/>
                <a:gd name="connsiteX24" fmla="*/ 726 w 236418"/>
                <a:gd name="connsiteY24" fmla="*/ 18949 h 108740"/>
                <a:gd name="connsiteX25" fmla="*/ 1012 w 236418"/>
                <a:gd name="connsiteY25" fmla="*/ 19615 h 108740"/>
                <a:gd name="connsiteX26" fmla="*/ 1583 w 236418"/>
                <a:gd name="connsiteY26" fmla="*/ 20901 h 108740"/>
                <a:gd name="connsiteX27" fmla="*/ 2440 w 236418"/>
                <a:gd name="connsiteY27" fmla="*/ 22615 h 108740"/>
                <a:gd name="connsiteX28" fmla="*/ 3583 w 236418"/>
                <a:gd name="connsiteY28" fmla="*/ 24805 h 108740"/>
                <a:gd name="connsiteX29" fmla="*/ 113895 w 236418"/>
                <a:gd name="connsiteY29" fmla="*/ 108407 h 108740"/>
                <a:gd name="connsiteX30" fmla="*/ 122084 w 236418"/>
                <a:gd name="connsiteY30" fmla="*/ 108741 h 108740"/>
                <a:gd name="connsiteX31" fmla="*/ 130273 w 236418"/>
                <a:gd name="connsiteY31" fmla="*/ 108312 h 108740"/>
                <a:gd name="connsiteX32" fmla="*/ 148793 w 236418"/>
                <a:gd name="connsiteY32" fmla="*/ 105075 h 108740"/>
                <a:gd name="connsiteX33" fmla="*/ 233062 w 236418"/>
                <a:gd name="connsiteY33" fmla="*/ 21424 h 108740"/>
                <a:gd name="connsiteX34" fmla="*/ 235633 w 236418"/>
                <a:gd name="connsiteY34" fmla="*/ 15949 h 108740"/>
                <a:gd name="connsiteX35" fmla="*/ 235633 w 236418"/>
                <a:gd name="connsiteY35" fmla="*/ 8998 h 108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36418" h="108740">
                  <a:moveTo>
                    <a:pt x="235633" y="8998"/>
                  </a:moveTo>
                  <a:cubicBezTo>
                    <a:pt x="235443" y="8617"/>
                    <a:pt x="235205" y="8189"/>
                    <a:pt x="234919" y="7856"/>
                  </a:cubicBezTo>
                  <a:cubicBezTo>
                    <a:pt x="234776" y="7618"/>
                    <a:pt x="234586" y="7380"/>
                    <a:pt x="234395" y="7189"/>
                  </a:cubicBezTo>
                  <a:lnTo>
                    <a:pt x="234062" y="6856"/>
                  </a:lnTo>
                  <a:lnTo>
                    <a:pt x="234014" y="6856"/>
                  </a:lnTo>
                  <a:cubicBezTo>
                    <a:pt x="233348" y="6046"/>
                    <a:pt x="232491" y="5428"/>
                    <a:pt x="231586" y="5047"/>
                  </a:cubicBezTo>
                  <a:cubicBezTo>
                    <a:pt x="231301" y="4904"/>
                    <a:pt x="230967" y="4809"/>
                    <a:pt x="230682" y="4713"/>
                  </a:cubicBezTo>
                  <a:cubicBezTo>
                    <a:pt x="230491" y="5047"/>
                    <a:pt x="230349" y="5428"/>
                    <a:pt x="230158" y="5808"/>
                  </a:cubicBezTo>
                  <a:cubicBezTo>
                    <a:pt x="228301" y="9617"/>
                    <a:pt x="226016" y="14092"/>
                    <a:pt x="223255" y="18949"/>
                  </a:cubicBezTo>
                  <a:cubicBezTo>
                    <a:pt x="210733" y="40944"/>
                    <a:pt x="188404" y="69796"/>
                    <a:pt x="151792" y="75652"/>
                  </a:cubicBezTo>
                  <a:cubicBezTo>
                    <a:pt x="149555" y="76033"/>
                    <a:pt x="147269" y="76318"/>
                    <a:pt x="144889" y="76509"/>
                  </a:cubicBezTo>
                  <a:cubicBezTo>
                    <a:pt x="142651" y="76747"/>
                    <a:pt x="140318" y="76842"/>
                    <a:pt x="137986" y="76842"/>
                  </a:cubicBezTo>
                  <a:cubicBezTo>
                    <a:pt x="135653" y="76842"/>
                    <a:pt x="133367" y="76747"/>
                    <a:pt x="131082" y="76557"/>
                  </a:cubicBezTo>
                  <a:cubicBezTo>
                    <a:pt x="84424" y="73176"/>
                    <a:pt x="55621" y="35612"/>
                    <a:pt x="43147" y="14902"/>
                  </a:cubicBezTo>
                  <a:cubicBezTo>
                    <a:pt x="41100" y="11474"/>
                    <a:pt x="39528" y="8570"/>
                    <a:pt x="38338" y="6284"/>
                  </a:cubicBezTo>
                  <a:cubicBezTo>
                    <a:pt x="36910" y="3571"/>
                    <a:pt x="36148" y="1809"/>
                    <a:pt x="35958" y="1381"/>
                  </a:cubicBezTo>
                  <a:cubicBezTo>
                    <a:pt x="35815" y="1095"/>
                    <a:pt x="35672" y="809"/>
                    <a:pt x="35624" y="524"/>
                  </a:cubicBezTo>
                  <a:cubicBezTo>
                    <a:pt x="35624" y="333"/>
                    <a:pt x="35529" y="190"/>
                    <a:pt x="35482" y="0"/>
                  </a:cubicBezTo>
                  <a:cubicBezTo>
                    <a:pt x="32339" y="714"/>
                    <a:pt x="29197" y="1476"/>
                    <a:pt x="26055" y="2285"/>
                  </a:cubicBezTo>
                  <a:cubicBezTo>
                    <a:pt x="22008" y="3285"/>
                    <a:pt x="17914" y="4332"/>
                    <a:pt x="13867" y="5475"/>
                  </a:cubicBezTo>
                  <a:cubicBezTo>
                    <a:pt x="11201" y="6237"/>
                    <a:pt x="8534" y="6999"/>
                    <a:pt x="5868" y="7808"/>
                  </a:cubicBezTo>
                  <a:cubicBezTo>
                    <a:pt x="4488" y="8236"/>
                    <a:pt x="3250" y="8998"/>
                    <a:pt x="2298" y="10046"/>
                  </a:cubicBezTo>
                  <a:lnTo>
                    <a:pt x="2298" y="10046"/>
                  </a:lnTo>
                  <a:cubicBezTo>
                    <a:pt x="1631" y="10760"/>
                    <a:pt x="1155" y="11426"/>
                    <a:pt x="774" y="12236"/>
                  </a:cubicBezTo>
                  <a:cubicBezTo>
                    <a:pt x="-226" y="14378"/>
                    <a:pt x="-273" y="16854"/>
                    <a:pt x="726" y="18949"/>
                  </a:cubicBezTo>
                  <a:cubicBezTo>
                    <a:pt x="774" y="19092"/>
                    <a:pt x="869" y="19330"/>
                    <a:pt x="1012" y="19615"/>
                  </a:cubicBezTo>
                  <a:cubicBezTo>
                    <a:pt x="1155" y="19948"/>
                    <a:pt x="1345" y="20377"/>
                    <a:pt x="1583" y="20901"/>
                  </a:cubicBezTo>
                  <a:cubicBezTo>
                    <a:pt x="1822" y="21377"/>
                    <a:pt x="2107" y="21948"/>
                    <a:pt x="2440" y="22615"/>
                  </a:cubicBezTo>
                  <a:cubicBezTo>
                    <a:pt x="2774" y="23281"/>
                    <a:pt x="3155" y="23995"/>
                    <a:pt x="3583" y="24805"/>
                  </a:cubicBezTo>
                  <a:cubicBezTo>
                    <a:pt x="13534" y="44087"/>
                    <a:pt x="49336" y="103694"/>
                    <a:pt x="113895" y="108407"/>
                  </a:cubicBezTo>
                  <a:cubicBezTo>
                    <a:pt x="116561" y="108598"/>
                    <a:pt x="119275" y="108741"/>
                    <a:pt x="122084" y="108741"/>
                  </a:cubicBezTo>
                  <a:cubicBezTo>
                    <a:pt x="124893" y="108741"/>
                    <a:pt x="127607" y="108598"/>
                    <a:pt x="130273" y="108312"/>
                  </a:cubicBezTo>
                  <a:cubicBezTo>
                    <a:pt x="136795" y="107789"/>
                    <a:pt x="142985" y="106693"/>
                    <a:pt x="148793" y="105075"/>
                  </a:cubicBezTo>
                  <a:cubicBezTo>
                    <a:pt x="197117" y="91839"/>
                    <a:pt x="222255" y="44372"/>
                    <a:pt x="233062" y="21424"/>
                  </a:cubicBezTo>
                  <a:cubicBezTo>
                    <a:pt x="234014" y="19425"/>
                    <a:pt x="234919" y="17568"/>
                    <a:pt x="235633" y="15949"/>
                  </a:cubicBezTo>
                  <a:cubicBezTo>
                    <a:pt x="236681" y="13712"/>
                    <a:pt x="236681" y="11188"/>
                    <a:pt x="235633" y="8998"/>
                  </a:cubicBezTo>
                  <a:close/>
                </a:path>
              </a:pathLst>
            </a:custGeom>
            <a:solidFill>
              <a:srgbClr val="76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2E35B0E-4110-6372-77D9-D03601D345BE}"/>
                </a:ext>
              </a:extLst>
            </p:cNvPr>
            <p:cNvSpPr/>
            <p:nvPr/>
          </p:nvSpPr>
          <p:spPr>
            <a:xfrm>
              <a:off x="9201950" y="2571420"/>
              <a:ext cx="823393" cy="243349"/>
            </a:xfrm>
            <a:custGeom>
              <a:avLst/>
              <a:gdLst>
                <a:gd name="connsiteX0" fmla="*/ 174299 w 897444"/>
                <a:gd name="connsiteY0" fmla="*/ 248618 h 265234"/>
                <a:gd name="connsiteX1" fmla="*/ 158636 w 897444"/>
                <a:gd name="connsiteY1" fmla="*/ 225004 h 265234"/>
                <a:gd name="connsiteX2" fmla="*/ 154018 w 897444"/>
                <a:gd name="connsiteY2" fmla="*/ 218053 h 265234"/>
                <a:gd name="connsiteX3" fmla="*/ 38231 w 897444"/>
                <a:gd name="connsiteY3" fmla="*/ 43611 h 265234"/>
                <a:gd name="connsiteX4" fmla="*/ 34184 w 897444"/>
                <a:gd name="connsiteY4" fmla="*/ 37564 h 265234"/>
                <a:gd name="connsiteX5" fmla="*/ 0 w 897444"/>
                <a:gd name="connsiteY5" fmla="*/ 92887 h 265234"/>
                <a:gd name="connsiteX6" fmla="*/ 5189 w 897444"/>
                <a:gd name="connsiteY6" fmla="*/ 100695 h 265234"/>
                <a:gd name="connsiteX7" fmla="*/ 108836 w 897444"/>
                <a:gd name="connsiteY7" fmla="*/ 256807 h 265234"/>
                <a:gd name="connsiteX8" fmla="*/ 114025 w 897444"/>
                <a:gd name="connsiteY8" fmla="*/ 264615 h 265234"/>
                <a:gd name="connsiteX9" fmla="*/ 126547 w 897444"/>
                <a:gd name="connsiteY9" fmla="*/ 265234 h 265234"/>
                <a:gd name="connsiteX10" fmla="*/ 147590 w 897444"/>
                <a:gd name="connsiteY10" fmla="*/ 263568 h 265234"/>
                <a:gd name="connsiteX11" fmla="*/ 151256 w 897444"/>
                <a:gd name="connsiteY11" fmla="*/ 262949 h 265234"/>
                <a:gd name="connsiteX12" fmla="*/ 157255 w 897444"/>
                <a:gd name="connsiteY12" fmla="*/ 261663 h 265234"/>
                <a:gd name="connsiteX13" fmla="*/ 162683 w 897444"/>
                <a:gd name="connsiteY13" fmla="*/ 260283 h 265234"/>
                <a:gd name="connsiteX14" fmla="*/ 178346 w 897444"/>
                <a:gd name="connsiteY14" fmla="*/ 254712 h 265234"/>
                <a:gd name="connsiteX15" fmla="*/ 174299 w 897444"/>
                <a:gd name="connsiteY15" fmla="*/ 248618 h 265234"/>
                <a:gd name="connsiteX16" fmla="*/ 242905 w 897444"/>
                <a:gd name="connsiteY16" fmla="*/ 179298 h 265234"/>
                <a:gd name="connsiteX17" fmla="*/ 222861 w 897444"/>
                <a:gd name="connsiteY17" fmla="*/ 149114 h 265234"/>
                <a:gd name="connsiteX18" fmla="*/ 196867 w 897444"/>
                <a:gd name="connsiteY18" fmla="*/ 110026 h 265234"/>
                <a:gd name="connsiteX19" fmla="*/ 192963 w 897444"/>
                <a:gd name="connsiteY19" fmla="*/ 104123 h 265234"/>
                <a:gd name="connsiteX20" fmla="*/ 192629 w 897444"/>
                <a:gd name="connsiteY20" fmla="*/ 103599 h 265234"/>
                <a:gd name="connsiteX21" fmla="*/ 189915 w 897444"/>
                <a:gd name="connsiteY21" fmla="*/ 99504 h 265234"/>
                <a:gd name="connsiteX22" fmla="*/ 141734 w 897444"/>
                <a:gd name="connsiteY22" fmla="*/ 26947 h 265234"/>
                <a:gd name="connsiteX23" fmla="*/ 128642 w 897444"/>
                <a:gd name="connsiteY23" fmla="*/ 7189 h 265234"/>
                <a:gd name="connsiteX24" fmla="*/ 123881 w 897444"/>
                <a:gd name="connsiteY24" fmla="*/ 48 h 265234"/>
                <a:gd name="connsiteX25" fmla="*/ 122119 w 897444"/>
                <a:gd name="connsiteY25" fmla="*/ 143 h 265234"/>
                <a:gd name="connsiteX26" fmla="*/ 112264 w 897444"/>
                <a:gd name="connsiteY26" fmla="*/ 809 h 265234"/>
                <a:gd name="connsiteX27" fmla="*/ 112216 w 897444"/>
                <a:gd name="connsiteY27" fmla="*/ 809 h 265234"/>
                <a:gd name="connsiteX28" fmla="*/ 76223 w 897444"/>
                <a:gd name="connsiteY28" fmla="*/ 9903 h 265234"/>
                <a:gd name="connsiteX29" fmla="*/ 80270 w 897444"/>
                <a:gd name="connsiteY29" fmla="*/ 15997 h 265234"/>
                <a:gd name="connsiteX30" fmla="*/ 169919 w 897444"/>
                <a:gd name="connsiteY30" fmla="*/ 151066 h 265234"/>
                <a:gd name="connsiteX31" fmla="*/ 200485 w 897444"/>
                <a:gd name="connsiteY31" fmla="*/ 197200 h 265234"/>
                <a:gd name="connsiteX32" fmla="*/ 213816 w 897444"/>
                <a:gd name="connsiteY32" fmla="*/ 217291 h 265234"/>
                <a:gd name="connsiteX33" fmla="*/ 215958 w 897444"/>
                <a:gd name="connsiteY33" fmla="*/ 220481 h 265234"/>
                <a:gd name="connsiteX34" fmla="*/ 220005 w 897444"/>
                <a:gd name="connsiteY34" fmla="*/ 226575 h 265234"/>
                <a:gd name="connsiteX35" fmla="*/ 247666 w 897444"/>
                <a:gd name="connsiteY35" fmla="*/ 186488 h 265234"/>
                <a:gd name="connsiteX36" fmla="*/ 242905 w 897444"/>
                <a:gd name="connsiteY36" fmla="*/ 179298 h 265234"/>
                <a:gd name="connsiteX37" fmla="*/ 892112 w 897444"/>
                <a:gd name="connsiteY37" fmla="*/ 159731 h 265234"/>
                <a:gd name="connsiteX38" fmla="*/ 793417 w 897444"/>
                <a:gd name="connsiteY38" fmla="*/ 11093 h 265234"/>
                <a:gd name="connsiteX39" fmla="*/ 792227 w 897444"/>
                <a:gd name="connsiteY39" fmla="*/ 9284 h 265234"/>
                <a:gd name="connsiteX40" fmla="*/ 786847 w 897444"/>
                <a:gd name="connsiteY40" fmla="*/ 1190 h 265234"/>
                <a:gd name="connsiteX41" fmla="*/ 783848 w 897444"/>
                <a:gd name="connsiteY41" fmla="*/ 809 h 265234"/>
                <a:gd name="connsiteX42" fmla="*/ 769612 w 897444"/>
                <a:gd name="connsiteY42" fmla="*/ 0 h 265234"/>
                <a:gd name="connsiteX43" fmla="*/ 767613 w 897444"/>
                <a:gd name="connsiteY43" fmla="*/ 48 h 265234"/>
                <a:gd name="connsiteX44" fmla="*/ 743808 w 897444"/>
                <a:gd name="connsiteY44" fmla="*/ 2571 h 265234"/>
                <a:gd name="connsiteX45" fmla="*/ 743760 w 897444"/>
                <a:gd name="connsiteY45" fmla="*/ 2571 h 265234"/>
                <a:gd name="connsiteX46" fmla="*/ 721193 w 897444"/>
                <a:gd name="connsiteY46" fmla="*/ 9141 h 265234"/>
                <a:gd name="connsiteX47" fmla="*/ 725240 w 897444"/>
                <a:gd name="connsiteY47" fmla="*/ 15283 h 265234"/>
                <a:gd name="connsiteX48" fmla="*/ 758138 w 897444"/>
                <a:gd name="connsiteY48" fmla="*/ 64845 h 265234"/>
                <a:gd name="connsiteX49" fmla="*/ 860452 w 897444"/>
                <a:gd name="connsiteY49" fmla="*/ 218957 h 265234"/>
                <a:gd name="connsiteX50" fmla="*/ 864499 w 897444"/>
                <a:gd name="connsiteY50" fmla="*/ 225051 h 265234"/>
                <a:gd name="connsiteX51" fmla="*/ 897445 w 897444"/>
                <a:gd name="connsiteY51" fmla="*/ 167777 h 265234"/>
                <a:gd name="connsiteX52" fmla="*/ 892112 w 897444"/>
                <a:gd name="connsiteY52" fmla="*/ 159731 h 265234"/>
                <a:gd name="connsiteX53" fmla="*/ 811842 w 897444"/>
                <a:gd name="connsiteY53" fmla="*/ 250713 h 265234"/>
                <a:gd name="connsiteX54" fmla="*/ 711243 w 897444"/>
                <a:gd name="connsiteY54" fmla="*/ 99266 h 265234"/>
                <a:gd name="connsiteX55" fmla="*/ 677202 w 897444"/>
                <a:gd name="connsiteY55" fmla="*/ 47943 h 265234"/>
                <a:gd name="connsiteX56" fmla="*/ 673107 w 897444"/>
                <a:gd name="connsiteY56" fmla="*/ 41801 h 265234"/>
                <a:gd name="connsiteX57" fmla="*/ 655492 w 897444"/>
                <a:gd name="connsiteY57" fmla="*/ 65178 h 265234"/>
                <a:gd name="connsiteX58" fmla="*/ 655492 w 897444"/>
                <a:gd name="connsiteY58" fmla="*/ 65178 h 265234"/>
                <a:gd name="connsiteX59" fmla="*/ 651302 w 897444"/>
                <a:gd name="connsiteY59" fmla="*/ 72748 h 265234"/>
                <a:gd name="connsiteX60" fmla="*/ 651302 w 897444"/>
                <a:gd name="connsiteY60" fmla="*/ 72748 h 265234"/>
                <a:gd name="connsiteX61" fmla="*/ 650826 w 897444"/>
                <a:gd name="connsiteY61" fmla="*/ 73748 h 265234"/>
                <a:gd name="connsiteX62" fmla="*/ 649540 w 897444"/>
                <a:gd name="connsiteY62" fmla="*/ 76271 h 265234"/>
                <a:gd name="connsiteX63" fmla="*/ 646446 w 897444"/>
                <a:gd name="connsiteY63" fmla="*/ 83365 h 265234"/>
                <a:gd name="connsiteX64" fmla="*/ 651350 w 897444"/>
                <a:gd name="connsiteY64" fmla="*/ 90744 h 265234"/>
                <a:gd name="connsiteX65" fmla="*/ 762280 w 897444"/>
                <a:gd name="connsiteY65" fmla="*/ 257807 h 265234"/>
                <a:gd name="connsiteX66" fmla="*/ 767184 w 897444"/>
                <a:gd name="connsiteY66" fmla="*/ 265186 h 265234"/>
                <a:gd name="connsiteX67" fmla="*/ 769612 w 897444"/>
                <a:gd name="connsiteY67" fmla="*/ 265186 h 265234"/>
                <a:gd name="connsiteX68" fmla="*/ 776944 w 897444"/>
                <a:gd name="connsiteY68" fmla="*/ 264948 h 265234"/>
                <a:gd name="connsiteX69" fmla="*/ 779610 w 897444"/>
                <a:gd name="connsiteY69" fmla="*/ 264806 h 265234"/>
                <a:gd name="connsiteX70" fmla="*/ 782753 w 897444"/>
                <a:gd name="connsiteY70" fmla="*/ 264520 h 265234"/>
                <a:gd name="connsiteX71" fmla="*/ 784229 w 897444"/>
                <a:gd name="connsiteY71" fmla="*/ 264377 h 265234"/>
                <a:gd name="connsiteX72" fmla="*/ 787609 w 897444"/>
                <a:gd name="connsiteY72" fmla="*/ 263949 h 265234"/>
                <a:gd name="connsiteX73" fmla="*/ 791703 w 897444"/>
                <a:gd name="connsiteY73" fmla="*/ 263330 h 265234"/>
                <a:gd name="connsiteX74" fmla="*/ 795274 w 897444"/>
                <a:gd name="connsiteY74" fmla="*/ 262663 h 265234"/>
                <a:gd name="connsiteX75" fmla="*/ 803891 w 897444"/>
                <a:gd name="connsiteY75" fmla="*/ 260664 h 265234"/>
                <a:gd name="connsiteX76" fmla="*/ 806081 w 897444"/>
                <a:gd name="connsiteY76" fmla="*/ 260045 h 265234"/>
                <a:gd name="connsiteX77" fmla="*/ 810414 w 897444"/>
                <a:gd name="connsiteY77" fmla="*/ 258712 h 265234"/>
                <a:gd name="connsiteX78" fmla="*/ 815889 w 897444"/>
                <a:gd name="connsiteY78" fmla="*/ 256807 h 265234"/>
                <a:gd name="connsiteX79" fmla="*/ 811842 w 897444"/>
                <a:gd name="connsiteY79" fmla="*/ 250665 h 26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897444" h="265234">
                  <a:moveTo>
                    <a:pt x="174299" y="248618"/>
                  </a:moveTo>
                  <a:lnTo>
                    <a:pt x="158636" y="225004"/>
                  </a:lnTo>
                  <a:lnTo>
                    <a:pt x="154018" y="218053"/>
                  </a:lnTo>
                  <a:lnTo>
                    <a:pt x="38231" y="43611"/>
                  </a:lnTo>
                  <a:lnTo>
                    <a:pt x="34184" y="37564"/>
                  </a:lnTo>
                  <a:cubicBezTo>
                    <a:pt x="18568" y="52656"/>
                    <a:pt x="6665" y="71653"/>
                    <a:pt x="0" y="92887"/>
                  </a:cubicBezTo>
                  <a:lnTo>
                    <a:pt x="5189" y="100695"/>
                  </a:lnTo>
                  <a:lnTo>
                    <a:pt x="108836" y="256807"/>
                  </a:lnTo>
                  <a:lnTo>
                    <a:pt x="114025" y="264615"/>
                  </a:lnTo>
                  <a:cubicBezTo>
                    <a:pt x="118120" y="265044"/>
                    <a:pt x="122310" y="265234"/>
                    <a:pt x="126547" y="265234"/>
                  </a:cubicBezTo>
                  <a:cubicBezTo>
                    <a:pt x="133688" y="265234"/>
                    <a:pt x="140735" y="264710"/>
                    <a:pt x="147590" y="263568"/>
                  </a:cubicBezTo>
                  <a:cubicBezTo>
                    <a:pt x="148828" y="263377"/>
                    <a:pt x="150018" y="263139"/>
                    <a:pt x="151256" y="262949"/>
                  </a:cubicBezTo>
                  <a:cubicBezTo>
                    <a:pt x="153304" y="262568"/>
                    <a:pt x="155303" y="262139"/>
                    <a:pt x="157255" y="261663"/>
                  </a:cubicBezTo>
                  <a:cubicBezTo>
                    <a:pt x="159064" y="261235"/>
                    <a:pt x="160873" y="260759"/>
                    <a:pt x="162683" y="260283"/>
                  </a:cubicBezTo>
                  <a:cubicBezTo>
                    <a:pt x="168063" y="258759"/>
                    <a:pt x="173252" y="256902"/>
                    <a:pt x="178346" y="254712"/>
                  </a:cubicBezTo>
                  <a:lnTo>
                    <a:pt x="174299" y="248618"/>
                  </a:lnTo>
                  <a:close/>
                  <a:moveTo>
                    <a:pt x="242905" y="179298"/>
                  </a:moveTo>
                  <a:lnTo>
                    <a:pt x="222861" y="149114"/>
                  </a:lnTo>
                  <a:lnTo>
                    <a:pt x="196867" y="110026"/>
                  </a:lnTo>
                  <a:lnTo>
                    <a:pt x="192963" y="104123"/>
                  </a:lnTo>
                  <a:lnTo>
                    <a:pt x="192629" y="103599"/>
                  </a:lnTo>
                  <a:lnTo>
                    <a:pt x="189915" y="99504"/>
                  </a:lnTo>
                  <a:lnTo>
                    <a:pt x="141734" y="26947"/>
                  </a:lnTo>
                  <a:lnTo>
                    <a:pt x="128642" y="7189"/>
                  </a:lnTo>
                  <a:lnTo>
                    <a:pt x="123881" y="48"/>
                  </a:lnTo>
                  <a:cubicBezTo>
                    <a:pt x="123309" y="48"/>
                    <a:pt x="122690" y="48"/>
                    <a:pt x="122119" y="143"/>
                  </a:cubicBezTo>
                  <a:cubicBezTo>
                    <a:pt x="118786" y="190"/>
                    <a:pt x="115549" y="428"/>
                    <a:pt x="112264" y="809"/>
                  </a:cubicBezTo>
                  <a:lnTo>
                    <a:pt x="112216" y="809"/>
                  </a:lnTo>
                  <a:cubicBezTo>
                    <a:pt x="99600" y="2142"/>
                    <a:pt x="87554" y="5285"/>
                    <a:pt x="76223" y="9903"/>
                  </a:cubicBezTo>
                  <a:lnTo>
                    <a:pt x="80270" y="15997"/>
                  </a:lnTo>
                  <a:lnTo>
                    <a:pt x="169919" y="151066"/>
                  </a:lnTo>
                  <a:lnTo>
                    <a:pt x="200485" y="197200"/>
                  </a:lnTo>
                  <a:lnTo>
                    <a:pt x="213816" y="217291"/>
                  </a:lnTo>
                  <a:lnTo>
                    <a:pt x="215958" y="220481"/>
                  </a:lnTo>
                  <a:lnTo>
                    <a:pt x="220005" y="226575"/>
                  </a:lnTo>
                  <a:cubicBezTo>
                    <a:pt x="231526" y="215149"/>
                    <a:pt x="241001" y="201580"/>
                    <a:pt x="247666" y="186488"/>
                  </a:cubicBezTo>
                  <a:lnTo>
                    <a:pt x="242905" y="179298"/>
                  </a:lnTo>
                  <a:close/>
                  <a:moveTo>
                    <a:pt x="892112" y="159731"/>
                  </a:moveTo>
                  <a:lnTo>
                    <a:pt x="793417" y="11093"/>
                  </a:lnTo>
                  <a:lnTo>
                    <a:pt x="792227" y="9284"/>
                  </a:lnTo>
                  <a:lnTo>
                    <a:pt x="786847" y="1190"/>
                  </a:lnTo>
                  <a:cubicBezTo>
                    <a:pt x="785847" y="1047"/>
                    <a:pt x="784848" y="905"/>
                    <a:pt x="783848" y="809"/>
                  </a:cubicBezTo>
                  <a:cubicBezTo>
                    <a:pt x="779182" y="286"/>
                    <a:pt x="774421" y="0"/>
                    <a:pt x="769612" y="0"/>
                  </a:cubicBezTo>
                  <a:cubicBezTo>
                    <a:pt x="768946" y="0"/>
                    <a:pt x="768279" y="0"/>
                    <a:pt x="767613" y="48"/>
                  </a:cubicBezTo>
                  <a:cubicBezTo>
                    <a:pt x="759471" y="143"/>
                    <a:pt x="751521" y="1000"/>
                    <a:pt x="743808" y="2571"/>
                  </a:cubicBezTo>
                  <a:lnTo>
                    <a:pt x="743760" y="2571"/>
                  </a:lnTo>
                  <a:cubicBezTo>
                    <a:pt x="736000" y="4094"/>
                    <a:pt x="728430" y="6284"/>
                    <a:pt x="721193" y="9141"/>
                  </a:cubicBezTo>
                  <a:lnTo>
                    <a:pt x="725240" y="15283"/>
                  </a:lnTo>
                  <a:lnTo>
                    <a:pt x="758138" y="64845"/>
                  </a:lnTo>
                  <a:lnTo>
                    <a:pt x="860452" y="218957"/>
                  </a:lnTo>
                  <a:lnTo>
                    <a:pt x="864499" y="225051"/>
                  </a:lnTo>
                  <a:cubicBezTo>
                    <a:pt x="879972" y="209245"/>
                    <a:pt x="891493" y="189630"/>
                    <a:pt x="897445" y="167777"/>
                  </a:cubicBezTo>
                  <a:lnTo>
                    <a:pt x="892112" y="159731"/>
                  </a:lnTo>
                  <a:close/>
                  <a:moveTo>
                    <a:pt x="811842" y="250713"/>
                  </a:moveTo>
                  <a:lnTo>
                    <a:pt x="711243" y="99266"/>
                  </a:lnTo>
                  <a:lnTo>
                    <a:pt x="677202" y="47943"/>
                  </a:lnTo>
                  <a:lnTo>
                    <a:pt x="673107" y="41801"/>
                  </a:lnTo>
                  <a:cubicBezTo>
                    <a:pt x="666394" y="48895"/>
                    <a:pt x="660491" y="56751"/>
                    <a:pt x="655492" y="65178"/>
                  </a:cubicBezTo>
                  <a:lnTo>
                    <a:pt x="655492" y="65178"/>
                  </a:lnTo>
                  <a:cubicBezTo>
                    <a:pt x="653968" y="67654"/>
                    <a:pt x="652540" y="70177"/>
                    <a:pt x="651302" y="72748"/>
                  </a:cubicBezTo>
                  <a:lnTo>
                    <a:pt x="651302" y="72748"/>
                  </a:lnTo>
                  <a:cubicBezTo>
                    <a:pt x="651112" y="73129"/>
                    <a:pt x="650969" y="73414"/>
                    <a:pt x="650826" y="73748"/>
                  </a:cubicBezTo>
                  <a:cubicBezTo>
                    <a:pt x="650350" y="74557"/>
                    <a:pt x="649969" y="75414"/>
                    <a:pt x="649540" y="76271"/>
                  </a:cubicBezTo>
                  <a:cubicBezTo>
                    <a:pt x="648445" y="78604"/>
                    <a:pt x="647398" y="80937"/>
                    <a:pt x="646446" y="83365"/>
                  </a:cubicBezTo>
                  <a:lnTo>
                    <a:pt x="651350" y="90744"/>
                  </a:lnTo>
                  <a:lnTo>
                    <a:pt x="762280" y="257807"/>
                  </a:lnTo>
                  <a:lnTo>
                    <a:pt x="767184" y="265186"/>
                  </a:lnTo>
                  <a:cubicBezTo>
                    <a:pt x="767994" y="265186"/>
                    <a:pt x="768803" y="265186"/>
                    <a:pt x="769612" y="265186"/>
                  </a:cubicBezTo>
                  <a:cubicBezTo>
                    <a:pt x="772088" y="265186"/>
                    <a:pt x="774516" y="265186"/>
                    <a:pt x="776944" y="264948"/>
                  </a:cubicBezTo>
                  <a:cubicBezTo>
                    <a:pt x="777801" y="264948"/>
                    <a:pt x="778706" y="264901"/>
                    <a:pt x="779610" y="264806"/>
                  </a:cubicBezTo>
                  <a:cubicBezTo>
                    <a:pt x="780658" y="264710"/>
                    <a:pt x="781705" y="264615"/>
                    <a:pt x="782753" y="264520"/>
                  </a:cubicBezTo>
                  <a:cubicBezTo>
                    <a:pt x="783229" y="264472"/>
                    <a:pt x="783752" y="264425"/>
                    <a:pt x="784229" y="264377"/>
                  </a:cubicBezTo>
                  <a:cubicBezTo>
                    <a:pt x="785371" y="264282"/>
                    <a:pt x="786466" y="264139"/>
                    <a:pt x="787609" y="263949"/>
                  </a:cubicBezTo>
                  <a:cubicBezTo>
                    <a:pt x="788990" y="263758"/>
                    <a:pt x="790323" y="263568"/>
                    <a:pt x="791703" y="263330"/>
                  </a:cubicBezTo>
                  <a:cubicBezTo>
                    <a:pt x="792894" y="263139"/>
                    <a:pt x="794084" y="262901"/>
                    <a:pt x="795274" y="262663"/>
                  </a:cubicBezTo>
                  <a:cubicBezTo>
                    <a:pt x="798178" y="262092"/>
                    <a:pt x="801035" y="261425"/>
                    <a:pt x="803891" y="260664"/>
                  </a:cubicBezTo>
                  <a:cubicBezTo>
                    <a:pt x="804606" y="260473"/>
                    <a:pt x="805367" y="260283"/>
                    <a:pt x="806081" y="260045"/>
                  </a:cubicBezTo>
                  <a:cubicBezTo>
                    <a:pt x="807557" y="259664"/>
                    <a:pt x="808986" y="259188"/>
                    <a:pt x="810414" y="258712"/>
                  </a:cubicBezTo>
                  <a:cubicBezTo>
                    <a:pt x="812271" y="258140"/>
                    <a:pt x="814080" y="257474"/>
                    <a:pt x="815889" y="256807"/>
                  </a:cubicBezTo>
                  <a:lnTo>
                    <a:pt x="811842" y="250665"/>
                  </a:lnTo>
                  <a:close/>
                </a:path>
              </a:pathLst>
            </a:custGeom>
            <a:solidFill>
              <a:srgbClr val="90ACD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30AB584E-9AAD-B610-EC0E-A8118C72D2B9}"/>
                </a:ext>
              </a:extLst>
            </p:cNvPr>
            <p:cNvSpPr/>
            <p:nvPr/>
          </p:nvSpPr>
          <p:spPr>
            <a:xfrm>
              <a:off x="9779810" y="2564868"/>
              <a:ext cx="256453" cy="256409"/>
            </a:xfrm>
            <a:custGeom>
              <a:avLst/>
              <a:gdLst>
                <a:gd name="connsiteX0" fmla="*/ 223004 w 279517"/>
                <a:gd name="connsiteY0" fmla="*/ 27566 h 279469"/>
                <a:gd name="connsiteX1" fmla="*/ 222957 w 279517"/>
                <a:gd name="connsiteY1" fmla="*/ 27566 h 279469"/>
                <a:gd name="connsiteX2" fmla="*/ 157969 w 279517"/>
                <a:gd name="connsiteY2" fmla="*/ 1238 h 279469"/>
                <a:gd name="connsiteX3" fmla="*/ 155160 w 279517"/>
                <a:gd name="connsiteY3" fmla="*/ 905 h 279469"/>
                <a:gd name="connsiteX4" fmla="*/ 154827 w 279517"/>
                <a:gd name="connsiteY4" fmla="*/ 857 h 279469"/>
                <a:gd name="connsiteX5" fmla="*/ 139782 w 279517"/>
                <a:gd name="connsiteY5" fmla="*/ 0 h 279469"/>
                <a:gd name="connsiteX6" fmla="*/ 137688 w 279517"/>
                <a:gd name="connsiteY6" fmla="*/ 48 h 279469"/>
                <a:gd name="connsiteX7" fmla="*/ 97172 w 279517"/>
                <a:gd name="connsiteY7" fmla="*/ 6665 h 279469"/>
                <a:gd name="connsiteX8" fmla="*/ 88745 w 279517"/>
                <a:gd name="connsiteY8" fmla="*/ 9617 h 279469"/>
                <a:gd name="connsiteX9" fmla="*/ 38088 w 279517"/>
                <a:gd name="connsiteY9" fmla="*/ 44039 h 279469"/>
                <a:gd name="connsiteX10" fmla="*/ 19615 w 279517"/>
                <a:gd name="connsiteY10" fmla="*/ 68558 h 279469"/>
                <a:gd name="connsiteX11" fmla="*/ 19568 w 279517"/>
                <a:gd name="connsiteY11" fmla="*/ 68653 h 279469"/>
                <a:gd name="connsiteX12" fmla="*/ 19520 w 279517"/>
                <a:gd name="connsiteY12" fmla="*/ 68653 h 279469"/>
                <a:gd name="connsiteX13" fmla="*/ 15187 w 279517"/>
                <a:gd name="connsiteY13" fmla="*/ 76557 h 279469"/>
                <a:gd name="connsiteX14" fmla="*/ 15140 w 279517"/>
                <a:gd name="connsiteY14" fmla="*/ 76652 h 279469"/>
                <a:gd name="connsiteX15" fmla="*/ 13283 w 279517"/>
                <a:gd name="connsiteY15" fmla="*/ 80365 h 279469"/>
                <a:gd name="connsiteX16" fmla="*/ 9998 w 279517"/>
                <a:gd name="connsiteY16" fmla="*/ 87840 h 279469"/>
                <a:gd name="connsiteX17" fmla="*/ 6903 w 279517"/>
                <a:gd name="connsiteY17" fmla="*/ 96553 h 279469"/>
                <a:gd name="connsiteX18" fmla="*/ 0 w 279517"/>
                <a:gd name="connsiteY18" fmla="*/ 139782 h 279469"/>
                <a:gd name="connsiteX19" fmla="*/ 136973 w 279517"/>
                <a:gd name="connsiteY19" fmla="*/ 279469 h 279469"/>
                <a:gd name="connsiteX20" fmla="*/ 139782 w 279517"/>
                <a:gd name="connsiteY20" fmla="*/ 279469 h 279469"/>
                <a:gd name="connsiteX21" fmla="*/ 188535 w 279517"/>
                <a:gd name="connsiteY21" fmla="*/ 270662 h 279469"/>
                <a:gd name="connsiteX22" fmla="*/ 198628 w 279517"/>
                <a:gd name="connsiteY22" fmla="*/ 266424 h 279469"/>
                <a:gd name="connsiteX23" fmla="*/ 239763 w 279517"/>
                <a:gd name="connsiteY23" fmla="*/ 237144 h 279469"/>
                <a:gd name="connsiteX24" fmla="*/ 274518 w 279517"/>
                <a:gd name="connsiteY24" fmla="*/ 176775 h 279469"/>
                <a:gd name="connsiteX25" fmla="*/ 279517 w 279517"/>
                <a:gd name="connsiteY25" fmla="*/ 139735 h 279469"/>
                <a:gd name="connsiteX26" fmla="*/ 223004 w 279517"/>
                <a:gd name="connsiteY26" fmla="*/ 27518 h 279469"/>
                <a:gd name="connsiteX27" fmla="*/ 262282 w 279517"/>
                <a:gd name="connsiteY27" fmla="*/ 166872 h 279469"/>
                <a:gd name="connsiteX28" fmla="*/ 260759 w 279517"/>
                <a:gd name="connsiteY28" fmla="*/ 173062 h 279469"/>
                <a:gd name="connsiteX29" fmla="*/ 230622 w 279517"/>
                <a:gd name="connsiteY29" fmla="*/ 226099 h 279469"/>
                <a:gd name="connsiteX30" fmla="*/ 229527 w 279517"/>
                <a:gd name="connsiteY30" fmla="*/ 227241 h 279469"/>
                <a:gd name="connsiteX31" fmla="*/ 183536 w 279517"/>
                <a:gd name="connsiteY31" fmla="*/ 257331 h 279469"/>
                <a:gd name="connsiteX32" fmla="*/ 182012 w 279517"/>
                <a:gd name="connsiteY32" fmla="*/ 257855 h 279469"/>
                <a:gd name="connsiteX33" fmla="*/ 139782 w 279517"/>
                <a:gd name="connsiteY33" fmla="*/ 265234 h 279469"/>
                <a:gd name="connsiteX34" fmla="*/ 137497 w 279517"/>
                <a:gd name="connsiteY34" fmla="*/ 265234 h 279469"/>
                <a:gd name="connsiteX35" fmla="*/ 132450 w 279517"/>
                <a:gd name="connsiteY35" fmla="*/ 264996 h 279469"/>
                <a:gd name="connsiteX36" fmla="*/ 14283 w 279517"/>
                <a:gd name="connsiteY36" fmla="*/ 139830 h 279469"/>
                <a:gd name="connsiteX37" fmla="*/ 20472 w 279517"/>
                <a:gd name="connsiteY37" fmla="*/ 101028 h 279469"/>
                <a:gd name="connsiteX38" fmla="*/ 21520 w 279517"/>
                <a:gd name="connsiteY38" fmla="*/ 97933 h 279469"/>
                <a:gd name="connsiteX39" fmla="*/ 23281 w 279517"/>
                <a:gd name="connsiteY39" fmla="*/ 93172 h 279469"/>
                <a:gd name="connsiteX40" fmla="*/ 26138 w 279517"/>
                <a:gd name="connsiteY40" fmla="*/ 86555 h 279469"/>
                <a:gd name="connsiteX41" fmla="*/ 27804 w 279517"/>
                <a:gd name="connsiteY41" fmla="*/ 83270 h 279469"/>
                <a:gd name="connsiteX42" fmla="*/ 27947 w 279517"/>
                <a:gd name="connsiteY42" fmla="*/ 83031 h 279469"/>
                <a:gd name="connsiteX43" fmla="*/ 31708 w 279517"/>
                <a:gd name="connsiteY43" fmla="*/ 76176 h 279469"/>
                <a:gd name="connsiteX44" fmla="*/ 31803 w 279517"/>
                <a:gd name="connsiteY44" fmla="*/ 76033 h 279469"/>
                <a:gd name="connsiteX45" fmla="*/ 47372 w 279517"/>
                <a:gd name="connsiteY45" fmla="*/ 55132 h 279469"/>
                <a:gd name="connsiteX46" fmla="*/ 48467 w 279517"/>
                <a:gd name="connsiteY46" fmla="*/ 53894 h 279469"/>
                <a:gd name="connsiteX47" fmla="*/ 93982 w 279517"/>
                <a:gd name="connsiteY47" fmla="*/ 22996 h 279469"/>
                <a:gd name="connsiteX48" fmla="*/ 95410 w 279517"/>
                <a:gd name="connsiteY48" fmla="*/ 22472 h 279469"/>
                <a:gd name="connsiteX49" fmla="*/ 138306 w 279517"/>
                <a:gd name="connsiteY49" fmla="*/ 14378 h 279469"/>
                <a:gd name="connsiteX50" fmla="*/ 139401 w 279517"/>
                <a:gd name="connsiteY50" fmla="*/ 14331 h 279469"/>
                <a:gd name="connsiteX51" fmla="*/ 140163 w 279517"/>
                <a:gd name="connsiteY51" fmla="*/ 14331 h 279469"/>
                <a:gd name="connsiteX52" fmla="*/ 152637 w 279517"/>
                <a:gd name="connsiteY52" fmla="*/ 14997 h 279469"/>
                <a:gd name="connsiteX53" fmla="*/ 153351 w 279517"/>
                <a:gd name="connsiteY53" fmla="*/ 15092 h 279469"/>
                <a:gd name="connsiteX54" fmla="*/ 156017 w 279517"/>
                <a:gd name="connsiteY54" fmla="*/ 15426 h 279469"/>
                <a:gd name="connsiteX55" fmla="*/ 156112 w 279517"/>
                <a:gd name="connsiteY55" fmla="*/ 15426 h 279469"/>
                <a:gd name="connsiteX56" fmla="*/ 162397 w 279517"/>
                <a:gd name="connsiteY56" fmla="*/ 16473 h 279469"/>
                <a:gd name="connsiteX57" fmla="*/ 179679 w 279517"/>
                <a:gd name="connsiteY57" fmla="*/ 20901 h 279469"/>
                <a:gd name="connsiteX58" fmla="*/ 179727 w 279517"/>
                <a:gd name="connsiteY58" fmla="*/ 20901 h 279469"/>
                <a:gd name="connsiteX59" fmla="*/ 265234 w 279517"/>
                <a:gd name="connsiteY59" fmla="*/ 139830 h 279469"/>
                <a:gd name="connsiteX60" fmla="*/ 262282 w 279517"/>
                <a:gd name="connsiteY60" fmla="*/ 166920 h 2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79517" h="279469">
                  <a:moveTo>
                    <a:pt x="223004" y="27566"/>
                  </a:moveTo>
                  <a:lnTo>
                    <a:pt x="222957" y="27566"/>
                  </a:lnTo>
                  <a:cubicBezTo>
                    <a:pt x="204389" y="13712"/>
                    <a:pt x="182250" y="4380"/>
                    <a:pt x="157969" y="1238"/>
                  </a:cubicBezTo>
                  <a:cubicBezTo>
                    <a:pt x="157017" y="1095"/>
                    <a:pt x="156065" y="1000"/>
                    <a:pt x="155160" y="905"/>
                  </a:cubicBezTo>
                  <a:cubicBezTo>
                    <a:pt x="155017" y="857"/>
                    <a:pt x="154922" y="857"/>
                    <a:pt x="154827" y="857"/>
                  </a:cubicBezTo>
                  <a:cubicBezTo>
                    <a:pt x="149733" y="286"/>
                    <a:pt x="144686" y="0"/>
                    <a:pt x="139782" y="0"/>
                  </a:cubicBezTo>
                  <a:cubicBezTo>
                    <a:pt x="138973" y="0"/>
                    <a:pt x="138116" y="0"/>
                    <a:pt x="137688" y="48"/>
                  </a:cubicBezTo>
                  <a:cubicBezTo>
                    <a:pt x="123785" y="238"/>
                    <a:pt x="110217" y="2476"/>
                    <a:pt x="97172" y="6665"/>
                  </a:cubicBezTo>
                  <a:cubicBezTo>
                    <a:pt x="94315" y="7522"/>
                    <a:pt x="91506" y="8522"/>
                    <a:pt x="88745" y="9617"/>
                  </a:cubicBezTo>
                  <a:cubicBezTo>
                    <a:pt x="69701" y="17140"/>
                    <a:pt x="52180" y="29042"/>
                    <a:pt x="38088" y="44039"/>
                  </a:cubicBezTo>
                  <a:cubicBezTo>
                    <a:pt x="31089" y="51466"/>
                    <a:pt x="24805" y="59750"/>
                    <a:pt x="19615" y="68558"/>
                  </a:cubicBezTo>
                  <a:cubicBezTo>
                    <a:pt x="19615" y="68606"/>
                    <a:pt x="19568" y="68606"/>
                    <a:pt x="19568" y="68653"/>
                  </a:cubicBezTo>
                  <a:lnTo>
                    <a:pt x="19520" y="68653"/>
                  </a:lnTo>
                  <a:cubicBezTo>
                    <a:pt x="17711" y="71653"/>
                    <a:pt x="16283" y="74319"/>
                    <a:pt x="15187" y="76557"/>
                  </a:cubicBezTo>
                  <a:cubicBezTo>
                    <a:pt x="15187" y="76604"/>
                    <a:pt x="15140" y="76604"/>
                    <a:pt x="15140" y="76652"/>
                  </a:cubicBezTo>
                  <a:cubicBezTo>
                    <a:pt x="14473" y="77842"/>
                    <a:pt x="13902" y="79080"/>
                    <a:pt x="13283" y="80365"/>
                  </a:cubicBezTo>
                  <a:cubicBezTo>
                    <a:pt x="12093" y="82841"/>
                    <a:pt x="10998" y="85317"/>
                    <a:pt x="9998" y="87840"/>
                  </a:cubicBezTo>
                  <a:cubicBezTo>
                    <a:pt x="8998" y="90363"/>
                    <a:pt x="7998" y="93172"/>
                    <a:pt x="6903" y="96553"/>
                  </a:cubicBezTo>
                  <a:cubicBezTo>
                    <a:pt x="2333" y="110455"/>
                    <a:pt x="0" y="125023"/>
                    <a:pt x="0" y="139782"/>
                  </a:cubicBezTo>
                  <a:cubicBezTo>
                    <a:pt x="0" y="215434"/>
                    <a:pt x="61559" y="278136"/>
                    <a:pt x="136973" y="279469"/>
                  </a:cubicBezTo>
                  <a:cubicBezTo>
                    <a:pt x="137878" y="279469"/>
                    <a:pt x="138830" y="279469"/>
                    <a:pt x="139782" y="279469"/>
                  </a:cubicBezTo>
                  <a:cubicBezTo>
                    <a:pt x="156589" y="279469"/>
                    <a:pt x="173014" y="276518"/>
                    <a:pt x="188535" y="270662"/>
                  </a:cubicBezTo>
                  <a:cubicBezTo>
                    <a:pt x="191963" y="269376"/>
                    <a:pt x="195295" y="267995"/>
                    <a:pt x="198628" y="266424"/>
                  </a:cubicBezTo>
                  <a:cubicBezTo>
                    <a:pt x="214006" y="259283"/>
                    <a:pt x="228098" y="249285"/>
                    <a:pt x="239763" y="237144"/>
                  </a:cubicBezTo>
                  <a:cubicBezTo>
                    <a:pt x="256379" y="220195"/>
                    <a:pt x="268376" y="199342"/>
                    <a:pt x="274518" y="176775"/>
                  </a:cubicBezTo>
                  <a:cubicBezTo>
                    <a:pt x="277851" y="164730"/>
                    <a:pt x="279517" y="152256"/>
                    <a:pt x="279517" y="139735"/>
                  </a:cubicBezTo>
                  <a:cubicBezTo>
                    <a:pt x="279517" y="94220"/>
                    <a:pt x="257474" y="53180"/>
                    <a:pt x="223004" y="27518"/>
                  </a:cubicBezTo>
                  <a:close/>
                  <a:moveTo>
                    <a:pt x="262282" y="166872"/>
                  </a:moveTo>
                  <a:cubicBezTo>
                    <a:pt x="261806" y="168967"/>
                    <a:pt x="261330" y="171014"/>
                    <a:pt x="260759" y="173062"/>
                  </a:cubicBezTo>
                  <a:cubicBezTo>
                    <a:pt x="255379" y="192820"/>
                    <a:pt x="244952" y="211102"/>
                    <a:pt x="230622" y="226099"/>
                  </a:cubicBezTo>
                  <a:cubicBezTo>
                    <a:pt x="230241" y="226480"/>
                    <a:pt x="229908" y="226861"/>
                    <a:pt x="229527" y="227241"/>
                  </a:cubicBezTo>
                  <a:cubicBezTo>
                    <a:pt x="216767" y="240477"/>
                    <a:pt x="200866" y="250904"/>
                    <a:pt x="183536" y="257331"/>
                  </a:cubicBezTo>
                  <a:cubicBezTo>
                    <a:pt x="183012" y="257521"/>
                    <a:pt x="182536" y="257712"/>
                    <a:pt x="182012" y="257855"/>
                  </a:cubicBezTo>
                  <a:cubicBezTo>
                    <a:pt x="168539" y="262758"/>
                    <a:pt x="154351" y="265234"/>
                    <a:pt x="139782" y="265234"/>
                  </a:cubicBezTo>
                  <a:cubicBezTo>
                    <a:pt x="139116" y="265234"/>
                    <a:pt x="138449" y="265234"/>
                    <a:pt x="137497" y="265234"/>
                  </a:cubicBezTo>
                  <a:cubicBezTo>
                    <a:pt x="135783" y="265186"/>
                    <a:pt x="134117" y="265139"/>
                    <a:pt x="132450" y="264996"/>
                  </a:cubicBezTo>
                  <a:cubicBezTo>
                    <a:pt x="66844" y="261235"/>
                    <a:pt x="14283" y="206055"/>
                    <a:pt x="14283" y="139830"/>
                  </a:cubicBezTo>
                  <a:cubicBezTo>
                    <a:pt x="14283" y="126594"/>
                    <a:pt x="16378" y="113549"/>
                    <a:pt x="20472" y="101028"/>
                  </a:cubicBezTo>
                  <a:cubicBezTo>
                    <a:pt x="20805" y="99981"/>
                    <a:pt x="21139" y="98933"/>
                    <a:pt x="21520" y="97933"/>
                  </a:cubicBezTo>
                  <a:cubicBezTo>
                    <a:pt x="22043" y="96362"/>
                    <a:pt x="22662" y="94743"/>
                    <a:pt x="23281" y="93172"/>
                  </a:cubicBezTo>
                  <a:cubicBezTo>
                    <a:pt x="24186" y="90887"/>
                    <a:pt x="25138" y="88697"/>
                    <a:pt x="26138" y="86555"/>
                  </a:cubicBezTo>
                  <a:cubicBezTo>
                    <a:pt x="26614" y="85507"/>
                    <a:pt x="27138" y="84555"/>
                    <a:pt x="27804" y="83270"/>
                  </a:cubicBezTo>
                  <a:cubicBezTo>
                    <a:pt x="27804" y="83174"/>
                    <a:pt x="27899" y="83127"/>
                    <a:pt x="27947" y="83031"/>
                  </a:cubicBezTo>
                  <a:cubicBezTo>
                    <a:pt x="28947" y="80984"/>
                    <a:pt x="30137" y="78747"/>
                    <a:pt x="31708" y="76176"/>
                  </a:cubicBezTo>
                  <a:cubicBezTo>
                    <a:pt x="31756" y="76128"/>
                    <a:pt x="31756" y="76080"/>
                    <a:pt x="31803" y="76033"/>
                  </a:cubicBezTo>
                  <a:cubicBezTo>
                    <a:pt x="36279" y="68463"/>
                    <a:pt x="41516" y="61464"/>
                    <a:pt x="47372" y="55132"/>
                  </a:cubicBezTo>
                  <a:cubicBezTo>
                    <a:pt x="47705" y="54704"/>
                    <a:pt x="48086" y="54323"/>
                    <a:pt x="48467" y="53894"/>
                  </a:cubicBezTo>
                  <a:cubicBezTo>
                    <a:pt x="61179" y="40373"/>
                    <a:pt x="76890" y="29708"/>
                    <a:pt x="93982" y="22996"/>
                  </a:cubicBezTo>
                  <a:cubicBezTo>
                    <a:pt x="94458" y="22805"/>
                    <a:pt x="94934" y="22615"/>
                    <a:pt x="95410" y="22472"/>
                  </a:cubicBezTo>
                  <a:cubicBezTo>
                    <a:pt x="108931" y="17282"/>
                    <a:pt x="123262" y="14616"/>
                    <a:pt x="138306" y="14378"/>
                  </a:cubicBezTo>
                  <a:cubicBezTo>
                    <a:pt x="138687" y="14331"/>
                    <a:pt x="139068" y="14331"/>
                    <a:pt x="139401" y="14331"/>
                  </a:cubicBezTo>
                  <a:lnTo>
                    <a:pt x="140163" y="14331"/>
                  </a:lnTo>
                  <a:cubicBezTo>
                    <a:pt x="144210" y="14331"/>
                    <a:pt x="148352" y="14569"/>
                    <a:pt x="152637" y="14997"/>
                  </a:cubicBezTo>
                  <a:cubicBezTo>
                    <a:pt x="152875" y="14997"/>
                    <a:pt x="153113" y="14997"/>
                    <a:pt x="153351" y="15092"/>
                  </a:cubicBezTo>
                  <a:cubicBezTo>
                    <a:pt x="154208" y="15188"/>
                    <a:pt x="155113" y="15330"/>
                    <a:pt x="156017" y="15426"/>
                  </a:cubicBezTo>
                  <a:lnTo>
                    <a:pt x="156112" y="15426"/>
                  </a:lnTo>
                  <a:cubicBezTo>
                    <a:pt x="158207" y="15759"/>
                    <a:pt x="160302" y="16092"/>
                    <a:pt x="162397" y="16473"/>
                  </a:cubicBezTo>
                  <a:cubicBezTo>
                    <a:pt x="168348" y="17520"/>
                    <a:pt x="174061" y="18996"/>
                    <a:pt x="179679" y="20901"/>
                  </a:cubicBezTo>
                  <a:lnTo>
                    <a:pt x="179727" y="20901"/>
                  </a:lnTo>
                  <a:cubicBezTo>
                    <a:pt x="229812" y="37659"/>
                    <a:pt x="265234" y="85174"/>
                    <a:pt x="265234" y="139830"/>
                  </a:cubicBezTo>
                  <a:cubicBezTo>
                    <a:pt x="265234" y="148923"/>
                    <a:pt x="264234" y="158017"/>
                    <a:pt x="262282" y="16692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8894171C-AE15-7957-C5F7-7BF817BC03FB}"/>
                </a:ext>
              </a:extLst>
            </p:cNvPr>
            <p:cNvSpPr/>
            <p:nvPr/>
          </p:nvSpPr>
          <p:spPr>
            <a:xfrm>
              <a:off x="9189807" y="2564861"/>
              <a:ext cx="256453" cy="256460"/>
            </a:xfrm>
            <a:custGeom>
              <a:avLst/>
              <a:gdLst>
                <a:gd name="connsiteX0" fmla="*/ 272709 w 279517"/>
                <a:gd name="connsiteY0" fmla="*/ 96560 h 279524"/>
                <a:gd name="connsiteX1" fmla="*/ 272709 w 279517"/>
                <a:gd name="connsiteY1" fmla="*/ 96560 h 279524"/>
                <a:gd name="connsiteX2" fmla="*/ 266377 w 279517"/>
                <a:gd name="connsiteY2" fmla="*/ 80658 h 279524"/>
                <a:gd name="connsiteX3" fmla="*/ 264663 w 279517"/>
                <a:gd name="connsiteY3" fmla="*/ 77135 h 279524"/>
                <a:gd name="connsiteX4" fmla="*/ 259664 w 279517"/>
                <a:gd name="connsiteY4" fmla="*/ 68042 h 279524"/>
                <a:gd name="connsiteX5" fmla="*/ 259616 w 279517"/>
                <a:gd name="connsiteY5" fmla="*/ 67994 h 279524"/>
                <a:gd name="connsiteX6" fmla="*/ 248380 w 279517"/>
                <a:gd name="connsiteY6" fmla="*/ 51902 h 279524"/>
                <a:gd name="connsiteX7" fmla="*/ 199961 w 279517"/>
                <a:gd name="connsiteY7" fmla="*/ 13624 h 279524"/>
                <a:gd name="connsiteX8" fmla="*/ 195438 w 279517"/>
                <a:gd name="connsiteY8" fmla="*/ 11577 h 279524"/>
                <a:gd name="connsiteX9" fmla="*/ 150542 w 279517"/>
                <a:gd name="connsiteY9" fmla="*/ 483 h 279524"/>
                <a:gd name="connsiteX10" fmla="*/ 141925 w 279517"/>
                <a:gd name="connsiteY10" fmla="*/ 55 h 279524"/>
                <a:gd name="connsiteX11" fmla="*/ 137021 w 279517"/>
                <a:gd name="connsiteY11" fmla="*/ 55 h 279524"/>
                <a:gd name="connsiteX12" fmla="*/ 132022 w 279517"/>
                <a:gd name="connsiteY12" fmla="*/ 245 h 279524"/>
                <a:gd name="connsiteX13" fmla="*/ 124738 w 279517"/>
                <a:gd name="connsiteY13" fmla="*/ 864 h 279524"/>
                <a:gd name="connsiteX14" fmla="*/ 124309 w 279517"/>
                <a:gd name="connsiteY14" fmla="*/ 912 h 279524"/>
                <a:gd name="connsiteX15" fmla="*/ 86745 w 279517"/>
                <a:gd name="connsiteY15" fmla="*/ 10434 h 279524"/>
                <a:gd name="connsiteX16" fmla="*/ 42468 w 279517"/>
                <a:gd name="connsiteY16" fmla="*/ 39571 h 279524"/>
                <a:gd name="connsiteX17" fmla="*/ 11855 w 279517"/>
                <a:gd name="connsiteY17" fmla="*/ 83610 h 279524"/>
                <a:gd name="connsiteX18" fmla="*/ 6427 w 279517"/>
                <a:gd name="connsiteY18" fmla="*/ 97893 h 279524"/>
                <a:gd name="connsiteX19" fmla="*/ 0 w 279517"/>
                <a:gd name="connsiteY19" fmla="*/ 139790 h 279524"/>
                <a:gd name="connsiteX20" fmla="*/ 13521 w 279517"/>
                <a:gd name="connsiteY20" fmla="*/ 199064 h 279524"/>
                <a:gd name="connsiteX21" fmla="*/ 126547 w 279517"/>
                <a:gd name="connsiteY21" fmla="*/ 278858 h 279524"/>
                <a:gd name="connsiteX22" fmla="*/ 139782 w 279517"/>
                <a:gd name="connsiteY22" fmla="*/ 279524 h 279524"/>
                <a:gd name="connsiteX23" fmla="*/ 161969 w 279517"/>
                <a:gd name="connsiteY23" fmla="*/ 277763 h 279524"/>
                <a:gd name="connsiteX24" fmla="*/ 165206 w 279517"/>
                <a:gd name="connsiteY24" fmla="*/ 277191 h 279524"/>
                <a:gd name="connsiteX25" fmla="*/ 172157 w 279517"/>
                <a:gd name="connsiteY25" fmla="*/ 275763 h 279524"/>
                <a:gd name="connsiteX26" fmla="*/ 177204 w 279517"/>
                <a:gd name="connsiteY26" fmla="*/ 274478 h 279524"/>
                <a:gd name="connsiteX27" fmla="*/ 193058 w 279517"/>
                <a:gd name="connsiteY27" fmla="*/ 269003 h 279524"/>
                <a:gd name="connsiteX28" fmla="*/ 194438 w 279517"/>
                <a:gd name="connsiteY28" fmla="*/ 268431 h 279524"/>
                <a:gd name="connsiteX29" fmla="*/ 195010 w 279517"/>
                <a:gd name="connsiteY29" fmla="*/ 268146 h 279524"/>
                <a:gd name="connsiteX30" fmla="*/ 216863 w 279517"/>
                <a:gd name="connsiteY30" fmla="*/ 256338 h 279524"/>
                <a:gd name="connsiteX31" fmla="*/ 216863 w 279517"/>
                <a:gd name="connsiteY31" fmla="*/ 256338 h 279524"/>
                <a:gd name="connsiteX32" fmla="*/ 223052 w 279517"/>
                <a:gd name="connsiteY32" fmla="*/ 251958 h 279524"/>
                <a:gd name="connsiteX33" fmla="*/ 238287 w 279517"/>
                <a:gd name="connsiteY33" fmla="*/ 238818 h 279524"/>
                <a:gd name="connsiteX34" fmla="*/ 267424 w 279517"/>
                <a:gd name="connsiteY34" fmla="*/ 196541 h 279524"/>
                <a:gd name="connsiteX35" fmla="*/ 279517 w 279517"/>
                <a:gd name="connsiteY35" fmla="*/ 139790 h 279524"/>
                <a:gd name="connsiteX36" fmla="*/ 272709 w 279517"/>
                <a:gd name="connsiteY36" fmla="*/ 96560 h 279524"/>
                <a:gd name="connsiteX37" fmla="*/ 254379 w 279517"/>
                <a:gd name="connsiteY37" fmla="*/ 190732 h 279524"/>
                <a:gd name="connsiteX38" fmla="*/ 229194 w 279517"/>
                <a:gd name="connsiteY38" fmla="*/ 227630 h 279524"/>
                <a:gd name="connsiteX39" fmla="*/ 228194 w 279517"/>
                <a:gd name="connsiteY39" fmla="*/ 228677 h 279524"/>
                <a:gd name="connsiteX40" fmla="*/ 226194 w 279517"/>
                <a:gd name="connsiteY40" fmla="*/ 230582 h 279524"/>
                <a:gd name="connsiteX41" fmla="*/ 226194 w 279517"/>
                <a:gd name="connsiteY41" fmla="*/ 230582 h 279524"/>
                <a:gd name="connsiteX42" fmla="*/ 215958 w 279517"/>
                <a:gd name="connsiteY42" fmla="*/ 239342 h 279524"/>
                <a:gd name="connsiteX43" fmla="*/ 192201 w 279517"/>
                <a:gd name="connsiteY43" fmla="*/ 253767 h 279524"/>
                <a:gd name="connsiteX44" fmla="*/ 190154 w 279517"/>
                <a:gd name="connsiteY44" fmla="*/ 254720 h 279524"/>
                <a:gd name="connsiteX45" fmla="*/ 188773 w 279517"/>
                <a:gd name="connsiteY45" fmla="*/ 255291 h 279524"/>
                <a:gd name="connsiteX46" fmla="*/ 187535 w 279517"/>
                <a:gd name="connsiteY46" fmla="*/ 255767 h 279524"/>
                <a:gd name="connsiteX47" fmla="*/ 174776 w 279517"/>
                <a:gd name="connsiteY47" fmla="*/ 260290 h 279524"/>
                <a:gd name="connsiteX48" fmla="*/ 168824 w 279517"/>
                <a:gd name="connsiteY48" fmla="*/ 261861 h 279524"/>
                <a:gd name="connsiteX49" fmla="*/ 164159 w 279517"/>
                <a:gd name="connsiteY49" fmla="*/ 262861 h 279524"/>
                <a:gd name="connsiteX50" fmla="*/ 159683 w 279517"/>
                <a:gd name="connsiteY50" fmla="*/ 263670 h 279524"/>
                <a:gd name="connsiteX51" fmla="*/ 127928 w 279517"/>
                <a:gd name="connsiteY51" fmla="*/ 264670 h 279524"/>
                <a:gd name="connsiteX52" fmla="*/ 122072 w 279517"/>
                <a:gd name="connsiteY52" fmla="*/ 263956 h 279524"/>
                <a:gd name="connsiteX53" fmla="*/ 14283 w 279517"/>
                <a:gd name="connsiteY53" fmla="*/ 139790 h 279524"/>
                <a:gd name="connsiteX54" fmla="*/ 18425 w 279517"/>
                <a:gd name="connsiteY54" fmla="*/ 107844 h 279524"/>
                <a:gd name="connsiteX55" fmla="*/ 20044 w 279517"/>
                <a:gd name="connsiteY55" fmla="*/ 102178 h 279524"/>
                <a:gd name="connsiteX56" fmla="*/ 51466 w 279517"/>
                <a:gd name="connsiteY56" fmla="*/ 50759 h 279524"/>
                <a:gd name="connsiteX57" fmla="*/ 52418 w 279517"/>
                <a:gd name="connsiteY57" fmla="*/ 49807 h 279524"/>
                <a:gd name="connsiteX58" fmla="*/ 92173 w 279517"/>
                <a:gd name="connsiteY58" fmla="*/ 23669 h 279524"/>
                <a:gd name="connsiteX59" fmla="*/ 93506 w 279517"/>
                <a:gd name="connsiteY59" fmla="*/ 23146 h 279524"/>
                <a:gd name="connsiteX60" fmla="*/ 126309 w 279517"/>
                <a:gd name="connsiteY60" fmla="*/ 15052 h 279524"/>
                <a:gd name="connsiteX61" fmla="*/ 126880 w 279517"/>
                <a:gd name="connsiteY61" fmla="*/ 15004 h 279524"/>
                <a:gd name="connsiteX62" fmla="*/ 137497 w 279517"/>
                <a:gd name="connsiteY62" fmla="*/ 14338 h 279524"/>
                <a:gd name="connsiteX63" fmla="*/ 139306 w 279517"/>
                <a:gd name="connsiteY63" fmla="*/ 14290 h 279524"/>
                <a:gd name="connsiteX64" fmla="*/ 139782 w 279517"/>
                <a:gd name="connsiteY64" fmla="*/ 14290 h 279524"/>
                <a:gd name="connsiteX65" fmla="*/ 141211 w 279517"/>
                <a:gd name="connsiteY65" fmla="*/ 14338 h 279524"/>
                <a:gd name="connsiteX66" fmla="*/ 141877 w 279517"/>
                <a:gd name="connsiteY66" fmla="*/ 14338 h 279524"/>
                <a:gd name="connsiteX67" fmla="*/ 149304 w 279517"/>
                <a:gd name="connsiteY67" fmla="*/ 14719 h 279524"/>
                <a:gd name="connsiteX68" fmla="*/ 193772 w 279517"/>
                <a:gd name="connsiteY68" fmla="*/ 26478 h 279524"/>
                <a:gd name="connsiteX69" fmla="*/ 197438 w 279517"/>
                <a:gd name="connsiteY69" fmla="*/ 28335 h 279524"/>
                <a:gd name="connsiteX70" fmla="*/ 245952 w 279517"/>
                <a:gd name="connsiteY70" fmla="*/ 73136 h 279524"/>
                <a:gd name="connsiteX71" fmla="*/ 245952 w 279517"/>
                <a:gd name="connsiteY71" fmla="*/ 73136 h 279524"/>
                <a:gd name="connsiteX72" fmla="*/ 247333 w 279517"/>
                <a:gd name="connsiteY72" fmla="*/ 75326 h 279524"/>
                <a:gd name="connsiteX73" fmla="*/ 247333 w 279517"/>
                <a:gd name="connsiteY73" fmla="*/ 75326 h 279524"/>
                <a:gd name="connsiteX74" fmla="*/ 247380 w 279517"/>
                <a:gd name="connsiteY74" fmla="*/ 75469 h 279524"/>
                <a:gd name="connsiteX75" fmla="*/ 249571 w 279517"/>
                <a:gd name="connsiteY75" fmla="*/ 79135 h 279524"/>
                <a:gd name="connsiteX76" fmla="*/ 251903 w 279517"/>
                <a:gd name="connsiteY76" fmla="*/ 83610 h 279524"/>
                <a:gd name="connsiteX77" fmla="*/ 253332 w 279517"/>
                <a:gd name="connsiteY77" fmla="*/ 86657 h 279524"/>
                <a:gd name="connsiteX78" fmla="*/ 259092 w 279517"/>
                <a:gd name="connsiteY78" fmla="*/ 100988 h 279524"/>
                <a:gd name="connsiteX79" fmla="*/ 265187 w 279517"/>
                <a:gd name="connsiteY79" fmla="*/ 139790 h 279524"/>
                <a:gd name="connsiteX80" fmla="*/ 256093 w 279517"/>
                <a:gd name="connsiteY80" fmla="*/ 186447 h 279524"/>
                <a:gd name="connsiteX81" fmla="*/ 254332 w 279517"/>
                <a:gd name="connsiteY81" fmla="*/ 190732 h 279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79517" h="279524">
                  <a:moveTo>
                    <a:pt x="272709" y="96560"/>
                  </a:moveTo>
                  <a:lnTo>
                    <a:pt x="272709" y="96560"/>
                  </a:lnTo>
                  <a:cubicBezTo>
                    <a:pt x="270757" y="90656"/>
                    <a:pt x="268662" y="85419"/>
                    <a:pt x="266377" y="80658"/>
                  </a:cubicBezTo>
                  <a:cubicBezTo>
                    <a:pt x="265853" y="79516"/>
                    <a:pt x="265282" y="78373"/>
                    <a:pt x="264663" y="77135"/>
                  </a:cubicBezTo>
                  <a:cubicBezTo>
                    <a:pt x="262901" y="73612"/>
                    <a:pt x="261235" y="70660"/>
                    <a:pt x="259664" y="68042"/>
                  </a:cubicBezTo>
                  <a:cubicBezTo>
                    <a:pt x="259616" y="68042"/>
                    <a:pt x="259616" y="67994"/>
                    <a:pt x="259616" y="67994"/>
                  </a:cubicBezTo>
                  <a:cubicBezTo>
                    <a:pt x="256236" y="62376"/>
                    <a:pt x="252475" y="56996"/>
                    <a:pt x="248380" y="51902"/>
                  </a:cubicBezTo>
                  <a:cubicBezTo>
                    <a:pt x="235383" y="35810"/>
                    <a:pt x="218910" y="22765"/>
                    <a:pt x="199961" y="13624"/>
                  </a:cubicBezTo>
                  <a:cubicBezTo>
                    <a:pt x="198438" y="12910"/>
                    <a:pt x="196962" y="12195"/>
                    <a:pt x="195438" y="11577"/>
                  </a:cubicBezTo>
                  <a:cubicBezTo>
                    <a:pt x="181108" y="5292"/>
                    <a:pt x="165968" y="1578"/>
                    <a:pt x="150542" y="483"/>
                  </a:cubicBezTo>
                  <a:cubicBezTo>
                    <a:pt x="147924" y="198"/>
                    <a:pt x="145115" y="55"/>
                    <a:pt x="141925" y="55"/>
                  </a:cubicBezTo>
                  <a:cubicBezTo>
                    <a:pt x="140116" y="-40"/>
                    <a:pt x="138306" y="7"/>
                    <a:pt x="137021" y="55"/>
                  </a:cubicBezTo>
                  <a:cubicBezTo>
                    <a:pt x="135402" y="55"/>
                    <a:pt x="133736" y="150"/>
                    <a:pt x="132022" y="245"/>
                  </a:cubicBezTo>
                  <a:cubicBezTo>
                    <a:pt x="129737" y="388"/>
                    <a:pt x="127309" y="579"/>
                    <a:pt x="124738" y="864"/>
                  </a:cubicBezTo>
                  <a:cubicBezTo>
                    <a:pt x="124595" y="864"/>
                    <a:pt x="124452" y="912"/>
                    <a:pt x="124309" y="912"/>
                  </a:cubicBezTo>
                  <a:cubicBezTo>
                    <a:pt x="111502" y="2293"/>
                    <a:pt x="98886" y="5482"/>
                    <a:pt x="86745" y="10434"/>
                  </a:cubicBezTo>
                  <a:cubicBezTo>
                    <a:pt x="70177" y="17242"/>
                    <a:pt x="55275" y="27050"/>
                    <a:pt x="42468" y="39571"/>
                  </a:cubicBezTo>
                  <a:cubicBezTo>
                    <a:pt x="29470" y="52092"/>
                    <a:pt x="19092" y="67137"/>
                    <a:pt x="11855" y="83610"/>
                  </a:cubicBezTo>
                  <a:cubicBezTo>
                    <a:pt x="9760" y="88276"/>
                    <a:pt x="7951" y="93037"/>
                    <a:pt x="6427" y="97893"/>
                  </a:cubicBezTo>
                  <a:cubicBezTo>
                    <a:pt x="2190" y="111414"/>
                    <a:pt x="0" y="125507"/>
                    <a:pt x="0" y="139790"/>
                  </a:cubicBezTo>
                  <a:cubicBezTo>
                    <a:pt x="0" y="160833"/>
                    <a:pt x="4856" y="180972"/>
                    <a:pt x="13521" y="199064"/>
                  </a:cubicBezTo>
                  <a:cubicBezTo>
                    <a:pt x="34136" y="242389"/>
                    <a:pt x="76509" y="274144"/>
                    <a:pt x="126547" y="278858"/>
                  </a:cubicBezTo>
                  <a:cubicBezTo>
                    <a:pt x="130689" y="279286"/>
                    <a:pt x="135164" y="279524"/>
                    <a:pt x="139782" y="279524"/>
                  </a:cubicBezTo>
                  <a:cubicBezTo>
                    <a:pt x="147495" y="279524"/>
                    <a:pt x="154970" y="278953"/>
                    <a:pt x="161969" y="277763"/>
                  </a:cubicBezTo>
                  <a:cubicBezTo>
                    <a:pt x="163064" y="277572"/>
                    <a:pt x="164159" y="277382"/>
                    <a:pt x="165206" y="277191"/>
                  </a:cubicBezTo>
                  <a:cubicBezTo>
                    <a:pt x="167682" y="276763"/>
                    <a:pt x="169967" y="276287"/>
                    <a:pt x="172157" y="275763"/>
                  </a:cubicBezTo>
                  <a:cubicBezTo>
                    <a:pt x="173823" y="275382"/>
                    <a:pt x="175537" y="274954"/>
                    <a:pt x="177204" y="274478"/>
                  </a:cubicBezTo>
                  <a:cubicBezTo>
                    <a:pt x="182584" y="273002"/>
                    <a:pt x="187916" y="271145"/>
                    <a:pt x="193058" y="269003"/>
                  </a:cubicBezTo>
                  <a:lnTo>
                    <a:pt x="194438" y="268431"/>
                  </a:lnTo>
                  <a:cubicBezTo>
                    <a:pt x="194438" y="268431"/>
                    <a:pt x="194819" y="268288"/>
                    <a:pt x="195010" y="268146"/>
                  </a:cubicBezTo>
                  <a:cubicBezTo>
                    <a:pt x="202675" y="264861"/>
                    <a:pt x="209959" y="260909"/>
                    <a:pt x="216863" y="256338"/>
                  </a:cubicBezTo>
                  <a:lnTo>
                    <a:pt x="216863" y="256338"/>
                  </a:lnTo>
                  <a:cubicBezTo>
                    <a:pt x="218957" y="254910"/>
                    <a:pt x="221005" y="253482"/>
                    <a:pt x="223052" y="251958"/>
                  </a:cubicBezTo>
                  <a:cubicBezTo>
                    <a:pt x="228384" y="248007"/>
                    <a:pt x="233478" y="243579"/>
                    <a:pt x="238287" y="238818"/>
                  </a:cubicBezTo>
                  <a:cubicBezTo>
                    <a:pt x="250666" y="226487"/>
                    <a:pt x="260473" y="212299"/>
                    <a:pt x="267424" y="196541"/>
                  </a:cubicBezTo>
                  <a:cubicBezTo>
                    <a:pt x="275470" y="178639"/>
                    <a:pt x="279517" y="159548"/>
                    <a:pt x="279517" y="139790"/>
                  </a:cubicBezTo>
                  <a:cubicBezTo>
                    <a:pt x="279517" y="125031"/>
                    <a:pt x="277232" y="110510"/>
                    <a:pt x="272709" y="96560"/>
                  </a:cubicBezTo>
                  <a:close/>
                  <a:moveTo>
                    <a:pt x="254379" y="190732"/>
                  </a:moveTo>
                  <a:cubicBezTo>
                    <a:pt x="248333" y="204444"/>
                    <a:pt x="239858" y="216822"/>
                    <a:pt x="229194" y="227630"/>
                  </a:cubicBezTo>
                  <a:cubicBezTo>
                    <a:pt x="228860" y="228011"/>
                    <a:pt x="228527" y="228344"/>
                    <a:pt x="228194" y="228677"/>
                  </a:cubicBezTo>
                  <a:cubicBezTo>
                    <a:pt x="227527" y="229344"/>
                    <a:pt x="226861" y="229963"/>
                    <a:pt x="226194" y="230582"/>
                  </a:cubicBezTo>
                  <a:lnTo>
                    <a:pt x="226194" y="230582"/>
                  </a:lnTo>
                  <a:cubicBezTo>
                    <a:pt x="222957" y="233724"/>
                    <a:pt x="219529" y="236676"/>
                    <a:pt x="215958" y="239342"/>
                  </a:cubicBezTo>
                  <a:cubicBezTo>
                    <a:pt x="208579" y="245055"/>
                    <a:pt x="200675" y="249863"/>
                    <a:pt x="192201" y="253767"/>
                  </a:cubicBezTo>
                  <a:cubicBezTo>
                    <a:pt x="191534" y="254101"/>
                    <a:pt x="190868" y="254434"/>
                    <a:pt x="190154" y="254720"/>
                  </a:cubicBezTo>
                  <a:lnTo>
                    <a:pt x="188773" y="255291"/>
                  </a:lnTo>
                  <a:cubicBezTo>
                    <a:pt x="188344" y="255481"/>
                    <a:pt x="187963" y="255624"/>
                    <a:pt x="187535" y="255767"/>
                  </a:cubicBezTo>
                  <a:cubicBezTo>
                    <a:pt x="183393" y="257529"/>
                    <a:pt x="179156" y="259052"/>
                    <a:pt x="174776" y="260290"/>
                  </a:cubicBezTo>
                  <a:cubicBezTo>
                    <a:pt x="172824" y="260861"/>
                    <a:pt x="170824" y="261385"/>
                    <a:pt x="168824" y="261861"/>
                  </a:cubicBezTo>
                  <a:cubicBezTo>
                    <a:pt x="167348" y="262194"/>
                    <a:pt x="165825" y="262575"/>
                    <a:pt x="164159" y="262861"/>
                  </a:cubicBezTo>
                  <a:cubicBezTo>
                    <a:pt x="162778" y="263147"/>
                    <a:pt x="161254" y="263432"/>
                    <a:pt x="159683" y="263670"/>
                  </a:cubicBezTo>
                  <a:cubicBezTo>
                    <a:pt x="149685" y="265337"/>
                    <a:pt x="138021" y="265718"/>
                    <a:pt x="127928" y="264670"/>
                  </a:cubicBezTo>
                  <a:cubicBezTo>
                    <a:pt x="125976" y="264480"/>
                    <a:pt x="124024" y="264242"/>
                    <a:pt x="122072" y="263956"/>
                  </a:cubicBezTo>
                  <a:cubicBezTo>
                    <a:pt x="61179" y="255291"/>
                    <a:pt x="14283" y="201873"/>
                    <a:pt x="14283" y="139790"/>
                  </a:cubicBezTo>
                  <a:cubicBezTo>
                    <a:pt x="14283" y="128982"/>
                    <a:pt x="15664" y="118222"/>
                    <a:pt x="18425" y="107844"/>
                  </a:cubicBezTo>
                  <a:cubicBezTo>
                    <a:pt x="18901" y="105939"/>
                    <a:pt x="19472" y="104035"/>
                    <a:pt x="20044" y="102178"/>
                  </a:cubicBezTo>
                  <a:cubicBezTo>
                    <a:pt x="26138" y="82801"/>
                    <a:pt x="36993" y="65042"/>
                    <a:pt x="51466" y="50759"/>
                  </a:cubicBezTo>
                  <a:cubicBezTo>
                    <a:pt x="51799" y="50426"/>
                    <a:pt x="52085" y="50140"/>
                    <a:pt x="52418" y="49807"/>
                  </a:cubicBezTo>
                  <a:cubicBezTo>
                    <a:pt x="63940" y="38571"/>
                    <a:pt x="77318" y="29763"/>
                    <a:pt x="92173" y="23669"/>
                  </a:cubicBezTo>
                  <a:cubicBezTo>
                    <a:pt x="92601" y="23479"/>
                    <a:pt x="93077" y="23289"/>
                    <a:pt x="93506" y="23146"/>
                  </a:cubicBezTo>
                  <a:cubicBezTo>
                    <a:pt x="104075" y="18956"/>
                    <a:pt x="115120" y="16242"/>
                    <a:pt x="126309" y="15052"/>
                  </a:cubicBezTo>
                  <a:cubicBezTo>
                    <a:pt x="126499" y="15052"/>
                    <a:pt x="126690" y="15004"/>
                    <a:pt x="126880" y="15004"/>
                  </a:cubicBezTo>
                  <a:cubicBezTo>
                    <a:pt x="130641" y="14624"/>
                    <a:pt x="134069" y="14386"/>
                    <a:pt x="137497" y="14338"/>
                  </a:cubicBezTo>
                  <a:cubicBezTo>
                    <a:pt x="138116" y="14290"/>
                    <a:pt x="138687" y="14290"/>
                    <a:pt x="139306" y="14290"/>
                  </a:cubicBezTo>
                  <a:lnTo>
                    <a:pt x="139782" y="14290"/>
                  </a:lnTo>
                  <a:cubicBezTo>
                    <a:pt x="140258" y="14290"/>
                    <a:pt x="140735" y="14290"/>
                    <a:pt x="141211" y="14338"/>
                  </a:cubicBezTo>
                  <a:lnTo>
                    <a:pt x="141877" y="14338"/>
                  </a:lnTo>
                  <a:cubicBezTo>
                    <a:pt x="144591" y="14338"/>
                    <a:pt x="146924" y="14433"/>
                    <a:pt x="149304" y="14719"/>
                  </a:cubicBezTo>
                  <a:cubicBezTo>
                    <a:pt x="164778" y="15814"/>
                    <a:pt x="179727" y="19765"/>
                    <a:pt x="193772" y="26478"/>
                  </a:cubicBezTo>
                  <a:cubicBezTo>
                    <a:pt x="195010" y="27097"/>
                    <a:pt x="196248" y="27669"/>
                    <a:pt x="197438" y="28335"/>
                  </a:cubicBezTo>
                  <a:cubicBezTo>
                    <a:pt x="217434" y="38714"/>
                    <a:pt x="234050" y="54044"/>
                    <a:pt x="245952" y="73136"/>
                  </a:cubicBezTo>
                  <a:lnTo>
                    <a:pt x="245952" y="73136"/>
                  </a:lnTo>
                  <a:cubicBezTo>
                    <a:pt x="246428" y="73898"/>
                    <a:pt x="246904" y="74564"/>
                    <a:pt x="247333" y="75326"/>
                  </a:cubicBezTo>
                  <a:lnTo>
                    <a:pt x="247333" y="75326"/>
                  </a:lnTo>
                  <a:cubicBezTo>
                    <a:pt x="247333" y="75326"/>
                    <a:pt x="247380" y="75421"/>
                    <a:pt x="247380" y="75469"/>
                  </a:cubicBezTo>
                  <a:cubicBezTo>
                    <a:pt x="248095" y="76612"/>
                    <a:pt x="248809" y="77802"/>
                    <a:pt x="249571" y="79135"/>
                  </a:cubicBezTo>
                  <a:cubicBezTo>
                    <a:pt x="250332" y="80516"/>
                    <a:pt x="251094" y="81991"/>
                    <a:pt x="251903" y="83610"/>
                  </a:cubicBezTo>
                  <a:cubicBezTo>
                    <a:pt x="252332" y="84515"/>
                    <a:pt x="252808" y="85419"/>
                    <a:pt x="253332" y="86657"/>
                  </a:cubicBezTo>
                  <a:cubicBezTo>
                    <a:pt x="255474" y="91037"/>
                    <a:pt x="257379" y="95751"/>
                    <a:pt x="259092" y="100988"/>
                  </a:cubicBezTo>
                  <a:cubicBezTo>
                    <a:pt x="263139" y="113509"/>
                    <a:pt x="265187" y="126554"/>
                    <a:pt x="265187" y="139790"/>
                  </a:cubicBezTo>
                  <a:cubicBezTo>
                    <a:pt x="265187" y="155929"/>
                    <a:pt x="262187" y="171641"/>
                    <a:pt x="256093" y="186447"/>
                  </a:cubicBezTo>
                  <a:cubicBezTo>
                    <a:pt x="255569" y="187876"/>
                    <a:pt x="254950" y="189304"/>
                    <a:pt x="254332" y="19073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28222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38475-773D-9096-33AB-71E3FA49D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0FABE64-2752-8CBD-768E-3C132DE0CFC7}"/>
              </a:ext>
            </a:extLst>
          </p:cNvPr>
          <p:cNvGrpSpPr/>
          <p:nvPr/>
        </p:nvGrpSpPr>
        <p:grpSpPr>
          <a:xfrm>
            <a:off x="1007918" y="1063493"/>
            <a:ext cx="9912927" cy="5233397"/>
            <a:chOff x="1411238" y="1433716"/>
            <a:chExt cx="9254915" cy="420779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CE4E4E-A399-52E9-9A4B-0DC0C8123AB8}"/>
                </a:ext>
              </a:extLst>
            </p:cNvPr>
            <p:cNvSpPr/>
            <p:nvPr/>
          </p:nvSpPr>
          <p:spPr bwMode="auto">
            <a:xfrm>
              <a:off x="1487439" y="1495933"/>
              <a:ext cx="9178714" cy="4100558"/>
            </a:xfrm>
            <a:prstGeom prst="rect">
              <a:avLst/>
            </a:prstGeom>
            <a:solidFill>
              <a:schemeClr val="accent1"/>
            </a:solidFill>
            <a:ln w="38100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131" name="L-Shape 130">
              <a:extLst>
                <a:ext uri="{FF2B5EF4-FFF2-40B4-BE49-F238E27FC236}">
                  <a16:creationId xmlns:a16="http://schemas.microsoft.com/office/drawing/2014/main" id="{C2001BC8-184A-1D0C-101A-2C7E47DE239A}"/>
                </a:ext>
              </a:extLst>
            </p:cNvPr>
            <p:cNvSpPr/>
            <p:nvPr/>
          </p:nvSpPr>
          <p:spPr bwMode="auto">
            <a:xfrm flipV="1">
              <a:off x="1411238" y="1433716"/>
              <a:ext cx="1850959" cy="1850959"/>
            </a:xfrm>
            <a:prstGeom prst="corner">
              <a:avLst>
                <a:gd name="adj1" fmla="val 6443"/>
                <a:gd name="adj2" fmla="val 6464"/>
              </a:avLst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2934E764-A3E7-9B4F-CC7C-7446C25951A8}"/>
                </a:ext>
              </a:extLst>
            </p:cNvPr>
            <p:cNvSpPr/>
            <p:nvPr/>
          </p:nvSpPr>
          <p:spPr bwMode="auto">
            <a:xfrm>
              <a:off x="1411238" y="3790550"/>
              <a:ext cx="1850959" cy="1850959"/>
            </a:xfrm>
            <a:prstGeom prst="corner">
              <a:avLst>
                <a:gd name="adj1" fmla="val 6443"/>
                <a:gd name="adj2" fmla="val 6464"/>
              </a:avLst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FAA393A-E50F-4BAD-B653-87883E46EA54}"/>
              </a:ext>
            </a:extLst>
          </p:cNvPr>
          <p:cNvSpPr/>
          <p:nvPr/>
        </p:nvSpPr>
        <p:spPr>
          <a:xfrm rot="21155770">
            <a:off x="8328032" y="4996717"/>
            <a:ext cx="1792579" cy="685148"/>
          </a:xfrm>
          <a:custGeom>
            <a:avLst/>
            <a:gdLst>
              <a:gd name="connsiteX0" fmla="*/ 2228932 w 2231251"/>
              <a:gd name="connsiteY0" fmla="*/ 698659 h 852814"/>
              <a:gd name="connsiteX1" fmla="*/ 1119040 w 2231251"/>
              <a:gd name="connsiteY1" fmla="*/ 772719 h 852814"/>
              <a:gd name="connsiteX2" fmla="*/ 39796 w 2231251"/>
              <a:gd name="connsiteY2" fmla="*/ 97321 h 852814"/>
              <a:gd name="connsiteX3" fmla="*/ 1443420 w 2231251"/>
              <a:gd name="connsiteY3" fmla="*/ 169653 h 852814"/>
              <a:gd name="connsiteX4" fmla="*/ 2228932 w 2231251"/>
              <a:gd name="connsiteY4" fmla="*/ 698604 h 852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1251" h="852814">
                <a:moveTo>
                  <a:pt x="2228932" y="698659"/>
                </a:moveTo>
                <a:cubicBezTo>
                  <a:pt x="2192543" y="861490"/>
                  <a:pt x="1732860" y="909916"/>
                  <a:pt x="1119040" y="772719"/>
                </a:cubicBezTo>
                <a:cubicBezTo>
                  <a:pt x="383123" y="608272"/>
                  <a:pt x="-153740" y="281161"/>
                  <a:pt x="39796" y="97321"/>
                </a:cubicBezTo>
                <a:cubicBezTo>
                  <a:pt x="210875" y="-65176"/>
                  <a:pt x="871672" y="-12682"/>
                  <a:pt x="1443420" y="169653"/>
                </a:cubicBezTo>
                <a:cubicBezTo>
                  <a:pt x="1935591" y="326633"/>
                  <a:pt x="2262145" y="549983"/>
                  <a:pt x="2228932" y="698604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FBD08-4C96-A46C-6D1D-8959D413B0A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b="1" dirty="0"/>
              <a:t>Sižeta un caurviju darbības veidošana 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B82EE3-5556-3C9A-907E-9260F0F1F858}"/>
              </a:ext>
            </a:extLst>
          </p:cNvPr>
          <p:cNvSpPr txBox="1"/>
          <p:nvPr/>
        </p:nvSpPr>
        <p:spPr>
          <a:xfrm>
            <a:off x="1082237" y="1216490"/>
            <a:ext cx="7449114" cy="4421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buNone/>
            </a:pPr>
            <a:r>
              <a:rPr lang="lv-LV" sz="2400" b="1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Prompts</a:t>
            </a:r>
            <a:r>
              <a:rPr lang="lv-LV" sz="24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2.3 - </a:t>
            </a:r>
            <a:r>
              <a:rPr lang="lv-LV" sz="2400" b="1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Neparedzētību</a:t>
            </a:r>
            <a:r>
              <a:rPr lang="lv-LV" sz="24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elements</a:t>
            </a:r>
            <a:endParaRPr lang="lv-LV" sz="2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Mans nometnes sižets: [sižets]</a:t>
            </a:r>
            <a:endParaRPr lang="lv-LV" sz="2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b="1" kern="0" dirty="0"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Ģenerē 5 "neparedzētus notikumus" vai "sižeta pavērsienus", ko var ieviest:</a:t>
            </a:r>
            <a:endParaRPr lang="lv-LV" sz="2400" b="1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Ja dalībnieki zaudē interesi</a:t>
            </a:r>
            <a:endParaRPr lang="lv-LV" sz="2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Ja laika apstākļi maina plānus</a:t>
            </a:r>
            <a:endParaRPr lang="lv-LV" sz="2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Ja grupa ātrāk/lēnāk atrisina uzdevumus nekā plānots</a:t>
            </a:r>
            <a:endParaRPr lang="lv-LV" sz="2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b="1" kern="0" dirty="0"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 Katram notikumam apraksti:</a:t>
            </a:r>
            <a:endParaRPr lang="lv-LV" sz="2400" b="1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Kad to izmantot (pazīmes)</a:t>
            </a:r>
            <a:endParaRPr lang="lv-LV" sz="2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Kā to ievadīt (īss scenārijs)</a:t>
            </a:r>
            <a:endParaRPr lang="lv-LV" sz="2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v-LV" sz="2400" kern="0" dirty="0">
                <a:latin typeface="var(--font-mono)"/>
                <a:ea typeface="Times New Roman" panose="02020603050405020304" pitchFamily="18" charset="0"/>
                <a:cs typeface="Courier New" panose="02070309020205020404" pitchFamily="49" charset="0"/>
              </a:rPr>
              <a:t>- Kā tas ietekmē tālāko sižetu</a:t>
            </a:r>
            <a:endParaRPr lang="lv-LV" sz="2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156A3F-A1B2-2D48-338A-E990D583B993}"/>
              </a:ext>
            </a:extLst>
          </p:cNvPr>
          <p:cNvGrpSpPr/>
          <p:nvPr/>
        </p:nvGrpSpPr>
        <p:grpSpPr>
          <a:xfrm>
            <a:off x="8232411" y="1436316"/>
            <a:ext cx="2548351" cy="4064792"/>
            <a:chOff x="8232411" y="1436316"/>
            <a:chExt cx="2548351" cy="4064792"/>
          </a:xfrm>
        </p:grpSpPr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C890DD2C-ACD0-0136-4E21-EB6223848738}"/>
                </a:ext>
              </a:extLst>
            </p:cNvPr>
            <p:cNvGrpSpPr/>
            <p:nvPr/>
          </p:nvGrpSpPr>
          <p:grpSpPr>
            <a:xfrm>
              <a:off x="8751262" y="2032022"/>
              <a:ext cx="473324" cy="509820"/>
              <a:chOff x="8075141" y="1824249"/>
              <a:chExt cx="515892" cy="555670"/>
            </a:xfrm>
          </p:grpSpPr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2EFC5C03-E6BA-9D28-EE95-9BB4AEB21B83}"/>
                  </a:ext>
                </a:extLst>
              </p:cNvPr>
              <p:cNvSpPr/>
              <p:nvPr/>
            </p:nvSpPr>
            <p:spPr>
              <a:xfrm rot="19664367">
                <a:off x="8238023" y="1824249"/>
                <a:ext cx="338224" cy="538556"/>
              </a:xfrm>
              <a:custGeom>
                <a:avLst/>
                <a:gdLst>
                  <a:gd name="connsiteX0" fmla="*/ 337045 w 338224"/>
                  <a:gd name="connsiteY0" fmla="*/ 492143 h 538556"/>
                  <a:gd name="connsiteX1" fmla="*/ 222362 w 338224"/>
                  <a:gd name="connsiteY1" fmla="*/ 6300 h 538556"/>
                  <a:gd name="connsiteX2" fmla="*/ 35407 w 338224"/>
                  <a:gd name="connsiteY2" fmla="*/ 255716 h 538556"/>
                  <a:gd name="connsiteX3" fmla="*/ 247257 w 338224"/>
                  <a:gd name="connsiteY3" fmla="*/ 538557 h 538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224" h="538556">
                    <a:moveTo>
                      <a:pt x="337045" y="492143"/>
                    </a:moveTo>
                    <a:cubicBezTo>
                      <a:pt x="346560" y="318638"/>
                      <a:pt x="297612" y="75803"/>
                      <a:pt x="222362" y="6300"/>
                    </a:cubicBezTo>
                    <a:cubicBezTo>
                      <a:pt x="171967" y="-34573"/>
                      <a:pt x="-94716" y="132117"/>
                      <a:pt x="35407" y="255716"/>
                    </a:cubicBezTo>
                    <a:cubicBezTo>
                      <a:pt x="87670" y="283580"/>
                      <a:pt x="192954" y="381299"/>
                      <a:pt x="247257" y="538557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5510404C-7257-00C3-999B-DAB105858726}"/>
                  </a:ext>
                </a:extLst>
              </p:cNvPr>
              <p:cNvSpPr/>
              <p:nvPr/>
            </p:nvSpPr>
            <p:spPr>
              <a:xfrm rot="19664367">
                <a:off x="8265903" y="1880359"/>
                <a:ext cx="325130" cy="469387"/>
              </a:xfrm>
              <a:custGeom>
                <a:avLst/>
                <a:gdLst>
                  <a:gd name="connsiteX0" fmla="*/ 323948 w 325130"/>
                  <a:gd name="connsiteY0" fmla="*/ 427963 h 469387"/>
                  <a:gd name="connsiteX1" fmla="*/ 243835 w 325130"/>
                  <a:gd name="connsiteY1" fmla="*/ 469388 h 469387"/>
                  <a:gd name="connsiteX2" fmla="*/ 232211 w 325130"/>
                  <a:gd name="connsiteY2" fmla="*/ 468844 h 469387"/>
                  <a:gd name="connsiteX3" fmla="*/ 22318 w 325130"/>
                  <a:gd name="connsiteY3" fmla="*/ 191529 h 469387"/>
                  <a:gd name="connsiteX4" fmla="*/ 0 w 325130"/>
                  <a:gd name="connsiteY4" fmla="*/ 163988 h 469387"/>
                  <a:gd name="connsiteX5" fmla="*/ 195478 w 325130"/>
                  <a:gd name="connsiteY5" fmla="*/ 4918 h 469387"/>
                  <a:gd name="connsiteX6" fmla="*/ 318160 w 325130"/>
                  <a:gd name="connsiteY6" fmla="*/ 264511 h 469387"/>
                  <a:gd name="connsiteX7" fmla="*/ 323948 w 325130"/>
                  <a:gd name="connsiteY7" fmla="*/ 427963 h 469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5130" h="469387">
                    <a:moveTo>
                      <a:pt x="323948" y="427963"/>
                    </a:moveTo>
                    <a:lnTo>
                      <a:pt x="243835" y="469388"/>
                    </a:lnTo>
                    <a:cubicBezTo>
                      <a:pt x="239962" y="469209"/>
                      <a:pt x="236083" y="469030"/>
                      <a:pt x="232211" y="468844"/>
                    </a:cubicBezTo>
                    <a:cubicBezTo>
                      <a:pt x="177391" y="314831"/>
                      <a:pt x="73954" y="219076"/>
                      <a:pt x="22318" y="191529"/>
                    </a:cubicBezTo>
                    <a:cubicBezTo>
                      <a:pt x="12844" y="182544"/>
                      <a:pt x="5492" y="173318"/>
                      <a:pt x="0" y="163988"/>
                    </a:cubicBezTo>
                    <a:cubicBezTo>
                      <a:pt x="65224" y="92708"/>
                      <a:pt x="180974" y="-25558"/>
                      <a:pt x="195478" y="4918"/>
                    </a:cubicBezTo>
                    <a:cubicBezTo>
                      <a:pt x="237702" y="93569"/>
                      <a:pt x="239997" y="337728"/>
                      <a:pt x="318160" y="264511"/>
                    </a:cubicBezTo>
                    <a:cubicBezTo>
                      <a:pt x="324534" y="320867"/>
                      <a:pt x="326725" y="377347"/>
                      <a:pt x="323948" y="42796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12548F59-FF1E-1BFE-5E0B-A5C49910E582}"/>
                  </a:ext>
                </a:extLst>
              </p:cNvPr>
              <p:cNvSpPr/>
              <p:nvPr/>
            </p:nvSpPr>
            <p:spPr>
              <a:xfrm rot="19664367">
                <a:off x="8238023" y="1824249"/>
                <a:ext cx="338224" cy="538556"/>
              </a:xfrm>
              <a:custGeom>
                <a:avLst/>
                <a:gdLst>
                  <a:gd name="connsiteX0" fmla="*/ 337045 w 338224"/>
                  <a:gd name="connsiteY0" fmla="*/ 492143 h 538556"/>
                  <a:gd name="connsiteX1" fmla="*/ 222362 w 338224"/>
                  <a:gd name="connsiteY1" fmla="*/ 6300 h 538556"/>
                  <a:gd name="connsiteX2" fmla="*/ 35407 w 338224"/>
                  <a:gd name="connsiteY2" fmla="*/ 255716 h 538556"/>
                  <a:gd name="connsiteX3" fmla="*/ 247257 w 338224"/>
                  <a:gd name="connsiteY3" fmla="*/ 538557 h 538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224" h="538556">
                    <a:moveTo>
                      <a:pt x="337045" y="492143"/>
                    </a:moveTo>
                    <a:cubicBezTo>
                      <a:pt x="346560" y="318638"/>
                      <a:pt x="297612" y="75803"/>
                      <a:pt x="222362" y="6300"/>
                    </a:cubicBezTo>
                    <a:cubicBezTo>
                      <a:pt x="171967" y="-34573"/>
                      <a:pt x="-94716" y="132117"/>
                      <a:pt x="35407" y="255716"/>
                    </a:cubicBezTo>
                    <a:cubicBezTo>
                      <a:pt x="87670" y="283580"/>
                      <a:pt x="192954" y="381299"/>
                      <a:pt x="247257" y="538557"/>
                    </a:cubicBezTo>
                  </a:path>
                </a:pathLst>
              </a:custGeom>
              <a:noFill/>
              <a:ln w="21391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56E7B010-C57E-007C-CD17-EBF1C2BA356E}"/>
                  </a:ext>
                </a:extLst>
              </p:cNvPr>
              <p:cNvSpPr/>
              <p:nvPr/>
            </p:nvSpPr>
            <p:spPr>
              <a:xfrm rot="19664367">
                <a:off x="8318423" y="1869690"/>
                <a:ext cx="197648" cy="456587"/>
              </a:xfrm>
              <a:custGeom>
                <a:avLst/>
                <a:gdLst>
                  <a:gd name="connsiteX0" fmla="*/ 51677 w 197648"/>
                  <a:gd name="connsiteY0" fmla="*/ 0 h 456587"/>
                  <a:gd name="connsiteX1" fmla="*/ 197649 w 197648"/>
                  <a:gd name="connsiteY1" fmla="*/ 453645 h 456587"/>
                  <a:gd name="connsiteX2" fmla="*/ 186914 w 197648"/>
                  <a:gd name="connsiteY2" fmla="*/ 456587 h 456587"/>
                  <a:gd name="connsiteX3" fmla="*/ 0 w 197648"/>
                  <a:gd name="connsiteY3" fmla="*/ 206406 h 456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648" h="456587">
                    <a:moveTo>
                      <a:pt x="51677" y="0"/>
                    </a:moveTo>
                    <a:cubicBezTo>
                      <a:pt x="169819" y="84179"/>
                      <a:pt x="149410" y="337708"/>
                      <a:pt x="197649" y="453645"/>
                    </a:cubicBezTo>
                    <a:lnTo>
                      <a:pt x="186914" y="456587"/>
                    </a:lnTo>
                    <a:cubicBezTo>
                      <a:pt x="186914" y="456587"/>
                      <a:pt x="118066" y="258587"/>
                      <a:pt x="0" y="206406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ABEE47DC-75C3-D19D-F78D-8C9DF9185FD7}"/>
                  </a:ext>
                </a:extLst>
              </p:cNvPr>
              <p:cNvSpPr/>
              <p:nvPr/>
            </p:nvSpPr>
            <p:spPr>
              <a:xfrm rot="19664367">
                <a:off x="8401714" y="2026190"/>
                <a:ext cx="51586" cy="120971"/>
              </a:xfrm>
              <a:custGeom>
                <a:avLst/>
                <a:gdLst>
                  <a:gd name="connsiteX0" fmla="*/ 49298 w 51586"/>
                  <a:gd name="connsiteY0" fmla="*/ 74297 h 120971"/>
                  <a:gd name="connsiteX1" fmla="*/ 44186 w 51586"/>
                  <a:gd name="connsiteY1" fmla="*/ 119476 h 120971"/>
                  <a:gd name="connsiteX2" fmla="*/ 12311 w 51586"/>
                  <a:gd name="connsiteY2" fmla="*/ 97517 h 120971"/>
                  <a:gd name="connsiteX3" fmla="*/ 4863 w 51586"/>
                  <a:gd name="connsiteY3" fmla="*/ 777 h 120971"/>
                  <a:gd name="connsiteX4" fmla="*/ 49298 w 51586"/>
                  <a:gd name="connsiteY4" fmla="*/ 74297 h 120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86" h="120971">
                    <a:moveTo>
                      <a:pt x="49298" y="74297"/>
                    </a:moveTo>
                    <a:cubicBezTo>
                      <a:pt x="53129" y="95753"/>
                      <a:pt x="52613" y="115342"/>
                      <a:pt x="44186" y="119476"/>
                    </a:cubicBezTo>
                    <a:cubicBezTo>
                      <a:pt x="36372" y="123307"/>
                      <a:pt x="27704" y="121041"/>
                      <a:pt x="12311" y="97517"/>
                    </a:cubicBezTo>
                    <a:cubicBezTo>
                      <a:pt x="-3475" y="73394"/>
                      <a:pt x="-1862" y="3037"/>
                      <a:pt x="4863" y="777"/>
                    </a:cubicBezTo>
                    <a:cubicBezTo>
                      <a:pt x="29847" y="-7616"/>
                      <a:pt x="45736" y="54315"/>
                      <a:pt x="49298" y="74297"/>
                    </a:cubicBez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D334FF70-3956-D94E-DFA1-5F51597EA559}"/>
                  </a:ext>
                </a:extLst>
              </p:cNvPr>
              <p:cNvSpPr/>
              <p:nvPr/>
            </p:nvSpPr>
            <p:spPr>
              <a:xfrm rot="19664367">
                <a:off x="8314148" y="1862524"/>
                <a:ext cx="213585" cy="472635"/>
              </a:xfrm>
              <a:custGeom>
                <a:avLst/>
                <a:gdLst>
                  <a:gd name="connsiteX0" fmla="*/ 60088 w 213585"/>
                  <a:gd name="connsiteY0" fmla="*/ 965 h 472635"/>
                  <a:gd name="connsiteX1" fmla="*/ 164138 w 213585"/>
                  <a:gd name="connsiteY1" fmla="*/ 219443 h 472635"/>
                  <a:gd name="connsiteX2" fmla="*/ 195372 w 213585"/>
                  <a:gd name="connsiteY2" fmla="*/ 398653 h 472635"/>
                  <a:gd name="connsiteX3" fmla="*/ 212729 w 213585"/>
                  <a:gd name="connsiteY3" fmla="*/ 454899 h 472635"/>
                  <a:gd name="connsiteX4" fmla="*/ 205749 w 213585"/>
                  <a:gd name="connsiteY4" fmla="*/ 469176 h 472635"/>
                  <a:gd name="connsiteX5" fmla="*/ 195048 w 213585"/>
                  <a:gd name="connsiteY5" fmla="*/ 472235 h 472635"/>
                  <a:gd name="connsiteX6" fmla="*/ 194794 w 213585"/>
                  <a:gd name="connsiteY6" fmla="*/ 472304 h 472635"/>
                  <a:gd name="connsiteX7" fmla="*/ 182102 w 213585"/>
                  <a:gd name="connsiteY7" fmla="*/ 465427 h 472635"/>
                  <a:gd name="connsiteX8" fmla="*/ 36199 w 213585"/>
                  <a:gd name="connsiteY8" fmla="*/ 236683 h 472635"/>
                  <a:gd name="connsiteX9" fmla="*/ 3084 w 213585"/>
                  <a:gd name="connsiteY9" fmla="*/ 216597 h 472635"/>
                  <a:gd name="connsiteX10" fmla="*/ 507 w 213585"/>
                  <a:gd name="connsiteY10" fmla="*/ 209473 h 472635"/>
                  <a:gd name="connsiteX11" fmla="*/ 7466 w 213585"/>
                  <a:gd name="connsiteY11" fmla="*/ 206827 h 472635"/>
                  <a:gd name="connsiteX12" fmla="*/ 43275 w 213585"/>
                  <a:gd name="connsiteY12" fmla="*/ 226933 h 472635"/>
                  <a:gd name="connsiteX13" fmla="*/ 201394 w 213585"/>
                  <a:gd name="connsiteY13" fmla="*/ 455905 h 472635"/>
                  <a:gd name="connsiteX14" fmla="*/ 202332 w 213585"/>
                  <a:gd name="connsiteY14" fmla="*/ 458392 h 472635"/>
                  <a:gd name="connsiteX15" fmla="*/ 189385 w 213585"/>
                  <a:gd name="connsiteY15" fmla="*/ 451585 h 472635"/>
                  <a:gd name="connsiteX16" fmla="*/ 200147 w 213585"/>
                  <a:gd name="connsiteY16" fmla="*/ 448760 h 472635"/>
                  <a:gd name="connsiteX17" fmla="*/ 193167 w 213585"/>
                  <a:gd name="connsiteY17" fmla="*/ 463036 h 472635"/>
                  <a:gd name="connsiteX18" fmla="*/ 183176 w 213585"/>
                  <a:gd name="connsiteY18" fmla="*/ 433098 h 472635"/>
                  <a:gd name="connsiteX19" fmla="*/ 75632 w 213585"/>
                  <a:gd name="connsiteY19" fmla="*/ 29229 h 472635"/>
                  <a:gd name="connsiteX20" fmla="*/ 53852 w 213585"/>
                  <a:gd name="connsiteY20" fmla="*/ 9674 h 472635"/>
                  <a:gd name="connsiteX21" fmla="*/ 52688 w 213585"/>
                  <a:gd name="connsiteY21" fmla="*/ 2191 h 472635"/>
                  <a:gd name="connsiteX22" fmla="*/ 60074 w 213585"/>
                  <a:gd name="connsiteY22" fmla="*/ 965 h 472635"/>
                  <a:gd name="connsiteX23" fmla="*/ 60074 w 213585"/>
                  <a:gd name="connsiteY23" fmla="*/ 965 h 472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3585" h="472635">
                    <a:moveTo>
                      <a:pt x="60088" y="965"/>
                    </a:moveTo>
                    <a:cubicBezTo>
                      <a:pt x="127806" y="49383"/>
                      <a:pt x="148828" y="142223"/>
                      <a:pt x="164138" y="219443"/>
                    </a:cubicBezTo>
                    <a:cubicBezTo>
                      <a:pt x="175549" y="279272"/>
                      <a:pt x="182081" y="339534"/>
                      <a:pt x="195372" y="398653"/>
                    </a:cubicBezTo>
                    <a:cubicBezTo>
                      <a:pt x="199810" y="417795"/>
                      <a:pt x="205081" y="436963"/>
                      <a:pt x="212729" y="454899"/>
                    </a:cubicBezTo>
                    <a:cubicBezTo>
                      <a:pt x="215278" y="460714"/>
                      <a:pt x="211895" y="467612"/>
                      <a:pt x="205749" y="469176"/>
                    </a:cubicBezTo>
                    <a:cubicBezTo>
                      <a:pt x="205749" y="469176"/>
                      <a:pt x="195048" y="472235"/>
                      <a:pt x="195048" y="472235"/>
                    </a:cubicBezTo>
                    <a:cubicBezTo>
                      <a:pt x="195048" y="472235"/>
                      <a:pt x="194794" y="472297"/>
                      <a:pt x="194794" y="472304"/>
                    </a:cubicBezTo>
                    <a:cubicBezTo>
                      <a:pt x="189392" y="473689"/>
                      <a:pt x="183879" y="470616"/>
                      <a:pt x="182102" y="465427"/>
                    </a:cubicBezTo>
                    <a:cubicBezTo>
                      <a:pt x="154030" y="386299"/>
                      <a:pt x="103896" y="288050"/>
                      <a:pt x="36199" y="236683"/>
                    </a:cubicBezTo>
                    <a:cubicBezTo>
                      <a:pt x="25857" y="228848"/>
                      <a:pt x="14763" y="222075"/>
                      <a:pt x="3084" y="216597"/>
                    </a:cubicBezTo>
                    <a:cubicBezTo>
                      <a:pt x="404" y="215343"/>
                      <a:pt x="-747" y="212153"/>
                      <a:pt x="507" y="209473"/>
                    </a:cubicBezTo>
                    <a:cubicBezTo>
                      <a:pt x="1734" y="206854"/>
                      <a:pt x="4821" y="205697"/>
                      <a:pt x="7466" y="206827"/>
                    </a:cubicBezTo>
                    <a:cubicBezTo>
                      <a:pt x="20103" y="212243"/>
                      <a:pt x="32106" y="219050"/>
                      <a:pt x="43275" y="226933"/>
                    </a:cubicBezTo>
                    <a:cubicBezTo>
                      <a:pt x="115321" y="278066"/>
                      <a:pt x="169058" y="374985"/>
                      <a:pt x="201394" y="455905"/>
                    </a:cubicBezTo>
                    <a:cubicBezTo>
                      <a:pt x="201394" y="455905"/>
                      <a:pt x="202332" y="458392"/>
                      <a:pt x="202332" y="458392"/>
                    </a:cubicBezTo>
                    <a:lnTo>
                      <a:pt x="189385" y="451585"/>
                    </a:lnTo>
                    <a:cubicBezTo>
                      <a:pt x="189385" y="451585"/>
                      <a:pt x="200147" y="448760"/>
                      <a:pt x="200147" y="448760"/>
                    </a:cubicBezTo>
                    <a:lnTo>
                      <a:pt x="193167" y="463036"/>
                    </a:lnTo>
                    <a:cubicBezTo>
                      <a:pt x="189185" y="453149"/>
                      <a:pt x="185967" y="443137"/>
                      <a:pt x="183176" y="433098"/>
                    </a:cubicBezTo>
                    <a:cubicBezTo>
                      <a:pt x="149690" y="312531"/>
                      <a:pt x="159949" y="124184"/>
                      <a:pt x="75632" y="29229"/>
                    </a:cubicBezTo>
                    <a:cubicBezTo>
                      <a:pt x="69004" y="22022"/>
                      <a:pt x="61735" y="15434"/>
                      <a:pt x="53852" y="9674"/>
                    </a:cubicBezTo>
                    <a:cubicBezTo>
                      <a:pt x="51468" y="7931"/>
                      <a:pt x="50944" y="4575"/>
                      <a:pt x="52688" y="2191"/>
                    </a:cubicBezTo>
                    <a:cubicBezTo>
                      <a:pt x="54410" y="-165"/>
                      <a:pt x="57697" y="-696"/>
                      <a:pt x="60074" y="965"/>
                    </a:cubicBezTo>
                    <a:lnTo>
                      <a:pt x="60074" y="96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34A37BCB-70A6-5441-90C0-A7768803C173}"/>
                  </a:ext>
                </a:extLst>
              </p:cNvPr>
              <p:cNvSpPr/>
              <p:nvPr/>
            </p:nvSpPr>
            <p:spPr>
              <a:xfrm rot="19664367">
                <a:off x="8085548" y="1866904"/>
                <a:ext cx="366209" cy="501044"/>
              </a:xfrm>
              <a:custGeom>
                <a:avLst/>
                <a:gdLst>
                  <a:gd name="connsiteX0" fmla="*/ 352442 w 366209"/>
                  <a:gd name="connsiteY0" fmla="*/ 104044 h 501044"/>
                  <a:gd name="connsiteX1" fmla="*/ 171330 w 366209"/>
                  <a:gd name="connsiteY1" fmla="*/ 500589 h 501044"/>
                  <a:gd name="connsiteX2" fmla="*/ 14803 w 366209"/>
                  <a:gd name="connsiteY2" fmla="*/ 89471 h 501044"/>
                  <a:gd name="connsiteX3" fmla="*/ 366209 w 366209"/>
                  <a:gd name="connsiteY3" fmla="*/ 41252 h 501044"/>
                  <a:gd name="connsiteX4" fmla="*/ 352435 w 366209"/>
                  <a:gd name="connsiteY4" fmla="*/ 104044 h 50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6209" h="501044">
                    <a:moveTo>
                      <a:pt x="352442" y="104044"/>
                    </a:moveTo>
                    <a:cubicBezTo>
                      <a:pt x="356012" y="209665"/>
                      <a:pt x="300613" y="489020"/>
                      <a:pt x="171330" y="500589"/>
                    </a:cubicBezTo>
                    <a:cubicBezTo>
                      <a:pt x="9704" y="515058"/>
                      <a:pt x="-24369" y="180954"/>
                      <a:pt x="14803" y="89471"/>
                    </a:cubicBezTo>
                    <a:cubicBezTo>
                      <a:pt x="53237" y="-303"/>
                      <a:pt x="269621" y="-33453"/>
                      <a:pt x="366209" y="41252"/>
                    </a:cubicBezTo>
                    <a:lnTo>
                      <a:pt x="352435" y="10404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F385BE33-C019-29B7-F4F7-E40366B4EC9F}"/>
                  </a:ext>
                </a:extLst>
              </p:cNvPr>
              <p:cNvSpPr/>
              <p:nvPr/>
            </p:nvSpPr>
            <p:spPr>
              <a:xfrm rot="19664367">
                <a:off x="8112687" y="1894502"/>
                <a:ext cx="309259" cy="447529"/>
              </a:xfrm>
              <a:custGeom>
                <a:avLst/>
                <a:gdLst>
                  <a:gd name="connsiteX0" fmla="*/ 122738 w 309259"/>
                  <a:gd name="connsiteY0" fmla="*/ 446675 h 447529"/>
                  <a:gd name="connsiteX1" fmla="*/ 48150 w 309259"/>
                  <a:gd name="connsiteY1" fmla="*/ 383615 h 447529"/>
                  <a:gd name="connsiteX2" fmla="*/ 12534 w 309259"/>
                  <a:gd name="connsiteY2" fmla="*/ 73234 h 447529"/>
                  <a:gd name="connsiteX3" fmla="*/ 238661 w 309259"/>
                  <a:gd name="connsiteY3" fmla="*/ 3304 h 447529"/>
                  <a:gd name="connsiteX4" fmla="*/ 309259 w 309259"/>
                  <a:gd name="connsiteY4" fmla="*/ 26497 h 447529"/>
                  <a:gd name="connsiteX5" fmla="*/ 298655 w 309259"/>
                  <a:gd name="connsiteY5" fmla="*/ 74839 h 447529"/>
                  <a:gd name="connsiteX6" fmla="*/ 298765 w 309259"/>
                  <a:gd name="connsiteY6" fmla="*/ 78188 h 447529"/>
                  <a:gd name="connsiteX7" fmla="*/ 142038 w 309259"/>
                  <a:gd name="connsiteY7" fmla="*/ 447185 h 447529"/>
                  <a:gd name="connsiteX8" fmla="*/ 122738 w 309259"/>
                  <a:gd name="connsiteY8" fmla="*/ 446675 h 447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9259" h="447529">
                    <a:moveTo>
                      <a:pt x="122738" y="446675"/>
                    </a:moveTo>
                    <a:cubicBezTo>
                      <a:pt x="94164" y="442348"/>
                      <a:pt x="69069" y="421133"/>
                      <a:pt x="48150" y="383615"/>
                    </a:cubicBezTo>
                    <a:cubicBezTo>
                      <a:pt x="-3548" y="290906"/>
                      <a:pt x="-10500" y="127026"/>
                      <a:pt x="12534" y="73234"/>
                    </a:cubicBezTo>
                    <a:cubicBezTo>
                      <a:pt x="34060" y="22955"/>
                      <a:pt x="143953" y="-11035"/>
                      <a:pt x="238661" y="3304"/>
                    </a:cubicBezTo>
                    <a:cubicBezTo>
                      <a:pt x="266133" y="7459"/>
                      <a:pt x="290194" y="15396"/>
                      <a:pt x="309259" y="26497"/>
                    </a:cubicBezTo>
                    <a:lnTo>
                      <a:pt x="298655" y="74839"/>
                    </a:lnTo>
                    <a:lnTo>
                      <a:pt x="298765" y="78188"/>
                    </a:lnTo>
                    <a:cubicBezTo>
                      <a:pt x="302314" y="183238"/>
                      <a:pt x="245248" y="437945"/>
                      <a:pt x="142038" y="447185"/>
                    </a:cubicBezTo>
                    <a:cubicBezTo>
                      <a:pt x="135396" y="447778"/>
                      <a:pt x="128905" y="447605"/>
                      <a:pt x="122738" y="44667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EA9DA091-D91B-54EC-A227-6B8ACF4AD902}"/>
                  </a:ext>
                </a:extLst>
              </p:cNvPr>
              <p:cNvSpPr/>
              <p:nvPr/>
            </p:nvSpPr>
            <p:spPr>
              <a:xfrm rot="19664367">
                <a:off x="8179500" y="2003302"/>
                <a:ext cx="261866" cy="322894"/>
              </a:xfrm>
              <a:custGeom>
                <a:avLst/>
                <a:gdLst>
                  <a:gd name="connsiteX0" fmla="*/ 106690 w 261866"/>
                  <a:gd name="connsiteY0" fmla="*/ 322550 h 322894"/>
                  <a:gd name="connsiteX1" fmla="*/ 87397 w 261866"/>
                  <a:gd name="connsiteY1" fmla="*/ 322040 h 322894"/>
                  <a:gd name="connsiteX2" fmla="*/ 12809 w 261866"/>
                  <a:gd name="connsiteY2" fmla="*/ 258986 h 322894"/>
                  <a:gd name="connsiteX3" fmla="*/ 0 w 261866"/>
                  <a:gd name="connsiteY3" fmla="*/ 232507 h 322894"/>
                  <a:gd name="connsiteX4" fmla="*/ 72541 w 261866"/>
                  <a:gd name="connsiteY4" fmla="*/ 283482 h 322894"/>
                  <a:gd name="connsiteX5" fmla="*/ 94914 w 261866"/>
                  <a:gd name="connsiteY5" fmla="*/ 284081 h 322894"/>
                  <a:gd name="connsiteX6" fmla="*/ 261867 w 261866"/>
                  <a:gd name="connsiteY6" fmla="*/ 0 h 322894"/>
                  <a:gd name="connsiteX7" fmla="*/ 106683 w 261866"/>
                  <a:gd name="connsiteY7" fmla="*/ 322550 h 322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1866" h="322894">
                    <a:moveTo>
                      <a:pt x="106690" y="322550"/>
                    </a:moveTo>
                    <a:cubicBezTo>
                      <a:pt x="100041" y="323142"/>
                      <a:pt x="93564" y="322970"/>
                      <a:pt x="87397" y="322040"/>
                    </a:cubicBezTo>
                    <a:cubicBezTo>
                      <a:pt x="58816" y="317713"/>
                      <a:pt x="33728" y="296490"/>
                      <a:pt x="12809" y="258986"/>
                    </a:cubicBezTo>
                    <a:cubicBezTo>
                      <a:pt x="8193" y="250684"/>
                      <a:pt x="3927" y="241809"/>
                      <a:pt x="0" y="232507"/>
                    </a:cubicBezTo>
                    <a:cubicBezTo>
                      <a:pt x="21195" y="262287"/>
                      <a:pt x="45531" y="279396"/>
                      <a:pt x="72541" y="283482"/>
                    </a:cubicBezTo>
                    <a:cubicBezTo>
                      <a:pt x="79693" y="284563"/>
                      <a:pt x="87225" y="284756"/>
                      <a:pt x="94914" y="284081"/>
                    </a:cubicBezTo>
                    <a:cubicBezTo>
                      <a:pt x="178769" y="276584"/>
                      <a:pt x="236331" y="129352"/>
                      <a:pt x="261867" y="0"/>
                    </a:cubicBezTo>
                    <a:cubicBezTo>
                      <a:pt x="251752" y="119320"/>
                      <a:pt x="196801" y="314495"/>
                      <a:pt x="106683" y="32255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2E100546-6A0A-DB2F-2F92-2B5916499EEB}"/>
                  </a:ext>
                </a:extLst>
              </p:cNvPr>
              <p:cNvSpPr/>
              <p:nvPr/>
            </p:nvSpPr>
            <p:spPr>
              <a:xfrm rot="19664367">
                <a:off x="8075141" y="1856133"/>
                <a:ext cx="387702" cy="523786"/>
              </a:xfrm>
              <a:custGeom>
                <a:avLst/>
                <a:gdLst>
                  <a:gd name="connsiteX0" fmla="*/ 363223 w 387702"/>
                  <a:gd name="connsiteY0" fmla="*/ 114727 h 523786"/>
                  <a:gd name="connsiteX1" fmla="*/ 184268 w 387702"/>
                  <a:gd name="connsiteY1" fmla="*/ 523082 h 523786"/>
                  <a:gd name="connsiteX2" fmla="*/ 66553 w 387702"/>
                  <a:gd name="connsiteY2" fmla="*/ 462930 h 523786"/>
                  <a:gd name="connsiteX3" fmla="*/ 6153 w 387702"/>
                  <a:gd name="connsiteY3" fmla="*/ 129114 h 523786"/>
                  <a:gd name="connsiteX4" fmla="*/ 20753 w 387702"/>
                  <a:gd name="connsiteY4" fmla="*/ 85988 h 523786"/>
                  <a:gd name="connsiteX5" fmla="*/ 216335 w 387702"/>
                  <a:gd name="connsiteY5" fmla="*/ 265 h 523786"/>
                  <a:gd name="connsiteX6" fmla="*/ 344819 w 387702"/>
                  <a:gd name="connsiteY6" fmla="*/ 21053 h 523786"/>
                  <a:gd name="connsiteX7" fmla="*/ 383536 w 387702"/>
                  <a:gd name="connsiteY7" fmla="*/ 43468 h 523786"/>
                  <a:gd name="connsiteX8" fmla="*/ 385472 w 387702"/>
                  <a:gd name="connsiteY8" fmla="*/ 58488 h 523786"/>
                  <a:gd name="connsiteX9" fmla="*/ 370451 w 387702"/>
                  <a:gd name="connsiteY9" fmla="*/ 60425 h 523786"/>
                  <a:gd name="connsiteX10" fmla="*/ 298144 w 387702"/>
                  <a:gd name="connsiteY10" fmla="*/ 28529 h 523786"/>
                  <a:gd name="connsiteX11" fmla="*/ 98724 w 387702"/>
                  <a:gd name="connsiteY11" fmla="*/ 48422 h 523786"/>
                  <a:gd name="connsiteX12" fmla="*/ 39268 w 387702"/>
                  <a:gd name="connsiteY12" fmla="*/ 96757 h 523786"/>
                  <a:gd name="connsiteX13" fmla="*/ 21746 w 387702"/>
                  <a:gd name="connsiteY13" fmla="*/ 214837 h 523786"/>
                  <a:gd name="connsiteX14" fmla="*/ 112360 w 387702"/>
                  <a:gd name="connsiteY14" fmla="*/ 477551 h 523786"/>
                  <a:gd name="connsiteX15" fmla="*/ 181877 w 387702"/>
                  <a:gd name="connsiteY15" fmla="*/ 499262 h 523786"/>
                  <a:gd name="connsiteX16" fmla="*/ 363216 w 387702"/>
                  <a:gd name="connsiteY16" fmla="*/ 114734 h 523786"/>
                  <a:gd name="connsiteX17" fmla="*/ 363216 w 387702"/>
                  <a:gd name="connsiteY17" fmla="*/ 114734 h 523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87702" h="523786">
                    <a:moveTo>
                      <a:pt x="363223" y="114727"/>
                    </a:moveTo>
                    <a:cubicBezTo>
                      <a:pt x="376135" y="228707"/>
                      <a:pt x="323356" y="507269"/>
                      <a:pt x="184268" y="523082"/>
                    </a:cubicBezTo>
                    <a:cubicBezTo>
                      <a:pt x="134809" y="528505"/>
                      <a:pt x="93942" y="502087"/>
                      <a:pt x="66553" y="462930"/>
                    </a:cubicBezTo>
                    <a:cubicBezTo>
                      <a:pt x="8013" y="379936"/>
                      <a:pt x="-11231" y="227990"/>
                      <a:pt x="6153" y="129114"/>
                    </a:cubicBezTo>
                    <a:cubicBezTo>
                      <a:pt x="9054" y="114396"/>
                      <a:pt x="13064" y="99148"/>
                      <a:pt x="20753" y="85988"/>
                    </a:cubicBezTo>
                    <a:cubicBezTo>
                      <a:pt x="57286" y="25546"/>
                      <a:pt x="150154" y="2932"/>
                      <a:pt x="216335" y="265"/>
                    </a:cubicBezTo>
                    <a:cubicBezTo>
                      <a:pt x="259923" y="-1306"/>
                      <a:pt x="304318" y="3910"/>
                      <a:pt x="344819" y="21053"/>
                    </a:cubicBezTo>
                    <a:cubicBezTo>
                      <a:pt x="358420" y="26883"/>
                      <a:pt x="371560" y="34228"/>
                      <a:pt x="383536" y="43468"/>
                    </a:cubicBezTo>
                    <a:cubicBezTo>
                      <a:pt x="388221" y="47078"/>
                      <a:pt x="389082" y="53803"/>
                      <a:pt x="385472" y="58488"/>
                    </a:cubicBezTo>
                    <a:cubicBezTo>
                      <a:pt x="381861" y="63174"/>
                      <a:pt x="375136" y="64035"/>
                      <a:pt x="370451" y="60425"/>
                    </a:cubicBezTo>
                    <a:cubicBezTo>
                      <a:pt x="349497" y="44301"/>
                      <a:pt x="324003" y="34400"/>
                      <a:pt x="298144" y="28529"/>
                    </a:cubicBezTo>
                    <a:cubicBezTo>
                      <a:pt x="232272" y="14501"/>
                      <a:pt x="160303" y="20950"/>
                      <a:pt x="98724" y="48422"/>
                    </a:cubicBezTo>
                    <a:cubicBezTo>
                      <a:pt x="75456" y="59308"/>
                      <a:pt x="52304" y="74681"/>
                      <a:pt x="39268" y="96757"/>
                    </a:cubicBezTo>
                    <a:cubicBezTo>
                      <a:pt x="22545" y="126647"/>
                      <a:pt x="21098" y="180440"/>
                      <a:pt x="21746" y="214837"/>
                    </a:cubicBezTo>
                    <a:cubicBezTo>
                      <a:pt x="24247" y="297865"/>
                      <a:pt x="46392" y="421705"/>
                      <a:pt x="112360" y="477551"/>
                    </a:cubicBezTo>
                    <a:cubicBezTo>
                      <a:pt x="131860" y="493839"/>
                      <a:pt x="156734" y="501915"/>
                      <a:pt x="181877" y="499262"/>
                    </a:cubicBezTo>
                    <a:cubicBezTo>
                      <a:pt x="300349" y="487900"/>
                      <a:pt x="357607" y="213803"/>
                      <a:pt x="363216" y="114734"/>
                    </a:cubicBezTo>
                    <a:lnTo>
                      <a:pt x="363216" y="114734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B60F5528-9351-33A1-3872-6EF5DAC41B28}"/>
                </a:ext>
              </a:extLst>
            </p:cNvPr>
            <p:cNvGrpSpPr/>
            <p:nvPr/>
          </p:nvGrpSpPr>
          <p:grpSpPr>
            <a:xfrm>
              <a:off x="9688150" y="1436316"/>
              <a:ext cx="381860" cy="695727"/>
              <a:chOff x="9099009" y="1129589"/>
              <a:chExt cx="416202" cy="758297"/>
            </a:xfrm>
          </p:grpSpPr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4175A5DB-368C-3A86-6831-8EFF015EEF16}"/>
                  </a:ext>
                </a:extLst>
              </p:cNvPr>
              <p:cNvSpPr/>
              <p:nvPr/>
            </p:nvSpPr>
            <p:spPr>
              <a:xfrm>
                <a:off x="9099019" y="1129591"/>
                <a:ext cx="416192" cy="758295"/>
              </a:xfrm>
              <a:custGeom>
                <a:avLst/>
                <a:gdLst>
                  <a:gd name="connsiteX0" fmla="*/ 13758 w 521020"/>
                  <a:gd name="connsiteY0" fmla="*/ 935042 h 949291"/>
                  <a:gd name="connsiteX1" fmla="*/ 141711 w 521020"/>
                  <a:gd name="connsiteY1" fmla="*/ 162748 h 949291"/>
                  <a:gd name="connsiteX2" fmla="*/ 478159 w 521020"/>
                  <a:gd name="connsiteY2" fmla="*/ 19891 h 949291"/>
                  <a:gd name="connsiteX3" fmla="*/ 94492 w 521020"/>
                  <a:gd name="connsiteY3" fmla="*/ 949292 h 949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1020" h="949291">
                    <a:moveTo>
                      <a:pt x="13758" y="935042"/>
                    </a:moveTo>
                    <a:cubicBezTo>
                      <a:pt x="-24035" y="621829"/>
                      <a:pt x="15212" y="331010"/>
                      <a:pt x="141711" y="162748"/>
                    </a:cubicBezTo>
                    <a:cubicBezTo>
                      <a:pt x="265082" y="-1345"/>
                      <a:pt x="420300" y="-24717"/>
                      <a:pt x="478159" y="19891"/>
                    </a:cubicBezTo>
                    <a:cubicBezTo>
                      <a:pt x="667635" y="172897"/>
                      <a:pt x="172111" y="622188"/>
                      <a:pt x="94492" y="949292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039D46EB-0243-F092-CC17-A1F2DF1D6390}"/>
                  </a:ext>
                </a:extLst>
              </p:cNvPr>
              <p:cNvSpPr/>
              <p:nvPr/>
            </p:nvSpPr>
            <p:spPr>
              <a:xfrm>
                <a:off x="9099009" y="1129589"/>
                <a:ext cx="416196" cy="758286"/>
              </a:xfrm>
              <a:custGeom>
                <a:avLst/>
                <a:gdLst>
                  <a:gd name="connsiteX0" fmla="*/ 236529 w 521025"/>
                  <a:gd name="connsiteY0" fmla="*/ 650577 h 949279"/>
                  <a:gd name="connsiteX1" fmla="*/ 94505 w 521025"/>
                  <a:gd name="connsiteY1" fmla="*/ 949279 h 949279"/>
                  <a:gd name="connsiteX2" fmla="*/ 13758 w 521025"/>
                  <a:gd name="connsiteY2" fmla="*/ 935051 h 949279"/>
                  <a:gd name="connsiteX3" fmla="*/ 2141 w 521025"/>
                  <a:gd name="connsiteY3" fmla="*/ 630926 h 949279"/>
                  <a:gd name="connsiteX4" fmla="*/ 141732 w 521025"/>
                  <a:gd name="connsiteY4" fmla="*/ 162756 h 949279"/>
                  <a:gd name="connsiteX5" fmla="*/ 478158 w 521025"/>
                  <a:gd name="connsiteY5" fmla="*/ 19878 h 949279"/>
                  <a:gd name="connsiteX6" fmla="*/ 236529 w 521025"/>
                  <a:gd name="connsiteY6" fmla="*/ 650577 h 949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1025" h="949279">
                    <a:moveTo>
                      <a:pt x="236529" y="650577"/>
                    </a:moveTo>
                    <a:cubicBezTo>
                      <a:pt x="172311" y="753615"/>
                      <a:pt x="116541" y="856363"/>
                      <a:pt x="94505" y="949279"/>
                    </a:cubicBezTo>
                    <a:lnTo>
                      <a:pt x="13758" y="935051"/>
                    </a:lnTo>
                    <a:cubicBezTo>
                      <a:pt x="1052" y="829891"/>
                      <a:pt x="-2937" y="727245"/>
                      <a:pt x="2141" y="630926"/>
                    </a:cubicBezTo>
                    <a:cubicBezTo>
                      <a:pt x="12173" y="440346"/>
                      <a:pt x="57690" y="274510"/>
                      <a:pt x="141732" y="162756"/>
                    </a:cubicBezTo>
                    <a:cubicBezTo>
                      <a:pt x="265096" y="-1358"/>
                      <a:pt x="420307" y="-24702"/>
                      <a:pt x="478158" y="19878"/>
                    </a:cubicBezTo>
                    <a:cubicBezTo>
                      <a:pt x="613829" y="129441"/>
                      <a:pt x="398348" y="390860"/>
                      <a:pt x="236529" y="65057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ACAE2A16-4487-FECC-B39D-884FD241EDA9}"/>
                  </a:ext>
                </a:extLst>
              </p:cNvPr>
              <p:cNvSpPr/>
              <p:nvPr/>
            </p:nvSpPr>
            <p:spPr>
              <a:xfrm>
                <a:off x="9099009" y="1567713"/>
                <a:ext cx="188939" cy="320162"/>
              </a:xfrm>
              <a:custGeom>
                <a:avLst/>
                <a:gdLst>
                  <a:gd name="connsiteX0" fmla="*/ 236529 w 236528"/>
                  <a:gd name="connsiteY0" fmla="*/ 102101 h 400803"/>
                  <a:gd name="connsiteX1" fmla="*/ 94505 w 236528"/>
                  <a:gd name="connsiteY1" fmla="*/ 400803 h 400803"/>
                  <a:gd name="connsiteX2" fmla="*/ 13758 w 236528"/>
                  <a:gd name="connsiteY2" fmla="*/ 386575 h 400803"/>
                  <a:gd name="connsiteX3" fmla="*/ 2141 w 236528"/>
                  <a:gd name="connsiteY3" fmla="*/ 82450 h 400803"/>
                  <a:gd name="connsiteX4" fmla="*/ 143020 w 236528"/>
                  <a:gd name="connsiteY4" fmla="*/ 55715 h 400803"/>
                  <a:gd name="connsiteX5" fmla="*/ 209326 w 236528"/>
                  <a:gd name="connsiteY5" fmla="*/ 41397 h 400803"/>
                  <a:gd name="connsiteX6" fmla="*/ 236529 w 236528"/>
                  <a:gd name="connsiteY6" fmla="*/ 102094 h 400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6528" h="400803">
                    <a:moveTo>
                      <a:pt x="236529" y="102101"/>
                    </a:moveTo>
                    <a:cubicBezTo>
                      <a:pt x="172311" y="205139"/>
                      <a:pt x="116541" y="307887"/>
                      <a:pt x="94505" y="400803"/>
                    </a:cubicBezTo>
                    <a:lnTo>
                      <a:pt x="13758" y="386575"/>
                    </a:lnTo>
                    <a:cubicBezTo>
                      <a:pt x="1052" y="281415"/>
                      <a:pt x="-2937" y="178770"/>
                      <a:pt x="2141" y="82450"/>
                    </a:cubicBezTo>
                    <a:cubicBezTo>
                      <a:pt x="35387" y="118328"/>
                      <a:pt x="88228" y="145786"/>
                      <a:pt x="143020" y="55715"/>
                    </a:cubicBezTo>
                    <a:cubicBezTo>
                      <a:pt x="213839" y="-60662"/>
                      <a:pt x="209326" y="41397"/>
                      <a:pt x="209326" y="41397"/>
                    </a:cubicBezTo>
                    <a:cubicBezTo>
                      <a:pt x="209326" y="41397"/>
                      <a:pt x="208637" y="97195"/>
                      <a:pt x="236529" y="10209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E7AB3FD3-B363-948F-2DEB-2AE7584D97A6}"/>
                  </a:ext>
                </a:extLst>
              </p:cNvPr>
              <p:cNvSpPr/>
              <p:nvPr/>
            </p:nvSpPr>
            <p:spPr>
              <a:xfrm>
                <a:off x="9099019" y="1129591"/>
                <a:ext cx="416192" cy="758295"/>
              </a:xfrm>
              <a:custGeom>
                <a:avLst/>
                <a:gdLst>
                  <a:gd name="connsiteX0" fmla="*/ 13758 w 521020"/>
                  <a:gd name="connsiteY0" fmla="*/ 935042 h 949291"/>
                  <a:gd name="connsiteX1" fmla="*/ 141711 w 521020"/>
                  <a:gd name="connsiteY1" fmla="*/ 162748 h 949291"/>
                  <a:gd name="connsiteX2" fmla="*/ 478159 w 521020"/>
                  <a:gd name="connsiteY2" fmla="*/ 19891 h 949291"/>
                  <a:gd name="connsiteX3" fmla="*/ 94492 w 521020"/>
                  <a:gd name="connsiteY3" fmla="*/ 949292 h 949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1020" h="949291">
                    <a:moveTo>
                      <a:pt x="13758" y="935042"/>
                    </a:moveTo>
                    <a:cubicBezTo>
                      <a:pt x="-24035" y="621829"/>
                      <a:pt x="15212" y="331010"/>
                      <a:pt x="141711" y="162748"/>
                    </a:cubicBezTo>
                    <a:cubicBezTo>
                      <a:pt x="265082" y="-1345"/>
                      <a:pt x="420300" y="-24717"/>
                      <a:pt x="478159" y="19891"/>
                    </a:cubicBezTo>
                    <a:cubicBezTo>
                      <a:pt x="667635" y="172897"/>
                      <a:pt x="172111" y="622188"/>
                      <a:pt x="94492" y="949292"/>
                    </a:cubicBezTo>
                  </a:path>
                </a:pathLst>
              </a:custGeom>
              <a:noFill/>
              <a:ln w="21391" cap="rnd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B9CDDBC0-C3B6-E78E-D112-FFA74CB0E083}"/>
                  </a:ext>
                </a:extLst>
              </p:cNvPr>
              <p:cNvSpPr/>
              <p:nvPr/>
            </p:nvSpPr>
            <p:spPr>
              <a:xfrm>
                <a:off x="9156710" y="1172833"/>
                <a:ext cx="329542" cy="649819"/>
              </a:xfrm>
              <a:custGeom>
                <a:avLst/>
                <a:gdLst>
                  <a:gd name="connsiteX0" fmla="*/ 377026 w 412546"/>
                  <a:gd name="connsiteY0" fmla="*/ 4459 h 813492"/>
                  <a:gd name="connsiteX1" fmla="*/ 83953 w 412546"/>
                  <a:gd name="connsiteY1" fmla="*/ 489799 h 813492"/>
                  <a:gd name="connsiteX2" fmla="*/ 952 w 412546"/>
                  <a:gd name="connsiteY2" fmla="*/ 812129 h 813492"/>
                  <a:gd name="connsiteX3" fmla="*/ 19087 w 412546"/>
                  <a:gd name="connsiteY3" fmla="*/ 804494 h 813492"/>
                  <a:gd name="connsiteX4" fmla="*/ 166271 w 412546"/>
                  <a:gd name="connsiteY4" fmla="*/ 526408 h 813492"/>
                  <a:gd name="connsiteX5" fmla="*/ 355790 w 412546"/>
                  <a:gd name="connsiteY5" fmla="*/ 234210 h 813492"/>
                  <a:gd name="connsiteX6" fmla="*/ 407832 w 412546"/>
                  <a:gd name="connsiteY6" fmla="*/ 114456 h 813492"/>
                  <a:gd name="connsiteX7" fmla="*/ 377026 w 412546"/>
                  <a:gd name="connsiteY7" fmla="*/ 4459 h 81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2546" h="813492">
                    <a:moveTo>
                      <a:pt x="377026" y="4459"/>
                    </a:moveTo>
                    <a:cubicBezTo>
                      <a:pt x="213229" y="-37441"/>
                      <a:pt x="114787" y="222992"/>
                      <a:pt x="83953" y="489799"/>
                    </a:cubicBezTo>
                    <a:cubicBezTo>
                      <a:pt x="50617" y="754470"/>
                      <a:pt x="-8184" y="808711"/>
                      <a:pt x="952" y="812129"/>
                    </a:cubicBezTo>
                    <a:cubicBezTo>
                      <a:pt x="4308" y="814010"/>
                      <a:pt x="11701" y="815691"/>
                      <a:pt x="19087" y="804494"/>
                    </a:cubicBezTo>
                    <a:cubicBezTo>
                      <a:pt x="52202" y="706796"/>
                      <a:pt x="104968" y="619689"/>
                      <a:pt x="166271" y="526408"/>
                    </a:cubicBezTo>
                    <a:cubicBezTo>
                      <a:pt x="245531" y="405813"/>
                      <a:pt x="315440" y="300715"/>
                      <a:pt x="355790" y="234210"/>
                    </a:cubicBezTo>
                    <a:cubicBezTo>
                      <a:pt x="355790" y="234210"/>
                      <a:pt x="398206" y="160807"/>
                      <a:pt x="407832" y="114456"/>
                    </a:cubicBezTo>
                    <a:cubicBezTo>
                      <a:pt x="427980" y="17385"/>
                      <a:pt x="377026" y="4459"/>
                      <a:pt x="377026" y="445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8928F216-864D-765D-8E11-A96945626AFC}"/>
                  </a:ext>
                </a:extLst>
              </p:cNvPr>
              <p:cNvSpPr/>
              <p:nvPr/>
            </p:nvSpPr>
            <p:spPr>
              <a:xfrm>
                <a:off x="9156701" y="1172845"/>
                <a:ext cx="288920" cy="649812"/>
              </a:xfrm>
              <a:custGeom>
                <a:avLst/>
                <a:gdLst>
                  <a:gd name="connsiteX0" fmla="*/ 189937 w 361692"/>
                  <a:gd name="connsiteY0" fmla="*/ 174139 h 813483"/>
                  <a:gd name="connsiteX1" fmla="*/ 161460 w 361692"/>
                  <a:gd name="connsiteY1" fmla="*/ 533759 h 813483"/>
                  <a:gd name="connsiteX2" fmla="*/ 19099 w 361692"/>
                  <a:gd name="connsiteY2" fmla="*/ 804486 h 813483"/>
                  <a:gd name="connsiteX3" fmla="*/ 950 w 361692"/>
                  <a:gd name="connsiteY3" fmla="*/ 812128 h 813483"/>
                  <a:gd name="connsiteX4" fmla="*/ 83943 w 361692"/>
                  <a:gd name="connsiteY4" fmla="*/ 489798 h 813483"/>
                  <a:gd name="connsiteX5" fmla="*/ 361692 w 361692"/>
                  <a:gd name="connsiteY5" fmla="*/ 1385 h 813483"/>
                  <a:gd name="connsiteX6" fmla="*/ 189930 w 361692"/>
                  <a:gd name="connsiteY6" fmla="*/ 174139 h 813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692" h="813483">
                    <a:moveTo>
                      <a:pt x="189937" y="174139"/>
                    </a:moveTo>
                    <a:cubicBezTo>
                      <a:pt x="135490" y="308693"/>
                      <a:pt x="79789" y="545259"/>
                      <a:pt x="161460" y="533759"/>
                    </a:cubicBezTo>
                    <a:cubicBezTo>
                      <a:pt x="102237" y="624263"/>
                      <a:pt x="51338" y="709352"/>
                      <a:pt x="19099" y="804486"/>
                    </a:cubicBezTo>
                    <a:cubicBezTo>
                      <a:pt x="11712" y="815683"/>
                      <a:pt x="4326" y="813995"/>
                      <a:pt x="950" y="812128"/>
                    </a:cubicBezTo>
                    <a:cubicBezTo>
                      <a:pt x="-8173" y="808689"/>
                      <a:pt x="50615" y="754456"/>
                      <a:pt x="83943" y="489798"/>
                    </a:cubicBezTo>
                    <a:cubicBezTo>
                      <a:pt x="113806" y="231405"/>
                      <a:pt x="207080" y="-20988"/>
                      <a:pt x="361692" y="1385"/>
                    </a:cubicBezTo>
                    <a:cubicBezTo>
                      <a:pt x="358468" y="1764"/>
                      <a:pt x="254176" y="15393"/>
                      <a:pt x="189930" y="17413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41077C6F-9192-DB85-80E4-E2147CCDAFAA}"/>
                  </a:ext>
                </a:extLst>
              </p:cNvPr>
              <p:cNvSpPr/>
              <p:nvPr/>
            </p:nvSpPr>
            <p:spPr>
              <a:xfrm>
                <a:off x="9148141" y="1171333"/>
                <a:ext cx="309737" cy="659897"/>
              </a:xfrm>
              <a:custGeom>
                <a:avLst/>
                <a:gdLst>
                  <a:gd name="connsiteX0" fmla="*/ 387753 w 387752"/>
                  <a:gd name="connsiteY0" fmla="*/ 6338 h 826108"/>
                  <a:gd name="connsiteX1" fmla="*/ 169598 w 387752"/>
                  <a:gd name="connsiteY1" fmla="*/ 206846 h 826108"/>
                  <a:gd name="connsiteX2" fmla="*/ 107523 w 387752"/>
                  <a:gd name="connsiteY2" fmla="*/ 482445 h 826108"/>
                  <a:gd name="connsiteX3" fmla="*/ 43974 w 387752"/>
                  <a:gd name="connsiteY3" fmla="*/ 763150 h 826108"/>
                  <a:gd name="connsiteX4" fmla="*/ 25253 w 387752"/>
                  <a:gd name="connsiteY4" fmla="*/ 805105 h 826108"/>
                  <a:gd name="connsiteX5" fmla="*/ 21325 w 387752"/>
                  <a:gd name="connsiteY5" fmla="*/ 813711 h 826108"/>
                  <a:gd name="connsiteX6" fmla="*/ 21346 w 387752"/>
                  <a:gd name="connsiteY6" fmla="*/ 813594 h 826108"/>
                  <a:gd name="connsiteX7" fmla="*/ 21442 w 387752"/>
                  <a:gd name="connsiteY7" fmla="*/ 812264 h 826108"/>
                  <a:gd name="connsiteX8" fmla="*/ 15441 w 387752"/>
                  <a:gd name="connsiteY8" fmla="*/ 803982 h 826108"/>
                  <a:gd name="connsiteX9" fmla="*/ 16929 w 387752"/>
                  <a:gd name="connsiteY9" fmla="*/ 804671 h 826108"/>
                  <a:gd name="connsiteX10" fmla="*/ 16936 w 387752"/>
                  <a:gd name="connsiteY10" fmla="*/ 804671 h 826108"/>
                  <a:gd name="connsiteX11" fmla="*/ 16861 w 387752"/>
                  <a:gd name="connsiteY11" fmla="*/ 804671 h 826108"/>
                  <a:gd name="connsiteX12" fmla="*/ 20891 w 387752"/>
                  <a:gd name="connsiteY12" fmla="*/ 800481 h 826108"/>
                  <a:gd name="connsiteX13" fmla="*/ 19686 w 387752"/>
                  <a:gd name="connsiteY13" fmla="*/ 802941 h 826108"/>
                  <a:gd name="connsiteX14" fmla="*/ 177439 w 387752"/>
                  <a:gd name="connsiteY14" fmla="*/ 508966 h 826108"/>
                  <a:gd name="connsiteX15" fmla="*/ 366530 w 387752"/>
                  <a:gd name="connsiteY15" fmla="*/ 236095 h 826108"/>
                  <a:gd name="connsiteX16" fmla="*/ 325333 w 387752"/>
                  <a:gd name="connsiteY16" fmla="*/ 308251 h 826108"/>
                  <a:gd name="connsiteX17" fmla="*/ 150615 w 387752"/>
                  <a:gd name="connsiteY17" fmla="*/ 590347 h 826108"/>
                  <a:gd name="connsiteX18" fmla="*/ 39964 w 387752"/>
                  <a:gd name="connsiteY18" fmla="*/ 809818 h 826108"/>
                  <a:gd name="connsiteX19" fmla="*/ 39516 w 387752"/>
                  <a:gd name="connsiteY19" fmla="*/ 811141 h 826108"/>
                  <a:gd name="connsiteX20" fmla="*/ 38758 w 387752"/>
                  <a:gd name="connsiteY20" fmla="*/ 812278 h 826108"/>
                  <a:gd name="connsiteX21" fmla="*/ 11486 w 387752"/>
                  <a:gd name="connsiteY21" fmla="*/ 825390 h 826108"/>
                  <a:gd name="connsiteX22" fmla="*/ 6442 w 387752"/>
                  <a:gd name="connsiteY22" fmla="*/ 823357 h 826108"/>
                  <a:gd name="connsiteX23" fmla="*/ 7931 w 387752"/>
                  <a:gd name="connsiteY23" fmla="*/ 824046 h 826108"/>
                  <a:gd name="connsiteX24" fmla="*/ 296 w 387752"/>
                  <a:gd name="connsiteY24" fmla="*/ 809625 h 826108"/>
                  <a:gd name="connsiteX25" fmla="*/ 6008 w 387752"/>
                  <a:gd name="connsiteY25" fmla="*/ 795699 h 826108"/>
                  <a:gd name="connsiteX26" fmla="*/ 24054 w 387752"/>
                  <a:gd name="connsiteY26" fmla="*/ 755288 h 826108"/>
                  <a:gd name="connsiteX27" fmla="*/ 86246 w 387752"/>
                  <a:gd name="connsiteY27" fmla="*/ 464585 h 826108"/>
                  <a:gd name="connsiteX28" fmla="*/ 175834 w 387752"/>
                  <a:gd name="connsiteY28" fmla="*/ 144109 h 826108"/>
                  <a:gd name="connsiteX29" fmla="*/ 387753 w 387752"/>
                  <a:gd name="connsiteY29" fmla="*/ 6344 h 826108"/>
                  <a:gd name="connsiteX30" fmla="*/ 387753 w 387752"/>
                  <a:gd name="connsiteY30" fmla="*/ 6344 h 826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87752" h="826108">
                    <a:moveTo>
                      <a:pt x="387753" y="6338"/>
                    </a:moveTo>
                    <a:cubicBezTo>
                      <a:pt x="268467" y="-17655"/>
                      <a:pt x="203533" y="113627"/>
                      <a:pt x="169598" y="206846"/>
                    </a:cubicBezTo>
                    <a:cubicBezTo>
                      <a:pt x="137910" y="295724"/>
                      <a:pt x="119636" y="388964"/>
                      <a:pt x="107523" y="482445"/>
                    </a:cubicBezTo>
                    <a:cubicBezTo>
                      <a:pt x="95258" y="577586"/>
                      <a:pt x="78508" y="673252"/>
                      <a:pt x="43974" y="763150"/>
                    </a:cubicBezTo>
                    <a:cubicBezTo>
                      <a:pt x="38400" y="777351"/>
                      <a:pt x="32012" y="791462"/>
                      <a:pt x="25253" y="805105"/>
                    </a:cubicBezTo>
                    <a:cubicBezTo>
                      <a:pt x="23820" y="808130"/>
                      <a:pt x="22359" y="810837"/>
                      <a:pt x="21325" y="813711"/>
                    </a:cubicBezTo>
                    <a:cubicBezTo>
                      <a:pt x="21305" y="813780"/>
                      <a:pt x="21325" y="813738"/>
                      <a:pt x="21346" y="813594"/>
                    </a:cubicBezTo>
                    <a:cubicBezTo>
                      <a:pt x="21374" y="813408"/>
                      <a:pt x="21456" y="813070"/>
                      <a:pt x="21442" y="812264"/>
                    </a:cubicBezTo>
                    <a:cubicBezTo>
                      <a:pt x="21422" y="808805"/>
                      <a:pt x="18797" y="805153"/>
                      <a:pt x="15441" y="803982"/>
                    </a:cubicBezTo>
                    <a:cubicBezTo>
                      <a:pt x="15441" y="803982"/>
                      <a:pt x="16929" y="804671"/>
                      <a:pt x="16929" y="804671"/>
                    </a:cubicBezTo>
                    <a:cubicBezTo>
                      <a:pt x="16909" y="804657"/>
                      <a:pt x="16943" y="804677"/>
                      <a:pt x="16936" y="804671"/>
                    </a:cubicBezTo>
                    <a:cubicBezTo>
                      <a:pt x="16936" y="804671"/>
                      <a:pt x="16895" y="804657"/>
                      <a:pt x="16861" y="804671"/>
                    </a:cubicBezTo>
                    <a:cubicBezTo>
                      <a:pt x="18273" y="804044"/>
                      <a:pt x="19748" y="802183"/>
                      <a:pt x="20891" y="800481"/>
                    </a:cubicBezTo>
                    <a:cubicBezTo>
                      <a:pt x="20891" y="800481"/>
                      <a:pt x="19686" y="802941"/>
                      <a:pt x="19686" y="802941"/>
                    </a:cubicBezTo>
                    <a:cubicBezTo>
                      <a:pt x="55963" y="697140"/>
                      <a:pt x="113952" y="600414"/>
                      <a:pt x="177439" y="508966"/>
                    </a:cubicBezTo>
                    <a:cubicBezTo>
                      <a:pt x="239859" y="417538"/>
                      <a:pt x="304118" y="327537"/>
                      <a:pt x="366530" y="236095"/>
                    </a:cubicBezTo>
                    <a:cubicBezTo>
                      <a:pt x="353335" y="260446"/>
                      <a:pt x="339410" y="284396"/>
                      <a:pt x="325333" y="308251"/>
                    </a:cubicBezTo>
                    <a:cubicBezTo>
                      <a:pt x="269012" y="403427"/>
                      <a:pt x="209107" y="496577"/>
                      <a:pt x="150615" y="590347"/>
                    </a:cubicBezTo>
                    <a:cubicBezTo>
                      <a:pt x="107151" y="659967"/>
                      <a:pt x="66002" y="731730"/>
                      <a:pt x="39964" y="809818"/>
                    </a:cubicBezTo>
                    <a:cubicBezTo>
                      <a:pt x="39964" y="809818"/>
                      <a:pt x="39516" y="811141"/>
                      <a:pt x="39516" y="811141"/>
                    </a:cubicBezTo>
                    <a:lnTo>
                      <a:pt x="38758" y="812278"/>
                    </a:lnTo>
                    <a:cubicBezTo>
                      <a:pt x="33080" y="821228"/>
                      <a:pt x="22931" y="828463"/>
                      <a:pt x="11486" y="825390"/>
                    </a:cubicBezTo>
                    <a:cubicBezTo>
                      <a:pt x="9715" y="824928"/>
                      <a:pt x="8055" y="824253"/>
                      <a:pt x="6442" y="823357"/>
                    </a:cubicBezTo>
                    <a:lnTo>
                      <a:pt x="7931" y="824046"/>
                    </a:lnTo>
                    <a:cubicBezTo>
                      <a:pt x="1991" y="821889"/>
                      <a:pt x="-992" y="815468"/>
                      <a:pt x="296" y="809625"/>
                    </a:cubicBezTo>
                    <a:cubicBezTo>
                      <a:pt x="1343" y="804643"/>
                      <a:pt x="3982" y="800040"/>
                      <a:pt x="6008" y="795699"/>
                    </a:cubicBezTo>
                    <a:cubicBezTo>
                      <a:pt x="12602" y="782401"/>
                      <a:pt x="18631" y="769089"/>
                      <a:pt x="24054" y="755288"/>
                    </a:cubicBezTo>
                    <a:cubicBezTo>
                      <a:pt x="59897" y="662441"/>
                      <a:pt x="74519" y="562958"/>
                      <a:pt x="86246" y="464585"/>
                    </a:cubicBezTo>
                    <a:cubicBezTo>
                      <a:pt x="100977" y="354540"/>
                      <a:pt x="125907" y="243992"/>
                      <a:pt x="175834" y="144109"/>
                    </a:cubicBezTo>
                    <a:cubicBezTo>
                      <a:pt x="215681" y="64891"/>
                      <a:pt x="288470" y="-24827"/>
                      <a:pt x="387753" y="6344"/>
                    </a:cubicBezTo>
                    <a:lnTo>
                      <a:pt x="387753" y="6344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2AA83A1-E087-CAA4-6430-E36A85916295}"/>
                </a:ext>
              </a:extLst>
            </p:cNvPr>
            <p:cNvSpPr/>
            <p:nvPr/>
          </p:nvSpPr>
          <p:spPr>
            <a:xfrm>
              <a:off x="8265346" y="3626802"/>
              <a:ext cx="1174354" cy="685741"/>
            </a:xfrm>
            <a:custGeom>
              <a:avLst/>
              <a:gdLst>
                <a:gd name="connsiteX0" fmla="*/ 815595 w 1461736"/>
                <a:gd name="connsiteY0" fmla="*/ 734746 h 853553"/>
                <a:gd name="connsiteX1" fmla="*/ 815539 w 1461736"/>
                <a:gd name="connsiteY1" fmla="*/ 734746 h 853553"/>
                <a:gd name="connsiteX2" fmla="*/ 806233 w 1461736"/>
                <a:gd name="connsiteY2" fmla="*/ 726220 h 853553"/>
                <a:gd name="connsiteX3" fmla="*/ 791521 w 1461736"/>
                <a:gd name="connsiteY3" fmla="*/ 712902 h 853553"/>
                <a:gd name="connsiteX4" fmla="*/ 732285 w 1461736"/>
                <a:gd name="connsiteY4" fmla="*/ 659182 h 853553"/>
                <a:gd name="connsiteX5" fmla="*/ 710997 w 1461736"/>
                <a:gd name="connsiteY5" fmla="*/ 699695 h 853553"/>
                <a:gd name="connsiteX6" fmla="*/ 708044 w 1461736"/>
                <a:gd name="connsiteY6" fmla="*/ 706828 h 853553"/>
                <a:gd name="connsiteX7" fmla="*/ 708044 w 1461736"/>
                <a:gd name="connsiteY7" fmla="*/ 706939 h 853553"/>
                <a:gd name="connsiteX8" fmla="*/ 705592 w 1461736"/>
                <a:gd name="connsiteY8" fmla="*/ 713347 h 853553"/>
                <a:gd name="connsiteX9" fmla="*/ 703084 w 1461736"/>
                <a:gd name="connsiteY9" fmla="*/ 720313 h 853553"/>
                <a:gd name="connsiteX10" fmla="*/ 703084 w 1461736"/>
                <a:gd name="connsiteY10" fmla="*/ 720480 h 853553"/>
                <a:gd name="connsiteX11" fmla="*/ 701357 w 1461736"/>
                <a:gd name="connsiteY11" fmla="*/ 725886 h 853553"/>
                <a:gd name="connsiteX12" fmla="*/ 700187 w 1461736"/>
                <a:gd name="connsiteY12" fmla="*/ 729731 h 853553"/>
                <a:gd name="connsiteX13" fmla="*/ 699351 w 1461736"/>
                <a:gd name="connsiteY13" fmla="*/ 732629 h 853553"/>
                <a:gd name="connsiteX14" fmla="*/ 698403 w 1461736"/>
                <a:gd name="connsiteY14" fmla="*/ 736084 h 853553"/>
                <a:gd name="connsiteX15" fmla="*/ 697233 w 1461736"/>
                <a:gd name="connsiteY15" fmla="*/ 740709 h 853553"/>
                <a:gd name="connsiteX16" fmla="*/ 696119 w 1461736"/>
                <a:gd name="connsiteY16" fmla="*/ 745613 h 853553"/>
                <a:gd name="connsiteX17" fmla="*/ 694837 w 1461736"/>
                <a:gd name="connsiteY17" fmla="*/ 752133 h 853553"/>
                <a:gd name="connsiteX18" fmla="*/ 693722 w 1461736"/>
                <a:gd name="connsiteY18" fmla="*/ 759210 h 853553"/>
                <a:gd name="connsiteX19" fmla="*/ 690435 w 1461736"/>
                <a:gd name="connsiteY19" fmla="*/ 778658 h 853553"/>
                <a:gd name="connsiteX20" fmla="*/ 689431 w 1461736"/>
                <a:gd name="connsiteY20" fmla="*/ 778714 h 853553"/>
                <a:gd name="connsiteX21" fmla="*/ 679847 w 1461736"/>
                <a:gd name="connsiteY21" fmla="*/ 777265 h 853553"/>
                <a:gd name="connsiteX22" fmla="*/ 679512 w 1461736"/>
                <a:gd name="connsiteY22" fmla="*/ 777098 h 853553"/>
                <a:gd name="connsiteX23" fmla="*/ 679345 w 1461736"/>
                <a:gd name="connsiteY23" fmla="*/ 777042 h 853553"/>
                <a:gd name="connsiteX24" fmla="*/ 679178 w 1461736"/>
                <a:gd name="connsiteY24" fmla="*/ 776931 h 853553"/>
                <a:gd name="connsiteX25" fmla="*/ 677005 w 1461736"/>
                <a:gd name="connsiteY25" fmla="*/ 775482 h 853553"/>
                <a:gd name="connsiteX26" fmla="*/ 676837 w 1461736"/>
                <a:gd name="connsiteY26" fmla="*/ 775370 h 853553"/>
                <a:gd name="connsiteX27" fmla="*/ 614146 w 1461736"/>
                <a:gd name="connsiteY27" fmla="*/ 711509 h 853553"/>
                <a:gd name="connsiteX28" fmla="*/ 604728 w 1461736"/>
                <a:gd name="connsiteY28" fmla="*/ 700865 h 853553"/>
                <a:gd name="connsiteX29" fmla="*/ 518799 w 1461736"/>
                <a:gd name="connsiteY29" fmla="*/ 589469 h 853553"/>
                <a:gd name="connsiteX30" fmla="*/ 510663 w 1461736"/>
                <a:gd name="connsiteY30" fmla="*/ 577432 h 853553"/>
                <a:gd name="connsiteX31" fmla="*/ 502192 w 1461736"/>
                <a:gd name="connsiteY31" fmla="*/ 564727 h 853553"/>
                <a:gd name="connsiteX32" fmla="*/ 495060 w 1461736"/>
                <a:gd name="connsiteY32" fmla="*/ 553637 h 853553"/>
                <a:gd name="connsiteX33" fmla="*/ 488150 w 1461736"/>
                <a:gd name="connsiteY33" fmla="*/ 542770 h 853553"/>
                <a:gd name="connsiteX34" fmla="*/ 473494 w 1461736"/>
                <a:gd name="connsiteY34" fmla="*/ 519031 h 853553"/>
                <a:gd name="connsiteX35" fmla="*/ 386004 w 1461736"/>
                <a:gd name="connsiteY35" fmla="*/ 349123 h 853553"/>
                <a:gd name="connsiteX36" fmla="*/ 379428 w 1461736"/>
                <a:gd name="connsiteY36" fmla="*/ 331012 h 853553"/>
                <a:gd name="connsiteX37" fmla="*/ 97288 w 1461736"/>
                <a:gd name="connsiteY37" fmla="*/ 474841 h 853553"/>
                <a:gd name="connsiteX38" fmla="*/ 1384 w 1461736"/>
                <a:gd name="connsiteY38" fmla="*/ 577711 h 853553"/>
                <a:gd name="connsiteX39" fmla="*/ 1718 w 1461736"/>
                <a:gd name="connsiteY39" fmla="*/ 588131 h 853553"/>
                <a:gd name="connsiteX40" fmla="*/ 11582 w 1461736"/>
                <a:gd name="connsiteY40" fmla="*/ 592032 h 853553"/>
                <a:gd name="connsiteX41" fmla="*/ 325764 w 1461736"/>
                <a:gd name="connsiteY41" fmla="*/ 654167 h 853553"/>
                <a:gd name="connsiteX42" fmla="*/ 439612 w 1461736"/>
                <a:gd name="connsiteY42" fmla="*/ 769854 h 853553"/>
                <a:gd name="connsiteX43" fmla="*/ 532284 w 1461736"/>
                <a:gd name="connsiteY43" fmla="*/ 853554 h 853553"/>
                <a:gd name="connsiteX44" fmla="*/ 549392 w 1461736"/>
                <a:gd name="connsiteY44" fmla="*/ 840793 h 853553"/>
                <a:gd name="connsiteX45" fmla="*/ 549392 w 1461736"/>
                <a:gd name="connsiteY45" fmla="*/ 840848 h 853553"/>
                <a:gd name="connsiteX46" fmla="*/ 832368 w 1461736"/>
                <a:gd name="connsiteY46" fmla="*/ 749848 h 853553"/>
                <a:gd name="connsiteX47" fmla="*/ 815651 w 1461736"/>
                <a:gd name="connsiteY47" fmla="*/ 734746 h 853553"/>
                <a:gd name="connsiteX48" fmla="*/ 1401608 w 1461736"/>
                <a:gd name="connsiteY48" fmla="*/ 210923 h 853553"/>
                <a:gd name="connsiteX49" fmla="*/ 1311388 w 1461736"/>
                <a:gd name="connsiteY49" fmla="*/ 226303 h 853553"/>
                <a:gd name="connsiteX50" fmla="*/ 1204617 w 1461736"/>
                <a:gd name="connsiteY50" fmla="*/ 196824 h 853553"/>
                <a:gd name="connsiteX51" fmla="*/ 1198209 w 1461736"/>
                <a:gd name="connsiteY51" fmla="*/ 192589 h 853553"/>
                <a:gd name="connsiteX52" fmla="*/ 1192748 w 1461736"/>
                <a:gd name="connsiteY52" fmla="*/ 188688 h 853553"/>
                <a:gd name="connsiteX53" fmla="*/ 1187788 w 1461736"/>
                <a:gd name="connsiteY53" fmla="*/ 184843 h 853553"/>
                <a:gd name="connsiteX54" fmla="*/ 1184110 w 1461736"/>
                <a:gd name="connsiteY54" fmla="*/ 181889 h 853553"/>
                <a:gd name="connsiteX55" fmla="*/ 1179875 w 1461736"/>
                <a:gd name="connsiteY55" fmla="*/ 178267 h 853553"/>
                <a:gd name="connsiteX56" fmla="*/ 1174191 w 1461736"/>
                <a:gd name="connsiteY56" fmla="*/ 173029 h 853553"/>
                <a:gd name="connsiteX57" fmla="*/ 1167671 w 1461736"/>
                <a:gd name="connsiteY57" fmla="*/ 166454 h 853553"/>
                <a:gd name="connsiteX58" fmla="*/ 1163213 w 1461736"/>
                <a:gd name="connsiteY58" fmla="*/ 161661 h 853553"/>
                <a:gd name="connsiteX59" fmla="*/ 1157975 w 1461736"/>
                <a:gd name="connsiteY59" fmla="*/ 155643 h 853553"/>
                <a:gd name="connsiteX60" fmla="*/ 1152012 w 1461736"/>
                <a:gd name="connsiteY60" fmla="*/ 148175 h 853553"/>
                <a:gd name="connsiteX61" fmla="*/ 1151734 w 1461736"/>
                <a:gd name="connsiteY61" fmla="*/ 147841 h 853553"/>
                <a:gd name="connsiteX62" fmla="*/ 1146328 w 1461736"/>
                <a:gd name="connsiteY62" fmla="*/ 140429 h 853553"/>
                <a:gd name="connsiteX63" fmla="*/ 1140867 w 1461736"/>
                <a:gd name="connsiteY63" fmla="*/ 132349 h 853553"/>
                <a:gd name="connsiteX64" fmla="*/ 1131449 w 1461736"/>
                <a:gd name="connsiteY64" fmla="*/ 116467 h 853553"/>
                <a:gd name="connsiteX65" fmla="*/ 1129833 w 1461736"/>
                <a:gd name="connsiteY65" fmla="*/ 113402 h 853553"/>
                <a:gd name="connsiteX66" fmla="*/ 1125932 w 1461736"/>
                <a:gd name="connsiteY66" fmla="*/ 105824 h 853553"/>
                <a:gd name="connsiteX67" fmla="*/ 1121697 w 1461736"/>
                <a:gd name="connsiteY67" fmla="*/ 96740 h 853553"/>
                <a:gd name="connsiteX68" fmla="*/ 1117574 w 1461736"/>
                <a:gd name="connsiteY68" fmla="*/ 87100 h 853553"/>
                <a:gd name="connsiteX69" fmla="*/ 1114174 w 1461736"/>
                <a:gd name="connsiteY69" fmla="*/ 78406 h 853553"/>
                <a:gd name="connsiteX70" fmla="*/ 1113673 w 1461736"/>
                <a:gd name="connsiteY70" fmla="*/ 77013 h 853553"/>
                <a:gd name="connsiteX71" fmla="*/ 1110385 w 1461736"/>
                <a:gd name="connsiteY71" fmla="*/ 67540 h 853553"/>
                <a:gd name="connsiteX72" fmla="*/ 1109939 w 1461736"/>
                <a:gd name="connsiteY72" fmla="*/ 66147 h 853553"/>
                <a:gd name="connsiteX73" fmla="*/ 1104032 w 1461736"/>
                <a:gd name="connsiteY73" fmla="*/ 45918 h 853553"/>
                <a:gd name="connsiteX74" fmla="*/ 1103754 w 1461736"/>
                <a:gd name="connsiteY74" fmla="*/ 44971 h 853553"/>
                <a:gd name="connsiteX75" fmla="*/ 1101524 w 1461736"/>
                <a:gd name="connsiteY75" fmla="*/ 35887 h 853553"/>
                <a:gd name="connsiteX76" fmla="*/ 1101134 w 1461736"/>
                <a:gd name="connsiteY76" fmla="*/ 34216 h 853553"/>
                <a:gd name="connsiteX77" fmla="*/ 1099240 w 1461736"/>
                <a:gd name="connsiteY77" fmla="*/ 25411 h 853553"/>
                <a:gd name="connsiteX78" fmla="*/ 1099128 w 1461736"/>
                <a:gd name="connsiteY78" fmla="*/ 24910 h 853553"/>
                <a:gd name="connsiteX79" fmla="*/ 1097791 w 1461736"/>
                <a:gd name="connsiteY79" fmla="*/ 17944 h 853553"/>
                <a:gd name="connsiteX80" fmla="*/ 1097457 w 1461736"/>
                <a:gd name="connsiteY80" fmla="*/ 16161 h 853553"/>
                <a:gd name="connsiteX81" fmla="*/ 1096175 w 1461736"/>
                <a:gd name="connsiteY81" fmla="*/ 8415 h 853553"/>
                <a:gd name="connsiteX82" fmla="*/ 1094893 w 1461736"/>
                <a:gd name="connsiteY82" fmla="*/ 0 h 853553"/>
                <a:gd name="connsiteX83" fmla="*/ 1044907 w 1461736"/>
                <a:gd name="connsiteY83" fmla="*/ 30538 h 853553"/>
                <a:gd name="connsiteX84" fmla="*/ 965107 w 1461736"/>
                <a:gd name="connsiteY84" fmla="*/ 80468 h 853553"/>
                <a:gd name="connsiteX85" fmla="*/ 856108 w 1461736"/>
                <a:gd name="connsiteY85" fmla="*/ 148677 h 853553"/>
                <a:gd name="connsiteX86" fmla="*/ 829972 w 1461736"/>
                <a:gd name="connsiteY86" fmla="*/ 165060 h 853553"/>
                <a:gd name="connsiteX87" fmla="*/ 829972 w 1461736"/>
                <a:gd name="connsiteY87" fmla="*/ 165060 h 853553"/>
                <a:gd name="connsiteX88" fmla="*/ 827576 w 1461736"/>
                <a:gd name="connsiteY88" fmla="*/ 166565 h 853553"/>
                <a:gd name="connsiteX89" fmla="*/ 834207 w 1461736"/>
                <a:gd name="connsiteY89" fmla="*/ 177153 h 853553"/>
                <a:gd name="connsiteX90" fmla="*/ 840226 w 1461736"/>
                <a:gd name="connsiteY90" fmla="*/ 186459 h 853553"/>
                <a:gd name="connsiteX91" fmla="*/ 844795 w 1461736"/>
                <a:gd name="connsiteY91" fmla="*/ 193425 h 853553"/>
                <a:gd name="connsiteX92" fmla="*/ 850424 w 1461736"/>
                <a:gd name="connsiteY92" fmla="*/ 201617 h 853553"/>
                <a:gd name="connsiteX93" fmla="*/ 853433 w 1461736"/>
                <a:gd name="connsiteY93" fmla="*/ 206019 h 853553"/>
                <a:gd name="connsiteX94" fmla="*/ 867141 w 1461736"/>
                <a:gd name="connsiteY94" fmla="*/ 225411 h 853553"/>
                <a:gd name="connsiteX95" fmla="*/ 911388 w 1461736"/>
                <a:gd name="connsiteY95" fmla="*/ 282754 h 853553"/>
                <a:gd name="connsiteX96" fmla="*/ 953795 w 1461736"/>
                <a:gd name="connsiteY96" fmla="*/ 332015 h 853553"/>
                <a:gd name="connsiteX97" fmla="*/ 963269 w 1461736"/>
                <a:gd name="connsiteY97" fmla="*/ 342436 h 853553"/>
                <a:gd name="connsiteX98" fmla="*/ 969398 w 1461736"/>
                <a:gd name="connsiteY98" fmla="*/ 349011 h 853553"/>
                <a:gd name="connsiteX99" fmla="*/ 975584 w 1461736"/>
                <a:gd name="connsiteY99" fmla="*/ 355643 h 853553"/>
                <a:gd name="connsiteX100" fmla="*/ 1001887 w 1461736"/>
                <a:gd name="connsiteY100" fmla="*/ 382670 h 853553"/>
                <a:gd name="connsiteX101" fmla="*/ 1008797 w 1461736"/>
                <a:gd name="connsiteY101" fmla="*/ 389524 h 853553"/>
                <a:gd name="connsiteX102" fmla="*/ 1025849 w 1461736"/>
                <a:gd name="connsiteY102" fmla="*/ 406075 h 853553"/>
                <a:gd name="connsiteX103" fmla="*/ 1037440 w 1461736"/>
                <a:gd name="connsiteY103" fmla="*/ 417053 h 853553"/>
                <a:gd name="connsiteX104" fmla="*/ 1051427 w 1461736"/>
                <a:gd name="connsiteY104" fmla="*/ 429926 h 853553"/>
                <a:gd name="connsiteX105" fmla="*/ 1058281 w 1461736"/>
                <a:gd name="connsiteY105" fmla="*/ 438730 h 853553"/>
                <a:gd name="connsiteX106" fmla="*/ 1060120 w 1461736"/>
                <a:gd name="connsiteY106" fmla="*/ 443300 h 853553"/>
                <a:gd name="connsiteX107" fmla="*/ 1061235 w 1461736"/>
                <a:gd name="connsiteY107" fmla="*/ 448204 h 853553"/>
                <a:gd name="connsiteX108" fmla="*/ 1061235 w 1461736"/>
                <a:gd name="connsiteY108" fmla="*/ 448204 h 853553"/>
                <a:gd name="connsiteX109" fmla="*/ 1061235 w 1461736"/>
                <a:gd name="connsiteY109" fmla="*/ 448427 h 853553"/>
                <a:gd name="connsiteX110" fmla="*/ 1061402 w 1461736"/>
                <a:gd name="connsiteY110" fmla="*/ 449764 h 853553"/>
                <a:gd name="connsiteX111" fmla="*/ 1061290 w 1461736"/>
                <a:gd name="connsiteY111" fmla="*/ 458847 h 853553"/>
                <a:gd name="connsiteX112" fmla="*/ 1060900 w 1461736"/>
                <a:gd name="connsiteY112" fmla="*/ 461745 h 853553"/>
                <a:gd name="connsiteX113" fmla="*/ 1060677 w 1461736"/>
                <a:gd name="connsiteY113" fmla="*/ 462748 h 853553"/>
                <a:gd name="connsiteX114" fmla="*/ 1060176 w 1461736"/>
                <a:gd name="connsiteY114" fmla="*/ 465144 h 853553"/>
                <a:gd name="connsiteX115" fmla="*/ 1059451 w 1461736"/>
                <a:gd name="connsiteY115" fmla="*/ 467931 h 853553"/>
                <a:gd name="connsiteX116" fmla="*/ 1058727 w 1461736"/>
                <a:gd name="connsiteY116" fmla="*/ 470438 h 853553"/>
                <a:gd name="connsiteX117" fmla="*/ 1057613 w 1461736"/>
                <a:gd name="connsiteY117" fmla="*/ 473615 h 853553"/>
                <a:gd name="connsiteX118" fmla="*/ 1055105 w 1461736"/>
                <a:gd name="connsiteY118" fmla="*/ 479689 h 853553"/>
                <a:gd name="connsiteX119" fmla="*/ 1053823 w 1461736"/>
                <a:gd name="connsiteY119" fmla="*/ 482419 h 853553"/>
                <a:gd name="connsiteX120" fmla="*/ 1051873 w 1461736"/>
                <a:gd name="connsiteY120" fmla="*/ 486209 h 853553"/>
                <a:gd name="connsiteX121" fmla="*/ 1049031 w 1461736"/>
                <a:gd name="connsiteY121" fmla="*/ 491391 h 853553"/>
                <a:gd name="connsiteX122" fmla="*/ 1047247 w 1461736"/>
                <a:gd name="connsiteY122" fmla="*/ 494289 h 853553"/>
                <a:gd name="connsiteX123" fmla="*/ 1043737 w 1461736"/>
                <a:gd name="connsiteY123" fmla="*/ 499639 h 853553"/>
                <a:gd name="connsiteX124" fmla="*/ 1040505 w 1461736"/>
                <a:gd name="connsiteY124" fmla="*/ 504264 h 853553"/>
                <a:gd name="connsiteX125" fmla="*/ 1101915 w 1461736"/>
                <a:gd name="connsiteY125" fmla="*/ 556479 h 853553"/>
                <a:gd name="connsiteX126" fmla="*/ 1149504 w 1461736"/>
                <a:gd name="connsiteY126" fmla="*/ 508053 h 853553"/>
                <a:gd name="connsiteX127" fmla="*/ 1152681 w 1461736"/>
                <a:gd name="connsiteY127" fmla="*/ 504431 h 853553"/>
                <a:gd name="connsiteX128" fmla="*/ 1156136 w 1461736"/>
                <a:gd name="connsiteY128" fmla="*/ 500475 h 853553"/>
                <a:gd name="connsiteX129" fmla="*/ 1159368 w 1461736"/>
                <a:gd name="connsiteY129" fmla="*/ 496797 h 853553"/>
                <a:gd name="connsiteX130" fmla="*/ 1174191 w 1461736"/>
                <a:gd name="connsiteY130" fmla="*/ 478964 h 853553"/>
                <a:gd name="connsiteX131" fmla="*/ 1184890 w 1461736"/>
                <a:gd name="connsiteY131" fmla="*/ 465423 h 853553"/>
                <a:gd name="connsiteX132" fmla="*/ 1196816 w 1461736"/>
                <a:gd name="connsiteY132" fmla="*/ 449541 h 853553"/>
                <a:gd name="connsiteX133" fmla="*/ 1203057 w 1461736"/>
                <a:gd name="connsiteY133" fmla="*/ 440848 h 853553"/>
                <a:gd name="connsiteX134" fmla="*/ 1212029 w 1461736"/>
                <a:gd name="connsiteY134" fmla="*/ 427808 h 853553"/>
                <a:gd name="connsiteX135" fmla="*/ 1215428 w 1461736"/>
                <a:gd name="connsiteY135" fmla="*/ 422737 h 853553"/>
                <a:gd name="connsiteX136" fmla="*/ 1218828 w 1461736"/>
                <a:gd name="connsiteY136" fmla="*/ 417555 h 853553"/>
                <a:gd name="connsiteX137" fmla="*/ 1235155 w 1461736"/>
                <a:gd name="connsiteY137" fmla="*/ 390973 h 853553"/>
                <a:gd name="connsiteX138" fmla="*/ 1239836 w 1461736"/>
                <a:gd name="connsiteY138" fmla="*/ 382781 h 853553"/>
                <a:gd name="connsiteX139" fmla="*/ 1244796 w 1461736"/>
                <a:gd name="connsiteY139" fmla="*/ 373754 h 853553"/>
                <a:gd name="connsiteX140" fmla="*/ 1259006 w 1461736"/>
                <a:gd name="connsiteY140" fmla="*/ 345780 h 853553"/>
                <a:gd name="connsiteX141" fmla="*/ 1263464 w 1461736"/>
                <a:gd name="connsiteY141" fmla="*/ 336139 h 853553"/>
                <a:gd name="connsiteX142" fmla="*/ 1263464 w 1461736"/>
                <a:gd name="connsiteY142" fmla="*/ 336139 h 853553"/>
                <a:gd name="connsiteX143" fmla="*/ 1267755 w 1461736"/>
                <a:gd name="connsiteY143" fmla="*/ 326331 h 853553"/>
                <a:gd name="connsiteX144" fmla="*/ 1271879 w 1461736"/>
                <a:gd name="connsiteY144" fmla="*/ 316356 h 853553"/>
                <a:gd name="connsiteX145" fmla="*/ 1275278 w 1461736"/>
                <a:gd name="connsiteY145" fmla="*/ 307607 h 853553"/>
                <a:gd name="connsiteX146" fmla="*/ 1275779 w 1461736"/>
                <a:gd name="connsiteY146" fmla="*/ 306214 h 853553"/>
                <a:gd name="connsiteX147" fmla="*/ 1284974 w 1461736"/>
                <a:gd name="connsiteY147" fmla="*/ 279633 h 853553"/>
                <a:gd name="connsiteX148" fmla="*/ 1285309 w 1461736"/>
                <a:gd name="connsiteY148" fmla="*/ 278518 h 853553"/>
                <a:gd name="connsiteX149" fmla="*/ 1287426 w 1461736"/>
                <a:gd name="connsiteY149" fmla="*/ 271497 h 853553"/>
                <a:gd name="connsiteX150" fmla="*/ 1289432 w 1461736"/>
                <a:gd name="connsiteY150" fmla="*/ 264364 h 853553"/>
                <a:gd name="connsiteX151" fmla="*/ 1291160 w 1461736"/>
                <a:gd name="connsiteY151" fmla="*/ 258011 h 853553"/>
                <a:gd name="connsiteX152" fmla="*/ 1291438 w 1461736"/>
                <a:gd name="connsiteY152" fmla="*/ 257175 h 853553"/>
                <a:gd name="connsiteX153" fmla="*/ 1291773 w 1461736"/>
                <a:gd name="connsiteY153" fmla="*/ 256339 h 853553"/>
                <a:gd name="connsiteX154" fmla="*/ 1295005 w 1461736"/>
                <a:gd name="connsiteY154" fmla="*/ 252439 h 853553"/>
                <a:gd name="connsiteX155" fmla="*/ 1295339 w 1461736"/>
                <a:gd name="connsiteY155" fmla="*/ 252271 h 853553"/>
                <a:gd name="connsiteX156" fmla="*/ 1296955 w 1461736"/>
                <a:gd name="connsiteY156" fmla="*/ 251436 h 853553"/>
                <a:gd name="connsiteX157" fmla="*/ 1305648 w 1461736"/>
                <a:gd name="connsiteY157" fmla="*/ 252327 h 853553"/>
                <a:gd name="connsiteX158" fmla="*/ 1315958 w 1461736"/>
                <a:gd name="connsiteY158" fmla="*/ 259739 h 853553"/>
                <a:gd name="connsiteX159" fmla="*/ 1319413 w 1461736"/>
                <a:gd name="connsiteY159" fmla="*/ 262469 h 853553"/>
                <a:gd name="connsiteX160" fmla="*/ 1319413 w 1461736"/>
                <a:gd name="connsiteY160" fmla="*/ 262469 h 853553"/>
                <a:gd name="connsiteX161" fmla="*/ 1322255 w 1461736"/>
                <a:gd name="connsiteY161" fmla="*/ 264810 h 853553"/>
                <a:gd name="connsiteX162" fmla="*/ 1359313 w 1461736"/>
                <a:gd name="connsiteY162" fmla="*/ 301477 h 853553"/>
                <a:gd name="connsiteX163" fmla="*/ 1363826 w 1461736"/>
                <a:gd name="connsiteY163" fmla="*/ 307050 h 853553"/>
                <a:gd name="connsiteX164" fmla="*/ 1372631 w 1461736"/>
                <a:gd name="connsiteY164" fmla="*/ 318808 h 853553"/>
                <a:gd name="connsiteX165" fmla="*/ 1375417 w 1461736"/>
                <a:gd name="connsiteY165" fmla="*/ 322932 h 853553"/>
                <a:gd name="connsiteX166" fmla="*/ 1379262 w 1461736"/>
                <a:gd name="connsiteY166" fmla="*/ 328783 h 853553"/>
                <a:gd name="connsiteX167" fmla="*/ 1383052 w 1461736"/>
                <a:gd name="connsiteY167" fmla="*/ 335024 h 853553"/>
                <a:gd name="connsiteX168" fmla="*/ 1386730 w 1461736"/>
                <a:gd name="connsiteY168" fmla="*/ 341544 h 853553"/>
                <a:gd name="connsiteX169" fmla="*/ 1391466 w 1461736"/>
                <a:gd name="connsiteY169" fmla="*/ 350683 h 853553"/>
                <a:gd name="connsiteX170" fmla="*/ 1446691 w 1461736"/>
                <a:gd name="connsiteY170" fmla="*/ 227696 h 853553"/>
                <a:gd name="connsiteX171" fmla="*/ 1461737 w 1461736"/>
                <a:gd name="connsiteY171" fmla="*/ 184453 h 853553"/>
                <a:gd name="connsiteX172" fmla="*/ 1401553 w 1461736"/>
                <a:gd name="connsiteY172" fmla="*/ 210867 h 85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1461736" h="853553">
                  <a:moveTo>
                    <a:pt x="815595" y="734746"/>
                  </a:moveTo>
                  <a:lnTo>
                    <a:pt x="815539" y="734746"/>
                  </a:lnTo>
                  <a:cubicBezTo>
                    <a:pt x="815539" y="734746"/>
                    <a:pt x="806233" y="726220"/>
                    <a:pt x="806233" y="726220"/>
                  </a:cubicBezTo>
                  <a:lnTo>
                    <a:pt x="791521" y="712902"/>
                  </a:lnTo>
                  <a:lnTo>
                    <a:pt x="732285" y="659182"/>
                  </a:lnTo>
                  <a:cubicBezTo>
                    <a:pt x="723313" y="673726"/>
                    <a:pt x="716347" y="687324"/>
                    <a:pt x="710997" y="699695"/>
                  </a:cubicBezTo>
                  <a:cubicBezTo>
                    <a:pt x="709939" y="702146"/>
                    <a:pt x="708936" y="704487"/>
                    <a:pt x="708044" y="706828"/>
                  </a:cubicBezTo>
                  <a:cubicBezTo>
                    <a:pt x="708044" y="706828"/>
                    <a:pt x="708044" y="706939"/>
                    <a:pt x="708044" y="706939"/>
                  </a:cubicBezTo>
                  <a:cubicBezTo>
                    <a:pt x="707152" y="709112"/>
                    <a:pt x="706316" y="711286"/>
                    <a:pt x="705592" y="713347"/>
                  </a:cubicBezTo>
                  <a:cubicBezTo>
                    <a:pt x="704645" y="715744"/>
                    <a:pt x="703864" y="718084"/>
                    <a:pt x="703084" y="720313"/>
                  </a:cubicBezTo>
                  <a:cubicBezTo>
                    <a:pt x="703084" y="720369"/>
                    <a:pt x="703084" y="720425"/>
                    <a:pt x="703084" y="720480"/>
                  </a:cubicBezTo>
                  <a:cubicBezTo>
                    <a:pt x="702471" y="722320"/>
                    <a:pt x="701858" y="724102"/>
                    <a:pt x="701357" y="725886"/>
                  </a:cubicBezTo>
                  <a:cubicBezTo>
                    <a:pt x="700911" y="727223"/>
                    <a:pt x="700521" y="728505"/>
                    <a:pt x="700187" y="729731"/>
                  </a:cubicBezTo>
                  <a:cubicBezTo>
                    <a:pt x="699852" y="730734"/>
                    <a:pt x="699574" y="731681"/>
                    <a:pt x="699351" y="732629"/>
                  </a:cubicBezTo>
                  <a:cubicBezTo>
                    <a:pt x="698961" y="733799"/>
                    <a:pt x="698682" y="734969"/>
                    <a:pt x="698403" y="736084"/>
                  </a:cubicBezTo>
                  <a:cubicBezTo>
                    <a:pt x="697958" y="737700"/>
                    <a:pt x="697567" y="739204"/>
                    <a:pt x="697233" y="740709"/>
                  </a:cubicBezTo>
                  <a:cubicBezTo>
                    <a:pt x="696843" y="742437"/>
                    <a:pt x="696453" y="744052"/>
                    <a:pt x="696119" y="745613"/>
                  </a:cubicBezTo>
                  <a:cubicBezTo>
                    <a:pt x="695617" y="747953"/>
                    <a:pt x="695227" y="750127"/>
                    <a:pt x="694837" y="752133"/>
                  </a:cubicBezTo>
                  <a:cubicBezTo>
                    <a:pt x="694335" y="754808"/>
                    <a:pt x="694001" y="757204"/>
                    <a:pt x="693722" y="759210"/>
                  </a:cubicBezTo>
                  <a:lnTo>
                    <a:pt x="690435" y="778658"/>
                  </a:lnTo>
                  <a:cubicBezTo>
                    <a:pt x="690044" y="778714"/>
                    <a:pt x="689766" y="778714"/>
                    <a:pt x="689431" y="778714"/>
                  </a:cubicBezTo>
                  <a:cubicBezTo>
                    <a:pt x="684360" y="778714"/>
                    <a:pt x="681407" y="777878"/>
                    <a:pt x="679847" y="777265"/>
                  </a:cubicBezTo>
                  <a:cubicBezTo>
                    <a:pt x="679735" y="777209"/>
                    <a:pt x="679624" y="777154"/>
                    <a:pt x="679512" y="777098"/>
                  </a:cubicBezTo>
                  <a:cubicBezTo>
                    <a:pt x="679457" y="777098"/>
                    <a:pt x="679401" y="777098"/>
                    <a:pt x="679345" y="777042"/>
                  </a:cubicBezTo>
                  <a:cubicBezTo>
                    <a:pt x="679345" y="777042"/>
                    <a:pt x="679234" y="777042"/>
                    <a:pt x="679178" y="776931"/>
                  </a:cubicBezTo>
                  <a:cubicBezTo>
                    <a:pt x="678342" y="776597"/>
                    <a:pt x="677673" y="776039"/>
                    <a:pt x="677005" y="775482"/>
                  </a:cubicBezTo>
                  <a:cubicBezTo>
                    <a:pt x="676949" y="775426"/>
                    <a:pt x="676893" y="775426"/>
                    <a:pt x="676837" y="775370"/>
                  </a:cubicBezTo>
                  <a:cubicBezTo>
                    <a:pt x="654714" y="754919"/>
                    <a:pt x="633817" y="733465"/>
                    <a:pt x="614146" y="711509"/>
                  </a:cubicBezTo>
                  <a:cubicBezTo>
                    <a:pt x="610969" y="707942"/>
                    <a:pt x="607849" y="704431"/>
                    <a:pt x="604728" y="700865"/>
                  </a:cubicBezTo>
                  <a:cubicBezTo>
                    <a:pt x="572686" y="664142"/>
                    <a:pt x="543987" y="626248"/>
                    <a:pt x="518799" y="589469"/>
                  </a:cubicBezTo>
                  <a:cubicBezTo>
                    <a:pt x="516068" y="585457"/>
                    <a:pt x="513338" y="581444"/>
                    <a:pt x="510663" y="577432"/>
                  </a:cubicBezTo>
                  <a:cubicBezTo>
                    <a:pt x="507765" y="573197"/>
                    <a:pt x="504923" y="568906"/>
                    <a:pt x="502192" y="564727"/>
                  </a:cubicBezTo>
                  <a:cubicBezTo>
                    <a:pt x="499796" y="560993"/>
                    <a:pt x="497400" y="557315"/>
                    <a:pt x="495060" y="553637"/>
                  </a:cubicBezTo>
                  <a:cubicBezTo>
                    <a:pt x="492719" y="550015"/>
                    <a:pt x="490379" y="546393"/>
                    <a:pt x="488150" y="542770"/>
                  </a:cubicBezTo>
                  <a:cubicBezTo>
                    <a:pt x="483078" y="534746"/>
                    <a:pt x="478175" y="526833"/>
                    <a:pt x="473494" y="519031"/>
                  </a:cubicBezTo>
                  <a:cubicBezTo>
                    <a:pt x="424901" y="438117"/>
                    <a:pt x="395533" y="371636"/>
                    <a:pt x="386004" y="349123"/>
                  </a:cubicBezTo>
                  <a:lnTo>
                    <a:pt x="379428" y="331012"/>
                  </a:lnTo>
                  <a:cubicBezTo>
                    <a:pt x="341925" y="343160"/>
                    <a:pt x="203613" y="391530"/>
                    <a:pt x="97288" y="474841"/>
                  </a:cubicBezTo>
                  <a:cubicBezTo>
                    <a:pt x="59171" y="504654"/>
                    <a:pt x="25179" y="538981"/>
                    <a:pt x="1384" y="577711"/>
                  </a:cubicBezTo>
                  <a:cubicBezTo>
                    <a:pt x="-567" y="580943"/>
                    <a:pt x="-455" y="585122"/>
                    <a:pt x="1718" y="588131"/>
                  </a:cubicBezTo>
                  <a:cubicBezTo>
                    <a:pt x="3947" y="591308"/>
                    <a:pt x="7792" y="592868"/>
                    <a:pt x="11582" y="592032"/>
                  </a:cubicBezTo>
                  <a:cubicBezTo>
                    <a:pt x="13421" y="591698"/>
                    <a:pt x="200604" y="553637"/>
                    <a:pt x="325764" y="654167"/>
                  </a:cubicBezTo>
                  <a:cubicBezTo>
                    <a:pt x="385725" y="702314"/>
                    <a:pt x="415594" y="739761"/>
                    <a:pt x="439612" y="769854"/>
                  </a:cubicBezTo>
                  <a:cubicBezTo>
                    <a:pt x="465636" y="802565"/>
                    <a:pt x="486701" y="828979"/>
                    <a:pt x="532284" y="853554"/>
                  </a:cubicBezTo>
                  <a:lnTo>
                    <a:pt x="549392" y="840793"/>
                  </a:lnTo>
                  <a:cubicBezTo>
                    <a:pt x="549392" y="840793"/>
                    <a:pt x="549392" y="840848"/>
                    <a:pt x="549392" y="840848"/>
                  </a:cubicBezTo>
                  <a:cubicBezTo>
                    <a:pt x="571460" y="830149"/>
                    <a:pt x="675166" y="782559"/>
                    <a:pt x="832368" y="749848"/>
                  </a:cubicBezTo>
                  <a:lnTo>
                    <a:pt x="815651" y="734746"/>
                  </a:lnTo>
                  <a:close/>
                  <a:moveTo>
                    <a:pt x="1401608" y="210923"/>
                  </a:moveTo>
                  <a:cubicBezTo>
                    <a:pt x="1370123" y="221176"/>
                    <a:pt x="1339864" y="226303"/>
                    <a:pt x="1311388" y="226303"/>
                  </a:cubicBezTo>
                  <a:cubicBezTo>
                    <a:pt x="1271879" y="226303"/>
                    <a:pt x="1235824" y="216440"/>
                    <a:pt x="1204617" y="196824"/>
                  </a:cubicBezTo>
                  <a:cubicBezTo>
                    <a:pt x="1202444" y="195487"/>
                    <a:pt x="1200327" y="194038"/>
                    <a:pt x="1198209" y="192589"/>
                  </a:cubicBezTo>
                  <a:cubicBezTo>
                    <a:pt x="1196370" y="191363"/>
                    <a:pt x="1194531" y="190026"/>
                    <a:pt x="1192748" y="188688"/>
                  </a:cubicBezTo>
                  <a:cubicBezTo>
                    <a:pt x="1191076" y="187462"/>
                    <a:pt x="1189404" y="186180"/>
                    <a:pt x="1187788" y="184843"/>
                  </a:cubicBezTo>
                  <a:cubicBezTo>
                    <a:pt x="1186562" y="183896"/>
                    <a:pt x="1185336" y="182948"/>
                    <a:pt x="1184110" y="181889"/>
                  </a:cubicBezTo>
                  <a:cubicBezTo>
                    <a:pt x="1182661" y="180719"/>
                    <a:pt x="1181268" y="179493"/>
                    <a:pt x="1179875" y="178267"/>
                  </a:cubicBezTo>
                  <a:cubicBezTo>
                    <a:pt x="1177980" y="176595"/>
                    <a:pt x="1176030" y="174812"/>
                    <a:pt x="1174191" y="173029"/>
                  </a:cubicBezTo>
                  <a:cubicBezTo>
                    <a:pt x="1171906" y="170912"/>
                    <a:pt x="1169733" y="168738"/>
                    <a:pt x="1167671" y="166454"/>
                  </a:cubicBezTo>
                  <a:cubicBezTo>
                    <a:pt x="1166111" y="164893"/>
                    <a:pt x="1164662" y="163277"/>
                    <a:pt x="1163213" y="161661"/>
                  </a:cubicBezTo>
                  <a:cubicBezTo>
                    <a:pt x="1161430" y="159711"/>
                    <a:pt x="1159702" y="157705"/>
                    <a:pt x="1157975" y="155643"/>
                  </a:cubicBezTo>
                  <a:cubicBezTo>
                    <a:pt x="1155913" y="153191"/>
                    <a:pt x="1153907" y="150739"/>
                    <a:pt x="1152012" y="148175"/>
                  </a:cubicBezTo>
                  <a:cubicBezTo>
                    <a:pt x="1151901" y="148064"/>
                    <a:pt x="1151789" y="147953"/>
                    <a:pt x="1151734" y="147841"/>
                  </a:cubicBezTo>
                  <a:cubicBezTo>
                    <a:pt x="1149895" y="145445"/>
                    <a:pt x="1148056" y="142937"/>
                    <a:pt x="1146328" y="140429"/>
                  </a:cubicBezTo>
                  <a:cubicBezTo>
                    <a:pt x="1144433" y="137755"/>
                    <a:pt x="1142650" y="135080"/>
                    <a:pt x="1140867" y="132349"/>
                  </a:cubicBezTo>
                  <a:cubicBezTo>
                    <a:pt x="1137579" y="127222"/>
                    <a:pt x="1134403" y="121928"/>
                    <a:pt x="1131449" y="116467"/>
                  </a:cubicBezTo>
                  <a:cubicBezTo>
                    <a:pt x="1130892" y="115464"/>
                    <a:pt x="1130335" y="114405"/>
                    <a:pt x="1129833" y="113402"/>
                  </a:cubicBezTo>
                  <a:cubicBezTo>
                    <a:pt x="1128440" y="110895"/>
                    <a:pt x="1127158" y="108387"/>
                    <a:pt x="1125932" y="105824"/>
                  </a:cubicBezTo>
                  <a:cubicBezTo>
                    <a:pt x="1124484" y="102870"/>
                    <a:pt x="1123035" y="99805"/>
                    <a:pt x="1121697" y="96740"/>
                  </a:cubicBezTo>
                  <a:cubicBezTo>
                    <a:pt x="1120248" y="93564"/>
                    <a:pt x="1118911" y="90388"/>
                    <a:pt x="1117574" y="87100"/>
                  </a:cubicBezTo>
                  <a:cubicBezTo>
                    <a:pt x="1116403" y="84258"/>
                    <a:pt x="1115289" y="81360"/>
                    <a:pt x="1114174" y="78406"/>
                  </a:cubicBezTo>
                  <a:cubicBezTo>
                    <a:pt x="1114007" y="77905"/>
                    <a:pt x="1113840" y="77459"/>
                    <a:pt x="1113673" y="77013"/>
                  </a:cubicBezTo>
                  <a:cubicBezTo>
                    <a:pt x="1112558" y="73893"/>
                    <a:pt x="1111444" y="70716"/>
                    <a:pt x="1110385" y="67540"/>
                  </a:cubicBezTo>
                  <a:cubicBezTo>
                    <a:pt x="1110218" y="67094"/>
                    <a:pt x="1110051" y="66593"/>
                    <a:pt x="1109939" y="66147"/>
                  </a:cubicBezTo>
                  <a:cubicBezTo>
                    <a:pt x="1107766" y="59571"/>
                    <a:pt x="1105815" y="52828"/>
                    <a:pt x="1104032" y="45918"/>
                  </a:cubicBezTo>
                  <a:cubicBezTo>
                    <a:pt x="1103865" y="45640"/>
                    <a:pt x="1103809" y="45305"/>
                    <a:pt x="1103754" y="44971"/>
                  </a:cubicBezTo>
                  <a:cubicBezTo>
                    <a:pt x="1102973" y="41962"/>
                    <a:pt x="1102193" y="38953"/>
                    <a:pt x="1101524" y="35887"/>
                  </a:cubicBezTo>
                  <a:cubicBezTo>
                    <a:pt x="1101357" y="35330"/>
                    <a:pt x="1101246" y="34773"/>
                    <a:pt x="1101134" y="34216"/>
                  </a:cubicBezTo>
                  <a:cubicBezTo>
                    <a:pt x="1100466" y="31318"/>
                    <a:pt x="1099853" y="28365"/>
                    <a:pt x="1099240" y="25411"/>
                  </a:cubicBezTo>
                  <a:cubicBezTo>
                    <a:pt x="1099184" y="25244"/>
                    <a:pt x="1099128" y="25077"/>
                    <a:pt x="1099128" y="24910"/>
                  </a:cubicBezTo>
                  <a:cubicBezTo>
                    <a:pt x="1098683" y="22625"/>
                    <a:pt x="1098181" y="20284"/>
                    <a:pt x="1097791" y="17944"/>
                  </a:cubicBezTo>
                  <a:cubicBezTo>
                    <a:pt x="1097679" y="17387"/>
                    <a:pt x="1097568" y="16774"/>
                    <a:pt x="1097457" y="16161"/>
                  </a:cubicBezTo>
                  <a:cubicBezTo>
                    <a:pt x="1097011" y="13597"/>
                    <a:pt x="1096565" y="11034"/>
                    <a:pt x="1096175" y="8415"/>
                  </a:cubicBezTo>
                  <a:cubicBezTo>
                    <a:pt x="1095729" y="5628"/>
                    <a:pt x="1095283" y="2842"/>
                    <a:pt x="1094893" y="0"/>
                  </a:cubicBezTo>
                  <a:lnTo>
                    <a:pt x="1044907" y="30538"/>
                  </a:lnTo>
                  <a:lnTo>
                    <a:pt x="965107" y="80468"/>
                  </a:lnTo>
                  <a:lnTo>
                    <a:pt x="856108" y="148677"/>
                  </a:lnTo>
                  <a:lnTo>
                    <a:pt x="829972" y="165060"/>
                  </a:lnTo>
                  <a:lnTo>
                    <a:pt x="829972" y="165060"/>
                  </a:lnTo>
                  <a:lnTo>
                    <a:pt x="827576" y="166565"/>
                  </a:lnTo>
                  <a:cubicBezTo>
                    <a:pt x="829303" y="169407"/>
                    <a:pt x="831477" y="172918"/>
                    <a:pt x="834207" y="177153"/>
                  </a:cubicBezTo>
                  <a:cubicBezTo>
                    <a:pt x="835935" y="179939"/>
                    <a:pt x="837941" y="183060"/>
                    <a:pt x="840226" y="186459"/>
                  </a:cubicBezTo>
                  <a:cubicBezTo>
                    <a:pt x="841675" y="188688"/>
                    <a:pt x="843179" y="190973"/>
                    <a:pt x="844795" y="193425"/>
                  </a:cubicBezTo>
                  <a:cubicBezTo>
                    <a:pt x="846578" y="196044"/>
                    <a:pt x="848417" y="198775"/>
                    <a:pt x="850424" y="201617"/>
                  </a:cubicBezTo>
                  <a:cubicBezTo>
                    <a:pt x="851371" y="203065"/>
                    <a:pt x="852374" y="204514"/>
                    <a:pt x="853433" y="206019"/>
                  </a:cubicBezTo>
                  <a:cubicBezTo>
                    <a:pt x="857556" y="212037"/>
                    <a:pt x="862126" y="218501"/>
                    <a:pt x="867141" y="225411"/>
                  </a:cubicBezTo>
                  <a:cubicBezTo>
                    <a:pt x="879345" y="242185"/>
                    <a:pt x="894057" y="261577"/>
                    <a:pt x="911388" y="282754"/>
                  </a:cubicBezTo>
                  <a:cubicBezTo>
                    <a:pt x="924149" y="298301"/>
                    <a:pt x="938248" y="314796"/>
                    <a:pt x="953795" y="332015"/>
                  </a:cubicBezTo>
                  <a:cubicBezTo>
                    <a:pt x="956860" y="335470"/>
                    <a:pt x="960036" y="338981"/>
                    <a:pt x="963269" y="342436"/>
                  </a:cubicBezTo>
                  <a:cubicBezTo>
                    <a:pt x="965275" y="344609"/>
                    <a:pt x="967281" y="346783"/>
                    <a:pt x="969398" y="349011"/>
                  </a:cubicBezTo>
                  <a:cubicBezTo>
                    <a:pt x="971405" y="351241"/>
                    <a:pt x="973522" y="353414"/>
                    <a:pt x="975584" y="355643"/>
                  </a:cubicBezTo>
                  <a:cubicBezTo>
                    <a:pt x="983943" y="364503"/>
                    <a:pt x="992692" y="373531"/>
                    <a:pt x="1001887" y="382670"/>
                  </a:cubicBezTo>
                  <a:cubicBezTo>
                    <a:pt x="1004171" y="384955"/>
                    <a:pt x="1006456" y="387240"/>
                    <a:pt x="1008797" y="389524"/>
                  </a:cubicBezTo>
                  <a:cubicBezTo>
                    <a:pt x="1014369" y="395041"/>
                    <a:pt x="1020053" y="400614"/>
                    <a:pt x="1025849" y="406075"/>
                  </a:cubicBezTo>
                  <a:cubicBezTo>
                    <a:pt x="1029638" y="409753"/>
                    <a:pt x="1033539" y="413431"/>
                    <a:pt x="1037440" y="417053"/>
                  </a:cubicBezTo>
                  <a:cubicBezTo>
                    <a:pt x="1042009" y="421344"/>
                    <a:pt x="1046690" y="425635"/>
                    <a:pt x="1051427" y="429926"/>
                  </a:cubicBezTo>
                  <a:cubicBezTo>
                    <a:pt x="1054380" y="432656"/>
                    <a:pt x="1056609" y="435610"/>
                    <a:pt x="1058281" y="438730"/>
                  </a:cubicBezTo>
                  <a:cubicBezTo>
                    <a:pt x="1059006" y="440235"/>
                    <a:pt x="1059619" y="441739"/>
                    <a:pt x="1060120" y="443300"/>
                  </a:cubicBezTo>
                  <a:cubicBezTo>
                    <a:pt x="1060622" y="444916"/>
                    <a:pt x="1061012" y="446532"/>
                    <a:pt x="1061235" y="448204"/>
                  </a:cubicBezTo>
                  <a:cubicBezTo>
                    <a:pt x="1061235" y="448204"/>
                    <a:pt x="1061235" y="448204"/>
                    <a:pt x="1061235" y="448204"/>
                  </a:cubicBezTo>
                  <a:cubicBezTo>
                    <a:pt x="1061235" y="448259"/>
                    <a:pt x="1061235" y="448371"/>
                    <a:pt x="1061235" y="448427"/>
                  </a:cubicBezTo>
                  <a:cubicBezTo>
                    <a:pt x="1061290" y="448872"/>
                    <a:pt x="1061402" y="449318"/>
                    <a:pt x="1061402" y="449764"/>
                  </a:cubicBezTo>
                  <a:cubicBezTo>
                    <a:pt x="1061736" y="452718"/>
                    <a:pt x="1061681" y="455727"/>
                    <a:pt x="1061290" y="458847"/>
                  </a:cubicBezTo>
                  <a:cubicBezTo>
                    <a:pt x="1061235" y="459795"/>
                    <a:pt x="1061068" y="460798"/>
                    <a:pt x="1060900" y="461745"/>
                  </a:cubicBezTo>
                  <a:cubicBezTo>
                    <a:pt x="1060845" y="462024"/>
                    <a:pt x="1060789" y="462414"/>
                    <a:pt x="1060677" y="462748"/>
                  </a:cubicBezTo>
                  <a:cubicBezTo>
                    <a:pt x="1060566" y="463528"/>
                    <a:pt x="1060399" y="464308"/>
                    <a:pt x="1060176" y="465144"/>
                  </a:cubicBezTo>
                  <a:cubicBezTo>
                    <a:pt x="1060009" y="466036"/>
                    <a:pt x="1059786" y="466983"/>
                    <a:pt x="1059451" y="467931"/>
                  </a:cubicBezTo>
                  <a:cubicBezTo>
                    <a:pt x="1059284" y="468767"/>
                    <a:pt x="1059006" y="469602"/>
                    <a:pt x="1058727" y="470438"/>
                  </a:cubicBezTo>
                  <a:cubicBezTo>
                    <a:pt x="1058393" y="471497"/>
                    <a:pt x="1058003" y="472556"/>
                    <a:pt x="1057613" y="473615"/>
                  </a:cubicBezTo>
                  <a:cubicBezTo>
                    <a:pt x="1056888" y="475677"/>
                    <a:pt x="1056052" y="477683"/>
                    <a:pt x="1055105" y="479689"/>
                  </a:cubicBezTo>
                  <a:cubicBezTo>
                    <a:pt x="1054715" y="480581"/>
                    <a:pt x="1054269" y="481528"/>
                    <a:pt x="1053823" y="482419"/>
                  </a:cubicBezTo>
                  <a:cubicBezTo>
                    <a:pt x="1053266" y="483701"/>
                    <a:pt x="1052597" y="484983"/>
                    <a:pt x="1051873" y="486209"/>
                  </a:cubicBezTo>
                  <a:cubicBezTo>
                    <a:pt x="1050981" y="487992"/>
                    <a:pt x="1050034" y="489719"/>
                    <a:pt x="1049031" y="491391"/>
                  </a:cubicBezTo>
                  <a:cubicBezTo>
                    <a:pt x="1048418" y="492394"/>
                    <a:pt x="1047860" y="493342"/>
                    <a:pt x="1047247" y="494289"/>
                  </a:cubicBezTo>
                  <a:cubicBezTo>
                    <a:pt x="1046077" y="496184"/>
                    <a:pt x="1044907" y="497967"/>
                    <a:pt x="1043737" y="499639"/>
                  </a:cubicBezTo>
                  <a:cubicBezTo>
                    <a:pt x="1042622" y="501310"/>
                    <a:pt x="1041508" y="502871"/>
                    <a:pt x="1040505" y="504264"/>
                  </a:cubicBezTo>
                  <a:cubicBezTo>
                    <a:pt x="1052541" y="514350"/>
                    <a:pt x="1075222" y="533409"/>
                    <a:pt x="1101915" y="556479"/>
                  </a:cubicBezTo>
                  <a:cubicBezTo>
                    <a:pt x="1110719" y="548455"/>
                    <a:pt x="1128273" y="531848"/>
                    <a:pt x="1149504" y="508053"/>
                  </a:cubicBezTo>
                  <a:cubicBezTo>
                    <a:pt x="1150563" y="506883"/>
                    <a:pt x="1151622" y="505657"/>
                    <a:pt x="1152681" y="504431"/>
                  </a:cubicBezTo>
                  <a:cubicBezTo>
                    <a:pt x="1153851" y="503149"/>
                    <a:pt x="1155021" y="501812"/>
                    <a:pt x="1156136" y="500475"/>
                  </a:cubicBezTo>
                  <a:cubicBezTo>
                    <a:pt x="1157195" y="499249"/>
                    <a:pt x="1158254" y="498023"/>
                    <a:pt x="1159368" y="496797"/>
                  </a:cubicBezTo>
                  <a:cubicBezTo>
                    <a:pt x="1164216" y="491168"/>
                    <a:pt x="1169176" y="485206"/>
                    <a:pt x="1174191" y="478964"/>
                  </a:cubicBezTo>
                  <a:cubicBezTo>
                    <a:pt x="1177758" y="474618"/>
                    <a:pt x="1181324" y="470104"/>
                    <a:pt x="1184890" y="465423"/>
                  </a:cubicBezTo>
                  <a:cubicBezTo>
                    <a:pt x="1188847" y="460296"/>
                    <a:pt x="1192859" y="455002"/>
                    <a:pt x="1196816" y="449541"/>
                  </a:cubicBezTo>
                  <a:cubicBezTo>
                    <a:pt x="1198878" y="446699"/>
                    <a:pt x="1200940" y="443801"/>
                    <a:pt x="1203057" y="440848"/>
                  </a:cubicBezTo>
                  <a:cubicBezTo>
                    <a:pt x="1206066" y="436613"/>
                    <a:pt x="1209075" y="432266"/>
                    <a:pt x="1212029" y="427808"/>
                  </a:cubicBezTo>
                  <a:cubicBezTo>
                    <a:pt x="1213143" y="426136"/>
                    <a:pt x="1214314" y="424464"/>
                    <a:pt x="1215428" y="422737"/>
                  </a:cubicBezTo>
                  <a:cubicBezTo>
                    <a:pt x="1216543" y="421010"/>
                    <a:pt x="1217713" y="419282"/>
                    <a:pt x="1218828" y="417555"/>
                  </a:cubicBezTo>
                  <a:cubicBezTo>
                    <a:pt x="1224344" y="408973"/>
                    <a:pt x="1229861" y="400112"/>
                    <a:pt x="1235155" y="390973"/>
                  </a:cubicBezTo>
                  <a:cubicBezTo>
                    <a:pt x="1236771" y="388298"/>
                    <a:pt x="1238332" y="385568"/>
                    <a:pt x="1239836" y="382781"/>
                  </a:cubicBezTo>
                  <a:cubicBezTo>
                    <a:pt x="1241508" y="379828"/>
                    <a:pt x="1243180" y="376819"/>
                    <a:pt x="1244796" y="373754"/>
                  </a:cubicBezTo>
                  <a:cubicBezTo>
                    <a:pt x="1249700" y="364670"/>
                    <a:pt x="1254492" y="355308"/>
                    <a:pt x="1259006" y="345780"/>
                  </a:cubicBezTo>
                  <a:cubicBezTo>
                    <a:pt x="1260510" y="342603"/>
                    <a:pt x="1261959" y="339371"/>
                    <a:pt x="1263464" y="336139"/>
                  </a:cubicBezTo>
                  <a:lnTo>
                    <a:pt x="1263464" y="336139"/>
                  </a:lnTo>
                  <a:cubicBezTo>
                    <a:pt x="1264913" y="332851"/>
                    <a:pt x="1266306" y="329619"/>
                    <a:pt x="1267755" y="326331"/>
                  </a:cubicBezTo>
                  <a:cubicBezTo>
                    <a:pt x="1269148" y="322987"/>
                    <a:pt x="1270541" y="319700"/>
                    <a:pt x="1271879" y="316356"/>
                  </a:cubicBezTo>
                  <a:cubicBezTo>
                    <a:pt x="1272993" y="313458"/>
                    <a:pt x="1274163" y="310561"/>
                    <a:pt x="1275278" y="307607"/>
                  </a:cubicBezTo>
                  <a:cubicBezTo>
                    <a:pt x="1275501" y="307162"/>
                    <a:pt x="1275668" y="306716"/>
                    <a:pt x="1275779" y="306214"/>
                  </a:cubicBezTo>
                  <a:cubicBezTo>
                    <a:pt x="1279067" y="297465"/>
                    <a:pt x="1282132" y="288660"/>
                    <a:pt x="1284974" y="279633"/>
                  </a:cubicBezTo>
                  <a:cubicBezTo>
                    <a:pt x="1285086" y="279299"/>
                    <a:pt x="1285197" y="278908"/>
                    <a:pt x="1285309" y="278518"/>
                  </a:cubicBezTo>
                  <a:cubicBezTo>
                    <a:pt x="1286033" y="276178"/>
                    <a:pt x="1286702" y="273837"/>
                    <a:pt x="1287426" y="271497"/>
                  </a:cubicBezTo>
                  <a:cubicBezTo>
                    <a:pt x="1288151" y="269156"/>
                    <a:pt x="1288819" y="266760"/>
                    <a:pt x="1289432" y="264364"/>
                  </a:cubicBezTo>
                  <a:cubicBezTo>
                    <a:pt x="1290045" y="262246"/>
                    <a:pt x="1290603" y="260129"/>
                    <a:pt x="1291160" y="258011"/>
                  </a:cubicBezTo>
                  <a:cubicBezTo>
                    <a:pt x="1291216" y="257732"/>
                    <a:pt x="1291327" y="257454"/>
                    <a:pt x="1291438" y="257175"/>
                  </a:cubicBezTo>
                  <a:cubicBezTo>
                    <a:pt x="1291550" y="256897"/>
                    <a:pt x="1291661" y="256618"/>
                    <a:pt x="1291773" y="256339"/>
                  </a:cubicBezTo>
                  <a:cubicBezTo>
                    <a:pt x="1292497" y="254779"/>
                    <a:pt x="1293612" y="253442"/>
                    <a:pt x="1295005" y="252439"/>
                  </a:cubicBezTo>
                  <a:cubicBezTo>
                    <a:pt x="1295116" y="252383"/>
                    <a:pt x="1295228" y="252327"/>
                    <a:pt x="1295339" y="252271"/>
                  </a:cubicBezTo>
                  <a:cubicBezTo>
                    <a:pt x="1295841" y="251937"/>
                    <a:pt x="1296398" y="251658"/>
                    <a:pt x="1296955" y="251436"/>
                  </a:cubicBezTo>
                  <a:cubicBezTo>
                    <a:pt x="1299797" y="250377"/>
                    <a:pt x="1303085" y="250655"/>
                    <a:pt x="1305648" y="252327"/>
                  </a:cubicBezTo>
                  <a:cubicBezTo>
                    <a:pt x="1306317" y="252773"/>
                    <a:pt x="1310107" y="255281"/>
                    <a:pt x="1315958" y="259739"/>
                  </a:cubicBezTo>
                  <a:cubicBezTo>
                    <a:pt x="1317017" y="260574"/>
                    <a:pt x="1318187" y="261466"/>
                    <a:pt x="1319413" y="262469"/>
                  </a:cubicBezTo>
                  <a:lnTo>
                    <a:pt x="1319413" y="262469"/>
                  </a:lnTo>
                  <a:cubicBezTo>
                    <a:pt x="1320304" y="263249"/>
                    <a:pt x="1321252" y="264029"/>
                    <a:pt x="1322255" y="264810"/>
                  </a:cubicBezTo>
                  <a:cubicBezTo>
                    <a:pt x="1332397" y="273057"/>
                    <a:pt x="1345883" y="285428"/>
                    <a:pt x="1359313" y="301477"/>
                  </a:cubicBezTo>
                  <a:cubicBezTo>
                    <a:pt x="1360873" y="303261"/>
                    <a:pt x="1362377" y="305155"/>
                    <a:pt x="1363826" y="307050"/>
                  </a:cubicBezTo>
                  <a:cubicBezTo>
                    <a:pt x="1366836" y="310784"/>
                    <a:pt x="1369733" y="314684"/>
                    <a:pt x="1372631" y="318808"/>
                  </a:cubicBezTo>
                  <a:cubicBezTo>
                    <a:pt x="1373578" y="320145"/>
                    <a:pt x="1374526" y="321539"/>
                    <a:pt x="1375417" y="322932"/>
                  </a:cubicBezTo>
                  <a:cubicBezTo>
                    <a:pt x="1376755" y="324827"/>
                    <a:pt x="1378036" y="326777"/>
                    <a:pt x="1379262" y="328783"/>
                  </a:cubicBezTo>
                  <a:cubicBezTo>
                    <a:pt x="1380544" y="330845"/>
                    <a:pt x="1381826" y="332907"/>
                    <a:pt x="1383052" y="335024"/>
                  </a:cubicBezTo>
                  <a:cubicBezTo>
                    <a:pt x="1384334" y="337142"/>
                    <a:pt x="1385559" y="339315"/>
                    <a:pt x="1386730" y="341544"/>
                  </a:cubicBezTo>
                  <a:cubicBezTo>
                    <a:pt x="1388401" y="344498"/>
                    <a:pt x="1389962" y="347563"/>
                    <a:pt x="1391466" y="350683"/>
                  </a:cubicBezTo>
                  <a:cubicBezTo>
                    <a:pt x="1412085" y="312121"/>
                    <a:pt x="1430530" y="270995"/>
                    <a:pt x="1446691" y="227696"/>
                  </a:cubicBezTo>
                  <a:cubicBezTo>
                    <a:pt x="1451929" y="213486"/>
                    <a:pt x="1456944" y="199109"/>
                    <a:pt x="1461737" y="184453"/>
                  </a:cubicBezTo>
                  <a:cubicBezTo>
                    <a:pt x="1442679" y="194929"/>
                    <a:pt x="1422617" y="203957"/>
                    <a:pt x="1401553" y="210867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5C63C9A-C1CE-7835-35F6-63E494151E18}"/>
                </a:ext>
              </a:extLst>
            </p:cNvPr>
            <p:cNvSpPr/>
            <p:nvPr/>
          </p:nvSpPr>
          <p:spPr>
            <a:xfrm>
              <a:off x="10453023" y="2594612"/>
              <a:ext cx="286071" cy="456090"/>
            </a:xfrm>
            <a:custGeom>
              <a:avLst/>
              <a:gdLst>
                <a:gd name="connsiteX0" fmla="*/ 349346 w 356077"/>
                <a:gd name="connsiteY0" fmla="*/ 343517 h 567702"/>
                <a:gd name="connsiteX1" fmla="*/ 349067 w 356077"/>
                <a:gd name="connsiteY1" fmla="*/ 344631 h 567702"/>
                <a:gd name="connsiteX2" fmla="*/ 324994 w 356077"/>
                <a:gd name="connsiteY2" fmla="*/ 399967 h 567702"/>
                <a:gd name="connsiteX3" fmla="*/ 313291 w 356077"/>
                <a:gd name="connsiteY3" fmla="*/ 416183 h 567702"/>
                <a:gd name="connsiteX4" fmla="*/ 280580 w 356077"/>
                <a:gd name="connsiteY4" fmla="*/ 448895 h 567702"/>
                <a:gd name="connsiteX5" fmla="*/ 254667 w 356077"/>
                <a:gd name="connsiteY5" fmla="*/ 548588 h 567702"/>
                <a:gd name="connsiteX6" fmla="*/ 246810 w 356077"/>
                <a:gd name="connsiteY6" fmla="*/ 567702 h 567702"/>
                <a:gd name="connsiteX7" fmla="*/ 237504 w 356077"/>
                <a:gd name="connsiteY7" fmla="*/ 558508 h 567702"/>
                <a:gd name="connsiteX8" fmla="*/ 237281 w 356077"/>
                <a:gd name="connsiteY8" fmla="*/ 558396 h 567702"/>
                <a:gd name="connsiteX9" fmla="*/ 237170 w 356077"/>
                <a:gd name="connsiteY9" fmla="*/ 558285 h 567702"/>
                <a:gd name="connsiteX10" fmla="*/ 129563 w 356077"/>
                <a:gd name="connsiteY10" fmla="*/ 443211 h 567702"/>
                <a:gd name="connsiteX11" fmla="*/ 30816 w 356077"/>
                <a:gd name="connsiteY11" fmla="*/ 314205 h 567702"/>
                <a:gd name="connsiteX12" fmla="*/ 24241 w 356077"/>
                <a:gd name="connsiteY12" fmla="*/ 295481 h 567702"/>
                <a:gd name="connsiteX13" fmla="*/ 5294 w 356077"/>
                <a:gd name="connsiteY13" fmla="*/ 197515 h 567702"/>
                <a:gd name="connsiteX14" fmla="*/ 1616 w 356077"/>
                <a:gd name="connsiteY14" fmla="*/ 157392 h 567702"/>
                <a:gd name="connsiteX15" fmla="*/ 0 w 356077"/>
                <a:gd name="connsiteY15" fmla="*/ 131313 h 567702"/>
                <a:gd name="connsiteX16" fmla="*/ 20173 w 356077"/>
                <a:gd name="connsiteY16" fmla="*/ 146247 h 567702"/>
                <a:gd name="connsiteX17" fmla="*/ 65924 w 356077"/>
                <a:gd name="connsiteY17" fmla="*/ 175670 h 567702"/>
                <a:gd name="connsiteX18" fmla="*/ 73725 w 356077"/>
                <a:gd name="connsiteY18" fmla="*/ 157838 h 567702"/>
                <a:gd name="connsiteX19" fmla="*/ 99025 w 356077"/>
                <a:gd name="connsiteY19" fmla="*/ 101499 h 567702"/>
                <a:gd name="connsiteX20" fmla="*/ 107328 w 356077"/>
                <a:gd name="connsiteY20" fmla="*/ 84168 h 567702"/>
                <a:gd name="connsiteX21" fmla="*/ 150070 w 356077"/>
                <a:gd name="connsiteY21" fmla="*/ 8270 h 567702"/>
                <a:gd name="connsiteX22" fmla="*/ 153246 w 356077"/>
                <a:gd name="connsiteY22" fmla="*/ 5706 h 567702"/>
                <a:gd name="connsiteX23" fmla="*/ 193815 w 356077"/>
                <a:gd name="connsiteY23" fmla="*/ 4648 h 567702"/>
                <a:gd name="connsiteX24" fmla="*/ 248705 w 356077"/>
                <a:gd name="connsiteY24" fmla="*/ 87066 h 567702"/>
                <a:gd name="connsiteX25" fmla="*/ 241015 w 356077"/>
                <a:gd name="connsiteY25" fmla="*/ 133542 h 567702"/>
                <a:gd name="connsiteX26" fmla="*/ 234383 w 356077"/>
                <a:gd name="connsiteY26" fmla="*/ 151708 h 567702"/>
                <a:gd name="connsiteX27" fmla="*/ 202452 w 356077"/>
                <a:gd name="connsiteY27" fmla="*/ 211391 h 567702"/>
                <a:gd name="connsiteX28" fmla="*/ 197994 w 356077"/>
                <a:gd name="connsiteY28" fmla="*/ 216128 h 567702"/>
                <a:gd name="connsiteX29" fmla="*/ 210644 w 356077"/>
                <a:gd name="connsiteY29" fmla="*/ 233291 h 567702"/>
                <a:gd name="connsiteX30" fmla="*/ 330845 w 356077"/>
                <a:gd name="connsiteY30" fmla="*/ 246498 h 567702"/>
                <a:gd name="connsiteX31" fmla="*/ 350627 w 356077"/>
                <a:gd name="connsiteY31" fmla="*/ 246498 h 567702"/>
                <a:gd name="connsiteX32" fmla="*/ 349346 w 356077"/>
                <a:gd name="connsiteY32" fmla="*/ 343517 h 567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56077" h="567702">
                  <a:moveTo>
                    <a:pt x="349346" y="343517"/>
                  </a:moveTo>
                  <a:cubicBezTo>
                    <a:pt x="349346" y="343907"/>
                    <a:pt x="349179" y="344241"/>
                    <a:pt x="349067" y="344631"/>
                  </a:cubicBezTo>
                  <a:cubicBezTo>
                    <a:pt x="341934" y="371101"/>
                    <a:pt x="330956" y="390550"/>
                    <a:pt x="324994" y="399967"/>
                  </a:cubicBezTo>
                  <a:lnTo>
                    <a:pt x="313291" y="416183"/>
                  </a:lnTo>
                  <a:cubicBezTo>
                    <a:pt x="306660" y="424319"/>
                    <a:pt x="295793" y="436356"/>
                    <a:pt x="280580" y="448895"/>
                  </a:cubicBezTo>
                  <a:lnTo>
                    <a:pt x="254667" y="548588"/>
                  </a:lnTo>
                  <a:lnTo>
                    <a:pt x="246810" y="567702"/>
                  </a:lnTo>
                  <a:cubicBezTo>
                    <a:pt x="242408" y="563467"/>
                    <a:pt x="239231" y="560235"/>
                    <a:pt x="237504" y="558508"/>
                  </a:cubicBezTo>
                  <a:cubicBezTo>
                    <a:pt x="237448" y="558508"/>
                    <a:pt x="237392" y="558452"/>
                    <a:pt x="237281" y="558396"/>
                  </a:cubicBezTo>
                  <a:lnTo>
                    <a:pt x="237170" y="558285"/>
                  </a:lnTo>
                  <a:cubicBezTo>
                    <a:pt x="233324" y="554495"/>
                    <a:pt x="182837" y="504342"/>
                    <a:pt x="129563" y="443211"/>
                  </a:cubicBezTo>
                  <a:cubicBezTo>
                    <a:pt x="93285" y="401583"/>
                    <a:pt x="55782" y="354829"/>
                    <a:pt x="30816" y="314205"/>
                  </a:cubicBezTo>
                  <a:lnTo>
                    <a:pt x="24241" y="295481"/>
                  </a:lnTo>
                  <a:cubicBezTo>
                    <a:pt x="19058" y="273637"/>
                    <a:pt x="8359" y="226214"/>
                    <a:pt x="5294" y="197515"/>
                  </a:cubicBezTo>
                  <a:cubicBezTo>
                    <a:pt x="3734" y="183026"/>
                    <a:pt x="2508" y="169039"/>
                    <a:pt x="1616" y="157392"/>
                  </a:cubicBezTo>
                  <a:cubicBezTo>
                    <a:pt x="836" y="145801"/>
                    <a:pt x="279" y="136495"/>
                    <a:pt x="0" y="131313"/>
                  </a:cubicBezTo>
                  <a:lnTo>
                    <a:pt x="20173" y="146247"/>
                  </a:lnTo>
                  <a:cubicBezTo>
                    <a:pt x="35052" y="156891"/>
                    <a:pt x="50320" y="166643"/>
                    <a:pt x="65924" y="175670"/>
                  </a:cubicBezTo>
                  <a:lnTo>
                    <a:pt x="73725" y="157838"/>
                  </a:lnTo>
                  <a:cubicBezTo>
                    <a:pt x="81026" y="141343"/>
                    <a:pt x="89830" y="121449"/>
                    <a:pt x="99025" y="101499"/>
                  </a:cubicBezTo>
                  <a:lnTo>
                    <a:pt x="107328" y="84168"/>
                  </a:lnTo>
                  <a:cubicBezTo>
                    <a:pt x="124102" y="48838"/>
                    <a:pt x="140931" y="16963"/>
                    <a:pt x="150070" y="8270"/>
                  </a:cubicBezTo>
                  <a:cubicBezTo>
                    <a:pt x="151073" y="7323"/>
                    <a:pt x="152132" y="6487"/>
                    <a:pt x="153246" y="5706"/>
                  </a:cubicBezTo>
                  <a:cubicBezTo>
                    <a:pt x="163444" y="-1482"/>
                    <a:pt x="178267" y="-1928"/>
                    <a:pt x="193815" y="4648"/>
                  </a:cubicBezTo>
                  <a:cubicBezTo>
                    <a:pt x="219839" y="15458"/>
                    <a:pt x="247980" y="45885"/>
                    <a:pt x="248705" y="87066"/>
                  </a:cubicBezTo>
                  <a:cubicBezTo>
                    <a:pt x="249095" y="102168"/>
                    <a:pt x="245919" y="118105"/>
                    <a:pt x="241015" y="133542"/>
                  </a:cubicBezTo>
                  <a:lnTo>
                    <a:pt x="234383" y="151708"/>
                  </a:lnTo>
                  <a:cubicBezTo>
                    <a:pt x="224130" y="176785"/>
                    <a:pt x="210811" y="198741"/>
                    <a:pt x="202452" y="211391"/>
                  </a:cubicBezTo>
                  <a:lnTo>
                    <a:pt x="197994" y="216128"/>
                  </a:lnTo>
                  <a:lnTo>
                    <a:pt x="210644" y="233291"/>
                  </a:lnTo>
                  <a:cubicBezTo>
                    <a:pt x="249986" y="242430"/>
                    <a:pt x="290220" y="246944"/>
                    <a:pt x="330845" y="246498"/>
                  </a:cubicBezTo>
                  <a:lnTo>
                    <a:pt x="350627" y="246498"/>
                  </a:lnTo>
                  <a:cubicBezTo>
                    <a:pt x="359543" y="283946"/>
                    <a:pt x="356367" y="317158"/>
                    <a:pt x="349346" y="34351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AF2983F-53CE-65C5-4120-6099ADDB5272}"/>
                </a:ext>
              </a:extLst>
            </p:cNvPr>
            <p:cNvSpPr/>
            <p:nvPr/>
          </p:nvSpPr>
          <p:spPr>
            <a:xfrm>
              <a:off x="10453023" y="2599196"/>
              <a:ext cx="164549" cy="351489"/>
            </a:xfrm>
            <a:custGeom>
              <a:avLst/>
              <a:gdLst>
                <a:gd name="connsiteX0" fmla="*/ 160713 w 204817"/>
                <a:gd name="connsiteY0" fmla="*/ 216885 h 437504"/>
                <a:gd name="connsiteX1" fmla="*/ 129563 w 204817"/>
                <a:gd name="connsiteY1" fmla="*/ 437504 h 437504"/>
                <a:gd name="connsiteX2" fmla="*/ 30816 w 204817"/>
                <a:gd name="connsiteY2" fmla="*/ 308499 h 437504"/>
                <a:gd name="connsiteX3" fmla="*/ 24241 w 204817"/>
                <a:gd name="connsiteY3" fmla="*/ 289775 h 437504"/>
                <a:gd name="connsiteX4" fmla="*/ 5294 w 204817"/>
                <a:gd name="connsiteY4" fmla="*/ 191808 h 437504"/>
                <a:gd name="connsiteX5" fmla="*/ 1616 w 204817"/>
                <a:gd name="connsiteY5" fmla="*/ 151686 h 437504"/>
                <a:gd name="connsiteX6" fmla="*/ 0 w 204817"/>
                <a:gd name="connsiteY6" fmla="*/ 125606 h 437504"/>
                <a:gd name="connsiteX7" fmla="*/ 20173 w 204817"/>
                <a:gd name="connsiteY7" fmla="*/ 140541 h 437504"/>
                <a:gd name="connsiteX8" fmla="*/ 32711 w 204817"/>
                <a:gd name="connsiteY8" fmla="*/ 149178 h 437504"/>
                <a:gd name="connsiteX9" fmla="*/ 65924 w 204817"/>
                <a:gd name="connsiteY9" fmla="*/ 169964 h 437504"/>
                <a:gd name="connsiteX10" fmla="*/ 73725 w 204817"/>
                <a:gd name="connsiteY10" fmla="*/ 152132 h 437504"/>
                <a:gd name="connsiteX11" fmla="*/ 99025 w 204817"/>
                <a:gd name="connsiteY11" fmla="*/ 95793 h 437504"/>
                <a:gd name="connsiteX12" fmla="*/ 107328 w 204817"/>
                <a:gd name="connsiteY12" fmla="*/ 78462 h 437504"/>
                <a:gd name="connsiteX13" fmla="*/ 150070 w 204817"/>
                <a:gd name="connsiteY13" fmla="*/ 2563 h 437504"/>
                <a:gd name="connsiteX14" fmla="*/ 153246 w 204817"/>
                <a:gd name="connsiteY14" fmla="*/ 0 h 437504"/>
                <a:gd name="connsiteX15" fmla="*/ 203901 w 204817"/>
                <a:gd name="connsiteY15" fmla="*/ 58066 h 437504"/>
                <a:gd name="connsiteX16" fmla="*/ 160713 w 204817"/>
                <a:gd name="connsiteY16" fmla="*/ 216885 h 437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4817" h="437504">
                  <a:moveTo>
                    <a:pt x="160713" y="216885"/>
                  </a:moveTo>
                  <a:lnTo>
                    <a:pt x="129563" y="437504"/>
                  </a:lnTo>
                  <a:cubicBezTo>
                    <a:pt x="93285" y="395877"/>
                    <a:pt x="55782" y="349123"/>
                    <a:pt x="30816" y="308499"/>
                  </a:cubicBezTo>
                  <a:lnTo>
                    <a:pt x="24241" y="289775"/>
                  </a:lnTo>
                  <a:cubicBezTo>
                    <a:pt x="19058" y="267930"/>
                    <a:pt x="8359" y="220507"/>
                    <a:pt x="5294" y="191808"/>
                  </a:cubicBezTo>
                  <a:cubicBezTo>
                    <a:pt x="3734" y="177320"/>
                    <a:pt x="2508" y="163333"/>
                    <a:pt x="1616" y="151686"/>
                  </a:cubicBezTo>
                  <a:cubicBezTo>
                    <a:pt x="836" y="140095"/>
                    <a:pt x="279" y="130789"/>
                    <a:pt x="0" y="125606"/>
                  </a:cubicBezTo>
                  <a:lnTo>
                    <a:pt x="20173" y="140541"/>
                  </a:lnTo>
                  <a:cubicBezTo>
                    <a:pt x="24297" y="143494"/>
                    <a:pt x="28476" y="146392"/>
                    <a:pt x="32711" y="149178"/>
                  </a:cubicBezTo>
                  <a:cubicBezTo>
                    <a:pt x="43578" y="156590"/>
                    <a:pt x="54667" y="163444"/>
                    <a:pt x="65924" y="169964"/>
                  </a:cubicBezTo>
                  <a:lnTo>
                    <a:pt x="73725" y="152132"/>
                  </a:lnTo>
                  <a:cubicBezTo>
                    <a:pt x="81026" y="135637"/>
                    <a:pt x="89830" y="115743"/>
                    <a:pt x="99025" y="95793"/>
                  </a:cubicBezTo>
                  <a:lnTo>
                    <a:pt x="107328" y="78462"/>
                  </a:lnTo>
                  <a:cubicBezTo>
                    <a:pt x="124102" y="43132"/>
                    <a:pt x="140931" y="11257"/>
                    <a:pt x="150070" y="2563"/>
                  </a:cubicBezTo>
                  <a:cubicBezTo>
                    <a:pt x="151073" y="1616"/>
                    <a:pt x="152132" y="780"/>
                    <a:pt x="153246" y="0"/>
                  </a:cubicBezTo>
                  <a:cubicBezTo>
                    <a:pt x="168515" y="10198"/>
                    <a:pt x="197771" y="32544"/>
                    <a:pt x="203901" y="58066"/>
                  </a:cubicBezTo>
                  <a:cubicBezTo>
                    <a:pt x="212260" y="92895"/>
                    <a:pt x="160713" y="216885"/>
                    <a:pt x="160713" y="21688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1DC9D8D-802E-7DEC-93DF-CF75E3A8DB0B}"/>
                </a:ext>
              </a:extLst>
            </p:cNvPr>
            <p:cNvSpPr/>
            <p:nvPr/>
          </p:nvSpPr>
          <p:spPr>
            <a:xfrm>
              <a:off x="10100145" y="2846908"/>
              <a:ext cx="621272" cy="754957"/>
            </a:xfrm>
            <a:custGeom>
              <a:avLst/>
              <a:gdLst>
                <a:gd name="connsiteX0" fmla="*/ 773308 w 773308"/>
                <a:gd name="connsiteY0" fmla="*/ 299528 h 939707"/>
                <a:gd name="connsiteX1" fmla="*/ 621678 w 773308"/>
                <a:gd name="connsiteY1" fmla="*/ 788411 h 939707"/>
                <a:gd name="connsiteX2" fmla="*/ 123266 w 773308"/>
                <a:gd name="connsiteY2" fmla="*/ 939707 h 939707"/>
                <a:gd name="connsiteX3" fmla="*/ 64976 w 773308"/>
                <a:gd name="connsiteY3" fmla="*/ 882588 h 939707"/>
                <a:gd name="connsiteX4" fmla="*/ 3455 w 773308"/>
                <a:gd name="connsiteY4" fmla="*/ 669269 h 939707"/>
                <a:gd name="connsiteX5" fmla="*/ 0 w 773308"/>
                <a:gd name="connsiteY5" fmla="*/ 657344 h 939707"/>
                <a:gd name="connsiteX6" fmla="*/ 293898 w 773308"/>
                <a:gd name="connsiteY6" fmla="*/ 547285 h 939707"/>
                <a:gd name="connsiteX7" fmla="*/ 303650 w 773308"/>
                <a:gd name="connsiteY7" fmla="*/ 541713 h 939707"/>
                <a:gd name="connsiteX8" fmla="*/ 303706 w 773308"/>
                <a:gd name="connsiteY8" fmla="*/ 541713 h 939707"/>
                <a:gd name="connsiteX9" fmla="*/ 321260 w 773308"/>
                <a:gd name="connsiteY9" fmla="*/ 511565 h 939707"/>
                <a:gd name="connsiteX10" fmla="*/ 324938 w 773308"/>
                <a:gd name="connsiteY10" fmla="*/ 509224 h 939707"/>
                <a:gd name="connsiteX11" fmla="*/ 358763 w 773308"/>
                <a:gd name="connsiteY11" fmla="*/ 498302 h 939707"/>
                <a:gd name="connsiteX12" fmla="*/ 367234 w 773308"/>
                <a:gd name="connsiteY12" fmla="*/ 465201 h 939707"/>
                <a:gd name="connsiteX13" fmla="*/ 438507 w 773308"/>
                <a:gd name="connsiteY13" fmla="*/ 144442 h 939707"/>
                <a:gd name="connsiteX14" fmla="*/ 439176 w 773308"/>
                <a:gd name="connsiteY14" fmla="*/ 47145 h 939707"/>
                <a:gd name="connsiteX15" fmla="*/ 440903 w 773308"/>
                <a:gd name="connsiteY15" fmla="*/ 37839 h 939707"/>
                <a:gd name="connsiteX16" fmla="*/ 440903 w 773308"/>
                <a:gd name="connsiteY16" fmla="*/ 37727 h 939707"/>
                <a:gd name="connsiteX17" fmla="*/ 470048 w 773308"/>
                <a:gd name="connsiteY17" fmla="*/ 168 h 939707"/>
                <a:gd name="connsiteX18" fmla="*/ 632935 w 773308"/>
                <a:gd name="connsiteY18" fmla="*/ 122486 h 939707"/>
                <a:gd name="connsiteX19" fmla="*/ 773308 w 773308"/>
                <a:gd name="connsiteY19" fmla="*/ 299528 h 93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73308" h="939707">
                  <a:moveTo>
                    <a:pt x="773308" y="299528"/>
                  </a:moveTo>
                  <a:cubicBezTo>
                    <a:pt x="773308" y="299528"/>
                    <a:pt x="676345" y="648985"/>
                    <a:pt x="621678" y="788411"/>
                  </a:cubicBezTo>
                  <a:cubicBezTo>
                    <a:pt x="567011" y="927782"/>
                    <a:pt x="123266" y="939707"/>
                    <a:pt x="123266" y="939707"/>
                  </a:cubicBezTo>
                  <a:lnTo>
                    <a:pt x="64976" y="882588"/>
                  </a:lnTo>
                  <a:lnTo>
                    <a:pt x="3455" y="669269"/>
                  </a:lnTo>
                  <a:lnTo>
                    <a:pt x="0" y="657344"/>
                  </a:lnTo>
                  <a:cubicBezTo>
                    <a:pt x="0" y="657344"/>
                    <a:pt x="274116" y="551966"/>
                    <a:pt x="293898" y="547285"/>
                  </a:cubicBezTo>
                  <a:cubicBezTo>
                    <a:pt x="298189" y="546282"/>
                    <a:pt x="301254" y="544276"/>
                    <a:pt x="303650" y="541713"/>
                  </a:cubicBezTo>
                  <a:lnTo>
                    <a:pt x="303706" y="541713"/>
                  </a:lnTo>
                  <a:cubicBezTo>
                    <a:pt x="311396" y="533298"/>
                    <a:pt x="311731" y="518921"/>
                    <a:pt x="321260" y="511565"/>
                  </a:cubicBezTo>
                  <a:cubicBezTo>
                    <a:pt x="322374" y="510673"/>
                    <a:pt x="323600" y="509893"/>
                    <a:pt x="324938" y="509224"/>
                  </a:cubicBezTo>
                  <a:cubicBezTo>
                    <a:pt x="341934" y="501144"/>
                    <a:pt x="358763" y="498302"/>
                    <a:pt x="358763" y="498302"/>
                  </a:cubicBezTo>
                  <a:cubicBezTo>
                    <a:pt x="358763" y="498302"/>
                    <a:pt x="362051" y="485708"/>
                    <a:pt x="367234" y="465201"/>
                  </a:cubicBezTo>
                  <a:cubicBezTo>
                    <a:pt x="386905" y="388132"/>
                    <a:pt x="434049" y="198998"/>
                    <a:pt x="438507" y="144442"/>
                  </a:cubicBezTo>
                  <a:cubicBezTo>
                    <a:pt x="441349" y="110115"/>
                    <a:pt x="435275" y="75064"/>
                    <a:pt x="439176" y="47145"/>
                  </a:cubicBezTo>
                  <a:cubicBezTo>
                    <a:pt x="439622" y="43913"/>
                    <a:pt x="440235" y="40848"/>
                    <a:pt x="440903" y="37839"/>
                  </a:cubicBezTo>
                  <a:lnTo>
                    <a:pt x="440903" y="37727"/>
                  </a:lnTo>
                  <a:cubicBezTo>
                    <a:pt x="446420" y="14322"/>
                    <a:pt x="458735" y="-1838"/>
                    <a:pt x="470048" y="168"/>
                  </a:cubicBezTo>
                  <a:cubicBezTo>
                    <a:pt x="470048" y="168"/>
                    <a:pt x="538758" y="38619"/>
                    <a:pt x="632935" y="122486"/>
                  </a:cubicBezTo>
                  <a:cubicBezTo>
                    <a:pt x="727167" y="206298"/>
                    <a:pt x="773308" y="299528"/>
                    <a:pt x="773308" y="299528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5785055-57C3-7F91-7CAD-C0E2AE00FEA8}"/>
                </a:ext>
              </a:extLst>
            </p:cNvPr>
            <p:cNvSpPr/>
            <p:nvPr/>
          </p:nvSpPr>
          <p:spPr>
            <a:xfrm>
              <a:off x="10100145" y="2877308"/>
              <a:ext cx="495782" cy="507288"/>
            </a:xfrm>
            <a:custGeom>
              <a:avLst/>
              <a:gdLst>
                <a:gd name="connsiteX0" fmla="*/ 617109 w 617108"/>
                <a:gd name="connsiteY0" fmla="*/ 198106 h 631430"/>
                <a:gd name="connsiteX1" fmla="*/ 503205 w 617108"/>
                <a:gd name="connsiteY1" fmla="*/ 159153 h 631430"/>
                <a:gd name="connsiteX2" fmla="*/ 439176 w 617108"/>
                <a:gd name="connsiteY2" fmla="*/ 475844 h 631430"/>
                <a:gd name="connsiteX3" fmla="*/ 347284 w 617108"/>
                <a:gd name="connsiteY3" fmla="*/ 539371 h 631430"/>
                <a:gd name="connsiteX4" fmla="*/ 3455 w 617108"/>
                <a:gd name="connsiteY4" fmla="*/ 631430 h 631430"/>
                <a:gd name="connsiteX5" fmla="*/ 0 w 617108"/>
                <a:gd name="connsiteY5" fmla="*/ 619505 h 631430"/>
                <a:gd name="connsiteX6" fmla="*/ 293898 w 617108"/>
                <a:gd name="connsiteY6" fmla="*/ 509446 h 631430"/>
                <a:gd name="connsiteX7" fmla="*/ 303650 w 617108"/>
                <a:gd name="connsiteY7" fmla="*/ 503874 h 631430"/>
                <a:gd name="connsiteX8" fmla="*/ 303706 w 617108"/>
                <a:gd name="connsiteY8" fmla="*/ 503874 h 631430"/>
                <a:gd name="connsiteX9" fmla="*/ 321260 w 617108"/>
                <a:gd name="connsiteY9" fmla="*/ 473726 h 631430"/>
                <a:gd name="connsiteX10" fmla="*/ 324938 w 617108"/>
                <a:gd name="connsiteY10" fmla="*/ 471385 h 631430"/>
                <a:gd name="connsiteX11" fmla="*/ 358763 w 617108"/>
                <a:gd name="connsiteY11" fmla="*/ 460463 h 631430"/>
                <a:gd name="connsiteX12" fmla="*/ 367234 w 617108"/>
                <a:gd name="connsiteY12" fmla="*/ 427362 h 631430"/>
                <a:gd name="connsiteX13" fmla="*/ 438507 w 617108"/>
                <a:gd name="connsiteY13" fmla="*/ 106604 h 631430"/>
                <a:gd name="connsiteX14" fmla="*/ 439176 w 617108"/>
                <a:gd name="connsiteY14" fmla="*/ 9306 h 631430"/>
                <a:gd name="connsiteX15" fmla="*/ 440903 w 617108"/>
                <a:gd name="connsiteY15" fmla="*/ 0 h 631430"/>
                <a:gd name="connsiteX16" fmla="*/ 455838 w 617108"/>
                <a:gd name="connsiteY16" fmla="*/ 59571 h 631430"/>
                <a:gd name="connsiteX17" fmla="*/ 617109 w 617108"/>
                <a:gd name="connsiteY17" fmla="*/ 198106 h 63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17108" h="631430">
                  <a:moveTo>
                    <a:pt x="617109" y="198106"/>
                  </a:moveTo>
                  <a:lnTo>
                    <a:pt x="503205" y="159153"/>
                  </a:lnTo>
                  <a:cubicBezTo>
                    <a:pt x="503205" y="159153"/>
                    <a:pt x="481750" y="392868"/>
                    <a:pt x="439176" y="475844"/>
                  </a:cubicBezTo>
                  <a:cubicBezTo>
                    <a:pt x="419616" y="487936"/>
                    <a:pt x="357203" y="493230"/>
                    <a:pt x="347284" y="539371"/>
                  </a:cubicBezTo>
                  <a:cubicBezTo>
                    <a:pt x="320368" y="583729"/>
                    <a:pt x="25467" y="628142"/>
                    <a:pt x="3455" y="631430"/>
                  </a:cubicBezTo>
                  <a:lnTo>
                    <a:pt x="0" y="619505"/>
                  </a:lnTo>
                  <a:cubicBezTo>
                    <a:pt x="0" y="619505"/>
                    <a:pt x="274116" y="514127"/>
                    <a:pt x="293898" y="509446"/>
                  </a:cubicBezTo>
                  <a:cubicBezTo>
                    <a:pt x="298189" y="508443"/>
                    <a:pt x="301254" y="506437"/>
                    <a:pt x="303650" y="503874"/>
                  </a:cubicBezTo>
                  <a:lnTo>
                    <a:pt x="303706" y="503874"/>
                  </a:lnTo>
                  <a:cubicBezTo>
                    <a:pt x="311396" y="495459"/>
                    <a:pt x="311731" y="481082"/>
                    <a:pt x="321260" y="473726"/>
                  </a:cubicBezTo>
                  <a:cubicBezTo>
                    <a:pt x="322374" y="472834"/>
                    <a:pt x="323600" y="472054"/>
                    <a:pt x="324938" y="471385"/>
                  </a:cubicBezTo>
                  <a:cubicBezTo>
                    <a:pt x="341934" y="463305"/>
                    <a:pt x="358763" y="460463"/>
                    <a:pt x="358763" y="460463"/>
                  </a:cubicBezTo>
                  <a:cubicBezTo>
                    <a:pt x="358763" y="460463"/>
                    <a:pt x="362051" y="447869"/>
                    <a:pt x="367234" y="427362"/>
                  </a:cubicBezTo>
                  <a:cubicBezTo>
                    <a:pt x="386905" y="350293"/>
                    <a:pt x="434049" y="161159"/>
                    <a:pt x="438507" y="106604"/>
                  </a:cubicBezTo>
                  <a:cubicBezTo>
                    <a:pt x="441349" y="72277"/>
                    <a:pt x="435275" y="37225"/>
                    <a:pt x="439176" y="9306"/>
                  </a:cubicBezTo>
                  <a:cubicBezTo>
                    <a:pt x="439622" y="6074"/>
                    <a:pt x="440235" y="3009"/>
                    <a:pt x="440903" y="0"/>
                  </a:cubicBezTo>
                  <a:cubicBezTo>
                    <a:pt x="442909" y="19671"/>
                    <a:pt x="447089" y="43076"/>
                    <a:pt x="455838" y="59571"/>
                  </a:cubicBezTo>
                  <a:cubicBezTo>
                    <a:pt x="473670" y="93118"/>
                    <a:pt x="612762" y="194929"/>
                    <a:pt x="617109" y="198106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C7AFABF-56E2-7A12-F844-4EE0AD8A6433}"/>
                </a:ext>
              </a:extLst>
            </p:cNvPr>
            <p:cNvSpPr/>
            <p:nvPr/>
          </p:nvSpPr>
          <p:spPr>
            <a:xfrm>
              <a:off x="9617570" y="4293410"/>
              <a:ext cx="621765" cy="562999"/>
            </a:xfrm>
            <a:custGeom>
              <a:avLst/>
              <a:gdLst>
                <a:gd name="connsiteX0" fmla="*/ 773921 w 773921"/>
                <a:gd name="connsiteY0" fmla="*/ 372716 h 700774"/>
                <a:gd name="connsiteX1" fmla="*/ 594373 w 773921"/>
                <a:gd name="connsiteY1" fmla="*/ 537664 h 700774"/>
                <a:gd name="connsiteX2" fmla="*/ 416830 w 773921"/>
                <a:gd name="connsiteY2" fmla="*/ 700774 h 700774"/>
                <a:gd name="connsiteX3" fmla="*/ 0 w 773921"/>
                <a:gd name="connsiteY3" fmla="*/ 533987 h 700774"/>
                <a:gd name="connsiteX4" fmla="*/ 158094 w 773921"/>
                <a:gd name="connsiteY4" fmla="*/ 177285 h 700774"/>
                <a:gd name="connsiteX5" fmla="*/ 158317 w 773921"/>
                <a:gd name="connsiteY5" fmla="*/ 177062 h 700774"/>
                <a:gd name="connsiteX6" fmla="*/ 224464 w 773921"/>
                <a:gd name="connsiteY6" fmla="*/ 120389 h 700774"/>
                <a:gd name="connsiteX7" fmla="*/ 224575 w 773921"/>
                <a:gd name="connsiteY7" fmla="*/ 120277 h 700774"/>
                <a:gd name="connsiteX8" fmla="*/ 308387 w 773921"/>
                <a:gd name="connsiteY8" fmla="*/ 67338 h 700774"/>
                <a:gd name="connsiteX9" fmla="*/ 621288 w 773921"/>
                <a:gd name="connsiteY9" fmla="*/ 8491 h 700774"/>
                <a:gd name="connsiteX10" fmla="*/ 773921 w 773921"/>
                <a:gd name="connsiteY10" fmla="*/ 372716 h 70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3921" h="700774">
                  <a:moveTo>
                    <a:pt x="773921" y="372716"/>
                  </a:moveTo>
                  <a:lnTo>
                    <a:pt x="594373" y="537664"/>
                  </a:lnTo>
                  <a:lnTo>
                    <a:pt x="416830" y="700774"/>
                  </a:lnTo>
                  <a:cubicBezTo>
                    <a:pt x="162274" y="646163"/>
                    <a:pt x="0" y="533987"/>
                    <a:pt x="0" y="533987"/>
                  </a:cubicBezTo>
                  <a:cubicBezTo>
                    <a:pt x="12761" y="387539"/>
                    <a:pt x="65868" y="269455"/>
                    <a:pt x="158094" y="177285"/>
                  </a:cubicBezTo>
                  <a:cubicBezTo>
                    <a:pt x="158206" y="177229"/>
                    <a:pt x="158262" y="177173"/>
                    <a:pt x="158317" y="177062"/>
                  </a:cubicBezTo>
                  <a:cubicBezTo>
                    <a:pt x="178490" y="156945"/>
                    <a:pt x="200557" y="138054"/>
                    <a:pt x="224464" y="120389"/>
                  </a:cubicBezTo>
                  <a:lnTo>
                    <a:pt x="224575" y="120277"/>
                  </a:lnTo>
                  <a:cubicBezTo>
                    <a:pt x="250376" y="101219"/>
                    <a:pt x="278295" y="83610"/>
                    <a:pt x="308387" y="67338"/>
                  </a:cubicBezTo>
                  <a:cubicBezTo>
                    <a:pt x="494121" y="-32969"/>
                    <a:pt x="621288" y="8491"/>
                    <a:pt x="621288" y="8491"/>
                  </a:cubicBezTo>
                  <a:lnTo>
                    <a:pt x="773921" y="372716"/>
                  </a:ln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B899DCB-1660-A8F8-8119-2F287793FE65}"/>
                </a:ext>
              </a:extLst>
            </p:cNvPr>
            <p:cNvSpPr/>
            <p:nvPr/>
          </p:nvSpPr>
          <p:spPr>
            <a:xfrm>
              <a:off x="8981476" y="4871542"/>
              <a:ext cx="423408" cy="629566"/>
            </a:xfrm>
            <a:custGeom>
              <a:avLst/>
              <a:gdLst>
                <a:gd name="connsiteX0" fmla="*/ 520205 w 527023"/>
                <a:gd name="connsiteY0" fmla="*/ 651324 h 783630"/>
                <a:gd name="connsiteX1" fmla="*/ 457067 w 527023"/>
                <a:gd name="connsiteY1" fmla="*/ 738647 h 783630"/>
                <a:gd name="connsiteX2" fmla="*/ 422294 w 527023"/>
                <a:gd name="connsiteY2" fmla="*/ 745557 h 783630"/>
                <a:gd name="connsiteX3" fmla="*/ 300868 w 527023"/>
                <a:gd name="connsiteY3" fmla="*/ 781834 h 783630"/>
                <a:gd name="connsiteX4" fmla="*/ 258405 w 527023"/>
                <a:gd name="connsiteY4" fmla="*/ 771860 h 783630"/>
                <a:gd name="connsiteX5" fmla="*/ 75679 w 527023"/>
                <a:gd name="connsiteY5" fmla="*/ 656953 h 783630"/>
                <a:gd name="connsiteX6" fmla="*/ 24746 w 527023"/>
                <a:gd name="connsiteY6" fmla="*/ 403845 h 783630"/>
                <a:gd name="connsiteX7" fmla="*/ 4072 w 527023"/>
                <a:gd name="connsiteY7" fmla="*/ 84313 h 783630"/>
                <a:gd name="connsiteX8" fmla="*/ 63420 w 527023"/>
                <a:gd name="connsiteY8" fmla="*/ 0 h 783630"/>
                <a:gd name="connsiteX9" fmla="*/ 241464 w 527023"/>
                <a:gd name="connsiteY9" fmla="*/ 129507 h 783630"/>
                <a:gd name="connsiteX10" fmla="*/ 323158 w 527023"/>
                <a:gd name="connsiteY10" fmla="*/ 291224 h 783630"/>
                <a:gd name="connsiteX11" fmla="*/ 377101 w 527023"/>
                <a:gd name="connsiteY11" fmla="*/ 348008 h 783630"/>
                <a:gd name="connsiteX12" fmla="*/ 520205 w 527023"/>
                <a:gd name="connsiteY12" fmla="*/ 651324 h 78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023" h="783630">
                  <a:moveTo>
                    <a:pt x="520205" y="651324"/>
                  </a:moveTo>
                  <a:cubicBezTo>
                    <a:pt x="506162" y="705713"/>
                    <a:pt x="479135" y="728839"/>
                    <a:pt x="457067" y="738647"/>
                  </a:cubicBezTo>
                  <a:cubicBezTo>
                    <a:pt x="437786" y="747173"/>
                    <a:pt x="422294" y="745557"/>
                    <a:pt x="422294" y="745557"/>
                  </a:cubicBezTo>
                  <a:cubicBezTo>
                    <a:pt x="386853" y="784286"/>
                    <a:pt x="336365" y="786571"/>
                    <a:pt x="300868" y="781834"/>
                  </a:cubicBezTo>
                  <a:cubicBezTo>
                    <a:pt x="275958" y="778602"/>
                    <a:pt x="258405" y="771860"/>
                    <a:pt x="258405" y="771860"/>
                  </a:cubicBezTo>
                  <a:cubicBezTo>
                    <a:pt x="258405" y="771860"/>
                    <a:pt x="129009" y="809586"/>
                    <a:pt x="75679" y="656953"/>
                  </a:cubicBezTo>
                  <a:cubicBezTo>
                    <a:pt x="58460" y="607747"/>
                    <a:pt x="39402" y="507496"/>
                    <a:pt x="24746" y="403845"/>
                  </a:cubicBezTo>
                  <a:cubicBezTo>
                    <a:pt x="5130" y="265367"/>
                    <a:pt x="-6684" y="120925"/>
                    <a:pt x="4072" y="84313"/>
                  </a:cubicBezTo>
                  <a:cubicBezTo>
                    <a:pt x="22907" y="20229"/>
                    <a:pt x="63420" y="0"/>
                    <a:pt x="63420" y="0"/>
                  </a:cubicBezTo>
                  <a:lnTo>
                    <a:pt x="241464" y="129507"/>
                  </a:lnTo>
                  <a:cubicBezTo>
                    <a:pt x="241464" y="129507"/>
                    <a:pt x="252943" y="204737"/>
                    <a:pt x="323158" y="291224"/>
                  </a:cubicBezTo>
                  <a:cubicBezTo>
                    <a:pt x="338260" y="309836"/>
                    <a:pt x="356092" y="328950"/>
                    <a:pt x="377101" y="348008"/>
                  </a:cubicBezTo>
                  <a:cubicBezTo>
                    <a:pt x="495741" y="455392"/>
                    <a:pt x="546619" y="549625"/>
                    <a:pt x="520205" y="65132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5DD5C2D-99A1-6947-C43B-6AE5ABDFF574}"/>
                </a:ext>
              </a:extLst>
            </p:cNvPr>
            <p:cNvSpPr/>
            <p:nvPr/>
          </p:nvSpPr>
          <p:spPr>
            <a:xfrm>
              <a:off x="8981476" y="4871542"/>
              <a:ext cx="259624" cy="324447"/>
            </a:xfrm>
            <a:custGeom>
              <a:avLst/>
              <a:gdLst>
                <a:gd name="connsiteX0" fmla="*/ 323158 w 323158"/>
                <a:gd name="connsiteY0" fmla="*/ 291224 h 403845"/>
                <a:gd name="connsiteX1" fmla="*/ 139485 w 323158"/>
                <a:gd name="connsiteY1" fmla="*/ 321984 h 403845"/>
                <a:gd name="connsiteX2" fmla="*/ 24746 w 323158"/>
                <a:gd name="connsiteY2" fmla="*/ 403845 h 403845"/>
                <a:gd name="connsiteX3" fmla="*/ 4072 w 323158"/>
                <a:gd name="connsiteY3" fmla="*/ 84313 h 403845"/>
                <a:gd name="connsiteX4" fmla="*/ 63420 w 323158"/>
                <a:gd name="connsiteY4" fmla="*/ 0 h 403845"/>
                <a:gd name="connsiteX5" fmla="*/ 241464 w 323158"/>
                <a:gd name="connsiteY5" fmla="*/ 129507 h 403845"/>
                <a:gd name="connsiteX6" fmla="*/ 323158 w 323158"/>
                <a:gd name="connsiteY6" fmla="*/ 291224 h 403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158" h="403845">
                  <a:moveTo>
                    <a:pt x="323158" y="291224"/>
                  </a:moveTo>
                  <a:cubicBezTo>
                    <a:pt x="268825" y="297075"/>
                    <a:pt x="193707" y="307105"/>
                    <a:pt x="139485" y="321984"/>
                  </a:cubicBezTo>
                  <a:cubicBezTo>
                    <a:pt x="85041" y="336919"/>
                    <a:pt x="47148" y="374534"/>
                    <a:pt x="24746" y="403845"/>
                  </a:cubicBezTo>
                  <a:cubicBezTo>
                    <a:pt x="5130" y="265367"/>
                    <a:pt x="-6684" y="120925"/>
                    <a:pt x="4072" y="84313"/>
                  </a:cubicBezTo>
                  <a:cubicBezTo>
                    <a:pt x="22907" y="20229"/>
                    <a:pt x="63420" y="0"/>
                    <a:pt x="63420" y="0"/>
                  </a:cubicBezTo>
                  <a:lnTo>
                    <a:pt x="241464" y="129507"/>
                  </a:lnTo>
                  <a:cubicBezTo>
                    <a:pt x="241464" y="129507"/>
                    <a:pt x="252943" y="204737"/>
                    <a:pt x="323158" y="2912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7F899B3-58F7-9E45-C5BD-FA1D0469B548}"/>
                </a:ext>
              </a:extLst>
            </p:cNvPr>
            <p:cNvSpPr/>
            <p:nvPr/>
          </p:nvSpPr>
          <p:spPr>
            <a:xfrm>
              <a:off x="10026500" y="3375016"/>
              <a:ext cx="345445" cy="594455"/>
            </a:xfrm>
            <a:custGeom>
              <a:avLst/>
              <a:gdLst>
                <a:gd name="connsiteX0" fmla="*/ 403846 w 429981"/>
                <a:gd name="connsiteY0" fmla="*/ 739873 h 739928"/>
                <a:gd name="connsiteX1" fmla="*/ 211870 w 429981"/>
                <a:gd name="connsiteY1" fmla="*/ 469937 h 739928"/>
                <a:gd name="connsiteX2" fmla="*/ 196267 w 429981"/>
                <a:gd name="connsiteY2" fmla="*/ 459293 h 739928"/>
                <a:gd name="connsiteX3" fmla="*/ 190861 w 429981"/>
                <a:gd name="connsiteY3" fmla="*/ 455392 h 739928"/>
                <a:gd name="connsiteX4" fmla="*/ 63583 w 429981"/>
                <a:gd name="connsiteY4" fmla="*/ 282698 h 739928"/>
                <a:gd name="connsiteX5" fmla="*/ 67484 w 429981"/>
                <a:gd name="connsiteY5" fmla="*/ 241739 h 739928"/>
                <a:gd name="connsiteX6" fmla="*/ 67651 w 429981"/>
                <a:gd name="connsiteY6" fmla="*/ 217944 h 739928"/>
                <a:gd name="connsiteX7" fmla="*/ 38507 w 429981"/>
                <a:gd name="connsiteY7" fmla="*/ 94065 h 739928"/>
                <a:gd name="connsiteX8" fmla="*/ 21510 w 429981"/>
                <a:gd name="connsiteY8" fmla="*/ 68821 h 739928"/>
                <a:gd name="connsiteX9" fmla="*/ 21399 w 429981"/>
                <a:gd name="connsiteY9" fmla="*/ 68710 h 739928"/>
                <a:gd name="connsiteX10" fmla="*/ 279 w 429981"/>
                <a:gd name="connsiteY10" fmla="*/ 47478 h 739928"/>
                <a:gd name="connsiteX11" fmla="*/ 0 w 429981"/>
                <a:gd name="connsiteY11" fmla="*/ 47200 h 739928"/>
                <a:gd name="connsiteX12" fmla="*/ 93954 w 429981"/>
                <a:gd name="connsiteY12" fmla="*/ 12092 h 739928"/>
                <a:gd name="connsiteX13" fmla="*/ 114015 w 429981"/>
                <a:gd name="connsiteY13" fmla="*/ 0 h 739928"/>
                <a:gd name="connsiteX14" fmla="*/ 174868 w 429981"/>
                <a:gd name="connsiteY14" fmla="*/ 47423 h 739928"/>
                <a:gd name="connsiteX15" fmla="*/ 191808 w 429981"/>
                <a:gd name="connsiteY15" fmla="*/ 105378 h 739928"/>
                <a:gd name="connsiteX16" fmla="*/ 200335 w 429981"/>
                <a:gd name="connsiteY16" fmla="*/ 203567 h 739928"/>
                <a:gd name="connsiteX17" fmla="*/ 246086 w 429981"/>
                <a:gd name="connsiteY17" fmla="*/ 279856 h 739928"/>
                <a:gd name="connsiteX18" fmla="*/ 256896 w 429981"/>
                <a:gd name="connsiteY18" fmla="*/ 295849 h 739928"/>
                <a:gd name="connsiteX19" fmla="*/ 400836 w 429981"/>
                <a:gd name="connsiteY19" fmla="*/ 501032 h 739928"/>
                <a:gd name="connsiteX20" fmla="*/ 403901 w 429981"/>
                <a:gd name="connsiteY20" fmla="*/ 739929 h 73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29981" h="739928">
                  <a:moveTo>
                    <a:pt x="403846" y="739873"/>
                  </a:moveTo>
                  <a:cubicBezTo>
                    <a:pt x="412149" y="571302"/>
                    <a:pt x="211870" y="469937"/>
                    <a:pt x="211870" y="469937"/>
                  </a:cubicBezTo>
                  <a:cubicBezTo>
                    <a:pt x="206743" y="466537"/>
                    <a:pt x="201449" y="463027"/>
                    <a:pt x="196267" y="459293"/>
                  </a:cubicBezTo>
                  <a:cubicBezTo>
                    <a:pt x="194428" y="458011"/>
                    <a:pt x="192589" y="456674"/>
                    <a:pt x="190861" y="455392"/>
                  </a:cubicBezTo>
                  <a:cubicBezTo>
                    <a:pt x="87601" y="379995"/>
                    <a:pt x="66035" y="293898"/>
                    <a:pt x="63583" y="282698"/>
                  </a:cubicBezTo>
                  <a:cubicBezTo>
                    <a:pt x="65701" y="269323"/>
                    <a:pt x="67038" y="255615"/>
                    <a:pt x="67484" y="241739"/>
                  </a:cubicBezTo>
                  <a:cubicBezTo>
                    <a:pt x="67763" y="233603"/>
                    <a:pt x="67818" y="225690"/>
                    <a:pt x="67651" y="217944"/>
                  </a:cubicBezTo>
                  <a:cubicBezTo>
                    <a:pt x="66648" y="168905"/>
                    <a:pt x="56673" y="126999"/>
                    <a:pt x="38507" y="94065"/>
                  </a:cubicBezTo>
                  <a:cubicBezTo>
                    <a:pt x="33491" y="84982"/>
                    <a:pt x="27807" y="76512"/>
                    <a:pt x="21510" y="68821"/>
                  </a:cubicBezTo>
                  <a:cubicBezTo>
                    <a:pt x="21455" y="68821"/>
                    <a:pt x="21455" y="68766"/>
                    <a:pt x="21399" y="68710"/>
                  </a:cubicBezTo>
                  <a:cubicBezTo>
                    <a:pt x="10142" y="57342"/>
                    <a:pt x="1895" y="49095"/>
                    <a:pt x="279" y="47478"/>
                  </a:cubicBezTo>
                  <a:lnTo>
                    <a:pt x="0" y="47200"/>
                  </a:lnTo>
                  <a:cubicBezTo>
                    <a:pt x="46085" y="37281"/>
                    <a:pt x="82084" y="18724"/>
                    <a:pt x="93954" y="12092"/>
                  </a:cubicBezTo>
                  <a:lnTo>
                    <a:pt x="114015" y="0"/>
                  </a:lnTo>
                  <a:cubicBezTo>
                    <a:pt x="132349" y="8749"/>
                    <a:pt x="160323" y="25021"/>
                    <a:pt x="174868" y="47423"/>
                  </a:cubicBezTo>
                  <a:cubicBezTo>
                    <a:pt x="182614" y="59348"/>
                    <a:pt x="188019" y="81360"/>
                    <a:pt x="191808" y="105378"/>
                  </a:cubicBezTo>
                  <a:cubicBezTo>
                    <a:pt x="198161" y="145277"/>
                    <a:pt x="199945" y="190527"/>
                    <a:pt x="200335" y="203567"/>
                  </a:cubicBezTo>
                  <a:lnTo>
                    <a:pt x="246086" y="279856"/>
                  </a:lnTo>
                  <a:lnTo>
                    <a:pt x="256896" y="295849"/>
                  </a:lnTo>
                  <a:cubicBezTo>
                    <a:pt x="280301" y="326052"/>
                    <a:pt x="367122" y="439176"/>
                    <a:pt x="400836" y="501032"/>
                  </a:cubicBezTo>
                  <a:cubicBezTo>
                    <a:pt x="438340" y="569741"/>
                    <a:pt x="439956" y="626582"/>
                    <a:pt x="403901" y="739929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7A71E65-1DE7-E8CA-6808-3107003412B0}"/>
                </a:ext>
              </a:extLst>
            </p:cNvPr>
            <p:cNvSpPr/>
            <p:nvPr/>
          </p:nvSpPr>
          <p:spPr>
            <a:xfrm>
              <a:off x="9561250" y="3434022"/>
              <a:ext cx="185168" cy="176169"/>
            </a:xfrm>
            <a:custGeom>
              <a:avLst/>
              <a:gdLst>
                <a:gd name="connsiteX0" fmla="*/ 230482 w 230482"/>
                <a:gd name="connsiteY0" fmla="*/ 80803 h 219281"/>
                <a:gd name="connsiteX1" fmla="*/ 230482 w 230482"/>
                <a:gd name="connsiteY1" fmla="*/ 138423 h 219281"/>
                <a:gd name="connsiteX2" fmla="*/ 227640 w 230482"/>
                <a:gd name="connsiteY2" fmla="*/ 159543 h 219281"/>
                <a:gd name="connsiteX3" fmla="*/ 226359 w 230482"/>
                <a:gd name="connsiteY3" fmla="*/ 163834 h 219281"/>
                <a:gd name="connsiteX4" fmla="*/ 218055 w 230482"/>
                <a:gd name="connsiteY4" fmla="*/ 181443 h 219281"/>
                <a:gd name="connsiteX5" fmla="*/ 210310 w 230482"/>
                <a:gd name="connsiteY5" fmla="*/ 191753 h 219281"/>
                <a:gd name="connsiteX6" fmla="*/ 210254 w 230482"/>
                <a:gd name="connsiteY6" fmla="*/ 191809 h 219281"/>
                <a:gd name="connsiteX7" fmla="*/ 182558 w 230482"/>
                <a:gd name="connsiteY7" fmla="*/ 212316 h 219281"/>
                <a:gd name="connsiteX8" fmla="*/ 149680 w 230482"/>
                <a:gd name="connsiteY8" fmla="*/ 219281 h 219281"/>
                <a:gd name="connsiteX9" fmla="*/ 80803 w 230482"/>
                <a:gd name="connsiteY9" fmla="*/ 219281 h 219281"/>
                <a:gd name="connsiteX10" fmla="*/ 58735 w 230482"/>
                <a:gd name="connsiteY10" fmla="*/ 216217 h 219281"/>
                <a:gd name="connsiteX11" fmla="*/ 58679 w 230482"/>
                <a:gd name="connsiteY11" fmla="*/ 216217 h 219281"/>
                <a:gd name="connsiteX12" fmla="*/ 39510 w 230482"/>
                <a:gd name="connsiteY12" fmla="*/ 210477 h 219281"/>
                <a:gd name="connsiteX13" fmla="*/ 25467 w 230482"/>
                <a:gd name="connsiteY13" fmla="*/ 197270 h 219281"/>
                <a:gd name="connsiteX14" fmla="*/ 25467 w 230482"/>
                <a:gd name="connsiteY14" fmla="*/ 197270 h 219281"/>
                <a:gd name="connsiteX15" fmla="*/ 12427 w 230482"/>
                <a:gd name="connsiteY15" fmla="*/ 181332 h 219281"/>
                <a:gd name="connsiteX16" fmla="*/ 4012 w 230482"/>
                <a:gd name="connsiteY16" fmla="*/ 163667 h 219281"/>
                <a:gd name="connsiteX17" fmla="*/ 0 w 230482"/>
                <a:gd name="connsiteY17" fmla="*/ 138423 h 219281"/>
                <a:gd name="connsiteX18" fmla="*/ 0 w 230482"/>
                <a:gd name="connsiteY18" fmla="*/ 80803 h 219281"/>
                <a:gd name="connsiteX19" fmla="*/ 12204 w 230482"/>
                <a:gd name="connsiteY19" fmla="*/ 38284 h 219281"/>
                <a:gd name="connsiteX20" fmla="*/ 24297 w 230482"/>
                <a:gd name="connsiteY20" fmla="*/ 23126 h 219281"/>
                <a:gd name="connsiteX21" fmla="*/ 80803 w 230482"/>
                <a:gd name="connsiteY21" fmla="*/ 0 h 219281"/>
                <a:gd name="connsiteX22" fmla="*/ 149680 w 230482"/>
                <a:gd name="connsiteY22" fmla="*/ 0 h 219281"/>
                <a:gd name="connsiteX23" fmla="*/ 177989 w 230482"/>
                <a:gd name="connsiteY23" fmla="*/ 5127 h 219281"/>
                <a:gd name="connsiteX24" fmla="*/ 195654 w 230482"/>
                <a:gd name="connsiteY24" fmla="*/ 14433 h 219281"/>
                <a:gd name="connsiteX25" fmla="*/ 199164 w 230482"/>
                <a:gd name="connsiteY25" fmla="*/ 17052 h 219281"/>
                <a:gd name="connsiteX26" fmla="*/ 212929 w 230482"/>
                <a:gd name="connsiteY26" fmla="*/ 30593 h 219281"/>
                <a:gd name="connsiteX27" fmla="*/ 230482 w 230482"/>
                <a:gd name="connsiteY27" fmla="*/ 80803 h 2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30482" h="219281">
                  <a:moveTo>
                    <a:pt x="230482" y="80803"/>
                  </a:moveTo>
                  <a:lnTo>
                    <a:pt x="230482" y="138423"/>
                  </a:lnTo>
                  <a:cubicBezTo>
                    <a:pt x="230482" y="145779"/>
                    <a:pt x="229479" y="152801"/>
                    <a:pt x="227640" y="159543"/>
                  </a:cubicBezTo>
                  <a:lnTo>
                    <a:pt x="226359" y="163834"/>
                  </a:lnTo>
                  <a:lnTo>
                    <a:pt x="218055" y="181443"/>
                  </a:lnTo>
                  <a:cubicBezTo>
                    <a:pt x="215715" y="185066"/>
                    <a:pt x="213207" y="188521"/>
                    <a:pt x="210310" y="191753"/>
                  </a:cubicBezTo>
                  <a:cubicBezTo>
                    <a:pt x="210310" y="191753"/>
                    <a:pt x="210254" y="191753"/>
                    <a:pt x="210254" y="191809"/>
                  </a:cubicBezTo>
                  <a:cubicBezTo>
                    <a:pt x="210254" y="191809"/>
                    <a:pt x="192979" y="208526"/>
                    <a:pt x="182558" y="212316"/>
                  </a:cubicBezTo>
                  <a:cubicBezTo>
                    <a:pt x="172528" y="216774"/>
                    <a:pt x="161382" y="219281"/>
                    <a:pt x="149680" y="219281"/>
                  </a:cubicBezTo>
                  <a:lnTo>
                    <a:pt x="80803" y="219281"/>
                  </a:lnTo>
                  <a:cubicBezTo>
                    <a:pt x="73113" y="219281"/>
                    <a:pt x="65757" y="218223"/>
                    <a:pt x="58735" y="216217"/>
                  </a:cubicBezTo>
                  <a:lnTo>
                    <a:pt x="58679" y="216217"/>
                  </a:lnTo>
                  <a:lnTo>
                    <a:pt x="39510" y="210477"/>
                  </a:lnTo>
                  <a:lnTo>
                    <a:pt x="25467" y="197270"/>
                  </a:lnTo>
                  <a:lnTo>
                    <a:pt x="25467" y="197270"/>
                  </a:lnTo>
                  <a:cubicBezTo>
                    <a:pt x="20451" y="192533"/>
                    <a:pt x="15993" y="187239"/>
                    <a:pt x="12427" y="181332"/>
                  </a:cubicBezTo>
                  <a:lnTo>
                    <a:pt x="4012" y="163667"/>
                  </a:lnTo>
                  <a:cubicBezTo>
                    <a:pt x="1449" y="155698"/>
                    <a:pt x="0" y="147284"/>
                    <a:pt x="0" y="138423"/>
                  </a:cubicBezTo>
                  <a:lnTo>
                    <a:pt x="0" y="80803"/>
                  </a:lnTo>
                  <a:cubicBezTo>
                    <a:pt x="0" y="65199"/>
                    <a:pt x="4514" y="50599"/>
                    <a:pt x="12204" y="38284"/>
                  </a:cubicBezTo>
                  <a:lnTo>
                    <a:pt x="24297" y="23126"/>
                  </a:lnTo>
                  <a:cubicBezTo>
                    <a:pt x="38841" y="8860"/>
                    <a:pt x="58791" y="0"/>
                    <a:pt x="80803" y="0"/>
                  </a:cubicBezTo>
                  <a:lnTo>
                    <a:pt x="149680" y="0"/>
                  </a:lnTo>
                  <a:cubicBezTo>
                    <a:pt x="159599" y="0"/>
                    <a:pt x="169184" y="1839"/>
                    <a:pt x="177989" y="5127"/>
                  </a:cubicBezTo>
                  <a:cubicBezTo>
                    <a:pt x="184286" y="7523"/>
                    <a:pt x="190193" y="10644"/>
                    <a:pt x="195654" y="14433"/>
                  </a:cubicBezTo>
                  <a:cubicBezTo>
                    <a:pt x="196880" y="15269"/>
                    <a:pt x="197994" y="16105"/>
                    <a:pt x="199164" y="17052"/>
                  </a:cubicBezTo>
                  <a:lnTo>
                    <a:pt x="212929" y="30593"/>
                  </a:lnTo>
                  <a:cubicBezTo>
                    <a:pt x="223907" y="44358"/>
                    <a:pt x="230482" y="61856"/>
                    <a:pt x="230482" y="80803"/>
                  </a:cubicBez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744D6CA-60C7-FD31-83BD-CBC9E142737B}"/>
                </a:ext>
              </a:extLst>
            </p:cNvPr>
            <p:cNvSpPr/>
            <p:nvPr/>
          </p:nvSpPr>
          <p:spPr>
            <a:xfrm>
              <a:off x="9707916" y="3381313"/>
              <a:ext cx="372965" cy="391036"/>
            </a:xfrm>
            <a:custGeom>
              <a:avLst/>
              <a:gdLst>
                <a:gd name="connsiteX0" fmla="*/ 463974 w 464235"/>
                <a:gd name="connsiteY0" fmla="*/ 233900 h 486728"/>
                <a:gd name="connsiteX1" fmla="*/ 460073 w 464235"/>
                <a:gd name="connsiteY1" fmla="*/ 274858 h 486728"/>
                <a:gd name="connsiteX2" fmla="*/ 452160 w 464235"/>
                <a:gd name="connsiteY2" fmla="*/ 312696 h 486728"/>
                <a:gd name="connsiteX3" fmla="*/ 371636 w 464235"/>
                <a:gd name="connsiteY3" fmla="*/ 445992 h 486728"/>
                <a:gd name="connsiteX4" fmla="*/ 348176 w 464235"/>
                <a:gd name="connsiteY4" fmla="*/ 462989 h 486728"/>
                <a:gd name="connsiteX5" fmla="*/ 266091 w 464235"/>
                <a:gd name="connsiteY5" fmla="*/ 486728 h 486728"/>
                <a:gd name="connsiteX6" fmla="*/ 245083 w 464235"/>
                <a:gd name="connsiteY6" fmla="*/ 485335 h 486728"/>
                <a:gd name="connsiteX7" fmla="*/ 18947 w 464235"/>
                <a:gd name="connsiteY7" fmla="*/ 309408 h 486728"/>
                <a:gd name="connsiteX8" fmla="*/ 0 w 464235"/>
                <a:gd name="connsiteY8" fmla="*/ 277923 h 486728"/>
                <a:gd name="connsiteX9" fmla="*/ 27696 w 464235"/>
                <a:gd name="connsiteY9" fmla="*/ 257416 h 486728"/>
                <a:gd name="connsiteX10" fmla="*/ 68877 w 464235"/>
                <a:gd name="connsiteY10" fmla="*/ 305340 h 486728"/>
                <a:gd name="connsiteX11" fmla="*/ 225523 w 464235"/>
                <a:gd name="connsiteY11" fmla="*/ 423089 h 486728"/>
                <a:gd name="connsiteX12" fmla="*/ 308276 w 464235"/>
                <a:gd name="connsiteY12" fmla="*/ 417071 h 486728"/>
                <a:gd name="connsiteX13" fmla="*/ 260184 w 464235"/>
                <a:gd name="connsiteY13" fmla="*/ 344070 h 486728"/>
                <a:gd name="connsiteX14" fmla="*/ 162107 w 464235"/>
                <a:gd name="connsiteY14" fmla="*/ 292301 h 486728"/>
                <a:gd name="connsiteX15" fmla="*/ 35497 w 464235"/>
                <a:gd name="connsiteY15" fmla="*/ 247051 h 486728"/>
                <a:gd name="connsiteX16" fmla="*/ 43801 w 464235"/>
                <a:gd name="connsiteY16" fmla="*/ 229442 h 486728"/>
                <a:gd name="connsiteX17" fmla="*/ 45082 w 464235"/>
                <a:gd name="connsiteY17" fmla="*/ 225151 h 486728"/>
                <a:gd name="connsiteX18" fmla="*/ 47924 w 464235"/>
                <a:gd name="connsiteY18" fmla="*/ 204031 h 486728"/>
                <a:gd name="connsiteX19" fmla="*/ 47924 w 464235"/>
                <a:gd name="connsiteY19" fmla="*/ 146410 h 486728"/>
                <a:gd name="connsiteX20" fmla="*/ 30371 w 464235"/>
                <a:gd name="connsiteY20" fmla="*/ 96201 h 486728"/>
                <a:gd name="connsiteX21" fmla="*/ 16606 w 464235"/>
                <a:gd name="connsiteY21" fmla="*/ 82660 h 486728"/>
                <a:gd name="connsiteX22" fmla="*/ 55559 w 464235"/>
                <a:gd name="connsiteY22" fmla="*/ 53961 h 486728"/>
                <a:gd name="connsiteX23" fmla="*/ 124213 w 464235"/>
                <a:gd name="connsiteY23" fmla="*/ 24705 h 486728"/>
                <a:gd name="connsiteX24" fmla="*/ 124436 w 464235"/>
                <a:gd name="connsiteY24" fmla="*/ 24649 h 486728"/>
                <a:gd name="connsiteX25" fmla="*/ 133854 w 464235"/>
                <a:gd name="connsiteY25" fmla="*/ 21751 h 486728"/>
                <a:gd name="connsiteX26" fmla="*/ 134132 w 464235"/>
                <a:gd name="connsiteY26" fmla="*/ 21640 h 486728"/>
                <a:gd name="connsiteX27" fmla="*/ 150906 w 464235"/>
                <a:gd name="connsiteY27" fmla="*/ 16290 h 486728"/>
                <a:gd name="connsiteX28" fmla="*/ 151797 w 464235"/>
                <a:gd name="connsiteY28" fmla="*/ 16011 h 486728"/>
                <a:gd name="connsiteX29" fmla="*/ 250822 w 464235"/>
                <a:gd name="connsiteY29" fmla="*/ 687 h 486728"/>
                <a:gd name="connsiteX30" fmla="*/ 373865 w 464235"/>
                <a:gd name="connsiteY30" fmla="*/ 23924 h 486728"/>
                <a:gd name="connsiteX31" fmla="*/ 396434 w 464235"/>
                <a:gd name="connsiteY31" fmla="*/ 39305 h 486728"/>
                <a:gd name="connsiteX32" fmla="*/ 396713 w 464235"/>
                <a:gd name="connsiteY32" fmla="*/ 39639 h 486728"/>
                <a:gd name="connsiteX33" fmla="*/ 417888 w 464235"/>
                <a:gd name="connsiteY33" fmla="*/ 60871 h 486728"/>
                <a:gd name="connsiteX34" fmla="*/ 418000 w 464235"/>
                <a:gd name="connsiteY34" fmla="*/ 60982 h 486728"/>
                <a:gd name="connsiteX35" fmla="*/ 434996 w 464235"/>
                <a:gd name="connsiteY35" fmla="*/ 86226 h 486728"/>
                <a:gd name="connsiteX36" fmla="*/ 464141 w 464235"/>
                <a:gd name="connsiteY36" fmla="*/ 210105 h 486728"/>
                <a:gd name="connsiteX37" fmla="*/ 463974 w 464235"/>
                <a:gd name="connsiteY37" fmla="*/ 233900 h 48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64235" h="486728">
                  <a:moveTo>
                    <a:pt x="463974" y="233900"/>
                  </a:moveTo>
                  <a:cubicBezTo>
                    <a:pt x="463528" y="247831"/>
                    <a:pt x="462191" y="261484"/>
                    <a:pt x="460073" y="274858"/>
                  </a:cubicBezTo>
                  <a:lnTo>
                    <a:pt x="452160" y="312696"/>
                  </a:lnTo>
                  <a:cubicBezTo>
                    <a:pt x="437337" y="367085"/>
                    <a:pt x="409307" y="414229"/>
                    <a:pt x="371636" y="445992"/>
                  </a:cubicBezTo>
                  <a:cubicBezTo>
                    <a:pt x="364057" y="452401"/>
                    <a:pt x="356256" y="458085"/>
                    <a:pt x="348176" y="462989"/>
                  </a:cubicBezTo>
                  <a:cubicBezTo>
                    <a:pt x="322542" y="478703"/>
                    <a:pt x="294734" y="486728"/>
                    <a:pt x="266091" y="486728"/>
                  </a:cubicBezTo>
                  <a:cubicBezTo>
                    <a:pt x="259125" y="486728"/>
                    <a:pt x="252104" y="486227"/>
                    <a:pt x="245083" y="485335"/>
                  </a:cubicBezTo>
                  <a:cubicBezTo>
                    <a:pt x="137420" y="470735"/>
                    <a:pt x="56673" y="367865"/>
                    <a:pt x="18947" y="309408"/>
                  </a:cubicBezTo>
                  <a:cubicBezTo>
                    <a:pt x="10365" y="296090"/>
                    <a:pt x="3956" y="285056"/>
                    <a:pt x="0" y="277923"/>
                  </a:cubicBezTo>
                  <a:cubicBezTo>
                    <a:pt x="10421" y="274134"/>
                    <a:pt x="27696" y="257416"/>
                    <a:pt x="27696" y="257416"/>
                  </a:cubicBezTo>
                  <a:cubicBezTo>
                    <a:pt x="34940" y="266499"/>
                    <a:pt x="49540" y="284443"/>
                    <a:pt x="68877" y="305340"/>
                  </a:cubicBezTo>
                  <a:cubicBezTo>
                    <a:pt x="108331" y="347915"/>
                    <a:pt x="167791" y="403251"/>
                    <a:pt x="225523" y="423089"/>
                  </a:cubicBezTo>
                  <a:cubicBezTo>
                    <a:pt x="272555" y="439250"/>
                    <a:pt x="301031" y="431727"/>
                    <a:pt x="308276" y="417071"/>
                  </a:cubicBezTo>
                  <a:cubicBezTo>
                    <a:pt x="315576" y="402359"/>
                    <a:pt x="303650" y="373270"/>
                    <a:pt x="260184" y="344070"/>
                  </a:cubicBezTo>
                  <a:cubicBezTo>
                    <a:pt x="230650" y="324176"/>
                    <a:pt x="195709" y="306733"/>
                    <a:pt x="162107" y="292301"/>
                  </a:cubicBezTo>
                  <a:cubicBezTo>
                    <a:pt x="106325" y="268283"/>
                    <a:pt x="54054" y="252401"/>
                    <a:pt x="35497" y="247051"/>
                  </a:cubicBezTo>
                  <a:lnTo>
                    <a:pt x="43801" y="229442"/>
                  </a:lnTo>
                  <a:lnTo>
                    <a:pt x="45082" y="225151"/>
                  </a:lnTo>
                  <a:cubicBezTo>
                    <a:pt x="46921" y="218408"/>
                    <a:pt x="47924" y="211386"/>
                    <a:pt x="47924" y="204031"/>
                  </a:cubicBezTo>
                  <a:lnTo>
                    <a:pt x="47924" y="146410"/>
                  </a:lnTo>
                  <a:cubicBezTo>
                    <a:pt x="47924" y="127463"/>
                    <a:pt x="41349" y="109965"/>
                    <a:pt x="30371" y="96201"/>
                  </a:cubicBezTo>
                  <a:lnTo>
                    <a:pt x="16606" y="82660"/>
                  </a:lnTo>
                  <a:cubicBezTo>
                    <a:pt x="23405" y="75917"/>
                    <a:pt x="35720" y="65385"/>
                    <a:pt x="55559" y="53961"/>
                  </a:cubicBezTo>
                  <a:cubicBezTo>
                    <a:pt x="72499" y="44264"/>
                    <a:pt x="94957" y="33899"/>
                    <a:pt x="124213" y="24705"/>
                  </a:cubicBezTo>
                  <a:cubicBezTo>
                    <a:pt x="124269" y="24705"/>
                    <a:pt x="124324" y="24649"/>
                    <a:pt x="124436" y="24649"/>
                  </a:cubicBezTo>
                  <a:cubicBezTo>
                    <a:pt x="127501" y="23646"/>
                    <a:pt x="130622" y="22698"/>
                    <a:pt x="133854" y="21751"/>
                  </a:cubicBezTo>
                  <a:cubicBezTo>
                    <a:pt x="133965" y="21695"/>
                    <a:pt x="134021" y="21695"/>
                    <a:pt x="134132" y="21640"/>
                  </a:cubicBezTo>
                  <a:cubicBezTo>
                    <a:pt x="138423" y="20302"/>
                    <a:pt x="144051" y="18463"/>
                    <a:pt x="150906" y="16290"/>
                  </a:cubicBezTo>
                  <a:cubicBezTo>
                    <a:pt x="150906" y="16290"/>
                    <a:pt x="151184" y="16179"/>
                    <a:pt x="151797" y="16011"/>
                  </a:cubicBezTo>
                  <a:cubicBezTo>
                    <a:pt x="157760" y="14340"/>
                    <a:pt x="192087" y="5312"/>
                    <a:pt x="250822" y="687"/>
                  </a:cubicBezTo>
                  <a:cubicBezTo>
                    <a:pt x="299750" y="-2490"/>
                    <a:pt x="340987" y="5368"/>
                    <a:pt x="373865" y="23924"/>
                  </a:cubicBezTo>
                  <a:lnTo>
                    <a:pt x="396434" y="39305"/>
                  </a:lnTo>
                  <a:cubicBezTo>
                    <a:pt x="396434" y="39305"/>
                    <a:pt x="396546" y="39472"/>
                    <a:pt x="396713" y="39639"/>
                  </a:cubicBezTo>
                  <a:cubicBezTo>
                    <a:pt x="398384" y="41255"/>
                    <a:pt x="406632" y="49503"/>
                    <a:pt x="417888" y="60871"/>
                  </a:cubicBezTo>
                  <a:cubicBezTo>
                    <a:pt x="417944" y="60927"/>
                    <a:pt x="417944" y="60982"/>
                    <a:pt x="418000" y="60982"/>
                  </a:cubicBezTo>
                  <a:cubicBezTo>
                    <a:pt x="424297" y="68672"/>
                    <a:pt x="429981" y="77143"/>
                    <a:pt x="434996" y="86226"/>
                  </a:cubicBezTo>
                  <a:cubicBezTo>
                    <a:pt x="453219" y="119160"/>
                    <a:pt x="463138" y="161066"/>
                    <a:pt x="464141" y="210105"/>
                  </a:cubicBezTo>
                  <a:cubicBezTo>
                    <a:pt x="464308" y="217851"/>
                    <a:pt x="464252" y="225764"/>
                    <a:pt x="463974" y="233900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9AB43AB-C70A-31C8-96C4-F6D8442BF089}"/>
                </a:ext>
              </a:extLst>
            </p:cNvPr>
            <p:cNvSpPr/>
            <p:nvPr/>
          </p:nvSpPr>
          <p:spPr>
            <a:xfrm>
              <a:off x="9141485" y="3383475"/>
              <a:ext cx="466908" cy="425138"/>
            </a:xfrm>
            <a:custGeom>
              <a:avLst/>
              <a:gdLst>
                <a:gd name="connsiteX0" fmla="*/ 581168 w 581168"/>
                <a:gd name="connsiteY0" fmla="*/ 279133 h 529175"/>
                <a:gd name="connsiteX1" fmla="*/ 564785 w 581168"/>
                <a:gd name="connsiteY1" fmla="*/ 303931 h 529175"/>
                <a:gd name="connsiteX2" fmla="*/ 396047 w 581168"/>
                <a:gd name="connsiteY2" fmla="*/ 472669 h 529175"/>
                <a:gd name="connsiteX3" fmla="*/ 371249 w 581168"/>
                <a:gd name="connsiteY3" fmla="*/ 487381 h 529175"/>
                <a:gd name="connsiteX4" fmla="*/ 311065 w 581168"/>
                <a:gd name="connsiteY4" fmla="*/ 513795 h 529175"/>
                <a:gd name="connsiteX5" fmla="*/ 220844 w 581168"/>
                <a:gd name="connsiteY5" fmla="*/ 529175 h 529175"/>
                <a:gd name="connsiteX6" fmla="*/ 114074 w 581168"/>
                <a:gd name="connsiteY6" fmla="*/ 499696 h 529175"/>
                <a:gd name="connsiteX7" fmla="*/ 4349 w 581168"/>
                <a:gd name="connsiteY7" fmla="*/ 302872 h 529175"/>
                <a:gd name="connsiteX8" fmla="*/ 4071 w 581168"/>
                <a:gd name="connsiteY8" fmla="*/ 301089 h 529175"/>
                <a:gd name="connsiteX9" fmla="*/ 950 w 581168"/>
                <a:gd name="connsiteY9" fmla="*/ 215550 h 529175"/>
                <a:gd name="connsiteX10" fmla="*/ 39512 w 581168"/>
                <a:gd name="connsiteY10" fmla="*/ 90724 h 529175"/>
                <a:gd name="connsiteX11" fmla="*/ 50992 w 581168"/>
                <a:gd name="connsiteY11" fmla="*/ 74842 h 529175"/>
                <a:gd name="connsiteX12" fmla="*/ 51048 w 581168"/>
                <a:gd name="connsiteY12" fmla="*/ 74842 h 529175"/>
                <a:gd name="connsiteX13" fmla="*/ 58515 w 581168"/>
                <a:gd name="connsiteY13" fmla="*/ 66037 h 529175"/>
                <a:gd name="connsiteX14" fmla="*/ 181669 w 581168"/>
                <a:gd name="connsiteY14" fmla="*/ 3624 h 529175"/>
                <a:gd name="connsiteX15" fmla="*/ 250881 w 581168"/>
                <a:gd name="connsiteY15" fmla="*/ 503 h 529175"/>
                <a:gd name="connsiteX16" fmla="*/ 421792 w 581168"/>
                <a:gd name="connsiteY16" fmla="*/ 30094 h 529175"/>
                <a:gd name="connsiteX17" fmla="*/ 500365 w 581168"/>
                <a:gd name="connsiteY17" fmla="*/ 60409 h 529175"/>
                <a:gd name="connsiteX18" fmla="*/ 546785 w 581168"/>
                <a:gd name="connsiteY18" fmla="*/ 86043 h 529175"/>
                <a:gd name="connsiteX19" fmla="*/ 534693 w 581168"/>
                <a:gd name="connsiteY19" fmla="*/ 101200 h 529175"/>
                <a:gd name="connsiteX20" fmla="*/ 522489 w 581168"/>
                <a:gd name="connsiteY20" fmla="*/ 143719 h 529175"/>
                <a:gd name="connsiteX21" fmla="*/ 522489 w 581168"/>
                <a:gd name="connsiteY21" fmla="*/ 201340 h 529175"/>
                <a:gd name="connsiteX22" fmla="*/ 526501 w 581168"/>
                <a:gd name="connsiteY22" fmla="*/ 226584 h 529175"/>
                <a:gd name="connsiteX23" fmla="*/ 355032 w 581168"/>
                <a:gd name="connsiteY23" fmla="*/ 278464 h 529175"/>
                <a:gd name="connsiteX24" fmla="*/ 178158 w 581168"/>
                <a:gd name="connsiteY24" fmla="*/ 357595 h 529175"/>
                <a:gd name="connsiteX25" fmla="*/ 130067 w 581168"/>
                <a:gd name="connsiteY25" fmla="*/ 450323 h 529175"/>
                <a:gd name="connsiteX26" fmla="*/ 210089 w 581168"/>
                <a:gd name="connsiteY26" fmla="*/ 487938 h 529175"/>
                <a:gd name="connsiteX27" fmla="*/ 250658 w 581168"/>
                <a:gd name="connsiteY27" fmla="*/ 483870 h 529175"/>
                <a:gd name="connsiteX28" fmla="*/ 531851 w 581168"/>
                <a:gd name="connsiteY28" fmla="*/ 300643 h 529175"/>
                <a:gd name="connsiteX29" fmla="*/ 561998 w 581168"/>
                <a:gd name="connsiteY29" fmla="*/ 273393 h 529175"/>
                <a:gd name="connsiteX30" fmla="*/ 581168 w 581168"/>
                <a:gd name="connsiteY30" fmla="*/ 279133 h 52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168" h="529175">
                  <a:moveTo>
                    <a:pt x="581168" y="279133"/>
                  </a:moveTo>
                  <a:cubicBezTo>
                    <a:pt x="577713" y="284706"/>
                    <a:pt x="572252" y="293287"/>
                    <a:pt x="564785" y="303931"/>
                  </a:cubicBezTo>
                  <a:cubicBezTo>
                    <a:pt x="535584" y="346060"/>
                    <a:pt x="476515" y="421011"/>
                    <a:pt x="396047" y="472669"/>
                  </a:cubicBezTo>
                  <a:lnTo>
                    <a:pt x="371249" y="487381"/>
                  </a:lnTo>
                  <a:cubicBezTo>
                    <a:pt x="352190" y="497857"/>
                    <a:pt x="332129" y="506885"/>
                    <a:pt x="311065" y="513795"/>
                  </a:cubicBezTo>
                  <a:cubicBezTo>
                    <a:pt x="279579" y="524048"/>
                    <a:pt x="249320" y="529175"/>
                    <a:pt x="220844" y="529175"/>
                  </a:cubicBezTo>
                  <a:cubicBezTo>
                    <a:pt x="181335" y="529175"/>
                    <a:pt x="145280" y="519312"/>
                    <a:pt x="114074" y="499696"/>
                  </a:cubicBezTo>
                  <a:cubicBezTo>
                    <a:pt x="55840" y="463140"/>
                    <a:pt x="16888" y="393371"/>
                    <a:pt x="4349" y="302872"/>
                  </a:cubicBezTo>
                  <a:cubicBezTo>
                    <a:pt x="4238" y="302315"/>
                    <a:pt x="4126" y="301702"/>
                    <a:pt x="4071" y="301089"/>
                  </a:cubicBezTo>
                  <a:cubicBezTo>
                    <a:pt x="58" y="270997"/>
                    <a:pt x="-1000" y="242354"/>
                    <a:pt x="950" y="215550"/>
                  </a:cubicBezTo>
                  <a:cubicBezTo>
                    <a:pt x="4405" y="166957"/>
                    <a:pt x="17445" y="124494"/>
                    <a:pt x="39512" y="90724"/>
                  </a:cubicBezTo>
                  <a:lnTo>
                    <a:pt x="50992" y="74842"/>
                  </a:lnTo>
                  <a:lnTo>
                    <a:pt x="51048" y="74842"/>
                  </a:lnTo>
                  <a:cubicBezTo>
                    <a:pt x="53500" y="71777"/>
                    <a:pt x="55952" y="68879"/>
                    <a:pt x="58515" y="66037"/>
                  </a:cubicBezTo>
                  <a:cubicBezTo>
                    <a:pt x="89443" y="32434"/>
                    <a:pt x="130736" y="11537"/>
                    <a:pt x="181669" y="3624"/>
                  </a:cubicBezTo>
                  <a:cubicBezTo>
                    <a:pt x="203068" y="281"/>
                    <a:pt x="226138" y="-723"/>
                    <a:pt x="250881" y="503"/>
                  </a:cubicBezTo>
                  <a:cubicBezTo>
                    <a:pt x="318699" y="3958"/>
                    <a:pt x="375985" y="15884"/>
                    <a:pt x="421792" y="30094"/>
                  </a:cubicBezTo>
                  <a:lnTo>
                    <a:pt x="500365" y="60409"/>
                  </a:lnTo>
                  <a:cubicBezTo>
                    <a:pt x="522823" y="71164"/>
                    <a:pt x="538371" y="80582"/>
                    <a:pt x="546785" y="86043"/>
                  </a:cubicBezTo>
                  <a:lnTo>
                    <a:pt x="534693" y="101200"/>
                  </a:lnTo>
                  <a:cubicBezTo>
                    <a:pt x="527002" y="113516"/>
                    <a:pt x="522489" y="128116"/>
                    <a:pt x="522489" y="143719"/>
                  </a:cubicBezTo>
                  <a:lnTo>
                    <a:pt x="522489" y="201340"/>
                  </a:lnTo>
                  <a:cubicBezTo>
                    <a:pt x="522489" y="210200"/>
                    <a:pt x="523938" y="218615"/>
                    <a:pt x="526501" y="226584"/>
                  </a:cubicBezTo>
                  <a:cubicBezTo>
                    <a:pt x="499920" y="233661"/>
                    <a:pt x="428702" y="253220"/>
                    <a:pt x="355032" y="278464"/>
                  </a:cubicBezTo>
                  <a:cubicBezTo>
                    <a:pt x="287103" y="301758"/>
                    <a:pt x="217166" y="329955"/>
                    <a:pt x="178158" y="357595"/>
                  </a:cubicBezTo>
                  <a:cubicBezTo>
                    <a:pt x="136030" y="387520"/>
                    <a:pt x="118030" y="422181"/>
                    <a:pt x="130067" y="450323"/>
                  </a:cubicBezTo>
                  <a:cubicBezTo>
                    <a:pt x="140432" y="474564"/>
                    <a:pt x="170245" y="487938"/>
                    <a:pt x="210089" y="487938"/>
                  </a:cubicBezTo>
                  <a:cubicBezTo>
                    <a:pt x="222683" y="487938"/>
                    <a:pt x="236336" y="486601"/>
                    <a:pt x="250658" y="483870"/>
                  </a:cubicBezTo>
                  <a:cubicBezTo>
                    <a:pt x="333578" y="467821"/>
                    <a:pt x="467153" y="357651"/>
                    <a:pt x="531851" y="300643"/>
                  </a:cubicBezTo>
                  <a:cubicBezTo>
                    <a:pt x="545169" y="288829"/>
                    <a:pt x="555590" y="279300"/>
                    <a:pt x="561998" y="273393"/>
                  </a:cubicBezTo>
                  <a:lnTo>
                    <a:pt x="581168" y="279133"/>
                  </a:ln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26A5185-8852-53AE-A82F-F46335AB68D5}"/>
                </a:ext>
              </a:extLst>
            </p:cNvPr>
            <p:cNvSpPr/>
            <p:nvPr/>
          </p:nvSpPr>
          <p:spPr>
            <a:xfrm>
              <a:off x="9243073" y="3565556"/>
              <a:ext cx="349962" cy="209970"/>
            </a:xfrm>
            <a:custGeom>
              <a:avLst/>
              <a:gdLst>
                <a:gd name="connsiteX0" fmla="*/ 435604 w 435603"/>
                <a:gd name="connsiteY0" fmla="*/ 46754 h 261354"/>
                <a:gd name="connsiteX1" fmla="*/ 405400 w 435603"/>
                <a:gd name="connsiteY1" fmla="*/ 74004 h 261354"/>
                <a:gd name="connsiteX2" fmla="*/ 124263 w 435603"/>
                <a:gd name="connsiteY2" fmla="*/ 257287 h 261354"/>
                <a:gd name="connsiteX3" fmla="*/ 83695 w 435603"/>
                <a:gd name="connsiteY3" fmla="*/ 261355 h 261354"/>
                <a:gd name="connsiteX4" fmla="*/ 3672 w 435603"/>
                <a:gd name="connsiteY4" fmla="*/ 223740 h 261354"/>
                <a:gd name="connsiteX5" fmla="*/ 51764 w 435603"/>
                <a:gd name="connsiteY5" fmla="*/ 131012 h 261354"/>
                <a:gd name="connsiteX6" fmla="*/ 228582 w 435603"/>
                <a:gd name="connsiteY6" fmla="*/ 51881 h 261354"/>
                <a:gd name="connsiteX7" fmla="*/ 400106 w 435603"/>
                <a:gd name="connsiteY7" fmla="*/ 0 h 261354"/>
                <a:gd name="connsiteX8" fmla="*/ 408465 w 435603"/>
                <a:gd name="connsiteY8" fmla="*/ 17665 h 261354"/>
                <a:gd name="connsiteX9" fmla="*/ 421505 w 435603"/>
                <a:gd name="connsiteY9" fmla="*/ 33547 h 261354"/>
                <a:gd name="connsiteX10" fmla="*/ 421505 w 435603"/>
                <a:gd name="connsiteY10" fmla="*/ 33547 h 261354"/>
                <a:gd name="connsiteX11" fmla="*/ 435604 w 435603"/>
                <a:gd name="connsiteY11" fmla="*/ 46754 h 26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5603" h="261354">
                  <a:moveTo>
                    <a:pt x="435604" y="46754"/>
                  </a:moveTo>
                  <a:cubicBezTo>
                    <a:pt x="429140" y="52661"/>
                    <a:pt x="418775" y="62190"/>
                    <a:pt x="405400" y="74004"/>
                  </a:cubicBezTo>
                  <a:cubicBezTo>
                    <a:pt x="340703" y="131012"/>
                    <a:pt x="207128" y="241238"/>
                    <a:pt x="124263" y="257287"/>
                  </a:cubicBezTo>
                  <a:cubicBezTo>
                    <a:pt x="109886" y="260017"/>
                    <a:pt x="96289" y="261355"/>
                    <a:pt x="83695" y="261355"/>
                  </a:cubicBezTo>
                  <a:cubicBezTo>
                    <a:pt x="43851" y="261355"/>
                    <a:pt x="14037" y="247980"/>
                    <a:pt x="3672" y="223740"/>
                  </a:cubicBezTo>
                  <a:cubicBezTo>
                    <a:pt x="-8365" y="195598"/>
                    <a:pt x="9579" y="160936"/>
                    <a:pt x="51764" y="131012"/>
                  </a:cubicBezTo>
                  <a:cubicBezTo>
                    <a:pt x="90772" y="103372"/>
                    <a:pt x="160652" y="75175"/>
                    <a:pt x="228582" y="51881"/>
                  </a:cubicBezTo>
                  <a:cubicBezTo>
                    <a:pt x="302252" y="26637"/>
                    <a:pt x="373469" y="7077"/>
                    <a:pt x="400106" y="0"/>
                  </a:cubicBezTo>
                  <a:lnTo>
                    <a:pt x="408465" y="17665"/>
                  </a:lnTo>
                  <a:cubicBezTo>
                    <a:pt x="412087" y="23517"/>
                    <a:pt x="416490" y="28866"/>
                    <a:pt x="421505" y="33547"/>
                  </a:cubicBezTo>
                  <a:lnTo>
                    <a:pt x="421505" y="33547"/>
                  </a:lnTo>
                  <a:cubicBezTo>
                    <a:pt x="421505" y="33547"/>
                    <a:pt x="435604" y="46754"/>
                    <a:pt x="435604" y="46754"/>
                  </a:cubicBez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CE11F9F-500B-161B-8415-B205EFFF01B2}"/>
                </a:ext>
              </a:extLst>
            </p:cNvPr>
            <p:cNvSpPr/>
            <p:nvPr/>
          </p:nvSpPr>
          <p:spPr>
            <a:xfrm>
              <a:off x="9909426" y="3106306"/>
              <a:ext cx="502143" cy="306585"/>
            </a:xfrm>
            <a:custGeom>
              <a:avLst/>
              <a:gdLst>
                <a:gd name="connsiteX0" fmla="*/ 623517 w 625025"/>
                <a:gd name="connsiteY0" fmla="*/ 32154 h 381611"/>
                <a:gd name="connsiteX1" fmla="*/ 531569 w 625025"/>
                <a:gd name="connsiteY1" fmla="*/ 135080 h 381611"/>
                <a:gd name="connsiteX2" fmla="*/ 259627 w 625025"/>
                <a:gd name="connsiteY2" fmla="*/ 334467 h 381611"/>
                <a:gd name="connsiteX3" fmla="*/ 239566 w 625025"/>
                <a:gd name="connsiteY3" fmla="*/ 346559 h 381611"/>
                <a:gd name="connsiteX4" fmla="*/ 145612 w 625025"/>
                <a:gd name="connsiteY4" fmla="*/ 381611 h 381611"/>
                <a:gd name="connsiteX5" fmla="*/ 123043 w 625025"/>
                <a:gd name="connsiteY5" fmla="*/ 366231 h 381611"/>
                <a:gd name="connsiteX6" fmla="*/ 118027 w 625025"/>
                <a:gd name="connsiteY6" fmla="*/ 363556 h 381611"/>
                <a:gd name="connsiteX7" fmla="*/ 0 w 625025"/>
                <a:gd name="connsiteY7" fmla="*/ 342993 h 381611"/>
                <a:gd name="connsiteX8" fmla="*/ 59459 w 625025"/>
                <a:gd name="connsiteY8" fmla="*/ 318529 h 381611"/>
                <a:gd name="connsiteX9" fmla="*/ 243968 w 625025"/>
                <a:gd name="connsiteY9" fmla="*/ 222514 h 381611"/>
                <a:gd name="connsiteX10" fmla="*/ 430371 w 625025"/>
                <a:gd name="connsiteY10" fmla="*/ 63360 h 381611"/>
                <a:gd name="connsiteX11" fmla="*/ 464531 w 625025"/>
                <a:gd name="connsiteY11" fmla="*/ 18111 h 381611"/>
                <a:gd name="connsiteX12" fmla="*/ 474339 w 625025"/>
                <a:gd name="connsiteY12" fmla="*/ 0 h 381611"/>
                <a:gd name="connsiteX13" fmla="*/ 524102 w 625025"/>
                <a:gd name="connsiteY13" fmla="*/ 6074 h 381611"/>
                <a:gd name="connsiteX14" fmla="*/ 601060 w 625025"/>
                <a:gd name="connsiteY14" fmla="*/ 15603 h 381611"/>
                <a:gd name="connsiteX15" fmla="*/ 616607 w 625025"/>
                <a:gd name="connsiteY15" fmla="*/ 17498 h 381611"/>
                <a:gd name="connsiteX16" fmla="*/ 624074 w 625025"/>
                <a:gd name="connsiteY16" fmla="*/ 22959 h 381611"/>
                <a:gd name="connsiteX17" fmla="*/ 623517 w 625025"/>
                <a:gd name="connsiteY17" fmla="*/ 32154 h 38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25025" h="381611">
                  <a:moveTo>
                    <a:pt x="623517" y="32154"/>
                  </a:moveTo>
                  <a:cubicBezTo>
                    <a:pt x="602843" y="65088"/>
                    <a:pt x="569797" y="100418"/>
                    <a:pt x="531569" y="135080"/>
                  </a:cubicBezTo>
                  <a:cubicBezTo>
                    <a:pt x="434718" y="222959"/>
                    <a:pt x="304709" y="306437"/>
                    <a:pt x="259627" y="334467"/>
                  </a:cubicBezTo>
                  <a:lnTo>
                    <a:pt x="239566" y="346559"/>
                  </a:lnTo>
                  <a:cubicBezTo>
                    <a:pt x="227696" y="353135"/>
                    <a:pt x="191697" y="371692"/>
                    <a:pt x="145612" y="381611"/>
                  </a:cubicBezTo>
                  <a:lnTo>
                    <a:pt x="123043" y="366231"/>
                  </a:lnTo>
                  <a:cubicBezTo>
                    <a:pt x="121371" y="365283"/>
                    <a:pt x="119699" y="364392"/>
                    <a:pt x="118027" y="363556"/>
                  </a:cubicBezTo>
                  <a:cubicBezTo>
                    <a:pt x="85985" y="346894"/>
                    <a:pt x="46475" y="339984"/>
                    <a:pt x="0" y="342993"/>
                  </a:cubicBezTo>
                  <a:cubicBezTo>
                    <a:pt x="18612" y="335693"/>
                    <a:pt x="38618" y="327557"/>
                    <a:pt x="59459" y="318529"/>
                  </a:cubicBezTo>
                  <a:cubicBezTo>
                    <a:pt x="118585" y="292951"/>
                    <a:pt x="184397" y="260630"/>
                    <a:pt x="243968" y="222514"/>
                  </a:cubicBezTo>
                  <a:cubicBezTo>
                    <a:pt x="336529" y="163221"/>
                    <a:pt x="396100" y="103762"/>
                    <a:pt x="430371" y="63360"/>
                  </a:cubicBezTo>
                  <a:cubicBezTo>
                    <a:pt x="448371" y="42017"/>
                    <a:pt x="459404" y="26080"/>
                    <a:pt x="464531" y="18111"/>
                  </a:cubicBezTo>
                  <a:lnTo>
                    <a:pt x="474339" y="0"/>
                  </a:lnTo>
                  <a:lnTo>
                    <a:pt x="524102" y="6074"/>
                  </a:lnTo>
                  <a:lnTo>
                    <a:pt x="601060" y="15603"/>
                  </a:lnTo>
                  <a:lnTo>
                    <a:pt x="616607" y="17498"/>
                  </a:lnTo>
                  <a:cubicBezTo>
                    <a:pt x="619895" y="17888"/>
                    <a:pt x="622681" y="19950"/>
                    <a:pt x="624074" y="22959"/>
                  </a:cubicBezTo>
                  <a:cubicBezTo>
                    <a:pt x="625523" y="25857"/>
                    <a:pt x="625300" y="29368"/>
                    <a:pt x="623517" y="32154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9486D19-17B5-2B10-287A-1BEFFAA8A63E}"/>
                </a:ext>
              </a:extLst>
            </p:cNvPr>
            <p:cNvSpPr/>
            <p:nvPr/>
          </p:nvSpPr>
          <p:spPr>
            <a:xfrm>
              <a:off x="9420314" y="3802308"/>
              <a:ext cx="391230" cy="252762"/>
            </a:xfrm>
            <a:custGeom>
              <a:avLst/>
              <a:gdLst>
                <a:gd name="connsiteX0" fmla="*/ 439009 w 486970"/>
                <a:gd name="connsiteY0" fmla="*/ 291603 h 314617"/>
                <a:gd name="connsiteX1" fmla="*/ 406576 w 486970"/>
                <a:gd name="connsiteY1" fmla="*/ 313614 h 314617"/>
                <a:gd name="connsiteX2" fmla="*/ 396267 w 486970"/>
                <a:gd name="connsiteY2" fmla="*/ 314617 h 314617"/>
                <a:gd name="connsiteX3" fmla="*/ 368070 w 486970"/>
                <a:gd name="connsiteY3" fmla="*/ 306091 h 314617"/>
                <a:gd name="connsiteX4" fmla="*/ 346169 w 486970"/>
                <a:gd name="connsiteY4" fmla="*/ 273659 h 314617"/>
                <a:gd name="connsiteX5" fmla="*/ 353637 w 486970"/>
                <a:gd name="connsiteY5" fmla="*/ 235152 h 314617"/>
                <a:gd name="connsiteX6" fmla="*/ 382558 w 486970"/>
                <a:gd name="connsiteY6" fmla="*/ 143706 h 314617"/>
                <a:gd name="connsiteX7" fmla="*/ 314851 w 486970"/>
                <a:gd name="connsiteY7" fmla="*/ 102190 h 314617"/>
                <a:gd name="connsiteX8" fmla="*/ 282865 w 486970"/>
                <a:gd name="connsiteY8" fmla="*/ 122976 h 314617"/>
                <a:gd name="connsiteX9" fmla="*/ 278462 w 486970"/>
                <a:gd name="connsiteY9" fmla="*/ 125930 h 314617"/>
                <a:gd name="connsiteX10" fmla="*/ 263806 w 486970"/>
                <a:gd name="connsiteY10" fmla="*/ 135682 h 314617"/>
                <a:gd name="connsiteX11" fmla="*/ 253497 w 486970"/>
                <a:gd name="connsiteY11" fmla="*/ 142592 h 314617"/>
                <a:gd name="connsiteX12" fmla="*/ 228253 w 486970"/>
                <a:gd name="connsiteY12" fmla="*/ 159588 h 314617"/>
                <a:gd name="connsiteX13" fmla="*/ 216607 w 486970"/>
                <a:gd name="connsiteY13" fmla="*/ 167501 h 314617"/>
                <a:gd name="connsiteX14" fmla="*/ 213486 w 486970"/>
                <a:gd name="connsiteY14" fmla="*/ 169618 h 314617"/>
                <a:gd name="connsiteX15" fmla="*/ 204291 w 486970"/>
                <a:gd name="connsiteY15" fmla="*/ 175915 h 314617"/>
                <a:gd name="connsiteX16" fmla="*/ 158150 w 486970"/>
                <a:gd name="connsiteY16" fmla="*/ 207289 h 314617"/>
                <a:gd name="connsiteX17" fmla="*/ 156422 w 486970"/>
                <a:gd name="connsiteY17" fmla="*/ 208460 h 314617"/>
                <a:gd name="connsiteX18" fmla="*/ 143160 w 486970"/>
                <a:gd name="connsiteY18" fmla="*/ 217487 h 314617"/>
                <a:gd name="connsiteX19" fmla="*/ 89607 w 486970"/>
                <a:gd name="connsiteY19" fmla="*/ 254099 h 314617"/>
                <a:gd name="connsiteX20" fmla="*/ 67985 w 486970"/>
                <a:gd name="connsiteY20" fmla="*/ 268922 h 314617"/>
                <a:gd name="connsiteX21" fmla="*/ 54667 w 486970"/>
                <a:gd name="connsiteY21" fmla="*/ 278061 h 314617"/>
                <a:gd name="connsiteX22" fmla="*/ 54611 w 486970"/>
                <a:gd name="connsiteY22" fmla="*/ 278117 h 314617"/>
                <a:gd name="connsiteX23" fmla="*/ 49317 w 486970"/>
                <a:gd name="connsiteY23" fmla="*/ 258501 h 314617"/>
                <a:gd name="connsiteX24" fmla="*/ 47924 w 486970"/>
                <a:gd name="connsiteY24" fmla="*/ 254768 h 314617"/>
                <a:gd name="connsiteX25" fmla="*/ 47534 w 486970"/>
                <a:gd name="connsiteY25" fmla="*/ 253820 h 314617"/>
                <a:gd name="connsiteX26" fmla="*/ 44971 w 486970"/>
                <a:gd name="connsiteY26" fmla="*/ 248192 h 314617"/>
                <a:gd name="connsiteX27" fmla="*/ 44859 w 486970"/>
                <a:gd name="connsiteY27" fmla="*/ 247969 h 314617"/>
                <a:gd name="connsiteX28" fmla="*/ 44302 w 486970"/>
                <a:gd name="connsiteY28" fmla="*/ 246854 h 314617"/>
                <a:gd name="connsiteX29" fmla="*/ 43299 w 486970"/>
                <a:gd name="connsiteY29" fmla="*/ 244904 h 314617"/>
                <a:gd name="connsiteX30" fmla="*/ 42407 w 486970"/>
                <a:gd name="connsiteY30" fmla="*/ 243177 h 314617"/>
                <a:gd name="connsiteX31" fmla="*/ 41181 w 486970"/>
                <a:gd name="connsiteY31" fmla="*/ 241115 h 314617"/>
                <a:gd name="connsiteX32" fmla="*/ 37949 w 486970"/>
                <a:gd name="connsiteY32" fmla="*/ 235654 h 314617"/>
                <a:gd name="connsiteX33" fmla="*/ 35776 w 486970"/>
                <a:gd name="connsiteY33" fmla="*/ 232366 h 314617"/>
                <a:gd name="connsiteX34" fmla="*/ 31596 w 486970"/>
                <a:gd name="connsiteY34" fmla="*/ 226459 h 314617"/>
                <a:gd name="connsiteX35" fmla="*/ 29702 w 486970"/>
                <a:gd name="connsiteY35" fmla="*/ 223840 h 314617"/>
                <a:gd name="connsiteX36" fmla="*/ 22903 w 486970"/>
                <a:gd name="connsiteY36" fmla="*/ 215314 h 314617"/>
                <a:gd name="connsiteX37" fmla="*/ 21622 w 486970"/>
                <a:gd name="connsiteY37" fmla="*/ 213865 h 314617"/>
                <a:gd name="connsiteX38" fmla="*/ 14823 w 486970"/>
                <a:gd name="connsiteY38" fmla="*/ 206286 h 314617"/>
                <a:gd name="connsiteX39" fmla="*/ 13931 w 486970"/>
                <a:gd name="connsiteY39" fmla="*/ 205283 h 314617"/>
                <a:gd name="connsiteX40" fmla="*/ 0 w 486970"/>
                <a:gd name="connsiteY40" fmla="*/ 191574 h 314617"/>
                <a:gd name="connsiteX41" fmla="*/ 22235 w 486970"/>
                <a:gd name="connsiteY41" fmla="*/ 176361 h 314617"/>
                <a:gd name="connsiteX42" fmla="*/ 56729 w 486970"/>
                <a:gd name="connsiteY42" fmla="*/ 152734 h 314617"/>
                <a:gd name="connsiteX43" fmla="*/ 76289 w 486970"/>
                <a:gd name="connsiteY43" fmla="*/ 139415 h 314617"/>
                <a:gd name="connsiteX44" fmla="*/ 91725 w 486970"/>
                <a:gd name="connsiteY44" fmla="*/ 128827 h 314617"/>
                <a:gd name="connsiteX45" fmla="*/ 102257 w 486970"/>
                <a:gd name="connsiteY45" fmla="*/ 121694 h 314617"/>
                <a:gd name="connsiteX46" fmla="*/ 109334 w 486970"/>
                <a:gd name="connsiteY46" fmla="*/ 116902 h 314617"/>
                <a:gd name="connsiteX47" fmla="*/ 156980 w 486970"/>
                <a:gd name="connsiteY47" fmla="*/ 84525 h 314617"/>
                <a:gd name="connsiteX48" fmla="*/ 163500 w 486970"/>
                <a:gd name="connsiteY48" fmla="*/ 80123 h 314617"/>
                <a:gd name="connsiteX49" fmla="*/ 179939 w 486970"/>
                <a:gd name="connsiteY49" fmla="*/ 68977 h 314617"/>
                <a:gd name="connsiteX50" fmla="*/ 188242 w 486970"/>
                <a:gd name="connsiteY50" fmla="*/ 63405 h 314617"/>
                <a:gd name="connsiteX51" fmla="*/ 230315 w 486970"/>
                <a:gd name="connsiteY51" fmla="*/ 35263 h 314617"/>
                <a:gd name="connsiteX52" fmla="*/ 234662 w 486970"/>
                <a:gd name="connsiteY52" fmla="*/ 32365 h 314617"/>
                <a:gd name="connsiteX53" fmla="*/ 240513 w 486970"/>
                <a:gd name="connsiteY53" fmla="*/ 28465 h 314617"/>
                <a:gd name="connsiteX54" fmla="*/ 243912 w 486970"/>
                <a:gd name="connsiteY54" fmla="*/ 26236 h 314617"/>
                <a:gd name="connsiteX55" fmla="*/ 252828 w 486970"/>
                <a:gd name="connsiteY55" fmla="*/ 20496 h 314617"/>
                <a:gd name="connsiteX56" fmla="*/ 255057 w 486970"/>
                <a:gd name="connsiteY56" fmla="*/ 19103 h 314617"/>
                <a:gd name="connsiteX57" fmla="*/ 258791 w 486970"/>
                <a:gd name="connsiteY57" fmla="*/ 16707 h 314617"/>
                <a:gd name="connsiteX58" fmla="*/ 261243 w 486970"/>
                <a:gd name="connsiteY58" fmla="*/ 15258 h 314617"/>
                <a:gd name="connsiteX59" fmla="*/ 265144 w 486970"/>
                <a:gd name="connsiteY59" fmla="*/ 12861 h 314617"/>
                <a:gd name="connsiteX60" fmla="*/ 292227 w 486970"/>
                <a:gd name="connsiteY60" fmla="*/ 2329 h 314617"/>
                <a:gd name="connsiteX61" fmla="*/ 292672 w 486970"/>
                <a:gd name="connsiteY61" fmla="*/ 2218 h 314617"/>
                <a:gd name="connsiteX62" fmla="*/ 308331 w 486970"/>
                <a:gd name="connsiteY62" fmla="*/ 156 h 314617"/>
                <a:gd name="connsiteX63" fmla="*/ 464810 w 486970"/>
                <a:gd name="connsiteY63" fmla="*/ 82352 h 314617"/>
                <a:gd name="connsiteX64" fmla="*/ 439343 w 486970"/>
                <a:gd name="connsiteY64" fmla="*/ 291714 h 31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86970" h="314617">
                  <a:moveTo>
                    <a:pt x="439009" y="291603"/>
                  </a:moveTo>
                  <a:cubicBezTo>
                    <a:pt x="431486" y="303026"/>
                    <a:pt x="419950" y="310828"/>
                    <a:pt x="406576" y="313614"/>
                  </a:cubicBezTo>
                  <a:cubicBezTo>
                    <a:pt x="403121" y="314283"/>
                    <a:pt x="399666" y="314617"/>
                    <a:pt x="396267" y="314617"/>
                  </a:cubicBezTo>
                  <a:cubicBezTo>
                    <a:pt x="386236" y="314617"/>
                    <a:pt x="376596" y="311720"/>
                    <a:pt x="368070" y="306091"/>
                  </a:cubicBezTo>
                  <a:cubicBezTo>
                    <a:pt x="356701" y="298568"/>
                    <a:pt x="348844" y="287033"/>
                    <a:pt x="346169" y="273659"/>
                  </a:cubicBezTo>
                  <a:cubicBezTo>
                    <a:pt x="343439" y="260229"/>
                    <a:pt x="346113" y="246576"/>
                    <a:pt x="353637" y="235152"/>
                  </a:cubicBezTo>
                  <a:cubicBezTo>
                    <a:pt x="375704" y="201438"/>
                    <a:pt x="390583" y="154405"/>
                    <a:pt x="382558" y="143706"/>
                  </a:cubicBezTo>
                  <a:cubicBezTo>
                    <a:pt x="366453" y="122196"/>
                    <a:pt x="325049" y="101354"/>
                    <a:pt x="314851" y="102190"/>
                  </a:cubicBezTo>
                  <a:cubicBezTo>
                    <a:pt x="309446" y="105478"/>
                    <a:pt x="298579" y="112499"/>
                    <a:pt x="282865" y="122976"/>
                  </a:cubicBezTo>
                  <a:cubicBezTo>
                    <a:pt x="281471" y="123923"/>
                    <a:pt x="279967" y="124871"/>
                    <a:pt x="278462" y="125930"/>
                  </a:cubicBezTo>
                  <a:cubicBezTo>
                    <a:pt x="273949" y="128939"/>
                    <a:pt x="269100" y="132227"/>
                    <a:pt x="263806" y="135682"/>
                  </a:cubicBezTo>
                  <a:cubicBezTo>
                    <a:pt x="260463" y="137910"/>
                    <a:pt x="257064" y="140195"/>
                    <a:pt x="253497" y="142592"/>
                  </a:cubicBezTo>
                  <a:cubicBezTo>
                    <a:pt x="245695" y="147774"/>
                    <a:pt x="237281" y="153514"/>
                    <a:pt x="228253" y="159588"/>
                  </a:cubicBezTo>
                  <a:cubicBezTo>
                    <a:pt x="224464" y="162151"/>
                    <a:pt x="220619" y="164770"/>
                    <a:pt x="216607" y="167501"/>
                  </a:cubicBezTo>
                  <a:cubicBezTo>
                    <a:pt x="215604" y="168170"/>
                    <a:pt x="214489" y="168838"/>
                    <a:pt x="213486" y="169618"/>
                  </a:cubicBezTo>
                  <a:cubicBezTo>
                    <a:pt x="210477" y="171624"/>
                    <a:pt x="207356" y="173742"/>
                    <a:pt x="204291" y="175915"/>
                  </a:cubicBezTo>
                  <a:cubicBezTo>
                    <a:pt x="190025" y="185501"/>
                    <a:pt x="174701" y="196032"/>
                    <a:pt x="158150" y="207289"/>
                  </a:cubicBezTo>
                  <a:cubicBezTo>
                    <a:pt x="157593" y="207679"/>
                    <a:pt x="157036" y="208069"/>
                    <a:pt x="156422" y="208460"/>
                  </a:cubicBezTo>
                  <a:cubicBezTo>
                    <a:pt x="152076" y="211413"/>
                    <a:pt x="147674" y="214478"/>
                    <a:pt x="143160" y="217487"/>
                  </a:cubicBezTo>
                  <a:cubicBezTo>
                    <a:pt x="126331" y="228967"/>
                    <a:pt x="108387" y="241226"/>
                    <a:pt x="89607" y="254099"/>
                  </a:cubicBezTo>
                  <a:cubicBezTo>
                    <a:pt x="82530" y="258947"/>
                    <a:pt x="75286" y="263851"/>
                    <a:pt x="67985" y="268922"/>
                  </a:cubicBezTo>
                  <a:cubicBezTo>
                    <a:pt x="63583" y="271987"/>
                    <a:pt x="59125" y="275052"/>
                    <a:pt x="54667" y="278061"/>
                  </a:cubicBezTo>
                  <a:cubicBezTo>
                    <a:pt x="54667" y="278117"/>
                    <a:pt x="54611" y="278117"/>
                    <a:pt x="54611" y="278117"/>
                  </a:cubicBezTo>
                  <a:lnTo>
                    <a:pt x="49317" y="258501"/>
                  </a:lnTo>
                  <a:cubicBezTo>
                    <a:pt x="48872" y="257220"/>
                    <a:pt x="48370" y="255938"/>
                    <a:pt x="47924" y="254768"/>
                  </a:cubicBezTo>
                  <a:cubicBezTo>
                    <a:pt x="47757" y="254433"/>
                    <a:pt x="47701" y="254155"/>
                    <a:pt x="47534" y="253820"/>
                  </a:cubicBezTo>
                  <a:cubicBezTo>
                    <a:pt x="46754" y="251981"/>
                    <a:pt x="45918" y="250031"/>
                    <a:pt x="44971" y="248192"/>
                  </a:cubicBezTo>
                  <a:cubicBezTo>
                    <a:pt x="44915" y="248081"/>
                    <a:pt x="44915" y="248025"/>
                    <a:pt x="44859" y="247969"/>
                  </a:cubicBezTo>
                  <a:cubicBezTo>
                    <a:pt x="44692" y="247579"/>
                    <a:pt x="44469" y="247245"/>
                    <a:pt x="44302" y="246854"/>
                  </a:cubicBezTo>
                  <a:cubicBezTo>
                    <a:pt x="43968" y="246186"/>
                    <a:pt x="43633" y="245517"/>
                    <a:pt x="43299" y="244904"/>
                  </a:cubicBezTo>
                  <a:cubicBezTo>
                    <a:pt x="42965" y="244291"/>
                    <a:pt x="42686" y="243734"/>
                    <a:pt x="42407" y="243177"/>
                  </a:cubicBezTo>
                  <a:cubicBezTo>
                    <a:pt x="42017" y="242508"/>
                    <a:pt x="41571" y="241839"/>
                    <a:pt x="41181" y="241115"/>
                  </a:cubicBezTo>
                  <a:cubicBezTo>
                    <a:pt x="40178" y="239276"/>
                    <a:pt x="39064" y="237437"/>
                    <a:pt x="37949" y="235654"/>
                  </a:cubicBezTo>
                  <a:cubicBezTo>
                    <a:pt x="37225" y="234595"/>
                    <a:pt x="36556" y="233425"/>
                    <a:pt x="35776" y="232366"/>
                  </a:cubicBezTo>
                  <a:cubicBezTo>
                    <a:pt x="34439" y="230304"/>
                    <a:pt x="33045" y="228409"/>
                    <a:pt x="31596" y="226459"/>
                  </a:cubicBezTo>
                  <a:cubicBezTo>
                    <a:pt x="30984" y="225623"/>
                    <a:pt x="30371" y="224731"/>
                    <a:pt x="29702" y="223840"/>
                  </a:cubicBezTo>
                  <a:cubicBezTo>
                    <a:pt x="27529" y="220886"/>
                    <a:pt x="25244" y="218100"/>
                    <a:pt x="22903" y="215314"/>
                  </a:cubicBezTo>
                  <a:cubicBezTo>
                    <a:pt x="22513" y="214868"/>
                    <a:pt x="22067" y="214367"/>
                    <a:pt x="21622" y="213865"/>
                  </a:cubicBezTo>
                  <a:cubicBezTo>
                    <a:pt x="19393" y="211246"/>
                    <a:pt x="17164" y="208794"/>
                    <a:pt x="14823" y="206286"/>
                  </a:cubicBezTo>
                  <a:cubicBezTo>
                    <a:pt x="14489" y="205952"/>
                    <a:pt x="14210" y="205617"/>
                    <a:pt x="13931" y="205283"/>
                  </a:cubicBezTo>
                  <a:lnTo>
                    <a:pt x="0" y="191574"/>
                  </a:lnTo>
                  <a:cubicBezTo>
                    <a:pt x="7244" y="186615"/>
                    <a:pt x="14712" y="181488"/>
                    <a:pt x="22235" y="176361"/>
                  </a:cubicBezTo>
                  <a:cubicBezTo>
                    <a:pt x="33547" y="168615"/>
                    <a:pt x="45082" y="160702"/>
                    <a:pt x="56729" y="152734"/>
                  </a:cubicBezTo>
                  <a:cubicBezTo>
                    <a:pt x="63249" y="148331"/>
                    <a:pt x="69769" y="143873"/>
                    <a:pt x="76289" y="139415"/>
                  </a:cubicBezTo>
                  <a:cubicBezTo>
                    <a:pt x="81415" y="135904"/>
                    <a:pt x="86598" y="132338"/>
                    <a:pt x="91725" y="128827"/>
                  </a:cubicBezTo>
                  <a:lnTo>
                    <a:pt x="102257" y="121694"/>
                  </a:lnTo>
                  <a:cubicBezTo>
                    <a:pt x="104653" y="120134"/>
                    <a:pt x="106938" y="118462"/>
                    <a:pt x="109334" y="116902"/>
                  </a:cubicBezTo>
                  <a:cubicBezTo>
                    <a:pt x="125718" y="105701"/>
                    <a:pt x="141767" y="94779"/>
                    <a:pt x="156980" y="84525"/>
                  </a:cubicBezTo>
                  <a:cubicBezTo>
                    <a:pt x="159209" y="83076"/>
                    <a:pt x="161326" y="81572"/>
                    <a:pt x="163500" y="80123"/>
                  </a:cubicBezTo>
                  <a:cubicBezTo>
                    <a:pt x="169072" y="76278"/>
                    <a:pt x="174645" y="72600"/>
                    <a:pt x="179939" y="68977"/>
                  </a:cubicBezTo>
                  <a:cubicBezTo>
                    <a:pt x="182781" y="67083"/>
                    <a:pt x="185511" y="65188"/>
                    <a:pt x="188242" y="63405"/>
                  </a:cubicBezTo>
                  <a:cubicBezTo>
                    <a:pt x="204012" y="52761"/>
                    <a:pt x="218334" y="43176"/>
                    <a:pt x="230315" y="35263"/>
                  </a:cubicBezTo>
                  <a:cubicBezTo>
                    <a:pt x="231764" y="34316"/>
                    <a:pt x="233269" y="33369"/>
                    <a:pt x="234662" y="32365"/>
                  </a:cubicBezTo>
                  <a:cubicBezTo>
                    <a:pt x="236779" y="31028"/>
                    <a:pt x="238674" y="29691"/>
                    <a:pt x="240513" y="28465"/>
                  </a:cubicBezTo>
                  <a:cubicBezTo>
                    <a:pt x="241683" y="27740"/>
                    <a:pt x="242853" y="27016"/>
                    <a:pt x="243912" y="26236"/>
                  </a:cubicBezTo>
                  <a:cubicBezTo>
                    <a:pt x="247144" y="24118"/>
                    <a:pt x="250153" y="22223"/>
                    <a:pt x="252828" y="20496"/>
                  </a:cubicBezTo>
                  <a:cubicBezTo>
                    <a:pt x="253553" y="20050"/>
                    <a:pt x="254333" y="19549"/>
                    <a:pt x="255057" y="19103"/>
                  </a:cubicBezTo>
                  <a:cubicBezTo>
                    <a:pt x="256339" y="18267"/>
                    <a:pt x="257677" y="17487"/>
                    <a:pt x="258791" y="16707"/>
                  </a:cubicBezTo>
                  <a:cubicBezTo>
                    <a:pt x="259627" y="16205"/>
                    <a:pt x="260407" y="15704"/>
                    <a:pt x="261243" y="15258"/>
                  </a:cubicBezTo>
                  <a:cubicBezTo>
                    <a:pt x="262748" y="14310"/>
                    <a:pt x="264085" y="13530"/>
                    <a:pt x="265144" y="12861"/>
                  </a:cubicBezTo>
                  <a:cubicBezTo>
                    <a:pt x="273837" y="7791"/>
                    <a:pt x="282920" y="4336"/>
                    <a:pt x="292227" y="2329"/>
                  </a:cubicBezTo>
                  <a:cubicBezTo>
                    <a:pt x="292394" y="2274"/>
                    <a:pt x="292505" y="2274"/>
                    <a:pt x="292672" y="2218"/>
                  </a:cubicBezTo>
                  <a:cubicBezTo>
                    <a:pt x="297855" y="1103"/>
                    <a:pt x="303093" y="490"/>
                    <a:pt x="308331" y="156"/>
                  </a:cubicBezTo>
                  <a:cubicBezTo>
                    <a:pt x="372639" y="-3299"/>
                    <a:pt x="441628" y="51424"/>
                    <a:pt x="464810" y="82352"/>
                  </a:cubicBezTo>
                  <a:cubicBezTo>
                    <a:pt x="523433" y="160535"/>
                    <a:pt x="448203" y="278507"/>
                    <a:pt x="439343" y="291714"/>
                  </a:cubicBez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24DB27E-3D70-ABD8-F51A-40ADE149DD3D}"/>
                </a:ext>
              </a:extLst>
            </p:cNvPr>
            <p:cNvSpPr/>
            <p:nvPr/>
          </p:nvSpPr>
          <p:spPr>
            <a:xfrm>
              <a:off x="8853661" y="3989976"/>
              <a:ext cx="443148" cy="449848"/>
            </a:xfrm>
            <a:custGeom>
              <a:avLst/>
              <a:gdLst>
                <a:gd name="connsiteX0" fmla="*/ 544108 w 551593"/>
                <a:gd name="connsiteY0" fmla="*/ 352355 h 559933"/>
                <a:gd name="connsiteX1" fmla="*/ 493787 w 551593"/>
                <a:gd name="connsiteY1" fmla="*/ 400000 h 559933"/>
                <a:gd name="connsiteX2" fmla="*/ 454055 w 551593"/>
                <a:gd name="connsiteY2" fmla="*/ 480524 h 559933"/>
                <a:gd name="connsiteX3" fmla="*/ 352411 w 551593"/>
                <a:gd name="connsiteY3" fmla="*/ 507106 h 559933"/>
                <a:gd name="connsiteX4" fmla="*/ 287769 w 551593"/>
                <a:gd name="connsiteY4" fmla="*/ 556033 h 559933"/>
                <a:gd name="connsiteX5" fmla="*/ 255448 w 551593"/>
                <a:gd name="connsiteY5" fmla="*/ 559934 h 559933"/>
                <a:gd name="connsiteX6" fmla="*/ 219839 w 551593"/>
                <a:gd name="connsiteY6" fmla="*/ 555699 h 559933"/>
                <a:gd name="connsiteX7" fmla="*/ 194260 w 551593"/>
                <a:gd name="connsiteY7" fmla="*/ 548008 h 559933"/>
                <a:gd name="connsiteX8" fmla="*/ 162887 w 551593"/>
                <a:gd name="connsiteY8" fmla="*/ 473559 h 559933"/>
                <a:gd name="connsiteX9" fmla="*/ 156534 w 551593"/>
                <a:gd name="connsiteY9" fmla="*/ 464754 h 559933"/>
                <a:gd name="connsiteX10" fmla="*/ 145389 w 551593"/>
                <a:gd name="connsiteY10" fmla="*/ 445473 h 559933"/>
                <a:gd name="connsiteX11" fmla="*/ 145333 w 551593"/>
                <a:gd name="connsiteY11" fmla="*/ 445473 h 559933"/>
                <a:gd name="connsiteX12" fmla="*/ 118473 w 551593"/>
                <a:gd name="connsiteY12" fmla="*/ 364336 h 559933"/>
                <a:gd name="connsiteX13" fmla="*/ 115185 w 551593"/>
                <a:gd name="connsiteY13" fmla="*/ 345389 h 559933"/>
                <a:gd name="connsiteX14" fmla="*/ 111842 w 551593"/>
                <a:gd name="connsiteY14" fmla="*/ 315018 h 559933"/>
                <a:gd name="connsiteX15" fmla="*/ 110170 w 551593"/>
                <a:gd name="connsiteY15" fmla="*/ 305378 h 559933"/>
                <a:gd name="connsiteX16" fmla="*/ 100028 w 551593"/>
                <a:gd name="connsiteY16" fmla="*/ 297799 h 559933"/>
                <a:gd name="connsiteX17" fmla="*/ 73948 w 551593"/>
                <a:gd name="connsiteY17" fmla="*/ 274171 h 559933"/>
                <a:gd name="connsiteX18" fmla="*/ 59237 w 551593"/>
                <a:gd name="connsiteY18" fmla="*/ 260853 h 559933"/>
                <a:gd name="connsiteX19" fmla="*/ 0 w 551593"/>
                <a:gd name="connsiteY19" fmla="*/ 207133 h 559933"/>
                <a:gd name="connsiteX20" fmla="*/ 10699 w 551593"/>
                <a:gd name="connsiteY20" fmla="*/ 190917 h 559933"/>
                <a:gd name="connsiteX21" fmla="*/ 106938 w 551593"/>
                <a:gd name="connsiteY21" fmla="*/ 91780 h 559933"/>
                <a:gd name="connsiteX22" fmla="*/ 230817 w 551593"/>
                <a:gd name="connsiteY22" fmla="*/ 8972 h 559933"/>
                <a:gd name="connsiteX23" fmla="*/ 231318 w 551593"/>
                <a:gd name="connsiteY23" fmla="*/ 8693 h 559933"/>
                <a:gd name="connsiteX24" fmla="*/ 250321 w 551593"/>
                <a:gd name="connsiteY24" fmla="*/ 0 h 559933"/>
                <a:gd name="connsiteX25" fmla="*/ 280023 w 551593"/>
                <a:gd name="connsiteY25" fmla="*/ 27083 h 559933"/>
                <a:gd name="connsiteX26" fmla="*/ 293731 w 551593"/>
                <a:gd name="connsiteY26" fmla="*/ 39565 h 559933"/>
                <a:gd name="connsiteX27" fmla="*/ 308220 w 551593"/>
                <a:gd name="connsiteY27" fmla="*/ 52271 h 559933"/>
                <a:gd name="connsiteX28" fmla="*/ 369630 w 551593"/>
                <a:gd name="connsiteY28" fmla="*/ 104486 h 559933"/>
                <a:gd name="connsiteX29" fmla="*/ 384230 w 551593"/>
                <a:gd name="connsiteY29" fmla="*/ 117247 h 559933"/>
                <a:gd name="connsiteX30" fmla="*/ 428699 w 551593"/>
                <a:gd name="connsiteY30" fmla="*/ 156757 h 559933"/>
                <a:gd name="connsiteX31" fmla="*/ 442798 w 551593"/>
                <a:gd name="connsiteY31" fmla="*/ 169574 h 559933"/>
                <a:gd name="connsiteX32" fmla="*/ 469602 w 551593"/>
                <a:gd name="connsiteY32" fmla="*/ 194595 h 559933"/>
                <a:gd name="connsiteX33" fmla="*/ 483199 w 551593"/>
                <a:gd name="connsiteY33" fmla="*/ 207746 h 559933"/>
                <a:gd name="connsiteX34" fmla="*/ 539705 w 551593"/>
                <a:gd name="connsiteY34" fmla="*/ 270884 h 559933"/>
                <a:gd name="connsiteX35" fmla="*/ 546058 w 551593"/>
                <a:gd name="connsiteY35" fmla="*/ 286319 h 559933"/>
                <a:gd name="connsiteX36" fmla="*/ 548621 w 551593"/>
                <a:gd name="connsiteY36" fmla="*/ 288214 h 559933"/>
                <a:gd name="connsiteX37" fmla="*/ 547173 w 551593"/>
                <a:gd name="connsiteY37" fmla="*/ 288716 h 559933"/>
                <a:gd name="connsiteX38" fmla="*/ 544108 w 551593"/>
                <a:gd name="connsiteY38" fmla="*/ 352355 h 55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51593" h="559933">
                  <a:moveTo>
                    <a:pt x="544108" y="352355"/>
                  </a:moveTo>
                  <a:cubicBezTo>
                    <a:pt x="531068" y="380441"/>
                    <a:pt x="504821" y="394929"/>
                    <a:pt x="493787" y="400000"/>
                  </a:cubicBezTo>
                  <a:cubicBezTo>
                    <a:pt x="490444" y="414099"/>
                    <a:pt x="479243" y="453943"/>
                    <a:pt x="454055" y="480524"/>
                  </a:cubicBezTo>
                  <a:cubicBezTo>
                    <a:pt x="427362" y="508666"/>
                    <a:pt x="371357" y="508165"/>
                    <a:pt x="352411" y="507106"/>
                  </a:cubicBezTo>
                  <a:cubicBezTo>
                    <a:pt x="344888" y="519254"/>
                    <a:pt x="324380" y="546894"/>
                    <a:pt x="287769" y="556033"/>
                  </a:cubicBezTo>
                  <a:cubicBezTo>
                    <a:pt x="276568" y="558819"/>
                    <a:pt x="265757" y="559934"/>
                    <a:pt x="255448" y="559934"/>
                  </a:cubicBezTo>
                  <a:cubicBezTo>
                    <a:pt x="242408" y="559934"/>
                    <a:pt x="230371" y="558151"/>
                    <a:pt x="219839" y="555699"/>
                  </a:cubicBezTo>
                  <a:cubicBezTo>
                    <a:pt x="209752" y="553414"/>
                    <a:pt x="201059" y="550460"/>
                    <a:pt x="194260" y="548008"/>
                  </a:cubicBezTo>
                  <a:cubicBezTo>
                    <a:pt x="194260" y="548008"/>
                    <a:pt x="190806" y="516022"/>
                    <a:pt x="162887" y="473559"/>
                  </a:cubicBezTo>
                  <a:cubicBezTo>
                    <a:pt x="161326" y="471608"/>
                    <a:pt x="159153" y="468655"/>
                    <a:pt x="156534" y="464754"/>
                  </a:cubicBezTo>
                  <a:lnTo>
                    <a:pt x="145389" y="445473"/>
                  </a:lnTo>
                  <a:lnTo>
                    <a:pt x="145333" y="445473"/>
                  </a:lnTo>
                  <a:cubicBezTo>
                    <a:pt x="136027" y="427195"/>
                    <a:pt x="125495" y="400502"/>
                    <a:pt x="118473" y="364336"/>
                  </a:cubicBezTo>
                  <a:lnTo>
                    <a:pt x="115185" y="345389"/>
                  </a:lnTo>
                  <a:cubicBezTo>
                    <a:pt x="113737" y="335860"/>
                    <a:pt x="112622" y="325718"/>
                    <a:pt x="111842" y="315018"/>
                  </a:cubicBezTo>
                  <a:lnTo>
                    <a:pt x="110170" y="305378"/>
                  </a:lnTo>
                  <a:lnTo>
                    <a:pt x="100028" y="297799"/>
                  </a:lnTo>
                  <a:lnTo>
                    <a:pt x="73948" y="274171"/>
                  </a:lnTo>
                  <a:lnTo>
                    <a:pt x="59237" y="260853"/>
                  </a:lnTo>
                  <a:lnTo>
                    <a:pt x="0" y="207133"/>
                  </a:lnTo>
                  <a:lnTo>
                    <a:pt x="10699" y="190917"/>
                  </a:lnTo>
                  <a:cubicBezTo>
                    <a:pt x="32210" y="160045"/>
                    <a:pt x="62915" y="126052"/>
                    <a:pt x="106938" y="91780"/>
                  </a:cubicBezTo>
                  <a:cubicBezTo>
                    <a:pt x="160602" y="50042"/>
                    <a:pt x="200725" y="24129"/>
                    <a:pt x="230817" y="8972"/>
                  </a:cubicBezTo>
                  <a:cubicBezTo>
                    <a:pt x="231151" y="8749"/>
                    <a:pt x="231318" y="8693"/>
                    <a:pt x="231318" y="8693"/>
                  </a:cubicBezTo>
                  <a:lnTo>
                    <a:pt x="250321" y="0"/>
                  </a:lnTo>
                  <a:lnTo>
                    <a:pt x="280023" y="27083"/>
                  </a:lnTo>
                  <a:lnTo>
                    <a:pt x="293731" y="39565"/>
                  </a:lnTo>
                  <a:lnTo>
                    <a:pt x="308220" y="52271"/>
                  </a:lnTo>
                  <a:cubicBezTo>
                    <a:pt x="320257" y="62357"/>
                    <a:pt x="342937" y="81415"/>
                    <a:pt x="369630" y="104486"/>
                  </a:cubicBezTo>
                  <a:lnTo>
                    <a:pt x="384230" y="117247"/>
                  </a:lnTo>
                  <a:cubicBezTo>
                    <a:pt x="398607" y="129786"/>
                    <a:pt x="413709" y="143160"/>
                    <a:pt x="428699" y="156757"/>
                  </a:cubicBezTo>
                  <a:lnTo>
                    <a:pt x="442798" y="169574"/>
                  </a:lnTo>
                  <a:cubicBezTo>
                    <a:pt x="451937" y="177989"/>
                    <a:pt x="460909" y="186347"/>
                    <a:pt x="469602" y="194595"/>
                  </a:cubicBezTo>
                  <a:lnTo>
                    <a:pt x="483199" y="207746"/>
                  </a:lnTo>
                  <a:cubicBezTo>
                    <a:pt x="509112" y="233157"/>
                    <a:pt x="530232" y="255837"/>
                    <a:pt x="539705" y="270884"/>
                  </a:cubicBezTo>
                  <a:lnTo>
                    <a:pt x="546058" y="286319"/>
                  </a:lnTo>
                  <a:lnTo>
                    <a:pt x="548621" y="288214"/>
                  </a:lnTo>
                  <a:cubicBezTo>
                    <a:pt x="548120" y="288326"/>
                    <a:pt x="547674" y="288493"/>
                    <a:pt x="547173" y="288716"/>
                  </a:cubicBezTo>
                  <a:cubicBezTo>
                    <a:pt x="553971" y="311898"/>
                    <a:pt x="552912" y="333352"/>
                    <a:pt x="544108" y="352355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2F2460C-3E77-88A4-187F-588A03871D90}"/>
                </a:ext>
              </a:extLst>
            </p:cNvPr>
            <p:cNvSpPr/>
            <p:nvPr/>
          </p:nvSpPr>
          <p:spPr>
            <a:xfrm>
              <a:off x="8981747" y="4366716"/>
              <a:ext cx="2774" cy="3716"/>
            </a:xfrm>
            <a:custGeom>
              <a:avLst/>
              <a:gdLst>
                <a:gd name="connsiteX0" fmla="*/ 3455 w 3454"/>
                <a:gd name="connsiteY0" fmla="*/ 4625 h 4625"/>
                <a:gd name="connsiteX1" fmla="*/ 0 w 3454"/>
                <a:gd name="connsiteY1" fmla="*/ 0 h 4625"/>
                <a:gd name="connsiteX2" fmla="*/ 3455 w 3454"/>
                <a:gd name="connsiteY2" fmla="*/ 4625 h 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54" h="4625">
                  <a:moveTo>
                    <a:pt x="3455" y="4625"/>
                  </a:moveTo>
                  <a:cubicBezTo>
                    <a:pt x="2508" y="3455"/>
                    <a:pt x="1337" y="1895"/>
                    <a:pt x="0" y="0"/>
                  </a:cubicBezTo>
                  <a:cubicBezTo>
                    <a:pt x="1170" y="1337"/>
                    <a:pt x="2285" y="2898"/>
                    <a:pt x="3455" y="4625"/>
                  </a:cubicBezTo>
                  <a:close/>
                </a:path>
              </a:pathLst>
            </a:custGeom>
            <a:solidFill>
              <a:srgbClr val="F7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64F1CCF-96C6-44F4-D23F-8BC4F3558BF8}"/>
                </a:ext>
              </a:extLst>
            </p:cNvPr>
            <p:cNvSpPr/>
            <p:nvPr/>
          </p:nvSpPr>
          <p:spPr>
            <a:xfrm>
              <a:off x="8523924" y="3403917"/>
              <a:ext cx="649303" cy="848500"/>
            </a:xfrm>
            <a:custGeom>
              <a:avLst/>
              <a:gdLst>
                <a:gd name="connsiteX0" fmla="*/ 643250 w 808198"/>
                <a:gd name="connsiteY0" fmla="*/ 357896 h 1056141"/>
                <a:gd name="connsiteX1" fmla="*/ 505663 w 808198"/>
                <a:gd name="connsiteY1" fmla="*/ 443992 h 1056141"/>
                <a:gd name="connsiteX2" fmla="*/ 729514 w 808198"/>
                <a:gd name="connsiteY2" fmla="*/ 707353 h 1056141"/>
                <a:gd name="connsiteX3" fmla="*/ 739377 w 808198"/>
                <a:gd name="connsiteY3" fmla="*/ 725910 h 1056141"/>
                <a:gd name="connsiteX4" fmla="*/ 698307 w 808198"/>
                <a:gd name="connsiteY4" fmla="*/ 719947 h 1056141"/>
                <a:gd name="connsiteX5" fmla="*/ 698251 w 808198"/>
                <a:gd name="connsiteY5" fmla="*/ 719947 h 1056141"/>
                <a:gd name="connsiteX6" fmla="*/ 660748 w 808198"/>
                <a:gd name="connsiteY6" fmla="*/ 729477 h 1056141"/>
                <a:gd name="connsiteX7" fmla="*/ 641745 w 808198"/>
                <a:gd name="connsiteY7" fmla="*/ 738170 h 1056141"/>
                <a:gd name="connsiteX8" fmla="*/ 641244 w 808198"/>
                <a:gd name="connsiteY8" fmla="*/ 738448 h 1056141"/>
                <a:gd name="connsiteX9" fmla="*/ 517365 w 808198"/>
                <a:gd name="connsiteY9" fmla="*/ 821257 h 1056141"/>
                <a:gd name="connsiteX10" fmla="*/ 421127 w 808198"/>
                <a:gd name="connsiteY10" fmla="*/ 920393 h 1056141"/>
                <a:gd name="connsiteX11" fmla="*/ 410427 w 808198"/>
                <a:gd name="connsiteY11" fmla="*/ 936610 h 1056141"/>
                <a:gd name="connsiteX12" fmla="*/ 371753 w 808198"/>
                <a:gd name="connsiteY12" fmla="*/ 1036638 h 1056141"/>
                <a:gd name="connsiteX13" fmla="*/ 368466 w 808198"/>
                <a:gd name="connsiteY13" fmla="*/ 1056086 h 1056141"/>
                <a:gd name="connsiteX14" fmla="*/ 367463 w 808198"/>
                <a:gd name="connsiteY14" fmla="*/ 1056142 h 1056141"/>
                <a:gd name="connsiteX15" fmla="*/ 357878 w 808198"/>
                <a:gd name="connsiteY15" fmla="*/ 1054693 h 1056141"/>
                <a:gd name="connsiteX16" fmla="*/ 357543 w 808198"/>
                <a:gd name="connsiteY16" fmla="*/ 1054526 h 1056141"/>
                <a:gd name="connsiteX17" fmla="*/ 357376 w 808198"/>
                <a:gd name="connsiteY17" fmla="*/ 1054470 h 1056141"/>
                <a:gd name="connsiteX18" fmla="*/ 357209 w 808198"/>
                <a:gd name="connsiteY18" fmla="*/ 1054359 h 1056141"/>
                <a:gd name="connsiteX19" fmla="*/ 355036 w 808198"/>
                <a:gd name="connsiteY19" fmla="*/ 1052910 h 1056141"/>
                <a:gd name="connsiteX20" fmla="*/ 354868 w 808198"/>
                <a:gd name="connsiteY20" fmla="*/ 1052798 h 1056141"/>
                <a:gd name="connsiteX21" fmla="*/ 151525 w 808198"/>
                <a:gd name="connsiteY21" fmla="*/ 796459 h 1056141"/>
                <a:gd name="connsiteX22" fmla="*/ 64035 w 808198"/>
                <a:gd name="connsiteY22" fmla="*/ 626551 h 1056141"/>
                <a:gd name="connsiteX23" fmla="*/ 57459 w 808198"/>
                <a:gd name="connsiteY23" fmla="*/ 608440 h 1056141"/>
                <a:gd name="connsiteX24" fmla="*/ 5690 w 808198"/>
                <a:gd name="connsiteY24" fmla="*/ 317885 h 1056141"/>
                <a:gd name="connsiteX25" fmla="*/ 305217 w 808198"/>
                <a:gd name="connsiteY25" fmla="*/ 128751 h 1056141"/>
                <a:gd name="connsiteX26" fmla="*/ 544448 w 808198"/>
                <a:gd name="connsiteY26" fmla="*/ 27386 h 1056141"/>
                <a:gd name="connsiteX27" fmla="*/ 594323 w 808198"/>
                <a:gd name="connsiteY27" fmla="*/ 12284 h 1056141"/>
                <a:gd name="connsiteX28" fmla="*/ 691564 w 808198"/>
                <a:gd name="connsiteY28" fmla="*/ 136 h 1056141"/>
                <a:gd name="connsiteX29" fmla="*/ 732634 w 808198"/>
                <a:gd name="connsiteY29" fmla="*/ 26550 h 1056141"/>
                <a:gd name="connsiteX30" fmla="*/ 732746 w 808198"/>
                <a:gd name="connsiteY30" fmla="*/ 26550 h 1056141"/>
                <a:gd name="connsiteX31" fmla="*/ 808199 w 808198"/>
                <a:gd name="connsiteY31" fmla="*/ 65279 h 1056141"/>
                <a:gd name="connsiteX32" fmla="*/ 769636 w 808198"/>
                <a:gd name="connsiteY32" fmla="*/ 190105 h 1056141"/>
                <a:gd name="connsiteX33" fmla="*/ 772757 w 808198"/>
                <a:gd name="connsiteY33" fmla="*/ 275645 h 1056141"/>
                <a:gd name="connsiteX34" fmla="*/ 773036 w 808198"/>
                <a:gd name="connsiteY34" fmla="*/ 277428 h 1056141"/>
                <a:gd name="connsiteX35" fmla="*/ 723050 w 808198"/>
                <a:gd name="connsiteY35" fmla="*/ 307966 h 1056141"/>
                <a:gd name="connsiteX36" fmla="*/ 643250 w 808198"/>
                <a:gd name="connsiteY36" fmla="*/ 357896 h 105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08198" h="1056141">
                  <a:moveTo>
                    <a:pt x="643250" y="357896"/>
                  </a:moveTo>
                  <a:lnTo>
                    <a:pt x="505663" y="443992"/>
                  </a:lnTo>
                  <a:cubicBezTo>
                    <a:pt x="523997" y="474085"/>
                    <a:pt x="597332" y="587487"/>
                    <a:pt x="729514" y="707353"/>
                  </a:cubicBezTo>
                  <a:cubicBezTo>
                    <a:pt x="735421" y="712759"/>
                    <a:pt x="738430" y="719111"/>
                    <a:pt x="739377" y="725910"/>
                  </a:cubicBezTo>
                  <a:cubicBezTo>
                    <a:pt x="735811" y="713985"/>
                    <a:pt x="700146" y="719669"/>
                    <a:pt x="698307" y="719947"/>
                  </a:cubicBezTo>
                  <a:lnTo>
                    <a:pt x="698251" y="719947"/>
                  </a:lnTo>
                  <a:cubicBezTo>
                    <a:pt x="688834" y="720226"/>
                    <a:pt x="676630" y="723012"/>
                    <a:pt x="660748" y="729477"/>
                  </a:cubicBezTo>
                  <a:lnTo>
                    <a:pt x="641745" y="738170"/>
                  </a:lnTo>
                  <a:cubicBezTo>
                    <a:pt x="641745" y="738170"/>
                    <a:pt x="641578" y="738225"/>
                    <a:pt x="641244" y="738448"/>
                  </a:cubicBezTo>
                  <a:cubicBezTo>
                    <a:pt x="611152" y="753606"/>
                    <a:pt x="571029" y="779518"/>
                    <a:pt x="517365" y="821257"/>
                  </a:cubicBezTo>
                  <a:cubicBezTo>
                    <a:pt x="473342" y="855528"/>
                    <a:pt x="442637" y="889521"/>
                    <a:pt x="421127" y="920393"/>
                  </a:cubicBezTo>
                  <a:lnTo>
                    <a:pt x="410427" y="936610"/>
                  </a:lnTo>
                  <a:cubicBezTo>
                    <a:pt x="381673" y="983085"/>
                    <a:pt x="373871" y="1020310"/>
                    <a:pt x="371753" y="1036638"/>
                  </a:cubicBezTo>
                  <a:lnTo>
                    <a:pt x="368466" y="1056086"/>
                  </a:lnTo>
                  <a:cubicBezTo>
                    <a:pt x="368076" y="1056142"/>
                    <a:pt x="367797" y="1056142"/>
                    <a:pt x="367463" y="1056142"/>
                  </a:cubicBezTo>
                  <a:cubicBezTo>
                    <a:pt x="362392" y="1056142"/>
                    <a:pt x="359438" y="1055306"/>
                    <a:pt x="357878" y="1054693"/>
                  </a:cubicBezTo>
                  <a:cubicBezTo>
                    <a:pt x="357766" y="1054693"/>
                    <a:pt x="357655" y="1054581"/>
                    <a:pt x="357543" y="1054526"/>
                  </a:cubicBezTo>
                  <a:cubicBezTo>
                    <a:pt x="357488" y="1054526"/>
                    <a:pt x="357432" y="1054526"/>
                    <a:pt x="357376" y="1054470"/>
                  </a:cubicBezTo>
                  <a:cubicBezTo>
                    <a:pt x="357320" y="1054470"/>
                    <a:pt x="357265" y="1054414"/>
                    <a:pt x="357209" y="1054359"/>
                  </a:cubicBezTo>
                  <a:cubicBezTo>
                    <a:pt x="356373" y="1054024"/>
                    <a:pt x="355704" y="1053467"/>
                    <a:pt x="355036" y="1052910"/>
                  </a:cubicBezTo>
                  <a:cubicBezTo>
                    <a:pt x="354980" y="1052910"/>
                    <a:pt x="354924" y="1052910"/>
                    <a:pt x="354868" y="1052798"/>
                  </a:cubicBezTo>
                  <a:cubicBezTo>
                    <a:pt x="268159" y="972553"/>
                    <a:pt x="200229" y="877261"/>
                    <a:pt x="151525" y="796459"/>
                  </a:cubicBezTo>
                  <a:cubicBezTo>
                    <a:pt x="102932" y="715545"/>
                    <a:pt x="73564" y="649064"/>
                    <a:pt x="64035" y="626551"/>
                  </a:cubicBezTo>
                  <a:lnTo>
                    <a:pt x="57459" y="608440"/>
                  </a:lnTo>
                  <a:cubicBezTo>
                    <a:pt x="41522" y="558676"/>
                    <a:pt x="-18551" y="363357"/>
                    <a:pt x="5690" y="317885"/>
                  </a:cubicBezTo>
                  <a:cubicBezTo>
                    <a:pt x="31324" y="269570"/>
                    <a:pt x="170193" y="192669"/>
                    <a:pt x="305217" y="128751"/>
                  </a:cubicBezTo>
                  <a:cubicBezTo>
                    <a:pt x="400620" y="83613"/>
                    <a:pt x="494183" y="44939"/>
                    <a:pt x="544448" y="27386"/>
                  </a:cubicBezTo>
                  <a:cubicBezTo>
                    <a:pt x="562392" y="21089"/>
                    <a:pt x="578998" y="16129"/>
                    <a:pt x="594323" y="12284"/>
                  </a:cubicBezTo>
                  <a:cubicBezTo>
                    <a:pt x="636006" y="1752"/>
                    <a:pt x="668160" y="-644"/>
                    <a:pt x="691564" y="136"/>
                  </a:cubicBezTo>
                  <a:lnTo>
                    <a:pt x="732634" y="26550"/>
                  </a:lnTo>
                  <a:lnTo>
                    <a:pt x="732746" y="26550"/>
                  </a:lnTo>
                  <a:cubicBezTo>
                    <a:pt x="734418" y="27609"/>
                    <a:pt x="771308" y="48617"/>
                    <a:pt x="808199" y="65279"/>
                  </a:cubicBezTo>
                  <a:cubicBezTo>
                    <a:pt x="786131" y="99049"/>
                    <a:pt x="773091" y="141512"/>
                    <a:pt x="769636" y="190105"/>
                  </a:cubicBezTo>
                  <a:cubicBezTo>
                    <a:pt x="767686" y="216909"/>
                    <a:pt x="768745" y="245553"/>
                    <a:pt x="772757" y="275645"/>
                  </a:cubicBezTo>
                  <a:cubicBezTo>
                    <a:pt x="772813" y="276258"/>
                    <a:pt x="772924" y="276871"/>
                    <a:pt x="773036" y="277428"/>
                  </a:cubicBezTo>
                  <a:lnTo>
                    <a:pt x="723050" y="307966"/>
                  </a:lnTo>
                  <a:lnTo>
                    <a:pt x="643250" y="357896"/>
                  </a:ln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4AB2E99-B20F-596F-B0DD-BEF7BA2295CC}"/>
                </a:ext>
              </a:extLst>
            </p:cNvPr>
            <p:cNvSpPr/>
            <p:nvPr/>
          </p:nvSpPr>
          <p:spPr>
            <a:xfrm>
              <a:off x="9153324" y="4105586"/>
              <a:ext cx="93166" cy="95987"/>
            </a:xfrm>
            <a:custGeom>
              <a:avLst/>
              <a:gdLst>
                <a:gd name="connsiteX0" fmla="*/ 115910 w 115965"/>
                <a:gd name="connsiteY0" fmla="*/ 67038 h 119476"/>
                <a:gd name="connsiteX1" fmla="*/ 0 w 115965"/>
                <a:gd name="connsiteY1" fmla="*/ 119476 h 119476"/>
                <a:gd name="connsiteX2" fmla="*/ 3344 w 115965"/>
                <a:gd name="connsiteY2" fmla="*/ 100028 h 119476"/>
                <a:gd name="connsiteX3" fmla="*/ 42017 w 115965"/>
                <a:gd name="connsiteY3" fmla="*/ 0 h 119476"/>
                <a:gd name="connsiteX4" fmla="*/ 101254 w 115965"/>
                <a:gd name="connsiteY4" fmla="*/ 53664 h 119476"/>
                <a:gd name="connsiteX5" fmla="*/ 115966 w 115965"/>
                <a:gd name="connsiteY5" fmla="*/ 66983 h 119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965" h="119476">
                  <a:moveTo>
                    <a:pt x="115910" y="67038"/>
                  </a:moveTo>
                  <a:cubicBezTo>
                    <a:pt x="49707" y="110839"/>
                    <a:pt x="15826" y="119198"/>
                    <a:pt x="0" y="119476"/>
                  </a:cubicBezTo>
                  <a:lnTo>
                    <a:pt x="3344" y="100028"/>
                  </a:lnTo>
                  <a:cubicBezTo>
                    <a:pt x="5461" y="83700"/>
                    <a:pt x="13207" y="46475"/>
                    <a:pt x="42017" y="0"/>
                  </a:cubicBezTo>
                  <a:lnTo>
                    <a:pt x="101254" y="53664"/>
                  </a:lnTo>
                  <a:lnTo>
                    <a:pt x="115966" y="66983"/>
                  </a:lnTo>
                  <a:close/>
                </a:path>
              </a:pathLst>
            </a:custGeom>
            <a:solidFill>
              <a:srgbClr val="51222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EB22DFF-D521-E299-0018-42132C93382A}"/>
                </a:ext>
              </a:extLst>
            </p:cNvPr>
            <p:cNvSpPr/>
            <p:nvPr/>
          </p:nvSpPr>
          <p:spPr>
            <a:xfrm>
              <a:off x="9054767" y="3981105"/>
              <a:ext cx="63469" cy="50954"/>
            </a:xfrm>
            <a:custGeom>
              <a:avLst/>
              <a:gdLst>
                <a:gd name="connsiteX0" fmla="*/ 57955 w 79001"/>
                <a:gd name="connsiteY0" fmla="*/ 63368 h 63424"/>
                <a:gd name="connsiteX1" fmla="*/ 43410 w 79001"/>
                <a:gd name="connsiteY1" fmla="*/ 50663 h 63424"/>
                <a:gd name="connsiteX2" fmla="*/ 0 w 79001"/>
                <a:gd name="connsiteY2" fmla="*/ 11097 h 63424"/>
                <a:gd name="connsiteX3" fmla="*/ 37504 w 79001"/>
                <a:gd name="connsiteY3" fmla="*/ 1568 h 63424"/>
                <a:gd name="connsiteX4" fmla="*/ 37559 w 79001"/>
                <a:gd name="connsiteY4" fmla="*/ 1568 h 63424"/>
                <a:gd name="connsiteX5" fmla="*/ 78629 w 79001"/>
                <a:gd name="connsiteY5" fmla="*/ 7587 h 63424"/>
                <a:gd name="connsiteX6" fmla="*/ 57899 w 79001"/>
                <a:gd name="connsiteY6" fmla="*/ 63424 h 63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001" h="63424">
                  <a:moveTo>
                    <a:pt x="57955" y="63368"/>
                  </a:moveTo>
                  <a:lnTo>
                    <a:pt x="43410" y="50663"/>
                  </a:lnTo>
                  <a:lnTo>
                    <a:pt x="0" y="11097"/>
                  </a:lnTo>
                  <a:cubicBezTo>
                    <a:pt x="15882" y="4578"/>
                    <a:pt x="28086" y="1847"/>
                    <a:pt x="37504" y="1568"/>
                  </a:cubicBezTo>
                  <a:lnTo>
                    <a:pt x="37559" y="1568"/>
                  </a:lnTo>
                  <a:cubicBezTo>
                    <a:pt x="39342" y="1290"/>
                    <a:pt x="75063" y="-4338"/>
                    <a:pt x="78629" y="7587"/>
                  </a:cubicBezTo>
                  <a:cubicBezTo>
                    <a:pt x="81527" y="27592"/>
                    <a:pt x="66815" y="51220"/>
                    <a:pt x="57899" y="63424"/>
                  </a:cubicBezTo>
                  <a:close/>
                </a:path>
              </a:pathLst>
            </a:custGeom>
            <a:solidFill>
              <a:srgbClr val="51222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B03DA1B-EFF5-4B28-5F9B-D734BE25E08C}"/>
                </a:ext>
              </a:extLst>
            </p:cNvPr>
            <p:cNvSpPr/>
            <p:nvPr/>
          </p:nvSpPr>
          <p:spPr>
            <a:xfrm>
              <a:off x="8865613" y="4008063"/>
              <a:ext cx="1341832" cy="999311"/>
            </a:xfrm>
            <a:custGeom>
              <a:avLst/>
              <a:gdLst>
                <a:gd name="connsiteX0" fmla="*/ 1670161 w 1670199"/>
                <a:gd name="connsiteY0" fmla="*/ 0 h 1243858"/>
                <a:gd name="connsiteX1" fmla="*/ 1669548 w 1670199"/>
                <a:gd name="connsiteY1" fmla="*/ 4346 h 1243858"/>
                <a:gd name="connsiteX2" fmla="*/ 1604460 w 1670199"/>
                <a:gd name="connsiteY2" fmla="*/ 272221 h 1243858"/>
                <a:gd name="connsiteX3" fmla="*/ 1604014 w 1670199"/>
                <a:gd name="connsiteY3" fmla="*/ 273280 h 1243858"/>
                <a:gd name="connsiteX4" fmla="*/ 1603680 w 1670199"/>
                <a:gd name="connsiteY4" fmla="*/ 274116 h 1243858"/>
                <a:gd name="connsiteX5" fmla="*/ 1603401 w 1670199"/>
                <a:gd name="connsiteY5" fmla="*/ 274784 h 1243858"/>
                <a:gd name="connsiteX6" fmla="*/ 1584009 w 1670199"/>
                <a:gd name="connsiteY6" fmla="*/ 319087 h 1243858"/>
                <a:gd name="connsiteX7" fmla="*/ 1583953 w 1670199"/>
                <a:gd name="connsiteY7" fmla="*/ 319198 h 1243858"/>
                <a:gd name="connsiteX8" fmla="*/ 1557260 w 1670199"/>
                <a:gd name="connsiteY8" fmla="*/ 363667 h 1243858"/>
                <a:gd name="connsiteX9" fmla="*/ 1557093 w 1670199"/>
                <a:gd name="connsiteY9" fmla="*/ 363779 h 1243858"/>
                <a:gd name="connsiteX10" fmla="*/ 1376374 w 1670199"/>
                <a:gd name="connsiteY10" fmla="*/ 587853 h 1243858"/>
                <a:gd name="connsiteX11" fmla="*/ 1228478 w 1670199"/>
                <a:gd name="connsiteY11" fmla="*/ 703540 h 1243858"/>
                <a:gd name="connsiteX12" fmla="*/ 1106048 w 1670199"/>
                <a:gd name="connsiteY12" fmla="*/ 798664 h 1243858"/>
                <a:gd name="connsiteX13" fmla="*/ 1105881 w 1670199"/>
                <a:gd name="connsiteY13" fmla="*/ 798775 h 1243858"/>
                <a:gd name="connsiteX14" fmla="*/ 1044693 w 1670199"/>
                <a:gd name="connsiteY14" fmla="*/ 834328 h 1243858"/>
                <a:gd name="connsiteX15" fmla="*/ 935972 w 1670199"/>
                <a:gd name="connsiteY15" fmla="*/ 889163 h 1243858"/>
                <a:gd name="connsiteX16" fmla="*/ 726666 w 1670199"/>
                <a:gd name="connsiteY16" fmla="*/ 967625 h 1243858"/>
                <a:gd name="connsiteX17" fmla="*/ 616830 w 1670199"/>
                <a:gd name="connsiteY17" fmla="*/ 1182392 h 1243858"/>
                <a:gd name="connsiteX18" fmla="*/ 490555 w 1670199"/>
                <a:gd name="connsiteY18" fmla="*/ 1242520 h 1243858"/>
                <a:gd name="connsiteX19" fmla="*/ 461410 w 1670199"/>
                <a:gd name="connsiteY19" fmla="*/ 1243858 h 1243858"/>
                <a:gd name="connsiteX20" fmla="*/ 380496 w 1670199"/>
                <a:gd name="connsiteY20" fmla="*/ 1234496 h 1243858"/>
                <a:gd name="connsiteX21" fmla="*/ 380385 w 1670199"/>
                <a:gd name="connsiteY21" fmla="*/ 1234440 h 1243858"/>
                <a:gd name="connsiteX22" fmla="*/ 357426 w 1670199"/>
                <a:gd name="connsiteY22" fmla="*/ 1228366 h 1243858"/>
                <a:gd name="connsiteX23" fmla="*/ 228421 w 1670199"/>
                <a:gd name="connsiteY23" fmla="*/ 1151799 h 1243858"/>
                <a:gd name="connsiteX24" fmla="*/ 201784 w 1670199"/>
                <a:gd name="connsiteY24" fmla="*/ 1121428 h 1243858"/>
                <a:gd name="connsiteX25" fmla="*/ 189691 w 1670199"/>
                <a:gd name="connsiteY25" fmla="*/ 1105937 h 1243858"/>
                <a:gd name="connsiteX26" fmla="*/ 0 w 1670199"/>
                <a:gd name="connsiteY26" fmla="*/ 763166 h 1243858"/>
                <a:gd name="connsiteX27" fmla="*/ 17219 w 1670199"/>
                <a:gd name="connsiteY27" fmla="*/ 754640 h 1243858"/>
                <a:gd name="connsiteX28" fmla="*/ 48036 w 1670199"/>
                <a:gd name="connsiteY28" fmla="*/ 735749 h 1243858"/>
                <a:gd name="connsiteX29" fmla="*/ 54388 w 1670199"/>
                <a:gd name="connsiteY29" fmla="*/ 729675 h 1243858"/>
                <a:gd name="connsiteX30" fmla="*/ 57732 w 1670199"/>
                <a:gd name="connsiteY30" fmla="*/ 726220 h 1243858"/>
                <a:gd name="connsiteX31" fmla="*/ 58457 w 1670199"/>
                <a:gd name="connsiteY31" fmla="*/ 725384 h 1243858"/>
                <a:gd name="connsiteX32" fmla="*/ 61131 w 1670199"/>
                <a:gd name="connsiteY32" fmla="*/ 722431 h 1243858"/>
                <a:gd name="connsiteX33" fmla="*/ 65088 w 1670199"/>
                <a:gd name="connsiteY33" fmla="*/ 717805 h 1243858"/>
                <a:gd name="connsiteX34" fmla="*/ 65701 w 1670199"/>
                <a:gd name="connsiteY34" fmla="*/ 716969 h 1243858"/>
                <a:gd name="connsiteX35" fmla="*/ 69602 w 1670199"/>
                <a:gd name="connsiteY35" fmla="*/ 712177 h 1243858"/>
                <a:gd name="connsiteX36" fmla="*/ 72778 w 1670199"/>
                <a:gd name="connsiteY36" fmla="*/ 708053 h 1243858"/>
                <a:gd name="connsiteX37" fmla="*/ 77570 w 1670199"/>
                <a:gd name="connsiteY37" fmla="*/ 701645 h 1243858"/>
                <a:gd name="connsiteX38" fmla="*/ 80022 w 1670199"/>
                <a:gd name="connsiteY38" fmla="*/ 698301 h 1243858"/>
                <a:gd name="connsiteX39" fmla="*/ 82419 w 1670199"/>
                <a:gd name="connsiteY39" fmla="*/ 694902 h 1243858"/>
                <a:gd name="connsiteX40" fmla="*/ 84871 w 1670199"/>
                <a:gd name="connsiteY40" fmla="*/ 691391 h 1243858"/>
                <a:gd name="connsiteX41" fmla="*/ 87322 w 1670199"/>
                <a:gd name="connsiteY41" fmla="*/ 687825 h 1243858"/>
                <a:gd name="connsiteX42" fmla="*/ 89774 w 1670199"/>
                <a:gd name="connsiteY42" fmla="*/ 684147 h 1243858"/>
                <a:gd name="connsiteX43" fmla="*/ 93007 w 1670199"/>
                <a:gd name="connsiteY43" fmla="*/ 679354 h 1243858"/>
                <a:gd name="connsiteX44" fmla="*/ 123600 w 1670199"/>
                <a:gd name="connsiteY44" fmla="*/ 629647 h 1243858"/>
                <a:gd name="connsiteX45" fmla="*/ 130287 w 1670199"/>
                <a:gd name="connsiteY45" fmla="*/ 617889 h 1243858"/>
                <a:gd name="connsiteX46" fmla="*/ 133185 w 1670199"/>
                <a:gd name="connsiteY46" fmla="*/ 612762 h 1243858"/>
                <a:gd name="connsiteX47" fmla="*/ 137643 w 1670199"/>
                <a:gd name="connsiteY47" fmla="*/ 604793 h 1243858"/>
                <a:gd name="connsiteX48" fmla="*/ 163333 w 1670199"/>
                <a:gd name="connsiteY48" fmla="*/ 556981 h 1243858"/>
                <a:gd name="connsiteX49" fmla="*/ 165729 w 1670199"/>
                <a:gd name="connsiteY49" fmla="*/ 552355 h 1243858"/>
                <a:gd name="connsiteX50" fmla="*/ 167735 w 1670199"/>
                <a:gd name="connsiteY50" fmla="*/ 548510 h 1243858"/>
                <a:gd name="connsiteX51" fmla="*/ 178490 w 1670199"/>
                <a:gd name="connsiteY51" fmla="*/ 527223 h 1243858"/>
                <a:gd name="connsiteX52" fmla="*/ 179326 w 1670199"/>
                <a:gd name="connsiteY52" fmla="*/ 525551 h 1243858"/>
                <a:gd name="connsiteX53" fmla="*/ 179382 w 1670199"/>
                <a:gd name="connsiteY53" fmla="*/ 525551 h 1243858"/>
                <a:gd name="connsiteX54" fmla="*/ 207635 w 1670199"/>
                <a:gd name="connsiteY54" fmla="*/ 533798 h 1243858"/>
                <a:gd name="connsiteX55" fmla="*/ 240569 w 1670199"/>
                <a:gd name="connsiteY55" fmla="*/ 537421 h 1243858"/>
                <a:gd name="connsiteX56" fmla="*/ 272890 w 1670199"/>
                <a:gd name="connsiteY56" fmla="*/ 533520 h 1243858"/>
                <a:gd name="connsiteX57" fmla="*/ 337532 w 1670199"/>
                <a:gd name="connsiteY57" fmla="*/ 484593 h 1243858"/>
                <a:gd name="connsiteX58" fmla="*/ 439176 w 1670199"/>
                <a:gd name="connsiteY58" fmla="*/ 458011 h 1243858"/>
                <a:gd name="connsiteX59" fmla="*/ 478908 w 1670199"/>
                <a:gd name="connsiteY59" fmla="*/ 377487 h 1243858"/>
                <a:gd name="connsiteX60" fmla="*/ 529229 w 1670199"/>
                <a:gd name="connsiteY60" fmla="*/ 329842 h 1243858"/>
                <a:gd name="connsiteX61" fmla="*/ 532294 w 1670199"/>
                <a:gd name="connsiteY61" fmla="*/ 266203 h 1243858"/>
                <a:gd name="connsiteX62" fmla="*/ 533743 w 1670199"/>
                <a:gd name="connsiteY62" fmla="*/ 265701 h 1243858"/>
                <a:gd name="connsiteX63" fmla="*/ 541210 w 1670199"/>
                <a:gd name="connsiteY63" fmla="*/ 263416 h 1243858"/>
                <a:gd name="connsiteX64" fmla="*/ 563667 w 1670199"/>
                <a:gd name="connsiteY64" fmla="*/ 257621 h 1243858"/>
                <a:gd name="connsiteX65" fmla="*/ 572026 w 1670199"/>
                <a:gd name="connsiteY65" fmla="*/ 255893 h 1243858"/>
                <a:gd name="connsiteX66" fmla="*/ 577320 w 1670199"/>
                <a:gd name="connsiteY66" fmla="*/ 254890 h 1243858"/>
                <a:gd name="connsiteX67" fmla="*/ 615883 w 1670199"/>
                <a:gd name="connsiteY67" fmla="*/ 249931 h 1243858"/>
                <a:gd name="connsiteX68" fmla="*/ 623238 w 1670199"/>
                <a:gd name="connsiteY68" fmla="*/ 249429 h 1243858"/>
                <a:gd name="connsiteX69" fmla="*/ 789469 w 1670199"/>
                <a:gd name="connsiteY69" fmla="*/ 266704 h 1243858"/>
                <a:gd name="connsiteX70" fmla="*/ 789859 w 1670199"/>
                <a:gd name="connsiteY70" fmla="*/ 266760 h 1243858"/>
                <a:gd name="connsiteX71" fmla="*/ 790528 w 1670199"/>
                <a:gd name="connsiteY71" fmla="*/ 266927 h 1243858"/>
                <a:gd name="connsiteX72" fmla="*/ 801283 w 1670199"/>
                <a:gd name="connsiteY72" fmla="*/ 268822 h 1243858"/>
                <a:gd name="connsiteX73" fmla="*/ 992423 w 1670199"/>
                <a:gd name="connsiteY73" fmla="*/ 290555 h 1243858"/>
                <a:gd name="connsiteX74" fmla="*/ 997995 w 1670199"/>
                <a:gd name="connsiteY74" fmla="*/ 290666 h 1243858"/>
                <a:gd name="connsiteX75" fmla="*/ 1198441 w 1670199"/>
                <a:gd name="connsiteY75" fmla="*/ 174868 h 1243858"/>
                <a:gd name="connsiteX76" fmla="*/ 1434162 w 1670199"/>
                <a:gd name="connsiteY76" fmla="*/ 209307 h 1243858"/>
                <a:gd name="connsiteX77" fmla="*/ 1646255 w 1670199"/>
                <a:gd name="connsiteY77" fmla="*/ 34940 h 1243858"/>
                <a:gd name="connsiteX78" fmla="*/ 1670161 w 1670199"/>
                <a:gd name="connsiteY78" fmla="*/ 0 h 124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670199" h="1243858">
                  <a:moveTo>
                    <a:pt x="1670161" y="0"/>
                  </a:moveTo>
                  <a:cubicBezTo>
                    <a:pt x="1670272" y="1393"/>
                    <a:pt x="1670161" y="2953"/>
                    <a:pt x="1669548" y="4346"/>
                  </a:cubicBezTo>
                  <a:cubicBezTo>
                    <a:pt x="1655561" y="125216"/>
                    <a:pt x="1624689" y="220006"/>
                    <a:pt x="1604460" y="272221"/>
                  </a:cubicBezTo>
                  <a:cubicBezTo>
                    <a:pt x="1604293" y="272611"/>
                    <a:pt x="1604126" y="273001"/>
                    <a:pt x="1604014" y="273280"/>
                  </a:cubicBezTo>
                  <a:cubicBezTo>
                    <a:pt x="1603903" y="273614"/>
                    <a:pt x="1603791" y="273837"/>
                    <a:pt x="1603680" y="274116"/>
                  </a:cubicBezTo>
                  <a:cubicBezTo>
                    <a:pt x="1603513" y="274562"/>
                    <a:pt x="1603401" y="274784"/>
                    <a:pt x="1603401" y="274784"/>
                  </a:cubicBezTo>
                  <a:lnTo>
                    <a:pt x="1584009" y="319087"/>
                  </a:lnTo>
                  <a:cubicBezTo>
                    <a:pt x="1584009" y="319087"/>
                    <a:pt x="1584009" y="319142"/>
                    <a:pt x="1583953" y="319198"/>
                  </a:cubicBezTo>
                  <a:cubicBezTo>
                    <a:pt x="1575260" y="334355"/>
                    <a:pt x="1566399" y="349178"/>
                    <a:pt x="1557260" y="363667"/>
                  </a:cubicBezTo>
                  <a:cubicBezTo>
                    <a:pt x="1557205" y="363723"/>
                    <a:pt x="1557093" y="363723"/>
                    <a:pt x="1557093" y="363779"/>
                  </a:cubicBezTo>
                  <a:cubicBezTo>
                    <a:pt x="1502983" y="449597"/>
                    <a:pt x="1440905" y="523935"/>
                    <a:pt x="1376374" y="587853"/>
                  </a:cubicBezTo>
                  <a:cubicBezTo>
                    <a:pt x="1331793" y="622960"/>
                    <a:pt x="1281083" y="662581"/>
                    <a:pt x="1228478" y="703540"/>
                  </a:cubicBezTo>
                  <a:cubicBezTo>
                    <a:pt x="1188132" y="734969"/>
                    <a:pt x="1146672" y="767178"/>
                    <a:pt x="1106048" y="798664"/>
                  </a:cubicBezTo>
                  <a:cubicBezTo>
                    <a:pt x="1106048" y="798720"/>
                    <a:pt x="1105936" y="798775"/>
                    <a:pt x="1105881" y="798775"/>
                  </a:cubicBezTo>
                  <a:cubicBezTo>
                    <a:pt x="1084705" y="811703"/>
                    <a:pt x="1064253" y="823517"/>
                    <a:pt x="1044693" y="834328"/>
                  </a:cubicBezTo>
                  <a:cubicBezTo>
                    <a:pt x="1006577" y="855393"/>
                    <a:pt x="969965" y="873615"/>
                    <a:pt x="935972" y="889163"/>
                  </a:cubicBezTo>
                  <a:cubicBezTo>
                    <a:pt x="827920" y="938870"/>
                    <a:pt x="746504" y="962275"/>
                    <a:pt x="726666" y="967625"/>
                  </a:cubicBezTo>
                  <a:cubicBezTo>
                    <a:pt x="716078" y="991754"/>
                    <a:pt x="662860" y="1111453"/>
                    <a:pt x="616830" y="1182392"/>
                  </a:cubicBezTo>
                  <a:cubicBezTo>
                    <a:pt x="595710" y="1214936"/>
                    <a:pt x="549625" y="1236781"/>
                    <a:pt x="490555" y="1242520"/>
                  </a:cubicBezTo>
                  <a:cubicBezTo>
                    <a:pt x="481360" y="1243412"/>
                    <a:pt x="471608" y="1243858"/>
                    <a:pt x="461410" y="1243858"/>
                  </a:cubicBezTo>
                  <a:cubicBezTo>
                    <a:pt x="436557" y="1243858"/>
                    <a:pt x="408805" y="1241072"/>
                    <a:pt x="380496" y="1234496"/>
                  </a:cubicBezTo>
                  <a:cubicBezTo>
                    <a:pt x="380441" y="1234440"/>
                    <a:pt x="380385" y="1234440"/>
                    <a:pt x="380385" y="1234440"/>
                  </a:cubicBezTo>
                  <a:lnTo>
                    <a:pt x="357426" y="1228366"/>
                  </a:lnTo>
                  <a:cubicBezTo>
                    <a:pt x="311452" y="1214490"/>
                    <a:pt x="265423" y="1190250"/>
                    <a:pt x="228421" y="1151799"/>
                  </a:cubicBezTo>
                  <a:cubicBezTo>
                    <a:pt x="219616" y="1142604"/>
                    <a:pt x="210700" y="1132406"/>
                    <a:pt x="201784" y="1121428"/>
                  </a:cubicBezTo>
                  <a:lnTo>
                    <a:pt x="189691" y="1105937"/>
                  </a:lnTo>
                  <a:cubicBezTo>
                    <a:pt x="101811" y="990138"/>
                    <a:pt x="18947" y="806577"/>
                    <a:pt x="0" y="763166"/>
                  </a:cubicBezTo>
                  <a:lnTo>
                    <a:pt x="17219" y="754640"/>
                  </a:lnTo>
                  <a:cubicBezTo>
                    <a:pt x="27138" y="749235"/>
                    <a:pt x="42519" y="740542"/>
                    <a:pt x="48036" y="735749"/>
                  </a:cubicBezTo>
                  <a:cubicBezTo>
                    <a:pt x="50098" y="733966"/>
                    <a:pt x="52271" y="731904"/>
                    <a:pt x="54388" y="729675"/>
                  </a:cubicBezTo>
                  <a:cubicBezTo>
                    <a:pt x="55559" y="728560"/>
                    <a:pt x="56618" y="727390"/>
                    <a:pt x="57732" y="726220"/>
                  </a:cubicBezTo>
                  <a:cubicBezTo>
                    <a:pt x="57955" y="725942"/>
                    <a:pt x="58178" y="725718"/>
                    <a:pt x="58457" y="725384"/>
                  </a:cubicBezTo>
                  <a:cubicBezTo>
                    <a:pt x="59348" y="724437"/>
                    <a:pt x="60240" y="723434"/>
                    <a:pt x="61131" y="722431"/>
                  </a:cubicBezTo>
                  <a:cubicBezTo>
                    <a:pt x="62413" y="720926"/>
                    <a:pt x="63750" y="719421"/>
                    <a:pt x="65088" y="717805"/>
                  </a:cubicBezTo>
                  <a:cubicBezTo>
                    <a:pt x="65255" y="717583"/>
                    <a:pt x="65478" y="717248"/>
                    <a:pt x="65701" y="716969"/>
                  </a:cubicBezTo>
                  <a:cubicBezTo>
                    <a:pt x="67038" y="715465"/>
                    <a:pt x="68320" y="713849"/>
                    <a:pt x="69602" y="712177"/>
                  </a:cubicBezTo>
                  <a:cubicBezTo>
                    <a:pt x="70605" y="710840"/>
                    <a:pt x="71719" y="709447"/>
                    <a:pt x="72778" y="708053"/>
                  </a:cubicBezTo>
                  <a:cubicBezTo>
                    <a:pt x="74338" y="705992"/>
                    <a:pt x="75954" y="703818"/>
                    <a:pt x="77570" y="701645"/>
                  </a:cubicBezTo>
                  <a:cubicBezTo>
                    <a:pt x="78351" y="700531"/>
                    <a:pt x="79187" y="699416"/>
                    <a:pt x="80022" y="698301"/>
                  </a:cubicBezTo>
                  <a:cubicBezTo>
                    <a:pt x="80803" y="697131"/>
                    <a:pt x="81583" y="696017"/>
                    <a:pt x="82419" y="694902"/>
                  </a:cubicBezTo>
                  <a:cubicBezTo>
                    <a:pt x="83255" y="693732"/>
                    <a:pt x="84090" y="692561"/>
                    <a:pt x="84871" y="691391"/>
                  </a:cubicBezTo>
                  <a:cubicBezTo>
                    <a:pt x="85651" y="690221"/>
                    <a:pt x="86487" y="688995"/>
                    <a:pt x="87322" y="687825"/>
                  </a:cubicBezTo>
                  <a:cubicBezTo>
                    <a:pt x="88158" y="686654"/>
                    <a:pt x="88939" y="685373"/>
                    <a:pt x="89774" y="684147"/>
                  </a:cubicBezTo>
                  <a:cubicBezTo>
                    <a:pt x="90833" y="682587"/>
                    <a:pt x="91948" y="680971"/>
                    <a:pt x="93007" y="679354"/>
                  </a:cubicBezTo>
                  <a:cubicBezTo>
                    <a:pt x="103316" y="663751"/>
                    <a:pt x="113681" y="646643"/>
                    <a:pt x="123600" y="629647"/>
                  </a:cubicBezTo>
                  <a:cubicBezTo>
                    <a:pt x="125829" y="625746"/>
                    <a:pt x="128114" y="621790"/>
                    <a:pt x="130287" y="617889"/>
                  </a:cubicBezTo>
                  <a:cubicBezTo>
                    <a:pt x="131290" y="616161"/>
                    <a:pt x="132238" y="614490"/>
                    <a:pt x="133185" y="612762"/>
                  </a:cubicBezTo>
                  <a:cubicBezTo>
                    <a:pt x="134634" y="610143"/>
                    <a:pt x="136194" y="607468"/>
                    <a:pt x="137643" y="604793"/>
                  </a:cubicBezTo>
                  <a:cubicBezTo>
                    <a:pt x="147339" y="587407"/>
                    <a:pt x="156088" y="570912"/>
                    <a:pt x="163333" y="556981"/>
                  </a:cubicBezTo>
                  <a:cubicBezTo>
                    <a:pt x="164169" y="555420"/>
                    <a:pt x="164949" y="553916"/>
                    <a:pt x="165729" y="552355"/>
                  </a:cubicBezTo>
                  <a:cubicBezTo>
                    <a:pt x="166398" y="551074"/>
                    <a:pt x="167066" y="549792"/>
                    <a:pt x="167735" y="548510"/>
                  </a:cubicBezTo>
                  <a:cubicBezTo>
                    <a:pt x="172193" y="539817"/>
                    <a:pt x="175871" y="532517"/>
                    <a:pt x="178490" y="527223"/>
                  </a:cubicBezTo>
                  <a:cubicBezTo>
                    <a:pt x="178769" y="526666"/>
                    <a:pt x="179103" y="526108"/>
                    <a:pt x="179326" y="525551"/>
                  </a:cubicBezTo>
                  <a:lnTo>
                    <a:pt x="179382" y="525551"/>
                  </a:lnTo>
                  <a:cubicBezTo>
                    <a:pt x="186737" y="528170"/>
                    <a:pt x="196378" y="531402"/>
                    <a:pt x="207635" y="533798"/>
                  </a:cubicBezTo>
                  <a:cubicBezTo>
                    <a:pt x="217498" y="535916"/>
                    <a:pt x="228643" y="537421"/>
                    <a:pt x="240569" y="537421"/>
                  </a:cubicBezTo>
                  <a:cubicBezTo>
                    <a:pt x="250878" y="537421"/>
                    <a:pt x="261689" y="536306"/>
                    <a:pt x="272890" y="533520"/>
                  </a:cubicBezTo>
                  <a:cubicBezTo>
                    <a:pt x="309502" y="524381"/>
                    <a:pt x="330009" y="496741"/>
                    <a:pt x="337532" y="484593"/>
                  </a:cubicBezTo>
                  <a:cubicBezTo>
                    <a:pt x="356479" y="485651"/>
                    <a:pt x="412483" y="486153"/>
                    <a:pt x="439176" y="458011"/>
                  </a:cubicBezTo>
                  <a:cubicBezTo>
                    <a:pt x="464364" y="431430"/>
                    <a:pt x="475565" y="391586"/>
                    <a:pt x="478908" y="377487"/>
                  </a:cubicBezTo>
                  <a:cubicBezTo>
                    <a:pt x="489942" y="372416"/>
                    <a:pt x="516189" y="357927"/>
                    <a:pt x="529229" y="329842"/>
                  </a:cubicBezTo>
                  <a:cubicBezTo>
                    <a:pt x="538034" y="310839"/>
                    <a:pt x="539092" y="289385"/>
                    <a:pt x="532294" y="266203"/>
                  </a:cubicBezTo>
                  <a:cubicBezTo>
                    <a:pt x="532795" y="265980"/>
                    <a:pt x="533241" y="265813"/>
                    <a:pt x="533743" y="265701"/>
                  </a:cubicBezTo>
                  <a:cubicBezTo>
                    <a:pt x="536250" y="264921"/>
                    <a:pt x="538758" y="264141"/>
                    <a:pt x="541210" y="263416"/>
                  </a:cubicBezTo>
                  <a:cubicBezTo>
                    <a:pt x="548677" y="261132"/>
                    <a:pt x="556145" y="259237"/>
                    <a:pt x="563667" y="257621"/>
                  </a:cubicBezTo>
                  <a:cubicBezTo>
                    <a:pt x="566454" y="257008"/>
                    <a:pt x="569184" y="256451"/>
                    <a:pt x="572026" y="255893"/>
                  </a:cubicBezTo>
                  <a:cubicBezTo>
                    <a:pt x="573754" y="255559"/>
                    <a:pt x="575593" y="255225"/>
                    <a:pt x="577320" y="254890"/>
                  </a:cubicBezTo>
                  <a:cubicBezTo>
                    <a:pt x="590249" y="252550"/>
                    <a:pt x="603177" y="250989"/>
                    <a:pt x="615883" y="249931"/>
                  </a:cubicBezTo>
                  <a:cubicBezTo>
                    <a:pt x="618279" y="249708"/>
                    <a:pt x="620787" y="249540"/>
                    <a:pt x="623238" y="249429"/>
                  </a:cubicBezTo>
                  <a:cubicBezTo>
                    <a:pt x="712066" y="243912"/>
                    <a:pt x="788466" y="266370"/>
                    <a:pt x="789469" y="266704"/>
                  </a:cubicBezTo>
                  <a:cubicBezTo>
                    <a:pt x="789636" y="266704"/>
                    <a:pt x="789747" y="266704"/>
                    <a:pt x="789859" y="266760"/>
                  </a:cubicBezTo>
                  <a:cubicBezTo>
                    <a:pt x="790138" y="266816"/>
                    <a:pt x="790305" y="266871"/>
                    <a:pt x="790528" y="266927"/>
                  </a:cubicBezTo>
                  <a:cubicBezTo>
                    <a:pt x="790695" y="266983"/>
                    <a:pt x="794540" y="267651"/>
                    <a:pt x="801283" y="268822"/>
                  </a:cubicBezTo>
                  <a:cubicBezTo>
                    <a:pt x="830372" y="273781"/>
                    <a:pt x="913180" y="287100"/>
                    <a:pt x="992423" y="290555"/>
                  </a:cubicBezTo>
                  <a:cubicBezTo>
                    <a:pt x="994317" y="290555"/>
                    <a:pt x="996101" y="290666"/>
                    <a:pt x="997995" y="290666"/>
                  </a:cubicBezTo>
                  <a:cubicBezTo>
                    <a:pt x="1087379" y="290666"/>
                    <a:pt x="1177377" y="197827"/>
                    <a:pt x="1198441" y="174868"/>
                  </a:cubicBezTo>
                  <a:cubicBezTo>
                    <a:pt x="1227474" y="185010"/>
                    <a:pt x="1348845" y="224854"/>
                    <a:pt x="1434162" y="209307"/>
                  </a:cubicBezTo>
                  <a:cubicBezTo>
                    <a:pt x="1508389" y="195821"/>
                    <a:pt x="1603680" y="87601"/>
                    <a:pt x="1646255" y="34940"/>
                  </a:cubicBezTo>
                  <a:cubicBezTo>
                    <a:pt x="1646255" y="34940"/>
                    <a:pt x="1658180" y="18111"/>
                    <a:pt x="1670161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108FF77-A0E7-4C0F-FEDB-CDB9D0569437}"/>
                </a:ext>
              </a:extLst>
            </p:cNvPr>
            <p:cNvSpPr/>
            <p:nvPr/>
          </p:nvSpPr>
          <p:spPr>
            <a:xfrm>
              <a:off x="8232411" y="4724418"/>
              <a:ext cx="136610" cy="123251"/>
            </a:xfrm>
            <a:custGeom>
              <a:avLst/>
              <a:gdLst>
                <a:gd name="connsiteX0" fmla="*/ 170041 w 170041"/>
                <a:gd name="connsiteY0" fmla="*/ 83700 h 153413"/>
                <a:gd name="connsiteX1" fmla="*/ 26547 w 170041"/>
                <a:gd name="connsiteY1" fmla="*/ 152522 h 153413"/>
                <a:gd name="connsiteX2" fmla="*/ 22423 w 170041"/>
                <a:gd name="connsiteY2" fmla="*/ 153414 h 153413"/>
                <a:gd name="connsiteX3" fmla="*/ 15123 w 170041"/>
                <a:gd name="connsiteY3" fmla="*/ 150070 h 153413"/>
                <a:gd name="connsiteX4" fmla="*/ 6708 w 170041"/>
                <a:gd name="connsiteY4" fmla="*/ 140318 h 153413"/>
                <a:gd name="connsiteX5" fmla="*/ 2306 w 170041"/>
                <a:gd name="connsiteY5" fmla="*/ 135191 h 153413"/>
                <a:gd name="connsiteX6" fmla="*/ 2418 w 170041"/>
                <a:gd name="connsiteY6" fmla="*/ 122541 h 153413"/>
                <a:gd name="connsiteX7" fmla="*/ 112476 w 170041"/>
                <a:gd name="connsiteY7" fmla="*/ 0 h 153413"/>
                <a:gd name="connsiteX8" fmla="*/ 122005 w 170041"/>
                <a:gd name="connsiteY8" fmla="*/ 18055 h 153413"/>
                <a:gd name="connsiteX9" fmla="*/ 144853 w 170041"/>
                <a:gd name="connsiteY9" fmla="*/ 48537 h 153413"/>
                <a:gd name="connsiteX10" fmla="*/ 159174 w 170041"/>
                <a:gd name="connsiteY10" fmla="*/ 67707 h 153413"/>
                <a:gd name="connsiteX11" fmla="*/ 170041 w 170041"/>
                <a:gd name="connsiteY11" fmla="*/ 83700 h 15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0041" h="153413">
                  <a:moveTo>
                    <a:pt x="170041" y="83700"/>
                  </a:moveTo>
                  <a:lnTo>
                    <a:pt x="26547" y="152522"/>
                  </a:lnTo>
                  <a:cubicBezTo>
                    <a:pt x="25265" y="153135"/>
                    <a:pt x="23816" y="153414"/>
                    <a:pt x="22423" y="153414"/>
                  </a:cubicBezTo>
                  <a:cubicBezTo>
                    <a:pt x="19637" y="153414"/>
                    <a:pt x="16962" y="152243"/>
                    <a:pt x="15123" y="150070"/>
                  </a:cubicBezTo>
                  <a:lnTo>
                    <a:pt x="6708" y="140318"/>
                  </a:lnTo>
                  <a:lnTo>
                    <a:pt x="2306" y="135191"/>
                  </a:lnTo>
                  <a:cubicBezTo>
                    <a:pt x="-815" y="131458"/>
                    <a:pt x="-759" y="126052"/>
                    <a:pt x="2418" y="122541"/>
                  </a:cubicBezTo>
                  <a:lnTo>
                    <a:pt x="112476" y="0"/>
                  </a:lnTo>
                  <a:lnTo>
                    <a:pt x="122005" y="18055"/>
                  </a:lnTo>
                  <a:lnTo>
                    <a:pt x="144853" y="48537"/>
                  </a:lnTo>
                  <a:lnTo>
                    <a:pt x="159174" y="67707"/>
                  </a:lnTo>
                  <a:lnTo>
                    <a:pt x="170041" y="8370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99F1B69-0F78-29A6-25B0-51E3975C9408}"/>
                </a:ext>
              </a:extLst>
            </p:cNvPr>
            <p:cNvSpPr/>
            <p:nvPr/>
          </p:nvSpPr>
          <p:spPr>
            <a:xfrm>
              <a:off x="8319644" y="3828346"/>
              <a:ext cx="1189762" cy="965699"/>
            </a:xfrm>
            <a:custGeom>
              <a:avLst/>
              <a:gdLst>
                <a:gd name="connsiteX0" fmla="*/ 858179 w 1480915"/>
                <a:gd name="connsiteY0" fmla="*/ 744399 h 1202020"/>
                <a:gd name="connsiteX1" fmla="*/ 857733 w 1480915"/>
                <a:gd name="connsiteY1" fmla="*/ 742226 h 1202020"/>
                <a:gd name="connsiteX2" fmla="*/ 855838 w 1480915"/>
                <a:gd name="connsiteY2" fmla="*/ 734814 h 1202020"/>
                <a:gd name="connsiteX3" fmla="*/ 853721 w 1480915"/>
                <a:gd name="connsiteY3" fmla="*/ 727904 h 1202020"/>
                <a:gd name="connsiteX4" fmla="*/ 848260 w 1480915"/>
                <a:gd name="connsiteY4" fmla="*/ 713304 h 1202020"/>
                <a:gd name="connsiteX5" fmla="*/ 846142 w 1480915"/>
                <a:gd name="connsiteY5" fmla="*/ 708400 h 1202020"/>
                <a:gd name="connsiteX6" fmla="*/ 843133 w 1480915"/>
                <a:gd name="connsiteY6" fmla="*/ 701992 h 1202020"/>
                <a:gd name="connsiteX7" fmla="*/ 841461 w 1480915"/>
                <a:gd name="connsiteY7" fmla="*/ 698648 h 1202020"/>
                <a:gd name="connsiteX8" fmla="*/ 839678 w 1480915"/>
                <a:gd name="connsiteY8" fmla="*/ 695193 h 1202020"/>
                <a:gd name="connsiteX9" fmla="*/ 835833 w 1480915"/>
                <a:gd name="connsiteY9" fmla="*/ 688171 h 1202020"/>
                <a:gd name="connsiteX10" fmla="*/ 831430 w 1480915"/>
                <a:gd name="connsiteY10" fmla="*/ 680816 h 1202020"/>
                <a:gd name="connsiteX11" fmla="*/ 827585 w 1480915"/>
                <a:gd name="connsiteY11" fmla="*/ 674742 h 1202020"/>
                <a:gd name="connsiteX12" fmla="*/ 826304 w 1480915"/>
                <a:gd name="connsiteY12" fmla="*/ 673070 h 1202020"/>
                <a:gd name="connsiteX13" fmla="*/ 826137 w 1480915"/>
                <a:gd name="connsiteY13" fmla="*/ 672903 h 1202020"/>
                <a:gd name="connsiteX14" fmla="*/ 825301 w 1480915"/>
                <a:gd name="connsiteY14" fmla="*/ 671788 h 1202020"/>
                <a:gd name="connsiteX15" fmla="*/ 824465 w 1480915"/>
                <a:gd name="connsiteY15" fmla="*/ 670562 h 1202020"/>
                <a:gd name="connsiteX16" fmla="*/ 821233 w 1480915"/>
                <a:gd name="connsiteY16" fmla="*/ 665937 h 1202020"/>
                <a:gd name="connsiteX17" fmla="*/ 810087 w 1480915"/>
                <a:gd name="connsiteY17" fmla="*/ 646656 h 1202020"/>
                <a:gd name="connsiteX18" fmla="*/ 810032 w 1480915"/>
                <a:gd name="connsiteY18" fmla="*/ 646656 h 1202020"/>
                <a:gd name="connsiteX19" fmla="*/ 806744 w 1480915"/>
                <a:gd name="connsiteY19" fmla="*/ 639857 h 1202020"/>
                <a:gd name="connsiteX20" fmla="*/ 805629 w 1480915"/>
                <a:gd name="connsiteY20" fmla="*/ 637461 h 1202020"/>
                <a:gd name="connsiteX21" fmla="*/ 803400 w 1480915"/>
                <a:gd name="connsiteY21" fmla="*/ 632446 h 1202020"/>
                <a:gd name="connsiteX22" fmla="*/ 801171 w 1480915"/>
                <a:gd name="connsiteY22" fmla="*/ 627152 h 1202020"/>
                <a:gd name="connsiteX23" fmla="*/ 800447 w 1480915"/>
                <a:gd name="connsiteY23" fmla="*/ 625313 h 1202020"/>
                <a:gd name="connsiteX24" fmla="*/ 799332 w 1480915"/>
                <a:gd name="connsiteY24" fmla="*/ 622471 h 1202020"/>
                <a:gd name="connsiteX25" fmla="*/ 798831 w 1480915"/>
                <a:gd name="connsiteY25" fmla="*/ 621189 h 1202020"/>
                <a:gd name="connsiteX26" fmla="*/ 797549 w 1480915"/>
                <a:gd name="connsiteY26" fmla="*/ 617734 h 1202020"/>
                <a:gd name="connsiteX27" fmla="*/ 796267 w 1480915"/>
                <a:gd name="connsiteY27" fmla="*/ 614168 h 1202020"/>
                <a:gd name="connsiteX28" fmla="*/ 795766 w 1480915"/>
                <a:gd name="connsiteY28" fmla="*/ 612774 h 1202020"/>
                <a:gd name="connsiteX29" fmla="*/ 794986 w 1480915"/>
                <a:gd name="connsiteY29" fmla="*/ 610434 h 1202020"/>
                <a:gd name="connsiteX30" fmla="*/ 793258 w 1480915"/>
                <a:gd name="connsiteY30" fmla="*/ 605196 h 1202020"/>
                <a:gd name="connsiteX31" fmla="*/ 791531 w 1480915"/>
                <a:gd name="connsiteY31" fmla="*/ 599623 h 1202020"/>
                <a:gd name="connsiteX32" fmla="*/ 790528 w 1480915"/>
                <a:gd name="connsiteY32" fmla="*/ 596224 h 1202020"/>
                <a:gd name="connsiteX33" fmla="*/ 788577 w 1480915"/>
                <a:gd name="connsiteY33" fmla="*/ 589202 h 1202020"/>
                <a:gd name="connsiteX34" fmla="*/ 787686 w 1480915"/>
                <a:gd name="connsiteY34" fmla="*/ 585803 h 1202020"/>
                <a:gd name="connsiteX35" fmla="*/ 787463 w 1480915"/>
                <a:gd name="connsiteY35" fmla="*/ 584856 h 1202020"/>
                <a:gd name="connsiteX36" fmla="*/ 786292 w 1480915"/>
                <a:gd name="connsiteY36" fmla="*/ 579952 h 1202020"/>
                <a:gd name="connsiteX37" fmla="*/ 785067 w 1480915"/>
                <a:gd name="connsiteY37" fmla="*/ 574658 h 1202020"/>
                <a:gd name="connsiteX38" fmla="*/ 784119 w 1480915"/>
                <a:gd name="connsiteY38" fmla="*/ 570144 h 1202020"/>
                <a:gd name="connsiteX39" fmla="*/ 783172 w 1480915"/>
                <a:gd name="connsiteY39" fmla="*/ 565519 h 1202020"/>
                <a:gd name="connsiteX40" fmla="*/ 782782 w 1480915"/>
                <a:gd name="connsiteY40" fmla="*/ 563401 h 1202020"/>
                <a:gd name="connsiteX41" fmla="*/ 779884 w 1480915"/>
                <a:gd name="connsiteY41" fmla="*/ 546572 h 1202020"/>
                <a:gd name="connsiteX42" fmla="*/ 776540 w 1480915"/>
                <a:gd name="connsiteY42" fmla="*/ 516201 h 1202020"/>
                <a:gd name="connsiteX43" fmla="*/ 774869 w 1480915"/>
                <a:gd name="connsiteY43" fmla="*/ 506561 h 1202020"/>
                <a:gd name="connsiteX44" fmla="*/ 764727 w 1480915"/>
                <a:gd name="connsiteY44" fmla="*/ 498982 h 1202020"/>
                <a:gd name="connsiteX45" fmla="*/ 481750 w 1480915"/>
                <a:gd name="connsiteY45" fmla="*/ 589982 h 1202020"/>
                <a:gd name="connsiteX46" fmla="*/ 481750 w 1480915"/>
                <a:gd name="connsiteY46" fmla="*/ 589927 h 1202020"/>
                <a:gd name="connsiteX47" fmla="*/ 464643 w 1480915"/>
                <a:gd name="connsiteY47" fmla="*/ 602688 h 1202020"/>
                <a:gd name="connsiteX48" fmla="*/ 187518 w 1480915"/>
                <a:gd name="connsiteY48" fmla="*/ 892295 h 1202020"/>
                <a:gd name="connsiteX49" fmla="*/ 17052 w 1480915"/>
                <a:gd name="connsiteY49" fmla="*/ 1096865 h 1202020"/>
                <a:gd name="connsiteX50" fmla="*/ 2675 w 1480915"/>
                <a:gd name="connsiteY50" fmla="*/ 1115255 h 1202020"/>
                <a:gd name="connsiteX51" fmla="*/ 0 w 1480915"/>
                <a:gd name="connsiteY51" fmla="*/ 1118320 h 1202020"/>
                <a:gd name="connsiteX52" fmla="*/ 9529 w 1480915"/>
                <a:gd name="connsiteY52" fmla="*/ 1136375 h 1202020"/>
                <a:gd name="connsiteX53" fmla="*/ 32377 w 1480915"/>
                <a:gd name="connsiteY53" fmla="*/ 1166857 h 1202020"/>
                <a:gd name="connsiteX54" fmla="*/ 46698 w 1480915"/>
                <a:gd name="connsiteY54" fmla="*/ 1186027 h 1202020"/>
                <a:gd name="connsiteX55" fmla="*/ 57565 w 1480915"/>
                <a:gd name="connsiteY55" fmla="*/ 1202020 h 1202020"/>
                <a:gd name="connsiteX56" fmla="*/ 64531 w 1480915"/>
                <a:gd name="connsiteY56" fmla="*/ 1198677 h 1202020"/>
                <a:gd name="connsiteX57" fmla="*/ 64753 w 1480915"/>
                <a:gd name="connsiteY57" fmla="*/ 1198677 h 1202020"/>
                <a:gd name="connsiteX58" fmla="*/ 396323 w 1480915"/>
                <a:gd name="connsiteY58" fmla="*/ 1094525 h 1202020"/>
                <a:gd name="connsiteX59" fmla="*/ 396378 w 1480915"/>
                <a:gd name="connsiteY59" fmla="*/ 1094525 h 1202020"/>
                <a:gd name="connsiteX60" fmla="*/ 679633 w 1480915"/>
                <a:gd name="connsiteY60" fmla="*/ 986863 h 1202020"/>
                <a:gd name="connsiteX61" fmla="*/ 696852 w 1480915"/>
                <a:gd name="connsiteY61" fmla="*/ 978336 h 1202020"/>
                <a:gd name="connsiteX62" fmla="*/ 727669 w 1480915"/>
                <a:gd name="connsiteY62" fmla="*/ 959445 h 1202020"/>
                <a:gd name="connsiteX63" fmla="*/ 729675 w 1480915"/>
                <a:gd name="connsiteY63" fmla="*/ 957606 h 1202020"/>
                <a:gd name="connsiteX64" fmla="*/ 730845 w 1480915"/>
                <a:gd name="connsiteY64" fmla="*/ 956548 h 1202020"/>
                <a:gd name="connsiteX65" fmla="*/ 735470 w 1480915"/>
                <a:gd name="connsiteY65" fmla="*/ 951922 h 1202020"/>
                <a:gd name="connsiteX66" fmla="*/ 735693 w 1480915"/>
                <a:gd name="connsiteY66" fmla="*/ 951644 h 1202020"/>
                <a:gd name="connsiteX67" fmla="*/ 735972 w 1480915"/>
                <a:gd name="connsiteY67" fmla="*/ 951421 h 1202020"/>
                <a:gd name="connsiteX68" fmla="*/ 736529 w 1480915"/>
                <a:gd name="connsiteY68" fmla="*/ 950808 h 1202020"/>
                <a:gd name="connsiteX69" fmla="*/ 737700 w 1480915"/>
                <a:gd name="connsiteY69" fmla="*/ 949526 h 1202020"/>
                <a:gd name="connsiteX70" fmla="*/ 738090 w 1480915"/>
                <a:gd name="connsiteY70" fmla="*/ 949080 h 1202020"/>
                <a:gd name="connsiteX71" fmla="*/ 738090 w 1480915"/>
                <a:gd name="connsiteY71" fmla="*/ 949080 h 1202020"/>
                <a:gd name="connsiteX72" fmla="*/ 739148 w 1480915"/>
                <a:gd name="connsiteY72" fmla="*/ 947854 h 1202020"/>
                <a:gd name="connsiteX73" fmla="*/ 740709 w 1480915"/>
                <a:gd name="connsiteY73" fmla="*/ 946127 h 1202020"/>
                <a:gd name="connsiteX74" fmla="*/ 744944 w 1480915"/>
                <a:gd name="connsiteY74" fmla="*/ 941111 h 1202020"/>
                <a:gd name="connsiteX75" fmla="*/ 746894 w 1480915"/>
                <a:gd name="connsiteY75" fmla="*/ 938771 h 1202020"/>
                <a:gd name="connsiteX76" fmla="*/ 749179 w 1480915"/>
                <a:gd name="connsiteY76" fmla="*/ 935873 h 1202020"/>
                <a:gd name="connsiteX77" fmla="*/ 752355 w 1480915"/>
                <a:gd name="connsiteY77" fmla="*/ 931750 h 1202020"/>
                <a:gd name="connsiteX78" fmla="*/ 754083 w 1480915"/>
                <a:gd name="connsiteY78" fmla="*/ 929520 h 1202020"/>
                <a:gd name="connsiteX79" fmla="*/ 754306 w 1480915"/>
                <a:gd name="connsiteY79" fmla="*/ 929130 h 1202020"/>
                <a:gd name="connsiteX80" fmla="*/ 754417 w 1480915"/>
                <a:gd name="connsiteY80" fmla="*/ 929019 h 1202020"/>
                <a:gd name="connsiteX81" fmla="*/ 754752 w 1480915"/>
                <a:gd name="connsiteY81" fmla="*/ 928573 h 1202020"/>
                <a:gd name="connsiteX82" fmla="*/ 756981 w 1480915"/>
                <a:gd name="connsiteY82" fmla="*/ 925620 h 1202020"/>
                <a:gd name="connsiteX83" fmla="*/ 757148 w 1480915"/>
                <a:gd name="connsiteY83" fmla="*/ 925341 h 1202020"/>
                <a:gd name="connsiteX84" fmla="*/ 759600 w 1480915"/>
                <a:gd name="connsiteY84" fmla="*/ 921997 h 1202020"/>
                <a:gd name="connsiteX85" fmla="*/ 760770 w 1480915"/>
                <a:gd name="connsiteY85" fmla="*/ 920382 h 1202020"/>
                <a:gd name="connsiteX86" fmla="*/ 761996 w 1480915"/>
                <a:gd name="connsiteY86" fmla="*/ 918598 h 1202020"/>
                <a:gd name="connsiteX87" fmla="*/ 767513 w 1480915"/>
                <a:gd name="connsiteY87" fmla="*/ 910630 h 1202020"/>
                <a:gd name="connsiteX88" fmla="*/ 767847 w 1480915"/>
                <a:gd name="connsiteY88" fmla="*/ 910184 h 1202020"/>
                <a:gd name="connsiteX89" fmla="*/ 768126 w 1480915"/>
                <a:gd name="connsiteY89" fmla="*/ 909682 h 1202020"/>
                <a:gd name="connsiteX90" fmla="*/ 769352 w 1480915"/>
                <a:gd name="connsiteY90" fmla="*/ 907843 h 1202020"/>
                <a:gd name="connsiteX91" fmla="*/ 769909 w 1480915"/>
                <a:gd name="connsiteY91" fmla="*/ 907063 h 1202020"/>
                <a:gd name="connsiteX92" fmla="*/ 772584 w 1480915"/>
                <a:gd name="connsiteY92" fmla="*/ 903051 h 1202020"/>
                <a:gd name="connsiteX93" fmla="*/ 775259 w 1480915"/>
                <a:gd name="connsiteY93" fmla="*/ 898927 h 1202020"/>
                <a:gd name="connsiteX94" fmla="*/ 779550 w 1480915"/>
                <a:gd name="connsiteY94" fmla="*/ 892295 h 1202020"/>
                <a:gd name="connsiteX95" fmla="*/ 780553 w 1480915"/>
                <a:gd name="connsiteY95" fmla="*/ 890735 h 1202020"/>
                <a:gd name="connsiteX96" fmla="*/ 784175 w 1480915"/>
                <a:gd name="connsiteY96" fmla="*/ 884940 h 1202020"/>
                <a:gd name="connsiteX97" fmla="*/ 789190 w 1480915"/>
                <a:gd name="connsiteY97" fmla="*/ 876804 h 1202020"/>
                <a:gd name="connsiteX98" fmla="*/ 790026 w 1480915"/>
                <a:gd name="connsiteY98" fmla="*/ 875411 h 1202020"/>
                <a:gd name="connsiteX99" fmla="*/ 791865 w 1480915"/>
                <a:gd name="connsiteY99" fmla="*/ 872401 h 1202020"/>
                <a:gd name="connsiteX100" fmla="*/ 792422 w 1480915"/>
                <a:gd name="connsiteY100" fmla="*/ 871510 h 1202020"/>
                <a:gd name="connsiteX101" fmla="*/ 793871 w 1480915"/>
                <a:gd name="connsiteY101" fmla="*/ 869002 h 1202020"/>
                <a:gd name="connsiteX102" fmla="*/ 795654 w 1480915"/>
                <a:gd name="connsiteY102" fmla="*/ 866104 h 1202020"/>
                <a:gd name="connsiteX103" fmla="*/ 799444 w 1480915"/>
                <a:gd name="connsiteY103" fmla="*/ 859696 h 1202020"/>
                <a:gd name="connsiteX104" fmla="*/ 805406 w 1480915"/>
                <a:gd name="connsiteY104" fmla="*/ 849386 h 1202020"/>
                <a:gd name="connsiteX105" fmla="*/ 809865 w 1480915"/>
                <a:gd name="connsiteY105" fmla="*/ 841585 h 1202020"/>
                <a:gd name="connsiteX106" fmla="*/ 812038 w 1480915"/>
                <a:gd name="connsiteY106" fmla="*/ 837684 h 1202020"/>
                <a:gd name="connsiteX107" fmla="*/ 812372 w 1480915"/>
                <a:gd name="connsiteY107" fmla="*/ 837182 h 1202020"/>
                <a:gd name="connsiteX108" fmla="*/ 812762 w 1480915"/>
                <a:gd name="connsiteY108" fmla="*/ 836458 h 1202020"/>
                <a:gd name="connsiteX109" fmla="*/ 818502 w 1480915"/>
                <a:gd name="connsiteY109" fmla="*/ 826093 h 1202020"/>
                <a:gd name="connsiteX110" fmla="*/ 820452 w 1480915"/>
                <a:gd name="connsiteY110" fmla="*/ 822638 h 1202020"/>
                <a:gd name="connsiteX111" fmla="*/ 824298 w 1480915"/>
                <a:gd name="connsiteY111" fmla="*/ 815617 h 1202020"/>
                <a:gd name="connsiteX112" fmla="*/ 826694 w 1480915"/>
                <a:gd name="connsiteY112" fmla="*/ 811159 h 1202020"/>
                <a:gd name="connsiteX113" fmla="*/ 827697 w 1480915"/>
                <a:gd name="connsiteY113" fmla="*/ 809375 h 1202020"/>
                <a:gd name="connsiteX114" fmla="*/ 829369 w 1480915"/>
                <a:gd name="connsiteY114" fmla="*/ 806255 h 1202020"/>
                <a:gd name="connsiteX115" fmla="*/ 834440 w 1480915"/>
                <a:gd name="connsiteY115" fmla="*/ 796781 h 1202020"/>
                <a:gd name="connsiteX116" fmla="*/ 839901 w 1480915"/>
                <a:gd name="connsiteY116" fmla="*/ 786416 h 1202020"/>
                <a:gd name="connsiteX117" fmla="*/ 840124 w 1480915"/>
                <a:gd name="connsiteY117" fmla="*/ 786026 h 1202020"/>
                <a:gd name="connsiteX118" fmla="*/ 841238 w 1480915"/>
                <a:gd name="connsiteY118" fmla="*/ 783797 h 1202020"/>
                <a:gd name="connsiteX119" fmla="*/ 842464 w 1480915"/>
                <a:gd name="connsiteY119" fmla="*/ 781512 h 1202020"/>
                <a:gd name="connsiteX120" fmla="*/ 842854 w 1480915"/>
                <a:gd name="connsiteY120" fmla="*/ 780677 h 1202020"/>
                <a:gd name="connsiteX121" fmla="*/ 844415 w 1480915"/>
                <a:gd name="connsiteY121" fmla="*/ 777667 h 1202020"/>
                <a:gd name="connsiteX122" fmla="*/ 844916 w 1480915"/>
                <a:gd name="connsiteY122" fmla="*/ 776776 h 1202020"/>
                <a:gd name="connsiteX123" fmla="*/ 845306 w 1480915"/>
                <a:gd name="connsiteY123" fmla="*/ 776051 h 1202020"/>
                <a:gd name="connsiteX124" fmla="*/ 845919 w 1480915"/>
                <a:gd name="connsiteY124" fmla="*/ 774770 h 1202020"/>
                <a:gd name="connsiteX125" fmla="*/ 848817 w 1480915"/>
                <a:gd name="connsiteY125" fmla="*/ 769197 h 1202020"/>
                <a:gd name="connsiteX126" fmla="*/ 851436 w 1480915"/>
                <a:gd name="connsiteY126" fmla="*/ 764070 h 1202020"/>
                <a:gd name="connsiteX127" fmla="*/ 852328 w 1480915"/>
                <a:gd name="connsiteY127" fmla="*/ 762343 h 1202020"/>
                <a:gd name="connsiteX128" fmla="*/ 853386 w 1480915"/>
                <a:gd name="connsiteY128" fmla="*/ 760281 h 1202020"/>
                <a:gd name="connsiteX129" fmla="*/ 855727 w 1480915"/>
                <a:gd name="connsiteY129" fmla="*/ 755656 h 1202020"/>
                <a:gd name="connsiteX130" fmla="*/ 855894 w 1480915"/>
                <a:gd name="connsiteY130" fmla="*/ 755266 h 1202020"/>
                <a:gd name="connsiteX131" fmla="*/ 856953 w 1480915"/>
                <a:gd name="connsiteY131" fmla="*/ 753148 h 1202020"/>
                <a:gd name="connsiteX132" fmla="*/ 857176 w 1480915"/>
                <a:gd name="connsiteY132" fmla="*/ 752702 h 1202020"/>
                <a:gd name="connsiteX133" fmla="*/ 858680 w 1480915"/>
                <a:gd name="connsiteY133" fmla="*/ 749693 h 1202020"/>
                <a:gd name="connsiteX134" fmla="*/ 858903 w 1480915"/>
                <a:gd name="connsiteY134" fmla="*/ 749247 h 1202020"/>
                <a:gd name="connsiteX135" fmla="*/ 858959 w 1480915"/>
                <a:gd name="connsiteY135" fmla="*/ 749247 h 1202020"/>
                <a:gd name="connsiteX136" fmla="*/ 858179 w 1480915"/>
                <a:gd name="connsiteY136" fmla="*/ 744399 h 1202020"/>
                <a:gd name="connsiteX137" fmla="*/ 1480637 w 1480915"/>
                <a:gd name="connsiteY137" fmla="*/ 472958 h 1202020"/>
                <a:gd name="connsiteX138" fmla="*/ 1479300 w 1480915"/>
                <a:gd name="connsiteY138" fmla="*/ 463986 h 1202020"/>
                <a:gd name="connsiteX139" fmla="*/ 1478018 w 1480915"/>
                <a:gd name="connsiteY139" fmla="*/ 457466 h 1202020"/>
                <a:gd name="connsiteX140" fmla="*/ 1476513 w 1480915"/>
                <a:gd name="connsiteY140" fmla="*/ 451169 h 1202020"/>
                <a:gd name="connsiteX141" fmla="*/ 1475510 w 1480915"/>
                <a:gd name="connsiteY141" fmla="*/ 447436 h 1202020"/>
                <a:gd name="connsiteX142" fmla="*/ 1472223 w 1480915"/>
                <a:gd name="connsiteY142" fmla="*/ 436625 h 1202020"/>
                <a:gd name="connsiteX143" fmla="*/ 1470495 w 1480915"/>
                <a:gd name="connsiteY143" fmla="*/ 431609 h 1202020"/>
                <a:gd name="connsiteX144" fmla="*/ 1463084 w 1480915"/>
                <a:gd name="connsiteY144" fmla="*/ 413108 h 1202020"/>
                <a:gd name="connsiteX145" fmla="*/ 1456174 w 1480915"/>
                <a:gd name="connsiteY145" fmla="*/ 398620 h 1202020"/>
                <a:gd name="connsiteX146" fmla="*/ 1453945 w 1480915"/>
                <a:gd name="connsiteY146" fmla="*/ 394329 h 1202020"/>
                <a:gd name="connsiteX147" fmla="*/ 1449431 w 1480915"/>
                <a:gd name="connsiteY147" fmla="*/ 385914 h 1202020"/>
                <a:gd name="connsiteX148" fmla="*/ 1445697 w 1480915"/>
                <a:gd name="connsiteY148" fmla="*/ 379450 h 1202020"/>
                <a:gd name="connsiteX149" fmla="*/ 1440793 w 1480915"/>
                <a:gd name="connsiteY149" fmla="*/ 371314 h 1202020"/>
                <a:gd name="connsiteX150" fmla="*/ 1438286 w 1480915"/>
                <a:gd name="connsiteY150" fmla="*/ 367357 h 1202020"/>
                <a:gd name="connsiteX151" fmla="*/ 1435834 w 1480915"/>
                <a:gd name="connsiteY151" fmla="*/ 363624 h 1202020"/>
                <a:gd name="connsiteX152" fmla="*/ 1433493 w 1480915"/>
                <a:gd name="connsiteY152" fmla="*/ 360057 h 1202020"/>
                <a:gd name="connsiteX153" fmla="*/ 1431264 w 1480915"/>
                <a:gd name="connsiteY153" fmla="*/ 356770 h 1202020"/>
                <a:gd name="connsiteX154" fmla="*/ 1431208 w 1480915"/>
                <a:gd name="connsiteY154" fmla="*/ 356658 h 1202020"/>
                <a:gd name="connsiteX155" fmla="*/ 1428032 w 1480915"/>
                <a:gd name="connsiteY155" fmla="*/ 352144 h 1202020"/>
                <a:gd name="connsiteX156" fmla="*/ 1427363 w 1480915"/>
                <a:gd name="connsiteY156" fmla="*/ 351253 h 1202020"/>
                <a:gd name="connsiteX157" fmla="*/ 1426527 w 1480915"/>
                <a:gd name="connsiteY157" fmla="*/ 350082 h 1202020"/>
                <a:gd name="connsiteX158" fmla="*/ 1425747 w 1480915"/>
                <a:gd name="connsiteY158" fmla="*/ 349024 h 1202020"/>
                <a:gd name="connsiteX159" fmla="*/ 1424354 w 1480915"/>
                <a:gd name="connsiteY159" fmla="*/ 347129 h 1202020"/>
                <a:gd name="connsiteX160" fmla="*/ 1424744 w 1480915"/>
                <a:gd name="connsiteY160" fmla="*/ 344454 h 1202020"/>
                <a:gd name="connsiteX161" fmla="*/ 1425079 w 1480915"/>
                <a:gd name="connsiteY161" fmla="*/ 342058 h 1202020"/>
                <a:gd name="connsiteX162" fmla="*/ 1425914 w 1480915"/>
                <a:gd name="connsiteY162" fmla="*/ 335315 h 1202020"/>
                <a:gd name="connsiteX163" fmla="*/ 1426249 w 1480915"/>
                <a:gd name="connsiteY163" fmla="*/ 332250 h 1202020"/>
                <a:gd name="connsiteX164" fmla="*/ 1426583 w 1480915"/>
                <a:gd name="connsiteY164" fmla="*/ 328907 h 1202020"/>
                <a:gd name="connsiteX165" fmla="*/ 1426917 w 1480915"/>
                <a:gd name="connsiteY165" fmla="*/ 325396 h 1202020"/>
                <a:gd name="connsiteX166" fmla="*/ 1427642 w 1480915"/>
                <a:gd name="connsiteY166" fmla="*/ 315867 h 1202020"/>
                <a:gd name="connsiteX167" fmla="*/ 1427976 w 1480915"/>
                <a:gd name="connsiteY167" fmla="*/ 310127 h 1202020"/>
                <a:gd name="connsiteX168" fmla="*/ 1428199 w 1480915"/>
                <a:gd name="connsiteY168" fmla="*/ 305446 h 1202020"/>
                <a:gd name="connsiteX169" fmla="*/ 1424521 w 1480915"/>
                <a:gd name="connsiteY169" fmla="*/ 245652 h 1202020"/>
                <a:gd name="connsiteX170" fmla="*/ 1419227 w 1480915"/>
                <a:gd name="connsiteY170" fmla="*/ 226092 h 1202020"/>
                <a:gd name="connsiteX171" fmla="*/ 1417834 w 1480915"/>
                <a:gd name="connsiteY171" fmla="*/ 222359 h 1202020"/>
                <a:gd name="connsiteX172" fmla="*/ 1417388 w 1480915"/>
                <a:gd name="connsiteY172" fmla="*/ 221356 h 1202020"/>
                <a:gd name="connsiteX173" fmla="*/ 1416775 w 1480915"/>
                <a:gd name="connsiteY173" fmla="*/ 219963 h 1202020"/>
                <a:gd name="connsiteX174" fmla="*/ 1416162 w 1480915"/>
                <a:gd name="connsiteY174" fmla="*/ 218569 h 1202020"/>
                <a:gd name="connsiteX175" fmla="*/ 1414881 w 1480915"/>
                <a:gd name="connsiteY175" fmla="*/ 215727 h 1202020"/>
                <a:gd name="connsiteX176" fmla="*/ 1414769 w 1480915"/>
                <a:gd name="connsiteY176" fmla="*/ 215504 h 1202020"/>
                <a:gd name="connsiteX177" fmla="*/ 1414212 w 1480915"/>
                <a:gd name="connsiteY177" fmla="*/ 214390 h 1202020"/>
                <a:gd name="connsiteX178" fmla="*/ 1413153 w 1480915"/>
                <a:gd name="connsiteY178" fmla="*/ 212384 h 1202020"/>
                <a:gd name="connsiteX179" fmla="*/ 1412262 w 1480915"/>
                <a:gd name="connsiteY179" fmla="*/ 210656 h 1202020"/>
                <a:gd name="connsiteX180" fmla="*/ 1411036 w 1480915"/>
                <a:gd name="connsiteY180" fmla="*/ 208594 h 1202020"/>
                <a:gd name="connsiteX181" fmla="*/ 1407804 w 1480915"/>
                <a:gd name="connsiteY181" fmla="*/ 203133 h 1202020"/>
                <a:gd name="connsiteX182" fmla="*/ 1406299 w 1480915"/>
                <a:gd name="connsiteY182" fmla="*/ 200849 h 1202020"/>
                <a:gd name="connsiteX183" fmla="*/ 1405630 w 1480915"/>
                <a:gd name="connsiteY183" fmla="*/ 199845 h 1202020"/>
                <a:gd name="connsiteX184" fmla="*/ 1403624 w 1480915"/>
                <a:gd name="connsiteY184" fmla="*/ 196836 h 1202020"/>
                <a:gd name="connsiteX185" fmla="*/ 1401451 w 1480915"/>
                <a:gd name="connsiteY185" fmla="*/ 193883 h 1202020"/>
                <a:gd name="connsiteX186" fmla="*/ 1399556 w 1480915"/>
                <a:gd name="connsiteY186" fmla="*/ 191319 h 1202020"/>
                <a:gd name="connsiteX187" fmla="*/ 1392757 w 1480915"/>
                <a:gd name="connsiteY187" fmla="*/ 182793 h 1202020"/>
                <a:gd name="connsiteX188" fmla="*/ 1391476 w 1480915"/>
                <a:gd name="connsiteY188" fmla="*/ 181289 h 1202020"/>
                <a:gd name="connsiteX189" fmla="*/ 1384677 w 1480915"/>
                <a:gd name="connsiteY189" fmla="*/ 173710 h 1202020"/>
                <a:gd name="connsiteX190" fmla="*/ 1383786 w 1480915"/>
                <a:gd name="connsiteY190" fmla="*/ 172707 h 1202020"/>
                <a:gd name="connsiteX191" fmla="*/ 1369854 w 1480915"/>
                <a:gd name="connsiteY191" fmla="*/ 158998 h 1202020"/>
                <a:gd name="connsiteX192" fmla="*/ 1336307 w 1480915"/>
                <a:gd name="connsiteY192" fmla="*/ 131693 h 1202020"/>
                <a:gd name="connsiteX193" fmla="*/ 1333354 w 1480915"/>
                <a:gd name="connsiteY193" fmla="*/ 122609 h 1202020"/>
                <a:gd name="connsiteX194" fmla="*/ 1323936 w 1480915"/>
                <a:gd name="connsiteY194" fmla="*/ 99873 h 1202020"/>
                <a:gd name="connsiteX195" fmla="*/ 1319199 w 1480915"/>
                <a:gd name="connsiteY195" fmla="*/ 90734 h 1202020"/>
                <a:gd name="connsiteX196" fmla="*/ 1315521 w 1480915"/>
                <a:gd name="connsiteY196" fmla="*/ 84214 h 1202020"/>
                <a:gd name="connsiteX197" fmla="*/ 1311732 w 1480915"/>
                <a:gd name="connsiteY197" fmla="*/ 77973 h 1202020"/>
                <a:gd name="connsiteX198" fmla="*/ 1307887 w 1480915"/>
                <a:gd name="connsiteY198" fmla="*/ 72122 h 1202020"/>
                <a:gd name="connsiteX199" fmla="*/ 1305101 w 1480915"/>
                <a:gd name="connsiteY199" fmla="*/ 67998 h 1202020"/>
                <a:gd name="connsiteX200" fmla="*/ 1296296 w 1480915"/>
                <a:gd name="connsiteY200" fmla="*/ 56240 h 1202020"/>
                <a:gd name="connsiteX201" fmla="*/ 1291782 w 1480915"/>
                <a:gd name="connsiteY201" fmla="*/ 50667 h 1202020"/>
                <a:gd name="connsiteX202" fmla="*/ 1254724 w 1480915"/>
                <a:gd name="connsiteY202" fmla="*/ 14000 h 1202020"/>
                <a:gd name="connsiteX203" fmla="*/ 1251882 w 1480915"/>
                <a:gd name="connsiteY203" fmla="*/ 11659 h 1202020"/>
                <a:gd name="connsiteX204" fmla="*/ 1251882 w 1480915"/>
                <a:gd name="connsiteY204" fmla="*/ 11659 h 1202020"/>
                <a:gd name="connsiteX205" fmla="*/ 1248427 w 1480915"/>
                <a:gd name="connsiteY205" fmla="*/ 8929 h 1202020"/>
                <a:gd name="connsiteX206" fmla="*/ 1238118 w 1480915"/>
                <a:gd name="connsiteY206" fmla="*/ 1517 h 1202020"/>
                <a:gd name="connsiteX207" fmla="*/ 1229425 w 1480915"/>
                <a:gd name="connsiteY207" fmla="*/ 625 h 1202020"/>
                <a:gd name="connsiteX208" fmla="*/ 1227809 w 1480915"/>
                <a:gd name="connsiteY208" fmla="*/ 1461 h 1202020"/>
                <a:gd name="connsiteX209" fmla="*/ 1227474 w 1480915"/>
                <a:gd name="connsiteY209" fmla="*/ 1629 h 1202020"/>
                <a:gd name="connsiteX210" fmla="*/ 1224242 w 1480915"/>
                <a:gd name="connsiteY210" fmla="*/ 5529 h 1202020"/>
                <a:gd name="connsiteX211" fmla="*/ 1223908 w 1480915"/>
                <a:gd name="connsiteY211" fmla="*/ 6365 h 1202020"/>
                <a:gd name="connsiteX212" fmla="*/ 1223629 w 1480915"/>
                <a:gd name="connsiteY212" fmla="*/ 7201 h 1202020"/>
                <a:gd name="connsiteX213" fmla="*/ 1221902 w 1480915"/>
                <a:gd name="connsiteY213" fmla="*/ 13554 h 1202020"/>
                <a:gd name="connsiteX214" fmla="*/ 1219896 w 1480915"/>
                <a:gd name="connsiteY214" fmla="*/ 20687 h 1202020"/>
                <a:gd name="connsiteX215" fmla="*/ 1217778 w 1480915"/>
                <a:gd name="connsiteY215" fmla="*/ 27708 h 1202020"/>
                <a:gd name="connsiteX216" fmla="*/ 1217444 w 1480915"/>
                <a:gd name="connsiteY216" fmla="*/ 28822 h 1202020"/>
                <a:gd name="connsiteX217" fmla="*/ 1213041 w 1480915"/>
                <a:gd name="connsiteY217" fmla="*/ 42253 h 1202020"/>
                <a:gd name="connsiteX218" fmla="*/ 1208249 w 1480915"/>
                <a:gd name="connsiteY218" fmla="*/ 55404 h 1202020"/>
                <a:gd name="connsiteX219" fmla="*/ 1207747 w 1480915"/>
                <a:gd name="connsiteY219" fmla="*/ 56797 h 1202020"/>
                <a:gd name="connsiteX220" fmla="*/ 1204348 w 1480915"/>
                <a:gd name="connsiteY220" fmla="*/ 65546 h 1202020"/>
                <a:gd name="connsiteX221" fmla="*/ 1200225 w 1480915"/>
                <a:gd name="connsiteY221" fmla="*/ 75521 h 1202020"/>
                <a:gd name="connsiteX222" fmla="*/ 1199556 w 1480915"/>
                <a:gd name="connsiteY222" fmla="*/ 77137 h 1202020"/>
                <a:gd name="connsiteX223" fmla="*/ 1195934 w 1480915"/>
                <a:gd name="connsiteY223" fmla="*/ 85273 h 1202020"/>
                <a:gd name="connsiteX224" fmla="*/ 1195934 w 1480915"/>
                <a:gd name="connsiteY224" fmla="*/ 85273 h 1202020"/>
                <a:gd name="connsiteX225" fmla="*/ 1191476 w 1480915"/>
                <a:gd name="connsiteY225" fmla="*/ 94969 h 1202020"/>
                <a:gd name="connsiteX226" fmla="*/ 1187519 w 1480915"/>
                <a:gd name="connsiteY226" fmla="*/ 103217 h 1202020"/>
                <a:gd name="connsiteX227" fmla="*/ 1182169 w 1480915"/>
                <a:gd name="connsiteY227" fmla="*/ 113804 h 1202020"/>
                <a:gd name="connsiteX228" fmla="*/ 1172306 w 1480915"/>
                <a:gd name="connsiteY228" fmla="*/ 131971 h 1202020"/>
                <a:gd name="connsiteX229" fmla="*/ 1167625 w 1480915"/>
                <a:gd name="connsiteY229" fmla="*/ 140163 h 1202020"/>
                <a:gd name="connsiteX230" fmla="*/ 1151297 w 1480915"/>
                <a:gd name="connsiteY230" fmla="*/ 166744 h 1202020"/>
                <a:gd name="connsiteX231" fmla="*/ 1147898 w 1480915"/>
                <a:gd name="connsiteY231" fmla="*/ 171927 h 1202020"/>
                <a:gd name="connsiteX232" fmla="*/ 1144499 w 1480915"/>
                <a:gd name="connsiteY232" fmla="*/ 176998 h 1202020"/>
                <a:gd name="connsiteX233" fmla="*/ 1135527 w 1480915"/>
                <a:gd name="connsiteY233" fmla="*/ 190038 h 1202020"/>
                <a:gd name="connsiteX234" fmla="*/ 1129285 w 1480915"/>
                <a:gd name="connsiteY234" fmla="*/ 198731 h 1202020"/>
                <a:gd name="connsiteX235" fmla="*/ 1117360 w 1480915"/>
                <a:gd name="connsiteY235" fmla="*/ 214613 h 1202020"/>
                <a:gd name="connsiteX236" fmla="*/ 1106661 w 1480915"/>
                <a:gd name="connsiteY236" fmla="*/ 228154 h 1202020"/>
                <a:gd name="connsiteX237" fmla="*/ 1091838 w 1480915"/>
                <a:gd name="connsiteY237" fmla="*/ 245987 h 1202020"/>
                <a:gd name="connsiteX238" fmla="*/ 1088605 w 1480915"/>
                <a:gd name="connsiteY238" fmla="*/ 249664 h 1202020"/>
                <a:gd name="connsiteX239" fmla="*/ 1085151 w 1480915"/>
                <a:gd name="connsiteY239" fmla="*/ 253621 h 1202020"/>
                <a:gd name="connsiteX240" fmla="*/ 1081974 w 1480915"/>
                <a:gd name="connsiteY240" fmla="*/ 257243 h 1202020"/>
                <a:gd name="connsiteX241" fmla="*/ 1034384 w 1480915"/>
                <a:gd name="connsiteY241" fmla="*/ 305669 h 1202020"/>
                <a:gd name="connsiteX242" fmla="*/ 1048984 w 1480915"/>
                <a:gd name="connsiteY242" fmla="*/ 318430 h 1202020"/>
                <a:gd name="connsiteX243" fmla="*/ 1084482 w 1480915"/>
                <a:gd name="connsiteY243" fmla="*/ 349860 h 1202020"/>
                <a:gd name="connsiteX244" fmla="*/ 1093454 w 1480915"/>
                <a:gd name="connsiteY244" fmla="*/ 357940 h 1202020"/>
                <a:gd name="connsiteX245" fmla="*/ 1107552 w 1480915"/>
                <a:gd name="connsiteY245" fmla="*/ 370757 h 1202020"/>
                <a:gd name="connsiteX246" fmla="*/ 1134356 w 1480915"/>
                <a:gd name="connsiteY246" fmla="*/ 395778 h 1202020"/>
                <a:gd name="connsiteX247" fmla="*/ 1147954 w 1480915"/>
                <a:gd name="connsiteY247" fmla="*/ 408929 h 1202020"/>
                <a:gd name="connsiteX248" fmla="*/ 1156535 w 1480915"/>
                <a:gd name="connsiteY248" fmla="*/ 417455 h 1202020"/>
                <a:gd name="connsiteX249" fmla="*/ 1174702 w 1480915"/>
                <a:gd name="connsiteY249" fmla="*/ 436123 h 1202020"/>
                <a:gd name="connsiteX250" fmla="*/ 1183005 w 1480915"/>
                <a:gd name="connsiteY250" fmla="*/ 445095 h 1202020"/>
                <a:gd name="connsiteX251" fmla="*/ 1185569 w 1480915"/>
                <a:gd name="connsiteY251" fmla="*/ 447993 h 1202020"/>
                <a:gd name="connsiteX252" fmla="*/ 1189247 w 1480915"/>
                <a:gd name="connsiteY252" fmla="*/ 452172 h 1202020"/>
                <a:gd name="connsiteX253" fmla="*/ 1194039 w 1480915"/>
                <a:gd name="connsiteY253" fmla="*/ 457912 h 1202020"/>
                <a:gd name="connsiteX254" fmla="*/ 1204460 w 1480915"/>
                <a:gd name="connsiteY254" fmla="*/ 472067 h 1202020"/>
                <a:gd name="connsiteX255" fmla="*/ 1210812 w 1480915"/>
                <a:gd name="connsiteY255" fmla="*/ 487502 h 1202020"/>
                <a:gd name="connsiteX256" fmla="*/ 1213376 w 1480915"/>
                <a:gd name="connsiteY256" fmla="*/ 489397 h 1202020"/>
                <a:gd name="connsiteX257" fmla="*/ 1220843 w 1480915"/>
                <a:gd name="connsiteY257" fmla="*/ 487113 h 1202020"/>
                <a:gd name="connsiteX258" fmla="*/ 1227642 w 1480915"/>
                <a:gd name="connsiteY258" fmla="*/ 485162 h 1202020"/>
                <a:gd name="connsiteX259" fmla="*/ 1228143 w 1480915"/>
                <a:gd name="connsiteY259" fmla="*/ 485051 h 1202020"/>
                <a:gd name="connsiteX260" fmla="*/ 1232657 w 1480915"/>
                <a:gd name="connsiteY260" fmla="*/ 483825 h 1202020"/>
                <a:gd name="connsiteX261" fmla="*/ 1237672 w 1480915"/>
                <a:gd name="connsiteY261" fmla="*/ 482599 h 1202020"/>
                <a:gd name="connsiteX262" fmla="*/ 1243301 w 1480915"/>
                <a:gd name="connsiteY262" fmla="*/ 481317 h 1202020"/>
                <a:gd name="connsiteX263" fmla="*/ 1251660 w 1480915"/>
                <a:gd name="connsiteY263" fmla="*/ 479589 h 1202020"/>
                <a:gd name="connsiteX264" fmla="*/ 1256953 w 1480915"/>
                <a:gd name="connsiteY264" fmla="*/ 478586 h 1202020"/>
                <a:gd name="connsiteX265" fmla="*/ 1295516 w 1480915"/>
                <a:gd name="connsiteY265" fmla="*/ 473627 h 1202020"/>
                <a:gd name="connsiteX266" fmla="*/ 1302872 w 1480915"/>
                <a:gd name="connsiteY266" fmla="*/ 473125 h 1202020"/>
                <a:gd name="connsiteX267" fmla="*/ 1331960 w 1480915"/>
                <a:gd name="connsiteY267" fmla="*/ 472234 h 1202020"/>
                <a:gd name="connsiteX268" fmla="*/ 1333800 w 1480915"/>
                <a:gd name="connsiteY268" fmla="*/ 472234 h 1202020"/>
                <a:gd name="connsiteX269" fmla="*/ 1343050 w 1480915"/>
                <a:gd name="connsiteY269" fmla="*/ 472401 h 1202020"/>
                <a:gd name="connsiteX270" fmla="*/ 1345558 w 1480915"/>
                <a:gd name="connsiteY270" fmla="*/ 472457 h 1202020"/>
                <a:gd name="connsiteX271" fmla="*/ 1352189 w 1480915"/>
                <a:gd name="connsiteY271" fmla="*/ 472679 h 1202020"/>
                <a:gd name="connsiteX272" fmla="*/ 1354585 w 1480915"/>
                <a:gd name="connsiteY272" fmla="*/ 472791 h 1202020"/>
                <a:gd name="connsiteX273" fmla="*/ 1354697 w 1480915"/>
                <a:gd name="connsiteY273" fmla="*/ 472791 h 1202020"/>
                <a:gd name="connsiteX274" fmla="*/ 1373922 w 1480915"/>
                <a:gd name="connsiteY274" fmla="*/ 474017 h 1202020"/>
                <a:gd name="connsiteX275" fmla="*/ 1389302 w 1480915"/>
                <a:gd name="connsiteY275" fmla="*/ 475522 h 1202020"/>
                <a:gd name="connsiteX276" fmla="*/ 1399835 w 1480915"/>
                <a:gd name="connsiteY276" fmla="*/ 476803 h 1202020"/>
                <a:gd name="connsiteX277" fmla="*/ 1404906 w 1480915"/>
                <a:gd name="connsiteY277" fmla="*/ 477472 h 1202020"/>
                <a:gd name="connsiteX278" fmla="*/ 1423741 w 1480915"/>
                <a:gd name="connsiteY278" fmla="*/ 480370 h 1202020"/>
                <a:gd name="connsiteX279" fmla="*/ 1432044 w 1480915"/>
                <a:gd name="connsiteY279" fmla="*/ 481874 h 1202020"/>
                <a:gd name="connsiteX280" fmla="*/ 1432992 w 1480915"/>
                <a:gd name="connsiteY280" fmla="*/ 482041 h 1202020"/>
                <a:gd name="connsiteX281" fmla="*/ 1439679 w 1480915"/>
                <a:gd name="connsiteY281" fmla="*/ 483379 h 1202020"/>
                <a:gd name="connsiteX282" fmla="*/ 1465368 w 1480915"/>
                <a:gd name="connsiteY282" fmla="*/ 489341 h 1202020"/>
                <a:gd name="connsiteX283" fmla="*/ 1467319 w 1480915"/>
                <a:gd name="connsiteY283" fmla="*/ 489899 h 1202020"/>
                <a:gd name="connsiteX284" fmla="*/ 1469102 w 1480915"/>
                <a:gd name="connsiteY284" fmla="*/ 490400 h 1202020"/>
                <a:gd name="connsiteX285" fmla="*/ 1469492 w 1480915"/>
                <a:gd name="connsiteY285" fmla="*/ 490400 h 1202020"/>
                <a:gd name="connsiteX286" fmla="*/ 1470161 w 1480915"/>
                <a:gd name="connsiteY286" fmla="*/ 490568 h 1202020"/>
                <a:gd name="connsiteX287" fmla="*/ 1480916 w 1480915"/>
                <a:gd name="connsiteY287" fmla="*/ 492462 h 1202020"/>
                <a:gd name="connsiteX288" fmla="*/ 1480693 w 1480915"/>
                <a:gd name="connsiteY288" fmla="*/ 472902 h 120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</a:cxnLst>
              <a:rect l="l" t="t" r="r" b="b"/>
              <a:pathLst>
                <a:path w="1480915" h="1202020">
                  <a:moveTo>
                    <a:pt x="858179" y="744399"/>
                  </a:moveTo>
                  <a:cubicBezTo>
                    <a:pt x="858012" y="743730"/>
                    <a:pt x="857845" y="743006"/>
                    <a:pt x="857733" y="742226"/>
                  </a:cubicBezTo>
                  <a:cubicBezTo>
                    <a:pt x="857287" y="740164"/>
                    <a:pt x="856674" y="737656"/>
                    <a:pt x="855838" y="734814"/>
                  </a:cubicBezTo>
                  <a:cubicBezTo>
                    <a:pt x="855281" y="732696"/>
                    <a:pt x="854557" y="730412"/>
                    <a:pt x="853721" y="727904"/>
                  </a:cubicBezTo>
                  <a:cubicBezTo>
                    <a:pt x="852328" y="723558"/>
                    <a:pt x="850544" y="718654"/>
                    <a:pt x="848260" y="713304"/>
                  </a:cubicBezTo>
                  <a:cubicBezTo>
                    <a:pt x="847591" y="711688"/>
                    <a:pt x="846922" y="710072"/>
                    <a:pt x="846142" y="708400"/>
                  </a:cubicBezTo>
                  <a:cubicBezTo>
                    <a:pt x="845195" y="706282"/>
                    <a:pt x="844192" y="704165"/>
                    <a:pt x="843133" y="701992"/>
                  </a:cubicBezTo>
                  <a:cubicBezTo>
                    <a:pt x="842576" y="700877"/>
                    <a:pt x="842074" y="699763"/>
                    <a:pt x="841461" y="698648"/>
                  </a:cubicBezTo>
                  <a:cubicBezTo>
                    <a:pt x="840904" y="697478"/>
                    <a:pt x="840291" y="696363"/>
                    <a:pt x="839678" y="695193"/>
                  </a:cubicBezTo>
                  <a:cubicBezTo>
                    <a:pt x="838508" y="692908"/>
                    <a:pt x="837170" y="690568"/>
                    <a:pt x="835833" y="688171"/>
                  </a:cubicBezTo>
                  <a:cubicBezTo>
                    <a:pt x="834440" y="685775"/>
                    <a:pt x="832991" y="683323"/>
                    <a:pt x="831430" y="680816"/>
                  </a:cubicBezTo>
                  <a:cubicBezTo>
                    <a:pt x="830204" y="678810"/>
                    <a:pt x="828923" y="676804"/>
                    <a:pt x="827585" y="674742"/>
                  </a:cubicBezTo>
                  <a:cubicBezTo>
                    <a:pt x="827195" y="674240"/>
                    <a:pt x="826749" y="673683"/>
                    <a:pt x="826304" y="673070"/>
                  </a:cubicBezTo>
                  <a:cubicBezTo>
                    <a:pt x="826304" y="673014"/>
                    <a:pt x="826192" y="672958"/>
                    <a:pt x="826137" y="672903"/>
                  </a:cubicBezTo>
                  <a:cubicBezTo>
                    <a:pt x="825858" y="672512"/>
                    <a:pt x="825579" y="672178"/>
                    <a:pt x="825301" y="671788"/>
                  </a:cubicBezTo>
                  <a:cubicBezTo>
                    <a:pt x="825022" y="671398"/>
                    <a:pt x="824743" y="670952"/>
                    <a:pt x="824465" y="670562"/>
                  </a:cubicBezTo>
                  <a:cubicBezTo>
                    <a:pt x="823462" y="669225"/>
                    <a:pt x="822403" y="667664"/>
                    <a:pt x="821233" y="665937"/>
                  </a:cubicBezTo>
                  <a:lnTo>
                    <a:pt x="810087" y="646656"/>
                  </a:lnTo>
                  <a:lnTo>
                    <a:pt x="810032" y="646656"/>
                  </a:lnTo>
                  <a:cubicBezTo>
                    <a:pt x="808917" y="644483"/>
                    <a:pt x="807858" y="642198"/>
                    <a:pt x="806744" y="639857"/>
                  </a:cubicBezTo>
                  <a:cubicBezTo>
                    <a:pt x="806409" y="639077"/>
                    <a:pt x="806019" y="638297"/>
                    <a:pt x="805629" y="637461"/>
                  </a:cubicBezTo>
                  <a:cubicBezTo>
                    <a:pt x="804905" y="635845"/>
                    <a:pt x="804125" y="634173"/>
                    <a:pt x="803400" y="632446"/>
                  </a:cubicBezTo>
                  <a:cubicBezTo>
                    <a:pt x="802620" y="630774"/>
                    <a:pt x="801896" y="628991"/>
                    <a:pt x="801171" y="627152"/>
                  </a:cubicBezTo>
                  <a:cubicBezTo>
                    <a:pt x="800948" y="626539"/>
                    <a:pt x="800670" y="625926"/>
                    <a:pt x="800447" y="625313"/>
                  </a:cubicBezTo>
                  <a:cubicBezTo>
                    <a:pt x="800057" y="624366"/>
                    <a:pt x="799667" y="623418"/>
                    <a:pt x="799332" y="622471"/>
                  </a:cubicBezTo>
                  <a:cubicBezTo>
                    <a:pt x="799165" y="622081"/>
                    <a:pt x="798998" y="621635"/>
                    <a:pt x="798831" y="621189"/>
                  </a:cubicBezTo>
                  <a:cubicBezTo>
                    <a:pt x="798385" y="620075"/>
                    <a:pt x="797939" y="618904"/>
                    <a:pt x="797549" y="617734"/>
                  </a:cubicBezTo>
                  <a:cubicBezTo>
                    <a:pt x="797103" y="616564"/>
                    <a:pt x="796657" y="615393"/>
                    <a:pt x="796267" y="614168"/>
                  </a:cubicBezTo>
                  <a:cubicBezTo>
                    <a:pt x="796100" y="613722"/>
                    <a:pt x="795933" y="613276"/>
                    <a:pt x="795766" y="612774"/>
                  </a:cubicBezTo>
                  <a:cubicBezTo>
                    <a:pt x="795487" y="611994"/>
                    <a:pt x="795209" y="611214"/>
                    <a:pt x="794986" y="610434"/>
                  </a:cubicBezTo>
                  <a:cubicBezTo>
                    <a:pt x="794373" y="608762"/>
                    <a:pt x="793815" y="606979"/>
                    <a:pt x="793258" y="605196"/>
                  </a:cubicBezTo>
                  <a:cubicBezTo>
                    <a:pt x="792645" y="603357"/>
                    <a:pt x="792088" y="601518"/>
                    <a:pt x="791531" y="599623"/>
                  </a:cubicBezTo>
                  <a:cubicBezTo>
                    <a:pt x="791196" y="598564"/>
                    <a:pt x="790862" y="597394"/>
                    <a:pt x="790528" y="596224"/>
                  </a:cubicBezTo>
                  <a:cubicBezTo>
                    <a:pt x="789859" y="593939"/>
                    <a:pt x="789190" y="591599"/>
                    <a:pt x="788577" y="589202"/>
                  </a:cubicBezTo>
                  <a:cubicBezTo>
                    <a:pt x="788243" y="588088"/>
                    <a:pt x="787964" y="586973"/>
                    <a:pt x="787686" y="585803"/>
                  </a:cubicBezTo>
                  <a:cubicBezTo>
                    <a:pt x="787630" y="585524"/>
                    <a:pt x="787518" y="585190"/>
                    <a:pt x="787463" y="584856"/>
                  </a:cubicBezTo>
                  <a:cubicBezTo>
                    <a:pt x="787073" y="583240"/>
                    <a:pt x="786683" y="581624"/>
                    <a:pt x="786292" y="579952"/>
                  </a:cubicBezTo>
                  <a:cubicBezTo>
                    <a:pt x="785847" y="578224"/>
                    <a:pt x="785457" y="576441"/>
                    <a:pt x="785067" y="574658"/>
                  </a:cubicBezTo>
                  <a:cubicBezTo>
                    <a:pt x="784732" y="573153"/>
                    <a:pt x="784398" y="571649"/>
                    <a:pt x="784119" y="570144"/>
                  </a:cubicBezTo>
                  <a:cubicBezTo>
                    <a:pt x="783785" y="568640"/>
                    <a:pt x="783450" y="567079"/>
                    <a:pt x="783172" y="565519"/>
                  </a:cubicBezTo>
                  <a:lnTo>
                    <a:pt x="782782" y="563401"/>
                  </a:lnTo>
                  <a:lnTo>
                    <a:pt x="779884" y="546572"/>
                  </a:lnTo>
                  <a:cubicBezTo>
                    <a:pt x="778435" y="537043"/>
                    <a:pt x="777321" y="526901"/>
                    <a:pt x="776540" y="516201"/>
                  </a:cubicBezTo>
                  <a:lnTo>
                    <a:pt x="774869" y="506561"/>
                  </a:lnTo>
                  <a:lnTo>
                    <a:pt x="764727" y="498982"/>
                  </a:lnTo>
                  <a:cubicBezTo>
                    <a:pt x="607524" y="531693"/>
                    <a:pt x="503818" y="579283"/>
                    <a:pt x="481750" y="589982"/>
                  </a:cubicBezTo>
                  <a:cubicBezTo>
                    <a:pt x="481750" y="589982"/>
                    <a:pt x="481750" y="589927"/>
                    <a:pt x="481750" y="589927"/>
                  </a:cubicBezTo>
                  <a:lnTo>
                    <a:pt x="464643" y="602688"/>
                  </a:lnTo>
                  <a:cubicBezTo>
                    <a:pt x="427195" y="634953"/>
                    <a:pt x="315910" y="746127"/>
                    <a:pt x="187518" y="892295"/>
                  </a:cubicBezTo>
                  <a:cubicBezTo>
                    <a:pt x="132349" y="955154"/>
                    <a:pt x="74060" y="1024533"/>
                    <a:pt x="17052" y="1096865"/>
                  </a:cubicBezTo>
                  <a:cubicBezTo>
                    <a:pt x="12260" y="1102995"/>
                    <a:pt x="7467" y="1109125"/>
                    <a:pt x="2675" y="1115255"/>
                  </a:cubicBezTo>
                  <a:lnTo>
                    <a:pt x="0" y="1118320"/>
                  </a:lnTo>
                  <a:lnTo>
                    <a:pt x="9529" y="1136375"/>
                  </a:lnTo>
                  <a:lnTo>
                    <a:pt x="32377" y="1166857"/>
                  </a:lnTo>
                  <a:lnTo>
                    <a:pt x="46698" y="1186027"/>
                  </a:lnTo>
                  <a:lnTo>
                    <a:pt x="57565" y="1202020"/>
                  </a:lnTo>
                  <a:lnTo>
                    <a:pt x="64531" y="1198677"/>
                  </a:lnTo>
                  <a:lnTo>
                    <a:pt x="64753" y="1198677"/>
                  </a:lnTo>
                  <a:cubicBezTo>
                    <a:pt x="75954" y="1195389"/>
                    <a:pt x="230538" y="1150697"/>
                    <a:pt x="396323" y="1094525"/>
                  </a:cubicBezTo>
                  <a:lnTo>
                    <a:pt x="396378" y="1094525"/>
                  </a:lnTo>
                  <a:cubicBezTo>
                    <a:pt x="496406" y="1060644"/>
                    <a:pt x="600558" y="1022583"/>
                    <a:pt x="679633" y="986863"/>
                  </a:cubicBezTo>
                  <a:lnTo>
                    <a:pt x="696852" y="978336"/>
                  </a:lnTo>
                  <a:cubicBezTo>
                    <a:pt x="706772" y="972931"/>
                    <a:pt x="722152" y="964238"/>
                    <a:pt x="727669" y="959445"/>
                  </a:cubicBezTo>
                  <a:cubicBezTo>
                    <a:pt x="728338" y="958888"/>
                    <a:pt x="729006" y="958275"/>
                    <a:pt x="729675" y="957606"/>
                  </a:cubicBezTo>
                  <a:cubicBezTo>
                    <a:pt x="730065" y="957272"/>
                    <a:pt x="730455" y="956882"/>
                    <a:pt x="730845" y="956548"/>
                  </a:cubicBezTo>
                  <a:cubicBezTo>
                    <a:pt x="732350" y="955099"/>
                    <a:pt x="733910" y="953538"/>
                    <a:pt x="735470" y="951922"/>
                  </a:cubicBezTo>
                  <a:cubicBezTo>
                    <a:pt x="735526" y="951811"/>
                    <a:pt x="735638" y="951755"/>
                    <a:pt x="735693" y="951644"/>
                  </a:cubicBezTo>
                  <a:cubicBezTo>
                    <a:pt x="735805" y="951644"/>
                    <a:pt x="735861" y="951476"/>
                    <a:pt x="735972" y="951421"/>
                  </a:cubicBezTo>
                  <a:cubicBezTo>
                    <a:pt x="736139" y="951198"/>
                    <a:pt x="736362" y="951031"/>
                    <a:pt x="736529" y="950808"/>
                  </a:cubicBezTo>
                  <a:cubicBezTo>
                    <a:pt x="736919" y="950418"/>
                    <a:pt x="737309" y="949972"/>
                    <a:pt x="737700" y="949526"/>
                  </a:cubicBezTo>
                  <a:cubicBezTo>
                    <a:pt x="737811" y="949359"/>
                    <a:pt x="737978" y="949248"/>
                    <a:pt x="738090" y="949080"/>
                  </a:cubicBezTo>
                  <a:lnTo>
                    <a:pt x="738090" y="949080"/>
                  </a:lnTo>
                  <a:cubicBezTo>
                    <a:pt x="738424" y="948690"/>
                    <a:pt x="738814" y="948300"/>
                    <a:pt x="739148" y="947854"/>
                  </a:cubicBezTo>
                  <a:cubicBezTo>
                    <a:pt x="739706" y="947297"/>
                    <a:pt x="740207" y="946684"/>
                    <a:pt x="740709" y="946127"/>
                  </a:cubicBezTo>
                  <a:cubicBezTo>
                    <a:pt x="742102" y="944511"/>
                    <a:pt x="743551" y="942839"/>
                    <a:pt x="744944" y="941111"/>
                  </a:cubicBezTo>
                  <a:cubicBezTo>
                    <a:pt x="745613" y="940331"/>
                    <a:pt x="746281" y="939551"/>
                    <a:pt x="746894" y="938771"/>
                  </a:cubicBezTo>
                  <a:cubicBezTo>
                    <a:pt x="747674" y="937768"/>
                    <a:pt x="748455" y="936820"/>
                    <a:pt x="749179" y="935873"/>
                  </a:cubicBezTo>
                  <a:cubicBezTo>
                    <a:pt x="750182" y="934536"/>
                    <a:pt x="751297" y="933143"/>
                    <a:pt x="752355" y="931750"/>
                  </a:cubicBezTo>
                  <a:cubicBezTo>
                    <a:pt x="752968" y="931025"/>
                    <a:pt x="753526" y="930245"/>
                    <a:pt x="754083" y="929520"/>
                  </a:cubicBezTo>
                  <a:cubicBezTo>
                    <a:pt x="754194" y="929353"/>
                    <a:pt x="754306" y="929242"/>
                    <a:pt x="754306" y="929130"/>
                  </a:cubicBezTo>
                  <a:cubicBezTo>
                    <a:pt x="754362" y="929075"/>
                    <a:pt x="754417" y="929075"/>
                    <a:pt x="754417" y="929019"/>
                  </a:cubicBezTo>
                  <a:cubicBezTo>
                    <a:pt x="754584" y="928852"/>
                    <a:pt x="754696" y="928740"/>
                    <a:pt x="754752" y="928573"/>
                  </a:cubicBezTo>
                  <a:cubicBezTo>
                    <a:pt x="755476" y="927626"/>
                    <a:pt x="756200" y="926567"/>
                    <a:pt x="756981" y="925620"/>
                  </a:cubicBezTo>
                  <a:cubicBezTo>
                    <a:pt x="756981" y="925508"/>
                    <a:pt x="757092" y="925452"/>
                    <a:pt x="757148" y="925341"/>
                  </a:cubicBezTo>
                  <a:cubicBezTo>
                    <a:pt x="757928" y="924227"/>
                    <a:pt x="758764" y="923112"/>
                    <a:pt x="759600" y="921997"/>
                  </a:cubicBezTo>
                  <a:cubicBezTo>
                    <a:pt x="759990" y="921496"/>
                    <a:pt x="760380" y="920939"/>
                    <a:pt x="760770" y="920382"/>
                  </a:cubicBezTo>
                  <a:cubicBezTo>
                    <a:pt x="761160" y="919824"/>
                    <a:pt x="761606" y="919211"/>
                    <a:pt x="761996" y="918598"/>
                  </a:cubicBezTo>
                  <a:cubicBezTo>
                    <a:pt x="763835" y="916035"/>
                    <a:pt x="765674" y="913360"/>
                    <a:pt x="767513" y="910630"/>
                  </a:cubicBezTo>
                  <a:cubicBezTo>
                    <a:pt x="767624" y="910462"/>
                    <a:pt x="767736" y="910351"/>
                    <a:pt x="767847" y="910184"/>
                  </a:cubicBezTo>
                  <a:cubicBezTo>
                    <a:pt x="767903" y="910016"/>
                    <a:pt x="768014" y="909849"/>
                    <a:pt x="768126" y="909682"/>
                  </a:cubicBezTo>
                  <a:cubicBezTo>
                    <a:pt x="768572" y="909069"/>
                    <a:pt x="768962" y="908456"/>
                    <a:pt x="769352" y="907843"/>
                  </a:cubicBezTo>
                  <a:cubicBezTo>
                    <a:pt x="769575" y="907620"/>
                    <a:pt x="769742" y="907342"/>
                    <a:pt x="769909" y="907063"/>
                  </a:cubicBezTo>
                  <a:cubicBezTo>
                    <a:pt x="770801" y="905726"/>
                    <a:pt x="771692" y="904388"/>
                    <a:pt x="772584" y="903051"/>
                  </a:cubicBezTo>
                  <a:cubicBezTo>
                    <a:pt x="773476" y="901713"/>
                    <a:pt x="774367" y="900320"/>
                    <a:pt x="775259" y="898927"/>
                  </a:cubicBezTo>
                  <a:cubicBezTo>
                    <a:pt x="776708" y="896753"/>
                    <a:pt x="778101" y="894525"/>
                    <a:pt x="779550" y="892295"/>
                  </a:cubicBezTo>
                  <a:cubicBezTo>
                    <a:pt x="779884" y="891794"/>
                    <a:pt x="780218" y="891237"/>
                    <a:pt x="780553" y="890735"/>
                  </a:cubicBezTo>
                  <a:cubicBezTo>
                    <a:pt x="781723" y="888841"/>
                    <a:pt x="782949" y="886890"/>
                    <a:pt x="784175" y="884940"/>
                  </a:cubicBezTo>
                  <a:cubicBezTo>
                    <a:pt x="785847" y="882209"/>
                    <a:pt x="787518" y="879479"/>
                    <a:pt x="789190" y="876804"/>
                  </a:cubicBezTo>
                  <a:cubicBezTo>
                    <a:pt x="789469" y="876358"/>
                    <a:pt x="789748" y="875912"/>
                    <a:pt x="790026" y="875411"/>
                  </a:cubicBezTo>
                  <a:cubicBezTo>
                    <a:pt x="790639" y="874408"/>
                    <a:pt x="791252" y="873404"/>
                    <a:pt x="791865" y="872401"/>
                  </a:cubicBezTo>
                  <a:cubicBezTo>
                    <a:pt x="792032" y="872123"/>
                    <a:pt x="792199" y="871788"/>
                    <a:pt x="792422" y="871510"/>
                  </a:cubicBezTo>
                  <a:cubicBezTo>
                    <a:pt x="792868" y="870674"/>
                    <a:pt x="793370" y="869838"/>
                    <a:pt x="793871" y="869002"/>
                  </a:cubicBezTo>
                  <a:cubicBezTo>
                    <a:pt x="794484" y="868055"/>
                    <a:pt x="795041" y="867052"/>
                    <a:pt x="795654" y="866104"/>
                  </a:cubicBezTo>
                  <a:cubicBezTo>
                    <a:pt x="796880" y="863987"/>
                    <a:pt x="798162" y="861814"/>
                    <a:pt x="799444" y="859696"/>
                  </a:cubicBezTo>
                  <a:cubicBezTo>
                    <a:pt x="801450" y="856241"/>
                    <a:pt x="803400" y="852842"/>
                    <a:pt x="805406" y="849386"/>
                  </a:cubicBezTo>
                  <a:cubicBezTo>
                    <a:pt x="806911" y="846768"/>
                    <a:pt x="808416" y="844148"/>
                    <a:pt x="809865" y="841585"/>
                  </a:cubicBezTo>
                  <a:cubicBezTo>
                    <a:pt x="810589" y="840248"/>
                    <a:pt x="811313" y="838966"/>
                    <a:pt x="812038" y="837684"/>
                  </a:cubicBezTo>
                  <a:cubicBezTo>
                    <a:pt x="812149" y="837517"/>
                    <a:pt x="812261" y="837350"/>
                    <a:pt x="812372" y="837182"/>
                  </a:cubicBezTo>
                  <a:cubicBezTo>
                    <a:pt x="812484" y="836904"/>
                    <a:pt x="812651" y="836681"/>
                    <a:pt x="812762" y="836458"/>
                  </a:cubicBezTo>
                  <a:cubicBezTo>
                    <a:pt x="814713" y="832948"/>
                    <a:pt x="816663" y="829493"/>
                    <a:pt x="818502" y="826093"/>
                  </a:cubicBezTo>
                  <a:cubicBezTo>
                    <a:pt x="819171" y="824979"/>
                    <a:pt x="819784" y="823808"/>
                    <a:pt x="820452" y="822638"/>
                  </a:cubicBezTo>
                  <a:cubicBezTo>
                    <a:pt x="821734" y="820242"/>
                    <a:pt x="823016" y="817902"/>
                    <a:pt x="824298" y="815617"/>
                  </a:cubicBezTo>
                  <a:cubicBezTo>
                    <a:pt x="825133" y="814112"/>
                    <a:pt x="825914" y="812608"/>
                    <a:pt x="826694" y="811159"/>
                  </a:cubicBezTo>
                  <a:cubicBezTo>
                    <a:pt x="827028" y="810546"/>
                    <a:pt x="827362" y="809933"/>
                    <a:pt x="827697" y="809375"/>
                  </a:cubicBezTo>
                  <a:cubicBezTo>
                    <a:pt x="828254" y="808317"/>
                    <a:pt x="828811" y="807258"/>
                    <a:pt x="829369" y="806255"/>
                  </a:cubicBezTo>
                  <a:cubicBezTo>
                    <a:pt x="831096" y="803023"/>
                    <a:pt x="832768" y="799846"/>
                    <a:pt x="834440" y="796781"/>
                  </a:cubicBezTo>
                  <a:cubicBezTo>
                    <a:pt x="836334" y="793215"/>
                    <a:pt x="838118" y="789760"/>
                    <a:pt x="839901" y="786416"/>
                  </a:cubicBezTo>
                  <a:cubicBezTo>
                    <a:pt x="839957" y="786305"/>
                    <a:pt x="840012" y="786138"/>
                    <a:pt x="840124" y="786026"/>
                  </a:cubicBezTo>
                  <a:cubicBezTo>
                    <a:pt x="840458" y="785302"/>
                    <a:pt x="840848" y="784578"/>
                    <a:pt x="841238" y="783797"/>
                  </a:cubicBezTo>
                  <a:cubicBezTo>
                    <a:pt x="841628" y="783017"/>
                    <a:pt x="842074" y="782237"/>
                    <a:pt x="842464" y="781512"/>
                  </a:cubicBezTo>
                  <a:cubicBezTo>
                    <a:pt x="842631" y="781234"/>
                    <a:pt x="842743" y="780955"/>
                    <a:pt x="842854" y="780677"/>
                  </a:cubicBezTo>
                  <a:cubicBezTo>
                    <a:pt x="843411" y="779674"/>
                    <a:pt x="843913" y="778670"/>
                    <a:pt x="844415" y="777667"/>
                  </a:cubicBezTo>
                  <a:cubicBezTo>
                    <a:pt x="844582" y="777389"/>
                    <a:pt x="844749" y="777110"/>
                    <a:pt x="844916" y="776776"/>
                  </a:cubicBezTo>
                  <a:lnTo>
                    <a:pt x="845306" y="776051"/>
                  </a:lnTo>
                  <a:lnTo>
                    <a:pt x="845919" y="774770"/>
                  </a:lnTo>
                  <a:cubicBezTo>
                    <a:pt x="846922" y="772875"/>
                    <a:pt x="847870" y="770980"/>
                    <a:pt x="848817" y="769197"/>
                  </a:cubicBezTo>
                  <a:cubicBezTo>
                    <a:pt x="849709" y="767414"/>
                    <a:pt x="850600" y="765686"/>
                    <a:pt x="851436" y="764070"/>
                  </a:cubicBezTo>
                  <a:cubicBezTo>
                    <a:pt x="851715" y="763457"/>
                    <a:pt x="852049" y="762900"/>
                    <a:pt x="852328" y="762343"/>
                  </a:cubicBezTo>
                  <a:cubicBezTo>
                    <a:pt x="852662" y="761618"/>
                    <a:pt x="852996" y="760949"/>
                    <a:pt x="853386" y="760281"/>
                  </a:cubicBezTo>
                  <a:cubicBezTo>
                    <a:pt x="854167" y="758665"/>
                    <a:pt x="854947" y="757104"/>
                    <a:pt x="855727" y="755656"/>
                  </a:cubicBezTo>
                  <a:cubicBezTo>
                    <a:pt x="855783" y="755544"/>
                    <a:pt x="855838" y="755377"/>
                    <a:pt x="855894" y="755266"/>
                  </a:cubicBezTo>
                  <a:cubicBezTo>
                    <a:pt x="856284" y="754541"/>
                    <a:pt x="856619" y="753817"/>
                    <a:pt x="856953" y="753148"/>
                  </a:cubicBezTo>
                  <a:cubicBezTo>
                    <a:pt x="857009" y="752981"/>
                    <a:pt x="857064" y="752814"/>
                    <a:pt x="857176" y="752702"/>
                  </a:cubicBezTo>
                  <a:cubicBezTo>
                    <a:pt x="857733" y="751643"/>
                    <a:pt x="858235" y="750640"/>
                    <a:pt x="858680" y="749693"/>
                  </a:cubicBezTo>
                  <a:cubicBezTo>
                    <a:pt x="858792" y="749526"/>
                    <a:pt x="858848" y="749303"/>
                    <a:pt x="858903" y="749247"/>
                  </a:cubicBezTo>
                  <a:lnTo>
                    <a:pt x="858959" y="749247"/>
                  </a:lnTo>
                  <a:cubicBezTo>
                    <a:pt x="858959" y="749247"/>
                    <a:pt x="858792" y="747520"/>
                    <a:pt x="858179" y="744399"/>
                  </a:cubicBezTo>
                  <a:close/>
                  <a:moveTo>
                    <a:pt x="1480637" y="472958"/>
                  </a:moveTo>
                  <a:cubicBezTo>
                    <a:pt x="1480303" y="469949"/>
                    <a:pt x="1479801" y="466995"/>
                    <a:pt x="1479300" y="463986"/>
                  </a:cubicBezTo>
                  <a:cubicBezTo>
                    <a:pt x="1478910" y="461813"/>
                    <a:pt x="1478464" y="459639"/>
                    <a:pt x="1478018" y="457466"/>
                  </a:cubicBezTo>
                  <a:cubicBezTo>
                    <a:pt x="1477516" y="455349"/>
                    <a:pt x="1477015" y="453287"/>
                    <a:pt x="1476513" y="451169"/>
                  </a:cubicBezTo>
                  <a:cubicBezTo>
                    <a:pt x="1476179" y="449943"/>
                    <a:pt x="1475901" y="448662"/>
                    <a:pt x="1475510" y="447436"/>
                  </a:cubicBezTo>
                  <a:cubicBezTo>
                    <a:pt x="1474507" y="443813"/>
                    <a:pt x="1473393" y="440191"/>
                    <a:pt x="1472223" y="436625"/>
                  </a:cubicBezTo>
                  <a:cubicBezTo>
                    <a:pt x="1471665" y="434953"/>
                    <a:pt x="1471108" y="433281"/>
                    <a:pt x="1470495" y="431609"/>
                  </a:cubicBezTo>
                  <a:cubicBezTo>
                    <a:pt x="1468210" y="425257"/>
                    <a:pt x="1465703" y="419071"/>
                    <a:pt x="1463084" y="413108"/>
                  </a:cubicBezTo>
                  <a:cubicBezTo>
                    <a:pt x="1460855" y="408093"/>
                    <a:pt x="1458570" y="403245"/>
                    <a:pt x="1456174" y="398620"/>
                  </a:cubicBezTo>
                  <a:cubicBezTo>
                    <a:pt x="1455449" y="397171"/>
                    <a:pt x="1454725" y="395722"/>
                    <a:pt x="1453945" y="394329"/>
                  </a:cubicBezTo>
                  <a:cubicBezTo>
                    <a:pt x="1452440" y="391431"/>
                    <a:pt x="1450935" y="388589"/>
                    <a:pt x="1449431" y="385914"/>
                  </a:cubicBezTo>
                  <a:cubicBezTo>
                    <a:pt x="1448149" y="383685"/>
                    <a:pt x="1446923" y="381512"/>
                    <a:pt x="1445697" y="379450"/>
                  </a:cubicBezTo>
                  <a:cubicBezTo>
                    <a:pt x="1444025" y="376608"/>
                    <a:pt x="1442409" y="373878"/>
                    <a:pt x="1440793" y="371314"/>
                  </a:cubicBezTo>
                  <a:cubicBezTo>
                    <a:pt x="1439957" y="369921"/>
                    <a:pt x="1439066" y="368639"/>
                    <a:pt x="1438286" y="367357"/>
                  </a:cubicBezTo>
                  <a:cubicBezTo>
                    <a:pt x="1437450" y="366076"/>
                    <a:pt x="1436614" y="364794"/>
                    <a:pt x="1435834" y="363624"/>
                  </a:cubicBezTo>
                  <a:cubicBezTo>
                    <a:pt x="1435053" y="362342"/>
                    <a:pt x="1434218" y="361172"/>
                    <a:pt x="1433493" y="360057"/>
                  </a:cubicBezTo>
                  <a:cubicBezTo>
                    <a:pt x="1432713" y="358887"/>
                    <a:pt x="1431989" y="357828"/>
                    <a:pt x="1431264" y="356770"/>
                  </a:cubicBezTo>
                  <a:cubicBezTo>
                    <a:pt x="1431208" y="356770"/>
                    <a:pt x="1431208" y="356770"/>
                    <a:pt x="1431208" y="356658"/>
                  </a:cubicBezTo>
                  <a:cubicBezTo>
                    <a:pt x="1430094" y="354986"/>
                    <a:pt x="1429035" y="353537"/>
                    <a:pt x="1428032" y="352144"/>
                  </a:cubicBezTo>
                  <a:cubicBezTo>
                    <a:pt x="1427809" y="351866"/>
                    <a:pt x="1427586" y="351531"/>
                    <a:pt x="1427363" y="351253"/>
                  </a:cubicBezTo>
                  <a:cubicBezTo>
                    <a:pt x="1427085" y="350863"/>
                    <a:pt x="1426806" y="350473"/>
                    <a:pt x="1426527" y="350082"/>
                  </a:cubicBezTo>
                  <a:cubicBezTo>
                    <a:pt x="1426249" y="349748"/>
                    <a:pt x="1426026" y="349358"/>
                    <a:pt x="1425747" y="349024"/>
                  </a:cubicBezTo>
                  <a:cubicBezTo>
                    <a:pt x="1425246" y="348299"/>
                    <a:pt x="1424800" y="347686"/>
                    <a:pt x="1424354" y="347129"/>
                  </a:cubicBezTo>
                  <a:cubicBezTo>
                    <a:pt x="1424466" y="346349"/>
                    <a:pt x="1424633" y="345457"/>
                    <a:pt x="1424744" y="344454"/>
                  </a:cubicBezTo>
                  <a:cubicBezTo>
                    <a:pt x="1424856" y="343730"/>
                    <a:pt x="1424967" y="342950"/>
                    <a:pt x="1425079" y="342058"/>
                  </a:cubicBezTo>
                  <a:cubicBezTo>
                    <a:pt x="1425357" y="340052"/>
                    <a:pt x="1425636" y="337823"/>
                    <a:pt x="1425914" y="335315"/>
                  </a:cubicBezTo>
                  <a:cubicBezTo>
                    <a:pt x="1426026" y="334312"/>
                    <a:pt x="1426137" y="333309"/>
                    <a:pt x="1426249" y="332250"/>
                  </a:cubicBezTo>
                  <a:cubicBezTo>
                    <a:pt x="1426360" y="331136"/>
                    <a:pt x="1426472" y="330077"/>
                    <a:pt x="1426583" y="328907"/>
                  </a:cubicBezTo>
                  <a:cubicBezTo>
                    <a:pt x="1426695" y="327792"/>
                    <a:pt x="1426806" y="326622"/>
                    <a:pt x="1426917" y="325396"/>
                  </a:cubicBezTo>
                  <a:cubicBezTo>
                    <a:pt x="1427196" y="322387"/>
                    <a:pt x="1427419" y="319210"/>
                    <a:pt x="1427642" y="315867"/>
                  </a:cubicBezTo>
                  <a:cubicBezTo>
                    <a:pt x="1427753" y="313972"/>
                    <a:pt x="1427865" y="312077"/>
                    <a:pt x="1427976" y="310127"/>
                  </a:cubicBezTo>
                  <a:cubicBezTo>
                    <a:pt x="1428088" y="308622"/>
                    <a:pt x="1428143" y="307062"/>
                    <a:pt x="1428199" y="305446"/>
                  </a:cubicBezTo>
                  <a:cubicBezTo>
                    <a:pt x="1428924" y="287001"/>
                    <a:pt x="1428366" y="265435"/>
                    <a:pt x="1424521" y="245652"/>
                  </a:cubicBezTo>
                  <a:lnTo>
                    <a:pt x="1419227" y="226092"/>
                  </a:lnTo>
                  <a:cubicBezTo>
                    <a:pt x="1418782" y="224755"/>
                    <a:pt x="1418280" y="223529"/>
                    <a:pt x="1417834" y="222359"/>
                  </a:cubicBezTo>
                  <a:cubicBezTo>
                    <a:pt x="1417611" y="221969"/>
                    <a:pt x="1417556" y="221690"/>
                    <a:pt x="1417388" y="221356"/>
                  </a:cubicBezTo>
                  <a:cubicBezTo>
                    <a:pt x="1417221" y="220910"/>
                    <a:pt x="1416998" y="220464"/>
                    <a:pt x="1416775" y="219963"/>
                  </a:cubicBezTo>
                  <a:cubicBezTo>
                    <a:pt x="1416608" y="219461"/>
                    <a:pt x="1416385" y="219015"/>
                    <a:pt x="1416162" y="218569"/>
                  </a:cubicBezTo>
                  <a:cubicBezTo>
                    <a:pt x="1415772" y="217566"/>
                    <a:pt x="1415327" y="216675"/>
                    <a:pt x="1414881" y="215727"/>
                  </a:cubicBezTo>
                  <a:cubicBezTo>
                    <a:pt x="1414881" y="215616"/>
                    <a:pt x="1414881" y="215560"/>
                    <a:pt x="1414769" y="215504"/>
                  </a:cubicBezTo>
                  <a:cubicBezTo>
                    <a:pt x="1414602" y="215114"/>
                    <a:pt x="1414379" y="214780"/>
                    <a:pt x="1414212" y="214390"/>
                  </a:cubicBezTo>
                  <a:cubicBezTo>
                    <a:pt x="1413878" y="213666"/>
                    <a:pt x="1413487" y="212997"/>
                    <a:pt x="1413153" y="212384"/>
                  </a:cubicBezTo>
                  <a:cubicBezTo>
                    <a:pt x="1412819" y="211771"/>
                    <a:pt x="1412540" y="211214"/>
                    <a:pt x="1412262" y="210656"/>
                  </a:cubicBezTo>
                  <a:cubicBezTo>
                    <a:pt x="1411871" y="209932"/>
                    <a:pt x="1411426" y="209263"/>
                    <a:pt x="1411036" y="208594"/>
                  </a:cubicBezTo>
                  <a:cubicBezTo>
                    <a:pt x="1410033" y="206756"/>
                    <a:pt x="1408918" y="204917"/>
                    <a:pt x="1407804" y="203133"/>
                  </a:cubicBezTo>
                  <a:cubicBezTo>
                    <a:pt x="1407302" y="202353"/>
                    <a:pt x="1406856" y="201573"/>
                    <a:pt x="1406299" y="200849"/>
                  </a:cubicBezTo>
                  <a:cubicBezTo>
                    <a:pt x="1406076" y="200514"/>
                    <a:pt x="1405853" y="200180"/>
                    <a:pt x="1405630" y="199845"/>
                  </a:cubicBezTo>
                  <a:lnTo>
                    <a:pt x="1403624" y="196836"/>
                  </a:lnTo>
                  <a:cubicBezTo>
                    <a:pt x="1402900" y="195833"/>
                    <a:pt x="1402175" y="194886"/>
                    <a:pt x="1401451" y="193883"/>
                  </a:cubicBezTo>
                  <a:cubicBezTo>
                    <a:pt x="1400838" y="193047"/>
                    <a:pt x="1400225" y="192155"/>
                    <a:pt x="1399556" y="191319"/>
                  </a:cubicBezTo>
                  <a:cubicBezTo>
                    <a:pt x="1397383" y="188366"/>
                    <a:pt x="1395098" y="185524"/>
                    <a:pt x="1392757" y="182793"/>
                  </a:cubicBezTo>
                  <a:cubicBezTo>
                    <a:pt x="1392367" y="182348"/>
                    <a:pt x="1391922" y="181790"/>
                    <a:pt x="1391476" y="181289"/>
                  </a:cubicBezTo>
                  <a:cubicBezTo>
                    <a:pt x="1389247" y="178725"/>
                    <a:pt x="1387018" y="176218"/>
                    <a:pt x="1384677" y="173710"/>
                  </a:cubicBezTo>
                  <a:cubicBezTo>
                    <a:pt x="1384343" y="173375"/>
                    <a:pt x="1384064" y="173041"/>
                    <a:pt x="1383786" y="172707"/>
                  </a:cubicBezTo>
                  <a:lnTo>
                    <a:pt x="1369854" y="158998"/>
                  </a:lnTo>
                  <a:cubicBezTo>
                    <a:pt x="1355365" y="145568"/>
                    <a:pt x="1342103" y="135760"/>
                    <a:pt x="1336307" y="131693"/>
                  </a:cubicBezTo>
                  <a:cubicBezTo>
                    <a:pt x="1335415" y="128572"/>
                    <a:pt x="1334412" y="125563"/>
                    <a:pt x="1333354" y="122609"/>
                  </a:cubicBezTo>
                  <a:lnTo>
                    <a:pt x="1323936" y="99873"/>
                  </a:lnTo>
                  <a:cubicBezTo>
                    <a:pt x="1322431" y="96752"/>
                    <a:pt x="1320871" y="93688"/>
                    <a:pt x="1319199" y="90734"/>
                  </a:cubicBezTo>
                  <a:cubicBezTo>
                    <a:pt x="1318029" y="88505"/>
                    <a:pt x="1316803" y="86332"/>
                    <a:pt x="1315521" y="84214"/>
                  </a:cubicBezTo>
                  <a:cubicBezTo>
                    <a:pt x="1314295" y="82096"/>
                    <a:pt x="1313014" y="80035"/>
                    <a:pt x="1311732" y="77973"/>
                  </a:cubicBezTo>
                  <a:cubicBezTo>
                    <a:pt x="1310506" y="75967"/>
                    <a:pt x="1309224" y="74016"/>
                    <a:pt x="1307887" y="72122"/>
                  </a:cubicBezTo>
                  <a:cubicBezTo>
                    <a:pt x="1306995" y="70728"/>
                    <a:pt x="1306048" y="69335"/>
                    <a:pt x="1305101" y="67998"/>
                  </a:cubicBezTo>
                  <a:cubicBezTo>
                    <a:pt x="1302203" y="63874"/>
                    <a:pt x="1299305" y="59973"/>
                    <a:pt x="1296296" y="56240"/>
                  </a:cubicBezTo>
                  <a:cubicBezTo>
                    <a:pt x="1294847" y="54345"/>
                    <a:pt x="1293342" y="52451"/>
                    <a:pt x="1291782" y="50667"/>
                  </a:cubicBezTo>
                  <a:cubicBezTo>
                    <a:pt x="1278352" y="34618"/>
                    <a:pt x="1264867" y="22247"/>
                    <a:pt x="1254724" y="14000"/>
                  </a:cubicBezTo>
                  <a:cubicBezTo>
                    <a:pt x="1253721" y="13219"/>
                    <a:pt x="1252774" y="12439"/>
                    <a:pt x="1251882" y="11659"/>
                  </a:cubicBezTo>
                  <a:lnTo>
                    <a:pt x="1251882" y="11659"/>
                  </a:lnTo>
                  <a:cubicBezTo>
                    <a:pt x="1250656" y="10712"/>
                    <a:pt x="1249486" y="9764"/>
                    <a:pt x="1248427" y="8929"/>
                  </a:cubicBezTo>
                  <a:cubicBezTo>
                    <a:pt x="1242576" y="4470"/>
                    <a:pt x="1238787" y="1963"/>
                    <a:pt x="1238118" y="1517"/>
                  </a:cubicBezTo>
                  <a:cubicBezTo>
                    <a:pt x="1235555" y="-155"/>
                    <a:pt x="1232267" y="-434"/>
                    <a:pt x="1229425" y="625"/>
                  </a:cubicBezTo>
                  <a:cubicBezTo>
                    <a:pt x="1228868" y="848"/>
                    <a:pt x="1228310" y="1127"/>
                    <a:pt x="1227809" y="1461"/>
                  </a:cubicBezTo>
                  <a:cubicBezTo>
                    <a:pt x="1227697" y="1461"/>
                    <a:pt x="1227586" y="1573"/>
                    <a:pt x="1227474" y="1629"/>
                  </a:cubicBezTo>
                  <a:cubicBezTo>
                    <a:pt x="1226081" y="2632"/>
                    <a:pt x="1224967" y="3969"/>
                    <a:pt x="1224242" y="5529"/>
                  </a:cubicBezTo>
                  <a:cubicBezTo>
                    <a:pt x="1224131" y="5808"/>
                    <a:pt x="1224019" y="6087"/>
                    <a:pt x="1223908" y="6365"/>
                  </a:cubicBezTo>
                  <a:cubicBezTo>
                    <a:pt x="1223797" y="6644"/>
                    <a:pt x="1223685" y="6922"/>
                    <a:pt x="1223629" y="7201"/>
                  </a:cubicBezTo>
                  <a:cubicBezTo>
                    <a:pt x="1223072" y="9318"/>
                    <a:pt x="1222515" y="11436"/>
                    <a:pt x="1221902" y="13554"/>
                  </a:cubicBezTo>
                  <a:cubicBezTo>
                    <a:pt x="1221289" y="15950"/>
                    <a:pt x="1220620" y="18346"/>
                    <a:pt x="1219896" y="20687"/>
                  </a:cubicBezTo>
                  <a:cubicBezTo>
                    <a:pt x="1219227" y="23027"/>
                    <a:pt x="1218503" y="25367"/>
                    <a:pt x="1217778" y="27708"/>
                  </a:cubicBezTo>
                  <a:cubicBezTo>
                    <a:pt x="1217667" y="28098"/>
                    <a:pt x="1217555" y="28488"/>
                    <a:pt x="1217444" y="28822"/>
                  </a:cubicBezTo>
                  <a:cubicBezTo>
                    <a:pt x="1216051" y="33336"/>
                    <a:pt x="1214602" y="37795"/>
                    <a:pt x="1213041" y="42253"/>
                  </a:cubicBezTo>
                  <a:cubicBezTo>
                    <a:pt x="1211537" y="46655"/>
                    <a:pt x="1209921" y="51057"/>
                    <a:pt x="1208249" y="55404"/>
                  </a:cubicBezTo>
                  <a:cubicBezTo>
                    <a:pt x="1208138" y="55906"/>
                    <a:pt x="1207970" y="56351"/>
                    <a:pt x="1207747" y="56797"/>
                  </a:cubicBezTo>
                  <a:cubicBezTo>
                    <a:pt x="1206633" y="59751"/>
                    <a:pt x="1205463" y="62648"/>
                    <a:pt x="1204348" y="65546"/>
                  </a:cubicBezTo>
                  <a:cubicBezTo>
                    <a:pt x="1203011" y="68889"/>
                    <a:pt x="1201618" y="72177"/>
                    <a:pt x="1200225" y="75521"/>
                  </a:cubicBezTo>
                  <a:cubicBezTo>
                    <a:pt x="1200002" y="76078"/>
                    <a:pt x="1199779" y="76580"/>
                    <a:pt x="1199556" y="77137"/>
                  </a:cubicBezTo>
                  <a:cubicBezTo>
                    <a:pt x="1198330" y="79868"/>
                    <a:pt x="1197160" y="82542"/>
                    <a:pt x="1195934" y="85273"/>
                  </a:cubicBezTo>
                  <a:lnTo>
                    <a:pt x="1195934" y="85273"/>
                  </a:lnTo>
                  <a:cubicBezTo>
                    <a:pt x="1194485" y="88561"/>
                    <a:pt x="1192980" y="91793"/>
                    <a:pt x="1191476" y="94969"/>
                  </a:cubicBezTo>
                  <a:cubicBezTo>
                    <a:pt x="1190194" y="97756"/>
                    <a:pt x="1188856" y="100486"/>
                    <a:pt x="1187519" y="103217"/>
                  </a:cubicBezTo>
                  <a:cubicBezTo>
                    <a:pt x="1185736" y="106783"/>
                    <a:pt x="1183952" y="110294"/>
                    <a:pt x="1182169" y="113804"/>
                  </a:cubicBezTo>
                  <a:cubicBezTo>
                    <a:pt x="1178937" y="119990"/>
                    <a:pt x="1175705" y="126064"/>
                    <a:pt x="1172306" y="131971"/>
                  </a:cubicBezTo>
                  <a:cubicBezTo>
                    <a:pt x="1170801" y="134757"/>
                    <a:pt x="1169241" y="137488"/>
                    <a:pt x="1167625" y="140163"/>
                  </a:cubicBezTo>
                  <a:cubicBezTo>
                    <a:pt x="1162331" y="149302"/>
                    <a:pt x="1156814" y="158162"/>
                    <a:pt x="1151297" y="166744"/>
                  </a:cubicBezTo>
                  <a:cubicBezTo>
                    <a:pt x="1150183" y="168472"/>
                    <a:pt x="1149012" y="170199"/>
                    <a:pt x="1147898" y="171927"/>
                  </a:cubicBezTo>
                  <a:cubicBezTo>
                    <a:pt x="1146783" y="173654"/>
                    <a:pt x="1145669" y="175326"/>
                    <a:pt x="1144499" y="176998"/>
                  </a:cubicBezTo>
                  <a:cubicBezTo>
                    <a:pt x="1141545" y="181456"/>
                    <a:pt x="1138536" y="185803"/>
                    <a:pt x="1135527" y="190038"/>
                  </a:cubicBezTo>
                  <a:cubicBezTo>
                    <a:pt x="1133409" y="192991"/>
                    <a:pt x="1131347" y="195889"/>
                    <a:pt x="1129285" y="198731"/>
                  </a:cubicBezTo>
                  <a:cubicBezTo>
                    <a:pt x="1125329" y="204192"/>
                    <a:pt x="1121317" y="209486"/>
                    <a:pt x="1117360" y="214613"/>
                  </a:cubicBezTo>
                  <a:cubicBezTo>
                    <a:pt x="1113794" y="219294"/>
                    <a:pt x="1110227" y="223808"/>
                    <a:pt x="1106661" y="228154"/>
                  </a:cubicBezTo>
                  <a:cubicBezTo>
                    <a:pt x="1101645" y="234395"/>
                    <a:pt x="1096686" y="240358"/>
                    <a:pt x="1091838" y="245987"/>
                  </a:cubicBezTo>
                  <a:cubicBezTo>
                    <a:pt x="1090723" y="247212"/>
                    <a:pt x="1089664" y="248438"/>
                    <a:pt x="1088605" y="249664"/>
                  </a:cubicBezTo>
                  <a:cubicBezTo>
                    <a:pt x="1087491" y="251002"/>
                    <a:pt x="1086321" y="252339"/>
                    <a:pt x="1085151" y="253621"/>
                  </a:cubicBezTo>
                  <a:cubicBezTo>
                    <a:pt x="1084092" y="254847"/>
                    <a:pt x="1083033" y="256073"/>
                    <a:pt x="1081974" y="257243"/>
                  </a:cubicBezTo>
                  <a:cubicBezTo>
                    <a:pt x="1060743" y="281038"/>
                    <a:pt x="1043189" y="297645"/>
                    <a:pt x="1034384" y="305669"/>
                  </a:cubicBezTo>
                  <a:lnTo>
                    <a:pt x="1048984" y="318430"/>
                  </a:lnTo>
                  <a:cubicBezTo>
                    <a:pt x="1060520" y="328461"/>
                    <a:pt x="1072501" y="339049"/>
                    <a:pt x="1084482" y="349860"/>
                  </a:cubicBezTo>
                  <a:cubicBezTo>
                    <a:pt x="1087491" y="352534"/>
                    <a:pt x="1090444" y="355209"/>
                    <a:pt x="1093454" y="357940"/>
                  </a:cubicBezTo>
                  <a:lnTo>
                    <a:pt x="1107552" y="370757"/>
                  </a:lnTo>
                  <a:cubicBezTo>
                    <a:pt x="1116691" y="379172"/>
                    <a:pt x="1125663" y="387530"/>
                    <a:pt x="1134356" y="395778"/>
                  </a:cubicBezTo>
                  <a:lnTo>
                    <a:pt x="1147954" y="408929"/>
                  </a:lnTo>
                  <a:cubicBezTo>
                    <a:pt x="1150851" y="411827"/>
                    <a:pt x="1153749" y="414669"/>
                    <a:pt x="1156535" y="417455"/>
                  </a:cubicBezTo>
                  <a:cubicBezTo>
                    <a:pt x="1163000" y="423919"/>
                    <a:pt x="1169129" y="430161"/>
                    <a:pt x="1174702" y="436123"/>
                  </a:cubicBezTo>
                  <a:cubicBezTo>
                    <a:pt x="1177600" y="439244"/>
                    <a:pt x="1180386" y="442198"/>
                    <a:pt x="1183005" y="445095"/>
                  </a:cubicBezTo>
                  <a:cubicBezTo>
                    <a:pt x="1183897" y="446098"/>
                    <a:pt x="1184733" y="447046"/>
                    <a:pt x="1185569" y="447993"/>
                  </a:cubicBezTo>
                  <a:cubicBezTo>
                    <a:pt x="1186850" y="449386"/>
                    <a:pt x="1188076" y="450779"/>
                    <a:pt x="1189247" y="452172"/>
                  </a:cubicBezTo>
                  <a:cubicBezTo>
                    <a:pt x="1190974" y="454123"/>
                    <a:pt x="1192534" y="456073"/>
                    <a:pt x="1194039" y="457912"/>
                  </a:cubicBezTo>
                  <a:cubicBezTo>
                    <a:pt x="1198330" y="463150"/>
                    <a:pt x="1201841" y="467887"/>
                    <a:pt x="1204460" y="472067"/>
                  </a:cubicBezTo>
                  <a:lnTo>
                    <a:pt x="1210812" y="487502"/>
                  </a:lnTo>
                  <a:lnTo>
                    <a:pt x="1213376" y="489397"/>
                  </a:lnTo>
                  <a:cubicBezTo>
                    <a:pt x="1215883" y="488617"/>
                    <a:pt x="1218391" y="487837"/>
                    <a:pt x="1220843" y="487113"/>
                  </a:cubicBezTo>
                  <a:cubicBezTo>
                    <a:pt x="1223072" y="486444"/>
                    <a:pt x="1225357" y="485775"/>
                    <a:pt x="1227642" y="485162"/>
                  </a:cubicBezTo>
                  <a:cubicBezTo>
                    <a:pt x="1227809" y="485106"/>
                    <a:pt x="1227976" y="485051"/>
                    <a:pt x="1228143" y="485051"/>
                  </a:cubicBezTo>
                  <a:cubicBezTo>
                    <a:pt x="1229648" y="484605"/>
                    <a:pt x="1231152" y="484215"/>
                    <a:pt x="1232657" y="483825"/>
                  </a:cubicBezTo>
                  <a:cubicBezTo>
                    <a:pt x="1234329" y="483379"/>
                    <a:pt x="1236001" y="482989"/>
                    <a:pt x="1237672" y="482599"/>
                  </a:cubicBezTo>
                  <a:cubicBezTo>
                    <a:pt x="1239511" y="482153"/>
                    <a:pt x="1241406" y="481707"/>
                    <a:pt x="1243301" y="481317"/>
                  </a:cubicBezTo>
                  <a:cubicBezTo>
                    <a:pt x="1246087" y="480704"/>
                    <a:pt x="1248817" y="480147"/>
                    <a:pt x="1251660" y="479589"/>
                  </a:cubicBezTo>
                  <a:cubicBezTo>
                    <a:pt x="1253387" y="479255"/>
                    <a:pt x="1255226" y="478921"/>
                    <a:pt x="1256953" y="478586"/>
                  </a:cubicBezTo>
                  <a:cubicBezTo>
                    <a:pt x="1269882" y="476246"/>
                    <a:pt x="1282810" y="474686"/>
                    <a:pt x="1295516" y="473627"/>
                  </a:cubicBezTo>
                  <a:cubicBezTo>
                    <a:pt x="1297912" y="473404"/>
                    <a:pt x="1300420" y="473237"/>
                    <a:pt x="1302872" y="473125"/>
                  </a:cubicBezTo>
                  <a:cubicBezTo>
                    <a:pt x="1312735" y="472512"/>
                    <a:pt x="1322487" y="472234"/>
                    <a:pt x="1331960" y="472234"/>
                  </a:cubicBezTo>
                  <a:lnTo>
                    <a:pt x="1333800" y="472234"/>
                  </a:lnTo>
                  <a:cubicBezTo>
                    <a:pt x="1336920" y="472234"/>
                    <a:pt x="1339985" y="472289"/>
                    <a:pt x="1343050" y="472401"/>
                  </a:cubicBezTo>
                  <a:cubicBezTo>
                    <a:pt x="1343886" y="472401"/>
                    <a:pt x="1344722" y="472457"/>
                    <a:pt x="1345558" y="472457"/>
                  </a:cubicBezTo>
                  <a:cubicBezTo>
                    <a:pt x="1347787" y="472512"/>
                    <a:pt x="1350016" y="472568"/>
                    <a:pt x="1352189" y="472679"/>
                  </a:cubicBezTo>
                  <a:cubicBezTo>
                    <a:pt x="1353025" y="472679"/>
                    <a:pt x="1353805" y="472679"/>
                    <a:pt x="1354585" y="472791"/>
                  </a:cubicBezTo>
                  <a:lnTo>
                    <a:pt x="1354697" y="472791"/>
                  </a:lnTo>
                  <a:cubicBezTo>
                    <a:pt x="1361272" y="473070"/>
                    <a:pt x="1367737" y="473515"/>
                    <a:pt x="1373922" y="474017"/>
                  </a:cubicBezTo>
                  <a:cubicBezTo>
                    <a:pt x="1379216" y="474463"/>
                    <a:pt x="1384343" y="474964"/>
                    <a:pt x="1389302" y="475522"/>
                  </a:cubicBezTo>
                  <a:cubicBezTo>
                    <a:pt x="1392869" y="475912"/>
                    <a:pt x="1396380" y="476357"/>
                    <a:pt x="1399835" y="476803"/>
                  </a:cubicBezTo>
                  <a:cubicBezTo>
                    <a:pt x="1401562" y="477026"/>
                    <a:pt x="1403234" y="477249"/>
                    <a:pt x="1404906" y="477472"/>
                  </a:cubicBezTo>
                  <a:cubicBezTo>
                    <a:pt x="1411593" y="478364"/>
                    <a:pt x="1417890" y="479367"/>
                    <a:pt x="1423741" y="480370"/>
                  </a:cubicBezTo>
                  <a:cubicBezTo>
                    <a:pt x="1426583" y="480871"/>
                    <a:pt x="1429369" y="481373"/>
                    <a:pt x="1432044" y="481874"/>
                  </a:cubicBezTo>
                  <a:cubicBezTo>
                    <a:pt x="1432379" y="481986"/>
                    <a:pt x="1432657" y="482041"/>
                    <a:pt x="1432992" y="482041"/>
                  </a:cubicBezTo>
                  <a:cubicBezTo>
                    <a:pt x="1435332" y="482487"/>
                    <a:pt x="1437505" y="482933"/>
                    <a:pt x="1439679" y="483379"/>
                  </a:cubicBezTo>
                  <a:cubicBezTo>
                    <a:pt x="1451771" y="485831"/>
                    <a:pt x="1460632" y="488116"/>
                    <a:pt x="1465368" y="489341"/>
                  </a:cubicBezTo>
                  <a:cubicBezTo>
                    <a:pt x="1466149" y="489565"/>
                    <a:pt x="1466817" y="489732"/>
                    <a:pt x="1467319" y="489899"/>
                  </a:cubicBezTo>
                  <a:cubicBezTo>
                    <a:pt x="1468433" y="490177"/>
                    <a:pt x="1469046" y="490400"/>
                    <a:pt x="1469102" y="490400"/>
                  </a:cubicBezTo>
                  <a:cubicBezTo>
                    <a:pt x="1469269" y="490400"/>
                    <a:pt x="1469381" y="490400"/>
                    <a:pt x="1469492" y="490400"/>
                  </a:cubicBezTo>
                  <a:cubicBezTo>
                    <a:pt x="1469771" y="490400"/>
                    <a:pt x="1469938" y="490512"/>
                    <a:pt x="1470161" y="490568"/>
                  </a:cubicBezTo>
                  <a:cubicBezTo>
                    <a:pt x="1470328" y="490568"/>
                    <a:pt x="1474173" y="491292"/>
                    <a:pt x="1480916" y="492462"/>
                  </a:cubicBezTo>
                  <a:lnTo>
                    <a:pt x="1480693" y="472902"/>
                  </a:ln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9F891A-4C76-B762-EFD8-F58C143EA7E1}"/>
                </a:ext>
              </a:extLst>
            </p:cNvPr>
            <p:cNvSpPr/>
            <p:nvPr/>
          </p:nvSpPr>
          <p:spPr>
            <a:xfrm>
              <a:off x="8778193" y="3086881"/>
              <a:ext cx="765283" cy="369480"/>
            </a:xfrm>
            <a:custGeom>
              <a:avLst/>
              <a:gdLst>
                <a:gd name="connsiteX0" fmla="*/ 952560 w 952560"/>
                <a:gd name="connsiteY0" fmla="*/ 429640 h 459898"/>
                <a:gd name="connsiteX1" fmla="*/ 873987 w 952560"/>
                <a:gd name="connsiteY1" fmla="*/ 399269 h 459898"/>
                <a:gd name="connsiteX2" fmla="*/ 703075 w 952560"/>
                <a:gd name="connsiteY2" fmla="*/ 369734 h 459898"/>
                <a:gd name="connsiteX3" fmla="*/ 510709 w 952560"/>
                <a:gd name="connsiteY3" fmla="*/ 435212 h 459898"/>
                <a:gd name="connsiteX4" fmla="*/ 503242 w 952560"/>
                <a:gd name="connsiteY4" fmla="*/ 443961 h 459898"/>
                <a:gd name="connsiteX5" fmla="*/ 503186 w 952560"/>
                <a:gd name="connsiteY5" fmla="*/ 443961 h 459898"/>
                <a:gd name="connsiteX6" fmla="*/ 491651 w 952560"/>
                <a:gd name="connsiteY6" fmla="*/ 459899 h 459898"/>
                <a:gd name="connsiteX7" fmla="*/ 416198 w 952560"/>
                <a:gd name="connsiteY7" fmla="*/ 421225 h 459898"/>
                <a:gd name="connsiteX8" fmla="*/ 416087 w 952560"/>
                <a:gd name="connsiteY8" fmla="*/ 421225 h 459898"/>
                <a:gd name="connsiteX9" fmla="*/ 375073 w 952560"/>
                <a:gd name="connsiteY9" fmla="*/ 394699 h 459898"/>
                <a:gd name="connsiteX10" fmla="*/ 163203 w 952560"/>
                <a:gd name="connsiteY10" fmla="*/ 204730 h 459898"/>
                <a:gd name="connsiteX11" fmla="*/ 163091 w 952560"/>
                <a:gd name="connsiteY11" fmla="*/ 204674 h 459898"/>
                <a:gd name="connsiteX12" fmla="*/ 124808 w 952560"/>
                <a:gd name="connsiteY12" fmla="*/ 162880 h 459898"/>
                <a:gd name="connsiteX13" fmla="*/ 124752 w 952560"/>
                <a:gd name="connsiteY13" fmla="*/ 162880 h 459898"/>
                <a:gd name="connsiteX14" fmla="*/ 41330 w 952560"/>
                <a:gd name="connsiteY14" fmla="*/ 65192 h 459898"/>
                <a:gd name="connsiteX15" fmla="*/ 1932 w 952560"/>
                <a:gd name="connsiteY15" fmla="*/ 15373 h 459898"/>
                <a:gd name="connsiteX16" fmla="*/ 1430 w 952560"/>
                <a:gd name="connsiteY16" fmla="*/ 4562 h 459898"/>
                <a:gd name="connsiteX17" fmla="*/ 11350 w 952560"/>
                <a:gd name="connsiteY17" fmla="*/ 160 h 459898"/>
                <a:gd name="connsiteX18" fmla="*/ 67744 w 952560"/>
                <a:gd name="connsiteY18" fmla="*/ 10525 h 459898"/>
                <a:gd name="connsiteX19" fmla="*/ 148825 w 952560"/>
                <a:gd name="connsiteY19" fmla="*/ 25404 h 459898"/>
                <a:gd name="connsiteX20" fmla="*/ 173066 w 952560"/>
                <a:gd name="connsiteY20" fmla="*/ 29973 h 459898"/>
                <a:gd name="connsiteX21" fmla="*/ 652197 w 952560"/>
                <a:gd name="connsiteY21" fmla="*/ 99742 h 459898"/>
                <a:gd name="connsiteX22" fmla="*/ 660556 w 952560"/>
                <a:gd name="connsiteY22" fmla="*/ 105928 h 459898"/>
                <a:gd name="connsiteX23" fmla="*/ 825728 w 952560"/>
                <a:gd name="connsiteY23" fmla="*/ 333512 h 459898"/>
                <a:gd name="connsiteX24" fmla="*/ 926202 w 952560"/>
                <a:gd name="connsiteY24" fmla="*/ 412978 h 459898"/>
                <a:gd name="connsiteX25" fmla="*/ 952449 w 952560"/>
                <a:gd name="connsiteY25" fmla="*/ 429640 h 45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52560" h="459898">
                  <a:moveTo>
                    <a:pt x="952560" y="429640"/>
                  </a:moveTo>
                  <a:lnTo>
                    <a:pt x="873987" y="399269"/>
                  </a:lnTo>
                  <a:cubicBezTo>
                    <a:pt x="828180" y="385059"/>
                    <a:pt x="770894" y="373133"/>
                    <a:pt x="703075" y="369734"/>
                  </a:cubicBezTo>
                  <a:cubicBezTo>
                    <a:pt x="619319" y="365499"/>
                    <a:pt x="554566" y="387511"/>
                    <a:pt x="510709" y="435212"/>
                  </a:cubicBezTo>
                  <a:cubicBezTo>
                    <a:pt x="508090" y="438054"/>
                    <a:pt x="505694" y="440952"/>
                    <a:pt x="503242" y="443961"/>
                  </a:cubicBezTo>
                  <a:lnTo>
                    <a:pt x="503186" y="443961"/>
                  </a:lnTo>
                  <a:cubicBezTo>
                    <a:pt x="503186" y="443961"/>
                    <a:pt x="491651" y="459899"/>
                    <a:pt x="491651" y="459899"/>
                  </a:cubicBezTo>
                  <a:cubicBezTo>
                    <a:pt x="454816" y="443237"/>
                    <a:pt x="417926" y="422228"/>
                    <a:pt x="416198" y="421225"/>
                  </a:cubicBezTo>
                  <a:lnTo>
                    <a:pt x="416087" y="421225"/>
                  </a:lnTo>
                  <a:cubicBezTo>
                    <a:pt x="416087" y="421225"/>
                    <a:pt x="375073" y="394699"/>
                    <a:pt x="375073" y="394699"/>
                  </a:cubicBezTo>
                  <a:cubicBezTo>
                    <a:pt x="301013" y="343209"/>
                    <a:pt x="226229" y="271768"/>
                    <a:pt x="163203" y="204730"/>
                  </a:cubicBezTo>
                  <a:cubicBezTo>
                    <a:pt x="163203" y="204730"/>
                    <a:pt x="163164" y="204713"/>
                    <a:pt x="163091" y="204674"/>
                  </a:cubicBezTo>
                  <a:cubicBezTo>
                    <a:pt x="149828" y="190464"/>
                    <a:pt x="136900" y="176421"/>
                    <a:pt x="124808" y="162880"/>
                  </a:cubicBezTo>
                  <a:lnTo>
                    <a:pt x="124752" y="162880"/>
                  </a:lnTo>
                  <a:cubicBezTo>
                    <a:pt x="91149" y="125432"/>
                    <a:pt x="62450" y="91160"/>
                    <a:pt x="41330" y="65192"/>
                  </a:cubicBezTo>
                  <a:cubicBezTo>
                    <a:pt x="16922" y="35156"/>
                    <a:pt x="2489" y="16098"/>
                    <a:pt x="1932" y="15373"/>
                  </a:cubicBezTo>
                  <a:cubicBezTo>
                    <a:pt x="-464" y="12253"/>
                    <a:pt x="-631" y="7962"/>
                    <a:pt x="1430" y="4562"/>
                  </a:cubicBezTo>
                  <a:cubicBezTo>
                    <a:pt x="3548" y="1219"/>
                    <a:pt x="7505" y="-565"/>
                    <a:pt x="11350" y="160"/>
                  </a:cubicBezTo>
                  <a:lnTo>
                    <a:pt x="67744" y="10525"/>
                  </a:lnTo>
                  <a:lnTo>
                    <a:pt x="148825" y="25404"/>
                  </a:lnTo>
                  <a:lnTo>
                    <a:pt x="173066" y="29973"/>
                  </a:lnTo>
                  <a:cubicBezTo>
                    <a:pt x="206502" y="37162"/>
                    <a:pt x="440829" y="86312"/>
                    <a:pt x="652197" y="99742"/>
                  </a:cubicBezTo>
                  <a:cubicBezTo>
                    <a:pt x="655931" y="99965"/>
                    <a:pt x="659219" y="102417"/>
                    <a:pt x="660556" y="105928"/>
                  </a:cubicBezTo>
                  <a:cubicBezTo>
                    <a:pt x="661114" y="107377"/>
                    <a:pt x="705304" y="221002"/>
                    <a:pt x="825728" y="333512"/>
                  </a:cubicBezTo>
                  <a:cubicBezTo>
                    <a:pt x="854650" y="360651"/>
                    <a:pt x="888030" y="387622"/>
                    <a:pt x="926202" y="412978"/>
                  </a:cubicBezTo>
                  <a:cubicBezTo>
                    <a:pt x="934672" y="418662"/>
                    <a:pt x="943421" y="424178"/>
                    <a:pt x="952449" y="429640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8AC161C-4DC2-F562-A97D-751D49508375}"/>
                </a:ext>
              </a:extLst>
            </p:cNvPr>
            <p:cNvSpPr/>
            <p:nvPr/>
          </p:nvSpPr>
          <p:spPr>
            <a:xfrm>
              <a:off x="8836111" y="1848261"/>
              <a:ext cx="1552226" cy="1604296"/>
            </a:xfrm>
            <a:custGeom>
              <a:avLst/>
              <a:gdLst>
                <a:gd name="connsiteX0" fmla="*/ 1931571 w 1932080"/>
                <a:gd name="connsiteY0" fmla="*/ 1377945 h 1996892"/>
                <a:gd name="connsiteX1" fmla="*/ 1925664 w 1932080"/>
                <a:gd name="connsiteY1" fmla="*/ 1385803 h 1996892"/>
                <a:gd name="connsiteX2" fmla="*/ 1915912 w 1932080"/>
                <a:gd name="connsiteY2" fmla="*/ 1384298 h 1996892"/>
                <a:gd name="connsiteX3" fmla="*/ 1865313 w 1932080"/>
                <a:gd name="connsiteY3" fmla="*/ 1342169 h 1996892"/>
                <a:gd name="connsiteX4" fmla="*/ 1810311 w 1932080"/>
                <a:gd name="connsiteY4" fmla="*/ 1565909 h 1996892"/>
                <a:gd name="connsiteX5" fmla="*/ 1800503 w 1932080"/>
                <a:gd name="connsiteY5" fmla="*/ 1584020 h 1996892"/>
                <a:gd name="connsiteX6" fmla="*/ 1772752 w 1932080"/>
                <a:gd name="connsiteY6" fmla="*/ 1621523 h 1996892"/>
                <a:gd name="connsiteX7" fmla="*/ 1766343 w 1932080"/>
                <a:gd name="connsiteY7" fmla="*/ 1629269 h 1996892"/>
                <a:gd name="connsiteX8" fmla="*/ 1579940 w 1932080"/>
                <a:gd name="connsiteY8" fmla="*/ 1788422 h 1996892"/>
                <a:gd name="connsiteX9" fmla="*/ 1395432 w 1932080"/>
                <a:gd name="connsiteY9" fmla="*/ 1884438 h 1996892"/>
                <a:gd name="connsiteX10" fmla="*/ 1335972 w 1932080"/>
                <a:gd name="connsiteY10" fmla="*/ 1908902 h 1996892"/>
                <a:gd name="connsiteX11" fmla="*/ 1236947 w 1932080"/>
                <a:gd name="connsiteY11" fmla="*/ 1924226 h 1996892"/>
                <a:gd name="connsiteX12" fmla="*/ 1236056 w 1932080"/>
                <a:gd name="connsiteY12" fmla="*/ 1924505 h 1996892"/>
                <a:gd name="connsiteX13" fmla="*/ 1219282 w 1932080"/>
                <a:gd name="connsiteY13" fmla="*/ 1929855 h 1996892"/>
                <a:gd name="connsiteX14" fmla="*/ 1219004 w 1932080"/>
                <a:gd name="connsiteY14" fmla="*/ 1929966 h 1996892"/>
                <a:gd name="connsiteX15" fmla="*/ 1209586 w 1932080"/>
                <a:gd name="connsiteY15" fmla="*/ 1932864 h 1996892"/>
                <a:gd name="connsiteX16" fmla="*/ 1209363 w 1932080"/>
                <a:gd name="connsiteY16" fmla="*/ 1932864 h 1996892"/>
                <a:gd name="connsiteX17" fmla="*/ 1179717 w 1932080"/>
                <a:gd name="connsiteY17" fmla="*/ 1943396 h 1996892"/>
                <a:gd name="connsiteX18" fmla="*/ 1140709 w 1932080"/>
                <a:gd name="connsiteY18" fmla="*/ 1962120 h 1996892"/>
                <a:gd name="connsiteX19" fmla="*/ 1101756 w 1932080"/>
                <a:gd name="connsiteY19" fmla="*/ 1990819 h 1996892"/>
                <a:gd name="connsiteX20" fmla="*/ 1098246 w 1932080"/>
                <a:gd name="connsiteY20" fmla="*/ 1988200 h 1996892"/>
                <a:gd name="connsiteX21" fmla="*/ 1080581 w 1932080"/>
                <a:gd name="connsiteY21" fmla="*/ 1978893 h 1996892"/>
                <a:gd name="connsiteX22" fmla="*/ 1052272 w 1932080"/>
                <a:gd name="connsiteY22" fmla="*/ 1973767 h 1996892"/>
                <a:gd name="connsiteX23" fmla="*/ 983394 w 1932080"/>
                <a:gd name="connsiteY23" fmla="*/ 1973767 h 1996892"/>
                <a:gd name="connsiteX24" fmla="*/ 926889 w 1932080"/>
                <a:gd name="connsiteY24" fmla="*/ 1996893 h 1996892"/>
                <a:gd name="connsiteX25" fmla="*/ 880469 w 1932080"/>
                <a:gd name="connsiteY25" fmla="*/ 1971259 h 1996892"/>
                <a:gd name="connsiteX26" fmla="*/ 854222 w 1932080"/>
                <a:gd name="connsiteY26" fmla="*/ 1954597 h 1996892"/>
                <a:gd name="connsiteX27" fmla="*/ 840402 w 1932080"/>
                <a:gd name="connsiteY27" fmla="*/ 1945179 h 1996892"/>
                <a:gd name="connsiteX28" fmla="*/ 753748 w 1932080"/>
                <a:gd name="connsiteY28" fmla="*/ 1875132 h 1996892"/>
                <a:gd name="connsiteX29" fmla="*/ 588577 w 1932080"/>
                <a:gd name="connsiteY29" fmla="*/ 1647547 h 1996892"/>
                <a:gd name="connsiteX30" fmla="*/ 580218 w 1932080"/>
                <a:gd name="connsiteY30" fmla="*/ 1641417 h 1996892"/>
                <a:gd name="connsiteX31" fmla="*/ 101086 w 1932080"/>
                <a:gd name="connsiteY31" fmla="*/ 1571593 h 1996892"/>
                <a:gd name="connsiteX32" fmla="*/ 76846 w 1932080"/>
                <a:gd name="connsiteY32" fmla="*/ 1567023 h 1996892"/>
                <a:gd name="connsiteX33" fmla="*/ 49428 w 1932080"/>
                <a:gd name="connsiteY33" fmla="*/ 1464042 h 1996892"/>
                <a:gd name="connsiteX34" fmla="*/ 31095 w 1932080"/>
                <a:gd name="connsiteY34" fmla="*/ 1496641 h 1996892"/>
                <a:gd name="connsiteX35" fmla="*/ 21510 w 1932080"/>
                <a:gd name="connsiteY35" fmla="*/ 1502214 h 1996892"/>
                <a:gd name="connsiteX36" fmla="*/ 13151 w 1932080"/>
                <a:gd name="connsiteY36" fmla="*/ 1495025 h 1996892"/>
                <a:gd name="connsiteX37" fmla="*/ 15380 w 1932080"/>
                <a:gd name="connsiteY37" fmla="*/ 1335928 h 1996892"/>
                <a:gd name="connsiteX38" fmla="*/ 82752 w 1932080"/>
                <a:gd name="connsiteY38" fmla="*/ 1200347 h 1996892"/>
                <a:gd name="connsiteX39" fmla="*/ 780 w 1932080"/>
                <a:gd name="connsiteY39" fmla="*/ 1122888 h 1996892"/>
                <a:gd name="connsiteX40" fmla="*/ 2061 w 1932080"/>
                <a:gd name="connsiteY40" fmla="*/ 1113303 h 1996892"/>
                <a:gd name="connsiteX41" fmla="*/ 11033 w 1932080"/>
                <a:gd name="connsiteY41" fmla="*/ 1109736 h 1996892"/>
                <a:gd name="connsiteX42" fmla="*/ 438618 w 1932080"/>
                <a:gd name="connsiteY42" fmla="*/ 939494 h 1996892"/>
                <a:gd name="connsiteX43" fmla="*/ 535637 w 1932080"/>
                <a:gd name="connsiteY43" fmla="*/ 628376 h 1996892"/>
                <a:gd name="connsiteX44" fmla="*/ 535637 w 1932080"/>
                <a:gd name="connsiteY44" fmla="*/ 628376 h 1996892"/>
                <a:gd name="connsiteX45" fmla="*/ 543383 w 1932080"/>
                <a:gd name="connsiteY45" fmla="*/ 597671 h 1996892"/>
                <a:gd name="connsiteX46" fmla="*/ 574979 w 1932080"/>
                <a:gd name="connsiteY46" fmla="*/ 465712 h 1996892"/>
                <a:gd name="connsiteX47" fmla="*/ 575704 w 1932080"/>
                <a:gd name="connsiteY47" fmla="*/ 462814 h 1996892"/>
                <a:gd name="connsiteX48" fmla="*/ 570466 w 1932080"/>
                <a:gd name="connsiteY48" fmla="*/ 450889 h 1996892"/>
                <a:gd name="connsiteX49" fmla="*/ 569908 w 1932080"/>
                <a:gd name="connsiteY49" fmla="*/ 449552 h 1996892"/>
                <a:gd name="connsiteX50" fmla="*/ 561271 w 1932080"/>
                <a:gd name="connsiteY50" fmla="*/ 431719 h 1996892"/>
                <a:gd name="connsiteX51" fmla="*/ 505211 w 1932080"/>
                <a:gd name="connsiteY51" fmla="*/ 359610 h 1996892"/>
                <a:gd name="connsiteX52" fmla="*/ 391753 w 1932080"/>
                <a:gd name="connsiteY52" fmla="*/ 364570 h 1996892"/>
                <a:gd name="connsiteX53" fmla="*/ 386347 w 1932080"/>
                <a:gd name="connsiteY53" fmla="*/ 364347 h 1996892"/>
                <a:gd name="connsiteX54" fmla="*/ 381388 w 1932080"/>
                <a:gd name="connsiteY54" fmla="*/ 360613 h 1996892"/>
                <a:gd name="connsiteX55" fmla="*/ 381666 w 1932080"/>
                <a:gd name="connsiteY55" fmla="*/ 349635 h 1996892"/>
                <a:gd name="connsiteX56" fmla="*/ 557872 w 1932080"/>
                <a:gd name="connsiteY56" fmla="*/ 245372 h 1996892"/>
                <a:gd name="connsiteX57" fmla="*/ 750683 w 1932080"/>
                <a:gd name="connsiteY57" fmla="*/ 301321 h 1996892"/>
                <a:gd name="connsiteX58" fmla="*/ 741488 w 1932080"/>
                <a:gd name="connsiteY58" fmla="*/ 246486 h 1996892"/>
                <a:gd name="connsiteX59" fmla="*/ 671274 w 1932080"/>
                <a:gd name="connsiteY59" fmla="*/ 172650 h 1996892"/>
                <a:gd name="connsiteX60" fmla="*/ 668655 w 1932080"/>
                <a:gd name="connsiteY60" fmla="*/ 161560 h 1996892"/>
                <a:gd name="connsiteX61" fmla="*/ 678407 w 1932080"/>
                <a:gd name="connsiteY61" fmla="*/ 155820 h 1996892"/>
                <a:gd name="connsiteX62" fmla="*/ 817108 w 1932080"/>
                <a:gd name="connsiteY62" fmla="*/ 199064 h 1996892"/>
                <a:gd name="connsiteX63" fmla="*/ 904208 w 1932080"/>
                <a:gd name="connsiteY63" fmla="*/ 289284 h 1996892"/>
                <a:gd name="connsiteX64" fmla="*/ 890277 w 1932080"/>
                <a:gd name="connsiteY64" fmla="*/ 210097 h 1996892"/>
                <a:gd name="connsiteX65" fmla="*/ 784620 w 1932080"/>
                <a:gd name="connsiteY65" fmla="*/ 14778 h 1996892"/>
                <a:gd name="connsiteX66" fmla="*/ 785178 w 1932080"/>
                <a:gd name="connsiteY66" fmla="*/ 3633 h 1996892"/>
                <a:gd name="connsiteX67" fmla="*/ 795988 w 1932080"/>
                <a:gd name="connsiteY67" fmla="*/ 568 h 1996892"/>
                <a:gd name="connsiteX68" fmla="*/ 894400 w 1932080"/>
                <a:gd name="connsiteY68" fmla="*/ 42864 h 1996892"/>
                <a:gd name="connsiteX69" fmla="*/ 894456 w 1932080"/>
                <a:gd name="connsiteY69" fmla="*/ 42864 h 1996892"/>
                <a:gd name="connsiteX70" fmla="*/ 914016 w 1932080"/>
                <a:gd name="connsiteY70" fmla="*/ 52560 h 1996892"/>
                <a:gd name="connsiteX71" fmla="*/ 914071 w 1932080"/>
                <a:gd name="connsiteY71" fmla="*/ 52560 h 1996892"/>
                <a:gd name="connsiteX72" fmla="*/ 948677 w 1932080"/>
                <a:gd name="connsiteY72" fmla="*/ 71117 h 1996892"/>
                <a:gd name="connsiteX73" fmla="*/ 969742 w 1932080"/>
                <a:gd name="connsiteY73" fmla="*/ 83488 h 1996892"/>
                <a:gd name="connsiteX74" fmla="*/ 1089497 w 1932080"/>
                <a:gd name="connsiteY74" fmla="*/ 195497 h 1996892"/>
                <a:gd name="connsiteX75" fmla="*/ 1107831 w 1932080"/>
                <a:gd name="connsiteY75" fmla="*/ 314528 h 1996892"/>
                <a:gd name="connsiteX76" fmla="*/ 1150739 w 1932080"/>
                <a:gd name="connsiteY76" fmla="*/ 274182 h 1996892"/>
                <a:gd name="connsiteX77" fmla="*/ 1172083 w 1932080"/>
                <a:gd name="connsiteY77" fmla="*/ 258077 h 1996892"/>
                <a:gd name="connsiteX78" fmla="*/ 1172083 w 1932080"/>
                <a:gd name="connsiteY78" fmla="*/ 258077 h 1996892"/>
                <a:gd name="connsiteX79" fmla="*/ 1222682 w 1932080"/>
                <a:gd name="connsiteY79" fmla="*/ 230995 h 1996892"/>
                <a:gd name="connsiteX80" fmla="*/ 1267708 w 1932080"/>
                <a:gd name="connsiteY80" fmla="*/ 219682 h 1996892"/>
                <a:gd name="connsiteX81" fmla="*/ 1287101 w 1932080"/>
                <a:gd name="connsiteY81" fmla="*/ 216896 h 1996892"/>
                <a:gd name="connsiteX82" fmla="*/ 1380442 w 1932080"/>
                <a:gd name="connsiteY82" fmla="*/ 215558 h 1996892"/>
                <a:gd name="connsiteX83" fmla="*/ 1388745 w 1932080"/>
                <a:gd name="connsiteY83" fmla="*/ 222691 h 1996892"/>
                <a:gd name="connsiteX84" fmla="*/ 1385011 w 1932080"/>
                <a:gd name="connsiteY84" fmla="*/ 232945 h 1996892"/>
                <a:gd name="connsiteX85" fmla="*/ 1265479 w 1932080"/>
                <a:gd name="connsiteY85" fmla="*/ 405472 h 1996892"/>
                <a:gd name="connsiteX86" fmla="*/ 1280302 w 1932080"/>
                <a:gd name="connsiteY86" fmla="*/ 492851 h 1996892"/>
                <a:gd name="connsiteX87" fmla="*/ 1288048 w 1932080"/>
                <a:gd name="connsiteY87" fmla="*/ 529685 h 1996892"/>
                <a:gd name="connsiteX88" fmla="*/ 1318196 w 1932080"/>
                <a:gd name="connsiteY88" fmla="*/ 639131 h 1996892"/>
                <a:gd name="connsiteX89" fmla="*/ 1378268 w 1932080"/>
                <a:gd name="connsiteY89" fmla="*/ 787529 h 1996892"/>
                <a:gd name="connsiteX90" fmla="*/ 1576040 w 1932080"/>
                <a:gd name="connsiteY90" fmla="*/ 1039633 h 1996892"/>
                <a:gd name="connsiteX91" fmla="*/ 1808305 w 1932080"/>
                <a:gd name="connsiteY91" fmla="*/ 1034952 h 1996892"/>
                <a:gd name="connsiteX92" fmla="*/ 1817444 w 1932080"/>
                <a:gd name="connsiteY92" fmla="*/ 1036401 h 1996892"/>
                <a:gd name="connsiteX93" fmla="*/ 1821066 w 1932080"/>
                <a:gd name="connsiteY93" fmla="*/ 1045039 h 1996892"/>
                <a:gd name="connsiteX94" fmla="*/ 1777990 w 1932080"/>
                <a:gd name="connsiteY94" fmla="*/ 1136652 h 1996892"/>
                <a:gd name="connsiteX95" fmla="*/ 1789916 w 1932080"/>
                <a:gd name="connsiteY95" fmla="*/ 1144175 h 1996892"/>
                <a:gd name="connsiteX96" fmla="*/ 1813766 w 1932080"/>
                <a:gd name="connsiteY96" fmla="*/ 1161116 h 1996892"/>
                <a:gd name="connsiteX97" fmla="*/ 1887993 w 1932080"/>
                <a:gd name="connsiteY97" fmla="*/ 1233336 h 1996892"/>
                <a:gd name="connsiteX98" fmla="*/ 1903039 w 1932080"/>
                <a:gd name="connsiteY98" fmla="*/ 1255683 h 1996892"/>
                <a:gd name="connsiteX99" fmla="*/ 1931515 w 1932080"/>
                <a:gd name="connsiteY99" fmla="*/ 1377889 h 199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932080" h="1996892">
                  <a:moveTo>
                    <a:pt x="1931571" y="1377945"/>
                  </a:moveTo>
                  <a:cubicBezTo>
                    <a:pt x="1931236" y="1381456"/>
                    <a:pt x="1928896" y="1384465"/>
                    <a:pt x="1925664" y="1385803"/>
                  </a:cubicBezTo>
                  <a:cubicBezTo>
                    <a:pt x="1922376" y="1387140"/>
                    <a:pt x="1918698" y="1386583"/>
                    <a:pt x="1915912" y="1384298"/>
                  </a:cubicBezTo>
                  <a:lnTo>
                    <a:pt x="1865313" y="1342169"/>
                  </a:lnTo>
                  <a:cubicBezTo>
                    <a:pt x="1866316" y="1439522"/>
                    <a:pt x="1826193" y="1532863"/>
                    <a:pt x="1810311" y="1565909"/>
                  </a:cubicBezTo>
                  <a:lnTo>
                    <a:pt x="1800503" y="1584020"/>
                  </a:lnTo>
                  <a:cubicBezTo>
                    <a:pt x="1795990" y="1590985"/>
                    <a:pt x="1787018" y="1604137"/>
                    <a:pt x="1772752" y="1621523"/>
                  </a:cubicBezTo>
                  <a:cubicBezTo>
                    <a:pt x="1770746" y="1624031"/>
                    <a:pt x="1768573" y="1626594"/>
                    <a:pt x="1766343" y="1629269"/>
                  </a:cubicBezTo>
                  <a:cubicBezTo>
                    <a:pt x="1732072" y="1669670"/>
                    <a:pt x="1672501" y="1729130"/>
                    <a:pt x="1579940" y="1788422"/>
                  </a:cubicBezTo>
                  <a:cubicBezTo>
                    <a:pt x="1520369" y="1826539"/>
                    <a:pt x="1454557" y="1858860"/>
                    <a:pt x="1395432" y="1884438"/>
                  </a:cubicBezTo>
                  <a:cubicBezTo>
                    <a:pt x="1374590" y="1893466"/>
                    <a:pt x="1354585" y="1901602"/>
                    <a:pt x="1335972" y="1908902"/>
                  </a:cubicBezTo>
                  <a:cubicBezTo>
                    <a:pt x="1277237" y="1913527"/>
                    <a:pt x="1242910" y="1922554"/>
                    <a:pt x="1236947" y="1924226"/>
                  </a:cubicBezTo>
                  <a:cubicBezTo>
                    <a:pt x="1236334" y="1924393"/>
                    <a:pt x="1236056" y="1924505"/>
                    <a:pt x="1236056" y="1924505"/>
                  </a:cubicBezTo>
                  <a:cubicBezTo>
                    <a:pt x="1229202" y="1926678"/>
                    <a:pt x="1223573" y="1928517"/>
                    <a:pt x="1219282" y="1929855"/>
                  </a:cubicBezTo>
                  <a:cubicBezTo>
                    <a:pt x="1219171" y="1929910"/>
                    <a:pt x="1219115" y="1929910"/>
                    <a:pt x="1219004" y="1929966"/>
                  </a:cubicBezTo>
                  <a:cubicBezTo>
                    <a:pt x="1215772" y="1930913"/>
                    <a:pt x="1212651" y="1931861"/>
                    <a:pt x="1209586" y="1932864"/>
                  </a:cubicBezTo>
                  <a:cubicBezTo>
                    <a:pt x="1209475" y="1932864"/>
                    <a:pt x="1209419" y="1932864"/>
                    <a:pt x="1209363" y="1932864"/>
                  </a:cubicBezTo>
                  <a:cubicBezTo>
                    <a:pt x="1198608" y="1936263"/>
                    <a:pt x="1188689" y="1939830"/>
                    <a:pt x="1179717" y="1943396"/>
                  </a:cubicBezTo>
                  <a:cubicBezTo>
                    <a:pt x="1164281" y="1949637"/>
                    <a:pt x="1151408" y="1955990"/>
                    <a:pt x="1140709" y="1962120"/>
                  </a:cubicBezTo>
                  <a:cubicBezTo>
                    <a:pt x="1120870" y="1973544"/>
                    <a:pt x="1108555" y="1984076"/>
                    <a:pt x="1101756" y="1990819"/>
                  </a:cubicBezTo>
                  <a:cubicBezTo>
                    <a:pt x="1100586" y="1989871"/>
                    <a:pt x="1099472" y="1989036"/>
                    <a:pt x="1098246" y="1988200"/>
                  </a:cubicBezTo>
                  <a:cubicBezTo>
                    <a:pt x="1092784" y="1984410"/>
                    <a:pt x="1086878" y="1981290"/>
                    <a:pt x="1080581" y="1978893"/>
                  </a:cubicBezTo>
                  <a:cubicBezTo>
                    <a:pt x="1071776" y="1975606"/>
                    <a:pt x="1062191" y="1973767"/>
                    <a:pt x="1052272" y="1973767"/>
                  </a:cubicBezTo>
                  <a:lnTo>
                    <a:pt x="983394" y="1973767"/>
                  </a:lnTo>
                  <a:cubicBezTo>
                    <a:pt x="961383" y="1973767"/>
                    <a:pt x="941433" y="1982627"/>
                    <a:pt x="926889" y="1996893"/>
                  </a:cubicBezTo>
                  <a:cubicBezTo>
                    <a:pt x="918474" y="1991432"/>
                    <a:pt x="902926" y="1982014"/>
                    <a:pt x="880469" y="1971259"/>
                  </a:cubicBezTo>
                  <a:cubicBezTo>
                    <a:pt x="871497" y="1965798"/>
                    <a:pt x="862692" y="1960337"/>
                    <a:pt x="854222" y="1954597"/>
                  </a:cubicBezTo>
                  <a:cubicBezTo>
                    <a:pt x="849541" y="1951476"/>
                    <a:pt x="844971" y="1948356"/>
                    <a:pt x="840402" y="1945179"/>
                  </a:cubicBezTo>
                  <a:cubicBezTo>
                    <a:pt x="807914" y="1922610"/>
                    <a:pt x="779103" y="1898927"/>
                    <a:pt x="753748" y="1875132"/>
                  </a:cubicBezTo>
                  <a:cubicBezTo>
                    <a:pt x="633324" y="1762621"/>
                    <a:pt x="589134" y="1649052"/>
                    <a:pt x="588577" y="1647547"/>
                  </a:cubicBezTo>
                  <a:cubicBezTo>
                    <a:pt x="587239" y="1644092"/>
                    <a:pt x="583951" y="1641640"/>
                    <a:pt x="580218" y="1641417"/>
                  </a:cubicBezTo>
                  <a:cubicBezTo>
                    <a:pt x="368849" y="1627987"/>
                    <a:pt x="134522" y="1578781"/>
                    <a:pt x="101086" y="1571593"/>
                  </a:cubicBezTo>
                  <a:lnTo>
                    <a:pt x="76846" y="1567023"/>
                  </a:lnTo>
                  <a:cubicBezTo>
                    <a:pt x="60239" y="1532362"/>
                    <a:pt x="52772" y="1490623"/>
                    <a:pt x="49428" y="1464042"/>
                  </a:cubicBezTo>
                  <a:cubicBezTo>
                    <a:pt x="37893" y="1482097"/>
                    <a:pt x="31206" y="1496474"/>
                    <a:pt x="31095" y="1496641"/>
                  </a:cubicBezTo>
                  <a:cubicBezTo>
                    <a:pt x="29367" y="1500375"/>
                    <a:pt x="25522" y="1502548"/>
                    <a:pt x="21510" y="1502214"/>
                  </a:cubicBezTo>
                  <a:cubicBezTo>
                    <a:pt x="17498" y="1501824"/>
                    <a:pt x="14098" y="1498926"/>
                    <a:pt x="13151" y="1495025"/>
                  </a:cubicBezTo>
                  <a:cubicBezTo>
                    <a:pt x="12259" y="1491459"/>
                    <a:pt x="-8638" y="1408260"/>
                    <a:pt x="15380" y="1335928"/>
                  </a:cubicBezTo>
                  <a:cubicBezTo>
                    <a:pt x="34215" y="1279478"/>
                    <a:pt x="68598" y="1222693"/>
                    <a:pt x="82752" y="1200347"/>
                  </a:cubicBezTo>
                  <a:cubicBezTo>
                    <a:pt x="22011" y="1172595"/>
                    <a:pt x="1616" y="1125061"/>
                    <a:pt x="780" y="1122888"/>
                  </a:cubicBezTo>
                  <a:cubicBezTo>
                    <a:pt x="-613" y="1119711"/>
                    <a:pt x="-112" y="1115978"/>
                    <a:pt x="2061" y="1113303"/>
                  </a:cubicBezTo>
                  <a:cubicBezTo>
                    <a:pt x="4179" y="1110572"/>
                    <a:pt x="7578" y="1109179"/>
                    <a:pt x="11033" y="1109736"/>
                  </a:cubicBezTo>
                  <a:cubicBezTo>
                    <a:pt x="210588" y="1140163"/>
                    <a:pt x="387629" y="1030494"/>
                    <a:pt x="438618" y="939494"/>
                  </a:cubicBezTo>
                  <a:cubicBezTo>
                    <a:pt x="465590" y="891458"/>
                    <a:pt x="505656" y="746515"/>
                    <a:pt x="535637" y="628376"/>
                  </a:cubicBezTo>
                  <a:lnTo>
                    <a:pt x="535637" y="628376"/>
                  </a:lnTo>
                  <a:cubicBezTo>
                    <a:pt x="535637" y="628376"/>
                    <a:pt x="543383" y="597671"/>
                    <a:pt x="543383" y="597671"/>
                  </a:cubicBezTo>
                  <a:cubicBezTo>
                    <a:pt x="559209" y="534032"/>
                    <a:pt x="571190" y="482597"/>
                    <a:pt x="574979" y="465712"/>
                  </a:cubicBezTo>
                  <a:cubicBezTo>
                    <a:pt x="575314" y="464598"/>
                    <a:pt x="575537" y="463594"/>
                    <a:pt x="575704" y="462814"/>
                  </a:cubicBezTo>
                  <a:cubicBezTo>
                    <a:pt x="574255" y="459359"/>
                    <a:pt x="572527" y="455291"/>
                    <a:pt x="570466" y="450889"/>
                  </a:cubicBezTo>
                  <a:lnTo>
                    <a:pt x="569908" y="449552"/>
                  </a:lnTo>
                  <a:lnTo>
                    <a:pt x="561271" y="431719"/>
                  </a:lnTo>
                  <a:cubicBezTo>
                    <a:pt x="546281" y="402185"/>
                    <a:pt x="524659" y="367133"/>
                    <a:pt x="505211" y="359610"/>
                  </a:cubicBezTo>
                  <a:cubicBezTo>
                    <a:pt x="470048" y="345901"/>
                    <a:pt x="392477" y="364458"/>
                    <a:pt x="391753" y="364570"/>
                  </a:cubicBezTo>
                  <a:cubicBezTo>
                    <a:pt x="389914" y="365015"/>
                    <a:pt x="388075" y="364960"/>
                    <a:pt x="386347" y="364347"/>
                  </a:cubicBezTo>
                  <a:cubicBezTo>
                    <a:pt x="384397" y="363734"/>
                    <a:pt x="382614" y="362396"/>
                    <a:pt x="381388" y="360613"/>
                  </a:cubicBezTo>
                  <a:cubicBezTo>
                    <a:pt x="379214" y="357214"/>
                    <a:pt x="379270" y="352867"/>
                    <a:pt x="381666" y="349635"/>
                  </a:cubicBezTo>
                  <a:cubicBezTo>
                    <a:pt x="384731" y="345344"/>
                    <a:pt x="458234" y="246709"/>
                    <a:pt x="557872" y="245372"/>
                  </a:cubicBezTo>
                  <a:cubicBezTo>
                    <a:pt x="655113" y="244146"/>
                    <a:pt x="721817" y="281315"/>
                    <a:pt x="750683" y="301321"/>
                  </a:cubicBezTo>
                  <a:cubicBezTo>
                    <a:pt x="750237" y="283433"/>
                    <a:pt x="748120" y="259805"/>
                    <a:pt x="741488" y="246486"/>
                  </a:cubicBezTo>
                  <a:cubicBezTo>
                    <a:pt x="731736" y="226871"/>
                    <a:pt x="687490" y="186581"/>
                    <a:pt x="671274" y="172650"/>
                  </a:cubicBezTo>
                  <a:cubicBezTo>
                    <a:pt x="668097" y="169919"/>
                    <a:pt x="667039" y="165405"/>
                    <a:pt x="668655" y="161560"/>
                  </a:cubicBezTo>
                  <a:cubicBezTo>
                    <a:pt x="670271" y="157771"/>
                    <a:pt x="674172" y="155319"/>
                    <a:pt x="678407" y="155820"/>
                  </a:cubicBezTo>
                  <a:cubicBezTo>
                    <a:pt x="682029" y="156155"/>
                    <a:pt x="766732" y="164959"/>
                    <a:pt x="817108" y="199064"/>
                  </a:cubicBezTo>
                  <a:cubicBezTo>
                    <a:pt x="850656" y="221800"/>
                    <a:pt x="884871" y="263483"/>
                    <a:pt x="904208" y="289284"/>
                  </a:cubicBezTo>
                  <a:cubicBezTo>
                    <a:pt x="904041" y="270393"/>
                    <a:pt x="901255" y="242307"/>
                    <a:pt x="890277" y="210097"/>
                  </a:cubicBezTo>
                  <a:cubicBezTo>
                    <a:pt x="869547" y="148910"/>
                    <a:pt x="785456" y="16060"/>
                    <a:pt x="784620" y="14778"/>
                  </a:cubicBezTo>
                  <a:cubicBezTo>
                    <a:pt x="782391" y="11267"/>
                    <a:pt x="782614" y="6809"/>
                    <a:pt x="785178" y="3633"/>
                  </a:cubicBezTo>
                  <a:cubicBezTo>
                    <a:pt x="787852" y="401"/>
                    <a:pt x="792143" y="-825"/>
                    <a:pt x="795988" y="568"/>
                  </a:cubicBezTo>
                  <a:cubicBezTo>
                    <a:pt x="800056" y="2073"/>
                    <a:pt x="842519" y="17676"/>
                    <a:pt x="894400" y="42864"/>
                  </a:cubicBezTo>
                  <a:lnTo>
                    <a:pt x="894456" y="42864"/>
                  </a:lnTo>
                  <a:lnTo>
                    <a:pt x="914016" y="52560"/>
                  </a:lnTo>
                  <a:lnTo>
                    <a:pt x="914071" y="52560"/>
                  </a:lnTo>
                  <a:lnTo>
                    <a:pt x="948677" y="71117"/>
                  </a:lnTo>
                  <a:lnTo>
                    <a:pt x="969742" y="83488"/>
                  </a:lnTo>
                  <a:cubicBezTo>
                    <a:pt x="1021957" y="115308"/>
                    <a:pt x="1070439" y="153981"/>
                    <a:pt x="1089497" y="195497"/>
                  </a:cubicBezTo>
                  <a:cubicBezTo>
                    <a:pt x="1104710" y="228598"/>
                    <a:pt x="1107608" y="282485"/>
                    <a:pt x="1107831" y="314528"/>
                  </a:cubicBezTo>
                  <a:cubicBezTo>
                    <a:pt x="1118418" y="303215"/>
                    <a:pt x="1133297" y="288504"/>
                    <a:pt x="1150739" y="274182"/>
                  </a:cubicBezTo>
                  <a:lnTo>
                    <a:pt x="1172083" y="258077"/>
                  </a:lnTo>
                  <a:lnTo>
                    <a:pt x="1172083" y="258077"/>
                  </a:lnTo>
                  <a:cubicBezTo>
                    <a:pt x="1187964" y="246932"/>
                    <a:pt x="1205072" y="237236"/>
                    <a:pt x="1222682" y="230995"/>
                  </a:cubicBezTo>
                  <a:cubicBezTo>
                    <a:pt x="1237059" y="225868"/>
                    <a:pt x="1252439" y="222246"/>
                    <a:pt x="1267708" y="219682"/>
                  </a:cubicBezTo>
                  <a:lnTo>
                    <a:pt x="1287101" y="216896"/>
                  </a:lnTo>
                  <a:cubicBezTo>
                    <a:pt x="1335359" y="211323"/>
                    <a:pt x="1377822" y="215391"/>
                    <a:pt x="1380442" y="215558"/>
                  </a:cubicBezTo>
                  <a:cubicBezTo>
                    <a:pt x="1384398" y="215949"/>
                    <a:pt x="1387742" y="218791"/>
                    <a:pt x="1388745" y="222691"/>
                  </a:cubicBezTo>
                  <a:cubicBezTo>
                    <a:pt x="1389748" y="226536"/>
                    <a:pt x="1388299" y="230604"/>
                    <a:pt x="1385011" y="232945"/>
                  </a:cubicBezTo>
                  <a:cubicBezTo>
                    <a:pt x="1313125" y="283990"/>
                    <a:pt x="1271609" y="389256"/>
                    <a:pt x="1265479" y="405472"/>
                  </a:cubicBezTo>
                  <a:cubicBezTo>
                    <a:pt x="1266761" y="414389"/>
                    <a:pt x="1271553" y="448660"/>
                    <a:pt x="1280302" y="492851"/>
                  </a:cubicBezTo>
                  <a:cubicBezTo>
                    <a:pt x="1282643" y="504497"/>
                    <a:pt x="1285150" y="516868"/>
                    <a:pt x="1288048" y="529685"/>
                  </a:cubicBezTo>
                  <a:cubicBezTo>
                    <a:pt x="1295961" y="565016"/>
                    <a:pt x="1305880" y="603467"/>
                    <a:pt x="1318196" y="639131"/>
                  </a:cubicBezTo>
                  <a:cubicBezTo>
                    <a:pt x="1323267" y="654010"/>
                    <a:pt x="1345223" y="716200"/>
                    <a:pt x="1378268" y="787529"/>
                  </a:cubicBezTo>
                  <a:cubicBezTo>
                    <a:pt x="1426360" y="891402"/>
                    <a:pt x="1498135" y="1014668"/>
                    <a:pt x="1576040" y="1039633"/>
                  </a:cubicBezTo>
                  <a:cubicBezTo>
                    <a:pt x="1691336" y="1076468"/>
                    <a:pt x="1807135" y="1035398"/>
                    <a:pt x="1808305" y="1034952"/>
                  </a:cubicBezTo>
                  <a:cubicBezTo>
                    <a:pt x="1811370" y="1033893"/>
                    <a:pt x="1814936" y="1034395"/>
                    <a:pt x="1817444" y="1036401"/>
                  </a:cubicBezTo>
                  <a:cubicBezTo>
                    <a:pt x="1820063" y="1038463"/>
                    <a:pt x="1821456" y="1041695"/>
                    <a:pt x="1821066" y="1045039"/>
                  </a:cubicBezTo>
                  <a:cubicBezTo>
                    <a:pt x="1816274" y="1090901"/>
                    <a:pt x="1792033" y="1122108"/>
                    <a:pt x="1777990" y="1136652"/>
                  </a:cubicBezTo>
                  <a:cubicBezTo>
                    <a:pt x="1781334" y="1138658"/>
                    <a:pt x="1785290" y="1141222"/>
                    <a:pt x="1789916" y="1144175"/>
                  </a:cubicBezTo>
                  <a:cubicBezTo>
                    <a:pt x="1796770" y="1148800"/>
                    <a:pt x="1804906" y="1154429"/>
                    <a:pt x="1813766" y="1161116"/>
                  </a:cubicBezTo>
                  <a:cubicBezTo>
                    <a:pt x="1836725" y="1178446"/>
                    <a:pt x="1864310" y="1202799"/>
                    <a:pt x="1887993" y="1233336"/>
                  </a:cubicBezTo>
                  <a:cubicBezTo>
                    <a:pt x="1893733" y="1240692"/>
                    <a:pt x="1898692" y="1248215"/>
                    <a:pt x="1903039" y="1255683"/>
                  </a:cubicBezTo>
                  <a:cubicBezTo>
                    <a:pt x="1937812" y="1315476"/>
                    <a:pt x="1931794" y="1375047"/>
                    <a:pt x="1931515" y="137788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BA3100F-FA22-E10B-9625-94BE4DC53F95}"/>
                </a:ext>
              </a:extLst>
            </p:cNvPr>
            <p:cNvSpPr/>
            <p:nvPr/>
          </p:nvSpPr>
          <p:spPr>
            <a:xfrm>
              <a:off x="8836155" y="2110260"/>
              <a:ext cx="675175" cy="1300840"/>
            </a:xfrm>
            <a:custGeom>
              <a:avLst/>
              <a:gdLst>
                <a:gd name="connsiteX0" fmla="*/ 798440 w 840401"/>
                <a:gd name="connsiteY0" fmla="*/ 1553978 h 1619176"/>
                <a:gd name="connsiteX1" fmla="*/ 792812 w 840401"/>
                <a:gd name="connsiteY1" fmla="*/ 1543724 h 1619176"/>
                <a:gd name="connsiteX2" fmla="*/ 792756 w 840401"/>
                <a:gd name="connsiteY2" fmla="*/ 1543724 h 1619176"/>
                <a:gd name="connsiteX3" fmla="*/ 737588 w 840401"/>
                <a:gd name="connsiteY3" fmla="*/ 1432439 h 1619176"/>
                <a:gd name="connsiteX4" fmla="*/ 737421 w 840401"/>
                <a:gd name="connsiteY4" fmla="*/ 1432049 h 1619176"/>
                <a:gd name="connsiteX5" fmla="*/ 737421 w 840401"/>
                <a:gd name="connsiteY5" fmla="*/ 1431882 h 1619176"/>
                <a:gd name="connsiteX6" fmla="*/ 685094 w 840401"/>
                <a:gd name="connsiteY6" fmla="*/ 1169357 h 1619176"/>
                <a:gd name="connsiteX7" fmla="*/ 684927 w 840401"/>
                <a:gd name="connsiteY7" fmla="*/ 1169190 h 1619176"/>
                <a:gd name="connsiteX8" fmla="*/ 647423 w 840401"/>
                <a:gd name="connsiteY8" fmla="*/ 1109898 h 1619176"/>
                <a:gd name="connsiteX9" fmla="*/ 615158 w 840401"/>
                <a:gd name="connsiteY9" fmla="*/ 1008477 h 1619176"/>
                <a:gd name="connsiteX10" fmla="*/ 613653 w 840401"/>
                <a:gd name="connsiteY10" fmla="*/ 1000229 h 1619176"/>
                <a:gd name="connsiteX11" fmla="*/ 612316 w 840401"/>
                <a:gd name="connsiteY11" fmla="*/ 991870 h 1619176"/>
                <a:gd name="connsiteX12" fmla="*/ 608917 w 840401"/>
                <a:gd name="connsiteY12" fmla="*/ 958936 h 1619176"/>
                <a:gd name="connsiteX13" fmla="*/ 608861 w 840401"/>
                <a:gd name="connsiteY13" fmla="*/ 929903 h 1619176"/>
                <a:gd name="connsiteX14" fmla="*/ 615158 w 840401"/>
                <a:gd name="connsiteY14" fmla="*/ 891062 h 1619176"/>
                <a:gd name="connsiteX15" fmla="*/ 622124 w 840401"/>
                <a:gd name="connsiteY15" fmla="*/ 872394 h 1619176"/>
                <a:gd name="connsiteX16" fmla="*/ 650098 w 840401"/>
                <a:gd name="connsiteY16" fmla="*/ 828371 h 1619176"/>
                <a:gd name="connsiteX17" fmla="*/ 653664 w 840401"/>
                <a:gd name="connsiteY17" fmla="*/ 824358 h 1619176"/>
                <a:gd name="connsiteX18" fmla="*/ 693620 w 840401"/>
                <a:gd name="connsiteY18" fmla="*/ 790588 h 1619176"/>
                <a:gd name="connsiteX19" fmla="*/ 702647 w 840401"/>
                <a:gd name="connsiteY19" fmla="*/ 785071 h 1619176"/>
                <a:gd name="connsiteX20" fmla="*/ 703261 w 840401"/>
                <a:gd name="connsiteY20" fmla="*/ 784737 h 1619176"/>
                <a:gd name="connsiteX21" fmla="*/ 705267 w 840401"/>
                <a:gd name="connsiteY21" fmla="*/ 783678 h 1619176"/>
                <a:gd name="connsiteX22" fmla="*/ 708276 w 840401"/>
                <a:gd name="connsiteY22" fmla="*/ 782118 h 1619176"/>
                <a:gd name="connsiteX23" fmla="*/ 709836 w 840401"/>
                <a:gd name="connsiteY23" fmla="*/ 781338 h 1619176"/>
                <a:gd name="connsiteX24" fmla="*/ 710059 w 840401"/>
                <a:gd name="connsiteY24" fmla="*/ 781226 h 1619176"/>
                <a:gd name="connsiteX25" fmla="*/ 699917 w 840401"/>
                <a:gd name="connsiteY25" fmla="*/ 779833 h 1619176"/>
                <a:gd name="connsiteX26" fmla="*/ 694957 w 840401"/>
                <a:gd name="connsiteY26" fmla="*/ 778886 h 1619176"/>
                <a:gd name="connsiteX27" fmla="*/ 692505 w 840401"/>
                <a:gd name="connsiteY27" fmla="*/ 778440 h 1619176"/>
                <a:gd name="connsiteX28" fmla="*/ 692450 w 840401"/>
                <a:gd name="connsiteY28" fmla="*/ 778440 h 1619176"/>
                <a:gd name="connsiteX29" fmla="*/ 643690 w 840401"/>
                <a:gd name="connsiteY29" fmla="*/ 763171 h 1619176"/>
                <a:gd name="connsiteX30" fmla="*/ 589134 w 840401"/>
                <a:gd name="connsiteY30" fmla="*/ 727117 h 1619176"/>
                <a:gd name="connsiteX31" fmla="*/ 570800 w 840401"/>
                <a:gd name="connsiteY31" fmla="*/ 703935 h 1619176"/>
                <a:gd name="connsiteX32" fmla="*/ 566175 w 840401"/>
                <a:gd name="connsiteY32" fmla="*/ 695743 h 1619176"/>
                <a:gd name="connsiteX33" fmla="*/ 562274 w 840401"/>
                <a:gd name="connsiteY33" fmla="*/ 687495 h 1619176"/>
                <a:gd name="connsiteX34" fmla="*/ 552020 w 840401"/>
                <a:gd name="connsiteY34" fmla="*/ 621460 h 1619176"/>
                <a:gd name="connsiteX35" fmla="*/ 558819 w 840401"/>
                <a:gd name="connsiteY35" fmla="*/ 579777 h 1619176"/>
                <a:gd name="connsiteX36" fmla="*/ 559488 w 840401"/>
                <a:gd name="connsiteY36" fmla="*/ 577047 h 1619176"/>
                <a:gd name="connsiteX37" fmla="*/ 559711 w 840401"/>
                <a:gd name="connsiteY37" fmla="*/ 576155 h 1619176"/>
                <a:gd name="connsiteX38" fmla="*/ 560992 w 840401"/>
                <a:gd name="connsiteY38" fmla="*/ 571140 h 1619176"/>
                <a:gd name="connsiteX39" fmla="*/ 561327 w 840401"/>
                <a:gd name="connsiteY39" fmla="*/ 569802 h 1619176"/>
                <a:gd name="connsiteX40" fmla="*/ 566676 w 840401"/>
                <a:gd name="connsiteY40" fmla="*/ 548682 h 1619176"/>
                <a:gd name="connsiteX41" fmla="*/ 577933 w 840401"/>
                <a:gd name="connsiteY41" fmla="*/ 502987 h 1619176"/>
                <a:gd name="connsiteX42" fmla="*/ 593536 w 840401"/>
                <a:gd name="connsiteY42" fmla="*/ 437955 h 1619176"/>
                <a:gd name="connsiteX43" fmla="*/ 618278 w 840401"/>
                <a:gd name="connsiteY43" fmla="*/ 332354 h 1619176"/>
                <a:gd name="connsiteX44" fmla="*/ 629702 w 840401"/>
                <a:gd name="connsiteY44" fmla="*/ 282424 h 1619176"/>
                <a:gd name="connsiteX45" fmla="*/ 650209 w 840401"/>
                <a:gd name="connsiteY45" fmla="*/ 191646 h 1619176"/>
                <a:gd name="connsiteX46" fmla="*/ 653999 w 840401"/>
                <a:gd name="connsiteY46" fmla="*/ 174706 h 1619176"/>
                <a:gd name="connsiteX47" fmla="*/ 665311 w 840401"/>
                <a:gd name="connsiteY47" fmla="*/ 123438 h 1619176"/>
                <a:gd name="connsiteX48" fmla="*/ 610588 w 840401"/>
                <a:gd name="connsiteY48" fmla="*/ 45533 h 1619176"/>
                <a:gd name="connsiteX49" fmla="*/ 526665 w 840401"/>
                <a:gd name="connsiteY49" fmla="*/ 116 h 1619176"/>
                <a:gd name="connsiteX50" fmla="*/ 405406 w 840401"/>
                <a:gd name="connsiteY50" fmla="*/ 31546 h 1619176"/>
                <a:gd name="connsiteX51" fmla="*/ 386347 w 840401"/>
                <a:gd name="connsiteY51" fmla="*/ 38344 h 1619176"/>
                <a:gd name="connsiteX52" fmla="*/ 391753 w 840401"/>
                <a:gd name="connsiteY52" fmla="*/ 38567 h 1619176"/>
                <a:gd name="connsiteX53" fmla="*/ 392143 w 840401"/>
                <a:gd name="connsiteY53" fmla="*/ 38512 h 1619176"/>
                <a:gd name="connsiteX54" fmla="*/ 392533 w 840401"/>
                <a:gd name="connsiteY54" fmla="*/ 38400 h 1619176"/>
                <a:gd name="connsiteX55" fmla="*/ 393090 w 840401"/>
                <a:gd name="connsiteY55" fmla="*/ 38289 h 1619176"/>
                <a:gd name="connsiteX56" fmla="*/ 398997 w 840401"/>
                <a:gd name="connsiteY56" fmla="*/ 37007 h 1619176"/>
                <a:gd name="connsiteX57" fmla="*/ 400390 w 840401"/>
                <a:gd name="connsiteY57" fmla="*/ 36728 h 1619176"/>
                <a:gd name="connsiteX58" fmla="*/ 403455 w 840401"/>
                <a:gd name="connsiteY58" fmla="*/ 36115 h 1619176"/>
                <a:gd name="connsiteX59" fmla="*/ 405127 w 840401"/>
                <a:gd name="connsiteY59" fmla="*/ 35781 h 1619176"/>
                <a:gd name="connsiteX60" fmla="*/ 408805 w 840401"/>
                <a:gd name="connsiteY60" fmla="*/ 35112 h 1619176"/>
                <a:gd name="connsiteX61" fmla="*/ 409585 w 840401"/>
                <a:gd name="connsiteY61" fmla="*/ 34945 h 1619176"/>
                <a:gd name="connsiteX62" fmla="*/ 417498 w 840401"/>
                <a:gd name="connsiteY62" fmla="*/ 33552 h 1619176"/>
                <a:gd name="connsiteX63" fmla="*/ 429256 w 840401"/>
                <a:gd name="connsiteY63" fmla="*/ 31769 h 1619176"/>
                <a:gd name="connsiteX64" fmla="*/ 435888 w 840401"/>
                <a:gd name="connsiteY64" fmla="*/ 30877 h 1619176"/>
                <a:gd name="connsiteX65" fmla="*/ 439175 w 840401"/>
                <a:gd name="connsiteY65" fmla="*/ 30487 h 1619176"/>
                <a:gd name="connsiteX66" fmla="*/ 442519 w 840401"/>
                <a:gd name="connsiteY66" fmla="*/ 30097 h 1619176"/>
                <a:gd name="connsiteX67" fmla="*/ 448927 w 840401"/>
                <a:gd name="connsiteY67" fmla="*/ 29540 h 1619176"/>
                <a:gd name="connsiteX68" fmla="*/ 505211 w 840401"/>
                <a:gd name="connsiteY68" fmla="*/ 33608 h 1619176"/>
                <a:gd name="connsiteX69" fmla="*/ 512566 w 840401"/>
                <a:gd name="connsiteY69" fmla="*/ 37676 h 1619176"/>
                <a:gd name="connsiteX70" fmla="*/ 514071 w 840401"/>
                <a:gd name="connsiteY70" fmla="*/ 38734 h 1619176"/>
                <a:gd name="connsiteX71" fmla="*/ 516300 w 840401"/>
                <a:gd name="connsiteY71" fmla="*/ 40518 h 1619176"/>
                <a:gd name="connsiteX72" fmla="*/ 518696 w 840401"/>
                <a:gd name="connsiteY72" fmla="*/ 42635 h 1619176"/>
                <a:gd name="connsiteX73" fmla="*/ 537532 w 840401"/>
                <a:gd name="connsiteY73" fmla="*/ 65148 h 1619176"/>
                <a:gd name="connsiteX74" fmla="*/ 539984 w 840401"/>
                <a:gd name="connsiteY74" fmla="*/ 68715 h 1619176"/>
                <a:gd name="connsiteX75" fmla="*/ 543661 w 840401"/>
                <a:gd name="connsiteY75" fmla="*/ 74399 h 1619176"/>
                <a:gd name="connsiteX76" fmla="*/ 547674 w 840401"/>
                <a:gd name="connsiteY76" fmla="*/ 81030 h 1619176"/>
                <a:gd name="connsiteX77" fmla="*/ 551296 w 840401"/>
                <a:gd name="connsiteY77" fmla="*/ 87216 h 1619176"/>
                <a:gd name="connsiteX78" fmla="*/ 554807 w 840401"/>
                <a:gd name="connsiteY78" fmla="*/ 93457 h 1619176"/>
                <a:gd name="connsiteX79" fmla="*/ 556088 w 840401"/>
                <a:gd name="connsiteY79" fmla="*/ 95798 h 1619176"/>
                <a:gd name="connsiteX80" fmla="*/ 558373 w 840401"/>
                <a:gd name="connsiteY80" fmla="*/ 100144 h 1619176"/>
                <a:gd name="connsiteX81" fmla="*/ 561271 w 840401"/>
                <a:gd name="connsiteY81" fmla="*/ 105717 h 1619176"/>
                <a:gd name="connsiteX82" fmla="*/ 569908 w 840401"/>
                <a:gd name="connsiteY82" fmla="*/ 123549 h 1619176"/>
                <a:gd name="connsiteX83" fmla="*/ 570466 w 840401"/>
                <a:gd name="connsiteY83" fmla="*/ 124887 h 1619176"/>
                <a:gd name="connsiteX84" fmla="*/ 575704 w 840401"/>
                <a:gd name="connsiteY84" fmla="*/ 136812 h 1619176"/>
                <a:gd name="connsiteX85" fmla="*/ 574979 w 840401"/>
                <a:gd name="connsiteY85" fmla="*/ 139710 h 1619176"/>
                <a:gd name="connsiteX86" fmla="*/ 574589 w 840401"/>
                <a:gd name="connsiteY86" fmla="*/ 141382 h 1619176"/>
                <a:gd name="connsiteX87" fmla="*/ 573586 w 840401"/>
                <a:gd name="connsiteY87" fmla="*/ 145784 h 1619176"/>
                <a:gd name="connsiteX88" fmla="*/ 572026 w 840401"/>
                <a:gd name="connsiteY88" fmla="*/ 152694 h 1619176"/>
                <a:gd name="connsiteX89" fmla="*/ 571469 w 840401"/>
                <a:gd name="connsiteY89" fmla="*/ 155090 h 1619176"/>
                <a:gd name="connsiteX90" fmla="*/ 569741 w 840401"/>
                <a:gd name="connsiteY90" fmla="*/ 162557 h 1619176"/>
                <a:gd name="connsiteX91" fmla="*/ 568794 w 840401"/>
                <a:gd name="connsiteY91" fmla="*/ 166514 h 1619176"/>
                <a:gd name="connsiteX92" fmla="*/ 564447 w 840401"/>
                <a:gd name="connsiteY92" fmla="*/ 184959 h 1619176"/>
                <a:gd name="connsiteX93" fmla="*/ 563221 w 840401"/>
                <a:gd name="connsiteY93" fmla="*/ 190086 h 1619176"/>
                <a:gd name="connsiteX94" fmla="*/ 560491 w 840401"/>
                <a:gd name="connsiteY94" fmla="*/ 201621 h 1619176"/>
                <a:gd name="connsiteX95" fmla="*/ 556980 w 840401"/>
                <a:gd name="connsiteY95" fmla="*/ 216277 h 1619176"/>
                <a:gd name="connsiteX96" fmla="*/ 554472 w 840401"/>
                <a:gd name="connsiteY96" fmla="*/ 226586 h 1619176"/>
                <a:gd name="connsiteX97" fmla="*/ 553191 w 840401"/>
                <a:gd name="connsiteY97" fmla="*/ 231880 h 1619176"/>
                <a:gd name="connsiteX98" fmla="*/ 551797 w 840401"/>
                <a:gd name="connsiteY98" fmla="*/ 237509 h 1619176"/>
                <a:gd name="connsiteX99" fmla="*/ 546225 w 840401"/>
                <a:gd name="connsiteY99" fmla="*/ 260078 h 1619176"/>
                <a:gd name="connsiteX100" fmla="*/ 544832 w 840401"/>
                <a:gd name="connsiteY100" fmla="*/ 265762 h 1619176"/>
                <a:gd name="connsiteX101" fmla="*/ 543383 w 840401"/>
                <a:gd name="connsiteY101" fmla="*/ 271669 h 1619176"/>
                <a:gd name="connsiteX102" fmla="*/ 535637 w 840401"/>
                <a:gd name="connsiteY102" fmla="*/ 302318 h 1619176"/>
                <a:gd name="connsiteX103" fmla="*/ 535637 w 840401"/>
                <a:gd name="connsiteY103" fmla="*/ 302318 h 1619176"/>
                <a:gd name="connsiteX104" fmla="*/ 526721 w 840401"/>
                <a:gd name="connsiteY104" fmla="*/ 336979 h 1619176"/>
                <a:gd name="connsiteX105" fmla="*/ 522709 w 840401"/>
                <a:gd name="connsiteY105" fmla="*/ 352583 h 1619176"/>
                <a:gd name="connsiteX106" fmla="*/ 519644 w 840401"/>
                <a:gd name="connsiteY106" fmla="*/ 364006 h 1619176"/>
                <a:gd name="connsiteX107" fmla="*/ 516857 w 840401"/>
                <a:gd name="connsiteY107" fmla="*/ 374483 h 1619176"/>
                <a:gd name="connsiteX108" fmla="*/ 491056 w 840401"/>
                <a:gd name="connsiteY108" fmla="*/ 467211 h 1619176"/>
                <a:gd name="connsiteX109" fmla="*/ 489217 w 840401"/>
                <a:gd name="connsiteY109" fmla="*/ 473396 h 1619176"/>
                <a:gd name="connsiteX110" fmla="*/ 485985 w 840401"/>
                <a:gd name="connsiteY110" fmla="*/ 484207 h 1619176"/>
                <a:gd name="connsiteX111" fmla="*/ 478016 w 840401"/>
                <a:gd name="connsiteY111" fmla="*/ 510231 h 1619176"/>
                <a:gd name="connsiteX112" fmla="*/ 474840 w 840401"/>
                <a:gd name="connsiteY112" fmla="*/ 520206 h 1619176"/>
                <a:gd name="connsiteX113" fmla="*/ 464586 w 840401"/>
                <a:gd name="connsiteY113" fmla="*/ 550911 h 1619176"/>
                <a:gd name="connsiteX114" fmla="*/ 462469 w 840401"/>
                <a:gd name="connsiteY114" fmla="*/ 556985 h 1619176"/>
                <a:gd name="connsiteX115" fmla="*/ 457955 w 840401"/>
                <a:gd name="connsiteY115" fmla="*/ 569356 h 1619176"/>
                <a:gd name="connsiteX116" fmla="*/ 457676 w 840401"/>
                <a:gd name="connsiteY116" fmla="*/ 570081 h 1619176"/>
                <a:gd name="connsiteX117" fmla="*/ 455002 w 840401"/>
                <a:gd name="connsiteY117" fmla="*/ 577047 h 1619176"/>
                <a:gd name="connsiteX118" fmla="*/ 453553 w 840401"/>
                <a:gd name="connsiteY118" fmla="*/ 580780 h 1619176"/>
                <a:gd name="connsiteX119" fmla="*/ 450989 w 840401"/>
                <a:gd name="connsiteY119" fmla="*/ 587133 h 1619176"/>
                <a:gd name="connsiteX120" fmla="*/ 449318 w 840401"/>
                <a:gd name="connsiteY120" fmla="*/ 591201 h 1619176"/>
                <a:gd name="connsiteX121" fmla="*/ 446531 w 840401"/>
                <a:gd name="connsiteY121" fmla="*/ 597554 h 1619176"/>
                <a:gd name="connsiteX122" fmla="*/ 443076 w 840401"/>
                <a:gd name="connsiteY122" fmla="*/ 604910 h 1619176"/>
                <a:gd name="connsiteX123" fmla="*/ 441572 w 840401"/>
                <a:gd name="connsiteY123" fmla="*/ 607919 h 1619176"/>
                <a:gd name="connsiteX124" fmla="*/ 438618 w 840401"/>
                <a:gd name="connsiteY124" fmla="*/ 613491 h 1619176"/>
                <a:gd name="connsiteX125" fmla="*/ 428030 w 840401"/>
                <a:gd name="connsiteY125" fmla="*/ 630153 h 1619176"/>
                <a:gd name="connsiteX126" fmla="*/ 425021 w 840401"/>
                <a:gd name="connsiteY126" fmla="*/ 634222 h 1619176"/>
                <a:gd name="connsiteX127" fmla="*/ 414935 w 840401"/>
                <a:gd name="connsiteY127" fmla="*/ 646815 h 1619176"/>
                <a:gd name="connsiteX128" fmla="*/ 408916 w 840401"/>
                <a:gd name="connsiteY128" fmla="*/ 653614 h 1619176"/>
                <a:gd name="connsiteX129" fmla="*/ 403957 w 840401"/>
                <a:gd name="connsiteY129" fmla="*/ 658852 h 1619176"/>
                <a:gd name="connsiteX130" fmla="*/ 391641 w 840401"/>
                <a:gd name="connsiteY130" fmla="*/ 671001 h 1619176"/>
                <a:gd name="connsiteX131" fmla="*/ 385288 w 840401"/>
                <a:gd name="connsiteY131" fmla="*/ 676740 h 1619176"/>
                <a:gd name="connsiteX132" fmla="*/ 378323 w 840401"/>
                <a:gd name="connsiteY132" fmla="*/ 682759 h 1619176"/>
                <a:gd name="connsiteX133" fmla="*/ 371357 w 840401"/>
                <a:gd name="connsiteY133" fmla="*/ 688443 h 1619176"/>
                <a:gd name="connsiteX134" fmla="*/ 356367 w 840401"/>
                <a:gd name="connsiteY134" fmla="*/ 699867 h 1619176"/>
                <a:gd name="connsiteX135" fmla="*/ 350125 w 840401"/>
                <a:gd name="connsiteY135" fmla="*/ 704325 h 1619176"/>
                <a:gd name="connsiteX136" fmla="*/ 348509 w 840401"/>
                <a:gd name="connsiteY136" fmla="*/ 705439 h 1619176"/>
                <a:gd name="connsiteX137" fmla="*/ 341154 w 840401"/>
                <a:gd name="connsiteY137" fmla="*/ 710455 h 1619176"/>
                <a:gd name="connsiteX138" fmla="*/ 314461 w 840401"/>
                <a:gd name="connsiteY138" fmla="*/ 726727 h 1619176"/>
                <a:gd name="connsiteX139" fmla="*/ 306102 w 840401"/>
                <a:gd name="connsiteY139" fmla="*/ 731352 h 1619176"/>
                <a:gd name="connsiteX140" fmla="*/ 296016 w 840401"/>
                <a:gd name="connsiteY140" fmla="*/ 736646 h 1619176"/>
                <a:gd name="connsiteX141" fmla="*/ 281025 w 840401"/>
                <a:gd name="connsiteY141" fmla="*/ 743946 h 1619176"/>
                <a:gd name="connsiteX142" fmla="*/ 275564 w 840401"/>
                <a:gd name="connsiteY142" fmla="*/ 746398 h 1619176"/>
                <a:gd name="connsiteX143" fmla="*/ 256227 w 840401"/>
                <a:gd name="connsiteY143" fmla="*/ 754590 h 1619176"/>
                <a:gd name="connsiteX144" fmla="*/ 250265 w 840401"/>
                <a:gd name="connsiteY144" fmla="*/ 756930 h 1619176"/>
                <a:gd name="connsiteX145" fmla="*/ 188353 w 840401"/>
                <a:gd name="connsiteY145" fmla="*/ 776044 h 1619176"/>
                <a:gd name="connsiteX146" fmla="*/ 181499 w 840401"/>
                <a:gd name="connsiteY146" fmla="*/ 777604 h 1619176"/>
                <a:gd name="connsiteX147" fmla="*/ 167512 w 840401"/>
                <a:gd name="connsiteY147" fmla="*/ 780502 h 1619176"/>
                <a:gd name="connsiteX148" fmla="*/ 153413 w 840401"/>
                <a:gd name="connsiteY148" fmla="*/ 783010 h 1619176"/>
                <a:gd name="connsiteX149" fmla="*/ 146169 w 840401"/>
                <a:gd name="connsiteY149" fmla="*/ 784068 h 1619176"/>
                <a:gd name="connsiteX150" fmla="*/ 138924 w 840401"/>
                <a:gd name="connsiteY150" fmla="*/ 785071 h 1619176"/>
                <a:gd name="connsiteX151" fmla="*/ 117024 w 840401"/>
                <a:gd name="connsiteY151" fmla="*/ 787356 h 1619176"/>
                <a:gd name="connsiteX152" fmla="*/ 108665 w 840401"/>
                <a:gd name="connsiteY152" fmla="*/ 787969 h 1619176"/>
                <a:gd name="connsiteX153" fmla="*/ 94734 w 840401"/>
                <a:gd name="connsiteY153" fmla="*/ 788638 h 1619176"/>
                <a:gd name="connsiteX154" fmla="*/ 68598 w 840401"/>
                <a:gd name="connsiteY154" fmla="*/ 788749 h 1619176"/>
                <a:gd name="connsiteX155" fmla="*/ 58790 w 840401"/>
                <a:gd name="connsiteY155" fmla="*/ 788415 h 1619176"/>
                <a:gd name="connsiteX156" fmla="*/ 56729 w 840401"/>
                <a:gd name="connsiteY156" fmla="*/ 788304 h 1619176"/>
                <a:gd name="connsiteX157" fmla="*/ 34940 w 840401"/>
                <a:gd name="connsiteY157" fmla="*/ 786688 h 1619176"/>
                <a:gd name="connsiteX158" fmla="*/ 25856 w 840401"/>
                <a:gd name="connsiteY158" fmla="*/ 785684 h 1619176"/>
                <a:gd name="connsiteX159" fmla="*/ 20507 w 840401"/>
                <a:gd name="connsiteY159" fmla="*/ 785071 h 1619176"/>
                <a:gd name="connsiteX160" fmla="*/ 11033 w 840401"/>
                <a:gd name="connsiteY160" fmla="*/ 783734 h 1619176"/>
                <a:gd name="connsiteX161" fmla="*/ 2061 w 840401"/>
                <a:gd name="connsiteY161" fmla="*/ 787301 h 1619176"/>
                <a:gd name="connsiteX162" fmla="*/ 780 w 840401"/>
                <a:gd name="connsiteY162" fmla="*/ 796885 h 1619176"/>
                <a:gd name="connsiteX163" fmla="*/ 947 w 840401"/>
                <a:gd name="connsiteY163" fmla="*/ 797220 h 1619176"/>
                <a:gd name="connsiteX164" fmla="*/ 1170 w 840401"/>
                <a:gd name="connsiteY164" fmla="*/ 797777 h 1619176"/>
                <a:gd name="connsiteX165" fmla="*/ 2061 w 840401"/>
                <a:gd name="connsiteY165" fmla="*/ 799672 h 1619176"/>
                <a:gd name="connsiteX166" fmla="*/ 2674 w 840401"/>
                <a:gd name="connsiteY166" fmla="*/ 800953 h 1619176"/>
                <a:gd name="connsiteX167" fmla="*/ 2730 w 840401"/>
                <a:gd name="connsiteY167" fmla="*/ 801065 h 1619176"/>
                <a:gd name="connsiteX168" fmla="*/ 4123 w 840401"/>
                <a:gd name="connsiteY168" fmla="*/ 803740 h 1619176"/>
                <a:gd name="connsiteX169" fmla="*/ 37670 w 840401"/>
                <a:gd name="connsiteY169" fmla="*/ 845144 h 1619176"/>
                <a:gd name="connsiteX170" fmla="*/ 40624 w 840401"/>
                <a:gd name="connsiteY170" fmla="*/ 847652 h 1619176"/>
                <a:gd name="connsiteX171" fmla="*/ 44413 w 840401"/>
                <a:gd name="connsiteY171" fmla="*/ 850828 h 1619176"/>
                <a:gd name="connsiteX172" fmla="*/ 48481 w 840401"/>
                <a:gd name="connsiteY172" fmla="*/ 853949 h 1619176"/>
                <a:gd name="connsiteX173" fmla="*/ 52716 w 840401"/>
                <a:gd name="connsiteY173" fmla="*/ 857069 h 1619176"/>
                <a:gd name="connsiteX174" fmla="*/ 57174 w 840401"/>
                <a:gd name="connsiteY174" fmla="*/ 860134 h 1619176"/>
                <a:gd name="connsiteX175" fmla="*/ 57230 w 840401"/>
                <a:gd name="connsiteY175" fmla="*/ 860190 h 1619176"/>
                <a:gd name="connsiteX176" fmla="*/ 63416 w 840401"/>
                <a:gd name="connsiteY176" fmla="*/ 864091 h 1619176"/>
                <a:gd name="connsiteX177" fmla="*/ 69267 w 840401"/>
                <a:gd name="connsiteY177" fmla="*/ 867490 h 1619176"/>
                <a:gd name="connsiteX178" fmla="*/ 75230 w 840401"/>
                <a:gd name="connsiteY178" fmla="*/ 870667 h 1619176"/>
                <a:gd name="connsiteX179" fmla="*/ 82753 w 840401"/>
                <a:gd name="connsiteY179" fmla="*/ 874344 h 1619176"/>
                <a:gd name="connsiteX180" fmla="*/ 68152 w 840401"/>
                <a:gd name="connsiteY180" fmla="*/ 898307 h 1619176"/>
                <a:gd name="connsiteX181" fmla="*/ 63694 w 840401"/>
                <a:gd name="connsiteY181" fmla="*/ 905997 h 1619176"/>
                <a:gd name="connsiteX182" fmla="*/ 57899 w 840401"/>
                <a:gd name="connsiteY182" fmla="*/ 916306 h 1619176"/>
                <a:gd name="connsiteX183" fmla="*/ 54221 w 840401"/>
                <a:gd name="connsiteY183" fmla="*/ 923105 h 1619176"/>
                <a:gd name="connsiteX184" fmla="*/ 49261 w 840401"/>
                <a:gd name="connsiteY184" fmla="*/ 932355 h 1619176"/>
                <a:gd name="connsiteX185" fmla="*/ 44302 w 840401"/>
                <a:gd name="connsiteY185" fmla="*/ 942051 h 1619176"/>
                <a:gd name="connsiteX186" fmla="*/ 39342 w 840401"/>
                <a:gd name="connsiteY186" fmla="*/ 952082 h 1619176"/>
                <a:gd name="connsiteX187" fmla="*/ 34995 w 840401"/>
                <a:gd name="connsiteY187" fmla="*/ 961221 h 1619176"/>
                <a:gd name="connsiteX188" fmla="*/ 33714 w 840401"/>
                <a:gd name="connsiteY188" fmla="*/ 964007 h 1619176"/>
                <a:gd name="connsiteX189" fmla="*/ 29813 w 840401"/>
                <a:gd name="connsiteY189" fmla="*/ 972868 h 1619176"/>
                <a:gd name="connsiteX190" fmla="*/ 29701 w 840401"/>
                <a:gd name="connsiteY190" fmla="*/ 973035 h 1619176"/>
                <a:gd name="connsiteX191" fmla="*/ 29590 w 840401"/>
                <a:gd name="connsiteY191" fmla="*/ 973258 h 1619176"/>
                <a:gd name="connsiteX192" fmla="*/ 26581 w 840401"/>
                <a:gd name="connsiteY192" fmla="*/ 980279 h 1619176"/>
                <a:gd name="connsiteX193" fmla="*/ 23126 w 840401"/>
                <a:gd name="connsiteY193" fmla="*/ 988805 h 1619176"/>
                <a:gd name="connsiteX194" fmla="*/ 15380 w 840401"/>
                <a:gd name="connsiteY194" fmla="*/ 1009925 h 1619176"/>
                <a:gd name="connsiteX195" fmla="*/ 13151 w 840401"/>
                <a:gd name="connsiteY195" fmla="*/ 1169023 h 1619176"/>
                <a:gd name="connsiteX196" fmla="*/ 21510 w 840401"/>
                <a:gd name="connsiteY196" fmla="*/ 1176212 h 1619176"/>
                <a:gd name="connsiteX197" fmla="*/ 31095 w 840401"/>
                <a:gd name="connsiteY197" fmla="*/ 1170639 h 1619176"/>
                <a:gd name="connsiteX198" fmla="*/ 49428 w 840401"/>
                <a:gd name="connsiteY198" fmla="*/ 1138040 h 1619176"/>
                <a:gd name="connsiteX199" fmla="*/ 76846 w 840401"/>
                <a:gd name="connsiteY199" fmla="*/ 1241021 h 1619176"/>
                <a:gd name="connsiteX200" fmla="*/ 101086 w 840401"/>
                <a:gd name="connsiteY200" fmla="*/ 1245590 h 1619176"/>
                <a:gd name="connsiteX201" fmla="*/ 580218 w 840401"/>
                <a:gd name="connsiteY201" fmla="*/ 1315415 h 1619176"/>
                <a:gd name="connsiteX202" fmla="*/ 588577 w 840401"/>
                <a:gd name="connsiteY202" fmla="*/ 1321545 h 1619176"/>
                <a:gd name="connsiteX203" fmla="*/ 588855 w 840401"/>
                <a:gd name="connsiteY203" fmla="*/ 1322269 h 1619176"/>
                <a:gd name="connsiteX204" fmla="*/ 589190 w 840401"/>
                <a:gd name="connsiteY204" fmla="*/ 1323105 h 1619176"/>
                <a:gd name="connsiteX205" fmla="*/ 592923 w 840401"/>
                <a:gd name="connsiteY205" fmla="*/ 1331687 h 1619176"/>
                <a:gd name="connsiteX206" fmla="*/ 593703 w 840401"/>
                <a:gd name="connsiteY206" fmla="*/ 1333470 h 1619176"/>
                <a:gd name="connsiteX207" fmla="*/ 595431 w 840401"/>
                <a:gd name="connsiteY207" fmla="*/ 1337204 h 1619176"/>
                <a:gd name="connsiteX208" fmla="*/ 597716 w 840401"/>
                <a:gd name="connsiteY208" fmla="*/ 1341941 h 1619176"/>
                <a:gd name="connsiteX209" fmla="*/ 599610 w 840401"/>
                <a:gd name="connsiteY209" fmla="*/ 1345897 h 1619176"/>
                <a:gd name="connsiteX210" fmla="*/ 611313 w 840401"/>
                <a:gd name="connsiteY210" fmla="*/ 1368132 h 1619176"/>
                <a:gd name="connsiteX211" fmla="*/ 613709 w 840401"/>
                <a:gd name="connsiteY211" fmla="*/ 1372423 h 1619176"/>
                <a:gd name="connsiteX212" fmla="*/ 644860 w 840401"/>
                <a:gd name="connsiteY212" fmla="*/ 1422520 h 1619176"/>
                <a:gd name="connsiteX213" fmla="*/ 669491 w 840401"/>
                <a:gd name="connsiteY213" fmla="*/ 1456457 h 1619176"/>
                <a:gd name="connsiteX214" fmla="*/ 693843 w 840401"/>
                <a:gd name="connsiteY214" fmla="*/ 1486438 h 1619176"/>
                <a:gd name="connsiteX215" fmla="*/ 701421 w 840401"/>
                <a:gd name="connsiteY215" fmla="*/ 1495242 h 1619176"/>
                <a:gd name="connsiteX216" fmla="*/ 721929 w 840401"/>
                <a:gd name="connsiteY216" fmla="*/ 1517589 h 1619176"/>
                <a:gd name="connsiteX217" fmla="*/ 731291 w 840401"/>
                <a:gd name="connsiteY217" fmla="*/ 1527285 h 1619176"/>
                <a:gd name="connsiteX218" fmla="*/ 739594 w 840401"/>
                <a:gd name="connsiteY218" fmla="*/ 1535532 h 1619176"/>
                <a:gd name="connsiteX219" fmla="*/ 746615 w 840401"/>
                <a:gd name="connsiteY219" fmla="*/ 1542331 h 1619176"/>
                <a:gd name="connsiteX220" fmla="*/ 753748 w 840401"/>
                <a:gd name="connsiteY220" fmla="*/ 1549129 h 1619176"/>
                <a:gd name="connsiteX221" fmla="*/ 763444 w 840401"/>
                <a:gd name="connsiteY221" fmla="*/ 1558046 h 1619176"/>
                <a:gd name="connsiteX222" fmla="*/ 767234 w 840401"/>
                <a:gd name="connsiteY222" fmla="*/ 1561445 h 1619176"/>
                <a:gd name="connsiteX223" fmla="*/ 768181 w 840401"/>
                <a:gd name="connsiteY223" fmla="*/ 1562281 h 1619176"/>
                <a:gd name="connsiteX224" fmla="*/ 768293 w 840401"/>
                <a:gd name="connsiteY224" fmla="*/ 1562392 h 1619176"/>
                <a:gd name="connsiteX225" fmla="*/ 775481 w 840401"/>
                <a:gd name="connsiteY225" fmla="*/ 1568689 h 1619176"/>
                <a:gd name="connsiteX226" fmla="*/ 775871 w 840401"/>
                <a:gd name="connsiteY226" fmla="*/ 1569079 h 1619176"/>
                <a:gd name="connsiteX227" fmla="*/ 776261 w 840401"/>
                <a:gd name="connsiteY227" fmla="*/ 1569414 h 1619176"/>
                <a:gd name="connsiteX228" fmla="*/ 776930 w 840401"/>
                <a:gd name="connsiteY228" fmla="*/ 1569971 h 1619176"/>
                <a:gd name="connsiteX229" fmla="*/ 787797 w 840401"/>
                <a:gd name="connsiteY229" fmla="*/ 1579166 h 1619176"/>
                <a:gd name="connsiteX230" fmla="*/ 789301 w 840401"/>
                <a:gd name="connsiteY230" fmla="*/ 1580392 h 1619176"/>
                <a:gd name="connsiteX231" fmla="*/ 796880 w 840401"/>
                <a:gd name="connsiteY231" fmla="*/ 1586577 h 1619176"/>
                <a:gd name="connsiteX232" fmla="*/ 798217 w 840401"/>
                <a:gd name="connsiteY232" fmla="*/ 1587636 h 1619176"/>
                <a:gd name="connsiteX233" fmla="*/ 799499 w 840401"/>
                <a:gd name="connsiteY233" fmla="*/ 1588639 h 1619176"/>
                <a:gd name="connsiteX234" fmla="*/ 800168 w 840401"/>
                <a:gd name="connsiteY234" fmla="*/ 1589196 h 1619176"/>
                <a:gd name="connsiteX235" fmla="*/ 800502 w 840401"/>
                <a:gd name="connsiteY235" fmla="*/ 1589531 h 1619176"/>
                <a:gd name="connsiteX236" fmla="*/ 800558 w 840401"/>
                <a:gd name="connsiteY236" fmla="*/ 1589531 h 1619176"/>
                <a:gd name="connsiteX237" fmla="*/ 819839 w 840401"/>
                <a:gd name="connsiteY237" fmla="*/ 1604410 h 1619176"/>
                <a:gd name="connsiteX238" fmla="*/ 826526 w 840401"/>
                <a:gd name="connsiteY238" fmla="*/ 1609313 h 1619176"/>
                <a:gd name="connsiteX239" fmla="*/ 833269 w 840401"/>
                <a:gd name="connsiteY239" fmla="*/ 1614162 h 1619176"/>
                <a:gd name="connsiteX240" fmla="*/ 838786 w 840401"/>
                <a:gd name="connsiteY240" fmla="*/ 1618062 h 1619176"/>
                <a:gd name="connsiteX241" fmla="*/ 840179 w 840401"/>
                <a:gd name="connsiteY241" fmla="*/ 1619010 h 1619176"/>
                <a:gd name="connsiteX242" fmla="*/ 840291 w 840401"/>
                <a:gd name="connsiteY242" fmla="*/ 1619121 h 1619176"/>
                <a:gd name="connsiteX243" fmla="*/ 840402 w 840401"/>
                <a:gd name="connsiteY243" fmla="*/ 1619177 h 1619176"/>
                <a:gd name="connsiteX244" fmla="*/ 840402 w 840401"/>
                <a:gd name="connsiteY244" fmla="*/ 1619177 h 1619176"/>
                <a:gd name="connsiteX245" fmla="*/ 798496 w 840401"/>
                <a:gd name="connsiteY245" fmla="*/ 1554033 h 1619176"/>
                <a:gd name="connsiteX246" fmla="*/ 420173 w 840401"/>
                <a:gd name="connsiteY246" fmla="*/ 1257850 h 1619176"/>
                <a:gd name="connsiteX247" fmla="*/ 133073 w 840401"/>
                <a:gd name="connsiteY247" fmla="*/ 1138987 h 1619176"/>
                <a:gd name="connsiteX248" fmla="*/ 233380 w 840401"/>
                <a:gd name="connsiteY248" fmla="*/ 840407 h 1619176"/>
                <a:gd name="connsiteX249" fmla="*/ 338813 w 840401"/>
                <a:gd name="connsiteY249" fmla="*/ 825361 h 1619176"/>
                <a:gd name="connsiteX250" fmla="*/ 374979 w 840401"/>
                <a:gd name="connsiteY250" fmla="*/ 824358 h 1619176"/>
                <a:gd name="connsiteX251" fmla="*/ 358261 w 840401"/>
                <a:gd name="connsiteY251" fmla="*/ 867992 h 1619176"/>
                <a:gd name="connsiteX252" fmla="*/ 354751 w 840401"/>
                <a:gd name="connsiteY252" fmla="*/ 900926 h 1619176"/>
                <a:gd name="connsiteX253" fmla="*/ 510003 w 840401"/>
                <a:gd name="connsiteY253" fmla="*/ 1056178 h 1619176"/>
                <a:gd name="connsiteX254" fmla="*/ 534634 w 840401"/>
                <a:gd name="connsiteY254" fmla="*/ 1054172 h 1619176"/>
                <a:gd name="connsiteX255" fmla="*/ 545946 w 840401"/>
                <a:gd name="connsiteY255" fmla="*/ 1051943 h 1619176"/>
                <a:gd name="connsiteX256" fmla="*/ 559989 w 840401"/>
                <a:gd name="connsiteY256" fmla="*/ 1047875 h 1619176"/>
                <a:gd name="connsiteX257" fmla="*/ 571302 w 840401"/>
                <a:gd name="connsiteY257" fmla="*/ 1111124 h 1619176"/>
                <a:gd name="connsiteX258" fmla="*/ 420173 w 840401"/>
                <a:gd name="connsiteY258" fmla="*/ 1257850 h 161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</a:cxnLst>
              <a:rect l="l" t="t" r="r" b="b"/>
              <a:pathLst>
                <a:path w="840401" h="1619176">
                  <a:moveTo>
                    <a:pt x="798440" y="1553978"/>
                  </a:moveTo>
                  <a:cubicBezTo>
                    <a:pt x="796601" y="1550690"/>
                    <a:pt x="794707" y="1547291"/>
                    <a:pt x="792812" y="1543724"/>
                  </a:cubicBezTo>
                  <a:cubicBezTo>
                    <a:pt x="792756" y="1543724"/>
                    <a:pt x="792756" y="1543724"/>
                    <a:pt x="792756" y="1543724"/>
                  </a:cubicBezTo>
                  <a:cubicBezTo>
                    <a:pt x="777153" y="1515471"/>
                    <a:pt x="758763" y="1479138"/>
                    <a:pt x="737588" y="1432439"/>
                  </a:cubicBezTo>
                  <a:cubicBezTo>
                    <a:pt x="737532" y="1432272"/>
                    <a:pt x="737476" y="1432161"/>
                    <a:pt x="737421" y="1432049"/>
                  </a:cubicBezTo>
                  <a:cubicBezTo>
                    <a:pt x="737421" y="1431938"/>
                    <a:pt x="737421" y="1431882"/>
                    <a:pt x="737421" y="1431882"/>
                  </a:cubicBezTo>
                  <a:cubicBezTo>
                    <a:pt x="661578" y="1264314"/>
                    <a:pt x="685094" y="1169357"/>
                    <a:pt x="685094" y="1169357"/>
                  </a:cubicBezTo>
                  <a:lnTo>
                    <a:pt x="684927" y="1169190"/>
                  </a:lnTo>
                  <a:cubicBezTo>
                    <a:pt x="671330" y="1154479"/>
                    <a:pt x="658568" y="1133804"/>
                    <a:pt x="647423" y="1109898"/>
                  </a:cubicBezTo>
                  <a:cubicBezTo>
                    <a:pt x="633269" y="1079416"/>
                    <a:pt x="621845" y="1043695"/>
                    <a:pt x="615158" y="1008477"/>
                  </a:cubicBezTo>
                  <a:cubicBezTo>
                    <a:pt x="614601" y="1005690"/>
                    <a:pt x="614099" y="1002960"/>
                    <a:pt x="613653" y="1000229"/>
                  </a:cubicBezTo>
                  <a:cubicBezTo>
                    <a:pt x="613152" y="997443"/>
                    <a:pt x="612706" y="994657"/>
                    <a:pt x="612316" y="991870"/>
                  </a:cubicBezTo>
                  <a:cubicBezTo>
                    <a:pt x="610644" y="980669"/>
                    <a:pt x="609474" y="969691"/>
                    <a:pt x="608917" y="958936"/>
                  </a:cubicBezTo>
                  <a:cubicBezTo>
                    <a:pt x="608359" y="948906"/>
                    <a:pt x="608359" y="939154"/>
                    <a:pt x="608861" y="929903"/>
                  </a:cubicBezTo>
                  <a:cubicBezTo>
                    <a:pt x="609641" y="915749"/>
                    <a:pt x="611703" y="902653"/>
                    <a:pt x="615158" y="891062"/>
                  </a:cubicBezTo>
                  <a:cubicBezTo>
                    <a:pt x="617164" y="884542"/>
                    <a:pt x="619449" y="878301"/>
                    <a:pt x="622124" y="872394"/>
                  </a:cubicBezTo>
                  <a:cubicBezTo>
                    <a:pt x="629647" y="855119"/>
                    <a:pt x="639621" y="840463"/>
                    <a:pt x="650098" y="828371"/>
                  </a:cubicBezTo>
                  <a:cubicBezTo>
                    <a:pt x="651268" y="826977"/>
                    <a:pt x="652438" y="825640"/>
                    <a:pt x="653664" y="824358"/>
                  </a:cubicBezTo>
                  <a:cubicBezTo>
                    <a:pt x="667930" y="808699"/>
                    <a:pt x="682753" y="797610"/>
                    <a:pt x="693620" y="790588"/>
                  </a:cubicBezTo>
                  <a:cubicBezTo>
                    <a:pt x="697075" y="788359"/>
                    <a:pt x="700140" y="786520"/>
                    <a:pt x="702647" y="785071"/>
                  </a:cubicBezTo>
                  <a:cubicBezTo>
                    <a:pt x="702870" y="784960"/>
                    <a:pt x="703038" y="784849"/>
                    <a:pt x="703261" y="784737"/>
                  </a:cubicBezTo>
                  <a:cubicBezTo>
                    <a:pt x="703929" y="784403"/>
                    <a:pt x="704598" y="784013"/>
                    <a:pt x="705267" y="783678"/>
                  </a:cubicBezTo>
                  <a:cubicBezTo>
                    <a:pt x="706270" y="783177"/>
                    <a:pt x="707273" y="782620"/>
                    <a:pt x="708276" y="782118"/>
                  </a:cubicBezTo>
                  <a:cubicBezTo>
                    <a:pt x="708777" y="781839"/>
                    <a:pt x="709335" y="781616"/>
                    <a:pt x="709836" y="781338"/>
                  </a:cubicBezTo>
                  <a:cubicBezTo>
                    <a:pt x="709892" y="781282"/>
                    <a:pt x="710003" y="781282"/>
                    <a:pt x="710059" y="781226"/>
                  </a:cubicBezTo>
                  <a:cubicBezTo>
                    <a:pt x="710059" y="781226"/>
                    <a:pt x="706270" y="780892"/>
                    <a:pt x="699917" y="779833"/>
                  </a:cubicBezTo>
                  <a:cubicBezTo>
                    <a:pt x="698412" y="779555"/>
                    <a:pt x="696741" y="779220"/>
                    <a:pt x="694957" y="778886"/>
                  </a:cubicBezTo>
                  <a:cubicBezTo>
                    <a:pt x="694177" y="778719"/>
                    <a:pt x="693341" y="778607"/>
                    <a:pt x="692505" y="778440"/>
                  </a:cubicBezTo>
                  <a:lnTo>
                    <a:pt x="692450" y="778440"/>
                  </a:lnTo>
                  <a:cubicBezTo>
                    <a:pt x="680023" y="775877"/>
                    <a:pt x="662358" y="771307"/>
                    <a:pt x="643690" y="763171"/>
                  </a:cubicBezTo>
                  <a:cubicBezTo>
                    <a:pt x="625077" y="755147"/>
                    <a:pt x="605462" y="743556"/>
                    <a:pt x="589134" y="727117"/>
                  </a:cubicBezTo>
                  <a:cubicBezTo>
                    <a:pt x="582335" y="720262"/>
                    <a:pt x="576150" y="712572"/>
                    <a:pt x="570800" y="703935"/>
                  </a:cubicBezTo>
                  <a:cubicBezTo>
                    <a:pt x="569184" y="701260"/>
                    <a:pt x="567624" y="698585"/>
                    <a:pt x="566175" y="695743"/>
                  </a:cubicBezTo>
                  <a:cubicBezTo>
                    <a:pt x="564837" y="693068"/>
                    <a:pt x="563500" y="690337"/>
                    <a:pt x="562274" y="687495"/>
                  </a:cubicBezTo>
                  <a:cubicBezTo>
                    <a:pt x="554528" y="669217"/>
                    <a:pt x="550404" y="647429"/>
                    <a:pt x="552020" y="621460"/>
                  </a:cubicBezTo>
                  <a:cubicBezTo>
                    <a:pt x="552801" y="608643"/>
                    <a:pt x="554974" y="594767"/>
                    <a:pt x="558819" y="579777"/>
                  </a:cubicBezTo>
                  <a:cubicBezTo>
                    <a:pt x="559042" y="578886"/>
                    <a:pt x="559265" y="577938"/>
                    <a:pt x="559488" y="577047"/>
                  </a:cubicBezTo>
                  <a:cubicBezTo>
                    <a:pt x="559543" y="576768"/>
                    <a:pt x="559599" y="576434"/>
                    <a:pt x="559711" y="576155"/>
                  </a:cubicBezTo>
                  <a:cubicBezTo>
                    <a:pt x="560156" y="574483"/>
                    <a:pt x="560546" y="572811"/>
                    <a:pt x="560992" y="571140"/>
                  </a:cubicBezTo>
                  <a:cubicBezTo>
                    <a:pt x="561048" y="570694"/>
                    <a:pt x="561159" y="570248"/>
                    <a:pt x="561327" y="569802"/>
                  </a:cubicBezTo>
                  <a:cubicBezTo>
                    <a:pt x="563110" y="562892"/>
                    <a:pt x="564893" y="555815"/>
                    <a:pt x="566676" y="548682"/>
                  </a:cubicBezTo>
                  <a:cubicBezTo>
                    <a:pt x="570354" y="533803"/>
                    <a:pt x="574144" y="518534"/>
                    <a:pt x="577933" y="502987"/>
                  </a:cubicBezTo>
                  <a:cubicBezTo>
                    <a:pt x="583115" y="481644"/>
                    <a:pt x="588354" y="459799"/>
                    <a:pt x="593536" y="437955"/>
                  </a:cubicBezTo>
                  <a:cubicBezTo>
                    <a:pt x="602062" y="402235"/>
                    <a:pt x="610421" y="366347"/>
                    <a:pt x="618278" y="332354"/>
                  </a:cubicBezTo>
                  <a:cubicBezTo>
                    <a:pt x="622235" y="315135"/>
                    <a:pt x="626024" y="298417"/>
                    <a:pt x="629702" y="282424"/>
                  </a:cubicBezTo>
                  <a:cubicBezTo>
                    <a:pt x="637504" y="248097"/>
                    <a:pt x="644525" y="217002"/>
                    <a:pt x="650209" y="191646"/>
                  </a:cubicBezTo>
                  <a:cubicBezTo>
                    <a:pt x="651547" y="185684"/>
                    <a:pt x="652773" y="180000"/>
                    <a:pt x="653999" y="174706"/>
                  </a:cubicBezTo>
                  <a:cubicBezTo>
                    <a:pt x="661076" y="142830"/>
                    <a:pt x="665311" y="123438"/>
                    <a:pt x="665311" y="123438"/>
                  </a:cubicBezTo>
                  <a:cubicBezTo>
                    <a:pt x="654835" y="99141"/>
                    <a:pt x="634383" y="69607"/>
                    <a:pt x="610588" y="45533"/>
                  </a:cubicBezTo>
                  <a:cubicBezTo>
                    <a:pt x="583840" y="18450"/>
                    <a:pt x="552856" y="-1723"/>
                    <a:pt x="526665" y="116"/>
                  </a:cubicBezTo>
                  <a:cubicBezTo>
                    <a:pt x="493007" y="2513"/>
                    <a:pt x="437448" y="20401"/>
                    <a:pt x="405406" y="31546"/>
                  </a:cubicBezTo>
                  <a:cubicBezTo>
                    <a:pt x="397325" y="34388"/>
                    <a:pt x="390750" y="36728"/>
                    <a:pt x="386347" y="38344"/>
                  </a:cubicBezTo>
                  <a:cubicBezTo>
                    <a:pt x="388075" y="38957"/>
                    <a:pt x="389914" y="39013"/>
                    <a:pt x="391753" y="38567"/>
                  </a:cubicBezTo>
                  <a:cubicBezTo>
                    <a:pt x="391753" y="38567"/>
                    <a:pt x="391920" y="38567"/>
                    <a:pt x="392143" y="38512"/>
                  </a:cubicBezTo>
                  <a:cubicBezTo>
                    <a:pt x="392254" y="38456"/>
                    <a:pt x="392366" y="38456"/>
                    <a:pt x="392533" y="38400"/>
                  </a:cubicBezTo>
                  <a:cubicBezTo>
                    <a:pt x="392700" y="38400"/>
                    <a:pt x="392867" y="38344"/>
                    <a:pt x="393090" y="38289"/>
                  </a:cubicBezTo>
                  <a:cubicBezTo>
                    <a:pt x="394316" y="38010"/>
                    <a:pt x="396322" y="37564"/>
                    <a:pt x="398997" y="37007"/>
                  </a:cubicBezTo>
                  <a:cubicBezTo>
                    <a:pt x="399443" y="36895"/>
                    <a:pt x="399889" y="36840"/>
                    <a:pt x="400390" y="36728"/>
                  </a:cubicBezTo>
                  <a:cubicBezTo>
                    <a:pt x="401338" y="36505"/>
                    <a:pt x="402341" y="36338"/>
                    <a:pt x="403455" y="36115"/>
                  </a:cubicBezTo>
                  <a:cubicBezTo>
                    <a:pt x="404012" y="36004"/>
                    <a:pt x="404570" y="35892"/>
                    <a:pt x="405127" y="35781"/>
                  </a:cubicBezTo>
                  <a:cubicBezTo>
                    <a:pt x="406297" y="35558"/>
                    <a:pt x="407523" y="35335"/>
                    <a:pt x="408805" y="35112"/>
                  </a:cubicBezTo>
                  <a:cubicBezTo>
                    <a:pt x="409083" y="35057"/>
                    <a:pt x="409306" y="35001"/>
                    <a:pt x="409585" y="34945"/>
                  </a:cubicBezTo>
                  <a:cubicBezTo>
                    <a:pt x="412037" y="34499"/>
                    <a:pt x="414712" y="34053"/>
                    <a:pt x="417498" y="33552"/>
                  </a:cubicBezTo>
                  <a:cubicBezTo>
                    <a:pt x="421176" y="32939"/>
                    <a:pt x="425133" y="32326"/>
                    <a:pt x="429256" y="31769"/>
                  </a:cubicBezTo>
                  <a:cubicBezTo>
                    <a:pt x="431430" y="31434"/>
                    <a:pt x="433659" y="31156"/>
                    <a:pt x="435888" y="30877"/>
                  </a:cubicBezTo>
                  <a:cubicBezTo>
                    <a:pt x="437002" y="30766"/>
                    <a:pt x="438061" y="30598"/>
                    <a:pt x="439175" y="30487"/>
                  </a:cubicBezTo>
                  <a:cubicBezTo>
                    <a:pt x="440290" y="30375"/>
                    <a:pt x="441404" y="30264"/>
                    <a:pt x="442519" y="30097"/>
                  </a:cubicBezTo>
                  <a:cubicBezTo>
                    <a:pt x="444637" y="29874"/>
                    <a:pt x="446810" y="29651"/>
                    <a:pt x="448927" y="29540"/>
                  </a:cubicBezTo>
                  <a:cubicBezTo>
                    <a:pt x="469379" y="27812"/>
                    <a:pt x="490833" y="27979"/>
                    <a:pt x="505211" y="33608"/>
                  </a:cubicBezTo>
                  <a:cubicBezTo>
                    <a:pt x="507607" y="34555"/>
                    <a:pt x="510059" y="35892"/>
                    <a:pt x="512566" y="37676"/>
                  </a:cubicBezTo>
                  <a:cubicBezTo>
                    <a:pt x="513068" y="37954"/>
                    <a:pt x="513570" y="38344"/>
                    <a:pt x="514071" y="38734"/>
                  </a:cubicBezTo>
                  <a:cubicBezTo>
                    <a:pt x="514795" y="39292"/>
                    <a:pt x="515576" y="39905"/>
                    <a:pt x="516300" y="40518"/>
                  </a:cubicBezTo>
                  <a:cubicBezTo>
                    <a:pt x="517136" y="41186"/>
                    <a:pt x="517916" y="41911"/>
                    <a:pt x="518696" y="42635"/>
                  </a:cubicBezTo>
                  <a:cubicBezTo>
                    <a:pt x="525105" y="48431"/>
                    <a:pt x="531457" y="56344"/>
                    <a:pt x="537532" y="65148"/>
                  </a:cubicBezTo>
                  <a:cubicBezTo>
                    <a:pt x="538368" y="66319"/>
                    <a:pt x="539148" y="67489"/>
                    <a:pt x="539984" y="68715"/>
                  </a:cubicBezTo>
                  <a:cubicBezTo>
                    <a:pt x="541210" y="70554"/>
                    <a:pt x="542436" y="72504"/>
                    <a:pt x="543661" y="74399"/>
                  </a:cubicBezTo>
                  <a:cubicBezTo>
                    <a:pt x="545055" y="76572"/>
                    <a:pt x="546392" y="78801"/>
                    <a:pt x="547674" y="81030"/>
                  </a:cubicBezTo>
                  <a:cubicBezTo>
                    <a:pt x="548900" y="83092"/>
                    <a:pt x="550126" y="85154"/>
                    <a:pt x="551296" y="87216"/>
                  </a:cubicBezTo>
                  <a:cubicBezTo>
                    <a:pt x="552522" y="89278"/>
                    <a:pt x="553692" y="91340"/>
                    <a:pt x="554807" y="93457"/>
                  </a:cubicBezTo>
                  <a:cubicBezTo>
                    <a:pt x="555252" y="94237"/>
                    <a:pt x="555643" y="95018"/>
                    <a:pt x="556088" y="95798"/>
                  </a:cubicBezTo>
                  <a:cubicBezTo>
                    <a:pt x="556869" y="97247"/>
                    <a:pt x="557649" y="98695"/>
                    <a:pt x="558373" y="100144"/>
                  </a:cubicBezTo>
                  <a:cubicBezTo>
                    <a:pt x="559376" y="102039"/>
                    <a:pt x="560324" y="103878"/>
                    <a:pt x="561271" y="105717"/>
                  </a:cubicBezTo>
                  <a:lnTo>
                    <a:pt x="569908" y="123549"/>
                  </a:lnTo>
                  <a:lnTo>
                    <a:pt x="570466" y="124887"/>
                  </a:lnTo>
                  <a:cubicBezTo>
                    <a:pt x="572528" y="129289"/>
                    <a:pt x="574255" y="133357"/>
                    <a:pt x="575704" y="136812"/>
                  </a:cubicBezTo>
                  <a:cubicBezTo>
                    <a:pt x="575537" y="137592"/>
                    <a:pt x="575314" y="138595"/>
                    <a:pt x="574979" y="139710"/>
                  </a:cubicBezTo>
                  <a:lnTo>
                    <a:pt x="574589" y="141382"/>
                  </a:lnTo>
                  <a:cubicBezTo>
                    <a:pt x="574311" y="142719"/>
                    <a:pt x="573976" y="144168"/>
                    <a:pt x="573586" y="145784"/>
                  </a:cubicBezTo>
                  <a:cubicBezTo>
                    <a:pt x="573141" y="147846"/>
                    <a:pt x="572583" y="150130"/>
                    <a:pt x="572026" y="152694"/>
                  </a:cubicBezTo>
                  <a:cubicBezTo>
                    <a:pt x="571859" y="153474"/>
                    <a:pt x="571636" y="154254"/>
                    <a:pt x="571469" y="155090"/>
                  </a:cubicBezTo>
                  <a:cubicBezTo>
                    <a:pt x="570911" y="157431"/>
                    <a:pt x="570354" y="159883"/>
                    <a:pt x="569741" y="162557"/>
                  </a:cubicBezTo>
                  <a:cubicBezTo>
                    <a:pt x="569407" y="163839"/>
                    <a:pt x="569128" y="165176"/>
                    <a:pt x="568794" y="166514"/>
                  </a:cubicBezTo>
                  <a:cubicBezTo>
                    <a:pt x="567512" y="172087"/>
                    <a:pt x="566063" y="178216"/>
                    <a:pt x="564447" y="184959"/>
                  </a:cubicBezTo>
                  <a:cubicBezTo>
                    <a:pt x="564057" y="186631"/>
                    <a:pt x="563667" y="188358"/>
                    <a:pt x="563221" y="190086"/>
                  </a:cubicBezTo>
                  <a:cubicBezTo>
                    <a:pt x="562385" y="193764"/>
                    <a:pt x="561438" y="197609"/>
                    <a:pt x="560491" y="201621"/>
                  </a:cubicBezTo>
                  <a:cubicBezTo>
                    <a:pt x="559376" y="206302"/>
                    <a:pt x="558150" y="211206"/>
                    <a:pt x="556980" y="216277"/>
                  </a:cubicBezTo>
                  <a:cubicBezTo>
                    <a:pt x="556144" y="219621"/>
                    <a:pt x="555308" y="223076"/>
                    <a:pt x="554472" y="226586"/>
                  </a:cubicBezTo>
                  <a:cubicBezTo>
                    <a:pt x="554026" y="228314"/>
                    <a:pt x="553636" y="230097"/>
                    <a:pt x="553191" y="231880"/>
                  </a:cubicBezTo>
                  <a:cubicBezTo>
                    <a:pt x="552745" y="233719"/>
                    <a:pt x="552243" y="235614"/>
                    <a:pt x="551797" y="237509"/>
                  </a:cubicBezTo>
                  <a:cubicBezTo>
                    <a:pt x="550014" y="244809"/>
                    <a:pt x="548175" y="252332"/>
                    <a:pt x="546225" y="260078"/>
                  </a:cubicBezTo>
                  <a:cubicBezTo>
                    <a:pt x="545779" y="261917"/>
                    <a:pt x="545333" y="263811"/>
                    <a:pt x="544832" y="265762"/>
                  </a:cubicBezTo>
                  <a:lnTo>
                    <a:pt x="543383" y="271669"/>
                  </a:lnTo>
                  <a:lnTo>
                    <a:pt x="535637" y="302318"/>
                  </a:lnTo>
                  <a:lnTo>
                    <a:pt x="535637" y="302318"/>
                  </a:lnTo>
                  <a:cubicBezTo>
                    <a:pt x="532739" y="313686"/>
                    <a:pt x="529786" y="325277"/>
                    <a:pt x="526721" y="336979"/>
                  </a:cubicBezTo>
                  <a:cubicBezTo>
                    <a:pt x="525383" y="342162"/>
                    <a:pt x="524046" y="347344"/>
                    <a:pt x="522709" y="352583"/>
                  </a:cubicBezTo>
                  <a:cubicBezTo>
                    <a:pt x="521705" y="356372"/>
                    <a:pt x="520702" y="360217"/>
                    <a:pt x="519644" y="364006"/>
                  </a:cubicBezTo>
                  <a:cubicBezTo>
                    <a:pt x="518752" y="367517"/>
                    <a:pt x="517805" y="370972"/>
                    <a:pt x="516857" y="374483"/>
                  </a:cubicBezTo>
                  <a:cubicBezTo>
                    <a:pt x="508498" y="405912"/>
                    <a:pt x="499750" y="437509"/>
                    <a:pt x="491056" y="467211"/>
                  </a:cubicBezTo>
                  <a:cubicBezTo>
                    <a:pt x="490443" y="469273"/>
                    <a:pt x="489830" y="471335"/>
                    <a:pt x="489217" y="473396"/>
                  </a:cubicBezTo>
                  <a:cubicBezTo>
                    <a:pt x="488159" y="477019"/>
                    <a:pt x="487100" y="480641"/>
                    <a:pt x="485985" y="484207"/>
                  </a:cubicBezTo>
                  <a:cubicBezTo>
                    <a:pt x="483366" y="493123"/>
                    <a:pt x="480691" y="501817"/>
                    <a:pt x="478016" y="510231"/>
                  </a:cubicBezTo>
                  <a:cubicBezTo>
                    <a:pt x="476958" y="513631"/>
                    <a:pt x="475899" y="516918"/>
                    <a:pt x="474840" y="520206"/>
                  </a:cubicBezTo>
                  <a:cubicBezTo>
                    <a:pt x="471385" y="531017"/>
                    <a:pt x="467930" y="541271"/>
                    <a:pt x="464586" y="550911"/>
                  </a:cubicBezTo>
                  <a:cubicBezTo>
                    <a:pt x="463862" y="552973"/>
                    <a:pt x="463138" y="555035"/>
                    <a:pt x="462469" y="556985"/>
                  </a:cubicBezTo>
                  <a:cubicBezTo>
                    <a:pt x="460964" y="561276"/>
                    <a:pt x="459460" y="565400"/>
                    <a:pt x="457955" y="569356"/>
                  </a:cubicBezTo>
                  <a:cubicBezTo>
                    <a:pt x="457844" y="569635"/>
                    <a:pt x="457732" y="569858"/>
                    <a:pt x="457676" y="570081"/>
                  </a:cubicBezTo>
                  <a:cubicBezTo>
                    <a:pt x="456785" y="572477"/>
                    <a:pt x="455893" y="574818"/>
                    <a:pt x="455002" y="577047"/>
                  </a:cubicBezTo>
                  <a:cubicBezTo>
                    <a:pt x="454556" y="578328"/>
                    <a:pt x="454054" y="579554"/>
                    <a:pt x="453553" y="580780"/>
                  </a:cubicBezTo>
                  <a:cubicBezTo>
                    <a:pt x="452661" y="582954"/>
                    <a:pt x="451825" y="585071"/>
                    <a:pt x="450989" y="587133"/>
                  </a:cubicBezTo>
                  <a:cubicBezTo>
                    <a:pt x="450432" y="588470"/>
                    <a:pt x="449875" y="589864"/>
                    <a:pt x="449318" y="591201"/>
                  </a:cubicBezTo>
                  <a:cubicBezTo>
                    <a:pt x="448370" y="593374"/>
                    <a:pt x="447423" y="595492"/>
                    <a:pt x="446531" y="597554"/>
                  </a:cubicBezTo>
                  <a:cubicBezTo>
                    <a:pt x="445361" y="600117"/>
                    <a:pt x="444191" y="602569"/>
                    <a:pt x="443076" y="604910"/>
                  </a:cubicBezTo>
                  <a:cubicBezTo>
                    <a:pt x="442575" y="605913"/>
                    <a:pt x="442073" y="606971"/>
                    <a:pt x="441572" y="607919"/>
                  </a:cubicBezTo>
                  <a:cubicBezTo>
                    <a:pt x="440569" y="609925"/>
                    <a:pt x="439566" y="611764"/>
                    <a:pt x="438618" y="613491"/>
                  </a:cubicBezTo>
                  <a:cubicBezTo>
                    <a:pt x="435553" y="619008"/>
                    <a:pt x="431987" y="624581"/>
                    <a:pt x="428030" y="630153"/>
                  </a:cubicBezTo>
                  <a:cubicBezTo>
                    <a:pt x="427027" y="631491"/>
                    <a:pt x="426080" y="632884"/>
                    <a:pt x="425021" y="634222"/>
                  </a:cubicBezTo>
                  <a:cubicBezTo>
                    <a:pt x="421900" y="638401"/>
                    <a:pt x="418557" y="642636"/>
                    <a:pt x="414935" y="646815"/>
                  </a:cubicBezTo>
                  <a:cubicBezTo>
                    <a:pt x="412984" y="649100"/>
                    <a:pt x="410978" y="651329"/>
                    <a:pt x="408916" y="653614"/>
                  </a:cubicBezTo>
                  <a:cubicBezTo>
                    <a:pt x="407300" y="655342"/>
                    <a:pt x="405684" y="657125"/>
                    <a:pt x="403957" y="658852"/>
                  </a:cubicBezTo>
                  <a:cubicBezTo>
                    <a:pt x="400056" y="662920"/>
                    <a:pt x="395988" y="666933"/>
                    <a:pt x="391641" y="671001"/>
                  </a:cubicBezTo>
                  <a:cubicBezTo>
                    <a:pt x="389579" y="672895"/>
                    <a:pt x="387462" y="674846"/>
                    <a:pt x="385288" y="676740"/>
                  </a:cubicBezTo>
                  <a:cubicBezTo>
                    <a:pt x="383004" y="678746"/>
                    <a:pt x="380663" y="680753"/>
                    <a:pt x="378323" y="682759"/>
                  </a:cubicBezTo>
                  <a:cubicBezTo>
                    <a:pt x="376038" y="684653"/>
                    <a:pt x="373697" y="686548"/>
                    <a:pt x="371357" y="688443"/>
                  </a:cubicBezTo>
                  <a:cubicBezTo>
                    <a:pt x="366565" y="692288"/>
                    <a:pt x="361549" y="696133"/>
                    <a:pt x="356367" y="699867"/>
                  </a:cubicBezTo>
                  <a:cubicBezTo>
                    <a:pt x="354361" y="701371"/>
                    <a:pt x="352243" y="702820"/>
                    <a:pt x="350125" y="704325"/>
                  </a:cubicBezTo>
                  <a:cubicBezTo>
                    <a:pt x="349624" y="704715"/>
                    <a:pt x="349067" y="705049"/>
                    <a:pt x="348509" y="705439"/>
                  </a:cubicBezTo>
                  <a:cubicBezTo>
                    <a:pt x="346113" y="707111"/>
                    <a:pt x="343661" y="708783"/>
                    <a:pt x="341154" y="710455"/>
                  </a:cubicBezTo>
                  <a:cubicBezTo>
                    <a:pt x="332628" y="716083"/>
                    <a:pt x="323711" y="721488"/>
                    <a:pt x="314461" y="726727"/>
                  </a:cubicBezTo>
                  <a:cubicBezTo>
                    <a:pt x="311675" y="728287"/>
                    <a:pt x="308888" y="729847"/>
                    <a:pt x="306102" y="731352"/>
                  </a:cubicBezTo>
                  <a:cubicBezTo>
                    <a:pt x="302758" y="733191"/>
                    <a:pt x="299415" y="734918"/>
                    <a:pt x="296016" y="736646"/>
                  </a:cubicBezTo>
                  <a:cubicBezTo>
                    <a:pt x="291112" y="739153"/>
                    <a:pt x="286096" y="741550"/>
                    <a:pt x="281025" y="743946"/>
                  </a:cubicBezTo>
                  <a:cubicBezTo>
                    <a:pt x="279242" y="744782"/>
                    <a:pt x="277403" y="745618"/>
                    <a:pt x="275564" y="746398"/>
                  </a:cubicBezTo>
                  <a:cubicBezTo>
                    <a:pt x="269267" y="749240"/>
                    <a:pt x="262803" y="751970"/>
                    <a:pt x="256227" y="754590"/>
                  </a:cubicBezTo>
                  <a:cubicBezTo>
                    <a:pt x="254277" y="755425"/>
                    <a:pt x="252271" y="756205"/>
                    <a:pt x="250265" y="756930"/>
                  </a:cubicBezTo>
                  <a:cubicBezTo>
                    <a:pt x="230593" y="764453"/>
                    <a:pt x="209919" y="770973"/>
                    <a:pt x="188353" y="776044"/>
                  </a:cubicBezTo>
                  <a:cubicBezTo>
                    <a:pt x="186068" y="776601"/>
                    <a:pt x="183784" y="777103"/>
                    <a:pt x="181499" y="777604"/>
                  </a:cubicBezTo>
                  <a:cubicBezTo>
                    <a:pt x="176874" y="778663"/>
                    <a:pt x="172193" y="779610"/>
                    <a:pt x="167512" y="780502"/>
                  </a:cubicBezTo>
                  <a:cubicBezTo>
                    <a:pt x="162831" y="781394"/>
                    <a:pt x="158150" y="782230"/>
                    <a:pt x="153413" y="783010"/>
                  </a:cubicBezTo>
                  <a:cubicBezTo>
                    <a:pt x="151017" y="783400"/>
                    <a:pt x="148565" y="783734"/>
                    <a:pt x="146169" y="784068"/>
                  </a:cubicBezTo>
                  <a:cubicBezTo>
                    <a:pt x="143772" y="784403"/>
                    <a:pt x="141376" y="784737"/>
                    <a:pt x="138924" y="785071"/>
                  </a:cubicBezTo>
                  <a:cubicBezTo>
                    <a:pt x="131736" y="785963"/>
                    <a:pt x="124380" y="786743"/>
                    <a:pt x="117024" y="787356"/>
                  </a:cubicBezTo>
                  <a:cubicBezTo>
                    <a:pt x="114238" y="787579"/>
                    <a:pt x="111451" y="787802"/>
                    <a:pt x="108665" y="787969"/>
                  </a:cubicBezTo>
                  <a:cubicBezTo>
                    <a:pt x="104040" y="788248"/>
                    <a:pt x="99415" y="788471"/>
                    <a:pt x="94734" y="788638"/>
                  </a:cubicBezTo>
                  <a:cubicBezTo>
                    <a:pt x="86096" y="788917"/>
                    <a:pt x="77403" y="788972"/>
                    <a:pt x="68598" y="788749"/>
                  </a:cubicBezTo>
                  <a:cubicBezTo>
                    <a:pt x="65366" y="788638"/>
                    <a:pt x="62078" y="788527"/>
                    <a:pt x="58790" y="788415"/>
                  </a:cubicBezTo>
                  <a:cubicBezTo>
                    <a:pt x="58122" y="788359"/>
                    <a:pt x="57397" y="788359"/>
                    <a:pt x="56729" y="788304"/>
                  </a:cubicBezTo>
                  <a:cubicBezTo>
                    <a:pt x="49540" y="787969"/>
                    <a:pt x="42240" y="787412"/>
                    <a:pt x="34940" y="786688"/>
                  </a:cubicBezTo>
                  <a:cubicBezTo>
                    <a:pt x="31930" y="786409"/>
                    <a:pt x="28921" y="786075"/>
                    <a:pt x="25856" y="785684"/>
                  </a:cubicBezTo>
                  <a:cubicBezTo>
                    <a:pt x="24073" y="785517"/>
                    <a:pt x="22290" y="785294"/>
                    <a:pt x="20507" y="785071"/>
                  </a:cubicBezTo>
                  <a:cubicBezTo>
                    <a:pt x="17386" y="784681"/>
                    <a:pt x="14210" y="784236"/>
                    <a:pt x="11033" y="783734"/>
                  </a:cubicBezTo>
                  <a:cubicBezTo>
                    <a:pt x="7578" y="783177"/>
                    <a:pt x="4179" y="784570"/>
                    <a:pt x="2061" y="787301"/>
                  </a:cubicBezTo>
                  <a:cubicBezTo>
                    <a:pt x="-112" y="789975"/>
                    <a:pt x="-613" y="793709"/>
                    <a:pt x="780" y="796885"/>
                  </a:cubicBezTo>
                  <a:cubicBezTo>
                    <a:pt x="780" y="796941"/>
                    <a:pt x="780" y="797053"/>
                    <a:pt x="947" y="797220"/>
                  </a:cubicBezTo>
                  <a:cubicBezTo>
                    <a:pt x="1003" y="797387"/>
                    <a:pt x="1058" y="797554"/>
                    <a:pt x="1170" y="797777"/>
                  </a:cubicBezTo>
                  <a:cubicBezTo>
                    <a:pt x="1337" y="798223"/>
                    <a:pt x="1671" y="798892"/>
                    <a:pt x="2061" y="799672"/>
                  </a:cubicBezTo>
                  <a:cubicBezTo>
                    <a:pt x="2229" y="800062"/>
                    <a:pt x="2452" y="800508"/>
                    <a:pt x="2674" y="800953"/>
                  </a:cubicBezTo>
                  <a:cubicBezTo>
                    <a:pt x="2674" y="801009"/>
                    <a:pt x="2674" y="801065"/>
                    <a:pt x="2730" y="801065"/>
                  </a:cubicBezTo>
                  <a:cubicBezTo>
                    <a:pt x="3176" y="801845"/>
                    <a:pt x="3622" y="802737"/>
                    <a:pt x="4123" y="803740"/>
                  </a:cubicBezTo>
                  <a:cubicBezTo>
                    <a:pt x="8971" y="812600"/>
                    <a:pt x="19336" y="828872"/>
                    <a:pt x="37670" y="845144"/>
                  </a:cubicBezTo>
                  <a:cubicBezTo>
                    <a:pt x="38618" y="845980"/>
                    <a:pt x="39621" y="846816"/>
                    <a:pt x="40624" y="847652"/>
                  </a:cubicBezTo>
                  <a:cubicBezTo>
                    <a:pt x="41850" y="848710"/>
                    <a:pt x="43131" y="849769"/>
                    <a:pt x="44413" y="850828"/>
                  </a:cubicBezTo>
                  <a:cubicBezTo>
                    <a:pt x="45751" y="851887"/>
                    <a:pt x="47088" y="852946"/>
                    <a:pt x="48481" y="853949"/>
                  </a:cubicBezTo>
                  <a:cubicBezTo>
                    <a:pt x="49819" y="855008"/>
                    <a:pt x="51267" y="856066"/>
                    <a:pt x="52716" y="857069"/>
                  </a:cubicBezTo>
                  <a:cubicBezTo>
                    <a:pt x="54165" y="858128"/>
                    <a:pt x="55614" y="859131"/>
                    <a:pt x="57174" y="860134"/>
                  </a:cubicBezTo>
                  <a:cubicBezTo>
                    <a:pt x="57174" y="860190"/>
                    <a:pt x="57230" y="860190"/>
                    <a:pt x="57230" y="860190"/>
                  </a:cubicBezTo>
                  <a:cubicBezTo>
                    <a:pt x="59236" y="861527"/>
                    <a:pt x="61298" y="862809"/>
                    <a:pt x="63416" y="864091"/>
                  </a:cubicBezTo>
                  <a:cubicBezTo>
                    <a:pt x="65310" y="865261"/>
                    <a:pt x="67261" y="866376"/>
                    <a:pt x="69267" y="867490"/>
                  </a:cubicBezTo>
                  <a:cubicBezTo>
                    <a:pt x="71217" y="868605"/>
                    <a:pt x="73168" y="869663"/>
                    <a:pt x="75230" y="870667"/>
                  </a:cubicBezTo>
                  <a:cubicBezTo>
                    <a:pt x="77626" y="871948"/>
                    <a:pt x="80189" y="873174"/>
                    <a:pt x="82753" y="874344"/>
                  </a:cubicBezTo>
                  <a:cubicBezTo>
                    <a:pt x="79075" y="880196"/>
                    <a:pt x="73948" y="888387"/>
                    <a:pt x="68152" y="898307"/>
                  </a:cubicBezTo>
                  <a:cubicBezTo>
                    <a:pt x="66703" y="900758"/>
                    <a:pt x="65199" y="903322"/>
                    <a:pt x="63694" y="905997"/>
                  </a:cubicBezTo>
                  <a:cubicBezTo>
                    <a:pt x="61855" y="909285"/>
                    <a:pt x="59905" y="912739"/>
                    <a:pt x="57899" y="916306"/>
                  </a:cubicBezTo>
                  <a:cubicBezTo>
                    <a:pt x="56673" y="918479"/>
                    <a:pt x="55447" y="920764"/>
                    <a:pt x="54221" y="923105"/>
                  </a:cubicBezTo>
                  <a:cubicBezTo>
                    <a:pt x="52549" y="926114"/>
                    <a:pt x="50933" y="929179"/>
                    <a:pt x="49261" y="932355"/>
                  </a:cubicBezTo>
                  <a:cubicBezTo>
                    <a:pt x="47590" y="935531"/>
                    <a:pt x="45918" y="938764"/>
                    <a:pt x="44302" y="942051"/>
                  </a:cubicBezTo>
                  <a:cubicBezTo>
                    <a:pt x="42630" y="945339"/>
                    <a:pt x="40958" y="948683"/>
                    <a:pt x="39342" y="952082"/>
                  </a:cubicBezTo>
                  <a:cubicBezTo>
                    <a:pt x="37838" y="955091"/>
                    <a:pt x="36444" y="958156"/>
                    <a:pt x="34995" y="961221"/>
                  </a:cubicBezTo>
                  <a:cubicBezTo>
                    <a:pt x="34605" y="962113"/>
                    <a:pt x="34160" y="963060"/>
                    <a:pt x="33714" y="964007"/>
                  </a:cubicBezTo>
                  <a:cubicBezTo>
                    <a:pt x="32376" y="966905"/>
                    <a:pt x="31095" y="969859"/>
                    <a:pt x="29813" y="972868"/>
                  </a:cubicBezTo>
                  <a:cubicBezTo>
                    <a:pt x="29757" y="972924"/>
                    <a:pt x="29701" y="972979"/>
                    <a:pt x="29701" y="973035"/>
                  </a:cubicBezTo>
                  <a:cubicBezTo>
                    <a:pt x="29646" y="973091"/>
                    <a:pt x="29646" y="973202"/>
                    <a:pt x="29590" y="973258"/>
                  </a:cubicBezTo>
                  <a:lnTo>
                    <a:pt x="26581" y="980279"/>
                  </a:lnTo>
                  <a:cubicBezTo>
                    <a:pt x="25411" y="983121"/>
                    <a:pt x="24240" y="985963"/>
                    <a:pt x="23126" y="988805"/>
                  </a:cubicBezTo>
                  <a:cubicBezTo>
                    <a:pt x="20340" y="995827"/>
                    <a:pt x="17720" y="1002848"/>
                    <a:pt x="15380" y="1009925"/>
                  </a:cubicBezTo>
                  <a:cubicBezTo>
                    <a:pt x="-8638" y="1082258"/>
                    <a:pt x="12259" y="1165457"/>
                    <a:pt x="13151" y="1169023"/>
                  </a:cubicBezTo>
                  <a:cubicBezTo>
                    <a:pt x="14098" y="1172924"/>
                    <a:pt x="17498" y="1175822"/>
                    <a:pt x="21510" y="1176212"/>
                  </a:cubicBezTo>
                  <a:cubicBezTo>
                    <a:pt x="25522" y="1176546"/>
                    <a:pt x="29367" y="1174373"/>
                    <a:pt x="31095" y="1170639"/>
                  </a:cubicBezTo>
                  <a:cubicBezTo>
                    <a:pt x="31206" y="1170472"/>
                    <a:pt x="37893" y="1156095"/>
                    <a:pt x="49428" y="1138040"/>
                  </a:cubicBezTo>
                  <a:cubicBezTo>
                    <a:pt x="52772" y="1164621"/>
                    <a:pt x="60239" y="1206359"/>
                    <a:pt x="76846" y="1241021"/>
                  </a:cubicBezTo>
                  <a:lnTo>
                    <a:pt x="101086" y="1245590"/>
                  </a:lnTo>
                  <a:cubicBezTo>
                    <a:pt x="134522" y="1252779"/>
                    <a:pt x="368849" y="1301985"/>
                    <a:pt x="580218" y="1315415"/>
                  </a:cubicBezTo>
                  <a:cubicBezTo>
                    <a:pt x="583951" y="1315638"/>
                    <a:pt x="587239" y="1318090"/>
                    <a:pt x="588577" y="1321545"/>
                  </a:cubicBezTo>
                  <a:cubicBezTo>
                    <a:pt x="588577" y="1321601"/>
                    <a:pt x="588688" y="1321879"/>
                    <a:pt x="588855" y="1322269"/>
                  </a:cubicBezTo>
                  <a:cubicBezTo>
                    <a:pt x="588967" y="1322492"/>
                    <a:pt x="589022" y="1322771"/>
                    <a:pt x="589190" y="1323105"/>
                  </a:cubicBezTo>
                  <a:cubicBezTo>
                    <a:pt x="589858" y="1324721"/>
                    <a:pt x="591084" y="1327675"/>
                    <a:pt x="592923" y="1331687"/>
                  </a:cubicBezTo>
                  <a:cubicBezTo>
                    <a:pt x="593146" y="1332244"/>
                    <a:pt x="593425" y="1332857"/>
                    <a:pt x="593703" y="1333470"/>
                  </a:cubicBezTo>
                  <a:cubicBezTo>
                    <a:pt x="594205" y="1334640"/>
                    <a:pt x="594818" y="1335866"/>
                    <a:pt x="595431" y="1337204"/>
                  </a:cubicBezTo>
                  <a:cubicBezTo>
                    <a:pt x="596155" y="1338708"/>
                    <a:pt x="596880" y="1340269"/>
                    <a:pt x="597716" y="1341941"/>
                  </a:cubicBezTo>
                  <a:cubicBezTo>
                    <a:pt x="598329" y="1343222"/>
                    <a:pt x="598942" y="1344504"/>
                    <a:pt x="599610" y="1345897"/>
                  </a:cubicBezTo>
                  <a:cubicBezTo>
                    <a:pt x="602787" y="1352306"/>
                    <a:pt x="606687" y="1359773"/>
                    <a:pt x="611313" y="1368132"/>
                  </a:cubicBezTo>
                  <a:cubicBezTo>
                    <a:pt x="612093" y="1369525"/>
                    <a:pt x="612873" y="1370974"/>
                    <a:pt x="613709" y="1372423"/>
                  </a:cubicBezTo>
                  <a:cubicBezTo>
                    <a:pt x="621845" y="1386911"/>
                    <a:pt x="632154" y="1403908"/>
                    <a:pt x="644860" y="1422520"/>
                  </a:cubicBezTo>
                  <a:cubicBezTo>
                    <a:pt x="652271" y="1433331"/>
                    <a:pt x="660407" y="1444699"/>
                    <a:pt x="669491" y="1456457"/>
                  </a:cubicBezTo>
                  <a:cubicBezTo>
                    <a:pt x="676958" y="1466209"/>
                    <a:pt x="685094" y="1476240"/>
                    <a:pt x="693843" y="1486438"/>
                  </a:cubicBezTo>
                  <a:cubicBezTo>
                    <a:pt x="696350" y="1489391"/>
                    <a:pt x="698858" y="1492289"/>
                    <a:pt x="701421" y="1495242"/>
                  </a:cubicBezTo>
                  <a:cubicBezTo>
                    <a:pt x="707941" y="1502598"/>
                    <a:pt x="714740" y="1510066"/>
                    <a:pt x="721929" y="1517589"/>
                  </a:cubicBezTo>
                  <a:cubicBezTo>
                    <a:pt x="724994" y="1520821"/>
                    <a:pt x="728114" y="1524053"/>
                    <a:pt x="731291" y="1527285"/>
                  </a:cubicBezTo>
                  <a:cubicBezTo>
                    <a:pt x="734021" y="1530016"/>
                    <a:pt x="736807" y="1532802"/>
                    <a:pt x="739594" y="1535532"/>
                  </a:cubicBezTo>
                  <a:cubicBezTo>
                    <a:pt x="741879" y="1537817"/>
                    <a:pt x="744219" y="1540102"/>
                    <a:pt x="746615" y="1542331"/>
                  </a:cubicBezTo>
                  <a:cubicBezTo>
                    <a:pt x="748956" y="1544616"/>
                    <a:pt x="751352" y="1546845"/>
                    <a:pt x="753748" y="1549129"/>
                  </a:cubicBezTo>
                  <a:cubicBezTo>
                    <a:pt x="756925" y="1552139"/>
                    <a:pt x="760157" y="1555092"/>
                    <a:pt x="763444" y="1558046"/>
                  </a:cubicBezTo>
                  <a:cubicBezTo>
                    <a:pt x="764670" y="1559216"/>
                    <a:pt x="765952" y="1560330"/>
                    <a:pt x="767234" y="1561445"/>
                  </a:cubicBezTo>
                  <a:cubicBezTo>
                    <a:pt x="767512" y="1561724"/>
                    <a:pt x="767847" y="1562002"/>
                    <a:pt x="768181" y="1562281"/>
                  </a:cubicBezTo>
                  <a:lnTo>
                    <a:pt x="768293" y="1562392"/>
                  </a:lnTo>
                  <a:cubicBezTo>
                    <a:pt x="770633" y="1564510"/>
                    <a:pt x="773029" y="1566627"/>
                    <a:pt x="775481" y="1568689"/>
                  </a:cubicBezTo>
                  <a:cubicBezTo>
                    <a:pt x="775593" y="1568856"/>
                    <a:pt x="775760" y="1568968"/>
                    <a:pt x="775871" y="1569079"/>
                  </a:cubicBezTo>
                  <a:cubicBezTo>
                    <a:pt x="776039" y="1569191"/>
                    <a:pt x="776150" y="1569302"/>
                    <a:pt x="776261" y="1569414"/>
                  </a:cubicBezTo>
                  <a:cubicBezTo>
                    <a:pt x="776484" y="1569637"/>
                    <a:pt x="776707" y="1569804"/>
                    <a:pt x="776930" y="1569971"/>
                  </a:cubicBezTo>
                  <a:cubicBezTo>
                    <a:pt x="780497" y="1573092"/>
                    <a:pt x="784119" y="1576157"/>
                    <a:pt x="787797" y="1579166"/>
                  </a:cubicBezTo>
                  <a:cubicBezTo>
                    <a:pt x="788298" y="1579612"/>
                    <a:pt x="788800" y="1580002"/>
                    <a:pt x="789301" y="1580392"/>
                  </a:cubicBezTo>
                  <a:cubicBezTo>
                    <a:pt x="791809" y="1582454"/>
                    <a:pt x="794317" y="1584515"/>
                    <a:pt x="796880" y="1586577"/>
                  </a:cubicBezTo>
                  <a:cubicBezTo>
                    <a:pt x="797326" y="1586967"/>
                    <a:pt x="797772" y="1587302"/>
                    <a:pt x="798217" y="1587636"/>
                  </a:cubicBezTo>
                  <a:cubicBezTo>
                    <a:pt x="798607" y="1588026"/>
                    <a:pt x="799053" y="1588361"/>
                    <a:pt x="799499" y="1588639"/>
                  </a:cubicBezTo>
                  <a:cubicBezTo>
                    <a:pt x="799722" y="1588862"/>
                    <a:pt x="799945" y="1589029"/>
                    <a:pt x="800168" y="1589196"/>
                  </a:cubicBezTo>
                  <a:cubicBezTo>
                    <a:pt x="800279" y="1589308"/>
                    <a:pt x="800391" y="1589419"/>
                    <a:pt x="800502" y="1589531"/>
                  </a:cubicBezTo>
                  <a:lnTo>
                    <a:pt x="800558" y="1589531"/>
                  </a:lnTo>
                  <a:cubicBezTo>
                    <a:pt x="806855" y="1594546"/>
                    <a:pt x="813263" y="1599506"/>
                    <a:pt x="819839" y="1604410"/>
                  </a:cubicBezTo>
                  <a:cubicBezTo>
                    <a:pt x="822012" y="1606026"/>
                    <a:pt x="824297" y="1607642"/>
                    <a:pt x="826526" y="1609313"/>
                  </a:cubicBezTo>
                  <a:cubicBezTo>
                    <a:pt x="828755" y="1610929"/>
                    <a:pt x="830984" y="1612546"/>
                    <a:pt x="833269" y="1614162"/>
                  </a:cubicBezTo>
                  <a:cubicBezTo>
                    <a:pt x="835052" y="1615443"/>
                    <a:pt x="836891" y="1616725"/>
                    <a:pt x="838786" y="1618062"/>
                  </a:cubicBezTo>
                  <a:cubicBezTo>
                    <a:pt x="839232" y="1618341"/>
                    <a:pt x="839733" y="1618675"/>
                    <a:pt x="840179" y="1619010"/>
                  </a:cubicBezTo>
                  <a:cubicBezTo>
                    <a:pt x="840235" y="1619010"/>
                    <a:pt x="840235" y="1619121"/>
                    <a:pt x="840291" y="1619121"/>
                  </a:cubicBezTo>
                  <a:cubicBezTo>
                    <a:pt x="840346" y="1619121"/>
                    <a:pt x="840346" y="1619121"/>
                    <a:pt x="840402" y="1619177"/>
                  </a:cubicBezTo>
                  <a:lnTo>
                    <a:pt x="840402" y="1619177"/>
                  </a:lnTo>
                  <a:cubicBezTo>
                    <a:pt x="830984" y="1606917"/>
                    <a:pt x="816941" y="1586577"/>
                    <a:pt x="798496" y="1554033"/>
                  </a:cubicBezTo>
                  <a:close/>
                  <a:moveTo>
                    <a:pt x="420173" y="1257850"/>
                  </a:moveTo>
                  <a:cubicBezTo>
                    <a:pt x="294678" y="1248600"/>
                    <a:pt x="151630" y="1254172"/>
                    <a:pt x="133073" y="1138987"/>
                  </a:cubicBezTo>
                  <a:cubicBezTo>
                    <a:pt x="114516" y="1023801"/>
                    <a:pt x="136249" y="854785"/>
                    <a:pt x="233380" y="840407"/>
                  </a:cubicBezTo>
                  <a:cubicBezTo>
                    <a:pt x="233380" y="840407"/>
                    <a:pt x="284648" y="828983"/>
                    <a:pt x="338813" y="825361"/>
                  </a:cubicBezTo>
                  <a:cubicBezTo>
                    <a:pt x="350906" y="824581"/>
                    <a:pt x="363110" y="824191"/>
                    <a:pt x="374979" y="824358"/>
                  </a:cubicBezTo>
                  <a:cubicBezTo>
                    <a:pt x="367345" y="837788"/>
                    <a:pt x="361605" y="852444"/>
                    <a:pt x="358261" y="867992"/>
                  </a:cubicBezTo>
                  <a:cubicBezTo>
                    <a:pt x="355977" y="878635"/>
                    <a:pt x="354751" y="889613"/>
                    <a:pt x="354751" y="900926"/>
                  </a:cubicBezTo>
                  <a:cubicBezTo>
                    <a:pt x="354751" y="986521"/>
                    <a:pt x="424408" y="1056178"/>
                    <a:pt x="510003" y="1056178"/>
                  </a:cubicBezTo>
                  <a:cubicBezTo>
                    <a:pt x="518362" y="1056178"/>
                    <a:pt x="526609" y="1055509"/>
                    <a:pt x="534634" y="1054172"/>
                  </a:cubicBezTo>
                  <a:cubicBezTo>
                    <a:pt x="538479" y="1053615"/>
                    <a:pt x="542268" y="1052835"/>
                    <a:pt x="545946" y="1051943"/>
                  </a:cubicBezTo>
                  <a:cubicBezTo>
                    <a:pt x="550739" y="1050828"/>
                    <a:pt x="555420" y="1049435"/>
                    <a:pt x="559989" y="1047875"/>
                  </a:cubicBezTo>
                  <a:cubicBezTo>
                    <a:pt x="565562" y="1069998"/>
                    <a:pt x="569463" y="1091508"/>
                    <a:pt x="571302" y="1111124"/>
                  </a:cubicBezTo>
                  <a:cubicBezTo>
                    <a:pt x="580719" y="1213269"/>
                    <a:pt x="545612" y="1267156"/>
                    <a:pt x="420173" y="125785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D4A5B10-2CEF-969C-C46C-FE001C9AE660}"/>
                </a:ext>
              </a:extLst>
            </p:cNvPr>
            <p:cNvSpPr/>
            <p:nvPr/>
          </p:nvSpPr>
          <p:spPr>
            <a:xfrm>
              <a:off x="9383244" y="3602134"/>
              <a:ext cx="829404" cy="639449"/>
            </a:xfrm>
            <a:custGeom>
              <a:avLst/>
              <a:gdLst>
                <a:gd name="connsiteX0" fmla="*/ 1031152 w 1032373"/>
                <a:gd name="connsiteY0" fmla="*/ 435832 h 795932"/>
                <a:gd name="connsiteX1" fmla="*/ 1030650 w 1032373"/>
                <a:gd name="connsiteY1" fmla="*/ 446086 h 795932"/>
                <a:gd name="connsiteX2" fmla="*/ 1029647 w 1032373"/>
                <a:gd name="connsiteY2" fmla="*/ 462580 h 795932"/>
                <a:gd name="connsiteX3" fmla="*/ 1025802 w 1032373"/>
                <a:gd name="connsiteY3" fmla="*/ 504654 h 795932"/>
                <a:gd name="connsiteX4" fmla="*/ 1025802 w 1032373"/>
                <a:gd name="connsiteY4" fmla="*/ 505267 h 795932"/>
                <a:gd name="connsiteX5" fmla="*/ 1001896 w 1032373"/>
                <a:gd name="connsiteY5" fmla="*/ 540207 h 795932"/>
                <a:gd name="connsiteX6" fmla="*/ 789803 w 1032373"/>
                <a:gd name="connsiteY6" fmla="*/ 714573 h 795932"/>
                <a:gd name="connsiteX7" fmla="*/ 554083 w 1032373"/>
                <a:gd name="connsiteY7" fmla="*/ 680135 h 795932"/>
                <a:gd name="connsiteX8" fmla="*/ 353637 w 1032373"/>
                <a:gd name="connsiteY8" fmla="*/ 795933 h 795932"/>
                <a:gd name="connsiteX9" fmla="*/ 348064 w 1032373"/>
                <a:gd name="connsiteY9" fmla="*/ 795822 h 795932"/>
                <a:gd name="connsiteX10" fmla="*/ 156924 w 1032373"/>
                <a:gd name="connsiteY10" fmla="*/ 774088 h 795932"/>
                <a:gd name="connsiteX11" fmla="*/ 156701 w 1032373"/>
                <a:gd name="connsiteY11" fmla="*/ 754529 h 795932"/>
                <a:gd name="connsiteX12" fmla="*/ 100418 w 1032373"/>
                <a:gd name="connsiteY12" fmla="*/ 628700 h 795932"/>
                <a:gd name="connsiteX13" fmla="*/ 100585 w 1032373"/>
                <a:gd name="connsiteY13" fmla="*/ 527223 h 795932"/>
                <a:gd name="connsiteX14" fmla="*/ 100641 w 1032373"/>
                <a:gd name="connsiteY14" fmla="*/ 527167 h 795932"/>
                <a:gd name="connsiteX15" fmla="*/ 114015 w 1032373"/>
                <a:gd name="connsiteY15" fmla="*/ 518028 h 795932"/>
                <a:gd name="connsiteX16" fmla="*/ 135637 w 1032373"/>
                <a:gd name="connsiteY16" fmla="*/ 503205 h 795932"/>
                <a:gd name="connsiteX17" fmla="*/ 189189 w 1032373"/>
                <a:gd name="connsiteY17" fmla="*/ 466593 h 795932"/>
                <a:gd name="connsiteX18" fmla="*/ 202508 w 1032373"/>
                <a:gd name="connsiteY18" fmla="*/ 457565 h 795932"/>
                <a:gd name="connsiteX19" fmla="*/ 204235 w 1032373"/>
                <a:gd name="connsiteY19" fmla="*/ 456395 h 795932"/>
                <a:gd name="connsiteX20" fmla="*/ 250376 w 1032373"/>
                <a:gd name="connsiteY20" fmla="*/ 425021 h 795932"/>
                <a:gd name="connsiteX21" fmla="*/ 259571 w 1032373"/>
                <a:gd name="connsiteY21" fmla="*/ 418724 h 795932"/>
                <a:gd name="connsiteX22" fmla="*/ 262692 w 1032373"/>
                <a:gd name="connsiteY22" fmla="*/ 416662 h 795932"/>
                <a:gd name="connsiteX23" fmla="*/ 274339 w 1032373"/>
                <a:gd name="connsiteY23" fmla="*/ 408749 h 795932"/>
                <a:gd name="connsiteX24" fmla="*/ 299582 w 1032373"/>
                <a:gd name="connsiteY24" fmla="*/ 391697 h 795932"/>
                <a:gd name="connsiteX25" fmla="*/ 309892 w 1032373"/>
                <a:gd name="connsiteY25" fmla="*/ 384843 h 795932"/>
                <a:gd name="connsiteX26" fmla="*/ 324492 w 1032373"/>
                <a:gd name="connsiteY26" fmla="*/ 375035 h 795932"/>
                <a:gd name="connsiteX27" fmla="*/ 328894 w 1032373"/>
                <a:gd name="connsiteY27" fmla="*/ 372137 h 795932"/>
                <a:gd name="connsiteX28" fmla="*/ 360881 w 1032373"/>
                <a:gd name="connsiteY28" fmla="*/ 351296 h 795932"/>
                <a:gd name="connsiteX29" fmla="*/ 428588 w 1032373"/>
                <a:gd name="connsiteY29" fmla="*/ 392868 h 795932"/>
                <a:gd name="connsiteX30" fmla="*/ 399666 w 1032373"/>
                <a:gd name="connsiteY30" fmla="*/ 484314 h 795932"/>
                <a:gd name="connsiteX31" fmla="*/ 392199 w 1032373"/>
                <a:gd name="connsiteY31" fmla="*/ 522765 h 795932"/>
                <a:gd name="connsiteX32" fmla="*/ 414155 w 1032373"/>
                <a:gd name="connsiteY32" fmla="*/ 555197 h 795932"/>
                <a:gd name="connsiteX33" fmla="*/ 442352 w 1032373"/>
                <a:gd name="connsiteY33" fmla="*/ 563779 h 795932"/>
                <a:gd name="connsiteX34" fmla="*/ 452606 w 1032373"/>
                <a:gd name="connsiteY34" fmla="*/ 562720 h 795932"/>
                <a:gd name="connsiteX35" fmla="*/ 485038 w 1032373"/>
                <a:gd name="connsiteY35" fmla="*/ 540764 h 795932"/>
                <a:gd name="connsiteX36" fmla="*/ 510561 w 1032373"/>
                <a:gd name="connsiteY36" fmla="*/ 331346 h 795932"/>
                <a:gd name="connsiteX37" fmla="*/ 354082 w 1032373"/>
                <a:gd name="connsiteY37" fmla="*/ 249206 h 795932"/>
                <a:gd name="connsiteX38" fmla="*/ 338423 w 1032373"/>
                <a:gd name="connsiteY38" fmla="*/ 251212 h 795932"/>
                <a:gd name="connsiteX39" fmla="*/ 337978 w 1032373"/>
                <a:gd name="connsiteY39" fmla="*/ 251324 h 795932"/>
                <a:gd name="connsiteX40" fmla="*/ 310895 w 1032373"/>
                <a:gd name="connsiteY40" fmla="*/ 261856 h 795932"/>
                <a:gd name="connsiteX41" fmla="*/ 306994 w 1032373"/>
                <a:gd name="connsiteY41" fmla="*/ 264252 h 795932"/>
                <a:gd name="connsiteX42" fmla="*/ 304542 w 1032373"/>
                <a:gd name="connsiteY42" fmla="*/ 265701 h 795932"/>
                <a:gd name="connsiteX43" fmla="*/ 300808 w 1032373"/>
                <a:gd name="connsiteY43" fmla="*/ 268097 h 795932"/>
                <a:gd name="connsiteX44" fmla="*/ 298635 w 1032373"/>
                <a:gd name="connsiteY44" fmla="*/ 269490 h 795932"/>
                <a:gd name="connsiteX45" fmla="*/ 289719 w 1032373"/>
                <a:gd name="connsiteY45" fmla="*/ 275230 h 795932"/>
                <a:gd name="connsiteX46" fmla="*/ 286320 w 1032373"/>
                <a:gd name="connsiteY46" fmla="*/ 277459 h 795932"/>
                <a:gd name="connsiteX47" fmla="*/ 280413 w 1032373"/>
                <a:gd name="connsiteY47" fmla="*/ 281360 h 795932"/>
                <a:gd name="connsiteX48" fmla="*/ 276066 w 1032373"/>
                <a:gd name="connsiteY48" fmla="*/ 284258 h 795932"/>
                <a:gd name="connsiteX49" fmla="*/ 234049 w 1032373"/>
                <a:gd name="connsiteY49" fmla="*/ 312399 h 795932"/>
                <a:gd name="connsiteX50" fmla="*/ 225746 w 1032373"/>
                <a:gd name="connsiteY50" fmla="*/ 317972 h 795932"/>
                <a:gd name="connsiteX51" fmla="*/ 209251 w 1032373"/>
                <a:gd name="connsiteY51" fmla="*/ 329117 h 795932"/>
                <a:gd name="connsiteX52" fmla="*/ 202786 w 1032373"/>
                <a:gd name="connsiteY52" fmla="*/ 333519 h 795932"/>
                <a:gd name="connsiteX53" fmla="*/ 155141 w 1032373"/>
                <a:gd name="connsiteY53" fmla="*/ 365896 h 795932"/>
                <a:gd name="connsiteX54" fmla="*/ 137531 w 1032373"/>
                <a:gd name="connsiteY54" fmla="*/ 377822 h 795932"/>
                <a:gd name="connsiteX55" fmla="*/ 122151 w 1032373"/>
                <a:gd name="connsiteY55" fmla="*/ 388409 h 795932"/>
                <a:gd name="connsiteX56" fmla="*/ 102591 w 1032373"/>
                <a:gd name="connsiteY56" fmla="*/ 401728 h 795932"/>
                <a:gd name="connsiteX57" fmla="*/ 68097 w 1032373"/>
                <a:gd name="connsiteY57" fmla="*/ 425356 h 795932"/>
                <a:gd name="connsiteX58" fmla="*/ 45918 w 1032373"/>
                <a:gd name="connsiteY58" fmla="*/ 440569 h 795932"/>
                <a:gd name="connsiteX59" fmla="*/ 12371 w 1032373"/>
                <a:gd name="connsiteY59" fmla="*/ 413263 h 795932"/>
                <a:gd name="connsiteX60" fmla="*/ 9418 w 1032373"/>
                <a:gd name="connsiteY60" fmla="*/ 404180 h 795932"/>
                <a:gd name="connsiteX61" fmla="*/ 0 w 1032373"/>
                <a:gd name="connsiteY61" fmla="*/ 381444 h 795932"/>
                <a:gd name="connsiteX62" fmla="*/ 55224 w 1032373"/>
                <a:gd name="connsiteY62" fmla="*/ 258457 h 795932"/>
                <a:gd name="connsiteX63" fmla="*/ 70270 w 1032373"/>
                <a:gd name="connsiteY63" fmla="*/ 215213 h 795932"/>
                <a:gd name="connsiteX64" fmla="*/ 95068 w 1032373"/>
                <a:gd name="connsiteY64" fmla="*/ 200502 h 795932"/>
                <a:gd name="connsiteX65" fmla="*/ 263806 w 1032373"/>
                <a:gd name="connsiteY65" fmla="*/ 31763 h 795932"/>
                <a:gd name="connsiteX66" fmla="*/ 280190 w 1032373"/>
                <a:gd name="connsiteY66" fmla="*/ 6966 h 795932"/>
                <a:gd name="connsiteX67" fmla="*/ 280245 w 1032373"/>
                <a:gd name="connsiteY67" fmla="*/ 6966 h 795932"/>
                <a:gd name="connsiteX68" fmla="*/ 302313 w 1032373"/>
                <a:gd name="connsiteY68" fmla="*/ 10031 h 795932"/>
                <a:gd name="connsiteX69" fmla="*/ 371190 w 1032373"/>
                <a:gd name="connsiteY69" fmla="*/ 10031 h 795932"/>
                <a:gd name="connsiteX70" fmla="*/ 404068 w 1032373"/>
                <a:gd name="connsiteY70" fmla="*/ 3065 h 795932"/>
                <a:gd name="connsiteX71" fmla="*/ 423015 w 1032373"/>
                <a:gd name="connsiteY71" fmla="*/ 34550 h 795932"/>
                <a:gd name="connsiteX72" fmla="*/ 649151 w 1032373"/>
                <a:gd name="connsiteY72" fmla="*/ 210477 h 795932"/>
                <a:gd name="connsiteX73" fmla="*/ 670160 w 1032373"/>
                <a:gd name="connsiteY73" fmla="*/ 211870 h 795932"/>
                <a:gd name="connsiteX74" fmla="*/ 775704 w 1032373"/>
                <a:gd name="connsiteY74" fmla="*/ 171134 h 795932"/>
                <a:gd name="connsiteX75" fmla="*/ 814378 w 1032373"/>
                <a:gd name="connsiteY75" fmla="*/ 128560 h 795932"/>
                <a:gd name="connsiteX76" fmla="*/ 856228 w 1032373"/>
                <a:gd name="connsiteY76" fmla="*/ 37838 h 795932"/>
                <a:gd name="connsiteX77" fmla="*/ 864141 w 1032373"/>
                <a:gd name="connsiteY77" fmla="*/ 0 h 795932"/>
                <a:gd name="connsiteX78" fmla="*/ 991420 w 1032373"/>
                <a:gd name="connsiteY78" fmla="*/ 172750 h 795932"/>
                <a:gd name="connsiteX79" fmla="*/ 996881 w 1032373"/>
                <a:gd name="connsiteY79" fmla="*/ 176651 h 795932"/>
                <a:gd name="connsiteX80" fmla="*/ 1012428 w 1032373"/>
                <a:gd name="connsiteY80" fmla="*/ 187239 h 795932"/>
                <a:gd name="connsiteX81" fmla="*/ 1018558 w 1032373"/>
                <a:gd name="connsiteY81" fmla="*/ 213709 h 795932"/>
                <a:gd name="connsiteX82" fmla="*/ 1031096 w 1032373"/>
                <a:gd name="connsiteY82" fmla="*/ 435832 h 79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032373" h="795932">
                  <a:moveTo>
                    <a:pt x="1031152" y="435832"/>
                  </a:moveTo>
                  <a:cubicBezTo>
                    <a:pt x="1031041" y="439232"/>
                    <a:pt x="1030873" y="442687"/>
                    <a:pt x="1030650" y="446086"/>
                  </a:cubicBezTo>
                  <a:cubicBezTo>
                    <a:pt x="1030372" y="451603"/>
                    <a:pt x="1030038" y="457119"/>
                    <a:pt x="1029647" y="462580"/>
                  </a:cubicBezTo>
                  <a:cubicBezTo>
                    <a:pt x="1028589" y="476958"/>
                    <a:pt x="1027307" y="490945"/>
                    <a:pt x="1025802" y="504654"/>
                  </a:cubicBezTo>
                  <a:cubicBezTo>
                    <a:pt x="1025802" y="504877"/>
                    <a:pt x="1025802" y="505044"/>
                    <a:pt x="1025802" y="505267"/>
                  </a:cubicBezTo>
                  <a:cubicBezTo>
                    <a:pt x="1013821" y="523378"/>
                    <a:pt x="1001896" y="540207"/>
                    <a:pt x="1001896" y="540207"/>
                  </a:cubicBezTo>
                  <a:cubicBezTo>
                    <a:pt x="959321" y="592868"/>
                    <a:pt x="864030" y="701088"/>
                    <a:pt x="789803" y="714573"/>
                  </a:cubicBezTo>
                  <a:cubicBezTo>
                    <a:pt x="704487" y="730121"/>
                    <a:pt x="583116" y="690277"/>
                    <a:pt x="554083" y="680135"/>
                  </a:cubicBezTo>
                  <a:cubicBezTo>
                    <a:pt x="533018" y="703094"/>
                    <a:pt x="443021" y="795933"/>
                    <a:pt x="353637" y="795933"/>
                  </a:cubicBezTo>
                  <a:cubicBezTo>
                    <a:pt x="351742" y="795933"/>
                    <a:pt x="349959" y="795877"/>
                    <a:pt x="348064" y="795822"/>
                  </a:cubicBezTo>
                  <a:cubicBezTo>
                    <a:pt x="268822" y="792367"/>
                    <a:pt x="186013" y="779048"/>
                    <a:pt x="156924" y="774088"/>
                  </a:cubicBezTo>
                  <a:lnTo>
                    <a:pt x="156701" y="754529"/>
                  </a:lnTo>
                  <a:cubicBezTo>
                    <a:pt x="149958" y="698357"/>
                    <a:pt x="111062" y="642910"/>
                    <a:pt x="100418" y="628700"/>
                  </a:cubicBezTo>
                  <a:cubicBezTo>
                    <a:pt x="102591" y="614434"/>
                    <a:pt x="108387" y="567178"/>
                    <a:pt x="100585" y="527223"/>
                  </a:cubicBezTo>
                  <a:cubicBezTo>
                    <a:pt x="100585" y="527223"/>
                    <a:pt x="100641" y="527223"/>
                    <a:pt x="100641" y="527167"/>
                  </a:cubicBezTo>
                  <a:cubicBezTo>
                    <a:pt x="105099" y="524158"/>
                    <a:pt x="109557" y="521093"/>
                    <a:pt x="114015" y="518028"/>
                  </a:cubicBezTo>
                  <a:cubicBezTo>
                    <a:pt x="121315" y="513013"/>
                    <a:pt x="128560" y="508109"/>
                    <a:pt x="135637" y="503205"/>
                  </a:cubicBezTo>
                  <a:cubicBezTo>
                    <a:pt x="154472" y="490332"/>
                    <a:pt x="172360" y="478072"/>
                    <a:pt x="189189" y="466593"/>
                  </a:cubicBezTo>
                  <a:cubicBezTo>
                    <a:pt x="193759" y="463528"/>
                    <a:pt x="198161" y="460519"/>
                    <a:pt x="202508" y="457565"/>
                  </a:cubicBezTo>
                  <a:cubicBezTo>
                    <a:pt x="203121" y="457175"/>
                    <a:pt x="203678" y="456785"/>
                    <a:pt x="204235" y="456395"/>
                  </a:cubicBezTo>
                  <a:cubicBezTo>
                    <a:pt x="220730" y="445139"/>
                    <a:pt x="236111" y="434606"/>
                    <a:pt x="250376" y="425021"/>
                  </a:cubicBezTo>
                  <a:cubicBezTo>
                    <a:pt x="253441" y="422848"/>
                    <a:pt x="256562" y="420786"/>
                    <a:pt x="259571" y="418724"/>
                  </a:cubicBezTo>
                  <a:cubicBezTo>
                    <a:pt x="260574" y="418000"/>
                    <a:pt x="261689" y="417331"/>
                    <a:pt x="262692" y="416662"/>
                  </a:cubicBezTo>
                  <a:cubicBezTo>
                    <a:pt x="266648" y="413932"/>
                    <a:pt x="270549" y="411257"/>
                    <a:pt x="274339" y="408749"/>
                  </a:cubicBezTo>
                  <a:cubicBezTo>
                    <a:pt x="283366" y="402620"/>
                    <a:pt x="291781" y="396936"/>
                    <a:pt x="299582" y="391697"/>
                  </a:cubicBezTo>
                  <a:cubicBezTo>
                    <a:pt x="303149" y="389357"/>
                    <a:pt x="306548" y="387016"/>
                    <a:pt x="309892" y="384843"/>
                  </a:cubicBezTo>
                  <a:cubicBezTo>
                    <a:pt x="315130" y="381332"/>
                    <a:pt x="319978" y="378044"/>
                    <a:pt x="324492" y="375035"/>
                  </a:cubicBezTo>
                  <a:cubicBezTo>
                    <a:pt x="326052" y="374032"/>
                    <a:pt x="327501" y="373085"/>
                    <a:pt x="328894" y="372137"/>
                  </a:cubicBezTo>
                  <a:cubicBezTo>
                    <a:pt x="344609" y="361605"/>
                    <a:pt x="355475" y="354584"/>
                    <a:pt x="360881" y="351296"/>
                  </a:cubicBezTo>
                  <a:cubicBezTo>
                    <a:pt x="371079" y="350516"/>
                    <a:pt x="412483" y="371302"/>
                    <a:pt x="428588" y="392868"/>
                  </a:cubicBezTo>
                  <a:cubicBezTo>
                    <a:pt x="436612" y="403511"/>
                    <a:pt x="421734" y="450544"/>
                    <a:pt x="399666" y="484314"/>
                  </a:cubicBezTo>
                  <a:cubicBezTo>
                    <a:pt x="392143" y="495737"/>
                    <a:pt x="389524" y="509335"/>
                    <a:pt x="392199" y="522765"/>
                  </a:cubicBezTo>
                  <a:cubicBezTo>
                    <a:pt x="394929" y="536195"/>
                    <a:pt x="402787" y="547730"/>
                    <a:pt x="414155" y="555197"/>
                  </a:cubicBezTo>
                  <a:cubicBezTo>
                    <a:pt x="422681" y="560881"/>
                    <a:pt x="432321" y="563779"/>
                    <a:pt x="442352" y="563779"/>
                  </a:cubicBezTo>
                  <a:cubicBezTo>
                    <a:pt x="445751" y="563779"/>
                    <a:pt x="449151" y="563389"/>
                    <a:pt x="452606" y="562720"/>
                  </a:cubicBezTo>
                  <a:cubicBezTo>
                    <a:pt x="466036" y="559990"/>
                    <a:pt x="477571" y="552188"/>
                    <a:pt x="485038" y="540764"/>
                  </a:cubicBezTo>
                  <a:cubicBezTo>
                    <a:pt x="493954" y="527501"/>
                    <a:pt x="569129" y="409530"/>
                    <a:pt x="510561" y="331346"/>
                  </a:cubicBezTo>
                  <a:cubicBezTo>
                    <a:pt x="487379" y="300474"/>
                    <a:pt x="418390" y="245751"/>
                    <a:pt x="354082" y="249206"/>
                  </a:cubicBezTo>
                  <a:cubicBezTo>
                    <a:pt x="348788" y="249485"/>
                    <a:pt x="343606" y="250098"/>
                    <a:pt x="338423" y="251212"/>
                  </a:cubicBezTo>
                  <a:cubicBezTo>
                    <a:pt x="338256" y="251268"/>
                    <a:pt x="338145" y="251268"/>
                    <a:pt x="337978" y="251324"/>
                  </a:cubicBezTo>
                  <a:cubicBezTo>
                    <a:pt x="328671" y="253330"/>
                    <a:pt x="319588" y="256785"/>
                    <a:pt x="310895" y="261856"/>
                  </a:cubicBezTo>
                  <a:cubicBezTo>
                    <a:pt x="309836" y="262469"/>
                    <a:pt x="308499" y="263249"/>
                    <a:pt x="306994" y="264252"/>
                  </a:cubicBezTo>
                  <a:cubicBezTo>
                    <a:pt x="306270" y="264698"/>
                    <a:pt x="305378" y="265199"/>
                    <a:pt x="304542" y="265701"/>
                  </a:cubicBezTo>
                  <a:cubicBezTo>
                    <a:pt x="303427" y="266426"/>
                    <a:pt x="302146" y="267205"/>
                    <a:pt x="300808" y="268097"/>
                  </a:cubicBezTo>
                  <a:cubicBezTo>
                    <a:pt x="300084" y="268543"/>
                    <a:pt x="299415" y="268989"/>
                    <a:pt x="298635" y="269490"/>
                  </a:cubicBezTo>
                  <a:cubicBezTo>
                    <a:pt x="295904" y="271218"/>
                    <a:pt x="292895" y="273168"/>
                    <a:pt x="289719" y="275230"/>
                  </a:cubicBezTo>
                  <a:cubicBezTo>
                    <a:pt x="288549" y="276010"/>
                    <a:pt x="287490" y="276735"/>
                    <a:pt x="286320" y="277459"/>
                  </a:cubicBezTo>
                  <a:cubicBezTo>
                    <a:pt x="284425" y="278685"/>
                    <a:pt x="282530" y="280023"/>
                    <a:pt x="280413" y="281360"/>
                  </a:cubicBezTo>
                  <a:cubicBezTo>
                    <a:pt x="279019" y="282252"/>
                    <a:pt x="277626" y="283199"/>
                    <a:pt x="276066" y="284258"/>
                  </a:cubicBezTo>
                  <a:cubicBezTo>
                    <a:pt x="264085" y="292171"/>
                    <a:pt x="249819" y="301756"/>
                    <a:pt x="234049" y="312399"/>
                  </a:cubicBezTo>
                  <a:cubicBezTo>
                    <a:pt x="231318" y="314183"/>
                    <a:pt x="228532" y="316077"/>
                    <a:pt x="225746" y="317972"/>
                  </a:cubicBezTo>
                  <a:cubicBezTo>
                    <a:pt x="220396" y="321594"/>
                    <a:pt x="214879" y="325272"/>
                    <a:pt x="209251" y="329117"/>
                  </a:cubicBezTo>
                  <a:cubicBezTo>
                    <a:pt x="207133" y="330566"/>
                    <a:pt x="204960" y="332071"/>
                    <a:pt x="202786" y="333519"/>
                  </a:cubicBezTo>
                  <a:cubicBezTo>
                    <a:pt x="187573" y="343773"/>
                    <a:pt x="171524" y="354695"/>
                    <a:pt x="155141" y="365896"/>
                  </a:cubicBezTo>
                  <a:cubicBezTo>
                    <a:pt x="149290" y="369797"/>
                    <a:pt x="143438" y="373809"/>
                    <a:pt x="137531" y="377822"/>
                  </a:cubicBezTo>
                  <a:cubicBezTo>
                    <a:pt x="132405" y="381332"/>
                    <a:pt x="127278" y="384899"/>
                    <a:pt x="122151" y="388409"/>
                  </a:cubicBezTo>
                  <a:cubicBezTo>
                    <a:pt x="115631" y="392868"/>
                    <a:pt x="109055" y="397326"/>
                    <a:pt x="102591" y="401728"/>
                  </a:cubicBezTo>
                  <a:cubicBezTo>
                    <a:pt x="90945" y="409697"/>
                    <a:pt x="79409" y="417610"/>
                    <a:pt x="68097" y="425356"/>
                  </a:cubicBezTo>
                  <a:cubicBezTo>
                    <a:pt x="60574" y="430483"/>
                    <a:pt x="53107" y="435554"/>
                    <a:pt x="45918" y="440569"/>
                  </a:cubicBezTo>
                  <a:cubicBezTo>
                    <a:pt x="31429" y="427139"/>
                    <a:pt x="18167" y="417331"/>
                    <a:pt x="12371" y="413263"/>
                  </a:cubicBezTo>
                  <a:cubicBezTo>
                    <a:pt x="11480" y="410143"/>
                    <a:pt x="10476" y="407133"/>
                    <a:pt x="9418" y="404180"/>
                  </a:cubicBezTo>
                  <a:lnTo>
                    <a:pt x="0" y="381444"/>
                  </a:lnTo>
                  <a:cubicBezTo>
                    <a:pt x="20618" y="342881"/>
                    <a:pt x="39064" y="301756"/>
                    <a:pt x="55224" y="258457"/>
                  </a:cubicBezTo>
                  <a:cubicBezTo>
                    <a:pt x="60462" y="244246"/>
                    <a:pt x="65478" y="229869"/>
                    <a:pt x="70270" y="215213"/>
                  </a:cubicBezTo>
                  <a:lnTo>
                    <a:pt x="95068" y="200502"/>
                  </a:lnTo>
                  <a:cubicBezTo>
                    <a:pt x="175537" y="148844"/>
                    <a:pt x="234606" y="73892"/>
                    <a:pt x="263806" y="31763"/>
                  </a:cubicBezTo>
                  <a:cubicBezTo>
                    <a:pt x="271274" y="21120"/>
                    <a:pt x="276735" y="12538"/>
                    <a:pt x="280190" y="6966"/>
                  </a:cubicBezTo>
                  <a:lnTo>
                    <a:pt x="280245" y="6966"/>
                  </a:lnTo>
                  <a:cubicBezTo>
                    <a:pt x="287267" y="8972"/>
                    <a:pt x="294623" y="10031"/>
                    <a:pt x="302313" y="10031"/>
                  </a:cubicBezTo>
                  <a:lnTo>
                    <a:pt x="371190" y="10031"/>
                  </a:lnTo>
                  <a:cubicBezTo>
                    <a:pt x="382893" y="10031"/>
                    <a:pt x="394038" y="7523"/>
                    <a:pt x="404068" y="3065"/>
                  </a:cubicBezTo>
                  <a:cubicBezTo>
                    <a:pt x="408025" y="10198"/>
                    <a:pt x="414434" y="21232"/>
                    <a:pt x="423015" y="34550"/>
                  </a:cubicBezTo>
                  <a:cubicBezTo>
                    <a:pt x="460742" y="93007"/>
                    <a:pt x="541489" y="195876"/>
                    <a:pt x="649151" y="210477"/>
                  </a:cubicBezTo>
                  <a:cubicBezTo>
                    <a:pt x="656173" y="211368"/>
                    <a:pt x="663194" y="211870"/>
                    <a:pt x="670160" y="211870"/>
                  </a:cubicBezTo>
                  <a:cubicBezTo>
                    <a:pt x="707775" y="211870"/>
                    <a:pt x="743885" y="197994"/>
                    <a:pt x="775704" y="171134"/>
                  </a:cubicBezTo>
                  <a:cubicBezTo>
                    <a:pt x="790082" y="159042"/>
                    <a:pt x="803010" y="144720"/>
                    <a:pt x="814378" y="128560"/>
                  </a:cubicBezTo>
                  <a:cubicBezTo>
                    <a:pt x="832824" y="102368"/>
                    <a:pt x="847034" y="71496"/>
                    <a:pt x="856228" y="37838"/>
                  </a:cubicBezTo>
                  <a:lnTo>
                    <a:pt x="864141" y="0"/>
                  </a:lnTo>
                  <a:cubicBezTo>
                    <a:pt x="866593" y="11201"/>
                    <a:pt x="888159" y="97353"/>
                    <a:pt x="991420" y="172750"/>
                  </a:cubicBezTo>
                  <a:cubicBezTo>
                    <a:pt x="993203" y="174032"/>
                    <a:pt x="994986" y="175313"/>
                    <a:pt x="996881" y="176651"/>
                  </a:cubicBezTo>
                  <a:cubicBezTo>
                    <a:pt x="1002063" y="180385"/>
                    <a:pt x="1007301" y="183840"/>
                    <a:pt x="1012428" y="187239"/>
                  </a:cubicBezTo>
                  <a:lnTo>
                    <a:pt x="1018558" y="213709"/>
                  </a:lnTo>
                  <a:cubicBezTo>
                    <a:pt x="1031542" y="292561"/>
                    <a:pt x="1034440" y="367345"/>
                    <a:pt x="1031096" y="43583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C3F5455-9B7F-5830-5000-E7DAE0E46058}"/>
                </a:ext>
              </a:extLst>
            </p:cNvPr>
            <p:cNvSpPr/>
            <p:nvPr/>
          </p:nvSpPr>
          <p:spPr>
            <a:xfrm>
              <a:off x="9730211" y="3579793"/>
              <a:ext cx="227070" cy="148716"/>
            </a:xfrm>
            <a:custGeom>
              <a:avLst/>
              <a:gdLst>
                <a:gd name="connsiteX0" fmla="*/ 280580 w 282637"/>
                <a:gd name="connsiteY0" fmla="*/ 170020 h 185110"/>
                <a:gd name="connsiteX1" fmla="*/ 197771 w 282637"/>
                <a:gd name="connsiteY1" fmla="*/ 175983 h 185110"/>
                <a:gd name="connsiteX2" fmla="*/ 41181 w 282637"/>
                <a:gd name="connsiteY2" fmla="*/ 58289 h 185110"/>
                <a:gd name="connsiteX3" fmla="*/ 0 w 282637"/>
                <a:gd name="connsiteY3" fmla="*/ 10365 h 185110"/>
                <a:gd name="connsiteX4" fmla="*/ 56 w 282637"/>
                <a:gd name="connsiteY4" fmla="*/ 10309 h 185110"/>
                <a:gd name="connsiteX5" fmla="*/ 7802 w 282637"/>
                <a:gd name="connsiteY5" fmla="*/ 0 h 185110"/>
                <a:gd name="connsiteX6" fmla="*/ 134411 w 282637"/>
                <a:gd name="connsiteY6" fmla="*/ 45194 h 185110"/>
                <a:gd name="connsiteX7" fmla="*/ 232544 w 282637"/>
                <a:gd name="connsiteY7" fmla="*/ 96963 h 185110"/>
                <a:gd name="connsiteX8" fmla="*/ 280636 w 282637"/>
                <a:gd name="connsiteY8" fmla="*/ 169964 h 18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637" h="185110">
                  <a:moveTo>
                    <a:pt x="280580" y="170020"/>
                  </a:moveTo>
                  <a:cubicBezTo>
                    <a:pt x="273280" y="184676"/>
                    <a:pt x="244860" y="192199"/>
                    <a:pt x="197771" y="175983"/>
                  </a:cubicBezTo>
                  <a:cubicBezTo>
                    <a:pt x="140095" y="156144"/>
                    <a:pt x="80635" y="100808"/>
                    <a:pt x="41181" y="58289"/>
                  </a:cubicBezTo>
                  <a:cubicBezTo>
                    <a:pt x="21789" y="37392"/>
                    <a:pt x="7244" y="19449"/>
                    <a:pt x="0" y="10365"/>
                  </a:cubicBezTo>
                  <a:cubicBezTo>
                    <a:pt x="0" y="10309"/>
                    <a:pt x="56" y="10309"/>
                    <a:pt x="56" y="10309"/>
                  </a:cubicBezTo>
                  <a:cubicBezTo>
                    <a:pt x="2953" y="7077"/>
                    <a:pt x="5461" y="3622"/>
                    <a:pt x="7802" y="0"/>
                  </a:cubicBezTo>
                  <a:cubicBezTo>
                    <a:pt x="26358" y="5294"/>
                    <a:pt x="78629" y="21176"/>
                    <a:pt x="134411" y="45194"/>
                  </a:cubicBezTo>
                  <a:cubicBezTo>
                    <a:pt x="168014" y="59683"/>
                    <a:pt x="202954" y="77069"/>
                    <a:pt x="232544" y="96963"/>
                  </a:cubicBezTo>
                  <a:cubicBezTo>
                    <a:pt x="276010" y="126164"/>
                    <a:pt x="287936" y="155308"/>
                    <a:pt x="280636" y="169964"/>
                  </a:cubicBezTo>
                  <a:close/>
                </a:path>
              </a:pathLst>
            </a:custGeom>
            <a:solidFill>
              <a:srgbClr val="51222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9AAA4C4-AA45-F910-A611-7C551742C3E3}"/>
                </a:ext>
              </a:extLst>
            </p:cNvPr>
            <p:cNvSpPr/>
            <p:nvPr/>
          </p:nvSpPr>
          <p:spPr>
            <a:xfrm>
              <a:off x="10138245" y="3752560"/>
              <a:ext cx="212859" cy="511855"/>
            </a:xfrm>
            <a:custGeom>
              <a:avLst/>
              <a:gdLst>
                <a:gd name="connsiteX0" fmla="*/ 264754 w 264949"/>
                <a:gd name="connsiteY0" fmla="*/ 269936 h 637114"/>
                <a:gd name="connsiteX1" fmla="*/ 263639 w 264949"/>
                <a:gd name="connsiteY1" fmla="*/ 273503 h 637114"/>
                <a:gd name="connsiteX2" fmla="*/ 263695 w 264949"/>
                <a:gd name="connsiteY2" fmla="*/ 273503 h 637114"/>
                <a:gd name="connsiteX3" fmla="*/ 264642 w 264949"/>
                <a:gd name="connsiteY3" fmla="*/ 272723 h 637114"/>
                <a:gd name="connsiteX4" fmla="*/ 262469 w 264949"/>
                <a:gd name="connsiteY4" fmla="*/ 277849 h 637114"/>
                <a:gd name="connsiteX5" fmla="*/ 253274 w 264949"/>
                <a:gd name="connsiteY5" fmla="*/ 304263 h 637114"/>
                <a:gd name="connsiteX6" fmla="*/ 243355 w 264949"/>
                <a:gd name="connsiteY6" fmla="*/ 329396 h 637114"/>
                <a:gd name="connsiteX7" fmla="*/ 234160 w 264949"/>
                <a:gd name="connsiteY7" fmla="*/ 349457 h 637114"/>
                <a:gd name="connsiteX8" fmla="*/ 230705 w 264949"/>
                <a:gd name="connsiteY8" fmla="*/ 356311 h 637114"/>
                <a:gd name="connsiteX9" fmla="*/ 227139 w 264949"/>
                <a:gd name="connsiteY9" fmla="*/ 363277 h 637114"/>
                <a:gd name="connsiteX10" fmla="*/ 218557 w 264949"/>
                <a:gd name="connsiteY10" fmla="*/ 378602 h 637114"/>
                <a:gd name="connsiteX11" fmla="*/ 218557 w 264949"/>
                <a:gd name="connsiteY11" fmla="*/ 378602 h 637114"/>
                <a:gd name="connsiteX12" fmla="*/ 210031 w 264949"/>
                <a:gd name="connsiteY12" fmla="*/ 393146 h 637114"/>
                <a:gd name="connsiteX13" fmla="*/ 209975 w 264949"/>
                <a:gd name="connsiteY13" fmla="*/ 393202 h 637114"/>
                <a:gd name="connsiteX14" fmla="*/ 206576 w 264949"/>
                <a:gd name="connsiteY14" fmla="*/ 398775 h 637114"/>
                <a:gd name="connsiteX15" fmla="*/ 206520 w 264949"/>
                <a:gd name="connsiteY15" fmla="*/ 398830 h 637114"/>
                <a:gd name="connsiteX16" fmla="*/ 202006 w 264949"/>
                <a:gd name="connsiteY16" fmla="*/ 406242 h 637114"/>
                <a:gd name="connsiteX17" fmla="*/ 183728 w 264949"/>
                <a:gd name="connsiteY17" fmla="*/ 433548 h 637114"/>
                <a:gd name="connsiteX18" fmla="*/ 179883 w 264949"/>
                <a:gd name="connsiteY18" fmla="*/ 439009 h 637114"/>
                <a:gd name="connsiteX19" fmla="*/ 142826 w 264949"/>
                <a:gd name="connsiteY19" fmla="*/ 487602 h 637114"/>
                <a:gd name="connsiteX20" fmla="*/ 0 w 264949"/>
                <a:gd name="connsiteY20" fmla="*/ 637114 h 637114"/>
                <a:gd name="connsiteX21" fmla="*/ 19393 w 264949"/>
                <a:gd name="connsiteY21" fmla="*/ 592812 h 637114"/>
                <a:gd name="connsiteX22" fmla="*/ 19671 w 264949"/>
                <a:gd name="connsiteY22" fmla="*/ 592144 h 637114"/>
                <a:gd name="connsiteX23" fmla="*/ 20006 w 264949"/>
                <a:gd name="connsiteY23" fmla="*/ 591363 h 637114"/>
                <a:gd name="connsiteX24" fmla="*/ 20451 w 264949"/>
                <a:gd name="connsiteY24" fmla="*/ 590305 h 637114"/>
                <a:gd name="connsiteX25" fmla="*/ 85484 w 264949"/>
                <a:gd name="connsiteY25" fmla="*/ 322430 h 637114"/>
                <a:gd name="connsiteX26" fmla="*/ 86097 w 264949"/>
                <a:gd name="connsiteY26" fmla="*/ 318084 h 637114"/>
                <a:gd name="connsiteX27" fmla="*/ 86041 w 264949"/>
                <a:gd name="connsiteY27" fmla="*/ 317471 h 637114"/>
                <a:gd name="connsiteX28" fmla="*/ 89886 w 264949"/>
                <a:gd name="connsiteY28" fmla="*/ 275397 h 637114"/>
                <a:gd name="connsiteX29" fmla="*/ 90889 w 264949"/>
                <a:gd name="connsiteY29" fmla="*/ 258903 h 637114"/>
                <a:gd name="connsiteX30" fmla="*/ 91390 w 264949"/>
                <a:gd name="connsiteY30" fmla="*/ 248593 h 637114"/>
                <a:gd name="connsiteX31" fmla="*/ 78852 w 264949"/>
                <a:gd name="connsiteY31" fmla="*/ 26470 h 637114"/>
                <a:gd name="connsiteX32" fmla="*/ 72722 w 264949"/>
                <a:gd name="connsiteY32" fmla="*/ 0 h 637114"/>
                <a:gd name="connsiteX33" fmla="*/ 264698 w 264949"/>
                <a:gd name="connsiteY33" fmla="*/ 269936 h 63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64949" h="637114">
                  <a:moveTo>
                    <a:pt x="264754" y="269936"/>
                  </a:moveTo>
                  <a:cubicBezTo>
                    <a:pt x="264419" y="271107"/>
                    <a:pt x="264029" y="272332"/>
                    <a:pt x="263639" y="273503"/>
                  </a:cubicBezTo>
                  <a:lnTo>
                    <a:pt x="263695" y="273503"/>
                  </a:lnTo>
                  <a:cubicBezTo>
                    <a:pt x="264029" y="273224"/>
                    <a:pt x="264308" y="273001"/>
                    <a:pt x="264642" y="272723"/>
                  </a:cubicBezTo>
                  <a:cubicBezTo>
                    <a:pt x="263305" y="276066"/>
                    <a:pt x="262469" y="277849"/>
                    <a:pt x="262469" y="277849"/>
                  </a:cubicBezTo>
                  <a:lnTo>
                    <a:pt x="253274" y="304263"/>
                  </a:lnTo>
                  <a:cubicBezTo>
                    <a:pt x="250321" y="312678"/>
                    <a:pt x="247033" y="321037"/>
                    <a:pt x="243355" y="329396"/>
                  </a:cubicBezTo>
                  <a:lnTo>
                    <a:pt x="234160" y="349457"/>
                  </a:lnTo>
                  <a:cubicBezTo>
                    <a:pt x="233046" y="351742"/>
                    <a:pt x="231931" y="353971"/>
                    <a:pt x="230705" y="356311"/>
                  </a:cubicBezTo>
                  <a:cubicBezTo>
                    <a:pt x="229591" y="358652"/>
                    <a:pt x="228309" y="360937"/>
                    <a:pt x="227139" y="363277"/>
                  </a:cubicBezTo>
                  <a:cubicBezTo>
                    <a:pt x="224408" y="368293"/>
                    <a:pt x="221566" y="373475"/>
                    <a:pt x="218557" y="378602"/>
                  </a:cubicBezTo>
                  <a:lnTo>
                    <a:pt x="218557" y="378602"/>
                  </a:lnTo>
                  <a:cubicBezTo>
                    <a:pt x="215771" y="383450"/>
                    <a:pt x="212984" y="388242"/>
                    <a:pt x="210031" y="393146"/>
                  </a:cubicBezTo>
                  <a:cubicBezTo>
                    <a:pt x="210031" y="393146"/>
                    <a:pt x="210014" y="393163"/>
                    <a:pt x="209975" y="393202"/>
                  </a:cubicBezTo>
                  <a:cubicBezTo>
                    <a:pt x="208917" y="395041"/>
                    <a:pt x="207691" y="396936"/>
                    <a:pt x="206576" y="398775"/>
                  </a:cubicBezTo>
                  <a:cubicBezTo>
                    <a:pt x="206520" y="398775"/>
                    <a:pt x="206520" y="398830"/>
                    <a:pt x="206520" y="398830"/>
                  </a:cubicBezTo>
                  <a:cubicBezTo>
                    <a:pt x="205016" y="401282"/>
                    <a:pt x="203511" y="403734"/>
                    <a:pt x="202006" y="406242"/>
                  </a:cubicBezTo>
                  <a:lnTo>
                    <a:pt x="183728" y="433548"/>
                  </a:lnTo>
                  <a:cubicBezTo>
                    <a:pt x="182502" y="435387"/>
                    <a:pt x="181165" y="437226"/>
                    <a:pt x="179883" y="439009"/>
                  </a:cubicBezTo>
                  <a:lnTo>
                    <a:pt x="142826" y="487602"/>
                  </a:lnTo>
                  <a:cubicBezTo>
                    <a:pt x="78295" y="567345"/>
                    <a:pt x="10811" y="627641"/>
                    <a:pt x="0" y="637114"/>
                  </a:cubicBezTo>
                  <a:lnTo>
                    <a:pt x="19393" y="592812"/>
                  </a:lnTo>
                  <a:cubicBezTo>
                    <a:pt x="19393" y="592812"/>
                    <a:pt x="19504" y="592589"/>
                    <a:pt x="19671" y="592144"/>
                  </a:cubicBezTo>
                  <a:cubicBezTo>
                    <a:pt x="19783" y="591921"/>
                    <a:pt x="19894" y="591698"/>
                    <a:pt x="20006" y="591363"/>
                  </a:cubicBezTo>
                  <a:cubicBezTo>
                    <a:pt x="20117" y="591085"/>
                    <a:pt x="20284" y="590695"/>
                    <a:pt x="20451" y="590305"/>
                  </a:cubicBezTo>
                  <a:cubicBezTo>
                    <a:pt x="40680" y="538089"/>
                    <a:pt x="71552" y="443300"/>
                    <a:pt x="85484" y="322430"/>
                  </a:cubicBezTo>
                  <a:cubicBezTo>
                    <a:pt x="86041" y="321037"/>
                    <a:pt x="86208" y="319477"/>
                    <a:pt x="86097" y="318084"/>
                  </a:cubicBezTo>
                  <a:cubicBezTo>
                    <a:pt x="86097" y="317860"/>
                    <a:pt x="86041" y="317693"/>
                    <a:pt x="86041" y="317471"/>
                  </a:cubicBezTo>
                  <a:cubicBezTo>
                    <a:pt x="87545" y="303818"/>
                    <a:pt x="88883" y="289775"/>
                    <a:pt x="89886" y="275397"/>
                  </a:cubicBezTo>
                  <a:cubicBezTo>
                    <a:pt x="90276" y="269936"/>
                    <a:pt x="90610" y="264420"/>
                    <a:pt x="90889" y="258903"/>
                  </a:cubicBezTo>
                  <a:cubicBezTo>
                    <a:pt x="91112" y="255503"/>
                    <a:pt x="91279" y="252048"/>
                    <a:pt x="91390" y="248593"/>
                  </a:cubicBezTo>
                  <a:cubicBezTo>
                    <a:pt x="94734" y="180162"/>
                    <a:pt x="91836" y="105322"/>
                    <a:pt x="78852" y="26470"/>
                  </a:cubicBezTo>
                  <a:lnTo>
                    <a:pt x="72722" y="0"/>
                  </a:lnTo>
                  <a:cubicBezTo>
                    <a:pt x="72722" y="0"/>
                    <a:pt x="273001" y="101310"/>
                    <a:pt x="264698" y="269936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E98FA07-1D70-A55C-016E-31004E914C43}"/>
                </a:ext>
              </a:extLst>
            </p:cNvPr>
            <p:cNvSpPr/>
            <p:nvPr/>
          </p:nvSpPr>
          <p:spPr>
            <a:xfrm>
              <a:off x="10350052" y="3969427"/>
              <a:ext cx="895" cy="2820"/>
            </a:xfrm>
            <a:custGeom>
              <a:avLst/>
              <a:gdLst>
                <a:gd name="connsiteX0" fmla="*/ 1115 w 1114"/>
                <a:gd name="connsiteY0" fmla="*/ 0 h 3510"/>
                <a:gd name="connsiteX1" fmla="*/ 1003 w 1114"/>
                <a:gd name="connsiteY1" fmla="*/ 2786 h 3510"/>
                <a:gd name="connsiteX2" fmla="*/ 56 w 1114"/>
                <a:gd name="connsiteY2" fmla="*/ 3511 h 3510"/>
                <a:gd name="connsiteX3" fmla="*/ 0 w 1114"/>
                <a:gd name="connsiteY3" fmla="*/ 3511 h 3510"/>
                <a:gd name="connsiteX4" fmla="*/ 1115 w 1114"/>
                <a:gd name="connsiteY4" fmla="*/ 0 h 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" h="3510">
                  <a:moveTo>
                    <a:pt x="1115" y="0"/>
                  </a:moveTo>
                  <a:cubicBezTo>
                    <a:pt x="1115" y="891"/>
                    <a:pt x="1059" y="1839"/>
                    <a:pt x="1003" y="2786"/>
                  </a:cubicBezTo>
                  <a:cubicBezTo>
                    <a:pt x="669" y="3065"/>
                    <a:pt x="390" y="3288"/>
                    <a:pt x="56" y="3511"/>
                  </a:cubicBezTo>
                  <a:lnTo>
                    <a:pt x="0" y="3511"/>
                  </a:lnTo>
                  <a:cubicBezTo>
                    <a:pt x="390" y="2396"/>
                    <a:pt x="780" y="1170"/>
                    <a:pt x="1115" y="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8C8E4AA-CFFF-B840-13DD-044C590D1A80}"/>
                </a:ext>
              </a:extLst>
            </p:cNvPr>
            <p:cNvSpPr/>
            <p:nvPr/>
          </p:nvSpPr>
          <p:spPr>
            <a:xfrm>
              <a:off x="10001339" y="4330831"/>
              <a:ext cx="779423" cy="665498"/>
            </a:xfrm>
            <a:custGeom>
              <a:avLst/>
              <a:gdLst>
                <a:gd name="connsiteX0" fmla="*/ 951910 w 970160"/>
                <a:gd name="connsiteY0" fmla="*/ 265898 h 828356"/>
                <a:gd name="connsiteX1" fmla="*/ 810979 w 970160"/>
                <a:gd name="connsiteY1" fmla="*/ 420927 h 828356"/>
                <a:gd name="connsiteX2" fmla="*/ 894345 w 970160"/>
                <a:gd name="connsiteY2" fmla="*/ 287464 h 828356"/>
                <a:gd name="connsiteX3" fmla="*/ 894345 w 970160"/>
                <a:gd name="connsiteY3" fmla="*/ 287464 h 828356"/>
                <a:gd name="connsiteX4" fmla="*/ 894958 w 970160"/>
                <a:gd name="connsiteY4" fmla="*/ 269297 h 828356"/>
                <a:gd name="connsiteX5" fmla="*/ 861467 w 970160"/>
                <a:gd name="connsiteY5" fmla="*/ 211454 h 828356"/>
                <a:gd name="connsiteX6" fmla="*/ 830204 w 970160"/>
                <a:gd name="connsiteY6" fmla="*/ 193566 h 828356"/>
                <a:gd name="connsiteX7" fmla="*/ 813598 w 970160"/>
                <a:gd name="connsiteY7" fmla="*/ 188718 h 828356"/>
                <a:gd name="connsiteX8" fmla="*/ 555532 w 970160"/>
                <a:gd name="connsiteY8" fmla="*/ 390055 h 828356"/>
                <a:gd name="connsiteX9" fmla="*/ 197715 w 970160"/>
                <a:gd name="connsiteY9" fmla="*/ 773394 h 828356"/>
                <a:gd name="connsiteX10" fmla="*/ 207189 w 970160"/>
                <a:gd name="connsiteY10" fmla="*/ 805548 h 828356"/>
                <a:gd name="connsiteX11" fmla="*/ 271162 w 970160"/>
                <a:gd name="connsiteY11" fmla="*/ 825330 h 828356"/>
                <a:gd name="connsiteX12" fmla="*/ 183338 w 970160"/>
                <a:gd name="connsiteY12" fmla="*/ 807331 h 828356"/>
                <a:gd name="connsiteX13" fmla="*/ 86487 w 970160"/>
                <a:gd name="connsiteY13" fmla="*/ 608445 h 828356"/>
                <a:gd name="connsiteX14" fmla="*/ 80803 w 970160"/>
                <a:gd name="connsiteY14" fmla="*/ 598080 h 828356"/>
                <a:gd name="connsiteX15" fmla="*/ 61967 w 970160"/>
                <a:gd name="connsiteY15" fmla="*/ 570217 h 828356"/>
                <a:gd name="connsiteX16" fmla="*/ 0 w 970160"/>
                <a:gd name="connsiteY16" fmla="*/ 503235 h 828356"/>
                <a:gd name="connsiteX17" fmla="*/ 68208 w 970160"/>
                <a:gd name="connsiteY17" fmla="*/ 436196 h 828356"/>
                <a:gd name="connsiteX18" fmla="*/ 165562 w 970160"/>
                <a:gd name="connsiteY18" fmla="*/ 362694 h 828356"/>
                <a:gd name="connsiteX19" fmla="*/ 203622 w 970160"/>
                <a:gd name="connsiteY19" fmla="*/ 409058 h 828356"/>
                <a:gd name="connsiteX20" fmla="*/ 242575 w 970160"/>
                <a:gd name="connsiteY20" fmla="*/ 449515 h 828356"/>
                <a:gd name="connsiteX21" fmla="*/ 243578 w 970160"/>
                <a:gd name="connsiteY21" fmla="*/ 450518 h 828356"/>
                <a:gd name="connsiteX22" fmla="*/ 273280 w 970160"/>
                <a:gd name="connsiteY22" fmla="*/ 477935 h 828356"/>
                <a:gd name="connsiteX23" fmla="*/ 293620 w 970160"/>
                <a:gd name="connsiteY23" fmla="*/ 495043 h 828356"/>
                <a:gd name="connsiteX24" fmla="*/ 527724 w 970160"/>
                <a:gd name="connsiteY24" fmla="*/ 241769 h 828356"/>
                <a:gd name="connsiteX25" fmla="*/ 707831 w 970160"/>
                <a:gd name="connsiteY25" fmla="*/ 4321 h 828356"/>
                <a:gd name="connsiteX26" fmla="*/ 808861 w 970160"/>
                <a:gd name="connsiteY26" fmla="*/ 28561 h 828356"/>
                <a:gd name="connsiteX27" fmla="*/ 839009 w 970160"/>
                <a:gd name="connsiteY27" fmla="*/ 5881 h 828356"/>
                <a:gd name="connsiteX28" fmla="*/ 954250 w 970160"/>
                <a:gd name="connsiteY28" fmla="*/ 51576 h 828356"/>
                <a:gd name="connsiteX29" fmla="*/ 960046 w 970160"/>
                <a:gd name="connsiteY29" fmla="*/ 155449 h 828356"/>
                <a:gd name="connsiteX30" fmla="*/ 969631 w 970160"/>
                <a:gd name="connsiteY30" fmla="*/ 187882 h 828356"/>
                <a:gd name="connsiteX31" fmla="*/ 969575 w 970160"/>
                <a:gd name="connsiteY31" fmla="*/ 187882 h 828356"/>
                <a:gd name="connsiteX32" fmla="*/ 951910 w 970160"/>
                <a:gd name="connsiteY32" fmla="*/ 265898 h 82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70160" h="828356">
                  <a:moveTo>
                    <a:pt x="951910" y="265898"/>
                  </a:moveTo>
                  <a:cubicBezTo>
                    <a:pt x="935972" y="295377"/>
                    <a:pt x="881807" y="353443"/>
                    <a:pt x="810979" y="420927"/>
                  </a:cubicBezTo>
                  <a:cubicBezTo>
                    <a:pt x="855393" y="377350"/>
                    <a:pt x="888661" y="329760"/>
                    <a:pt x="894345" y="287464"/>
                  </a:cubicBezTo>
                  <a:lnTo>
                    <a:pt x="894345" y="287464"/>
                  </a:lnTo>
                  <a:cubicBezTo>
                    <a:pt x="895125" y="281223"/>
                    <a:pt x="895348" y="275204"/>
                    <a:pt x="894958" y="269297"/>
                  </a:cubicBezTo>
                  <a:cubicBezTo>
                    <a:pt x="893509" y="247508"/>
                    <a:pt x="883144" y="227726"/>
                    <a:pt x="861467" y="211454"/>
                  </a:cubicBezTo>
                  <a:cubicBezTo>
                    <a:pt x="851269" y="203763"/>
                    <a:pt x="840904" y="197745"/>
                    <a:pt x="830204" y="193566"/>
                  </a:cubicBezTo>
                  <a:cubicBezTo>
                    <a:pt x="824743" y="191448"/>
                    <a:pt x="819227" y="189777"/>
                    <a:pt x="813598" y="188718"/>
                  </a:cubicBezTo>
                  <a:cubicBezTo>
                    <a:pt x="751910" y="176737"/>
                    <a:pt x="676345" y="227447"/>
                    <a:pt x="555532" y="390055"/>
                  </a:cubicBezTo>
                  <a:cubicBezTo>
                    <a:pt x="401784" y="596854"/>
                    <a:pt x="201282" y="714882"/>
                    <a:pt x="197715" y="773394"/>
                  </a:cubicBezTo>
                  <a:cubicBezTo>
                    <a:pt x="196880" y="787604"/>
                    <a:pt x="200780" y="797969"/>
                    <a:pt x="207189" y="805548"/>
                  </a:cubicBezTo>
                  <a:cubicBezTo>
                    <a:pt x="226191" y="828061"/>
                    <a:pt x="267373" y="825609"/>
                    <a:pt x="271162" y="825330"/>
                  </a:cubicBezTo>
                  <a:cubicBezTo>
                    <a:pt x="236612" y="832686"/>
                    <a:pt x="208693" y="826612"/>
                    <a:pt x="183338" y="807331"/>
                  </a:cubicBezTo>
                  <a:cubicBezTo>
                    <a:pt x="116244" y="756230"/>
                    <a:pt x="123433" y="680499"/>
                    <a:pt x="86487" y="608445"/>
                  </a:cubicBezTo>
                  <a:cubicBezTo>
                    <a:pt x="84648" y="604935"/>
                    <a:pt x="82809" y="601424"/>
                    <a:pt x="80803" y="598080"/>
                  </a:cubicBezTo>
                  <a:cubicBezTo>
                    <a:pt x="75007" y="588049"/>
                    <a:pt x="68654" y="578688"/>
                    <a:pt x="61967" y="570217"/>
                  </a:cubicBezTo>
                  <a:cubicBezTo>
                    <a:pt x="45640" y="549153"/>
                    <a:pt x="19448" y="521401"/>
                    <a:pt x="0" y="503235"/>
                  </a:cubicBezTo>
                  <a:cubicBezTo>
                    <a:pt x="19727" y="481279"/>
                    <a:pt x="42742" y="458542"/>
                    <a:pt x="68208" y="436196"/>
                  </a:cubicBezTo>
                  <a:cubicBezTo>
                    <a:pt x="101477" y="406940"/>
                    <a:pt x="134912" y="381975"/>
                    <a:pt x="165562" y="362694"/>
                  </a:cubicBezTo>
                  <a:cubicBezTo>
                    <a:pt x="177989" y="379245"/>
                    <a:pt x="190917" y="394848"/>
                    <a:pt x="203622" y="409058"/>
                  </a:cubicBezTo>
                  <a:cubicBezTo>
                    <a:pt x="217219" y="424215"/>
                    <a:pt x="230538" y="437812"/>
                    <a:pt x="242575" y="449515"/>
                  </a:cubicBezTo>
                  <a:lnTo>
                    <a:pt x="243578" y="450518"/>
                  </a:lnTo>
                  <a:cubicBezTo>
                    <a:pt x="254946" y="461552"/>
                    <a:pt x="265032" y="470635"/>
                    <a:pt x="273280" y="477935"/>
                  </a:cubicBezTo>
                  <a:cubicBezTo>
                    <a:pt x="285762" y="488913"/>
                    <a:pt x="293620" y="495043"/>
                    <a:pt x="293620" y="495043"/>
                  </a:cubicBezTo>
                  <a:cubicBezTo>
                    <a:pt x="293620" y="495043"/>
                    <a:pt x="420285" y="415076"/>
                    <a:pt x="527724" y="241769"/>
                  </a:cubicBezTo>
                  <a:cubicBezTo>
                    <a:pt x="634997" y="68461"/>
                    <a:pt x="649430" y="11955"/>
                    <a:pt x="707831" y="4321"/>
                  </a:cubicBezTo>
                  <a:cubicBezTo>
                    <a:pt x="766175" y="-3425"/>
                    <a:pt x="808861" y="28561"/>
                    <a:pt x="808861" y="28561"/>
                  </a:cubicBezTo>
                  <a:cubicBezTo>
                    <a:pt x="818000" y="17862"/>
                    <a:pt x="828143" y="10450"/>
                    <a:pt x="839009" y="5881"/>
                  </a:cubicBezTo>
                  <a:cubicBezTo>
                    <a:pt x="878129" y="-11060"/>
                    <a:pt x="924771" y="9949"/>
                    <a:pt x="954250" y="51576"/>
                  </a:cubicBezTo>
                  <a:cubicBezTo>
                    <a:pt x="980776" y="89191"/>
                    <a:pt x="960046" y="155449"/>
                    <a:pt x="960046" y="155449"/>
                  </a:cubicBezTo>
                  <a:cubicBezTo>
                    <a:pt x="960046" y="155449"/>
                    <a:pt x="967402" y="167263"/>
                    <a:pt x="969631" y="187882"/>
                  </a:cubicBezTo>
                  <a:lnTo>
                    <a:pt x="969575" y="187882"/>
                  </a:lnTo>
                  <a:cubicBezTo>
                    <a:pt x="971581" y="207163"/>
                    <a:pt x="969073" y="233967"/>
                    <a:pt x="951910" y="26589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DA8BD8F-4086-F964-D649-9E3BF9E8A15D}"/>
                </a:ext>
              </a:extLst>
            </p:cNvPr>
            <p:cNvSpPr/>
            <p:nvPr/>
          </p:nvSpPr>
          <p:spPr>
            <a:xfrm>
              <a:off x="10160175" y="4481186"/>
              <a:ext cx="560399" cy="512973"/>
            </a:xfrm>
            <a:custGeom>
              <a:avLst/>
              <a:gdLst>
                <a:gd name="connsiteX0" fmla="*/ 613273 w 697538"/>
                <a:gd name="connsiteY0" fmla="*/ 233778 h 638506"/>
                <a:gd name="connsiteX1" fmla="*/ 609929 w 697538"/>
                <a:gd name="connsiteY1" fmla="*/ 237010 h 638506"/>
                <a:gd name="connsiteX2" fmla="*/ 598896 w 697538"/>
                <a:gd name="connsiteY2" fmla="*/ 247431 h 638506"/>
                <a:gd name="connsiteX3" fmla="*/ 594716 w 697538"/>
                <a:gd name="connsiteY3" fmla="*/ 251331 h 638506"/>
                <a:gd name="connsiteX4" fmla="*/ 314192 w 697538"/>
                <a:gd name="connsiteY4" fmla="*/ 492235 h 638506"/>
                <a:gd name="connsiteX5" fmla="*/ 96248 w 697538"/>
                <a:gd name="connsiteY5" fmla="*/ 631828 h 638506"/>
                <a:gd name="connsiteX6" fmla="*/ 95635 w 697538"/>
                <a:gd name="connsiteY6" fmla="*/ 632107 h 638506"/>
                <a:gd name="connsiteX7" fmla="*/ 73958 w 697538"/>
                <a:gd name="connsiteY7" fmla="*/ 638181 h 638506"/>
                <a:gd name="connsiteX8" fmla="*/ 73790 w 697538"/>
                <a:gd name="connsiteY8" fmla="*/ 638181 h 638506"/>
                <a:gd name="connsiteX9" fmla="*/ 73512 w 697538"/>
                <a:gd name="connsiteY9" fmla="*/ 638292 h 638506"/>
                <a:gd name="connsiteX10" fmla="*/ 121 w 697538"/>
                <a:gd name="connsiteY10" fmla="*/ 586356 h 638506"/>
                <a:gd name="connsiteX11" fmla="*/ 357937 w 697538"/>
                <a:gd name="connsiteY11" fmla="*/ 203017 h 638506"/>
                <a:gd name="connsiteX12" fmla="*/ 663872 w 697538"/>
                <a:gd name="connsiteY12" fmla="*/ 24416 h 638506"/>
                <a:gd name="connsiteX13" fmla="*/ 613384 w 697538"/>
                <a:gd name="connsiteY13" fmla="*/ 233889 h 63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7538" h="638506">
                  <a:moveTo>
                    <a:pt x="613273" y="233778"/>
                  </a:moveTo>
                  <a:cubicBezTo>
                    <a:pt x="612158" y="234837"/>
                    <a:pt x="611100" y="235951"/>
                    <a:pt x="609929" y="237010"/>
                  </a:cubicBezTo>
                  <a:cubicBezTo>
                    <a:pt x="606252" y="240465"/>
                    <a:pt x="602573" y="243864"/>
                    <a:pt x="598896" y="247431"/>
                  </a:cubicBezTo>
                  <a:cubicBezTo>
                    <a:pt x="597558" y="248712"/>
                    <a:pt x="596109" y="249994"/>
                    <a:pt x="594716" y="251331"/>
                  </a:cubicBezTo>
                  <a:cubicBezTo>
                    <a:pt x="509734" y="331075"/>
                    <a:pt x="405081" y="421184"/>
                    <a:pt x="314192" y="492235"/>
                  </a:cubicBezTo>
                  <a:cubicBezTo>
                    <a:pt x="218678" y="566852"/>
                    <a:pt x="149856" y="613160"/>
                    <a:pt x="96248" y="631828"/>
                  </a:cubicBezTo>
                  <a:lnTo>
                    <a:pt x="95635" y="632107"/>
                  </a:lnTo>
                  <a:lnTo>
                    <a:pt x="73958" y="638181"/>
                  </a:lnTo>
                  <a:lnTo>
                    <a:pt x="73790" y="638181"/>
                  </a:lnTo>
                  <a:cubicBezTo>
                    <a:pt x="73790" y="638181"/>
                    <a:pt x="73679" y="638292"/>
                    <a:pt x="73512" y="638292"/>
                  </a:cubicBezTo>
                  <a:cubicBezTo>
                    <a:pt x="68441" y="638682"/>
                    <a:pt x="-3334" y="642862"/>
                    <a:pt x="121" y="586356"/>
                  </a:cubicBezTo>
                  <a:cubicBezTo>
                    <a:pt x="3743" y="527788"/>
                    <a:pt x="204189" y="409760"/>
                    <a:pt x="357937" y="203017"/>
                  </a:cubicBezTo>
                  <a:cubicBezTo>
                    <a:pt x="511629" y="-3837"/>
                    <a:pt x="592097" y="-29639"/>
                    <a:pt x="663872" y="24416"/>
                  </a:cubicBezTo>
                  <a:cubicBezTo>
                    <a:pt x="731467" y="75238"/>
                    <a:pt x="688336" y="160442"/>
                    <a:pt x="613384" y="23388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0B38FC3-A400-CE15-59D8-27B28C913175}"/>
                </a:ext>
              </a:extLst>
            </p:cNvPr>
            <p:cNvSpPr/>
            <p:nvPr/>
          </p:nvSpPr>
          <p:spPr>
            <a:xfrm>
              <a:off x="10188790" y="4335556"/>
              <a:ext cx="591501" cy="424194"/>
            </a:xfrm>
            <a:custGeom>
              <a:avLst/>
              <a:gdLst>
                <a:gd name="connsiteX0" fmla="*/ 624966 w 736250"/>
                <a:gd name="connsiteY0" fmla="*/ 20173 h 528002"/>
                <a:gd name="connsiteX1" fmla="*/ 624966 w 736250"/>
                <a:gd name="connsiteY1" fmla="*/ 20173 h 528002"/>
                <a:gd name="connsiteX2" fmla="*/ 605685 w 736250"/>
                <a:gd name="connsiteY2" fmla="*/ 0 h 528002"/>
                <a:gd name="connsiteX3" fmla="*/ 605629 w 736250"/>
                <a:gd name="connsiteY3" fmla="*/ 0 h 528002"/>
                <a:gd name="connsiteX4" fmla="*/ 602397 w 736250"/>
                <a:gd name="connsiteY4" fmla="*/ 1504 h 528002"/>
                <a:gd name="connsiteX5" fmla="*/ 600224 w 736250"/>
                <a:gd name="connsiteY5" fmla="*/ 2619 h 528002"/>
                <a:gd name="connsiteX6" fmla="*/ 596936 w 736250"/>
                <a:gd name="connsiteY6" fmla="*/ 4402 h 528002"/>
                <a:gd name="connsiteX7" fmla="*/ 585679 w 736250"/>
                <a:gd name="connsiteY7" fmla="*/ 12483 h 528002"/>
                <a:gd name="connsiteX8" fmla="*/ 582782 w 736250"/>
                <a:gd name="connsiteY8" fmla="*/ 15046 h 528002"/>
                <a:gd name="connsiteX9" fmla="*/ 582336 w 736250"/>
                <a:gd name="connsiteY9" fmla="*/ 15492 h 528002"/>
                <a:gd name="connsiteX10" fmla="*/ 579884 w 736250"/>
                <a:gd name="connsiteY10" fmla="*/ 17944 h 528002"/>
                <a:gd name="connsiteX11" fmla="*/ 575537 w 736250"/>
                <a:gd name="connsiteY11" fmla="*/ 22680 h 528002"/>
                <a:gd name="connsiteX12" fmla="*/ 620619 w 736250"/>
                <a:gd name="connsiteY12" fmla="*/ 101923 h 528002"/>
                <a:gd name="connsiteX13" fmla="*/ 580218 w 736250"/>
                <a:gd name="connsiteY13" fmla="*/ 182837 h 528002"/>
                <a:gd name="connsiteX14" fmla="*/ 524660 w 736250"/>
                <a:gd name="connsiteY14" fmla="*/ 260964 h 528002"/>
                <a:gd name="connsiteX15" fmla="*/ 489719 w 736250"/>
                <a:gd name="connsiteY15" fmla="*/ 306047 h 528002"/>
                <a:gd name="connsiteX16" fmla="*/ 534356 w 736250"/>
                <a:gd name="connsiteY16" fmla="*/ 260964 h 528002"/>
                <a:gd name="connsiteX17" fmla="*/ 596824 w 736250"/>
                <a:gd name="connsiteY17" fmla="*/ 187685 h 528002"/>
                <a:gd name="connsiteX18" fmla="*/ 642464 w 736250"/>
                <a:gd name="connsiteY18" fmla="*/ 110281 h 528002"/>
                <a:gd name="connsiteX19" fmla="*/ 624966 w 736250"/>
                <a:gd name="connsiteY19" fmla="*/ 20173 h 528002"/>
                <a:gd name="connsiteX20" fmla="*/ 736028 w 736250"/>
                <a:gd name="connsiteY20" fmla="*/ 180106 h 528002"/>
                <a:gd name="connsiteX21" fmla="*/ 735805 w 736250"/>
                <a:gd name="connsiteY21" fmla="*/ 178267 h 528002"/>
                <a:gd name="connsiteX22" fmla="*/ 735805 w 736250"/>
                <a:gd name="connsiteY22" fmla="*/ 178267 h 528002"/>
                <a:gd name="connsiteX23" fmla="*/ 734579 w 736250"/>
                <a:gd name="connsiteY23" fmla="*/ 171357 h 528002"/>
                <a:gd name="connsiteX24" fmla="*/ 733854 w 736250"/>
                <a:gd name="connsiteY24" fmla="*/ 168236 h 528002"/>
                <a:gd name="connsiteX25" fmla="*/ 729508 w 736250"/>
                <a:gd name="connsiteY25" fmla="*/ 155252 h 528002"/>
                <a:gd name="connsiteX26" fmla="*/ 727947 w 736250"/>
                <a:gd name="connsiteY26" fmla="*/ 151853 h 528002"/>
                <a:gd name="connsiteX27" fmla="*/ 727390 w 736250"/>
                <a:gd name="connsiteY27" fmla="*/ 150794 h 528002"/>
                <a:gd name="connsiteX28" fmla="*/ 727056 w 736250"/>
                <a:gd name="connsiteY28" fmla="*/ 150125 h 528002"/>
                <a:gd name="connsiteX29" fmla="*/ 726721 w 736250"/>
                <a:gd name="connsiteY29" fmla="*/ 149624 h 528002"/>
                <a:gd name="connsiteX30" fmla="*/ 688995 w 736250"/>
                <a:gd name="connsiteY30" fmla="*/ 226860 h 528002"/>
                <a:gd name="connsiteX31" fmla="*/ 663640 w 736250"/>
                <a:gd name="connsiteY31" fmla="*/ 260964 h 528002"/>
                <a:gd name="connsiteX32" fmla="*/ 661634 w 736250"/>
                <a:gd name="connsiteY32" fmla="*/ 263360 h 528002"/>
                <a:gd name="connsiteX33" fmla="*/ 661634 w 736250"/>
                <a:gd name="connsiteY33" fmla="*/ 263360 h 528002"/>
                <a:gd name="connsiteX34" fmla="*/ 661578 w 736250"/>
                <a:gd name="connsiteY34" fmla="*/ 263416 h 528002"/>
                <a:gd name="connsiteX35" fmla="*/ 582113 w 736250"/>
                <a:gd name="connsiteY35" fmla="*/ 345166 h 528002"/>
                <a:gd name="connsiteX36" fmla="*/ 660965 w 736250"/>
                <a:gd name="connsiteY36" fmla="*/ 281639 h 528002"/>
                <a:gd name="connsiteX37" fmla="*/ 661021 w 736250"/>
                <a:gd name="connsiteY37" fmla="*/ 281639 h 528002"/>
                <a:gd name="connsiteX38" fmla="*/ 680915 w 736250"/>
                <a:gd name="connsiteY38" fmla="*/ 260964 h 528002"/>
                <a:gd name="connsiteX39" fmla="*/ 736251 w 736250"/>
                <a:gd name="connsiteY39" fmla="*/ 182056 h 528002"/>
                <a:gd name="connsiteX40" fmla="*/ 736251 w 736250"/>
                <a:gd name="connsiteY40" fmla="*/ 182056 h 528002"/>
                <a:gd name="connsiteX41" fmla="*/ 736028 w 736250"/>
                <a:gd name="connsiteY41" fmla="*/ 180106 h 528002"/>
                <a:gd name="connsiteX42" fmla="*/ 39955 w 736250"/>
                <a:gd name="connsiteY42" fmla="*/ 472054 h 528002"/>
                <a:gd name="connsiteX43" fmla="*/ 0 w 736250"/>
                <a:gd name="connsiteY43" fmla="*/ 528003 h 528002"/>
                <a:gd name="connsiteX44" fmla="*/ 60295 w 736250"/>
                <a:gd name="connsiteY44" fmla="*/ 489162 h 528002"/>
                <a:gd name="connsiteX45" fmla="*/ 39955 w 736250"/>
                <a:gd name="connsiteY45" fmla="*/ 472054 h 52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36250" h="528002">
                  <a:moveTo>
                    <a:pt x="624966" y="20173"/>
                  </a:moveTo>
                  <a:lnTo>
                    <a:pt x="624966" y="20173"/>
                  </a:lnTo>
                  <a:cubicBezTo>
                    <a:pt x="618780" y="12315"/>
                    <a:pt x="612038" y="5573"/>
                    <a:pt x="605685" y="0"/>
                  </a:cubicBezTo>
                  <a:lnTo>
                    <a:pt x="605629" y="0"/>
                  </a:lnTo>
                  <a:cubicBezTo>
                    <a:pt x="604514" y="446"/>
                    <a:pt x="603456" y="947"/>
                    <a:pt x="602397" y="1504"/>
                  </a:cubicBezTo>
                  <a:cubicBezTo>
                    <a:pt x="601672" y="1839"/>
                    <a:pt x="600948" y="2229"/>
                    <a:pt x="600224" y="2619"/>
                  </a:cubicBezTo>
                  <a:cubicBezTo>
                    <a:pt x="599109" y="3176"/>
                    <a:pt x="598050" y="3789"/>
                    <a:pt x="596936" y="4402"/>
                  </a:cubicBezTo>
                  <a:cubicBezTo>
                    <a:pt x="593091" y="6687"/>
                    <a:pt x="589301" y="9362"/>
                    <a:pt x="585679" y="12483"/>
                  </a:cubicBezTo>
                  <a:cubicBezTo>
                    <a:pt x="584676" y="13318"/>
                    <a:pt x="583729" y="14154"/>
                    <a:pt x="582782" y="15046"/>
                  </a:cubicBezTo>
                  <a:cubicBezTo>
                    <a:pt x="582670" y="15213"/>
                    <a:pt x="582503" y="15325"/>
                    <a:pt x="582336" y="15492"/>
                  </a:cubicBezTo>
                  <a:cubicBezTo>
                    <a:pt x="581500" y="16272"/>
                    <a:pt x="580720" y="17052"/>
                    <a:pt x="579884" y="17944"/>
                  </a:cubicBezTo>
                  <a:cubicBezTo>
                    <a:pt x="578379" y="19448"/>
                    <a:pt x="576930" y="21008"/>
                    <a:pt x="575537" y="22680"/>
                  </a:cubicBezTo>
                  <a:cubicBezTo>
                    <a:pt x="575537" y="22680"/>
                    <a:pt x="624743" y="54834"/>
                    <a:pt x="620619" y="101923"/>
                  </a:cubicBezTo>
                  <a:cubicBezTo>
                    <a:pt x="619170" y="118807"/>
                    <a:pt x="601784" y="149958"/>
                    <a:pt x="580218" y="182837"/>
                  </a:cubicBezTo>
                  <a:cubicBezTo>
                    <a:pt x="562441" y="209975"/>
                    <a:pt x="541767" y="238339"/>
                    <a:pt x="524660" y="260964"/>
                  </a:cubicBezTo>
                  <a:cubicBezTo>
                    <a:pt x="505545" y="286375"/>
                    <a:pt x="490834" y="304653"/>
                    <a:pt x="489719" y="306047"/>
                  </a:cubicBezTo>
                  <a:cubicBezTo>
                    <a:pt x="491057" y="304709"/>
                    <a:pt x="510004" y="286877"/>
                    <a:pt x="534356" y="260964"/>
                  </a:cubicBezTo>
                  <a:cubicBezTo>
                    <a:pt x="553804" y="240234"/>
                    <a:pt x="576707" y="214377"/>
                    <a:pt x="596824" y="187685"/>
                  </a:cubicBezTo>
                  <a:cubicBezTo>
                    <a:pt x="616774" y="161270"/>
                    <a:pt x="634049" y="134021"/>
                    <a:pt x="642464" y="110281"/>
                  </a:cubicBezTo>
                  <a:cubicBezTo>
                    <a:pt x="655671" y="73001"/>
                    <a:pt x="642575" y="42240"/>
                    <a:pt x="624966" y="20173"/>
                  </a:cubicBezTo>
                  <a:close/>
                  <a:moveTo>
                    <a:pt x="736028" y="180106"/>
                  </a:moveTo>
                  <a:cubicBezTo>
                    <a:pt x="735972" y="179493"/>
                    <a:pt x="735916" y="178824"/>
                    <a:pt x="735805" y="178267"/>
                  </a:cubicBezTo>
                  <a:lnTo>
                    <a:pt x="735805" y="178267"/>
                  </a:lnTo>
                  <a:cubicBezTo>
                    <a:pt x="735415" y="175759"/>
                    <a:pt x="735025" y="173474"/>
                    <a:pt x="734579" y="171357"/>
                  </a:cubicBezTo>
                  <a:cubicBezTo>
                    <a:pt x="734356" y="170243"/>
                    <a:pt x="734133" y="169240"/>
                    <a:pt x="733854" y="168236"/>
                  </a:cubicBezTo>
                  <a:cubicBezTo>
                    <a:pt x="732461" y="162719"/>
                    <a:pt x="730845" y="158373"/>
                    <a:pt x="729508" y="155252"/>
                  </a:cubicBezTo>
                  <a:cubicBezTo>
                    <a:pt x="728895" y="153859"/>
                    <a:pt x="728393" y="152745"/>
                    <a:pt x="727947" y="151853"/>
                  </a:cubicBezTo>
                  <a:cubicBezTo>
                    <a:pt x="727725" y="151463"/>
                    <a:pt x="727557" y="151073"/>
                    <a:pt x="727390" y="150794"/>
                  </a:cubicBezTo>
                  <a:cubicBezTo>
                    <a:pt x="727223" y="150515"/>
                    <a:pt x="727111" y="150293"/>
                    <a:pt x="727056" y="150125"/>
                  </a:cubicBezTo>
                  <a:cubicBezTo>
                    <a:pt x="726833" y="149791"/>
                    <a:pt x="726721" y="149624"/>
                    <a:pt x="726721" y="149624"/>
                  </a:cubicBezTo>
                  <a:cubicBezTo>
                    <a:pt x="726721" y="149624"/>
                    <a:pt x="721762" y="175146"/>
                    <a:pt x="688995" y="226860"/>
                  </a:cubicBezTo>
                  <a:cubicBezTo>
                    <a:pt x="682085" y="237838"/>
                    <a:pt x="673280" y="249429"/>
                    <a:pt x="663640" y="260964"/>
                  </a:cubicBezTo>
                  <a:cubicBezTo>
                    <a:pt x="662971" y="261744"/>
                    <a:pt x="662302" y="262580"/>
                    <a:pt x="661634" y="263360"/>
                  </a:cubicBezTo>
                  <a:lnTo>
                    <a:pt x="661634" y="263360"/>
                  </a:lnTo>
                  <a:cubicBezTo>
                    <a:pt x="661634" y="263360"/>
                    <a:pt x="661578" y="263416"/>
                    <a:pt x="661578" y="263416"/>
                  </a:cubicBezTo>
                  <a:cubicBezTo>
                    <a:pt x="627808" y="303595"/>
                    <a:pt x="585735" y="341878"/>
                    <a:pt x="582113" y="345166"/>
                  </a:cubicBezTo>
                  <a:cubicBezTo>
                    <a:pt x="585902" y="342770"/>
                    <a:pt x="622180" y="319588"/>
                    <a:pt x="660965" y="281639"/>
                  </a:cubicBezTo>
                  <a:lnTo>
                    <a:pt x="661021" y="281639"/>
                  </a:lnTo>
                  <a:cubicBezTo>
                    <a:pt x="667596" y="275119"/>
                    <a:pt x="674283" y="268264"/>
                    <a:pt x="680915" y="260964"/>
                  </a:cubicBezTo>
                  <a:cubicBezTo>
                    <a:pt x="701533" y="238228"/>
                    <a:pt x="721428" y="211591"/>
                    <a:pt x="736251" y="182056"/>
                  </a:cubicBezTo>
                  <a:lnTo>
                    <a:pt x="736251" y="182056"/>
                  </a:lnTo>
                  <a:cubicBezTo>
                    <a:pt x="736195" y="181388"/>
                    <a:pt x="736139" y="180719"/>
                    <a:pt x="736028" y="180106"/>
                  </a:cubicBezTo>
                  <a:close/>
                  <a:moveTo>
                    <a:pt x="39955" y="472054"/>
                  </a:moveTo>
                  <a:lnTo>
                    <a:pt x="0" y="528003"/>
                  </a:lnTo>
                  <a:lnTo>
                    <a:pt x="60295" y="489162"/>
                  </a:lnTo>
                  <a:cubicBezTo>
                    <a:pt x="60295" y="489162"/>
                    <a:pt x="52494" y="483032"/>
                    <a:pt x="39955" y="47205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653AD59-CF44-CB6B-0EB7-5BA512952CA6}"/>
                </a:ext>
              </a:extLst>
            </p:cNvPr>
            <p:cNvSpPr/>
            <p:nvPr/>
          </p:nvSpPr>
          <p:spPr>
            <a:xfrm>
              <a:off x="9940460" y="4735172"/>
              <a:ext cx="125839" cy="122708"/>
            </a:xfrm>
            <a:custGeom>
              <a:avLst/>
              <a:gdLst>
                <a:gd name="connsiteX0" fmla="*/ 156579 w 156634"/>
                <a:gd name="connsiteY0" fmla="*/ 94790 h 152737"/>
                <a:gd name="connsiteX1" fmla="*/ 5451 w 156634"/>
                <a:gd name="connsiteY1" fmla="*/ 144832 h 152737"/>
                <a:gd name="connsiteX2" fmla="*/ 75777 w 156634"/>
                <a:gd name="connsiteY2" fmla="*/ 0 h 152737"/>
                <a:gd name="connsiteX3" fmla="*/ 137800 w 156634"/>
                <a:gd name="connsiteY3" fmla="*/ 66983 h 152737"/>
                <a:gd name="connsiteX4" fmla="*/ 156635 w 156634"/>
                <a:gd name="connsiteY4" fmla="*/ 94846 h 15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634" h="152737">
                  <a:moveTo>
                    <a:pt x="156579" y="94790"/>
                  </a:moveTo>
                  <a:cubicBezTo>
                    <a:pt x="84916" y="143884"/>
                    <a:pt x="23840" y="165729"/>
                    <a:pt x="5451" y="144832"/>
                  </a:cubicBezTo>
                  <a:cubicBezTo>
                    <a:pt x="-13106" y="123767"/>
                    <a:pt x="17042" y="65311"/>
                    <a:pt x="75777" y="0"/>
                  </a:cubicBezTo>
                  <a:cubicBezTo>
                    <a:pt x="95225" y="18167"/>
                    <a:pt x="121416" y="45863"/>
                    <a:pt x="137800" y="66983"/>
                  </a:cubicBezTo>
                  <a:cubicBezTo>
                    <a:pt x="144487" y="75453"/>
                    <a:pt x="150784" y="84759"/>
                    <a:pt x="156635" y="94846"/>
                  </a:cubicBezTo>
                  <a:close/>
                </a:path>
              </a:pathLst>
            </a:custGeom>
            <a:solidFill>
              <a:srgbClr val="1F274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D6E005D-9575-065C-BE6A-E99D3DC2C30C}"/>
                </a:ext>
              </a:extLst>
            </p:cNvPr>
            <p:cNvSpPr/>
            <p:nvPr/>
          </p:nvSpPr>
          <p:spPr>
            <a:xfrm>
              <a:off x="10134394" y="4586489"/>
              <a:ext cx="109352" cy="106286"/>
            </a:xfrm>
            <a:custGeom>
              <a:avLst/>
              <a:gdLst>
                <a:gd name="connsiteX0" fmla="*/ 77960 w 136112"/>
                <a:gd name="connsiteY0" fmla="*/ 132296 h 132296"/>
                <a:gd name="connsiteX1" fmla="*/ 76957 w 136112"/>
                <a:gd name="connsiteY1" fmla="*/ 131293 h 132296"/>
                <a:gd name="connsiteX2" fmla="*/ 0 w 136112"/>
                <a:gd name="connsiteY2" fmla="*/ 44472 h 132296"/>
                <a:gd name="connsiteX3" fmla="*/ 130677 w 136112"/>
                <a:gd name="connsiteY3" fmla="*/ 7916 h 132296"/>
                <a:gd name="connsiteX4" fmla="*/ 78016 w 136112"/>
                <a:gd name="connsiteY4" fmla="*/ 132296 h 13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112" h="132296">
                  <a:moveTo>
                    <a:pt x="77960" y="132296"/>
                  </a:moveTo>
                  <a:lnTo>
                    <a:pt x="76957" y="131293"/>
                  </a:lnTo>
                  <a:cubicBezTo>
                    <a:pt x="53608" y="108613"/>
                    <a:pt x="25522" y="78688"/>
                    <a:pt x="0" y="44472"/>
                  </a:cubicBezTo>
                  <a:cubicBezTo>
                    <a:pt x="62636" y="5018"/>
                    <a:pt x="114127" y="-10975"/>
                    <a:pt x="130677" y="7916"/>
                  </a:cubicBezTo>
                  <a:cubicBezTo>
                    <a:pt x="147228" y="26751"/>
                    <a:pt x="124937" y="75456"/>
                    <a:pt x="78016" y="132296"/>
                  </a:cubicBezTo>
                  <a:close/>
                </a:path>
              </a:pathLst>
            </a:custGeom>
            <a:solidFill>
              <a:srgbClr val="1F274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7E43258-DD4B-956B-9D97-6567914BB43D}"/>
                </a:ext>
              </a:extLst>
            </p:cNvPr>
            <p:cNvSpPr/>
            <p:nvPr/>
          </p:nvSpPr>
          <p:spPr>
            <a:xfrm>
              <a:off x="9164229" y="5250699"/>
              <a:ext cx="193720" cy="248965"/>
            </a:xfrm>
            <a:custGeom>
              <a:avLst/>
              <a:gdLst>
                <a:gd name="connsiteX0" fmla="*/ 74728 w 241126"/>
                <a:gd name="connsiteY0" fmla="*/ 194929 h 309891"/>
                <a:gd name="connsiteX1" fmla="*/ 0 w 241126"/>
                <a:gd name="connsiteY1" fmla="*/ 24408 h 309891"/>
                <a:gd name="connsiteX2" fmla="*/ 50711 w 241126"/>
                <a:gd name="connsiteY2" fmla="*/ 204793 h 309891"/>
                <a:gd name="connsiteX3" fmla="*/ 30928 w 241126"/>
                <a:gd name="connsiteY3" fmla="*/ 299917 h 309891"/>
                <a:gd name="connsiteX4" fmla="*/ 73391 w 241126"/>
                <a:gd name="connsiteY4" fmla="*/ 309892 h 309891"/>
                <a:gd name="connsiteX5" fmla="*/ 74728 w 241126"/>
                <a:gd name="connsiteY5" fmla="*/ 194929 h 309891"/>
                <a:gd name="connsiteX6" fmla="*/ 238618 w 241126"/>
                <a:gd name="connsiteY6" fmla="*/ 165227 h 309891"/>
                <a:gd name="connsiteX7" fmla="*/ 129897 w 241126"/>
                <a:gd name="connsiteY7" fmla="*/ 0 h 309891"/>
                <a:gd name="connsiteX8" fmla="*/ 207913 w 241126"/>
                <a:gd name="connsiteY8" fmla="*/ 158206 h 309891"/>
                <a:gd name="connsiteX9" fmla="*/ 194818 w 241126"/>
                <a:gd name="connsiteY9" fmla="*/ 273614 h 309891"/>
                <a:gd name="connsiteX10" fmla="*/ 229535 w 241126"/>
                <a:gd name="connsiteY10" fmla="*/ 266704 h 309891"/>
                <a:gd name="connsiteX11" fmla="*/ 238618 w 241126"/>
                <a:gd name="connsiteY11" fmla="*/ 165227 h 309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126" h="309891">
                  <a:moveTo>
                    <a:pt x="74728" y="194929"/>
                  </a:moveTo>
                  <a:cubicBezTo>
                    <a:pt x="58122" y="135302"/>
                    <a:pt x="4124" y="32098"/>
                    <a:pt x="0" y="24408"/>
                  </a:cubicBezTo>
                  <a:cubicBezTo>
                    <a:pt x="2731" y="32098"/>
                    <a:pt x="42519" y="143494"/>
                    <a:pt x="50711" y="204793"/>
                  </a:cubicBezTo>
                  <a:cubicBezTo>
                    <a:pt x="59181" y="268376"/>
                    <a:pt x="30928" y="299917"/>
                    <a:pt x="30928" y="299917"/>
                  </a:cubicBezTo>
                  <a:cubicBezTo>
                    <a:pt x="30928" y="299917"/>
                    <a:pt x="48482" y="306660"/>
                    <a:pt x="73391" y="309892"/>
                  </a:cubicBezTo>
                  <a:cubicBezTo>
                    <a:pt x="82642" y="285651"/>
                    <a:pt x="89273" y="247200"/>
                    <a:pt x="74728" y="194929"/>
                  </a:cubicBezTo>
                  <a:close/>
                  <a:moveTo>
                    <a:pt x="238618" y="165227"/>
                  </a:moveTo>
                  <a:cubicBezTo>
                    <a:pt x="225913" y="79187"/>
                    <a:pt x="132795" y="2396"/>
                    <a:pt x="129897" y="0"/>
                  </a:cubicBezTo>
                  <a:cubicBezTo>
                    <a:pt x="131792" y="2508"/>
                    <a:pt x="194038" y="81694"/>
                    <a:pt x="207913" y="158206"/>
                  </a:cubicBezTo>
                  <a:cubicBezTo>
                    <a:pt x="222068" y="235888"/>
                    <a:pt x="194818" y="273614"/>
                    <a:pt x="194818" y="273614"/>
                  </a:cubicBezTo>
                  <a:cubicBezTo>
                    <a:pt x="194818" y="273614"/>
                    <a:pt x="210310" y="275230"/>
                    <a:pt x="229535" y="266704"/>
                  </a:cubicBezTo>
                  <a:cubicBezTo>
                    <a:pt x="238117" y="243021"/>
                    <a:pt x="245027" y="208582"/>
                    <a:pt x="238618" y="16522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D7E1004-94CF-D299-1294-803AD24B8D54}"/>
                </a:ext>
              </a:extLst>
            </p:cNvPr>
            <p:cNvSpPr/>
            <p:nvPr/>
          </p:nvSpPr>
          <p:spPr>
            <a:xfrm>
              <a:off x="8755794" y="3634947"/>
              <a:ext cx="197346" cy="125672"/>
            </a:xfrm>
            <a:custGeom>
              <a:avLst/>
              <a:gdLst>
                <a:gd name="connsiteX0" fmla="*/ 245640 w 245639"/>
                <a:gd name="connsiteY0" fmla="*/ 138538 h 156426"/>
                <a:gd name="connsiteX1" fmla="*/ 217052 w 245639"/>
                <a:gd name="connsiteY1" fmla="*/ 156426 h 156426"/>
                <a:gd name="connsiteX2" fmla="*/ 142101 w 245639"/>
                <a:gd name="connsiteY2" fmla="*/ 63141 h 156426"/>
                <a:gd name="connsiteX3" fmla="*/ 0 w 245639"/>
                <a:gd name="connsiteY3" fmla="*/ 3 h 156426"/>
                <a:gd name="connsiteX4" fmla="*/ 172750 w 245639"/>
                <a:gd name="connsiteY4" fmla="*/ 28758 h 156426"/>
                <a:gd name="connsiteX5" fmla="*/ 245640 w 245639"/>
                <a:gd name="connsiteY5" fmla="*/ 138538 h 15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639" h="156426">
                  <a:moveTo>
                    <a:pt x="245640" y="138538"/>
                  </a:moveTo>
                  <a:lnTo>
                    <a:pt x="217052" y="156426"/>
                  </a:lnTo>
                  <a:cubicBezTo>
                    <a:pt x="217052" y="156426"/>
                    <a:pt x="183895" y="94737"/>
                    <a:pt x="142101" y="63141"/>
                  </a:cubicBezTo>
                  <a:cubicBezTo>
                    <a:pt x="100307" y="31544"/>
                    <a:pt x="0" y="3"/>
                    <a:pt x="0" y="3"/>
                  </a:cubicBezTo>
                  <a:cubicBezTo>
                    <a:pt x="0" y="3"/>
                    <a:pt x="119811" y="-944"/>
                    <a:pt x="172750" y="28758"/>
                  </a:cubicBezTo>
                  <a:cubicBezTo>
                    <a:pt x="211480" y="50547"/>
                    <a:pt x="235553" y="108836"/>
                    <a:pt x="245640" y="138538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972627D-6DC3-B73C-02AB-58492B250FFF}"/>
                </a:ext>
              </a:extLst>
            </p:cNvPr>
            <p:cNvSpPr/>
            <p:nvPr/>
          </p:nvSpPr>
          <p:spPr>
            <a:xfrm>
              <a:off x="8658643" y="3738366"/>
              <a:ext cx="239205" cy="53635"/>
            </a:xfrm>
            <a:custGeom>
              <a:avLst/>
              <a:gdLst>
                <a:gd name="connsiteX0" fmla="*/ 0 w 297743"/>
                <a:gd name="connsiteY0" fmla="*/ 66762 h 66761"/>
                <a:gd name="connsiteX1" fmla="*/ 127334 w 297743"/>
                <a:gd name="connsiteY1" fmla="*/ 42187 h 66761"/>
                <a:gd name="connsiteX2" fmla="*/ 297743 w 297743"/>
                <a:gd name="connsiteY2" fmla="*/ 34942 h 66761"/>
                <a:gd name="connsiteX3" fmla="*/ 122486 w 297743"/>
                <a:gd name="connsiteY3" fmla="*/ 2844 h 66761"/>
                <a:gd name="connsiteX4" fmla="*/ 0 w 297743"/>
                <a:gd name="connsiteY4" fmla="*/ 66762 h 6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743" h="66761">
                  <a:moveTo>
                    <a:pt x="0" y="66762"/>
                  </a:moveTo>
                  <a:cubicBezTo>
                    <a:pt x="0" y="66762"/>
                    <a:pt x="63360" y="55895"/>
                    <a:pt x="127334" y="42187"/>
                  </a:cubicBezTo>
                  <a:cubicBezTo>
                    <a:pt x="180106" y="30874"/>
                    <a:pt x="297743" y="34942"/>
                    <a:pt x="297743" y="34942"/>
                  </a:cubicBezTo>
                  <a:cubicBezTo>
                    <a:pt x="297743" y="34942"/>
                    <a:pt x="189022" y="-11812"/>
                    <a:pt x="122486" y="2844"/>
                  </a:cubicBezTo>
                  <a:cubicBezTo>
                    <a:pt x="55893" y="17500"/>
                    <a:pt x="0" y="66762"/>
                    <a:pt x="0" y="66762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492943C-4741-C0D4-0ECB-329772F32DC5}"/>
                </a:ext>
              </a:extLst>
            </p:cNvPr>
            <p:cNvSpPr/>
            <p:nvPr/>
          </p:nvSpPr>
          <p:spPr>
            <a:xfrm>
              <a:off x="8523924" y="3659304"/>
              <a:ext cx="329736" cy="593113"/>
            </a:xfrm>
            <a:custGeom>
              <a:avLst/>
              <a:gdLst>
                <a:gd name="connsiteX0" fmla="*/ 5690 w 410427"/>
                <a:gd name="connsiteY0" fmla="*/ 0 h 738257"/>
                <a:gd name="connsiteX1" fmla="*/ 57459 w 410427"/>
                <a:gd name="connsiteY1" fmla="*/ 290555 h 738257"/>
                <a:gd name="connsiteX2" fmla="*/ 64035 w 410427"/>
                <a:gd name="connsiteY2" fmla="*/ 308666 h 738257"/>
                <a:gd name="connsiteX3" fmla="*/ 151525 w 410427"/>
                <a:gd name="connsiteY3" fmla="*/ 478574 h 738257"/>
                <a:gd name="connsiteX4" fmla="*/ 354868 w 410427"/>
                <a:gd name="connsiteY4" fmla="*/ 734913 h 738257"/>
                <a:gd name="connsiteX5" fmla="*/ 355036 w 410427"/>
                <a:gd name="connsiteY5" fmla="*/ 735025 h 738257"/>
                <a:gd name="connsiteX6" fmla="*/ 357209 w 410427"/>
                <a:gd name="connsiteY6" fmla="*/ 736474 h 738257"/>
                <a:gd name="connsiteX7" fmla="*/ 357376 w 410427"/>
                <a:gd name="connsiteY7" fmla="*/ 736585 h 738257"/>
                <a:gd name="connsiteX8" fmla="*/ 357543 w 410427"/>
                <a:gd name="connsiteY8" fmla="*/ 736641 h 738257"/>
                <a:gd name="connsiteX9" fmla="*/ 357878 w 410427"/>
                <a:gd name="connsiteY9" fmla="*/ 736808 h 738257"/>
                <a:gd name="connsiteX10" fmla="*/ 367463 w 410427"/>
                <a:gd name="connsiteY10" fmla="*/ 738257 h 738257"/>
                <a:gd name="connsiteX11" fmla="*/ 368466 w 410427"/>
                <a:gd name="connsiteY11" fmla="*/ 738201 h 738257"/>
                <a:gd name="connsiteX12" fmla="*/ 371753 w 410427"/>
                <a:gd name="connsiteY12" fmla="*/ 718753 h 738257"/>
                <a:gd name="connsiteX13" fmla="*/ 410427 w 410427"/>
                <a:gd name="connsiteY13" fmla="*/ 618725 h 738257"/>
                <a:gd name="connsiteX14" fmla="*/ 101929 w 410427"/>
                <a:gd name="connsiteY14" fmla="*/ 237783 h 738257"/>
                <a:gd name="connsiteX15" fmla="*/ 5690 w 410427"/>
                <a:gd name="connsiteY15" fmla="*/ 0 h 738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0427" h="738257">
                  <a:moveTo>
                    <a:pt x="5690" y="0"/>
                  </a:moveTo>
                  <a:cubicBezTo>
                    <a:pt x="-18551" y="45473"/>
                    <a:pt x="41522" y="240792"/>
                    <a:pt x="57459" y="290555"/>
                  </a:cubicBezTo>
                  <a:lnTo>
                    <a:pt x="64035" y="308666"/>
                  </a:lnTo>
                  <a:cubicBezTo>
                    <a:pt x="73564" y="331179"/>
                    <a:pt x="102932" y="397660"/>
                    <a:pt x="151525" y="478574"/>
                  </a:cubicBezTo>
                  <a:cubicBezTo>
                    <a:pt x="200229" y="559377"/>
                    <a:pt x="268159" y="654668"/>
                    <a:pt x="354868" y="734913"/>
                  </a:cubicBezTo>
                  <a:cubicBezTo>
                    <a:pt x="354924" y="734969"/>
                    <a:pt x="354980" y="734969"/>
                    <a:pt x="355036" y="735025"/>
                  </a:cubicBezTo>
                  <a:cubicBezTo>
                    <a:pt x="355704" y="735582"/>
                    <a:pt x="356373" y="736139"/>
                    <a:pt x="357209" y="736474"/>
                  </a:cubicBezTo>
                  <a:cubicBezTo>
                    <a:pt x="357265" y="736530"/>
                    <a:pt x="357320" y="736585"/>
                    <a:pt x="357376" y="736585"/>
                  </a:cubicBezTo>
                  <a:cubicBezTo>
                    <a:pt x="357432" y="736641"/>
                    <a:pt x="357488" y="736641"/>
                    <a:pt x="357543" y="736641"/>
                  </a:cubicBezTo>
                  <a:cubicBezTo>
                    <a:pt x="357655" y="736697"/>
                    <a:pt x="357766" y="736752"/>
                    <a:pt x="357878" y="736808"/>
                  </a:cubicBezTo>
                  <a:cubicBezTo>
                    <a:pt x="359438" y="737421"/>
                    <a:pt x="362392" y="738257"/>
                    <a:pt x="367463" y="738257"/>
                  </a:cubicBezTo>
                  <a:cubicBezTo>
                    <a:pt x="367797" y="738257"/>
                    <a:pt x="368076" y="738257"/>
                    <a:pt x="368466" y="738201"/>
                  </a:cubicBezTo>
                  <a:lnTo>
                    <a:pt x="371753" y="718753"/>
                  </a:lnTo>
                  <a:cubicBezTo>
                    <a:pt x="373871" y="702425"/>
                    <a:pt x="381673" y="665200"/>
                    <a:pt x="410427" y="618725"/>
                  </a:cubicBezTo>
                  <a:cubicBezTo>
                    <a:pt x="410427" y="618725"/>
                    <a:pt x="165066" y="369964"/>
                    <a:pt x="101929" y="237783"/>
                  </a:cubicBezTo>
                  <a:cubicBezTo>
                    <a:pt x="38735" y="105656"/>
                    <a:pt x="5690" y="0"/>
                    <a:pt x="5690" y="0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CAD03B2-15E6-9920-0B31-8D427FF9F293}"/>
                </a:ext>
              </a:extLst>
            </p:cNvPr>
            <p:cNvSpPr/>
            <p:nvPr/>
          </p:nvSpPr>
          <p:spPr>
            <a:xfrm>
              <a:off x="8853661" y="3989976"/>
              <a:ext cx="224969" cy="446445"/>
            </a:xfrm>
            <a:custGeom>
              <a:avLst/>
              <a:gdLst>
                <a:gd name="connsiteX0" fmla="*/ 167011 w 280022"/>
                <a:gd name="connsiteY0" fmla="*/ 279967 h 555698"/>
                <a:gd name="connsiteX1" fmla="*/ 140987 w 280022"/>
                <a:gd name="connsiteY1" fmla="*/ 125550 h 555698"/>
                <a:gd name="connsiteX2" fmla="*/ 280023 w 280022"/>
                <a:gd name="connsiteY2" fmla="*/ 27083 h 555698"/>
                <a:gd name="connsiteX3" fmla="*/ 250321 w 280022"/>
                <a:gd name="connsiteY3" fmla="*/ 0 h 555698"/>
                <a:gd name="connsiteX4" fmla="*/ 231318 w 280022"/>
                <a:gd name="connsiteY4" fmla="*/ 8693 h 555698"/>
                <a:gd name="connsiteX5" fmla="*/ 230817 w 280022"/>
                <a:gd name="connsiteY5" fmla="*/ 8972 h 555698"/>
                <a:gd name="connsiteX6" fmla="*/ 106938 w 280022"/>
                <a:gd name="connsiteY6" fmla="*/ 91780 h 555698"/>
                <a:gd name="connsiteX7" fmla="*/ 10699 w 280022"/>
                <a:gd name="connsiteY7" fmla="*/ 190917 h 555698"/>
                <a:gd name="connsiteX8" fmla="*/ 0 w 280022"/>
                <a:gd name="connsiteY8" fmla="*/ 207133 h 555698"/>
                <a:gd name="connsiteX9" fmla="*/ 59237 w 280022"/>
                <a:gd name="connsiteY9" fmla="*/ 260853 h 555698"/>
                <a:gd name="connsiteX10" fmla="*/ 73948 w 280022"/>
                <a:gd name="connsiteY10" fmla="*/ 274171 h 555698"/>
                <a:gd name="connsiteX11" fmla="*/ 100028 w 280022"/>
                <a:gd name="connsiteY11" fmla="*/ 297799 h 555698"/>
                <a:gd name="connsiteX12" fmla="*/ 110170 w 280022"/>
                <a:gd name="connsiteY12" fmla="*/ 305378 h 555698"/>
                <a:gd name="connsiteX13" fmla="*/ 111842 w 280022"/>
                <a:gd name="connsiteY13" fmla="*/ 315018 h 555698"/>
                <a:gd name="connsiteX14" fmla="*/ 115185 w 280022"/>
                <a:gd name="connsiteY14" fmla="*/ 345389 h 555698"/>
                <a:gd name="connsiteX15" fmla="*/ 118473 w 280022"/>
                <a:gd name="connsiteY15" fmla="*/ 364336 h 555698"/>
                <a:gd name="connsiteX16" fmla="*/ 145333 w 280022"/>
                <a:gd name="connsiteY16" fmla="*/ 445417 h 555698"/>
                <a:gd name="connsiteX17" fmla="*/ 145389 w 280022"/>
                <a:gd name="connsiteY17" fmla="*/ 445417 h 555698"/>
                <a:gd name="connsiteX18" fmla="*/ 156534 w 280022"/>
                <a:gd name="connsiteY18" fmla="*/ 464754 h 555698"/>
                <a:gd name="connsiteX19" fmla="*/ 162887 w 280022"/>
                <a:gd name="connsiteY19" fmla="*/ 473559 h 555698"/>
                <a:gd name="connsiteX20" fmla="*/ 194260 w 280022"/>
                <a:gd name="connsiteY20" fmla="*/ 548008 h 555698"/>
                <a:gd name="connsiteX21" fmla="*/ 219839 w 280022"/>
                <a:gd name="connsiteY21" fmla="*/ 555699 h 555698"/>
                <a:gd name="connsiteX22" fmla="*/ 206074 w 280022"/>
                <a:gd name="connsiteY22" fmla="*/ 439454 h 555698"/>
                <a:gd name="connsiteX23" fmla="*/ 167011 w 280022"/>
                <a:gd name="connsiteY23" fmla="*/ 279967 h 555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0022" h="555698">
                  <a:moveTo>
                    <a:pt x="167011" y="279967"/>
                  </a:moveTo>
                  <a:cubicBezTo>
                    <a:pt x="167011" y="279967"/>
                    <a:pt x="87155" y="186849"/>
                    <a:pt x="140987" y="125550"/>
                  </a:cubicBezTo>
                  <a:cubicBezTo>
                    <a:pt x="184397" y="76177"/>
                    <a:pt x="254389" y="39509"/>
                    <a:pt x="280023" y="27083"/>
                  </a:cubicBezTo>
                  <a:lnTo>
                    <a:pt x="250321" y="0"/>
                  </a:lnTo>
                  <a:lnTo>
                    <a:pt x="231318" y="8693"/>
                  </a:lnTo>
                  <a:cubicBezTo>
                    <a:pt x="231318" y="8693"/>
                    <a:pt x="231151" y="8749"/>
                    <a:pt x="230817" y="8972"/>
                  </a:cubicBezTo>
                  <a:cubicBezTo>
                    <a:pt x="200725" y="24129"/>
                    <a:pt x="160602" y="50042"/>
                    <a:pt x="106938" y="91780"/>
                  </a:cubicBezTo>
                  <a:cubicBezTo>
                    <a:pt x="62915" y="126052"/>
                    <a:pt x="32210" y="160045"/>
                    <a:pt x="10699" y="190917"/>
                  </a:cubicBezTo>
                  <a:lnTo>
                    <a:pt x="0" y="207133"/>
                  </a:lnTo>
                  <a:lnTo>
                    <a:pt x="59237" y="260853"/>
                  </a:lnTo>
                  <a:lnTo>
                    <a:pt x="73948" y="274171"/>
                  </a:lnTo>
                  <a:lnTo>
                    <a:pt x="100028" y="297799"/>
                  </a:lnTo>
                  <a:lnTo>
                    <a:pt x="110170" y="305378"/>
                  </a:lnTo>
                  <a:lnTo>
                    <a:pt x="111842" y="315018"/>
                  </a:lnTo>
                  <a:cubicBezTo>
                    <a:pt x="112622" y="325718"/>
                    <a:pt x="113737" y="335860"/>
                    <a:pt x="115185" y="345389"/>
                  </a:cubicBezTo>
                  <a:lnTo>
                    <a:pt x="118473" y="364336"/>
                  </a:lnTo>
                  <a:cubicBezTo>
                    <a:pt x="125495" y="400502"/>
                    <a:pt x="136027" y="427195"/>
                    <a:pt x="145333" y="445417"/>
                  </a:cubicBezTo>
                  <a:lnTo>
                    <a:pt x="145389" y="445417"/>
                  </a:lnTo>
                  <a:cubicBezTo>
                    <a:pt x="145389" y="445417"/>
                    <a:pt x="156534" y="464754"/>
                    <a:pt x="156534" y="464754"/>
                  </a:cubicBezTo>
                  <a:cubicBezTo>
                    <a:pt x="159153" y="468655"/>
                    <a:pt x="161326" y="471608"/>
                    <a:pt x="162887" y="473559"/>
                  </a:cubicBezTo>
                  <a:cubicBezTo>
                    <a:pt x="190806" y="516022"/>
                    <a:pt x="194260" y="548008"/>
                    <a:pt x="194260" y="548008"/>
                  </a:cubicBezTo>
                  <a:cubicBezTo>
                    <a:pt x="201059" y="550460"/>
                    <a:pt x="209752" y="553414"/>
                    <a:pt x="219839" y="555699"/>
                  </a:cubicBezTo>
                  <a:cubicBezTo>
                    <a:pt x="242352" y="525551"/>
                    <a:pt x="230984" y="476178"/>
                    <a:pt x="206074" y="439454"/>
                  </a:cubicBezTo>
                  <a:cubicBezTo>
                    <a:pt x="174589" y="393035"/>
                    <a:pt x="167011" y="279967"/>
                    <a:pt x="167011" y="279967"/>
                  </a:cubicBez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7E258B6-B23B-9DA0-52D1-E66B3B384164}"/>
                </a:ext>
              </a:extLst>
            </p:cNvPr>
            <p:cNvSpPr/>
            <p:nvPr/>
          </p:nvSpPr>
          <p:spPr>
            <a:xfrm>
              <a:off x="8769135" y="3109215"/>
              <a:ext cx="1272239" cy="730179"/>
            </a:xfrm>
            <a:custGeom>
              <a:avLst/>
              <a:gdLst>
                <a:gd name="connsiteX0" fmla="*/ 1578826 w 1583576"/>
                <a:gd name="connsiteY0" fmla="*/ 742102 h 908865"/>
                <a:gd name="connsiteX1" fmla="*/ 1577545 w 1583576"/>
                <a:gd name="connsiteY1" fmla="*/ 743830 h 908865"/>
                <a:gd name="connsiteX2" fmla="*/ 1576764 w 1583576"/>
                <a:gd name="connsiteY2" fmla="*/ 744944 h 908865"/>
                <a:gd name="connsiteX3" fmla="*/ 1573588 w 1583576"/>
                <a:gd name="connsiteY3" fmla="*/ 749235 h 908865"/>
                <a:gd name="connsiteX4" fmla="*/ 1573087 w 1583576"/>
                <a:gd name="connsiteY4" fmla="*/ 749848 h 908865"/>
                <a:gd name="connsiteX5" fmla="*/ 1571972 w 1583576"/>
                <a:gd name="connsiteY5" fmla="*/ 751353 h 908865"/>
                <a:gd name="connsiteX6" fmla="*/ 1571470 w 1583576"/>
                <a:gd name="connsiteY6" fmla="*/ 752021 h 908865"/>
                <a:gd name="connsiteX7" fmla="*/ 1567514 w 1583576"/>
                <a:gd name="connsiteY7" fmla="*/ 756925 h 908865"/>
                <a:gd name="connsiteX8" fmla="*/ 1567458 w 1583576"/>
                <a:gd name="connsiteY8" fmla="*/ 756925 h 908865"/>
                <a:gd name="connsiteX9" fmla="*/ 1561663 w 1583576"/>
                <a:gd name="connsiteY9" fmla="*/ 763668 h 908865"/>
                <a:gd name="connsiteX10" fmla="*/ 1558152 w 1583576"/>
                <a:gd name="connsiteY10" fmla="*/ 767513 h 908865"/>
                <a:gd name="connsiteX11" fmla="*/ 1554641 w 1583576"/>
                <a:gd name="connsiteY11" fmla="*/ 771191 h 908865"/>
                <a:gd name="connsiteX12" fmla="*/ 1553025 w 1583576"/>
                <a:gd name="connsiteY12" fmla="*/ 772863 h 908865"/>
                <a:gd name="connsiteX13" fmla="*/ 1552189 w 1583576"/>
                <a:gd name="connsiteY13" fmla="*/ 773699 h 908865"/>
                <a:gd name="connsiteX14" fmla="*/ 1547620 w 1583576"/>
                <a:gd name="connsiteY14" fmla="*/ 778045 h 908865"/>
                <a:gd name="connsiteX15" fmla="*/ 1547341 w 1583576"/>
                <a:gd name="connsiteY15" fmla="*/ 778324 h 908865"/>
                <a:gd name="connsiteX16" fmla="*/ 1547007 w 1583576"/>
                <a:gd name="connsiteY16" fmla="*/ 778658 h 908865"/>
                <a:gd name="connsiteX17" fmla="*/ 1546784 w 1583576"/>
                <a:gd name="connsiteY17" fmla="*/ 778881 h 908865"/>
                <a:gd name="connsiteX18" fmla="*/ 1540153 w 1583576"/>
                <a:gd name="connsiteY18" fmla="*/ 784677 h 908865"/>
                <a:gd name="connsiteX19" fmla="*/ 1528617 w 1583576"/>
                <a:gd name="connsiteY19" fmla="*/ 793649 h 908865"/>
                <a:gd name="connsiteX20" fmla="*/ 1525664 w 1583576"/>
                <a:gd name="connsiteY20" fmla="*/ 795766 h 908865"/>
                <a:gd name="connsiteX21" fmla="*/ 1524549 w 1583576"/>
                <a:gd name="connsiteY21" fmla="*/ 796546 h 908865"/>
                <a:gd name="connsiteX22" fmla="*/ 1522766 w 1583576"/>
                <a:gd name="connsiteY22" fmla="*/ 797772 h 908865"/>
                <a:gd name="connsiteX23" fmla="*/ 1522265 w 1583576"/>
                <a:gd name="connsiteY23" fmla="*/ 798107 h 908865"/>
                <a:gd name="connsiteX24" fmla="*/ 1522042 w 1583576"/>
                <a:gd name="connsiteY24" fmla="*/ 798218 h 908865"/>
                <a:gd name="connsiteX25" fmla="*/ 1516803 w 1583576"/>
                <a:gd name="connsiteY25" fmla="*/ 801562 h 908865"/>
                <a:gd name="connsiteX26" fmla="*/ 1539038 w 1583576"/>
                <a:gd name="connsiteY26" fmla="*/ 698636 h 908865"/>
                <a:gd name="connsiteX27" fmla="*/ 1216441 w 1583576"/>
                <a:gd name="connsiteY27" fmla="*/ 542715 h 908865"/>
                <a:gd name="connsiteX28" fmla="*/ 1101200 w 1583576"/>
                <a:gd name="connsiteY28" fmla="*/ 582057 h 908865"/>
                <a:gd name="connsiteX29" fmla="*/ 1048873 w 1583576"/>
                <a:gd name="connsiteY29" fmla="*/ 575147 h 908865"/>
                <a:gd name="connsiteX30" fmla="*/ 1048817 w 1583576"/>
                <a:gd name="connsiteY30" fmla="*/ 575147 h 908865"/>
                <a:gd name="connsiteX31" fmla="*/ 985958 w 1583576"/>
                <a:gd name="connsiteY31" fmla="*/ 538312 h 908865"/>
                <a:gd name="connsiteX32" fmla="*/ 574980 w 1583576"/>
                <a:gd name="connsiteY32" fmla="*/ 684704 h 908865"/>
                <a:gd name="connsiteX33" fmla="*/ 561996 w 1583576"/>
                <a:gd name="connsiteY33" fmla="*/ 504821 h 908865"/>
                <a:gd name="connsiteX34" fmla="*/ 645585 w 1583576"/>
                <a:gd name="connsiteY34" fmla="*/ 345111 h 908865"/>
                <a:gd name="connsiteX35" fmla="*/ 645194 w 1583576"/>
                <a:gd name="connsiteY35" fmla="*/ 344999 h 908865"/>
                <a:gd name="connsiteX36" fmla="*/ 654501 w 1583576"/>
                <a:gd name="connsiteY36" fmla="*/ 343718 h 908865"/>
                <a:gd name="connsiteX37" fmla="*/ 660965 w 1583576"/>
                <a:gd name="connsiteY37" fmla="*/ 342993 h 908865"/>
                <a:gd name="connsiteX38" fmla="*/ 666538 w 1583576"/>
                <a:gd name="connsiteY38" fmla="*/ 342492 h 908865"/>
                <a:gd name="connsiteX39" fmla="*/ 672166 w 1583576"/>
                <a:gd name="connsiteY39" fmla="*/ 342101 h 908865"/>
                <a:gd name="connsiteX40" fmla="*/ 680803 w 1583576"/>
                <a:gd name="connsiteY40" fmla="*/ 341656 h 908865"/>
                <a:gd name="connsiteX41" fmla="*/ 681639 w 1583576"/>
                <a:gd name="connsiteY41" fmla="*/ 341600 h 908865"/>
                <a:gd name="connsiteX42" fmla="*/ 684370 w 1583576"/>
                <a:gd name="connsiteY42" fmla="*/ 341600 h 908865"/>
                <a:gd name="connsiteX43" fmla="*/ 686042 w 1583576"/>
                <a:gd name="connsiteY43" fmla="*/ 341544 h 908865"/>
                <a:gd name="connsiteX44" fmla="*/ 693676 w 1583576"/>
                <a:gd name="connsiteY44" fmla="*/ 341433 h 908865"/>
                <a:gd name="connsiteX45" fmla="*/ 714350 w 1583576"/>
                <a:gd name="connsiteY45" fmla="*/ 341934 h 908865"/>
                <a:gd name="connsiteX46" fmla="*/ 723712 w 1583576"/>
                <a:gd name="connsiteY46" fmla="*/ 342492 h 908865"/>
                <a:gd name="connsiteX47" fmla="*/ 731793 w 1583576"/>
                <a:gd name="connsiteY47" fmla="*/ 343049 h 908865"/>
                <a:gd name="connsiteX48" fmla="*/ 745000 w 1583576"/>
                <a:gd name="connsiteY48" fmla="*/ 344107 h 908865"/>
                <a:gd name="connsiteX49" fmla="*/ 758430 w 1583576"/>
                <a:gd name="connsiteY49" fmla="*/ 345501 h 908865"/>
                <a:gd name="connsiteX50" fmla="*/ 760046 w 1583576"/>
                <a:gd name="connsiteY50" fmla="*/ 345668 h 908865"/>
                <a:gd name="connsiteX51" fmla="*/ 760380 w 1583576"/>
                <a:gd name="connsiteY51" fmla="*/ 345724 h 908865"/>
                <a:gd name="connsiteX52" fmla="*/ 768405 w 1583576"/>
                <a:gd name="connsiteY52" fmla="*/ 346671 h 908865"/>
                <a:gd name="connsiteX53" fmla="*/ 785289 w 1583576"/>
                <a:gd name="connsiteY53" fmla="*/ 348956 h 908865"/>
                <a:gd name="connsiteX54" fmla="*/ 793537 w 1583576"/>
                <a:gd name="connsiteY54" fmla="*/ 350237 h 908865"/>
                <a:gd name="connsiteX55" fmla="*/ 801673 w 1583576"/>
                <a:gd name="connsiteY55" fmla="*/ 351575 h 908865"/>
                <a:gd name="connsiteX56" fmla="*/ 813375 w 1583576"/>
                <a:gd name="connsiteY56" fmla="*/ 353692 h 908865"/>
                <a:gd name="connsiteX57" fmla="*/ 813933 w 1583576"/>
                <a:gd name="connsiteY57" fmla="*/ 353804 h 908865"/>
                <a:gd name="connsiteX58" fmla="*/ 825301 w 1583576"/>
                <a:gd name="connsiteY58" fmla="*/ 356089 h 908865"/>
                <a:gd name="connsiteX59" fmla="*/ 832657 w 1583576"/>
                <a:gd name="connsiteY59" fmla="*/ 357649 h 908865"/>
                <a:gd name="connsiteX60" fmla="*/ 838954 w 1583576"/>
                <a:gd name="connsiteY60" fmla="*/ 359042 h 908865"/>
                <a:gd name="connsiteX61" fmla="*/ 840068 w 1583576"/>
                <a:gd name="connsiteY61" fmla="*/ 359321 h 908865"/>
                <a:gd name="connsiteX62" fmla="*/ 847312 w 1583576"/>
                <a:gd name="connsiteY62" fmla="*/ 361048 h 908865"/>
                <a:gd name="connsiteX63" fmla="*/ 847312 w 1583576"/>
                <a:gd name="connsiteY63" fmla="*/ 360993 h 908865"/>
                <a:gd name="connsiteX64" fmla="*/ 741712 w 1583576"/>
                <a:gd name="connsiteY64" fmla="*/ 263138 h 908865"/>
                <a:gd name="connsiteX65" fmla="*/ 661912 w 1583576"/>
                <a:gd name="connsiteY65" fmla="*/ 150683 h 908865"/>
                <a:gd name="connsiteX66" fmla="*/ 633994 w 1583576"/>
                <a:gd name="connsiteY66" fmla="*/ 96239 h 908865"/>
                <a:gd name="connsiteX67" fmla="*/ 22848 w 1583576"/>
                <a:gd name="connsiteY67" fmla="*/ 0 h 908865"/>
                <a:gd name="connsiteX68" fmla="*/ 26748 w 1583576"/>
                <a:gd name="connsiteY68" fmla="*/ 4960 h 908865"/>
                <a:gd name="connsiteX69" fmla="*/ 32878 w 1583576"/>
                <a:gd name="connsiteY69" fmla="*/ 12761 h 908865"/>
                <a:gd name="connsiteX70" fmla="*/ 52717 w 1583576"/>
                <a:gd name="connsiteY70" fmla="*/ 37448 h 908865"/>
                <a:gd name="connsiteX71" fmla="*/ 56785 w 1583576"/>
                <a:gd name="connsiteY71" fmla="*/ 42408 h 908865"/>
                <a:gd name="connsiteX72" fmla="*/ 65367 w 1583576"/>
                <a:gd name="connsiteY72" fmla="*/ 52940 h 908865"/>
                <a:gd name="connsiteX73" fmla="*/ 69936 w 1583576"/>
                <a:gd name="connsiteY73" fmla="*/ 58457 h 908865"/>
                <a:gd name="connsiteX74" fmla="*/ 79521 w 1583576"/>
                <a:gd name="connsiteY74" fmla="*/ 69936 h 908865"/>
                <a:gd name="connsiteX75" fmla="*/ 95068 w 1583576"/>
                <a:gd name="connsiteY75" fmla="*/ 88270 h 908865"/>
                <a:gd name="connsiteX76" fmla="*/ 100530 w 1583576"/>
                <a:gd name="connsiteY76" fmla="*/ 94678 h 908865"/>
                <a:gd name="connsiteX77" fmla="*/ 106158 w 1583576"/>
                <a:gd name="connsiteY77" fmla="*/ 101143 h 908865"/>
                <a:gd name="connsiteX78" fmla="*/ 111898 w 1583576"/>
                <a:gd name="connsiteY78" fmla="*/ 107774 h 908865"/>
                <a:gd name="connsiteX79" fmla="*/ 117749 w 1583576"/>
                <a:gd name="connsiteY79" fmla="*/ 114517 h 908865"/>
                <a:gd name="connsiteX80" fmla="*/ 136138 w 1583576"/>
                <a:gd name="connsiteY80" fmla="*/ 135191 h 908865"/>
                <a:gd name="connsiteX81" fmla="*/ 136194 w 1583576"/>
                <a:gd name="connsiteY81" fmla="*/ 135191 h 908865"/>
                <a:gd name="connsiteX82" fmla="*/ 164559 w 1583576"/>
                <a:gd name="connsiteY82" fmla="*/ 166398 h 908865"/>
                <a:gd name="connsiteX83" fmla="*/ 174422 w 1583576"/>
                <a:gd name="connsiteY83" fmla="*/ 176986 h 908865"/>
                <a:gd name="connsiteX84" fmla="*/ 174422 w 1583576"/>
                <a:gd name="connsiteY84" fmla="*/ 176986 h 908865"/>
                <a:gd name="connsiteX85" fmla="*/ 174478 w 1583576"/>
                <a:gd name="connsiteY85" fmla="*/ 177041 h 908865"/>
                <a:gd name="connsiteX86" fmla="*/ 186459 w 1583576"/>
                <a:gd name="connsiteY86" fmla="*/ 189635 h 908865"/>
                <a:gd name="connsiteX87" fmla="*/ 198663 w 1583576"/>
                <a:gd name="connsiteY87" fmla="*/ 202341 h 908865"/>
                <a:gd name="connsiteX88" fmla="*/ 223795 w 1583576"/>
                <a:gd name="connsiteY88" fmla="*/ 227752 h 908865"/>
                <a:gd name="connsiteX89" fmla="*/ 252383 w 1583576"/>
                <a:gd name="connsiteY89" fmla="*/ 255559 h 908865"/>
                <a:gd name="connsiteX90" fmla="*/ 262915 w 1583576"/>
                <a:gd name="connsiteY90" fmla="*/ 265534 h 908865"/>
                <a:gd name="connsiteX91" fmla="*/ 276289 w 1583576"/>
                <a:gd name="connsiteY91" fmla="*/ 277849 h 908865"/>
                <a:gd name="connsiteX92" fmla="*/ 283032 w 1583576"/>
                <a:gd name="connsiteY92" fmla="*/ 283924 h 908865"/>
                <a:gd name="connsiteX93" fmla="*/ 289830 w 1583576"/>
                <a:gd name="connsiteY93" fmla="*/ 289998 h 908865"/>
                <a:gd name="connsiteX94" fmla="*/ 296629 w 1583576"/>
                <a:gd name="connsiteY94" fmla="*/ 296016 h 908865"/>
                <a:gd name="connsiteX95" fmla="*/ 317136 w 1583576"/>
                <a:gd name="connsiteY95" fmla="*/ 313626 h 908865"/>
                <a:gd name="connsiteX96" fmla="*/ 319755 w 1583576"/>
                <a:gd name="connsiteY96" fmla="*/ 315855 h 908865"/>
                <a:gd name="connsiteX97" fmla="*/ 319811 w 1583576"/>
                <a:gd name="connsiteY97" fmla="*/ 315855 h 908865"/>
                <a:gd name="connsiteX98" fmla="*/ 330900 w 1583576"/>
                <a:gd name="connsiteY98" fmla="*/ 324994 h 908865"/>
                <a:gd name="connsiteX99" fmla="*/ 337755 w 1583576"/>
                <a:gd name="connsiteY99" fmla="*/ 330511 h 908865"/>
                <a:gd name="connsiteX100" fmla="*/ 344776 w 1583576"/>
                <a:gd name="connsiteY100" fmla="*/ 336083 h 908865"/>
                <a:gd name="connsiteX101" fmla="*/ 350906 w 1583576"/>
                <a:gd name="connsiteY101" fmla="*/ 340875 h 908865"/>
                <a:gd name="connsiteX102" fmla="*/ 372528 w 1583576"/>
                <a:gd name="connsiteY102" fmla="*/ 357148 h 908865"/>
                <a:gd name="connsiteX103" fmla="*/ 375258 w 1583576"/>
                <a:gd name="connsiteY103" fmla="*/ 359154 h 908865"/>
                <a:gd name="connsiteX104" fmla="*/ 383116 w 1583576"/>
                <a:gd name="connsiteY104" fmla="*/ 364726 h 908865"/>
                <a:gd name="connsiteX105" fmla="*/ 383171 w 1583576"/>
                <a:gd name="connsiteY105" fmla="*/ 364726 h 908865"/>
                <a:gd name="connsiteX106" fmla="*/ 386348 w 1583576"/>
                <a:gd name="connsiteY106" fmla="*/ 367011 h 908865"/>
                <a:gd name="connsiteX107" fmla="*/ 289106 w 1583576"/>
                <a:gd name="connsiteY107" fmla="*/ 379159 h 908865"/>
                <a:gd name="connsiteX108" fmla="*/ 239231 w 1583576"/>
                <a:gd name="connsiteY108" fmla="*/ 394261 h 908865"/>
                <a:gd name="connsiteX109" fmla="*/ 0 w 1583576"/>
                <a:gd name="connsiteY109" fmla="*/ 495626 h 908865"/>
                <a:gd name="connsiteX110" fmla="*/ 160769 w 1583576"/>
                <a:gd name="connsiteY110" fmla="*/ 568014 h 908865"/>
                <a:gd name="connsiteX111" fmla="*/ 338033 w 1583576"/>
                <a:gd name="connsiteY111" fmla="*/ 724771 h 908865"/>
                <a:gd name="connsiteX112" fmla="*/ 354472 w 1583576"/>
                <a:gd name="connsiteY112" fmla="*/ 756423 h 908865"/>
                <a:gd name="connsiteX113" fmla="*/ 389190 w 1583576"/>
                <a:gd name="connsiteY113" fmla="*/ 803846 h 908865"/>
                <a:gd name="connsiteX114" fmla="*/ 539705 w 1583576"/>
                <a:gd name="connsiteY114" fmla="*/ 895181 h 908865"/>
                <a:gd name="connsiteX115" fmla="*/ 662358 w 1583576"/>
                <a:gd name="connsiteY115" fmla="*/ 908722 h 908865"/>
                <a:gd name="connsiteX116" fmla="*/ 669435 w 1583576"/>
                <a:gd name="connsiteY116" fmla="*/ 908500 h 908865"/>
                <a:gd name="connsiteX117" fmla="*/ 692339 w 1583576"/>
                <a:gd name="connsiteY117" fmla="*/ 906828 h 908865"/>
                <a:gd name="connsiteX118" fmla="*/ 692339 w 1583576"/>
                <a:gd name="connsiteY118" fmla="*/ 906828 h 908865"/>
                <a:gd name="connsiteX119" fmla="*/ 819617 w 1583576"/>
                <a:gd name="connsiteY119" fmla="*/ 872055 h 908865"/>
                <a:gd name="connsiteX120" fmla="*/ 901868 w 1583576"/>
                <a:gd name="connsiteY120" fmla="*/ 829369 h 908865"/>
                <a:gd name="connsiteX121" fmla="*/ 955365 w 1583576"/>
                <a:gd name="connsiteY121" fmla="*/ 790918 h 908865"/>
                <a:gd name="connsiteX122" fmla="*/ 1066259 w 1583576"/>
                <a:gd name="connsiteY122" fmla="*/ 644303 h 908865"/>
                <a:gd name="connsiteX123" fmla="*/ 1133130 w 1583576"/>
                <a:gd name="connsiteY123" fmla="*/ 644303 h 908865"/>
                <a:gd name="connsiteX124" fmla="*/ 1188634 w 1583576"/>
                <a:gd name="connsiteY124" fmla="*/ 788745 h 908865"/>
                <a:gd name="connsiteX125" fmla="*/ 1297076 w 1583576"/>
                <a:gd name="connsiteY125" fmla="*/ 862637 h 908865"/>
                <a:gd name="connsiteX126" fmla="*/ 1564895 w 1583576"/>
                <a:gd name="connsiteY126" fmla="*/ 825468 h 908865"/>
                <a:gd name="connsiteX127" fmla="*/ 1570969 w 1583576"/>
                <a:gd name="connsiteY127" fmla="*/ 818725 h 908865"/>
                <a:gd name="connsiteX128" fmla="*/ 1578771 w 1583576"/>
                <a:gd name="connsiteY128" fmla="*/ 742158 h 908865"/>
                <a:gd name="connsiteX129" fmla="*/ 590082 w 1583576"/>
                <a:gd name="connsiteY129" fmla="*/ 769129 h 908865"/>
                <a:gd name="connsiteX130" fmla="*/ 590639 w 1583576"/>
                <a:gd name="connsiteY130" fmla="*/ 765117 h 908865"/>
                <a:gd name="connsiteX131" fmla="*/ 591531 w 1583576"/>
                <a:gd name="connsiteY131" fmla="*/ 760993 h 908865"/>
                <a:gd name="connsiteX132" fmla="*/ 592812 w 1583576"/>
                <a:gd name="connsiteY132" fmla="*/ 756647 h 908865"/>
                <a:gd name="connsiteX133" fmla="*/ 593982 w 1583576"/>
                <a:gd name="connsiteY133" fmla="*/ 753303 h 908865"/>
                <a:gd name="connsiteX134" fmla="*/ 594595 w 1583576"/>
                <a:gd name="connsiteY134" fmla="*/ 751798 h 908865"/>
                <a:gd name="connsiteX135" fmla="*/ 595877 w 1583576"/>
                <a:gd name="connsiteY135" fmla="*/ 748901 h 908865"/>
                <a:gd name="connsiteX136" fmla="*/ 596434 w 1583576"/>
                <a:gd name="connsiteY136" fmla="*/ 747675 h 908865"/>
                <a:gd name="connsiteX137" fmla="*/ 596769 w 1583576"/>
                <a:gd name="connsiteY137" fmla="*/ 747117 h 908865"/>
                <a:gd name="connsiteX138" fmla="*/ 598552 w 1583576"/>
                <a:gd name="connsiteY138" fmla="*/ 743662 h 908865"/>
                <a:gd name="connsiteX139" fmla="*/ 598719 w 1583576"/>
                <a:gd name="connsiteY139" fmla="*/ 743384 h 908865"/>
                <a:gd name="connsiteX140" fmla="*/ 601338 w 1583576"/>
                <a:gd name="connsiteY140" fmla="*/ 739093 h 908865"/>
                <a:gd name="connsiteX141" fmla="*/ 603122 w 1583576"/>
                <a:gd name="connsiteY141" fmla="*/ 736306 h 908865"/>
                <a:gd name="connsiteX142" fmla="*/ 603177 w 1583576"/>
                <a:gd name="connsiteY142" fmla="*/ 736195 h 908865"/>
                <a:gd name="connsiteX143" fmla="*/ 603177 w 1583576"/>
                <a:gd name="connsiteY143" fmla="*/ 736195 h 908865"/>
                <a:gd name="connsiteX144" fmla="*/ 604013 w 1583576"/>
                <a:gd name="connsiteY144" fmla="*/ 735025 h 908865"/>
                <a:gd name="connsiteX145" fmla="*/ 605183 w 1583576"/>
                <a:gd name="connsiteY145" fmla="*/ 733464 h 908865"/>
                <a:gd name="connsiteX146" fmla="*/ 606632 w 1583576"/>
                <a:gd name="connsiteY146" fmla="*/ 731458 h 908865"/>
                <a:gd name="connsiteX147" fmla="*/ 606967 w 1583576"/>
                <a:gd name="connsiteY147" fmla="*/ 731012 h 908865"/>
                <a:gd name="connsiteX148" fmla="*/ 609809 w 1583576"/>
                <a:gd name="connsiteY148" fmla="*/ 727557 h 908865"/>
                <a:gd name="connsiteX149" fmla="*/ 610533 w 1583576"/>
                <a:gd name="connsiteY149" fmla="*/ 726666 h 908865"/>
                <a:gd name="connsiteX150" fmla="*/ 610700 w 1583576"/>
                <a:gd name="connsiteY150" fmla="*/ 726499 h 908865"/>
                <a:gd name="connsiteX151" fmla="*/ 614601 w 1583576"/>
                <a:gd name="connsiteY151" fmla="*/ 722096 h 908865"/>
                <a:gd name="connsiteX152" fmla="*/ 614712 w 1583576"/>
                <a:gd name="connsiteY152" fmla="*/ 721985 h 908865"/>
                <a:gd name="connsiteX153" fmla="*/ 614768 w 1583576"/>
                <a:gd name="connsiteY153" fmla="*/ 721985 h 908865"/>
                <a:gd name="connsiteX154" fmla="*/ 614768 w 1583576"/>
                <a:gd name="connsiteY154" fmla="*/ 721874 h 908865"/>
                <a:gd name="connsiteX155" fmla="*/ 617777 w 1583576"/>
                <a:gd name="connsiteY155" fmla="*/ 718864 h 908865"/>
                <a:gd name="connsiteX156" fmla="*/ 619338 w 1583576"/>
                <a:gd name="connsiteY156" fmla="*/ 717304 h 908865"/>
                <a:gd name="connsiteX157" fmla="*/ 641517 w 1583576"/>
                <a:gd name="connsiteY157" fmla="*/ 698970 h 908865"/>
                <a:gd name="connsiteX158" fmla="*/ 818391 w 1583576"/>
                <a:gd name="connsiteY158" fmla="*/ 619840 h 908865"/>
                <a:gd name="connsiteX159" fmla="*/ 989859 w 1583576"/>
                <a:gd name="connsiteY159" fmla="*/ 567959 h 908865"/>
                <a:gd name="connsiteX160" fmla="*/ 998274 w 1583576"/>
                <a:gd name="connsiteY160" fmla="*/ 585624 h 908865"/>
                <a:gd name="connsiteX161" fmla="*/ 1001116 w 1583576"/>
                <a:gd name="connsiteY161" fmla="*/ 589914 h 908865"/>
                <a:gd name="connsiteX162" fmla="*/ 1004236 w 1583576"/>
                <a:gd name="connsiteY162" fmla="*/ 594038 h 908865"/>
                <a:gd name="connsiteX163" fmla="*/ 1007692 w 1583576"/>
                <a:gd name="connsiteY163" fmla="*/ 597884 h 908865"/>
                <a:gd name="connsiteX164" fmla="*/ 1011314 w 1583576"/>
                <a:gd name="connsiteY164" fmla="*/ 601505 h 908865"/>
                <a:gd name="connsiteX165" fmla="*/ 1011314 w 1583576"/>
                <a:gd name="connsiteY165" fmla="*/ 601505 h 908865"/>
                <a:gd name="connsiteX166" fmla="*/ 1025357 w 1583576"/>
                <a:gd name="connsiteY166" fmla="*/ 614768 h 908865"/>
                <a:gd name="connsiteX167" fmla="*/ 995209 w 1583576"/>
                <a:gd name="connsiteY167" fmla="*/ 642018 h 908865"/>
                <a:gd name="connsiteX168" fmla="*/ 851715 w 1583576"/>
                <a:gd name="connsiteY168" fmla="*/ 755811 h 908865"/>
                <a:gd name="connsiteX169" fmla="*/ 846811 w 1583576"/>
                <a:gd name="connsiteY169" fmla="*/ 759154 h 908865"/>
                <a:gd name="connsiteX170" fmla="*/ 822347 w 1583576"/>
                <a:gd name="connsiteY170" fmla="*/ 775259 h 908865"/>
                <a:gd name="connsiteX171" fmla="*/ 817499 w 1583576"/>
                <a:gd name="connsiteY171" fmla="*/ 778324 h 908865"/>
                <a:gd name="connsiteX172" fmla="*/ 802620 w 1583576"/>
                <a:gd name="connsiteY172" fmla="*/ 787296 h 908865"/>
                <a:gd name="connsiteX173" fmla="*/ 798274 w 1583576"/>
                <a:gd name="connsiteY173" fmla="*/ 789859 h 908865"/>
                <a:gd name="connsiteX174" fmla="*/ 791308 w 1583576"/>
                <a:gd name="connsiteY174" fmla="*/ 793816 h 908865"/>
                <a:gd name="connsiteX175" fmla="*/ 791252 w 1583576"/>
                <a:gd name="connsiteY175" fmla="*/ 793816 h 908865"/>
                <a:gd name="connsiteX176" fmla="*/ 777209 w 1583576"/>
                <a:gd name="connsiteY176" fmla="*/ 801339 h 908865"/>
                <a:gd name="connsiteX177" fmla="*/ 774479 w 1583576"/>
                <a:gd name="connsiteY177" fmla="*/ 802732 h 908865"/>
                <a:gd name="connsiteX178" fmla="*/ 770578 w 1583576"/>
                <a:gd name="connsiteY178" fmla="*/ 804682 h 908865"/>
                <a:gd name="connsiteX179" fmla="*/ 769853 w 1583576"/>
                <a:gd name="connsiteY179" fmla="*/ 805072 h 908865"/>
                <a:gd name="connsiteX180" fmla="*/ 767959 w 1583576"/>
                <a:gd name="connsiteY180" fmla="*/ 805964 h 908865"/>
                <a:gd name="connsiteX181" fmla="*/ 762219 w 1583576"/>
                <a:gd name="connsiteY181" fmla="*/ 808639 h 908865"/>
                <a:gd name="connsiteX182" fmla="*/ 754417 w 1583576"/>
                <a:gd name="connsiteY182" fmla="*/ 812149 h 908865"/>
                <a:gd name="connsiteX183" fmla="*/ 751687 w 1583576"/>
                <a:gd name="connsiteY183" fmla="*/ 813320 h 908865"/>
                <a:gd name="connsiteX184" fmla="*/ 741099 w 1583576"/>
                <a:gd name="connsiteY184" fmla="*/ 817443 h 908865"/>
                <a:gd name="connsiteX185" fmla="*/ 736362 w 1583576"/>
                <a:gd name="connsiteY185" fmla="*/ 819115 h 908865"/>
                <a:gd name="connsiteX186" fmla="*/ 734300 w 1583576"/>
                <a:gd name="connsiteY186" fmla="*/ 819840 h 908865"/>
                <a:gd name="connsiteX187" fmla="*/ 731180 w 1583576"/>
                <a:gd name="connsiteY187" fmla="*/ 820843 h 908865"/>
                <a:gd name="connsiteX188" fmla="*/ 730121 w 1583576"/>
                <a:gd name="connsiteY188" fmla="*/ 821177 h 908865"/>
                <a:gd name="connsiteX189" fmla="*/ 722709 w 1583576"/>
                <a:gd name="connsiteY189" fmla="*/ 823239 h 908865"/>
                <a:gd name="connsiteX190" fmla="*/ 721929 w 1583576"/>
                <a:gd name="connsiteY190" fmla="*/ 823462 h 908865"/>
                <a:gd name="connsiteX191" fmla="*/ 719644 w 1583576"/>
                <a:gd name="connsiteY191" fmla="*/ 824019 h 908865"/>
                <a:gd name="connsiteX192" fmla="*/ 717973 w 1583576"/>
                <a:gd name="connsiteY192" fmla="*/ 824409 h 908865"/>
                <a:gd name="connsiteX193" fmla="*/ 714016 w 1583576"/>
                <a:gd name="connsiteY193" fmla="*/ 825245 h 908865"/>
                <a:gd name="connsiteX194" fmla="*/ 673448 w 1583576"/>
                <a:gd name="connsiteY194" fmla="*/ 829313 h 908865"/>
                <a:gd name="connsiteX195" fmla="*/ 665144 w 1583576"/>
                <a:gd name="connsiteY195" fmla="*/ 829090 h 908865"/>
                <a:gd name="connsiteX196" fmla="*/ 659906 w 1583576"/>
                <a:gd name="connsiteY196" fmla="*/ 828756 h 908865"/>
                <a:gd name="connsiteX197" fmla="*/ 645640 w 1583576"/>
                <a:gd name="connsiteY197" fmla="*/ 826861 h 908865"/>
                <a:gd name="connsiteX198" fmla="*/ 644359 w 1583576"/>
                <a:gd name="connsiteY198" fmla="*/ 826583 h 908865"/>
                <a:gd name="connsiteX199" fmla="*/ 643969 w 1583576"/>
                <a:gd name="connsiteY199" fmla="*/ 826583 h 908865"/>
                <a:gd name="connsiteX200" fmla="*/ 640458 w 1583576"/>
                <a:gd name="connsiteY200" fmla="*/ 825746 h 908865"/>
                <a:gd name="connsiteX201" fmla="*/ 633381 w 1583576"/>
                <a:gd name="connsiteY201" fmla="*/ 823852 h 908865"/>
                <a:gd name="connsiteX202" fmla="*/ 628644 w 1583576"/>
                <a:gd name="connsiteY202" fmla="*/ 822236 h 908865"/>
                <a:gd name="connsiteX203" fmla="*/ 627752 w 1583576"/>
                <a:gd name="connsiteY203" fmla="*/ 821901 h 908865"/>
                <a:gd name="connsiteX204" fmla="*/ 626192 w 1583576"/>
                <a:gd name="connsiteY204" fmla="*/ 821288 h 908865"/>
                <a:gd name="connsiteX205" fmla="*/ 624130 w 1583576"/>
                <a:gd name="connsiteY205" fmla="*/ 820397 h 908865"/>
                <a:gd name="connsiteX206" fmla="*/ 621400 w 1583576"/>
                <a:gd name="connsiteY206" fmla="*/ 819171 h 908865"/>
                <a:gd name="connsiteX207" fmla="*/ 619895 w 1583576"/>
                <a:gd name="connsiteY207" fmla="*/ 818446 h 908865"/>
                <a:gd name="connsiteX208" fmla="*/ 618725 w 1583576"/>
                <a:gd name="connsiteY208" fmla="*/ 817778 h 908865"/>
                <a:gd name="connsiteX209" fmla="*/ 618279 w 1583576"/>
                <a:gd name="connsiteY209" fmla="*/ 817555 h 908865"/>
                <a:gd name="connsiteX210" fmla="*/ 614434 w 1583576"/>
                <a:gd name="connsiteY210" fmla="*/ 815382 h 908865"/>
                <a:gd name="connsiteX211" fmla="*/ 613096 w 1583576"/>
                <a:gd name="connsiteY211" fmla="*/ 814490 h 908865"/>
                <a:gd name="connsiteX212" fmla="*/ 608527 w 1583576"/>
                <a:gd name="connsiteY212" fmla="*/ 811202 h 908865"/>
                <a:gd name="connsiteX213" fmla="*/ 606855 w 1583576"/>
                <a:gd name="connsiteY213" fmla="*/ 809809 h 908865"/>
                <a:gd name="connsiteX214" fmla="*/ 604682 w 1583576"/>
                <a:gd name="connsiteY214" fmla="*/ 807859 h 908865"/>
                <a:gd name="connsiteX215" fmla="*/ 601283 w 1583576"/>
                <a:gd name="connsiteY215" fmla="*/ 804236 h 908865"/>
                <a:gd name="connsiteX216" fmla="*/ 598218 w 1583576"/>
                <a:gd name="connsiteY216" fmla="*/ 800335 h 908865"/>
                <a:gd name="connsiteX217" fmla="*/ 596824 w 1583576"/>
                <a:gd name="connsiteY217" fmla="*/ 798274 h 908865"/>
                <a:gd name="connsiteX218" fmla="*/ 594707 w 1583576"/>
                <a:gd name="connsiteY218" fmla="*/ 794484 h 908865"/>
                <a:gd name="connsiteX219" fmla="*/ 594484 w 1583576"/>
                <a:gd name="connsiteY219" fmla="*/ 793983 h 908865"/>
                <a:gd name="connsiteX220" fmla="*/ 594428 w 1583576"/>
                <a:gd name="connsiteY220" fmla="*/ 793983 h 908865"/>
                <a:gd name="connsiteX221" fmla="*/ 593425 w 1583576"/>
                <a:gd name="connsiteY221" fmla="*/ 791754 h 908865"/>
                <a:gd name="connsiteX222" fmla="*/ 591809 w 1583576"/>
                <a:gd name="connsiteY222" fmla="*/ 787407 h 908865"/>
                <a:gd name="connsiteX223" fmla="*/ 590695 w 1583576"/>
                <a:gd name="connsiteY223" fmla="*/ 782949 h 908865"/>
                <a:gd name="connsiteX224" fmla="*/ 590695 w 1583576"/>
                <a:gd name="connsiteY224" fmla="*/ 782949 h 908865"/>
                <a:gd name="connsiteX225" fmla="*/ 589970 w 1583576"/>
                <a:gd name="connsiteY225" fmla="*/ 778379 h 908865"/>
                <a:gd name="connsiteX226" fmla="*/ 589747 w 1583576"/>
                <a:gd name="connsiteY226" fmla="*/ 773754 h 908865"/>
                <a:gd name="connsiteX227" fmla="*/ 589970 w 1583576"/>
                <a:gd name="connsiteY227" fmla="*/ 769185 h 90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</a:cxnLst>
              <a:rect l="l" t="t" r="r" b="b"/>
              <a:pathLst>
                <a:path w="1583576" h="908865">
                  <a:moveTo>
                    <a:pt x="1578826" y="742102"/>
                  </a:moveTo>
                  <a:cubicBezTo>
                    <a:pt x="1578436" y="742715"/>
                    <a:pt x="1577990" y="743272"/>
                    <a:pt x="1577545" y="743830"/>
                  </a:cubicBezTo>
                  <a:cubicBezTo>
                    <a:pt x="1577266" y="744219"/>
                    <a:pt x="1577043" y="744554"/>
                    <a:pt x="1576764" y="744944"/>
                  </a:cubicBezTo>
                  <a:cubicBezTo>
                    <a:pt x="1575761" y="746393"/>
                    <a:pt x="1574703" y="747842"/>
                    <a:pt x="1573588" y="749235"/>
                  </a:cubicBezTo>
                  <a:cubicBezTo>
                    <a:pt x="1573421" y="749458"/>
                    <a:pt x="1573254" y="749625"/>
                    <a:pt x="1573087" y="749848"/>
                  </a:cubicBezTo>
                  <a:cubicBezTo>
                    <a:pt x="1572752" y="750350"/>
                    <a:pt x="1572362" y="750851"/>
                    <a:pt x="1571972" y="751353"/>
                  </a:cubicBezTo>
                  <a:cubicBezTo>
                    <a:pt x="1571805" y="751575"/>
                    <a:pt x="1571638" y="751798"/>
                    <a:pt x="1571470" y="752021"/>
                  </a:cubicBezTo>
                  <a:cubicBezTo>
                    <a:pt x="1570189" y="753693"/>
                    <a:pt x="1568851" y="755309"/>
                    <a:pt x="1567514" y="756925"/>
                  </a:cubicBezTo>
                  <a:lnTo>
                    <a:pt x="1567458" y="756925"/>
                  </a:lnTo>
                  <a:cubicBezTo>
                    <a:pt x="1565619" y="759266"/>
                    <a:pt x="1563669" y="761495"/>
                    <a:pt x="1561663" y="763668"/>
                  </a:cubicBezTo>
                  <a:cubicBezTo>
                    <a:pt x="1560548" y="764950"/>
                    <a:pt x="1559378" y="766231"/>
                    <a:pt x="1558152" y="767513"/>
                  </a:cubicBezTo>
                  <a:cubicBezTo>
                    <a:pt x="1557037" y="768739"/>
                    <a:pt x="1555867" y="769965"/>
                    <a:pt x="1554641" y="771191"/>
                  </a:cubicBezTo>
                  <a:cubicBezTo>
                    <a:pt x="1554140" y="771748"/>
                    <a:pt x="1553582" y="772306"/>
                    <a:pt x="1553025" y="772863"/>
                  </a:cubicBezTo>
                  <a:lnTo>
                    <a:pt x="1552189" y="773699"/>
                  </a:lnTo>
                  <a:cubicBezTo>
                    <a:pt x="1550685" y="775203"/>
                    <a:pt x="1549124" y="776652"/>
                    <a:pt x="1547620" y="778045"/>
                  </a:cubicBezTo>
                  <a:cubicBezTo>
                    <a:pt x="1547508" y="778157"/>
                    <a:pt x="1547453" y="778212"/>
                    <a:pt x="1547341" y="778324"/>
                  </a:cubicBezTo>
                  <a:lnTo>
                    <a:pt x="1547007" y="778658"/>
                  </a:lnTo>
                  <a:cubicBezTo>
                    <a:pt x="1547007" y="778658"/>
                    <a:pt x="1546840" y="778770"/>
                    <a:pt x="1546784" y="778881"/>
                  </a:cubicBezTo>
                  <a:cubicBezTo>
                    <a:pt x="1544611" y="780831"/>
                    <a:pt x="1542437" y="782782"/>
                    <a:pt x="1540153" y="784677"/>
                  </a:cubicBezTo>
                  <a:cubicBezTo>
                    <a:pt x="1536363" y="787853"/>
                    <a:pt x="1532518" y="790862"/>
                    <a:pt x="1528617" y="793649"/>
                  </a:cubicBezTo>
                  <a:cubicBezTo>
                    <a:pt x="1527670" y="794373"/>
                    <a:pt x="1526667" y="795097"/>
                    <a:pt x="1525664" y="795766"/>
                  </a:cubicBezTo>
                  <a:cubicBezTo>
                    <a:pt x="1525274" y="796045"/>
                    <a:pt x="1524939" y="796268"/>
                    <a:pt x="1524549" y="796546"/>
                  </a:cubicBezTo>
                  <a:cubicBezTo>
                    <a:pt x="1523936" y="796936"/>
                    <a:pt x="1523323" y="797326"/>
                    <a:pt x="1522766" y="797772"/>
                  </a:cubicBezTo>
                  <a:cubicBezTo>
                    <a:pt x="1522599" y="797828"/>
                    <a:pt x="1522432" y="797939"/>
                    <a:pt x="1522265" y="798107"/>
                  </a:cubicBezTo>
                  <a:cubicBezTo>
                    <a:pt x="1522153" y="798107"/>
                    <a:pt x="1522097" y="798162"/>
                    <a:pt x="1522042" y="798218"/>
                  </a:cubicBezTo>
                  <a:cubicBezTo>
                    <a:pt x="1520314" y="799388"/>
                    <a:pt x="1518531" y="800503"/>
                    <a:pt x="1516803" y="801562"/>
                  </a:cubicBezTo>
                  <a:cubicBezTo>
                    <a:pt x="1540765" y="778770"/>
                    <a:pt x="1557539" y="745223"/>
                    <a:pt x="1539038" y="698636"/>
                  </a:cubicBezTo>
                  <a:cubicBezTo>
                    <a:pt x="1498191" y="595487"/>
                    <a:pt x="1216441" y="542715"/>
                    <a:pt x="1216441" y="542715"/>
                  </a:cubicBezTo>
                  <a:cubicBezTo>
                    <a:pt x="1216441" y="542715"/>
                    <a:pt x="1178714" y="580998"/>
                    <a:pt x="1101200" y="582057"/>
                  </a:cubicBezTo>
                  <a:cubicBezTo>
                    <a:pt x="1081083" y="582336"/>
                    <a:pt x="1063696" y="579494"/>
                    <a:pt x="1048873" y="575147"/>
                  </a:cubicBezTo>
                  <a:lnTo>
                    <a:pt x="1048817" y="575147"/>
                  </a:lnTo>
                  <a:cubicBezTo>
                    <a:pt x="1006688" y="562887"/>
                    <a:pt x="985958" y="538312"/>
                    <a:pt x="985958" y="538312"/>
                  </a:cubicBezTo>
                  <a:cubicBezTo>
                    <a:pt x="712623" y="568627"/>
                    <a:pt x="574980" y="684704"/>
                    <a:pt x="574980" y="684704"/>
                  </a:cubicBezTo>
                  <a:cubicBezTo>
                    <a:pt x="574980" y="684704"/>
                    <a:pt x="547117" y="642297"/>
                    <a:pt x="561996" y="504821"/>
                  </a:cubicBezTo>
                  <a:cubicBezTo>
                    <a:pt x="576875" y="367401"/>
                    <a:pt x="645585" y="345111"/>
                    <a:pt x="645585" y="345111"/>
                  </a:cubicBezTo>
                  <a:lnTo>
                    <a:pt x="645194" y="344999"/>
                  </a:lnTo>
                  <a:cubicBezTo>
                    <a:pt x="648259" y="344498"/>
                    <a:pt x="651380" y="344107"/>
                    <a:pt x="654501" y="343718"/>
                  </a:cubicBezTo>
                  <a:cubicBezTo>
                    <a:pt x="656618" y="343439"/>
                    <a:pt x="658792" y="343216"/>
                    <a:pt x="660965" y="342993"/>
                  </a:cubicBezTo>
                  <a:cubicBezTo>
                    <a:pt x="662804" y="342770"/>
                    <a:pt x="664643" y="342659"/>
                    <a:pt x="666538" y="342492"/>
                  </a:cubicBezTo>
                  <a:cubicBezTo>
                    <a:pt x="668376" y="342324"/>
                    <a:pt x="670271" y="342213"/>
                    <a:pt x="672166" y="342101"/>
                  </a:cubicBezTo>
                  <a:cubicBezTo>
                    <a:pt x="675008" y="341878"/>
                    <a:pt x="677906" y="341767"/>
                    <a:pt x="680803" y="341656"/>
                  </a:cubicBezTo>
                  <a:cubicBezTo>
                    <a:pt x="681082" y="341656"/>
                    <a:pt x="681361" y="341600"/>
                    <a:pt x="681639" y="341600"/>
                  </a:cubicBezTo>
                  <a:cubicBezTo>
                    <a:pt x="682531" y="341600"/>
                    <a:pt x="683478" y="341600"/>
                    <a:pt x="684370" y="341600"/>
                  </a:cubicBezTo>
                  <a:cubicBezTo>
                    <a:pt x="684927" y="341544"/>
                    <a:pt x="685484" y="341544"/>
                    <a:pt x="686042" y="341544"/>
                  </a:cubicBezTo>
                  <a:cubicBezTo>
                    <a:pt x="688549" y="341489"/>
                    <a:pt x="691113" y="341433"/>
                    <a:pt x="693676" y="341433"/>
                  </a:cubicBezTo>
                  <a:cubicBezTo>
                    <a:pt x="700419" y="341433"/>
                    <a:pt x="707329" y="341600"/>
                    <a:pt x="714350" y="341934"/>
                  </a:cubicBezTo>
                  <a:cubicBezTo>
                    <a:pt x="717471" y="342101"/>
                    <a:pt x="720592" y="342269"/>
                    <a:pt x="723712" y="342492"/>
                  </a:cubicBezTo>
                  <a:cubicBezTo>
                    <a:pt x="726443" y="342659"/>
                    <a:pt x="729118" y="342826"/>
                    <a:pt x="731793" y="343049"/>
                  </a:cubicBezTo>
                  <a:cubicBezTo>
                    <a:pt x="736251" y="343327"/>
                    <a:pt x="740653" y="343718"/>
                    <a:pt x="745000" y="344107"/>
                  </a:cubicBezTo>
                  <a:cubicBezTo>
                    <a:pt x="749513" y="344553"/>
                    <a:pt x="754027" y="344999"/>
                    <a:pt x="758430" y="345501"/>
                  </a:cubicBezTo>
                  <a:cubicBezTo>
                    <a:pt x="758987" y="345556"/>
                    <a:pt x="759544" y="345612"/>
                    <a:pt x="760046" y="345668"/>
                  </a:cubicBezTo>
                  <a:cubicBezTo>
                    <a:pt x="760157" y="345668"/>
                    <a:pt x="760268" y="345668"/>
                    <a:pt x="760380" y="345724"/>
                  </a:cubicBezTo>
                  <a:cubicBezTo>
                    <a:pt x="763055" y="346002"/>
                    <a:pt x="765730" y="346337"/>
                    <a:pt x="768405" y="346671"/>
                  </a:cubicBezTo>
                  <a:cubicBezTo>
                    <a:pt x="774144" y="347340"/>
                    <a:pt x="779773" y="348120"/>
                    <a:pt x="785289" y="348956"/>
                  </a:cubicBezTo>
                  <a:cubicBezTo>
                    <a:pt x="788076" y="349346"/>
                    <a:pt x="790806" y="349792"/>
                    <a:pt x="793537" y="350237"/>
                  </a:cubicBezTo>
                  <a:cubicBezTo>
                    <a:pt x="796267" y="350683"/>
                    <a:pt x="798942" y="351129"/>
                    <a:pt x="801673" y="351575"/>
                  </a:cubicBezTo>
                  <a:cubicBezTo>
                    <a:pt x="805629" y="352244"/>
                    <a:pt x="809530" y="352968"/>
                    <a:pt x="813375" y="353692"/>
                  </a:cubicBezTo>
                  <a:cubicBezTo>
                    <a:pt x="813542" y="353748"/>
                    <a:pt x="813710" y="353748"/>
                    <a:pt x="813933" y="353804"/>
                  </a:cubicBezTo>
                  <a:cubicBezTo>
                    <a:pt x="817778" y="354528"/>
                    <a:pt x="821567" y="355308"/>
                    <a:pt x="825301" y="356089"/>
                  </a:cubicBezTo>
                  <a:cubicBezTo>
                    <a:pt x="827808" y="356590"/>
                    <a:pt x="830260" y="357092"/>
                    <a:pt x="832657" y="357649"/>
                  </a:cubicBezTo>
                  <a:cubicBezTo>
                    <a:pt x="834774" y="358095"/>
                    <a:pt x="836892" y="358596"/>
                    <a:pt x="838954" y="359042"/>
                  </a:cubicBezTo>
                  <a:cubicBezTo>
                    <a:pt x="839344" y="359154"/>
                    <a:pt x="839678" y="359209"/>
                    <a:pt x="840068" y="359321"/>
                  </a:cubicBezTo>
                  <a:cubicBezTo>
                    <a:pt x="842520" y="359878"/>
                    <a:pt x="844916" y="360435"/>
                    <a:pt x="847312" y="361048"/>
                  </a:cubicBezTo>
                  <a:cubicBezTo>
                    <a:pt x="847312" y="361048"/>
                    <a:pt x="847312" y="361048"/>
                    <a:pt x="847312" y="360993"/>
                  </a:cubicBezTo>
                  <a:cubicBezTo>
                    <a:pt x="805741" y="330956"/>
                    <a:pt x="770634" y="296740"/>
                    <a:pt x="741712" y="263138"/>
                  </a:cubicBezTo>
                  <a:cubicBezTo>
                    <a:pt x="706047" y="221845"/>
                    <a:pt x="679689" y="181388"/>
                    <a:pt x="661912" y="150683"/>
                  </a:cubicBezTo>
                  <a:cubicBezTo>
                    <a:pt x="643077" y="117916"/>
                    <a:pt x="633994" y="96239"/>
                    <a:pt x="633994" y="96239"/>
                  </a:cubicBezTo>
                  <a:lnTo>
                    <a:pt x="22848" y="0"/>
                  </a:lnTo>
                  <a:cubicBezTo>
                    <a:pt x="24018" y="1505"/>
                    <a:pt x="25300" y="3176"/>
                    <a:pt x="26748" y="4960"/>
                  </a:cubicBezTo>
                  <a:cubicBezTo>
                    <a:pt x="28587" y="7356"/>
                    <a:pt x="30649" y="9975"/>
                    <a:pt x="32878" y="12761"/>
                  </a:cubicBezTo>
                  <a:cubicBezTo>
                    <a:pt x="38395" y="19783"/>
                    <a:pt x="45082" y="28086"/>
                    <a:pt x="52717" y="37448"/>
                  </a:cubicBezTo>
                  <a:cubicBezTo>
                    <a:pt x="54054" y="39064"/>
                    <a:pt x="55392" y="40736"/>
                    <a:pt x="56785" y="42408"/>
                  </a:cubicBezTo>
                  <a:cubicBezTo>
                    <a:pt x="59515" y="45807"/>
                    <a:pt x="62413" y="49317"/>
                    <a:pt x="65367" y="52940"/>
                  </a:cubicBezTo>
                  <a:cubicBezTo>
                    <a:pt x="66871" y="54723"/>
                    <a:pt x="68376" y="56618"/>
                    <a:pt x="69936" y="58457"/>
                  </a:cubicBezTo>
                  <a:cubicBezTo>
                    <a:pt x="73001" y="62190"/>
                    <a:pt x="76233" y="65980"/>
                    <a:pt x="79521" y="69936"/>
                  </a:cubicBezTo>
                  <a:cubicBezTo>
                    <a:pt x="84425" y="75843"/>
                    <a:pt x="89663" y="81917"/>
                    <a:pt x="95068" y="88270"/>
                  </a:cubicBezTo>
                  <a:cubicBezTo>
                    <a:pt x="96852" y="90387"/>
                    <a:pt x="98691" y="92505"/>
                    <a:pt x="100530" y="94678"/>
                  </a:cubicBezTo>
                  <a:cubicBezTo>
                    <a:pt x="102369" y="96796"/>
                    <a:pt x="104207" y="98969"/>
                    <a:pt x="106158" y="101143"/>
                  </a:cubicBezTo>
                  <a:cubicBezTo>
                    <a:pt x="108053" y="103372"/>
                    <a:pt x="109947" y="105545"/>
                    <a:pt x="111898" y="107774"/>
                  </a:cubicBezTo>
                  <a:cubicBezTo>
                    <a:pt x="113792" y="110003"/>
                    <a:pt x="115743" y="112232"/>
                    <a:pt x="117749" y="114517"/>
                  </a:cubicBezTo>
                  <a:cubicBezTo>
                    <a:pt x="123711" y="121260"/>
                    <a:pt x="129841" y="128170"/>
                    <a:pt x="136138" y="135191"/>
                  </a:cubicBezTo>
                  <a:lnTo>
                    <a:pt x="136194" y="135191"/>
                  </a:lnTo>
                  <a:cubicBezTo>
                    <a:pt x="145277" y="145333"/>
                    <a:pt x="154751" y="155810"/>
                    <a:pt x="164559" y="166398"/>
                  </a:cubicBezTo>
                  <a:cubicBezTo>
                    <a:pt x="167791" y="169908"/>
                    <a:pt x="171134" y="173419"/>
                    <a:pt x="174422" y="176986"/>
                  </a:cubicBezTo>
                  <a:lnTo>
                    <a:pt x="174422" y="176986"/>
                  </a:lnTo>
                  <a:cubicBezTo>
                    <a:pt x="174422" y="176986"/>
                    <a:pt x="174422" y="177041"/>
                    <a:pt x="174478" y="177041"/>
                  </a:cubicBezTo>
                  <a:cubicBezTo>
                    <a:pt x="178379" y="181221"/>
                    <a:pt x="182391" y="185400"/>
                    <a:pt x="186459" y="189635"/>
                  </a:cubicBezTo>
                  <a:cubicBezTo>
                    <a:pt x="190415" y="193870"/>
                    <a:pt x="194539" y="198106"/>
                    <a:pt x="198663" y="202341"/>
                  </a:cubicBezTo>
                  <a:cubicBezTo>
                    <a:pt x="206855" y="210811"/>
                    <a:pt x="215269" y="219337"/>
                    <a:pt x="223795" y="227752"/>
                  </a:cubicBezTo>
                  <a:cubicBezTo>
                    <a:pt x="233157" y="237114"/>
                    <a:pt x="242686" y="246364"/>
                    <a:pt x="252383" y="255559"/>
                  </a:cubicBezTo>
                  <a:cubicBezTo>
                    <a:pt x="255893" y="258903"/>
                    <a:pt x="259404" y="262191"/>
                    <a:pt x="262915" y="265534"/>
                  </a:cubicBezTo>
                  <a:cubicBezTo>
                    <a:pt x="267373" y="269658"/>
                    <a:pt x="271831" y="273781"/>
                    <a:pt x="276289" y="277849"/>
                  </a:cubicBezTo>
                  <a:cubicBezTo>
                    <a:pt x="278518" y="279911"/>
                    <a:pt x="280803" y="281918"/>
                    <a:pt x="283032" y="283924"/>
                  </a:cubicBezTo>
                  <a:cubicBezTo>
                    <a:pt x="285317" y="285985"/>
                    <a:pt x="287546" y="288047"/>
                    <a:pt x="289830" y="289998"/>
                  </a:cubicBezTo>
                  <a:cubicBezTo>
                    <a:pt x="292059" y="292004"/>
                    <a:pt x="294344" y="294010"/>
                    <a:pt x="296629" y="296016"/>
                  </a:cubicBezTo>
                  <a:cubicBezTo>
                    <a:pt x="303428" y="301979"/>
                    <a:pt x="310282" y="307886"/>
                    <a:pt x="317136" y="313626"/>
                  </a:cubicBezTo>
                  <a:cubicBezTo>
                    <a:pt x="318028" y="314406"/>
                    <a:pt x="318919" y="315130"/>
                    <a:pt x="319755" y="315855"/>
                  </a:cubicBezTo>
                  <a:lnTo>
                    <a:pt x="319811" y="315855"/>
                  </a:lnTo>
                  <a:cubicBezTo>
                    <a:pt x="323489" y="318975"/>
                    <a:pt x="327223" y="322040"/>
                    <a:pt x="330900" y="324994"/>
                  </a:cubicBezTo>
                  <a:cubicBezTo>
                    <a:pt x="333185" y="326888"/>
                    <a:pt x="335470" y="328671"/>
                    <a:pt x="337755" y="330511"/>
                  </a:cubicBezTo>
                  <a:cubicBezTo>
                    <a:pt x="340095" y="332461"/>
                    <a:pt x="342436" y="334300"/>
                    <a:pt x="344776" y="336083"/>
                  </a:cubicBezTo>
                  <a:cubicBezTo>
                    <a:pt x="346838" y="337699"/>
                    <a:pt x="348844" y="339315"/>
                    <a:pt x="350906" y="340875"/>
                  </a:cubicBezTo>
                  <a:cubicBezTo>
                    <a:pt x="358095" y="346504"/>
                    <a:pt x="365339" y="351909"/>
                    <a:pt x="372528" y="357148"/>
                  </a:cubicBezTo>
                  <a:cubicBezTo>
                    <a:pt x="373419" y="357816"/>
                    <a:pt x="374367" y="358485"/>
                    <a:pt x="375258" y="359154"/>
                  </a:cubicBezTo>
                  <a:cubicBezTo>
                    <a:pt x="377877" y="360993"/>
                    <a:pt x="380496" y="362887"/>
                    <a:pt x="383116" y="364726"/>
                  </a:cubicBezTo>
                  <a:lnTo>
                    <a:pt x="383171" y="364726"/>
                  </a:lnTo>
                  <a:cubicBezTo>
                    <a:pt x="384230" y="365506"/>
                    <a:pt x="385289" y="366286"/>
                    <a:pt x="386348" y="367011"/>
                  </a:cubicBezTo>
                  <a:cubicBezTo>
                    <a:pt x="362943" y="366231"/>
                    <a:pt x="330789" y="368627"/>
                    <a:pt x="289106" y="379159"/>
                  </a:cubicBezTo>
                  <a:cubicBezTo>
                    <a:pt x="273781" y="383004"/>
                    <a:pt x="257175" y="387964"/>
                    <a:pt x="239231" y="394261"/>
                  </a:cubicBezTo>
                  <a:cubicBezTo>
                    <a:pt x="188967" y="411815"/>
                    <a:pt x="95403" y="450488"/>
                    <a:pt x="0" y="495626"/>
                  </a:cubicBezTo>
                  <a:cubicBezTo>
                    <a:pt x="53608" y="511453"/>
                    <a:pt x="114015" y="534802"/>
                    <a:pt x="160769" y="568014"/>
                  </a:cubicBezTo>
                  <a:cubicBezTo>
                    <a:pt x="269435" y="645139"/>
                    <a:pt x="338033" y="724771"/>
                    <a:pt x="338033" y="724771"/>
                  </a:cubicBezTo>
                  <a:cubicBezTo>
                    <a:pt x="338033" y="724771"/>
                    <a:pt x="343104" y="737588"/>
                    <a:pt x="354472" y="756423"/>
                  </a:cubicBezTo>
                  <a:cubicBezTo>
                    <a:pt x="362664" y="769965"/>
                    <a:pt x="374088" y="786627"/>
                    <a:pt x="389190" y="803846"/>
                  </a:cubicBezTo>
                  <a:cubicBezTo>
                    <a:pt x="421344" y="840291"/>
                    <a:pt x="470104" y="879076"/>
                    <a:pt x="539705" y="895181"/>
                  </a:cubicBezTo>
                  <a:cubicBezTo>
                    <a:pt x="584342" y="905490"/>
                    <a:pt x="624687" y="909725"/>
                    <a:pt x="662358" y="908722"/>
                  </a:cubicBezTo>
                  <a:cubicBezTo>
                    <a:pt x="664699" y="908667"/>
                    <a:pt x="667095" y="908611"/>
                    <a:pt x="669435" y="908500"/>
                  </a:cubicBezTo>
                  <a:cubicBezTo>
                    <a:pt x="677181" y="908165"/>
                    <a:pt x="684816" y="907608"/>
                    <a:pt x="692339" y="906828"/>
                  </a:cubicBezTo>
                  <a:lnTo>
                    <a:pt x="692339" y="906828"/>
                  </a:lnTo>
                  <a:cubicBezTo>
                    <a:pt x="737031" y="902203"/>
                    <a:pt x="778379" y="890054"/>
                    <a:pt x="819617" y="872055"/>
                  </a:cubicBezTo>
                  <a:cubicBezTo>
                    <a:pt x="846811" y="860241"/>
                    <a:pt x="873894" y="845808"/>
                    <a:pt x="901868" y="829369"/>
                  </a:cubicBezTo>
                  <a:cubicBezTo>
                    <a:pt x="921595" y="817778"/>
                    <a:pt x="939372" y="804682"/>
                    <a:pt x="955365" y="790918"/>
                  </a:cubicBezTo>
                  <a:cubicBezTo>
                    <a:pt x="1031932" y="724994"/>
                    <a:pt x="1066259" y="644303"/>
                    <a:pt x="1066259" y="644303"/>
                  </a:cubicBezTo>
                  <a:lnTo>
                    <a:pt x="1133130" y="644303"/>
                  </a:lnTo>
                  <a:cubicBezTo>
                    <a:pt x="1133130" y="644303"/>
                    <a:pt x="1135359" y="722654"/>
                    <a:pt x="1188634" y="788745"/>
                  </a:cubicBezTo>
                  <a:cubicBezTo>
                    <a:pt x="1212707" y="818670"/>
                    <a:pt x="1247369" y="846142"/>
                    <a:pt x="1297076" y="862637"/>
                  </a:cubicBezTo>
                  <a:cubicBezTo>
                    <a:pt x="1456341" y="915410"/>
                    <a:pt x="1509113" y="877683"/>
                    <a:pt x="1564895" y="825468"/>
                  </a:cubicBezTo>
                  <a:cubicBezTo>
                    <a:pt x="1567180" y="823350"/>
                    <a:pt x="1569186" y="821121"/>
                    <a:pt x="1570969" y="818725"/>
                  </a:cubicBezTo>
                  <a:cubicBezTo>
                    <a:pt x="1586461" y="798552"/>
                    <a:pt x="1585903" y="770188"/>
                    <a:pt x="1578771" y="742158"/>
                  </a:cubicBezTo>
                  <a:close/>
                  <a:moveTo>
                    <a:pt x="590082" y="769129"/>
                  </a:moveTo>
                  <a:cubicBezTo>
                    <a:pt x="590249" y="767792"/>
                    <a:pt x="590416" y="766454"/>
                    <a:pt x="590639" y="765117"/>
                  </a:cubicBezTo>
                  <a:cubicBezTo>
                    <a:pt x="590918" y="763724"/>
                    <a:pt x="591196" y="762330"/>
                    <a:pt x="591531" y="760993"/>
                  </a:cubicBezTo>
                  <a:cubicBezTo>
                    <a:pt x="591865" y="759544"/>
                    <a:pt x="592255" y="758095"/>
                    <a:pt x="592812" y="756647"/>
                  </a:cubicBezTo>
                  <a:cubicBezTo>
                    <a:pt x="593147" y="755532"/>
                    <a:pt x="593537" y="754417"/>
                    <a:pt x="593982" y="753303"/>
                  </a:cubicBezTo>
                  <a:cubicBezTo>
                    <a:pt x="594150" y="752801"/>
                    <a:pt x="594373" y="752300"/>
                    <a:pt x="594595" y="751798"/>
                  </a:cubicBezTo>
                  <a:cubicBezTo>
                    <a:pt x="594985" y="750851"/>
                    <a:pt x="595376" y="749848"/>
                    <a:pt x="595877" y="748901"/>
                  </a:cubicBezTo>
                  <a:cubicBezTo>
                    <a:pt x="596044" y="748510"/>
                    <a:pt x="596211" y="748120"/>
                    <a:pt x="596434" y="747675"/>
                  </a:cubicBezTo>
                  <a:cubicBezTo>
                    <a:pt x="596546" y="747507"/>
                    <a:pt x="596602" y="747340"/>
                    <a:pt x="596769" y="747117"/>
                  </a:cubicBezTo>
                  <a:cubicBezTo>
                    <a:pt x="597270" y="746003"/>
                    <a:pt x="597883" y="744833"/>
                    <a:pt x="598552" y="743662"/>
                  </a:cubicBezTo>
                  <a:cubicBezTo>
                    <a:pt x="598608" y="743607"/>
                    <a:pt x="598663" y="743495"/>
                    <a:pt x="598719" y="743384"/>
                  </a:cubicBezTo>
                  <a:cubicBezTo>
                    <a:pt x="599499" y="741991"/>
                    <a:pt x="600391" y="740542"/>
                    <a:pt x="601338" y="739093"/>
                  </a:cubicBezTo>
                  <a:cubicBezTo>
                    <a:pt x="601896" y="738146"/>
                    <a:pt x="602509" y="737198"/>
                    <a:pt x="603122" y="736306"/>
                  </a:cubicBezTo>
                  <a:cubicBezTo>
                    <a:pt x="603177" y="736251"/>
                    <a:pt x="603177" y="736195"/>
                    <a:pt x="603177" y="736195"/>
                  </a:cubicBezTo>
                  <a:lnTo>
                    <a:pt x="603177" y="736195"/>
                  </a:lnTo>
                  <a:cubicBezTo>
                    <a:pt x="603456" y="735805"/>
                    <a:pt x="603734" y="735415"/>
                    <a:pt x="604013" y="735025"/>
                  </a:cubicBezTo>
                  <a:cubicBezTo>
                    <a:pt x="604347" y="734523"/>
                    <a:pt x="604793" y="733966"/>
                    <a:pt x="605183" y="733464"/>
                  </a:cubicBezTo>
                  <a:cubicBezTo>
                    <a:pt x="605629" y="732796"/>
                    <a:pt x="606131" y="732127"/>
                    <a:pt x="606632" y="731458"/>
                  </a:cubicBezTo>
                  <a:cubicBezTo>
                    <a:pt x="606632" y="731347"/>
                    <a:pt x="606799" y="731180"/>
                    <a:pt x="606967" y="731012"/>
                  </a:cubicBezTo>
                  <a:cubicBezTo>
                    <a:pt x="607858" y="729842"/>
                    <a:pt x="608805" y="728728"/>
                    <a:pt x="609809" y="727557"/>
                  </a:cubicBezTo>
                  <a:cubicBezTo>
                    <a:pt x="610031" y="727279"/>
                    <a:pt x="610254" y="726945"/>
                    <a:pt x="610533" y="726666"/>
                  </a:cubicBezTo>
                  <a:cubicBezTo>
                    <a:pt x="610589" y="726666"/>
                    <a:pt x="610644" y="726554"/>
                    <a:pt x="610700" y="726499"/>
                  </a:cubicBezTo>
                  <a:cubicBezTo>
                    <a:pt x="611926" y="725050"/>
                    <a:pt x="613264" y="723545"/>
                    <a:pt x="614601" y="722096"/>
                  </a:cubicBezTo>
                  <a:cubicBezTo>
                    <a:pt x="614657" y="722096"/>
                    <a:pt x="614712" y="722096"/>
                    <a:pt x="614712" y="721985"/>
                  </a:cubicBezTo>
                  <a:lnTo>
                    <a:pt x="614768" y="721985"/>
                  </a:lnTo>
                  <a:cubicBezTo>
                    <a:pt x="614768" y="721985"/>
                    <a:pt x="614768" y="721929"/>
                    <a:pt x="614768" y="721874"/>
                  </a:cubicBezTo>
                  <a:cubicBezTo>
                    <a:pt x="615771" y="720870"/>
                    <a:pt x="616719" y="719867"/>
                    <a:pt x="617777" y="718864"/>
                  </a:cubicBezTo>
                  <a:cubicBezTo>
                    <a:pt x="618279" y="718307"/>
                    <a:pt x="618780" y="717805"/>
                    <a:pt x="619338" y="717304"/>
                  </a:cubicBezTo>
                  <a:cubicBezTo>
                    <a:pt x="625746" y="711007"/>
                    <a:pt x="633158" y="704933"/>
                    <a:pt x="641517" y="698970"/>
                  </a:cubicBezTo>
                  <a:cubicBezTo>
                    <a:pt x="680525" y="671330"/>
                    <a:pt x="750461" y="643133"/>
                    <a:pt x="818391" y="619840"/>
                  </a:cubicBezTo>
                  <a:cubicBezTo>
                    <a:pt x="892060" y="594596"/>
                    <a:pt x="963278" y="575036"/>
                    <a:pt x="989859" y="567959"/>
                  </a:cubicBezTo>
                  <a:lnTo>
                    <a:pt x="998274" y="585624"/>
                  </a:lnTo>
                  <a:cubicBezTo>
                    <a:pt x="999166" y="587073"/>
                    <a:pt x="1000113" y="588521"/>
                    <a:pt x="1001116" y="589914"/>
                  </a:cubicBezTo>
                  <a:cubicBezTo>
                    <a:pt x="1002119" y="591363"/>
                    <a:pt x="1003178" y="592701"/>
                    <a:pt x="1004236" y="594038"/>
                  </a:cubicBezTo>
                  <a:cubicBezTo>
                    <a:pt x="1005351" y="595320"/>
                    <a:pt x="1006521" y="596657"/>
                    <a:pt x="1007692" y="597884"/>
                  </a:cubicBezTo>
                  <a:cubicBezTo>
                    <a:pt x="1008862" y="599165"/>
                    <a:pt x="1010088" y="600335"/>
                    <a:pt x="1011314" y="601505"/>
                  </a:cubicBezTo>
                  <a:lnTo>
                    <a:pt x="1011314" y="601505"/>
                  </a:lnTo>
                  <a:cubicBezTo>
                    <a:pt x="1011314" y="601505"/>
                    <a:pt x="1025357" y="614768"/>
                    <a:pt x="1025357" y="614768"/>
                  </a:cubicBezTo>
                  <a:cubicBezTo>
                    <a:pt x="1018948" y="620675"/>
                    <a:pt x="1008527" y="630204"/>
                    <a:pt x="995209" y="642018"/>
                  </a:cubicBezTo>
                  <a:cubicBezTo>
                    <a:pt x="960826" y="672277"/>
                    <a:pt x="907050" y="717583"/>
                    <a:pt x="851715" y="755811"/>
                  </a:cubicBezTo>
                  <a:cubicBezTo>
                    <a:pt x="850099" y="756925"/>
                    <a:pt x="848427" y="758040"/>
                    <a:pt x="846811" y="759154"/>
                  </a:cubicBezTo>
                  <a:cubicBezTo>
                    <a:pt x="838675" y="764727"/>
                    <a:pt x="830483" y="770132"/>
                    <a:pt x="822347" y="775259"/>
                  </a:cubicBezTo>
                  <a:cubicBezTo>
                    <a:pt x="820731" y="776318"/>
                    <a:pt x="819115" y="777321"/>
                    <a:pt x="817499" y="778324"/>
                  </a:cubicBezTo>
                  <a:cubicBezTo>
                    <a:pt x="812484" y="781445"/>
                    <a:pt x="807524" y="784454"/>
                    <a:pt x="802620" y="787296"/>
                  </a:cubicBezTo>
                  <a:cubicBezTo>
                    <a:pt x="801171" y="788187"/>
                    <a:pt x="799722" y="789023"/>
                    <a:pt x="798274" y="789859"/>
                  </a:cubicBezTo>
                  <a:cubicBezTo>
                    <a:pt x="795933" y="791197"/>
                    <a:pt x="793593" y="792534"/>
                    <a:pt x="791308" y="793816"/>
                  </a:cubicBezTo>
                  <a:lnTo>
                    <a:pt x="791252" y="793816"/>
                  </a:lnTo>
                  <a:cubicBezTo>
                    <a:pt x="786515" y="796435"/>
                    <a:pt x="781835" y="798942"/>
                    <a:pt x="777209" y="801339"/>
                  </a:cubicBezTo>
                  <a:cubicBezTo>
                    <a:pt x="776318" y="801784"/>
                    <a:pt x="775370" y="802286"/>
                    <a:pt x="774479" y="802732"/>
                  </a:cubicBezTo>
                  <a:cubicBezTo>
                    <a:pt x="773197" y="803401"/>
                    <a:pt x="771915" y="804014"/>
                    <a:pt x="770578" y="804682"/>
                  </a:cubicBezTo>
                  <a:cubicBezTo>
                    <a:pt x="770355" y="804794"/>
                    <a:pt x="770076" y="804961"/>
                    <a:pt x="769853" y="805072"/>
                  </a:cubicBezTo>
                  <a:cubicBezTo>
                    <a:pt x="769240" y="805351"/>
                    <a:pt x="768572" y="805630"/>
                    <a:pt x="767959" y="805964"/>
                  </a:cubicBezTo>
                  <a:cubicBezTo>
                    <a:pt x="766008" y="806911"/>
                    <a:pt x="764114" y="807803"/>
                    <a:pt x="762219" y="808639"/>
                  </a:cubicBezTo>
                  <a:cubicBezTo>
                    <a:pt x="759600" y="809865"/>
                    <a:pt x="756981" y="811035"/>
                    <a:pt x="754417" y="812149"/>
                  </a:cubicBezTo>
                  <a:cubicBezTo>
                    <a:pt x="753526" y="812539"/>
                    <a:pt x="752634" y="812930"/>
                    <a:pt x="751687" y="813320"/>
                  </a:cubicBezTo>
                  <a:cubicBezTo>
                    <a:pt x="748120" y="814769"/>
                    <a:pt x="744554" y="816162"/>
                    <a:pt x="741099" y="817443"/>
                  </a:cubicBezTo>
                  <a:cubicBezTo>
                    <a:pt x="739483" y="818056"/>
                    <a:pt x="737922" y="818614"/>
                    <a:pt x="736362" y="819115"/>
                  </a:cubicBezTo>
                  <a:cubicBezTo>
                    <a:pt x="735693" y="819338"/>
                    <a:pt x="734969" y="819617"/>
                    <a:pt x="734300" y="819840"/>
                  </a:cubicBezTo>
                  <a:cubicBezTo>
                    <a:pt x="733241" y="820174"/>
                    <a:pt x="732238" y="820508"/>
                    <a:pt x="731180" y="820843"/>
                  </a:cubicBezTo>
                  <a:cubicBezTo>
                    <a:pt x="730845" y="820954"/>
                    <a:pt x="730455" y="821066"/>
                    <a:pt x="730121" y="821177"/>
                  </a:cubicBezTo>
                  <a:cubicBezTo>
                    <a:pt x="727613" y="821957"/>
                    <a:pt x="725161" y="822682"/>
                    <a:pt x="722709" y="823239"/>
                  </a:cubicBezTo>
                  <a:cubicBezTo>
                    <a:pt x="722431" y="823350"/>
                    <a:pt x="722208" y="823406"/>
                    <a:pt x="721929" y="823462"/>
                  </a:cubicBezTo>
                  <a:cubicBezTo>
                    <a:pt x="721149" y="823685"/>
                    <a:pt x="720424" y="823852"/>
                    <a:pt x="719644" y="824019"/>
                  </a:cubicBezTo>
                  <a:cubicBezTo>
                    <a:pt x="719087" y="824186"/>
                    <a:pt x="718530" y="824298"/>
                    <a:pt x="717973" y="824409"/>
                  </a:cubicBezTo>
                  <a:cubicBezTo>
                    <a:pt x="716635" y="824688"/>
                    <a:pt x="715353" y="824967"/>
                    <a:pt x="714016" y="825245"/>
                  </a:cubicBezTo>
                  <a:cubicBezTo>
                    <a:pt x="699694" y="827976"/>
                    <a:pt x="686042" y="829313"/>
                    <a:pt x="673448" y="829313"/>
                  </a:cubicBezTo>
                  <a:cubicBezTo>
                    <a:pt x="670605" y="829313"/>
                    <a:pt x="667875" y="829257"/>
                    <a:pt x="665144" y="829090"/>
                  </a:cubicBezTo>
                  <a:cubicBezTo>
                    <a:pt x="663361" y="829034"/>
                    <a:pt x="661634" y="828923"/>
                    <a:pt x="659906" y="828756"/>
                  </a:cubicBezTo>
                  <a:cubicBezTo>
                    <a:pt x="654947" y="828366"/>
                    <a:pt x="650210" y="827697"/>
                    <a:pt x="645640" y="826861"/>
                  </a:cubicBezTo>
                  <a:cubicBezTo>
                    <a:pt x="645194" y="826750"/>
                    <a:pt x="644804" y="826694"/>
                    <a:pt x="644359" y="826583"/>
                  </a:cubicBezTo>
                  <a:cubicBezTo>
                    <a:pt x="644247" y="826583"/>
                    <a:pt x="644080" y="826583"/>
                    <a:pt x="643969" y="826583"/>
                  </a:cubicBezTo>
                  <a:cubicBezTo>
                    <a:pt x="642798" y="826304"/>
                    <a:pt x="641628" y="826081"/>
                    <a:pt x="640458" y="825746"/>
                  </a:cubicBezTo>
                  <a:cubicBezTo>
                    <a:pt x="638006" y="825245"/>
                    <a:pt x="635665" y="824576"/>
                    <a:pt x="633381" y="823852"/>
                  </a:cubicBezTo>
                  <a:cubicBezTo>
                    <a:pt x="631765" y="823350"/>
                    <a:pt x="630149" y="822793"/>
                    <a:pt x="628644" y="822236"/>
                  </a:cubicBezTo>
                  <a:cubicBezTo>
                    <a:pt x="628310" y="822124"/>
                    <a:pt x="628031" y="822013"/>
                    <a:pt x="627752" y="821901"/>
                  </a:cubicBezTo>
                  <a:cubicBezTo>
                    <a:pt x="627195" y="821679"/>
                    <a:pt x="626694" y="821512"/>
                    <a:pt x="626192" y="821288"/>
                  </a:cubicBezTo>
                  <a:cubicBezTo>
                    <a:pt x="625468" y="821010"/>
                    <a:pt x="624799" y="820731"/>
                    <a:pt x="624130" y="820397"/>
                  </a:cubicBezTo>
                  <a:cubicBezTo>
                    <a:pt x="623183" y="820007"/>
                    <a:pt x="622291" y="819617"/>
                    <a:pt x="621400" y="819171"/>
                  </a:cubicBezTo>
                  <a:cubicBezTo>
                    <a:pt x="620898" y="818948"/>
                    <a:pt x="620396" y="818670"/>
                    <a:pt x="619895" y="818446"/>
                  </a:cubicBezTo>
                  <a:cubicBezTo>
                    <a:pt x="619505" y="818224"/>
                    <a:pt x="619115" y="818001"/>
                    <a:pt x="618725" y="817778"/>
                  </a:cubicBezTo>
                  <a:cubicBezTo>
                    <a:pt x="618558" y="817722"/>
                    <a:pt x="618390" y="817666"/>
                    <a:pt x="618279" y="817555"/>
                  </a:cubicBezTo>
                  <a:cubicBezTo>
                    <a:pt x="616942" y="816886"/>
                    <a:pt x="615660" y="816162"/>
                    <a:pt x="614434" y="815382"/>
                  </a:cubicBezTo>
                  <a:cubicBezTo>
                    <a:pt x="613988" y="815103"/>
                    <a:pt x="613542" y="814824"/>
                    <a:pt x="613096" y="814490"/>
                  </a:cubicBezTo>
                  <a:cubicBezTo>
                    <a:pt x="611536" y="813487"/>
                    <a:pt x="609976" y="812372"/>
                    <a:pt x="608527" y="811202"/>
                  </a:cubicBezTo>
                  <a:cubicBezTo>
                    <a:pt x="607970" y="810756"/>
                    <a:pt x="607412" y="810311"/>
                    <a:pt x="606855" y="809809"/>
                  </a:cubicBezTo>
                  <a:cubicBezTo>
                    <a:pt x="606131" y="809196"/>
                    <a:pt x="605406" y="808527"/>
                    <a:pt x="604682" y="807859"/>
                  </a:cubicBezTo>
                  <a:cubicBezTo>
                    <a:pt x="603512" y="806688"/>
                    <a:pt x="602341" y="805463"/>
                    <a:pt x="601283" y="804236"/>
                  </a:cubicBezTo>
                  <a:cubicBezTo>
                    <a:pt x="600168" y="802955"/>
                    <a:pt x="599165" y="801673"/>
                    <a:pt x="598218" y="800335"/>
                  </a:cubicBezTo>
                  <a:cubicBezTo>
                    <a:pt x="597716" y="799667"/>
                    <a:pt x="597270" y="798998"/>
                    <a:pt x="596824" y="798274"/>
                  </a:cubicBezTo>
                  <a:cubicBezTo>
                    <a:pt x="596044" y="797048"/>
                    <a:pt x="595320" y="795822"/>
                    <a:pt x="594707" y="794484"/>
                  </a:cubicBezTo>
                  <a:cubicBezTo>
                    <a:pt x="594595" y="794317"/>
                    <a:pt x="594540" y="794150"/>
                    <a:pt x="594484" y="793983"/>
                  </a:cubicBezTo>
                  <a:lnTo>
                    <a:pt x="594428" y="793983"/>
                  </a:lnTo>
                  <a:cubicBezTo>
                    <a:pt x="594094" y="793259"/>
                    <a:pt x="593760" y="792534"/>
                    <a:pt x="593425" y="791754"/>
                  </a:cubicBezTo>
                  <a:cubicBezTo>
                    <a:pt x="592812" y="790305"/>
                    <a:pt x="592255" y="788856"/>
                    <a:pt x="591809" y="787407"/>
                  </a:cubicBezTo>
                  <a:cubicBezTo>
                    <a:pt x="591363" y="785958"/>
                    <a:pt x="590973" y="784454"/>
                    <a:pt x="590695" y="782949"/>
                  </a:cubicBezTo>
                  <a:lnTo>
                    <a:pt x="590695" y="782949"/>
                  </a:lnTo>
                  <a:cubicBezTo>
                    <a:pt x="590360" y="781389"/>
                    <a:pt x="590137" y="779884"/>
                    <a:pt x="589970" y="778379"/>
                  </a:cubicBezTo>
                  <a:cubicBezTo>
                    <a:pt x="589859" y="776875"/>
                    <a:pt x="589747" y="775315"/>
                    <a:pt x="589747" y="773754"/>
                  </a:cubicBezTo>
                  <a:cubicBezTo>
                    <a:pt x="589747" y="772194"/>
                    <a:pt x="589747" y="770689"/>
                    <a:pt x="589970" y="76918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4C5F991A-E235-B61B-0BC7-FCDC226FC0FF}"/>
                </a:ext>
              </a:extLst>
            </p:cNvPr>
            <p:cNvSpPr/>
            <p:nvPr/>
          </p:nvSpPr>
          <p:spPr>
            <a:xfrm>
              <a:off x="8865613" y="4390040"/>
              <a:ext cx="1165004" cy="617333"/>
            </a:xfrm>
            <a:custGeom>
              <a:avLst/>
              <a:gdLst>
                <a:gd name="connsiteX0" fmla="*/ 1450099 w 1450099"/>
                <a:gd name="connsiteY0" fmla="*/ 391809 h 768404"/>
                <a:gd name="connsiteX1" fmla="*/ 1413655 w 1450099"/>
                <a:gd name="connsiteY1" fmla="*/ 429535 h 768404"/>
                <a:gd name="connsiteX2" fmla="*/ 1343329 w 1450099"/>
                <a:gd name="connsiteY2" fmla="*/ 574423 h 768404"/>
                <a:gd name="connsiteX3" fmla="*/ 1352802 w 1450099"/>
                <a:gd name="connsiteY3" fmla="*/ 580497 h 768404"/>
                <a:gd name="connsiteX4" fmla="*/ 935972 w 1450099"/>
                <a:gd name="connsiteY4" fmla="*/ 413709 h 768404"/>
                <a:gd name="connsiteX5" fmla="*/ 726666 w 1450099"/>
                <a:gd name="connsiteY5" fmla="*/ 492171 h 768404"/>
                <a:gd name="connsiteX6" fmla="*/ 682419 w 1450099"/>
                <a:gd name="connsiteY6" fmla="*/ 587240 h 768404"/>
                <a:gd name="connsiteX7" fmla="*/ 616830 w 1450099"/>
                <a:gd name="connsiteY7" fmla="*/ 706939 h 768404"/>
                <a:gd name="connsiteX8" fmla="*/ 490555 w 1450099"/>
                <a:gd name="connsiteY8" fmla="*/ 767067 h 768404"/>
                <a:gd name="connsiteX9" fmla="*/ 461410 w 1450099"/>
                <a:gd name="connsiteY9" fmla="*/ 768405 h 768404"/>
                <a:gd name="connsiteX10" fmla="*/ 380496 w 1450099"/>
                <a:gd name="connsiteY10" fmla="*/ 759042 h 768404"/>
                <a:gd name="connsiteX11" fmla="*/ 380385 w 1450099"/>
                <a:gd name="connsiteY11" fmla="*/ 758987 h 768404"/>
                <a:gd name="connsiteX12" fmla="*/ 357426 w 1450099"/>
                <a:gd name="connsiteY12" fmla="*/ 752913 h 768404"/>
                <a:gd name="connsiteX13" fmla="*/ 228421 w 1450099"/>
                <a:gd name="connsiteY13" fmla="*/ 676345 h 768404"/>
                <a:gd name="connsiteX14" fmla="*/ 201784 w 1450099"/>
                <a:gd name="connsiteY14" fmla="*/ 645975 h 768404"/>
                <a:gd name="connsiteX15" fmla="*/ 189691 w 1450099"/>
                <a:gd name="connsiteY15" fmla="*/ 630483 h 768404"/>
                <a:gd name="connsiteX16" fmla="*/ 0 w 1450099"/>
                <a:gd name="connsiteY16" fmla="*/ 287713 h 768404"/>
                <a:gd name="connsiteX17" fmla="*/ 17219 w 1450099"/>
                <a:gd name="connsiteY17" fmla="*/ 279187 h 768404"/>
                <a:gd name="connsiteX18" fmla="*/ 48036 w 1450099"/>
                <a:gd name="connsiteY18" fmla="*/ 260296 h 768404"/>
                <a:gd name="connsiteX19" fmla="*/ 54388 w 1450099"/>
                <a:gd name="connsiteY19" fmla="*/ 254222 h 768404"/>
                <a:gd name="connsiteX20" fmla="*/ 57732 w 1450099"/>
                <a:gd name="connsiteY20" fmla="*/ 250767 h 768404"/>
                <a:gd name="connsiteX21" fmla="*/ 58457 w 1450099"/>
                <a:gd name="connsiteY21" fmla="*/ 249931 h 768404"/>
                <a:gd name="connsiteX22" fmla="*/ 61131 w 1450099"/>
                <a:gd name="connsiteY22" fmla="*/ 246977 h 768404"/>
                <a:gd name="connsiteX23" fmla="*/ 65088 w 1450099"/>
                <a:gd name="connsiteY23" fmla="*/ 242352 h 768404"/>
                <a:gd name="connsiteX24" fmla="*/ 65701 w 1450099"/>
                <a:gd name="connsiteY24" fmla="*/ 241516 h 768404"/>
                <a:gd name="connsiteX25" fmla="*/ 69602 w 1450099"/>
                <a:gd name="connsiteY25" fmla="*/ 236724 h 768404"/>
                <a:gd name="connsiteX26" fmla="*/ 72778 w 1450099"/>
                <a:gd name="connsiteY26" fmla="*/ 232600 h 768404"/>
                <a:gd name="connsiteX27" fmla="*/ 77570 w 1450099"/>
                <a:gd name="connsiteY27" fmla="*/ 226191 h 768404"/>
                <a:gd name="connsiteX28" fmla="*/ 80022 w 1450099"/>
                <a:gd name="connsiteY28" fmla="*/ 222848 h 768404"/>
                <a:gd name="connsiteX29" fmla="*/ 82419 w 1450099"/>
                <a:gd name="connsiteY29" fmla="*/ 219449 h 768404"/>
                <a:gd name="connsiteX30" fmla="*/ 84871 w 1450099"/>
                <a:gd name="connsiteY30" fmla="*/ 215938 h 768404"/>
                <a:gd name="connsiteX31" fmla="*/ 87322 w 1450099"/>
                <a:gd name="connsiteY31" fmla="*/ 212371 h 768404"/>
                <a:gd name="connsiteX32" fmla="*/ 89774 w 1450099"/>
                <a:gd name="connsiteY32" fmla="*/ 208694 h 768404"/>
                <a:gd name="connsiteX33" fmla="*/ 93007 w 1450099"/>
                <a:gd name="connsiteY33" fmla="*/ 203901 h 768404"/>
                <a:gd name="connsiteX34" fmla="*/ 123600 w 1450099"/>
                <a:gd name="connsiteY34" fmla="*/ 154193 h 768404"/>
                <a:gd name="connsiteX35" fmla="*/ 130287 w 1450099"/>
                <a:gd name="connsiteY35" fmla="*/ 142435 h 768404"/>
                <a:gd name="connsiteX36" fmla="*/ 133185 w 1450099"/>
                <a:gd name="connsiteY36" fmla="*/ 137309 h 768404"/>
                <a:gd name="connsiteX37" fmla="*/ 137643 w 1450099"/>
                <a:gd name="connsiteY37" fmla="*/ 129340 h 768404"/>
                <a:gd name="connsiteX38" fmla="*/ 163333 w 1450099"/>
                <a:gd name="connsiteY38" fmla="*/ 81527 h 768404"/>
                <a:gd name="connsiteX39" fmla="*/ 165729 w 1450099"/>
                <a:gd name="connsiteY39" fmla="*/ 76902 h 768404"/>
                <a:gd name="connsiteX40" fmla="*/ 167735 w 1450099"/>
                <a:gd name="connsiteY40" fmla="*/ 73057 h 768404"/>
                <a:gd name="connsiteX41" fmla="*/ 178490 w 1450099"/>
                <a:gd name="connsiteY41" fmla="*/ 51769 h 768404"/>
                <a:gd name="connsiteX42" fmla="*/ 179326 w 1450099"/>
                <a:gd name="connsiteY42" fmla="*/ 50098 h 768404"/>
                <a:gd name="connsiteX43" fmla="*/ 179382 w 1450099"/>
                <a:gd name="connsiteY43" fmla="*/ 50098 h 768404"/>
                <a:gd name="connsiteX44" fmla="*/ 207635 w 1450099"/>
                <a:gd name="connsiteY44" fmla="*/ 58345 h 768404"/>
                <a:gd name="connsiteX45" fmla="*/ 742826 w 1450099"/>
                <a:gd name="connsiteY45" fmla="*/ 277348 h 768404"/>
                <a:gd name="connsiteX46" fmla="*/ 1094067 w 1450099"/>
                <a:gd name="connsiteY46" fmla="*/ 57007 h 768404"/>
                <a:gd name="connsiteX47" fmla="*/ 1094290 w 1450099"/>
                <a:gd name="connsiteY47" fmla="*/ 56785 h 768404"/>
                <a:gd name="connsiteX48" fmla="*/ 1160436 w 1450099"/>
                <a:gd name="connsiteY48" fmla="*/ 111 h 768404"/>
                <a:gd name="connsiteX49" fmla="*/ 1160548 w 1450099"/>
                <a:gd name="connsiteY49" fmla="*/ 0 h 768404"/>
                <a:gd name="connsiteX50" fmla="*/ 1228478 w 1450099"/>
                <a:gd name="connsiteY50" fmla="*/ 228086 h 768404"/>
                <a:gd name="connsiteX51" fmla="*/ 1450099 w 1450099"/>
                <a:gd name="connsiteY51" fmla="*/ 391809 h 768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50099" h="768404">
                  <a:moveTo>
                    <a:pt x="1450099" y="391809"/>
                  </a:moveTo>
                  <a:cubicBezTo>
                    <a:pt x="1437004" y="404459"/>
                    <a:pt x="1424800" y="417108"/>
                    <a:pt x="1413655" y="429535"/>
                  </a:cubicBezTo>
                  <a:cubicBezTo>
                    <a:pt x="1354920" y="494902"/>
                    <a:pt x="1324772" y="553302"/>
                    <a:pt x="1343329" y="574423"/>
                  </a:cubicBezTo>
                  <a:cubicBezTo>
                    <a:pt x="1345781" y="577153"/>
                    <a:pt x="1348957" y="579215"/>
                    <a:pt x="1352802" y="580497"/>
                  </a:cubicBezTo>
                  <a:cubicBezTo>
                    <a:pt x="1098246" y="525885"/>
                    <a:pt x="935972" y="413709"/>
                    <a:pt x="935972" y="413709"/>
                  </a:cubicBezTo>
                  <a:cubicBezTo>
                    <a:pt x="827920" y="463417"/>
                    <a:pt x="746504" y="486821"/>
                    <a:pt x="726666" y="492171"/>
                  </a:cubicBezTo>
                  <a:cubicBezTo>
                    <a:pt x="721149" y="504710"/>
                    <a:pt x="704097" y="543216"/>
                    <a:pt x="682419" y="587240"/>
                  </a:cubicBezTo>
                  <a:cubicBezTo>
                    <a:pt x="662581" y="627697"/>
                    <a:pt x="638898" y="672890"/>
                    <a:pt x="616830" y="706939"/>
                  </a:cubicBezTo>
                  <a:cubicBezTo>
                    <a:pt x="595710" y="739483"/>
                    <a:pt x="549625" y="761327"/>
                    <a:pt x="490555" y="767067"/>
                  </a:cubicBezTo>
                  <a:cubicBezTo>
                    <a:pt x="481360" y="767959"/>
                    <a:pt x="471608" y="768405"/>
                    <a:pt x="461410" y="768405"/>
                  </a:cubicBezTo>
                  <a:cubicBezTo>
                    <a:pt x="436557" y="768405"/>
                    <a:pt x="408805" y="765618"/>
                    <a:pt x="380496" y="759042"/>
                  </a:cubicBezTo>
                  <a:cubicBezTo>
                    <a:pt x="380441" y="758987"/>
                    <a:pt x="380385" y="758987"/>
                    <a:pt x="380385" y="758987"/>
                  </a:cubicBezTo>
                  <a:lnTo>
                    <a:pt x="357426" y="752913"/>
                  </a:lnTo>
                  <a:cubicBezTo>
                    <a:pt x="311452" y="739037"/>
                    <a:pt x="265423" y="714796"/>
                    <a:pt x="228421" y="676345"/>
                  </a:cubicBezTo>
                  <a:cubicBezTo>
                    <a:pt x="219616" y="667150"/>
                    <a:pt x="210700" y="656953"/>
                    <a:pt x="201784" y="645975"/>
                  </a:cubicBezTo>
                  <a:lnTo>
                    <a:pt x="189691" y="630483"/>
                  </a:lnTo>
                  <a:cubicBezTo>
                    <a:pt x="101811" y="514684"/>
                    <a:pt x="18947" y="331123"/>
                    <a:pt x="0" y="287713"/>
                  </a:cubicBezTo>
                  <a:lnTo>
                    <a:pt x="17219" y="279187"/>
                  </a:lnTo>
                  <a:cubicBezTo>
                    <a:pt x="27138" y="273781"/>
                    <a:pt x="42519" y="265088"/>
                    <a:pt x="48036" y="260296"/>
                  </a:cubicBezTo>
                  <a:cubicBezTo>
                    <a:pt x="50098" y="258513"/>
                    <a:pt x="52271" y="256450"/>
                    <a:pt x="54388" y="254222"/>
                  </a:cubicBezTo>
                  <a:cubicBezTo>
                    <a:pt x="55559" y="253107"/>
                    <a:pt x="56618" y="251937"/>
                    <a:pt x="57732" y="250767"/>
                  </a:cubicBezTo>
                  <a:cubicBezTo>
                    <a:pt x="57955" y="250488"/>
                    <a:pt x="58178" y="250265"/>
                    <a:pt x="58457" y="249931"/>
                  </a:cubicBezTo>
                  <a:cubicBezTo>
                    <a:pt x="59348" y="248983"/>
                    <a:pt x="60240" y="247980"/>
                    <a:pt x="61131" y="246977"/>
                  </a:cubicBezTo>
                  <a:cubicBezTo>
                    <a:pt x="62413" y="245473"/>
                    <a:pt x="63750" y="243968"/>
                    <a:pt x="65088" y="242352"/>
                  </a:cubicBezTo>
                  <a:cubicBezTo>
                    <a:pt x="65255" y="242129"/>
                    <a:pt x="65478" y="241795"/>
                    <a:pt x="65701" y="241516"/>
                  </a:cubicBezTo>
                  <a:cubicBezTo>
                    <a:pt x="67038" y="240012"/>
                    <a:pt x="68320" y="238395"/>
                    <a:pt x="69602" y="236724"/>
                  </a:cubicBezTo>
                  <a:cubicBezTo>
                    <a:pt x="70605" y="235386"/>
                    <a:pt x="71719" y="233993"/>
                    <a:pt x="72778" y="232600"/>
                  </a:cubicBezTo>
                  <a:cubicBezTo>
                    <a:pt x="74338" y="230538"/>
                    <a:pt x="75954" y="228365"/>
                    <a:pt x="77570" y="226191"/>
                  </a:cubicBezTo>
                  <a:cubicBezTo>
                    <a:pt x="78351" y="225077"/>
                    <a:pt x="79187" y="223962"/>
                    <a:pt x="80022" y="222848"/>
                  </a:cubicBezTo>
                  <a:cubicBezTo>
                    <a:pt x="80803" y="221677"/>
                    <a:pt x="81583" y="220563"/>
                    <a:pt x="82419" y="219449"/>
                  </a:cubicBezTo>
                  <a:cubicBezTo>
                    <a:pt x="83255" y="218278"/>
                    <a:pt x="84090" y="217108"/>
                    <a:pt x="84871" y="215938"/>
                  </a:cubicBezTo>
                  <a:cubicBezTo>
                    <a:pt x="85651" y="214768"/>
                    <a:pt x="86487" y="213542"/>
                    <a:pt x="87322" y="212371"/>
                  </a:cubicBezTo>
                  <a:cubicBezTo>
                    <a:pt x="88158" y="211201"/>
                    <a:pt x="88939" y="209919"/>
                    <a:pt x="89774" y="208694"/>
                  </a:cubicBezTo>
                  <a:cubicBezTo>
                    <a:pt x="90833" y="207133"/>
                    <a:pt x="91948" y="205517"/>
                    <a:pt x="93007" y="203901"/>
                  </a:cubicBezTo>
                  <a:cubicBezTo>
                    <a:pt x="103316" y="188298"/>
                    <a:pt x="113681" y="171190"/>
                    <a:pt x="123600" y="154193"/>
                  </a:cubicBezTo>
                  <a:cubicBezTo>
                    <a:pt x="125829" y="150293"/>
                    <a:pt x="128114" y="146336"/>
                    <a:pt x="130287" y="142435"/>
                  </a:cubicBezTo>
                  <a:cubicBezTo>
                    <a:pt x="131290" y="140708"/>
                    <a:pt x="132238" y="139036"/>
                    <a:pt x="133185" y="137309"/>
                  </a:cubicBezTo>
                  <a:cubicBezTo>
                    <a:pt x="134634" y="134689"/>
                    <a:pt x="136194" y="132015"/>
                    <a:pt x="137643" y="129340"/>
                  </a:cubicBezTo>
                  <a:cubicBezTo>
                    <a:pt x="147339" y="111953"/>
                    <a:pt x="156088" y="95459"/>
                    <a:pt x="163333" y="81527"/>
                  </a:cubicBezTo>
                  <a:cubicBezTo>
                    <a:pt x="164169" y="79967"/>
                    <a:pt x="164949" y="78462"/>
                    <a:pt x="165729" y="76902"/>
                  </a:cubicBezTo>
                  <a:cubicBezTo>
                    <a:pt x="166398" y="75620"/>
                    <a:pt x="167066" y="74338"/>
                    <a:pt x="167735" y="73057"/>
                  </a:cubicBezTo>
                  <a:cubicBezTo>
                    <a:pt x="172193" y="64363"/>
                    <a:pt x="175871" y="57063"/>
                    <a:pt x="178490" y="51769"/>
                  </a:cubicBezTo>
                  <a:cubicBezTo>
                    <a:pt x="178769" y="51212"/>
                    <a:pt x="179103" y="50655"/>
                    <a:pt x="179326" y="50098"/>
                  </a:cubicBezTo>
                  <a:lnTo>
                    <a:pt x="179382" y="50098"/>
                  </a:lnTo>
                  <a:cubicBezTo>
                    <a:pt x="186737" y="52716"/>
                    <a:pt x="196378" y="55949"/>
                    <a:pt x="207635" y="58345"/>
                  </a:cubicBezTo>
                  <a:cubicBezTo>
                    <a:pt x="338256" y="306325"/>
                    <a:pt x="544888" y="365618"/>
                    <a:pt x="742826" y="277348"/>
                  </a:cubicBezTo>
                  <a:cubicBezTo>
                    <a:pt x="891782" y="210922"/>
                    <a:pt x="1020286" y="116746"/>
                    <a:pt x="1094067" y="57007"/>
                  </a:cubicBezTo>
                  <a:cubicBezTo>
                    <a:pt x="1094178" y="56952"/>
                    <a:pt x="1094234" y="56896"/>
                    <a:pt x="1094290" y="56785"/>
                  </a:cubicBezTo>
                  <a:cubicBezTo>
                    <a:pt x="1134524" y="24241"/>
                    <a:pt x="1158430" y="2006"/>
                    <a:pt x="1160436" y="111"/>
                  </a:cubicBezTo>
                  <a:lnTo>
                    <a:pt x="1160548" y="0"/>
                  </a:lnTo>
                  <a:cubicBezTo>
                    <a:pt x="1160938" y="95291"/>
                    <a:pt x="1187909" y="169852"/>
                    <a:pt x="1228478" y="228086"/>
                  </a:cubicBezTo>
                  <a:cubicBezTo>
                    <a:pt x="1287045" y="312176"/>
                    <a:pt x="1373922" y="362274"/>
                    <a:pt x="1450099" y="391809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369E290-F968-1DAB-5C38-B60772BD7B7C}"/>
                </a:ext>
              </a:extLst>
            </p:cNvPr>
            <p:cNvSpPr/>
            <p:nvPr/>
          </p:nvSpPr>
          <p:spPr>
            <a:xfrm>
              <a:off x="9144531" y="4743007"/>
              <a:ext cx="304884" cy="121132"/>
            </a:xfrm>
            <a:custGeom>
              <a:avLst/>
              <a:gdLst>
                <a:gd name="connsiteX0" fmla="*/ 379493 w 379493"/>
                <a:gd name="connsiteY0" fmla="*/ 52828 h 150775"/>
                <a:gd name="connsiteX1" fmla="*/ 335247 w 379493"/>
                <a:gd name="connsiteY1" fmla="*/ 147897 h 150775"/>
                <a:gd name="connsiteX2" fmla="*/ 0 w 379493"/>
                <a:gd name="connsiteY2" fmla="*/ 0 h 150775"/>
                <a:gd name="connsiteX3" fmla="*/ 379493 w 379493"/>
                <a:gd name="connsiteY3" fmla="*/ 52828 h 15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493" h="150775">
                  <a:moveTo>
                    <a:pt x="379493" y="52828"/>
                  </a:moveTo>
                  <a:cubicBezTo>
                    <a:pt x="373976" y="65367"/>
                    <a:pt x="356924" y="103873"/>
                    <a:pt x="335247" y="147897"/>
                  </a:cubicBezTo>
                  <a:cubicBezTo>
                    <a:pt x="100362" y="175146"/>
                    <a:pt x="0" y="0"/>
                    <a:pt x="0" y="0"/>
                  </a:cubicBezTo>
                  <a:cubicBezTo>
                    <a:pt x="222904" y="102146"/>
                    <a:pt x="379493" y="52828"/>
                    <a:pt x="379493" y="52828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CC736E1-810A-E070-2DAF-6ADF28824FF5}"/>
                </a:ext>
              </a:extLst>
            </p:cNvPr>
            <p:cNvSpPr/>
            <p:nvPr/>
          </p:nvSpPr>
          <p:spPr>
            <a:xfrm>
              <a:off x="10344142" y="3257897"/>
              <a:ext cx="79143" cy="146600"/>
            </a:xfrm>
            <a:custGeom>
              <a:avLst/>
              <a:gdLst>
                <a:gd name="connsiteX0" fmla="*/ 95960 w 98511"/>
                <a:gd name="connsiteY0" fmla="*/ 182335 h 182475"/>
                <a:gd name="connsiteX1" fmla="*/ 59961 w 98511"/>
                <a:gd name="connsiteY1" fmla="*/ 83867 h 182475"/>
                <a:gd name="connsiteX2" fmla="*/ 0 w 98511"/>
                <a:gd name="connsiteY2" fmla="*/ 30148 h 182475"/>
                <a:gd name="connsiteX3" fmla="*/ 17554 w 98511"/>
                <a:gd name="connsiteY3" fmla="*/ 0 h 182475"/>
                <a:gd name="connsiteX4" fmla="*/ 91279 w 98511"/>
                <a:gd name="connsiteY4" fmla="*/ 79242 h 182475"/>
                <a:gd name="connsiteX5" fmla="*/ 95960 w 98511"/>
                <a:gd name="connsiteY5" fmla="*/ 182335 h 1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11" h="182475">
                  <a:moveTo>
                    <a:pt x="95960" y="182335"/>
                  </a:moveTo>
                  <a:cubicBezTo>
                    <a:pt x="95013" y="178601"/>
                    <a:pt x="79242" y="109891"/>
                    <a:pt x="59961" y="83867"/>
                  </a:cubicBezTo>
                  <a:cubicBezTo>
                    <a:pt x="41293" y="58679"/>
                    <a:pt x="2396" y="31819"/>
                    <a:pt x="0" y="30148"/>
                  </a:cubicBezTo>
                  <a:cubicBezTo>
                    <a:pt x="7690" y="21733"/>
                    <a:pt x="8024" y="7356"/>
                    <a:pt x="17554" y="0"/>
                  </a:cubicBezTo>
                  <a:cubicBezTo>
                    <a:pt x="37615" y="14990"/>
                    <a:pt x="82028" y="50655"/>
                    <a:pt x="91279" y="79242"/>
                  </a:cubicBezTo>
                  <a:cubicBezTo>
                    <a:pt x="103371" y="116356"/>
                    <a:pt x="96851" y="186013"/>
                    <a:pt x="95960" y="182335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660E312-5572-8A7C-3F7C-54D46F9A60FE}"/>
                </a:ext>
              </a:extLst>
            </p:cNvPr>
            <p:cNvSpPr/>
            <p:nvPr/>
          </p:nvSpPr>
          <p:spPr>
            <a:xfrm>
              <a:off x="10388375" y="3220649"/>
              <a:ext cx="176841" cy="50142"/>
            </a:xfrm>
            <a:custGeom>
              <a:avLst/>
              <a:gdLst>
                <a:gd name="connsiteX0" fmla="*/ 220117 w 220117"/>
                <a:gd name="connsiteY0" fmla="*/ 39231 h 62413"/>
                <a:gd name="connsiteX1" fmla="*/ 131903 w 220117"/>
                <a:gd name="connsiteY1" fmla="*/ 62413 h 62413"/>
                <a:gd name="connsiteX2" fmla="*/ 0 w 220117"/>
                <a:gd name="connsiteY2" fmla="*/ 33101 h 62413"/>
                <a:gd name="connsiteX3" fmla="*/ 8470 w 220117"/>
                <a:gd name="connsiteY3" fmla="*/ 0 h 62413"/>
                <a:gd name="connsiteX4" fmla="*/ 220117 w 220117"/>
                <a:gd name="connsiteY4" fmla="*/ 39231 h 62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117" h="62413">
                  <a:moveTo>
                    <a:pt x="220117" y="39231"/>
                  </a:moveTo>
                  <a:cubicBezTo>
                    <a:pt x="220117" y="39231"/>
                    <a:pt x="173698" y="62413"/>
                    <a:pt x="131903" y="62413"/>
                  </a:cubicBezTo>
                  <a:cubicBezTo>
                    <a:pt x="90109" y="62413"/>
                    <a:pt x="0" y="33101"/>
                    <a:pt x="0" y="33101"/>
                  </a:cubicBezTo>
                  <a:cubicBezTo>
                    <a:pt x="0" y="33101"/>
                    <a:pt x="3288" y="20507"/>
                    <a:pt x="8470" y="0"/>
                  </a:cubicBezTo>
                  <a:lnTo>
                    <a:pt x="220117" y="39231"/>
                  </a:ln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387C103B-498F-B5AC-77C2-3EBBD0C78EB2}"/>
                </a:ext>
              </a:extLst>
            </p:cNvPr>
            <p:cNvSpPr/>
            <p:nvPr/>
          </p:nvSpPr>
          <p:spPr>
            <a:xfrm>
              <a:off x="8234626" y="3998974"/>
              <a:ext cx="1274735" cy="851077"/>
            </a:xfrm>
            <a:custGeom>
              <a:avLst/>
              <a:gdLst>
                <a:gd name="connsiteX0" fmla="*/ 1429759 w 1586683"/>
                <a:gd name="connsiteY0" fmla="*/ 182614 h 1059349"/>
                <a:gd name="connsiteX1" fmla="*/ 1530178 w 1586683"/>
                <a:gd name="connsiteY1" fmla="*/ 134746 h 1059349"/>
                <a:gd name="connsiteX2" fmla="*/ 1530568 w 1586683"/>
                <a:gd name="connsiteY2" fmla="*/ 132070 h 1059349"/>
                <a:gd name="connsiteX3" fmla="*/ 1530902 w 1586683"/>
                <a:gd name="connsiteY3" fmla="*/ 129674 h 1059349"/>
                <a:gd name="connsiteX4" fmla="*/ 1531738 w 1586683"/>
                <a:gd name="connsiteY4" fmla="*/ 122931 h 1059349"/>
                <a:gd name="connsiteX5" fmla="*/ 1532072 w 1586683"/>
                <a:gd name="connsiteY5" fmla="*/ 119866 h 1059349"/>
                <a:gd name="connsiteX6" fmla="*/ 1532407 w 1586683"/>
                <a:gd name="connsiteY6" fmla="*/ 116523 h 1059349"/>
                <a:gd name="connsiteX7" fmla="*/ 1532741 w 1586683"/>
                <a:gd name="connsiteY7" fmla="*/ 113012 h 1059349"/>
                <a:gd name="connsiteX8" fmla="*/ 1533465 w 1586683"/>
                <a:gd name="connsiteY8" fmla="*/ 103483 h 1059349"/>
                <a:gd name="connsiteX9" fmla="*/ 1533800 w 1586683"/>
                <a:gd name="connsiteY9" fmla="*/ 97743 h 1059349"/>
                <a:gd name="connsiteX10" fmla="*/ 1534023 w 1586683"/>
                <a:gd name="connsiteY10" fmla="*/ 93062 h 1059349"/>
                <a:gd name="connsiteX11" fmla="*/ 1530345 w 1586683"/>
                <a:gd name="connsiteY11" fmla="*/ 33269 h 1059349"/>
                <a:gd name="connsiteX12" fmla="*/ 1525051 w 1586683"/>
                <a:gd name="connsiteY12" fmla="*/ 13709 h 1059349"/>
                <a:gd name="connsiteX13" fmla="*/ 1523658 w 1586683"/>
                <a:gd name="connsiteY13" fmla="*/ 9975 h 1059349"/>
                <a:gd name="connsiteX14" fmla="*/ 1523212 w 1586683"/>
                <a:gd name="connsiteY14" fmla="*/ 8972 h 1059349"/>
                <a:gd name="connsiteX15" fmla="*/ 1522599 w 1586683"/>
                <a:gd name="connsiteY15" fmla="*/ 7579 h 1059349"/>
                <a:gd name="connsiteX16" fmla="*/ 1521986 w 1586683"/>
                <a:gd name="connsiteY16" fmla="*/ 6186 h 1059349"/>
                <a:gd name="connsiteX17" fmla="*/ 1520704 w 1586683"/>
                <a:gd name="connsiteY17" fmla="*/ 3344 h 1059349"/>
                <a:gd name="connsiteX18" fmla="*/ 1520593 w 1586683"/>
                <a:gd name="connsiteY18" fmla="*/ 3121 h 1059349"/>
                <a:gd name="connsiteX19" fmla="*/ 1520035 w 1586683"/>
                <a:gd name="connsiteY19" fmla="*/ 2006 h 1059349"/>
                <a:gd name="connsiteX20" fmla="*/ 1518977 w 1586683"/>
                <a:gd name="connsiteY20" fmla="*/ 0 h 1059349"/>
                <a:gd name="connsiteX21" fmla="*/ 1262303 w 1586683"/>
                <a:gd name="connsiteY21" fmla="*/ 205072 h 1059349"/>
                <a:gd name="connsiteX22" fmla="*/ 1280470 w 1586683"/>
                <a:gd name="connsiteY22" fmla="*/ 223740 h 1059349"/>
                <a:gd name="connsiteX23" fmla="*/ 1288773 w 1586683"/>
                <a:gd name="connsiteY23" fmla="*/ 232711 h 1059349"/>
                <a:gd name="connsiteX24" fmla="*/ 1291336 w 1586683"/>
                <a:gd name="connsiteY24" fmla="*/ 235609 h 1059349"/>
                <a:gd name="connsiteX25" fmla="*/ 1295014 w 1586683"/>
                <a:gd name="connsiteY25" fmla="*/ 239789 h 1059349"/>
                <a:gd name="connsiteX26" fmla="*/ 1299807 w 1586683"/>
                <a:gd name="connsiteY26" fmla="*/ 245528 h 1059349"/>
                <a:gd name="connsiteX27" fmla="*/ 1310227 w 1586683"/>
                <a:gd name="connsiteY27" fmla="*/ 259683 h 1059349"/>
                <a:gd name="connsiteX28" fmla="*/ 1316580 w 1586683"/>
                <a:gd name="connsiteY28" fmla="*/ 275119 h 1059349"/>
                <a:gd name="connsiteX29" fmla="*/ 1319144 w 1586683"/>
                <a:gd name="connsiteY29" fmla="*/ 277014 h 1059349"/>
                <a:gd name="connsiteX30" fmla="*/ 1326611 w 1586683"/>
                <a:gd name="connsiteY30" fmla="*/ 274729 h 1059349"/>
                <a:gd name="connsiteX31" fmla="*/ 1333409 w 1586683"/>
                <a:gd name="connsiteY31" fmla="*/ 272778 h 1059349"/>
                <a:gd name="connsiteX32" fmla="*/ 1333911 w 1586683"/>
                <a:gd name="connsiteY32" fmla="*/ 272667 h 1059349"/>
                <a:gd name="connsiteX33" fmla="*/ 1338425 w 1586683"/>
                <a:gd name="connsiteY33" fmla="*/ 271441 h 1059349"/>
                <a:gd name="connsiteX34" fmla="*/ 1343440 w 1586683"/>
                <a:gd name="connsiteY34" fmla="*/ 270215 h 1059349"/>
                <a:gd name="connsiteX35" fmla="*/ 1349068 w 1586683"/>
                <a:gd name="connsiteY35" fmla="*/ 268933 h 1059349"/>
                <a:gd name="connsiteX36" fmla="*/ 1357427 w 1586683"/>
                <a:gd name="connsiteY36" fmla="*/ 267206 h 1059349"/>
                <a:gd name="connsiteX37" fmla="*/ 1362721 w 1586683"/>
                <a:gd name="connsiteY37" fmla="*/ 266203 h 1059349"/>
                <a:gd name="connsiteX38" fmla="*/ 1401284 w 1586683"/>
                <a:gd name="connsiteY38" fmla="*/ 261243 h 1059349"/>
                <a:gd name="connsiteX39" fmla="*/ 1408639 w 1586683"/>
                <a:gd name="connsiteY39" fmla="*/ 260742 h 1059349"/>
                <a:gd name="connsiteX40" fmla="*/ 1437728 w 1586683"/>
                <a:gd name="connsiteY40" fmla="*/ 259850 h 1059349"/>
                <a:gd name="connsiteX41" fmla="*/ 1439567 w 1586683"/>
                <a:gd name="connsiteY41" fmla="*/ 259850 h 1059349"/>
                <a:gd name="connsiteX42" fmla="*/ 1448818 w 1586683"/>
                <a:gd name="connsiteY42" fmla="*/ 260017 h 1059349"/>
                <a:gd name="connsiteX43" fmla="*/ 1451325 w 1586683"/>
                <a:gd name="connsiteY43" fmla="*/ 260073 h 1059349"/>
                <a:gd name="connsiteX44" fmla="*/ 1457957 w 1586683"/>
                <a:gd name="connsiteY44" fmla="*/ 260296 h 1059349"/>
                <a:gd name="connsiteX45" fmla="*/ 1460353 w 1586683"/>
                <a:gd name="connsiteY45" fmla="*/ 260407 h 1059349"/>
                <a:gd name="connsiteX46" fmla="*/ 1460464 w 1586683"/>
                <a:gd name="connsiteY46" fmla="*/ 260407 h 1059349"/>
                <a:gd name="connsiteX47" fmla="*/ 1479690 w 1586683"/>
                <a:gd name="connsiteY47" fmla="*/ 261633 h 1059349"/>
                <a:gd name="connsiteX48" fmla="*/ 1495070 w 1586683"/>
                <a:gd name="connsiteY48" fmla="*/ 263138 h 1059349"/>
                <a:gd name="connsiteX49" fmla="*/ 1505602 w 1586683"/>
                <a:gd name="connsiteY49" fmla="*/ 264420 h 1059349"/>
                <a:gd name="connsiteX50" fmla="*/ 1510674 w 1586683"/>
                <a:gd name="connsiteY50" fmla="*/ 265088 h 1059349"/>
                <a:gd name="connsiteX51" fmla="*/ 1529509 w 1586683"/>
                <a:gd name="connsiteY51" fmla="*/ 267986 h 1059349"/>
                <a:gd name="connsiteX52" fmla="*/ 1537812 w 1586683"/>
                <a:gd name="connsiteY52" fmla="*/ 269491 h 1059349"/>
                <a:gd name="connsiteX53" fmla="*/ 1538759 w 1586683"/>
                <a:gd name="connsiteY53" fmla="*/ 269658 h 1059349"/>
                <a:gd name="connsiteX54" fmla="*/ 1545446 w 1586683"/>
                <a:gd name="connsiteY54" fmla="*/ 270995 h 1059349"/>
                <a:gd name="connsiteX55" fmla="*/ 1571136 w 1586683"/>
                <a:gd name="connsiteY55" fmla="*/ 276958 h 1059349"/>
                <a:gd name="connsiteX56" fmla="*/ 1573086 w 1586683"/>
                <a:gd name="connsiteY56" fmla="*/ 277515 h 1059349"/>
                <a:gd name="connsiteX57" fmla="*/ 1574870 w 1586683"/>
                <a:gd name="connsiteY57" fmla="*/ 278017 h 1059349"/>
                <a:gd name="connsiteX58" fmla="*/ 1575260 w 1586683"/>
                <a:gd name="connsiteY58" fmla="*/ 278017 h 1059349"/>
                <a:gd name="connsiteX59" fmla="*/ 1575929 w 1586683"/>
                <a:gd name="connsiteY59" fmla="*/ 278184 h 1059349"/>
                <a:gd name="connsiteX60" fmla="*/ 1586684 w 1586683"/>
                <a:gd name="connsiteY60" fmla="*/ 280078 h 1059349"/>
                <a:gd name="connsiteX61" fmla="*/ 1429759 w 1586683"/>
                <a:gd name="connsiteY61" fmla="*/ 182558 h 1059349"/>
                <a:gd name="connsiteX62" fmla="*/ 964002 w 1586683"/>
                <a:gd name="connsiteY62" fmla="*/ 532015 h 1059349"/>
                <a:gd name="connsiteX63" fmla="*/ 963557 w 1586683"/>
                <a:gd name="connsiteY63" fmla="*/ 529842 h 1059349"/>
                <a:gd name="connsiteX64" fmla="*/ 961662 w 1586683"/>
                <a:gd name="connsiteY64" fmla="*/ 522430 h 1059349"/>
                <a:gd name="connsiteX65" fmla="*/ 959544 w 1586683"/>
                <a:gd name="connsiteY65" fmla="*/ 515520 h 1059349"/>
                <a:gd name="connsiteX66" fmla="*/ 954083 w 1586683"/>
                <a:gd name="connsiteY66" fmla="*/ 500920 h 1059349"/>
                <a:gd name="connsiteX67" fmla="*/ 951966 w 1586683"/>
                <a:gd name="connsiteY67" fmla="*/ 496016 h 1059349"/>
                <a:gd name="connsiteX68" fmla="*/ 948956 w 1586683"/>
                <a:gd name="connsiteY68" fmla="*/ 489608 h 1059349"/>
                <a:gd name="connsiteX69" fmla="*/ 947285 w 1586683"/>
                <a:gd name="connsiteY69" fmla="*/ 486264 h 1059349"/>
                <a:gd name="connsiteX70" fmla="*/ 945501 w 1586683"/>
                <a:gd name="connsiteY70" fmla="*/ 482809 h 1059349"/>
                <a:gd name="connsiteX71" fmla="*/ 941656 w 1586683"/>
                <a:gd name="connsiteY71" fmla="*/ 475788 h 1059349"/>
                <a:gd name="connsiteX72" fmla="*/ 937254 w 1586683"/>
                <a:gd name="connsiteY72" fmla="*/ 468432 h 1059349"/>
                <a:gd name="connsiteX73" fmla="*/ 933409 w 1586683"/>
                <a:gd name="connsiteY73" fmla="*/ 462358 h 1059349"/>
                <a:gd name="connsiteX74" fmla="*/ 932127 w 1586683"/>
                <a:gd name="connsiteY74" fmla="*/ 460686 h 1059349"/>
                <a:gd name="connsiteX75" fmla="*/ 931960 w 1586683"/>
                <a:gd name="connsiteY75" fmla="*/ 460519 h 1059349"/>
                <a:gd name="connsiteX76" fmla="*/ 931124 w 1586683"/>
                <a:gd name="connsiteY76" fmla="*/ 459404 h 1059349"/>
                <a:gd name="connsiteX77" fmla="*/ 930288 w 1586683"/>
                <a:gd name="connsiteY77" fmla="*/ 458179 h 1059349"/>
                <a:gd name="connsiteX78" fmla="*/ 659237 w 1586683"/>
                <a:gd name="connsiteY78" fmla="*/ 679912 h 1059349"/>
                <a:gd name="connsiteX79" fmla="*/ 606911 w 1586683"/>
                <a:gd name="connsiteY79" fmla="*/ 716858 h 1059349"/>
                <a:gd name="connsiteX80" fmla="*/ 263361 w 1586683"/>
                <a:gd name="connsiteY80" fmla="*/ 887380 h 1059349"/>
                <a:gd name="connsiteX81" fmla="*/ 263305 w 1586683"/>
                <a:gd name="connsiteY81" fmla="*/ 887380 h 1059349"/>
                <a:gd name="connsiteX82" fmla="*/ 187072 w 1586683"/>
                <a:gd name="connsiteY82" fmla="*/ 926109 h 1059349"/>
                <a:gd name="connsiteX83" fmla="*/ 138145 w 1586683"/>
                <a:gd name="connsiteY83" fmla="*/ 954474 h 1059349"/>
                <a:gd name="connsiteX84" fmla="*/ 0 w 1586683"/>
                <a:gd name="connsiteY84" fmla="*/ 1046254 h 1059349"/>
                <a:gd name="connsiteX85" fmla="*/ 8415 w 1586683"/>
                <a:gd name="connsiteY85" fmla="*/ 1056006 h 1059349"/>
                <a:gd name="connsiteX86" fmla="*/ 15715 w 1586683"/>
                <a:gd name="connsiteY86" fmla="*/ 1059350 h 1059349"/>
                <a:gd name="connsiteX87" fmla="*/ 19838 w 1586683"/>
                <a:gd name="connsiteY87" fmla="*/ 1058458 h 1059349"/>
                <a:gd name="connsiteX88" fmla="*/ 163333 w 1586683"/>
                <a:gd name="connsiteY88" fmla="*/ 989637 h 1059349"/>
                <a:gd name="connsiteX89" fmla="*/ 170298 w 1586683"/>
                <a:gd name="connsiteY89" fmla="*/ 986293 h 1059349"/>
                <a:gd name="connsiteX90" fmla="*/ 170521 w 1586683"/>
                <a:gd name="connsiteY90" fmla="*/ 986293 h 1059349"/>
                <a:gd name="connsiteX91" fmla="*/ 502090 w 1586683"/>
                <a:gd name="connsiteY91" fmla="*/ 882141 h 1059349"/>
                <a:gd name="connsiteX92" fmla="*/ 502146 w 1586683"/>
                <a:gd name="connsiteY92" fmla="*/ 882141 h 1059349"/>
                <a:gd name="connsiteX93" fmla="*/ 785401 w 1586683"/>
                <a:gd name="connsiteY93" fmla="*/ 774479 h 1059349"/>
                <a:gd name="connsiteX94" fmla="*/ 802620 w 1586683"/>
                <a:gd name="connsiteY94" fmla="*/ 765953 h 1059349"/>
                <a:gd name="connsiteX95" fmla="*/ 833437 w 1586683"/>
                <a:gd name="connsiteY95" fmla="*/ 747062 h 1059349"/>
                <a:gd name="connsiteX96" fmla="*/ 835443 w 1586683"/>
                <a:gd name="connsiteY96" fmla="*/ 745223 h 1059349"/>
                <a:gd name="connsiteX97" fmla="*/ 836613 w 1586683"/>
                <a:gd name="connsiteY97" fmla="*/ 744164 h 1059349"/>
                <a:gd name="connsiteX98" fmla="*/ 841238 w 1586683"/>
                <a:gd name="connsiteY98" fmla="*/ 739539 h 1059349"/>
                <a:gd name="connsiteX99" fmla="*/ 841461 w 1586683"/>
                <a:gd name="connsiteY99" fmla="*/ 739260 h 1059349"/>
                <a:gd name="connsiteX100" fmla="*/ 841740 w 1586683"/>
                <a:gd name="connsiteY100" fmla="*/ 739037 h 1059349"/>
                <a:gd name="connsiteX101" fmla="*/ 842297 w 1586683"/>
                <a:gd name="connsiteY101" fmla="*/ 738424 h 1059349"/>
                <a:gd name="connsiteX102" fmla="*/ 843467 w 1586683"/>
                <a:gd name="connsiteY102" fmla="*/ 737142 h 1059349"/>
                <a:gd name="connsiteX103" fmla="*/ 843857 w 1586683"/>
                <a:gd name="connsiteY103" fmla="*/ 736697 h 1059349"/>
                <a:gd name="connsiteX104" fmla="*/ 843857 w 1586683"/>
                <a:gd name="connsiteY104" fmla="*/ 736697 h 1059349"/>
                <a:gd name="connsiteX105" fmla="*/ 844916 w 1586683"/>
                <a:gd name="connsiteY105" fmla="*/ 735471 h 1059349"/>
                <a:gd name="connsiteX106" fmla="*/ 846476 w 1586683"/>
                <a:gd name="connsiteY106" fmla="*/ 733743 h 1059349"/>
                <a:gd name="connsiteX107" fmla="*/ 850712 w 1586683"/>
                <a:gd name="connsiteY107" fmla="*/ 728728 h 1059349"/>
                <a:gd name="connsiteX108" fmla="*/ 852662 w 1586683"/>
                <a:gd name="connsiteY108" fmla="*/ 726387 h 1059349"/>
                <a:gd name="connsiteX109" fmla="*/ 854947 w 1586683"/>
                <a:gd name="connsiteY109" fmla="*/ 723490 h 1059349"/>
                <a:gd name="connsiteX110" fmla="*/ 858123 w 1586683"/>
                <a:gd name="connsiteY110" fmla="*/ 719366 h 1059349"/>
                <a:gd name="connsiteX111" fmla="*/ 859851 w 1586683"/>
                <a:gd name="connsiteY111" fmla="*/ 717137 h 1059349"/>
                <a:gd name="connsiteX112" fmla="*/ 860074 w 1586683"/>
                <a:gd name="connsiteY112" fmla="*/ 716747 h 1059349"/>
                <a:gd name="connsiteX113" fmla="*/ 860185 w 1586683"/>
                <a:gd name="connsiteY113" fmla="*/ 716635 h 1059349"/>
                <a:gd name="connsiteX114" fmla="*/ 860519 w 1586683"/>
                <a:gd name="connsiteY114" fmla="*/ 716189 h 1059349"/>
                <a:gd name="connsiteX115" fmla="*/ 862748 w 1586683"/>
                <a:gd name="connsiteY115" fmla="*/ 713236 h 1059349"/>
                <a:gd name="connsiteX116" fmla="*/ 862916 w 1586683"/>
                <a:gd name="connsiteY116" fmla="*/ 712957 h 1059349"/>
                <a:gd name="connsiteX117" fmla="*/ 865368 w 1586683"/>
                <a:gd name="connsiteY117" fmla="*/ 709614 h 1059349"/>
                <a:gd name="connsiteX118" fmla="*/ 866538 w 1586683"/>
                <a:gd name="connsiteY118" fmla="*/ 707998 h 1059349"/>
                <a:gd name="connsiteX119" fmla="*/ 867764 w 1586683"/>
                <a:gd name="connsiteY119" fmla="*/ 706215 h 1059349"/>
                <a:gd name="connsiteX120" fmla="*/ 873281 w 1586683"/>
                <a:gd name="connsiteY120" fmla="*/ 698246 h 1059349"/>
                <a:gd name="connsiteX121" fmla="*/ 873615 w 1586683"/>
                <a:gd name="connsiteY121" fmla="*/ 697800 h 1059349"/>
                <a:gd name="connsiteX122" fmla="*/ 873894 w 1586683"/>
                <a:gd name="connsiteY122" fmla="*/ 697298 h 1059349"/>
                <a:gd name="connsiteX123" fmla="*/ 875120 w 1586683"/>
                <a:gd name="connsiteY123" fmla="*/ 695460 h 1059349"/>
                <a:gd name="connsiteX124" fmla="*/ 875677 w 1586683"/>
                <a:gd name="connsiteY124" fmla="*/ 694679 h 1059349"/>
                <a:gd name="connsiteX125" fmla="*/ 878352 w 1586683"/>
                <a:gd name="connsiteY125" fmla="*/ 690667 h 1059349"/>
                <a:gd name="connsiteX126" fmla="*/ 881027 w 1586683"/>
                <a:gd name="connsiteY126" fmla="*/ 686543 h 1059349"/>
                <a:gd name="connsiteX127" fmla="*/ 885317 w 1586683"/>
                <a:gd name="connsiteY127" fmla="*/ 679912 h 1059349"/>
                <a:gd name="connsiteX128" fmla="*/ 886320 w 1586683"/>
                <a:gd name="connsiteY128" fmla="*/ 678352 h 1059349"/>
                <a:gd name="connsiteX129" fmla="*/ 889943 w 1586683"/>
                <a:gd name="connsiteY129" fmla="*/ 672556 h 1059349"/>
                <a:gd name="connsiteX130" fmla="*/ 894958 w 1586683"/>
                <a:gd name="connsiteY130" fmla="*/ 664420 h 1059349"/>
                <a:gd name="connsiteX131" fmla="*/ 895794 w 1586683"/>
                <a:gd name="connsiteY131" fmla="*/ 663027 h 1059349"/>
                <a:gd name="connsiteX132" fmla="*/ 897633 w 1586683"/>
                <a:gd name="connsiteY132" fmla="*/ 660018 h 1059349"/>
                <a:gd name="connsiteX133" fmla="*/ 898190 w 1586683"/>
                <a:gd name="connsiteY133" fmla="*/ 659126 h 1059349"/>
                <a:gd name="connsiteX134" fmla="*/ 899639 w 1586683"/>
                <a:gd name="connsiteY134" fmla="*/ 656618 h 1059349"/>
                <a:gd name="connsiteX135" fmla="*/ 901422 w 1586683"/>
                <a:gd name="connsiteY135" fmla="*/ 653721 h 1059349"/>
                <a:gd name="connsiteX136" fmla="*/ 905212 w 1586683"/>
                <a:gd name="connsiteY136" fmla="*/ 647312 h 1059349"/>
                <a:gd name="connsiteX137" fmla="*/ 911174 w 1586683"/>
                <a:gd name="connsiteY137" fmla="*/ 637003 h 1059349"/>
                <a:gd name="connsiteX138" fmla="*/ 915632 w 1586683"/>
                <a:gd name="connsiteY138" fmla="*/ 629201 h 1059349"/>
                <a:gd name="connsiteX139" fmla="*/ 917806 w 1586683"/>
                <a:gd name="connsiteY139" fmla="*/ 625301 h 1059349"/>
                <a:gd name="connsiteX140" fmla="*/ 918140 w 1586683"/>
                <a:gd name="connsiteY140" fmla="*/ 624799 h 1059349"/>
                <a:gd name="connsiteX141" fmla="*/ 918530 w 1586683"/>
                <a:gd name="connsiteY141" fmla="*/ 624075 h 1059349"/>
                <a:gd name="connsiteX142" fmla="*/ 924270 w 1586683"/>
                <a:gd name="connsiteY142" fmla="*/ 613709 h 1059349"/>
                <a:gd name="connsiteX143" fmla="*/ 926220 w 1586683"/>
                <a:gd name="connsiteY143" fmla="*/ 610254 h 1059349"/>
                <a:gd name="connsiteX144" fmla="*/ 930065 w 1586683"/>
                <a:gd name="connsiteY144" fmla="*/ 603233 h 1059349"/>
                <a:gd name="connsiteX145" fmla="*/ 932462 w 1586683"/>
                <a:gd name="connsiteY145" fmla="*/ 598775 h 1059349"/>
                <a:gd name="connsiteX146" fmla="*/ 933465 w 1586683"/>
                <a:gd name="connsiteY146" fmla="*/ 596992 h 1059349"/>
                <a:gd name="connsiteX147" fmla="*/ 935136 w 1586683"/>
                <a:gd name="connsiteY147" fmla="*/ 593871 h 1059349"/>
                <a:gd name="connsiteX148" fmla="*/ 940207 w 1586683"/>
                <a:gd name="connsiteY148" fmla="*/ 584398 h 1059349"/>
                <a:gd name="connsiteX149" fmla="*/ 945669 w 1586683"/>
                <a:gd name="connsiteY149" fmla="*/ 574033 h 1059349"/>
                <a:gd name="connsiteX150" fmla="*/ 945891 w 1586683"/>
                <a:gd name="connsiteY150" fmla="*/ 573643 h 1059349"/>
                <a:gd name="connsiteX151" fmla="*/ 947006 w 1586683"/>
                <a:gd name="connsiteY151" fmla="*/ 571414 h 1059349"/>
                <a:gd name="connsiteX152" fmla="*/ 948232 w 1586683"/>
                <a:gd name="connsiteY152" fmla="*/ 569129 h 1059349"/>
                <a:gd name="connsiteX153" fmla="*/ 948622 w 1586683"/>
                <a:gd name="connsiteY153" fmla="*/ 568293 h 1059349"/>
                <a:gd name="connsiteX154" fmla="*/ 950182 w 1586683"/>
                <a:gd name="connsiteY154" fmla="*/ 565284 h 1059349"/>
                <a:gd name="connsiteX155" fmla="*/ 950684 w 1586683"/>
                <a:gd name="connsiteY155" fmla="*/ 564392 h 1059349"/>
                <a:gd name="connsiteX156" fmla="*/ 951074 w 1586683"/>
                <a:gd name="connsiteY156" fmla="*/ 563668 h 1059349"/>
                <a:gd name="connsiteX157" fmla="*/ 951687 w 1586683"/>
                <a:gd name="connsiteY157" fmla="*/ 562386 h 1059349"/>
                <a:gd name="connsiteX158" fmla="*/ 954585 w 1586683"/>
                <a:gd name="connsiteY158" fmla="*/ 556814 h 1059349"/>
                <a:gd name="connsiteX159" fmla="*/ 957204 w 1586683"/>
                <a:gd name="connsiteY159" fmla="*/ 551687 h 1059349"/>
                <a:gd name="connsiteX160" fmla="*/ 958095 w 1586683"/>
                <a:gd name="connsiteY160" fmla="*/ 549959 h 1059349"/>
                <a:gd name="connsiteX161" fmla="*/ 959154 w 1586683"/>
                <a:gd name="connsiteY161" fmla="*/ 547897 h 1059349"/>
                <a:gd name="connsiteX162" fmla="*/ 961495 w 1586683"/>
                <a:gd name="connsiteY162" fmla="*/ 543272 h 1059349"/>
                <a:gd name="connsiteX163" fmla="*/ 961662 w 1586683"/>
                <a:gd name="connsiteY163" fmla="*/ 542882 h 1059349"/>
                <a:gd name="connsiteX164" fmla="*/ 962721 w 1586683"/>
                <a:gd name="connsiteY164" fmla="*/ 540764 h 1059349"/>
                <a:gd name="connsiteX165" fmla="*/ 962944 w 1586683"/>
                <a:gd name="connsiteY165" fmla="*/ 540319 h 1059349"/>
                <a:gd name="connsiteX166" fmla="*/ 964448 w 1586683"/>
                <a:gd name="connsiteY166" fmla="*/ 537309 h 1059349"/>
                <a:gd name="connsiteX167" fmla="*/ 964671 w 1586683"/>
                <a:gd name="connsiteY167" fmla="*/ 536864 h 1059349"/>
                <a:gd name="connsiteX168" fmla="*/ 964727 w 1586683"/>
                <a:gd name="connsiteY168" fmla="*/ 536864 h 1059349"/>
                <a:gd name="connsiteX169" fmla="*/ 963947 w 1586683"/>
                <a:gd name="connsiteY169" fmla="*/ 532015 h 105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1586683" h="1059349">
                  <a:moveTo>
                    <a:pt x="1429759" y="182614"/>
                  </a:moveTo>
                  <a:lnTo>
                    <a:pt x="1530178" y="134746"/>
                  </a:lnTo>
                  <a:cubicBezTo>
                    <a:pt x="1530289" y="133965"/>
                    <a:pt x="1530456" y="133074"/>
                    <a:pt x="1530568" y="132070"/>
                  </a:cubicBezTo>
                  <a:cubicBezTo>
                    <a:pt x="1530679" y="131346"/>
                    <a:pt x="1530791" y="130566"/>
                    <a:pt x="1530902" y="129674"/>
                  </a:cubicBezTo>
                  <a:cubicBezTo>
                    <a:pt x="1531181" y="127668"/>
                    <a:pt x="1531459" y="125439"/>
                    <a:pt x="1531738" y="122931"/>
                  </a:cubicBezTo>
                  <a:cubicBezTo>
                    <a:pt x="1531849" y="121928"/>
                    <a:pt x="1531961" y="120925"/>
                    <a:pt x="1532072" y="119866"/>
                  </a:cubicBezTo>
                  <a:cubicBezTo>
                    <a:pt x="1532184" y="118752"/>
                    <a:pt x="1532295" y="117693"/>
                    <a:pt x="1532407" y="116523"/>
                  </a:cubicBezTo>
                  <a:cubicBezTo>
                    <a:pt x="1532518" y="115408"/>
                    <a:pt x="1532630" y="114238"/>
                    <a:pt x="1532741" y="113012"/>
                  </a:cubicBezTo>
                  <a:cubicBezTo>
                    <a:pt x="1533020" y="110003"/>
                    <a:pt x="1533242" y="106827"/>
                    <a:pt x="1533465" y="103483"/>
                  </a:cubicBezTo>
                  <a:cubicBezTo>
                    <a:pt x="1533577" y="101589"/>
                    <a:pt x="1533688" y="99694"/>
                    <a:pt x="1533800" y="97743"/>
                  </a:cubicBezTo>
                  <a:cubicBezTo>
                    <a:pt x="1533911" y="96239"/>
                    <a:pt x="1533967" y="94679"/>
                    <a:pt x="1534023" y="93062"/>
                  </a:cubicBezTo>
                  <a:cubicBezTo>
                    <a:pt x="1534747" y="74617"/>
                    <a:pt x="1534190" y="53051"/>
                    <a:pt x="1530345" y="33269"/>
                  </a:cubicBezTo>
                  <a:lnTo>
                    <a:pt x="1525051" y="13709"/>
                  </a:lnTo>
                  <a:cubicBezTo>
                    <a:pt x="1524605" y="12371"/>
                    <a:pt x="1524103" y="11145"/>
                    <a:pt x="1523658" y="9975"/>
                  </a:cubicBezTo>
                  <a:cubicBezTo>
                    <a:pt x="1523435" y="9585"/>
                    <a:pt x="1523379" y="9306"/>
                    <a:pt x="1523212" y="8972"/>
                  </a:cubicBezTo>
                  <a:cubicBezTo>
                    <a:pt x="1523045" y="8526"/>
                    <a:pt x="1522822" y="8080"/>
                    <a:pt x="1522599" y="7579"/>
                  </a:cubicBezTo>
                  <a:cubicBezTo>
                    <a:pt x="1522432" y="7077"/>
                    <a:pt x="1522209" y="6631"/>
                    <a:pt x="1521986" y="6186"/>
                  </a:cubicBezTo>
                  <a:cubicBezTo>
                    <a:pt x="1521596" y="5183"/>
                    <a:pt x="1521150" y="4291"/>
                    <a:pt x="1520704" y="3344"/>
                  </a:cubicBezTo>
                  <a:cubicBezTo>
                    <a:pt x="1520704" y="3232"/>
                    <a:pt x="1520704" y="3176"/>
                    <a:pt x="1520593" y="3121"/>
                  </a:cubicBezTo>
                  <a:cubicBezTo>
                    <a:pt x="1520426" y="2731"/>
                    <a:pt x="1520203" y="2397"/>
                    <a:pt x="1520035" y="2006"/>
                  </a:cubicBezTo>
                  <a:cubicBezTo>
                    <a:pt x="1519701" y="1282"/>
                    <a:pt x="1519311" y="613"/>
                    <a:pt x="1518977" y="0"/>
                  </a:cubicBezTo>
                  <a:cubicBezTo>
                    <a:pt x="1518977" y="0"/>
                    <a:pt x="1404460" y="105434"/>
                    <a:pt x="1262303" y="205072"/>
                  </a:cubicBezTo>
                  <a:cubicBezTo>
                    <a:pt x="1268767" y="211536"/>
                    <a:pt x="1274897" y="217777"/>
                    <a:pt x="1280470" y="223740"/>
                  </a:cubicBezTo>
                  <a:cubicBezTo>
                    <a:pt x="1283368" y="226860"/>
                    <a:pt x="1286154" y="229814"/>
                    <a:pt x="1288773" y="232711"/>
                  </a:cubicBezTo>
                  <a:cubicBezTo>
                    <a:pt x="1289665" y="233714"/>
                    <a:pt x="1290500" y="234662"/>
                    <a:pt x="1291336" y="235609"/>
                  </a:cubicBezTo>
                  <a:cubicBezTo>
                    <a:pt x="1292618" y="237002"/>
                    <a:pt x="1293844" y="238396"/>
                    <a:pt x="1295014" y="239789"/>
                  </a:cubicBezTo>
                  <a:cubicBezTo>
                    <a:pt x="1296742" y="241739"/>
                    <a:pt x="1298302" y="243690"/>
                    <a:pt x="1299807" y="245528"/>
                  </a:cubicBezTo>
                  <a:cubicBezTo>
                    <a:pt x="1304098" y="250767"/>
                    <a:pt x="1307608" y="255503"/>
                    <a:pt x="1310227" y="259683"/>
                  </a:cubicBezTo>
                  <a:lnTo>
                    <a:pt x="1316580" y="275119"/>
                  </a:lnTo>
                  <a:lnTo>
                    <a:pt x="1319144" y="277014"/>
                  </a:lnTo>
                  <a:cubicBezTo>
                    <a:pt x="1321651" y="276233"/>
                    <a:pt x="1324159" y="275453"/>
                    <a:pt x="1326611" y="274729"/>
                  </a:cubicBezTo>
                  <a:cubicBezTo>
                    <a:pt x="1328840" y="274060"/>
                    <a:pt x="1331125" y="273391"/>
                    <a:pt x="1333409" y="272778"/>
                  </a:cubicBezTo>
                  <a:cubicBezTo>
                    <a:pt x="1333577" y="272723"/>
                    <a:pt x="1333744" y="272667"/>
                    <a:pt x="1333911" y="272667"/>
                  </a:cubicBezTo>
                  <a:cubicBezTo>
                    <a:pt x="1335416" y="272221"/>
                    <a:pt x="1336920" y="271831"/>
                    <a:pt x="1338425" y="271441"/>
                  </a:cubicBezTo>
                  <a:cubicBezTo>
                    <a:pt x="1340096" y="270995"/>
                    <a:pt x="1341768" y="270605"/>
                    <a:pt x="1343440" y="270215"/>
                  </a:cubicBezTo>
                  <a:cubicBezTo>
                    <a:pt x="1345279" y="269769"/>
                    <a:pt x="1347174" y="269323"/>
                    <a:pt x="1349068" y="268933"/>
                  </a:cubicBezTo>
                  <a:cubicBezTo>
                    <a:pt x="1351855" y="268320"/>
                    <a:pt x="1354585" y="267763"/>
                    <a:pt x="1357427" y="267206"/>
                  </a:cubicBezTo>
                  <a:cubicBezTo>
                    <a:pt x="1359155" y="266871"/>
                    <a:pt x="1360994" y="266537"/>
                    <a:pt x="1362721" y="266203"/>
                  </a:cubicBezTo>
                  <a:cubicBezTo>
                    <a:pt x="1375650" y="263862"/>
                    <a:pt x="1388578" y="262302"/>
                    <a:pt x="1401284" y="261243"/>
                  </a:cubicBezTo>
                  <a:cubicBezTo>
                    <a:pt x="1403680" y="261020"/>
                    <a:pt x="1406187" y="260853"/>
                    <a:pt x="1408639" y="260742"/>
                  </a:cubicBezTo>
                  <a:cubicBezTo>
                    <a:pt x="1418503" y="260129"/>
                    <a:pt x="1428255" y="259850"/>
                    <a:pt x="1437728" y="259850"/>
                  </a:cubicBezTo>
                  <a:lnTo>
                    <a:pt x="1439567" y="259850"/>
                  </a:lnTo>
                  <a:cubicBezTo>
                    <a:pt x="1442688" y="259850"/>
                    <a:pt x="1445753" y="259906"/>
                    <a:pt x="1448818" y="260017"/>
                  </a:cubicBezTo>
                  <a:cubicBezTo>
                    <a:pt x="1449654" y="260017"/>
                    <a:pt x="1450489" y="260073"/>
                    <a:pt x="1451325" y="260073"/>
                  </a:cubicBezTo>
                  <a:cubicBezTo>
                    <a:pt x="1453554" y="260129"/>
                    <a:pt x="1455783" y="260184"/>
                    <a:pt x="1457957" y="260296"/>
                  </a:cubicBezTo>
                  <a:cubicBezTo>
                    <a:pt x="1458793" y="260296"/>
                    <a:pt x="1459573" y="260296"/>
                    <a:pt x="1460353" y="260407"/>
                  </a:cubicBezTo>
                  <a:lnTo>
                    <a:pt x="1460464" y="260407"/>
                  </a:lnTo>
                  <a:cubicBezTo>
                    <a:pt x="1467040" y="260686"/>
                    <a:pt x="1473504" y="261132"/>
                    <a:pt x="1479690" y="261633"/>
                  </a:cubicBezTo>
                  <a:cubicBezTo>
                    <a:pt x="1484984" y="262079"/>
                    <a:pt x="1490111" y="262580"/>
                    <a:pt x="1495070" y="263138"/>
                  </a:cubicBezTo>
                  <a:cubicBezTo>
                    <a:pt x="1498637" y="263528"/>
                    <a:pt x="1502147" y="263974"/>
                    <a:pt x="1505602" y="264420"/>
                  </a:cubicBezTo>
                  <a:cubicBezTo>
                    <a:pt x="1507330" y="264643"/>
                    <a:pt x="1509002" y="264865"/>
                    <a:pt x="1510674" y="265088"/>
                  </a:cubicBezTo>
                  <a:cubicBezTo>
                    <a:pt x="1517361" y="265980"/>
                    <a:pt x="1523658" y="266983"/>
                    <a:pt x="1529509" y="267986"/>
                  </a:cubicBezTo>
                  <a:cubicBezTo>
                    <a:pt x="1532351" y="268488"/>
                    <a:pt x="1535137" y="268989"/>
                    <a:pt x="1537812" y="269491"/>
                  </a:cubicBezTo>
                  <a:cubicBezTo>
                    <a:pt x="1538146" y="269602"/>
                    <a:pt x="1538425" y="269658"/>
                    <a:pt x="1538759" y="269658"/>
                  </a:cubicBezTo>
                  <a:cubicBezTo>
                    <a:pt x="1541100" y="270104"/>
                    <a:pt x="1543273" y="270550"/>
                    <a:pt x="1545446" y="270995"/>
                  </a:cubicBezTo>
                  <a:cubicBezTo>
                    <a:pt x="1557539" y="273447"/>
                    <a:pt x="1566399" y="275732"/>
                    <a:pt x="1571136" y="276958"/>
                  </a:cubicBezTo>
                  <a:cubicBezTo>
                    <a:pt x="1571916" y="277181"/>
                    <a:pt x="1572585" y="277348"/>
                    <a:pt x="1573086" y="277515"/>
                  </a:cubicBezTo>
                  <a:cubicBezTo>
                    <a:pt x="1574201" y="277794"/>
                    <a:pt x="1574814" y="278017"/>
                    <a:pt x="1574870" y="278017"/>
                  </a:cubicBezTo>
                  <a:cubicBezTo>
                    <a:pt x="1575037" y="278017"/>
                    <a:pt x="1575148" y="278017"/>
                    <a:pt x="1575260" y="278017"/>
                  </a:cubicBezTo>
                  <a:cubicBezTo>
                    <a:pt x="1575538" y="278017"/>
                    <a:pt x="1575706" y="278128"/>
                    <a:pt x="1575929" y="278184"/>
                  </a:cubicBezTo>
                  <a:cubicBezTo>
                    <a:pt x="1576096" y="278184"/>
                    <a:pt x="1579941" y="278908"/>
                    <a:pt x="1586684" y="280078"/>
                  </a:cubicBezTo>
                  <a:cubicBezTo>
                    <a:pt x="1544834" y="176986"/>
                    <a:pt x="1429759" y="182558"/>
                    <a:pt x="1429759" y="182558"/>
                  </a:cubicBezTo>
                  <a:close/>
                  <a:moveTo>
                    <a:pt x="964002" y="532015"/>
                  </a:moveTo>
                  <a:cubicBezTo>
                    <a:pt x="963835" y="531347"/>
                    <a:pt x="963668" y="530622"/>
                    <a:pt x="963557" y="529842"/>
                  </a:cubicBezTo>
                  <a:cubicBezTo>
                    <a:pt x="963111" y="527780"/>
                    <a:pt x="962498" y="525272"/>
                    <a:pt x="961662" y="522430"/>
                  </a:cubicBezTo>
                  <a:cubicBezTo>
                    <a:pt x="961105" y="520313"/>
                    <a:pt x="960380" y="518028"/>
                    <a:pt x="959544" y="515520"/>
                  </a:cubicBezTo>
                  <a:cubicBezTo>
                    <a:pt x="958151" y="511174"/>
                    <a:pt x="956368" y="506270"/>
                    <a:pt x="954083" y="500920"/>
                  </a:cubicBezTo>
                  <a:cubicBezTo>
                    <a:pt x="953414" y="499304"/>
                    <a:pt x="952746" y="497688"/>
                    <a:pt x="951966" y="496016"/>
                  </a:cubicBezTo>
                  <a:cubicBezTo>
                    <a:pt x="951018" y="493899"/>
                    <a:pt x="950015" y="491781"/>
                    <a:pt x="948956" y="489608"/>
                  </a:cubicBezTo>
                  <a:cubicBezTo>
                    <a:pt x="948399" y="488494"/>
                    <a:pt x="947898" y="487379"/>
                    <a:pt x="947285" y="486264"/>
                  </a:cubicBezTo>
                  <a:cubicBezTo>
                    <a:pt x="946727" y="485094"/>
                    <a:pt x="946114" y="483980"/>
                    <a:pt x="945501" y="482809"/>
                  </a:cubicBezTo>
                  <a:cubicBezTo>
                    <a:pt x="944331" y="480525"/>
                    <a:pt x="942994" y="478184"/>
                    <a:pt x="941656" y="475788"/>
                  </a:cubicBezTo>
                  <a:cubicBezTo>
                    <a:pt x="940263" y="473392"/>
                    <a:pt x="938814" y="470940"/>
                    <a:pt x="937254" y="468432"/>
                  </a:cubicBezTo>
                  <a:cubicBezTo>
                    <a:pt x="936028" y="466426"/>
                    <a:pt x="934746" y="464420"/>
                    <a:pt x="933409" y="462358"/>
                  </a:cubicBezTo>
                  <a:cubicBezTo>
                    <a:pt x="933019" y="461856"/>
                    <a:pt x="932573" y="461299"/>
                    <a:pt x="932127" y="460686"/>
                  </a:cubicBezTo>
                  <a:cubicBezTo>
                    <a:pt x="932127" y="460631"/>
                    <a:pt x="932016" y="460575"/>
                    <a:pt x="931960" y="460519"/>
                  </a:cubicBezTo>
                  <a:cubicBezTo>
                    <a:pt x="931681" y="460129"/>
                    <a:pt x="931403" y="459795"/>
                    <a:pt x="931124" y="459404"/>
                  </a:cubicBezTo>
                  <a:cubicBezTo>
                    <a:pt x="930845" y="459014"/>
                    <a:pt x="930567" y="458569"/>
                    <a:pt x="930288" y="458179"/>
                  </a:cubicBezTo>
                  <a:cubicBezTo>
                    <a:pt x="856061" y="524604"/>
                    <a:pt x="766231" y="602342"/>
                    <a:pt x="659237" y="679912"/>
                  </a:cubicBezTo>
                  <a:cubicBezTo>
                    <a:pt x="642241" y="692283"/>
                    <a:pt x="624799" y="704598"/>
                    <a:pt x="606911" y="716858"/>
                  </a:cubicBezTo>
                  <a:cubicBezTo>
                    <a:pt x="510171" y="783283"/>
                    <a:pt x="374701" y="834941"/>
                    <a:pt x="263361" y="887380"/>
                  </a:cubicBezTo>
                  <a:lnTo>
                    <a:pt x="263305" y="887380"/>
                  </a:lnTo>
                  <a:cubicBezTo>
                    <a:pt x="236166" y="900141"/>
                    <a:pt x="210421" y="913013"/>
                    <a:pt x="187072" y="926109"/>
                  </a:cubicBezTo>
                  <a:cubicBezTo>
                    <a:pt x="170020" y="935694"/>
                    <a:pt x="153692" y="945167"/>
                    <a:pt x="138145" y="954474"/>
                  </a:cubicBezTo>
                  <a:cubicBezTo>
                    <a:pt x="81750" y="988355"/>
                    <a:pt x="35497" y="1020063"/>
                    <a:pt x="0" y="1046254"/>
                  </a:cubicBezTo>
                  <a:lnTo>
                    <a:pt x="8415" y="1056006"/>
                  </a:lnTo>
                  <a:cubicBezTo>
                    <a:pt x="10254" y="1058179"/>
                    <a:pt x="12928" y="1059350"/>
                    <a:pt x="15715" y="1059350"/>
                  </a:cubicBezTo>
                  <a:cubicBezTo>
                    <a:pt x="17108" y="1059350"/>
                    <a:pt x="18557" y="1059071"/>
                    <a:pt x="19838" y="1058458"/>
                  </a:cubicBezTo>
                  <a:lnTo>
                    <a:pt x="163333" y="989637"/>
                  </a:lnTo>
                  <a:lnTo>
                    <a:pt x="170298" y="986293"/>
                  </a:lnTo>
                  <a:lnTo>
                    <a:pt x="170521" y="986293"/>
                  </a:lnTo>
                  <a:cubicBezTo>
                    <a:pt x="181722" y="983005"/>
                    <a:pt x="336306" y="938313"/>
                    <a:pt x="502090" y="882141"/>
                  </a:cubicBezTo>
                  <a:lnTo>
                    <a:pt x="502146" y="882141"/>
                  </a:lnTo>
                  <a:cubicBezTo>
                    <a:pt x="602174" y="848260"/>
                    <a:pt x="706326" y="810199"/>
                    <a:pt x="785401" y="774479"/>
                  </a:cubicBezTo>
                  <a:lnTo>
                    <a:pt x="802620" y="765953"/>
                  </a:lnTo>
                  <a:cubicBezTo>
                    <a:pt x="812539" y="760547"/>
                    <a:pt x="827920" y="751854"/>
                    <a:pt x="833437" y="747062"/>
                  </a:cubicBezTo>
                  <a:cubicBezTo>
                    <a:pt x="834105" y="746504"/>
                    <a:pt x="834774" y="745891"/>
                    <a:pt x="835443" y="745223"/>
                  </a:cubicBezTo>
                  <a:cubicBezTo>
                    <a:pt x="835833" y="744888"/>
                    <a:pt x="836223" y="744498"/>
                    <a:pt x="836613" y="744164"/>
                  </a:cubicBezTo>
                  <a:cubicBezTo>
                    <a:pt x="838118" y="742715"/>
                    <a:pt x="839678" y="741155"/>
                    <a:pt x="841238" y="739539"/>
                  </a:cubicBezTo>
                  <a:cubicBezTo>
                    <a:pt x="841294" y="739427"/>
                    <a:pt x="841405" y="739372"/>
                    <a:pt x="841461" y="739260"/>
                  </a:cubicBezTo>
                  <a:cubicBezTo>
                    <a:pt x="841573" y="739260"/>
                    <a:pt x="841628" y="739093"/>
                    <a:pt x="841740" y="739037"/>
                  </a:cubicBezTo>
                  <a:cubicBezTo>
                    <a:pt x="841907" y="738814"/>
                    <a:pt x="842130" y="738647"/>
                    <a:pt x="842297" y="738424"/>
                  </a:cubicBezTo>
                  <a:cubicBezTo>
                    <a:pt x="842687" y="738034"/>
                    <a:pt x="843077" y="737588"/>
                    <a:pt x="843467" y="737142"/>
                  </a:cubicBezTo>
                  <a:cubicBezTo>
                    <a:pt x="843579" y="736975"/>
                    <a:pt x="843746" y="736864"/>
                    <a:pt x="843857" y="736697"/>
                  </a:cubicBezTo>
                  <a:lnTo>
                    <a:pt x="843857" y="736697"/>
                  </a:lnTo>
                  <a:cubicBezTo>
                    <a:pt x="844192" y="736306"/>
                    <a:pt x="844582" y="735916"/>
                    <a:pt x="844916" y="735471"/>
                  </a:cubicBezTo>
                  <a:cubicBezTo>
                    <a:pt x="845473" y="734913"/>
                    <a:pt x="845975" y="734300"/>
                    <a:pt x="846476" y="733743"/>
                  </a:cubicBezTo>
                  <a:cubicBezTo>
                    <a:pt x="847870" y="732127"/>
                    <a:pt x="849318" y="730455"/>
                    <a:pt x="850712" y="728728"/>
                  </a:cubicBezTo>
                  <a:cubicBezTo>
                    <a:pt x="851380" y="727948"/>
                    <a:pt x="852049" y="727168"/>
                    <a:pt x="852662" y="726387"/>
                  </a:cubicBezTo>
                  <a:cubicBezTo>
                    <a:pt x="853442" y="725384"/>
                    <a:pt x="854222" y="724437"/>
                    <a:pt x="854947" y="723490"/>
                  </a:cubicBezTo>
                  <a:cubicBezTo>
                    <a:pt x="855950" y="722152"/>
                    <a:pt x="857064" y="720759"/>
                    <a:pt x="858123" y="719366"/>
                  </a:cubicBezTo>
                  <a:cubicBezTo>
                    <a:pt x="858736" y="718641"/>
                    <a:pt x="859293" y="717861"/>
                    <a:pt x="859851" y="717137"/>
                  </a:cubicBezTo>
                  <a:cubicBezTo>
                    <a:pt x="859962" y="716970"/>
                    <a:pt x="860074" y="716858"/>
                    <a:pt x="860074" y="716747"/>
                  </a:cubicBezTo>
                  <a:cubicBezTo>
                    <a:pt x="860129" y="716691"/>
                    <a:pt x="860185" y="716691"/>
                    <a:pt x="860185" y="716635"/>
                  </a:cubicBezTo>
                  <a:cubicBezTo>
                    <a:pt x="860352" y="716468"/>
                    <a:pt x="860464" y="716357"/>
                    <a:pt x="860519" y="716189"/>
                  </a:cubicBezTo>
                  <a:cubicBezTo>
                    <a:pt x="861244" y="715242"/>
                    <a:pt x="861968" y="714183"/>
                    <a:pt x="862748" y="713236"/>
                  </a:cubicBezTo>
                  <a:cubicBezTo>
                    <a:pt x="862748" y="713125"/>
                    <a:pt x="862860" y="713069"/>
                    <a:pt x="862916" y="712957"/>
                  </a:cubicBezTo>
                  <a:cubicBezTo>
                    <a:pt x="863696" y="711843"/>
                    <a:pt x="864532" y="710728"/>
                    <a:pt x="865368" y="709614"/>
                  </a:cubicBezTo>
                  <a:cubicBezTo>
                    <a:pt x="865758" y="709112"/>
                    <a:pt x="866148" y="708555"/>
                    <a:pt x="866538" y="707998"/>
                  </a:cubicBezTo>
                  <a:cubicBezTo>
                    <a:pt x="866928" y="707440"/>
                    <a:pt x="867374" y="706828"/>
                    <a:pt x="867764" y="706215"/>
                  </a:cubicBezTo>
                  <a:cubicBezTo>
                    <a:pt x="869603" y="703651"/>
                    <a:pt x="871442" y="700976"/>
                    <a:pt x="873281" y="698246"/>
                  </a:cubicBezTo>
                  <a:cubicBezTo>
                    <a:pt x="873392" y="698079"/>
                    <a:pt x="873503" y="697967"/>
                    <a:pt x="873615" y="697800"/>
                  </a:cubicBezTo>
                  <a:cubicBezTo>
                    <a:pt x="873671" y="697633"/>
                    <a:pt x="873782" y="697466"/>
                    <a:pt x="873894" y="697298"/>
                  </a:cubicBezTo>
                  <a:cubicBezTo>
                    <a:pt x="874339" y="696685"/>
                    <a:pt x="874729" y="696073"/>
                    <a:pt x="875120" y="695460"/>
                  </a:cubicBezTo>
                  <a:cubicBezTo>
                    <a:pt x="875342" y="695236"/>
                    <a:pt x="875510" y="694958"/>
                    <a:pt x="875677" y="694679"/>
                  </a:cubicBezTo>
                  <a:cubicBezTo>
                    <a:pt x="876568" y="693342"/>
                    <a:pt x="877460" y="692005"/>
                    <a:pt x="878352" y="690667"/>
                  </a:cubicBezTo>
                  <a:cubicBezTo>
                    <a:pt x="879243" y="689330"/>
                    <a:pt x="880135" y="687936"/>
                    <a:pt x="881027" y="686543"/>
                  </a:cubicBezTo>
                  <a:cubicBezTo>
                    <a:pt x="882475" y="684370"/>
                    <a:pt x="883869" y="682141"/>
                    <a:pt x="885317" y="679912"/>
                  </a:cubicBezTo>
                  <a:cubicBezTo>
                    <a:pt x="885652" y="679411"/>
                    <a:pt x="885986" y="678853"/>
                    <a:pt x="886320" y="678352"/>
                  </a:cubicBezTo>
                  <a:cubicBezTo>
                    <a:pt x="887491" y="676457"/>
                    <a:pt x="888717" y="674507"/>
                    <a:pt x="889943" y="672556"/>
                  </a:cubicBezTo>
                  <a:cubicBezTo>
                    <a:pt x="891614" y="669825"/>
                    <a:pt x="893286" y="667095"/>
                    <a:pt x="894958" y="664420"/>
                  </a:cubicBezTo>
                  <a:cubicBezTo>
                    <a:pt x="895237" y="663974"/>
                    <a:pt x="895515" y="663528"/>
                    <a:pt x="895794" y="663027"/>
                  </a:cubicBezTo>
                  <a:cubicBezTo>
                    <a:pt x="896407" y="662024"/>
                    <a:pt x="897020" y="661021"/>
                    <a:pt x="897633" y="660018"/>
                  </a:cubicBezTo>
                  <a:cubicBezTo>
                    <a:pt x="897800" y="659739"/>
                    <a:pt x="897967" y="659405"/>
                    <a:pt x="898190" y="659126"/>
                  </a:cubicBezTo>
                  <a:cubicBezTo>
                    <a:pt x="898636" y="658290"/>
                    <a:pt x="899137" y="657455"/>
                    <a:pt x="899639" y="656618"/>
                  </a:cubicBezTo>
                  <a:cubicBezTo>
                    <a:pt x="900252" y="655671"/>
                    <a:pt x="900809" y="654668"/>
                    <a:pt x="901422" y="653721"/>
                  </a:cubicBezTo>
                  <a:cubicBezTo>
                    <a:pt x="902648" y="651603"/>
                    <a:pt x="903930" y="649430"/>
                    <a:pt x="905212" y="647312"/>
                  </a:cubicBezTo>
                  <a:cubicBezTo>
                    <a:pt x="907218" y="643857"/>
                    <a:pt x="909168" y="640458"/>
                    <a:pt x="911174" y="637003"/>
                  </a:cubicBezTo>
                  <a:cubicBezTo>
                    <a:pt x="912679" y="634384"/>
                    <a:pt x="914183" y="631765"/>
                    <a:pt x="915632" y="629201"/>
                  </a:cubicBezTo>
                  <a:cubicBezTo>
                    <a:pt x="916357" y="627864"/>
                    <a:pt x="917081" y="626582"/>
                    <a:pt x="917806" y="625301"/>
                  </a:cubicBezTo>
                  <a:cubicBezTo>
                    <a:pt x="917917" y="625134"/>
                    <a:pt x="918029" y="624966"/>
                    <a:pt x="918140" y="624799"/>
                  </a:cubicBezTo>
                  <a:cubicBezTo>
                    <a:pt x="918251" y="624520"/>
                    <a:pt x="918419" y="624298"/>
                    <a:pt x="918530" y="624075"/>
                  </a:cubicBezTo>
                  <a:cubicBezTo>
                    <a:pt x="920480" y="620564"/>
                    <a:pt x="922431" y="617109"/>
                    <a:pt x="924270" y="613709"/>
                  </a:cubicBezTo>
                  <a:cubicBezTo>
                    <a:pt x="924938" y="612595"/>
                    <a:pt x="925551" y="611425"/>
                    <a:pt x="926220" y="610254"/>
                  </a:cubicBezTo>
                  <a:cubicBezTo>
                    <a:pt x="927502" y="607858"/>
                    <a:pt x="928784" y="605518"/>
                    <a:pt x="930065" y="603233"/>
                  </a:cubicBezTo>
                  <a:cubicBezTo>
                    <a:pt x="930901" y="601729"/>
                    <a:pt x="931681" y="600224"/>
                    <a:pt x="932462" y="598775"/>
                  </a:cubicBezTo>
                  <a:cubicBezTo>
                    <a:pt x="932796" y="598162"/>
                    <a:pt x="933130" y="597549"/>
                    <a:pt x="933465" y="596992"/>
                  </a:cubicBezTo>
                  <a:cubicBezTo>
                    <a:pt x="934022" y="595933"/>
                    <a:pt x="934579" y="594874"/>
                    <a:pt x="935136" y="593871"/>
                  </a:cubicBezTo>
                  <a:cubicBezTo>
                    <a:pt x="936864" y="590639"/>
                    <a:pt x="938536" y="587463"/>
                    <a:pt x="940207" y="584398"/>
                  </a:cubicBezTo>
                  <a:cubicBezTo>
                    <a:pt x="942102" y="580831"/>
                    <a:pt x="943885" y="577376"/>
                    <a:pt x="945669" y="574033"/>
                  </a:cubicBezTo>
                  <a:cubicBezTo>
                    <a:pt x="945724" y="573921"/>
                    <a:pt x="945780" y="573754"/>
                    <a:pt x="945891" y="573643"/>
                  </a:cubicBezTo>
                  <a:cubicBezTo>
                    <a:pt x="946226" y="572918"/>
                    <a:pt x="946616" y="572194"/>
                    <a:pt x="947006" y="571414"/>
                  </a:cubicBezTo>
                  <a:cubicBezTo>
                    <a:pt x="947396" y="570633"/>
                    <a:pt x="947842" y="569853"/>
                    <a:pt x="948232" y="569129"/>
                  </a:cubicBezTo>
                  <a:cubicBezTo>
                    <a:pt x="948399" y="568850"/>
                    <a:pt x="948511" y="568572"/>
                    <a:pt x="948622" y="568293"/>
                  </a:cubicBezTo>
                  <a:cubicBezTo>
                    <a:pt x="949179" y="567290"/>
                    <a:pt x="949681" y="566287"/>
                    <a:pt x="950182" y="565284"/>
                  </a:cubicBezTo>
                  <a:cubicBezTo>
                    <a:pt x="950350" y="565005"/>
                    <a:pt x="950517" y="564727"/>
                    <a:pt x="950684" y="564392"/>
                  </a:cubicBezTo>
                  <a:lnTo>
                    <a:pt x="951074" y="563668"/>
                  </a:lnTo>
                  <a:lnTo>
                    <a:pt x="951687" y="562386"/>
                  </a:lnTo>
                  <a:cubicBezTo>
                    <a:pt x="952690" y="560491"/>
                    <a:pt x="953637" y="558597"/>
                    <a:pt x="954585" y="556814"/>
                  </a:cubicBezTo>
                  <a:cubicBezTo>
                    <a:pt x="955476" y="555030"/>
                    <a:pt x="956368" y="553303"/>
                    <a:pt x="957204" y="551687"/>
                  </a:cubicBezTo>
                  <a:cubicBezTo>
                    <a:pt x="957482" y="551074"/>
                    <a:pt x="957817" y="550516"/>
                    <a:pt x="958095" y="549959"/>
                  </a:cubicBezTo>
                  <a:cubicBezTo>
                    <a:pt x="958430" y="549235"/>
                    <a:pt x="958764" y="548566"/>
                    <a:pt x="959154" y="547897"/>
                  </a:cubicBezTo>
                  <a:cubicBezTo>
                    <a:pt x="959934" y="546281"/>
                    <a:pt x="960715" y="544721"/>
                    <a:pt x="961495" y="543272"/>
                  </a:cubicBezTo>
                  <a:cubicBezTo>
                    <a:pt x="961550" y="543161"/>
                    <a:pt x="961606" y="542993"/>
                    <a:pt x="961662" y="542882"/>
                  </a:cubicBezTo>
                  <a:cubicBezTo>
                    <a:pt x="962052" y="542158"/>
                    <a:pt x="962386" y="541433"/>
                    <a:pt x="962721" y="540764"/>
                  </a:cubicBezTo>
                  <a:cubicBezTo>
                    <a:pt x="962776" y="540597"/>
                    <a:pt x="962832" y="540430"/>
                    <a:pt x="962944" y="540319"/>
                  </a:cubicBezTo>
                  <a:cubicBezTo>
                    <a:pt x="963501" y="539260"/>
                    <a:pt x="964002" y="538257"/>
                    <a:pt x="964448" y="537309"/>
                  </a:cubicBezTo>
                  <a:cubicBezTo>
                    <a:pt x="964560" y="537142"/>
                    <a:pt x="964615" y="536919"/>
                    <a:pt x="964671" y="536864"/>
                  </a:cubicBezTo>
                  <a:lnTo>
                    <a:pt x="964727" y="536864"/>
                  </a:lnTo>
                  <a:cubicBezTo>
                    <a:pt x="964727" y="536864"/>
                    <a:pt x="964560" y="535136"/>
                    <a:pt x="963947" y="532015"/>
                  </a:cubicBezTo>
                  <a:close/>
                </a:path>
              </a:pathLst>
            </a:custGeom>
            <a:solidFill>
              <a:schemeClr val="accent5">
                <a:alpha val="38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5D02908E-95E3-FF09-DDC8-E2A3B50FDC65}"/>
                </a:ext>
              </a:extLst>
            </p:cNvPr>
            <p:cNvSpPr/>
            <p:nvPr/>
          </p:nvSpPr>
          <p:spPr>
            <a:xfrm>
              <a:off x="8662080" y="4283399"/>
              <a:ext cx="476039" cy="368635"/>
            </a:xfrm>
            <a:custGeom>
              <a:avLst/>
              <a:gdLst>
                <a:gd name="connsiteX0" fmla="*/ 0 w 592533"/>
                <a:gd name="connsiteY0" fmla="*/ 458792 h 458846"/>
                <a:gd name="connsiteX1" fmla="*/ 303595 w 592533"/>
                <a:gd name="connsiteY1" fmla="*/ 132795 h 458846"/>
                <a:gd name="connsiteX2" fmla="*/ 592534 w 592533"/>
                <a:gd name="connsiteY2" fmla="*/ 0 h 458846"/>
                <a:gd name="connsiteX3" fmla="*/ 333631 w 592533"/>
                <a:gd name="connsiteY3" fmla="*/ 154193 h 458846"/>
                <a:gd name="connsiteX4" fmla="*/ 0 w 592533"/>
                <a:gd name="connsiteY4" fmla="*/ 458847 h 45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2533" h="458846">
                  <a:moveTo>
                    <a:pt x="0" y="458792"/>
                  </a:moveTo>
                  <a:cubicBezTo>
                    <a:pt x="0" y="458792"/>
                    <a:pt x="204124" y="226581"/>
                    <a:pt x="303595" y="132795"/>
                  </a:cubicBezTo>
                  <a:cubicBezTo>
                    <a:pt x="403065" y="39008"/>
                    <a:pt x="592534" y="0"/>
                    <a:pt x="592534" y="0"/>
                  </a:cubicBezTo>
                  <a:cubicBezTo>
                    <a:pt x="592534" y="0"/>
                    <a:pt x="394094" y="109278"/>
                    <a:pt x="333631" y="154193"/>
                  </a:cubicBezTo>
                  <a:cubicBezTo>
                    <a:pt x="242965" y="221510"/>
                    <a:pt x="0" y="458847"/>
                    <a:pt x="0" y="458847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14749A6-9011-47FA-3B20-E8BFCADF9A69}"/>
                </a:ext>
              </a:extLst>
            </p:cNvPr>
            <p:cNvSpPr/>
            <p:nvPr/>
          </p:nvSpPr>
          <p:spPr>
            <a:xfrm>
              <a:off x="8876930" y="4280981"/>
              <a:ext cx="327671" cy="248607"/>
            </a:xfrm>
            <a:custGeom>
              <a:avLst/>
              <a:gdLst>
                <a:gd name="connsiteX0" fmla="*/ 407858 w 407857"/>
                <a:gd name="connsiteY0" fmla="*/ 63750 h 309445"/>
                <a:gd name="connsiteX1" fmla="*/ 0 w 407857"/>
                <a:gd name="connsiteY1" fmla="*/ 309446 h 309445"/>
                <a:gd name="connsiteX2" fmla="*/ 389468 w 407857"/>
                <a:gd name="connsiteY2" fmla="*/ 0 h 309445"/>
                <a:gd name="connsiteX3" fmla="*/ 389858 w 407857"/>
                <a:gd name="connsiteY3" fmla="*/ 2117 h 309445"/>
                <a:gd name="connsiteX4" fmla="*/ 407858 w 407857"/>
                <a:gd name="connsiteY4" fmla="*/ 63750 h 30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857" h="309445">
                  <a:moveTo>
                    <a:pt x="407858" y="63750"/>
                  </a:moveTo>
                  <a:lnTo>
                    <a:pt x="0" y="309446"/>
                  </a:lnTo>
                  <a:lnTo>
                    <a:pt x="389468" y="0"/>
                  </a:lnTo>
                  <a:lnTo>
                    <a:pt x="389858" y="2117"/>
                  </a:lnTo>
                  <a:cubicBezTo>
                    <a:pt x="394707" y="27083"/>
                    <a:pt x="401227" y="47534"/>
                    <a:pt x="407858" y="63750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B1C8F4CA-B462-56F7-6B43-C359A21401BA}"/>
                </a:ext>
              </a:extLst>
            </p:cNvPr>
            <p:cNvSpPr/>
            <p:nvPr/>
          </p:nvSpPr>
          <p:spPr>
            <a:xfrm>
              <a:off x="9150620" y="3829655"/>
              <a:ext cx="158245" cy="279767"/>
            </a:xfrm>
            <a:custGeom>
              <a:avLst/>
              <a:gdLst>
                <a:gd name="connsiteX0" fmla="*/ 181945 w 196970"/>
                <a:gd name="connsiteY0" fmla="*/ 170465 h 348231"/>
                <a:gd name="connsiteX1" fmla="*/ 50098 w 196970"/>
                <a:gd name="connsiteY1" fmla="*/ 348231 h 348231"/>
                <a:gd name="connsiteX2" fmla="*/ 14600 w 196970"/>
                <a:gd name="connsiteY2" fmla="*/ 316802 h 348231"/>
                <a:gd name="connsiteX3" fmla="*/ 0 w 196970"/>
                <a:gd name="connsiteY3" fmla="*/ 304041 h 348231"/>
                <a:gd name="connsiteX4" fmla="*/ 189245 w 196970"/>
                <a:gd name="connsiteY4" fmla="*/ 5573 h 348231"/>
                <a:gd name="connsiteX5" fmla="*/ 193090 w 196970"/>
                <a:gd name="connsiteY5" fmla="*/ 0 h 348231"/>
                <a:gd name="connsiteX6" fmla="*/ 181945 w 196970"/>
                <a:gd name="connsiteY6" fmla="*/ 170465 h 348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970" h="348231">
                  <a:moveTo>
                    <a:pt x="181945" y="170465"/>
                  </a:moveTo>
                  <a:cubicBezTo>
                    <a:pt x="165060" y="232042"/>
                    <a:pt x="99304" y="302313"/>
                    <a:pt x="50098" y="348231"/>
                  </a:cubicBezTo>
                  <a:cubicBezTo>
                    <a:pt x="38116" y="337420"/>
                    <a:pt x="26135" y="326832"/>
                    <a:pt x="14600" y="316802"/>
                  </a:cubicBezTo>
                  <a:lnTo>
                    <a:pt x="0" y="304041"/>
                  </a:lnTo>
                  <a:cubicBezTo>
                    <a:pt x="28587" y="278072"/>
                    <a:pt x="148955" y="161215"/>
                    <a:pt x="189245" y="5573"/>
                  </a:cubicBezTo>
                  <a:cubicBezTo>
                    <a:pt x="189858" y="3288"/>
                    <a:pt x="191251" y="1337"/>
                    <a:pt x="193090" y="0"/>
                  </a:cubicBezTo>
                  <a:cubicBezTo>
                    <a:pt x="197270" y="29312"/>
                    <a:pt x="202619" y="95347"/>
                    <a:pt x="181945" y="170465"/>
                  </a:cubicBez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DCDAE891-EF2D-2149-1A58-8D556210D30C}"/>
                </a:ext>
              </a:extLst>
            </p:cNvPr>
            <p:cNvSpPr/>
            <p:nvPr/>
          </p:nvSpPr>
          <p:spPr>
            <a:xfrm>
              <a:off x="10622254" y="2782037"/>
              <a:ext cx="116840" cy="88554"/>
            </a:xfrm>
            <a:custGeom>
              <a:avLst/>
              <a:gdLst>
                <a:gd name="connsiteX0" fmla="*/ 138702 w 145433"/>
                <a:gd name="connsiteY0" fmla="*/ 110226 h 110225"/>
                <a:gd name="connsiteX1" fmla="*/ 0 w 145433"/>
                <a:gd name="connsiteY1" fmla="*/ 0 h 110225"/>
                <a:gd name="connsiteX2" fmla="*/ 120201 w 145433"/>
                <a:gd name="connsiteY2" fmla="*/ 13207 h 110225"/>
                <a:gd name="connsiteX3" fmla="*/ 139983 w 145433"/>
                <a:gd name="connsiteY3" fmla="*/ 13207 h 110225"/>
                <a:gd name="connsiteX4" fmla="*/ 138702 w 145433"/>
                <a:gd name="connsiteY4" fmla="*/ 110226 h 11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433" h="110225">
                  <a:moveTo>
                    <a:pt x="138702" y="110226"/>
                  </a:moveTo>
                  <a:cubicBezTo>
                    <a:pt x="50488" y="103260"/>
                    <a:pt x="0" y="0"/>
                    <a:pt x="0" y="0"/>
                  </a:cubicBezTo>
                  <a:cubicBezTo>
                    <a:pt x="39342" y="9139"/>
                    <a:pt x="79576" y="13653"/>
                    <a:pt x="120201" y="13207"/>
                  </a:cubicBezTo>
                  <a:lnTo>
                    <a:pt x="139983" y="13207"/>
                  </a:lnTo>
                  <a:cubicBezTo>
                    <a:pt x="148899" y="50655"/>
                    <a:pt x="145723" y="83867"/>
                    <a:pt x="138702" y="1102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2B2B28C-C8C8-F084-0B70-BBF8D207E670}"/>
                </a:ext>
              </a:extLst>
            </p:cNvPr>
            <p:cNvSpPr/>
            <p:nvPr/>
          </p:nvSpPr>
          <p:spPr>
            <a:xfrm>
              <a:off x="10001339" y="4622218"/>
              <a:ext cx="217851" cy="374111"/>
            </a:xfrm>
            <a:custGeom>
              <a:avLst/>
              <a:gdLst>
                <a:gd name="connsiteX0" fmla="*/ 271162 w 271162"/>
                <a:gd name="connsiteY0" fmla="*/ 462637 h 465662"/>
                <a:gd name="connsiteX1" fmla="*/ 183338 w 271162"/>
                <a:gd name="connsiteY1" fmla="*/ 444637 h 465662"/>
                <a:gd name="connsiteX2" fmla="*/ 86487 w 271162"/>
                <a:gd name="connsiteY2" fmla="*/ 245751 h 465662"/>
                <a:gd name="connsiteX3" fmla="*/ 80803 w 271162"/>
                <a:gd name="connsiteY3" fmla="*/ 235386 h 465662"/>
                <a:gd name="connsiteX4" fmla="*/ 61967 w 271162"/>
                <a:gd name="connsiteY4" fmla="*/ 207523 h 465662"/>
                <a:gd name="connsiteX5" fmla="*/ 0 w 271162"/>
                <a:gd name="connsiteY5" fmla="*/ 140541 h 465662"/>
                <a:gd name="connsiteX6" fmla="*/ 68208 w 271162"/>
                <a:gd name="connsiteY6" fmla="*/ 73502 h 465662"/>
                <a:gd name="connsiteX7" fmla="*/ 165562 w 271162"/>
                <a:gd name="connsiteY7" fmla="*/ 0 h 465662"/>
                <a:gd name="connsiteX8" fmla="*/ 203622 w 271162"/>
                <a:gd name="connsiteY8" fmla="*/ 46364 h 465662"/>
                <a:gd name="connsiteX9" fmla="*/ 123879 w 271162"/>
                <a:gd name="connsiteY9" fmla="*/ 143606 h 465662"/>
                <a:gd name="connsiteX10" fmla="*/ 207022 w 271162"/>
                <a:gd name="connsiteY10" fmla="*/ 442742 h 465662"/>
                <a:gd name="connsiteX11" fmla="*/ 207189 w 271162"/>
                <a:gd name="connsiteY11" fmla="*/ 442854 h 465662"/>
                <a:gd name="connsiteX12" fmla="*/ 271162 w 271162"/>
                <a:gd name="connsiteY12" fmla="*/ 462637 h 46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1162" h="465662">
                  <a:moveTo>
                    <a:pt x="271162" y="462637"/>
                  </a:moveTo>
                  <a:cubicBezTo>
                    <a:pt x="236612" y="469992"/>
                    <a:pt x="208693" y="463918"/>
                    <a:pt x="183338" y="444637"/>
                  </a:cubicBezTo>
                  <a:cubicBezTo>
                    <a:pt x="116244" y="393536"/>
                    <a:pt x="123433" y="317805"/>
                    <a:pt x="86487" y="245751"/>
                  </a:cubicBezTo>
                  <a:cubicBezTo>
                    <a:pt x="84648" y="242241"/>
                    <a:pt x="82809" y="238730"/>
                    <a:pt x="80803" y="235386"/>
                  </a:cubicBezTo>
                  <a:cubicBezTo>
                    <a:pt x="75007" y="225356"/>
                    <a:pt x="68654" y="215994"/>
                    <a:pt x="61967" y="207523"/>
                  </a:cubicBezTo>
                  <a:cubicBezTo>
                    <a:pt x="45640" y="186459"/>
                    <a:pt x="19448" y="158707"/>
                    <a:pt x="0" y="140541"/>
                  </a:cubicBezTo>
                  <a:cubicBezTo>
                    <a:pt x="19727" y="118585"/>
                    <a:pt x="42742" y="95849"/>
                    <a:pt x="68208" y="73502"/>
                  </a:cubicBezTo>
                  <a:cubicBezTo>
                    <a:pt x="101477" y="44246"/>
                    <a:pt x="134912" y="19281"/>
                    <a:pt x="165562" y="0"/>
                  </a:cubicBezTo>
                  <a:cubicBezTo>
                    <a:pt x="177989" y="16551"/>
                    <a:pt x="190917" y="32154"/>
                    <a:pt x="203622" y="46364"/>
                  </a:cubicBezTo>
                  <a:cubicBezTo>
                    <a:pt x="179660" y="68041"/>
                    <a:pt x="138367" y="108721"/>
                    <a:pt x="123879" y="143606"/>
                  </a:cubicBezTo>
                  <a:cubicBezTo>
                    <a:pt x="102981" y="193926"/>
                    <a:pt x="161995" y="404515"/>
                    <a:pt x="207022" y="442742"/>
                  </a:cubicBezTo>
                  <a:cubicBezTo>
                    <a:pt x="207077" y="442798"/>
                    <a:pt x="207133" y="442854"/>
                    <a:pt x="207189" y="442854"/>
                  </a:cubicBezTo>
                  <a:cubicBezTo>
                    <a:pt x="226191" y="465367"/>
                    <a:pt x="267373" y="462915"/>
                    <a:pt x="271162" y="4626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71FD260-CF32-CC96-589F-2D53412456FF}"/>
                </a:ext>
              </a:extLst>
            </p:cNvPr>
            <p:cNvSpPr/>
            <p:nvPr/>
          </p:nvSpPr>
          <p:spPr>
            <a:xfrm>
              <a:off x="10479303" y="2676156"/>
              <a:ext cx="53276" cy="59589"/>
            </a:xfrm>
            <a:custGeom>
              <a:avLst/>
              <a:gdLst>
                <a:gd name="connsiteX0" fmla="*/ 66314 w 66313"/>
                <a:gd name="connsiteY0" fmla="*/ 0 h 74171"/>
                <a:gd name="connsiteX1" fmla="*/ 41014 w 66313"/>
                <a:gd name="connsiteY1" fmla="*/ 56339 h 74171"/>
                <a:gd name="connsiteX2" fmla="*/ 33213 w 66313"/>
                <a:gd name="connsiteY2" fmla="*/ 74171 h 74171"/>
                <a:gd name="connsiteX3" fmla="*/ 0 w 66313"/>
                <a:gd name="connsiteY3" fmla="*/ 53385 h 74171"/>
                <a:gd name="connsiteX4" fmla="*/ 66314 w 66313"/>
                <a:gd name="connsiteY4" fmla="*/ 0 h 7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313" h="74171">
                  <a:moveTo>
                    <a:pt x="66314" y="0"/>
                  </a:moveTo>
                  <a:cubicBezTo>
                    <a:pt x="57119" y="19950"/>
                    <a:pt x="48314" y="39844"/>
                    <a:pt x="41014" y="56339"/>
                  </a:cubicBezTo>
                  <a:lnTo>
                    <a:pt x="33213" y="74171"/>
                  </a:lnTo>
                  <a:cubicBezTo>
                    <a:pt x="21956" y="67651"/>
                    <a:pt x="10867" y="60797"/>
                    <a:pt x="0" y="53385"/>
                  </a:cubicBezTo>
                  <a:lnTo>
                    <a:pt x="66314" y="0"/>
                  </a:lnTo>
                  <a:close/>
                </a:path>
              </a:pathLst>
            </a:custGeom>
            <a:solidFill>
              <a:srgbClr val="E7DBE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8CA236D9-5548-9D3F-FF7F-AFADD698555C}"/>
                </a:ext>
              </a:extLst>
            </p:cNvPr>
            <p:cNvSpPr/>
            <p:nvPr/>
          </p:nvSpPr>
          <p:spPr>
            <a:xfrm>
              <a:off x="9301781" y="2330058"/>
              <a:ext cx="235311" cy="333398"/>
            </a:xfrm>
            <a:custGeom>
              <a:avLst/>
              <a:gdLst>
                <a:gd name="connsiteX0" fmla="*/ 245550 w 256474"/>
                <a:gd name="connsiteY0" fmla="*/ 216697 h 363382"/>
                <a:gd name="connsiteX1" fmla="*/ 217413 w 256474"/>
                <a:gd name="connsiteY1" fmla="*/ 282113 h 363382"/>
                <a:gd name="connsiteX2" fmla="*/ 212652 w 256474"/>
                <a:gd name="connsiteY2" fmla="*/ 289778 h 363382"/>
                <a:gd name="connsiteX3" fmla="*/ 195274 w 256474"/>
                <a:gd name="connsiteY3" fmla="*/ 295919 h 363382"/>
                <a:gd name="connsiteX4" fmla="*/ 177230 w 256474"/>
                <a:gd name="connsiteY4" fmla="*/ 303727 h 363382"/>
                <a:gd name="connsiteX5" fmla="*/ 174040 w 256474"/>
                <a:gd name="connsiteY5" fmla="*/ 305203 h 363382"/>
                <a:gd name="connsiteX6" fmla="*/ 80106 w 256474"/>
                <a:gd name="connsiteY6" fmla="*/ 363382 h 363382"/>
                <a:gd name="connsiteX7" fmla="*/ 80059 w 256474"/>
                <a:gd name="connsiteY7" fmla="*/ 363382 h 363382"/>
                <a:gd name="connsiteX8" fmla="*/ 76488 w 256474"/>
                <a:gd name="connsiteY8" fmla="*/ 362430 h 363382"/>
                <a:gd name="connsiteX9" fmla="*/ 7025 w 256474"/>
                <a:gd name="connsiteY9" fmla="*/ 279970 h 363382"/>
                <a:gd name="connsiteX10" fmla="*/ 3407 w 256474"/>
                <a:gd name="connsiteY10" fmla="*/ 263878 h 363382"/>
                <a:gd name="connsiteX11" fmla="*/ 10977 w 256474"/>
                <a:gd name="connsiteY11" fmla="*/ 148948 h 363382"/>
                <a:gd name="connsiteX12" fmla="*/ 180039 w 256474"/>
                <a:gd name="connsiteY12" fmla="*/ 3167 h 363382"/>
                <a:gd name="connsiteX13" fmla="*/ 199750 w 256474"/>
                <a:gd name="connsiteY13" fmla="*/ 11879 h 363382"/>
                <a:gd name="connsiteX14" fmla="*/ 245550 w 256474"/>
                <a:gd name="connsiteY14" fmla="*/ 216697 h 36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6474" h="363382">
                  <a:moveTo>
                    <a:pt x="245550" y="216697"/>
                  </a:moveTo>
                  <a:cubicBezTo>
                    <a:pt x="238695" y="240359"/>
                    <a:pt x="229125" y="262497"/>
                    <a:pt x="217413" y="282113"/>
                  </a:cubicBezTo>
                  <a:cubicBezTo>
                    <a:pt x="215889" y="284731"/>
                    <a:pt x="214271" y="287254"/>
                    <a:pt x="212652" y="289778"/>
                  </a:cubicBezTo>
                  <a:cubicBezTo>
                    <a:pt x="206844" y="291825"/>
                    <a:pt x="201035" y="293825"/>
                    <a:pt x="195274" y="295919"/>
                  </a:cubicBezTo>
                  <a:lnTo>
                    <a:pt x="177230" y="303727"/>
                  </a:lnTo>
                  <a:cubicBezTo>
                    <a:pt x="176183" y="304203"/>
                    <a:pt x="175088" y="304727"/>
                    <a:pt x="174040" y="305203"/>
                  </a:cubicBezTo>
                  <a:cubicBezTo>
                    <a:pt x="140428" y="320724"/>
                    <a:pt x="108529" y="340054"/>
                    <a:pt x="80106" y="363382"/>
                  </a:cubicBezTo>
                  <a:lnTo>
                    <a:pt x="80059" y="363382"/>
                  </a:lnTo>
                  <a:cubicBezTo>
                    <a:pt x="78868" y="363097"/>
                    <a:pt x="77678" y="362763"/>
                    <a:pt x="76488" y="362430"/>
                  </a:cubicBezTo>
                  <a:cubicBezTo>
                    <a:pt x="42495" y="352670"/>
                    <a:pt x="18214" y="321581"/>
                    <a:pt x="7025" y="279970"/>
                  </a:cubicBezTo>
                  <a:cubicBezTo>
                    <a:pt x="5645" y="274781"/>
                    <a:pt x="4454" y="269448"/>
                    <a:pt x="3407" y="263878"/>
                  </a:cubicBezTo>
                  <a:cubicBezTo>
                    <a:pt x="-2735" y="229551"/>
                    <a:pt x="-783" y="189511"/>
                    <a:pt x="10977" y="148948"/>
                  </a:cubicBezTo>
                  <a:cubicBezTo>
                    <a:pt x="39495" y="49920"/>
                    <a:pt x="115290" y="-15449"/>
                    <a:pt x="180039" y="3167"/>
                  </a:cubicBezTo>
                  <a:cubicBezTo>
                    <a:pt x="187038" y="5166"/>
                    <a:pt x="193608" y="8118"/>
                    <a:pt x="199750" y="11879"/>
                  </a:cubicBezTo>
                  <a:cubicBezTo>
                    <a:pt x="250407" y="42588"/>
                    <a:pt x="271022" y="128285"/>
                    <a:pt x="245550" y="216697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364DCA79-E3FF-3EDE-9F0A-880B961B5DA1}"/>
                </a:ext>
              </a:extLst>
            </p:cNvPr>
            <p:cNvSpPr/>
            <p:nvPr/>
          </p:nvSpPr>
          <p:spPr>
            <a:xfrm>
              <a:off x="9688930" y="2330045"/>
              <a:ext cx="235350" cy="333979"/>
            </a:xfrm>
            <a:custGeom>
              <a:avLst/>
              <a:gdLst>
                <a:gd name="connsiteX0" fmla="*/ 253072 w 256516"/>
                <a:gd name="connsiteY0" fmla="*/ 263892 h 364015"/>
                <a:gd name="connsiteX1" fmla="*/ 249501 w 256516"/>
                <a:gd name="connsiteY1" fmla="*/ 279984 h 364015"/>
                <a:gd name="connsiteX2" fmla="*/ 180086 w 256516"/>
                <a:gd name="connsiteY2" fmla="*/ 362444 h 364015"/>
                <a:gd name="connsiteX3" fmla="*/ 173421 w 256516"/>
                <a:gd name="connsiteY3" fmla="*/ 364015 h 364015"/>
                <a:gd name="connsiteX4" fmla="*/ 131810 w 256516"/>
                <a:gd name="connsiteY4" fmla="*/ 332688 h 364015"/>
                <a:gd name="connsiteX5" fmla="*/ 90389 w 256516"/>
                <a:gd name="connsiteY5" fmla="*/ 309407 h 364015"/>
                <a:gd name="connsiteX6" fmla="*/ 62109 w 256516"/>
                <a:gd name="connsiteY6" fmla="*/ 296886 h 364015"/>
                <a:gd name="connsiteX7" fmla="*/ 44351 w 256516"/>
                <a:gd name="connsiteY7" fmla="*/ 290411 h 364015"/>
                <a:gd name="connsiteX8" fmla="*/ 44303 w 256516"/>
                <a:gd name="connsiteY8" fmla="*/ 290411 h 364015"/>
                <a:gd name="connsiteX9" fmla="*/ 10928 w 256516"/>
                <a:gd name="connsiteY9" fmla="*/ 216758 h 364015"/>
                <a:gd name="connsiteX10" fmla="*/ 76440 w 256516"/>
                <a:gd name="connsiteY10" fmla="*/ 3229 h 364015"/>
                <a:gd name="connsiteX11" fmla="*/ 92103 w 256516"/>
                <a:gd name="connsiteY11" fmla="*/ 324 h 364015"/>
                <a:gd name="connsiteX12" fmla="*/ 176039 w 256516"/>
                <a:gd name="connsiteY12" fmla="*/ 32985 h 364015"/>
                <a:gd name="connsiteX13" fmla="*/ 245597 w 256516"/>
                <a:gd name="connsiteY13" fmla="*/ 149010 h 364015"/>
                <a:gd name="connsiteX14" fmla="*/ 253072 w 256516"/>
                <a:gd name="connsiteY14" fmla="*/ 263940 h 364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6516" h="364015">
                  <a:moveTo>
                    <a:pt x="253072" y="263892"/>
                  </a:moveTo>
                  <a:cubicBezTo>
                    <a:pt x="252120" y="269462"/>
                    <a:pt x="250882" y="274795"/>
                    <a:pt x="249501" y="279984"/>
                  </a:cubicBezTo>
                  <a:cubicBezTo>
                    <a:pt x="238313" y="321595"/>
                    <a:pt x="214079" y="352684"/>
                    <a:pt x="180086" y="362444"/>
                  </a:cubicBezTo>
                  <a:cubicBezTo>
                    <a:pt x="177896" y="363111"/>
                    <a:pt x="175611" y="363635"/>
                    <a:pt x="173421" y="364015"/>
                  </a:cubicBezTo>
                  <a:cubicBezTo>
                    <a:pt x="160423" y="352494"/>
                    <a:pt x="146331" y="342210"/>
                    <a:pt x="131810" y="332688"/>
                  </a:cubicBezTo>
                  <a:cubicBezTo>
                    <a:pt x="118479" y="324166"/>
                    <a:pt x="104672" y="316358"/>
                    <a:pt x="90389" y="309407"/>
                  </a:cubicBezTo>
                  <a:cubicBezTo>
                    <a:pt x="81153" y="304836"/>
                    <a:pt x="71726" y="300694"/>
                    <a:pt x="62109" y="296886"/>
                  </a:cubicBezTo>
                  <a:cubicBezTo>
                    <a:pt x="56205" y="294743"/>
                    <a:pt x="50302" y="292458"/>
                    <a:pt x="44351" y="290411"/>
                  </a:cubicBezTo>
                  <a:cubicBezTo>
                    <a:pt x="44351" y="290411"/>
                    <a:pt x="44336" y="290411"/>
                    <a:pt x="44303" y="290411"/>
                  </a:cubicBezTo>
                  <a:cubicBezTo>
                    <a:pt x="30115" y="268748"/>
                    <a:pt x="18736" y="243753"/>
                    <a:pt x="10928" y="216758"/>
                  </a:cubicBezTo>
                  <a:cubicBezTo>
                    <a:pt x="-17637" y="117682"/>
                    <a:pt x="11738" y="21939"/>
                    <a:pt x="76440" y="3229"/>
                  </a:cubicBezTo>
                  <a:cubicBezTo>
                    <a:pt x="81581" y="1753"/>
                    <a:pt x="86818" y="800"/>
                    <a:pt x="92103" y="324"/>
                  </a:cubicBezTo>
                  <a:cubicBezTo>
                    <a:pt x="119764" y="-2104"/>
                    <a:pt x="148997" y="9132"/>
                    <a:pt x="176039" y="32985"/>
                  </a:cubicBezTo>
                  <a:cubicBezTo>
                    <a:pt x="207271" y="60455"/>
                    <a:pt x="231933" y="101638"/>
                    <a:pt x="245597" y="149010"/>
                  </a:cubicBezTo>
                  <a:cubicBezTo>
                    <a:pt x="257309" y="189573"/>
                    <a:pt x="259261" y="229613"/>
                    <a:pt x="253072" y="263940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AB64344-1CAC-A377-4E3F-5A8885BD9419}"/>
                </a:ext>
              </a:extLst>
            </p:cNvPr>
            <p:cNvSpPr/>
            <p:nvPr/>
          </p:nvSpPr>
          <p:spPr>
            <a:xfrm>
              <a:off x="9321446" y="2370026"/>
              <a:ext cx="120847" cy="175777"/>
            </a:xfrm>
            <a:custGeom>
              <a:avLst/>
              <a:gdLst>
                <a:gd name="connsiteX0" fmla="*/ 114329 w 131715"/>
                <a:gd name="connsiteY0" fmla="*/ 135285 h 191585"/>
                <a:gd name="connsiteX1" fmla="*/ 71480 w 131715"/>
                <a:gd name="connsiteY1" fmla="*/ 109766 h 191585"/>
                <a:gd name="connsiteX2" fmla="*/ 114329 w 131715"/>
                <a:gd name="connsiteY2" fmla="*/ 84248 h 191585"/>
                <a:gd name="connsiteX3" fmla="*/ 131040 w 131715"/>
                <a:gd name="connsiteY3" fmla="*/ 86247 h 191585"/>
                <a:gd name="connsiteX4" fmla="*/ 93047 w 131715"/>
                <a:gd name="connsiteY4" fmla="*/ 1597 h 191585"/>
                <a:gd name="connsiteX5" fmla="*/ 5874 w 131715"/>
                <a:gd name="connsiteY5" fmla="*/ 78487 h 191585"/>
                <a:gd name="connsiteX6" fmla="*/ 38725 w 131715"/>
                <a:gd name="connsiteY6" fmla="*/ 189989 h 191585"/>
                <a:gd name="connsiteX7" fmla="*/ 117566 w 131715"/>
                <a:gd name="connsiteY7" fmla="*/ 135190 h 191585"/>
                <a:gd name="connsiteX8" fmla="*/ 114329 w 131715"/>
                <a:gd name="connsiteY8" fmla="*/ 135285 h 191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715" h="191585">
                  <a:moveTo>
                    <a:pt x="114329" y="135285"/>
                  </a:moveTo>
                  <a:cubicBezTo>
                    <a:pt x="90667" y="135285"/>
                    <a:pt x="71480" y="123859"/>
                    <a:pt x="71480" y="109766"/>
                  </a:cubicBezTo>
                  <a:cubicBezTo>
                    <a:pt x="71480" y="95674"/>
                    <a:pt x="90667" y="84248"/>
                    <a:pt x="114329" y="84248"/>
                  </a:cubicBezTo>
                  <a:cubicBezTo>
                    <a:pt x="120280" y="84248"/>
                    <a:pt x="125946" y="84962"/>
                    <a:pt x="131040" y="86247"/>
                  </a:cubicBezTo>
                  <a:cubicBezTo>
                    <a:pt x="135134" y="44874"/>
                    <a:pt x="120375" y="9500"/>
                    <a:pt x="93047" y="1597"/>
                  </a:cubicBezTo>
                  <a:cubicBezTo>
                    <a:pt x="59911" y="-7973"/>
                    <a:pt x="20871" y="26449"/>
                    <a:pt x="5874" y="78487"/>
                  </a:cubicBezTo>
                  <a:cubicBezTo>
                    <a:pt x="-9123" y="130477"/>
                    <a:pt x="5588" y="180419"/>
                    <a:pt x="38725" y="189989"/>
                  </a:cubicBezTo>
                  <a:cubicBezTo>
                    <a:pt x="66910" y="198130"/>
                    <a:pt x="99237" y="174420"/>
                    <a:pt x="117566" y="135190"/>
                  </a:cubicBezTo>
                  <a:cubicBezTo>
                    <a:pt x="116471" y="135238"/>
                    <a:pt x="115424" y="135285"/>
                    <a:pt x="114329" y="135285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FE539F01-4CB0-0855-E6FE-81F579DAEB66}"/>
                </a:ext>
              </a:extLst>
            </p:cNvPr>
            <p:cNvSpPr/>
            <p:nvPr/>
          </p:nvSpPr>
          <p:spPr>
            <a:xfrm>
              <a:off x="9707546" y="2367022"/>
              <a:ext cx="120533" cy="175754"/>
            </a:xfrm>
            <a:custGeom>
              <a:avLst/>
              <a:gdLst>
                <a:gd name="connsiteX0" fmla="*/ 122946 w 131373"/>
                <a:gd name="connsiteY0" fmla="*/ 128513 h 191560"/>
                <a:gd name="connsiteX1" fmla="*/ 80098 w 131373"/>
                <a:gd name="connsiteY1" fmla="*/ 102995 h 191560"/>
                <a:gd name="connsiteX2" fmla="*/ 122946 w 131373"/>
                <a:gd name="connsiteY2" fmla="*/ 77476 h 191560"/>
                <a:gd name="connsiteX3" fmla="*/ 125613 w 131373"/>
                <a:gd name="connsiteY3" fmla="*/ 77571 h 191560"/>
                <a:gd name="connsiteX4" fmla="*/ 38725 w 131373"/>
                <a:gd name="connsiteY4" fmla="*/ 1586 h 191560"/>
                <a:gd name="connsiteX5" fmla="*/ 5874 w 131373"/>
                <a:gd name="connsiteY5" fmla="*/ 113088 h 191560"/>
                <a:gd name="connsiteX6" fmla="*/ 93047 w 131373"/>
                <a:gd name="connsiteY6" fmla="*/ 189978 h 191560"/>
                <a:gd name="connsiteX7" fmla="*/ 131373 w 131373"/>
                <a:gd name="connsiteY7" fmla="*/ 128085 h 191560"/>
                <a:gd name="connsiteX8" fmla="*/ 122946 w 131373"/>
                <a:gd name="connsiteY8" fmla="*/ 128609 h 19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373" h="191560">
                  <a:moveTo>
                    <a:pt x="122946" y="128513"/>
                  </a:moveTo>
                  <a:cubicBezTo>
                    <a:pt x="99284" y="128513"/>
                    <a:pt x="80098" y="117087"/>
                    <a:pt x="80098" y="102995"/>
                  </a:cubicBezTo>
                  <a:cubicBezTo>
                    <a:pt x="80098" y="88902"/>
                    <a:pt x="99284" y="77476"/>
                    <a:pt x="122946" y="77476"/>
                  </a:cubicBezTo>
                  <a:cubicBezTo>
                    <a:pt x="123851" y="77476"/>
                    <a:pt x="124756" y="77523"/>
                    <a:pt x="125613" y="77571"/>
                  </a:cubicBezTo>
                  <a:cubicBezTo>
                    <a:pt x="110425" y="26057"/>
                    <a:pt x="71671" y="-7889"/>
                    <a:pt x="38725" y="1586"/>
                  </a:cubicBezTo>
                  <a:cubicBezTo>
                    <a:pt x="5588" y="11155"/>
                    <a:pt x="-9123" y="61050"/>
                    <a:pt x="5874" y="113088"/>
                  </a:cubicBezTo>
                  <a:cubicBezTo>
                    <a:pt x="20871" y="165078"/>
                    <a:pt x="59911" y="199500"/>
                    <a:pt x="93047" y="189978"/>
                  </a:cubicBezTo>
                  <a:cubicBezTo>
                    <a:pt x="115186" y="183598"/>
                    <a:pt x="129040" y="159127"/>
                    <a:pt x="131373" y="128085"/>
                  </a:cubicBezTo>
                  <a:cubicBezTo>
                    <a:pt x="128660" y="128418"/>
                    <a:pt x="125803" y="128609"/>
                    <a:pt x="122946" y="128609"/>
                  </a:cubicBez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101E487C-6046-E954-BFB1-D38F1D3C23D5}"/>
                </a:ext>
              </a:extLst>
            </p:cNvPr>
            <p:cNvSpPr/>
            <p:nvPr/>
          </p:nvSpPr>
          <p:spPr>
            <a:xfrm>
              <a:off x="9340344" y="2576518"/>
              <a:ext cx="524733" cy="726214"/>
            </a:xfrm>
            <a:custGeom>
              <a:avLst/>
              <a:gdLst>
                <a:gd name="connsiteX0" fmla="*/ 553357 w 571924"/>
                <a:gd name="connsiteY0" fmla="*/ 95377 h 791526"/>
                <a:gd name="connsiteX1" fmla="*/ 550024 w 571924"/>
                <a:gd name="connsiteY1" fmla="*/ 92425 h 791526"/>
                <a:gd name="connsiteX2" fmla="*/ 543978 w 571924"/>
                <a:gd name="connsiteY2" fmla="*/ 87426 h 791526"/>
                <a:gd name="connsiteX3" fmla="*/ 542549 w 571924"/>
                <a:gd name="connsiteY3" fmla="*/ 86236 h 791526"/>
                <a:gd name="connsiteX4" fmla="*/ 535979 w 571924"/>
                <a:gd name="connsiteY4" fmla="*/ 81094 h 791526"/>
                <a:gd name="connsiteX5" fmla="*/ 535456 w 571924"/>
                <a:gd name="connsiteY5" fmla="*/ 80713 h 791526"/>
                <a:gd name="connsiteX6" fmla="*/ 527886 w 571924"/>
                <a:gd name="connsiteY6" fmla="*/ 75095 h 791526"/>
                <a:gd name="connsiteX7" fmla="*/ 527838 w 571924"/>
                <a:gd name="connsiteY7" fmla="*/ 75095 h 791526"/>
                <a:gd name="connsiteX8" fmla="*/ 520220 w 571924"/>
                <a:gd name="connsiteY8" fmla="*/ 69715 h 791526"/>
                <a:gd name="connsiteX9" fmla="*/ 511746 w 571924"/>
                <a:gd name="connsiteY9" fmla="*/ 64049 h 791526"/>
                <a:gd name="connsiteX10" fmla="*/ 510698 w 571924"/>
                <a:gd name="connsiteY10" fmla="*/ 63431 h 791526"/>
                <a:gd name="connsiteX11" fmla="*/ 509842 w 571924"/>
                <a:gd name="connsiteY11" fmla="*/ 62859 h 791526"/>
                <a:gd name="connsiteX12" fmla="*/ 504795 w 571924"/>
                <a:gd name="connsiteY12" fmla="*/ 59765 h 791526"/>
                <a:gd name="connsiteX13" fmla="*/ 504652 w 571924"/>
                <a:gd name="connsiteY13" fmla="*/ 59669 h 791526"/>
                <a:gd name="connsiteX14" fmla="*/ 504652 w 571924"/>
                <a:gd name="connsiteY14" fmla="*/ 59669 h 791526"/>
                <a:gd name="connsiteX15" fmla="*/ 501748 w 571924"/>
                <a:gd name="connsiteY15" fmla="*/ 57860 h 791526"/>
                <a:gd name="connsiteX16" fmla="*/ 501415 w 571924"/>
                <a:gd name="connsiteY16" fmla="*/ 57670 h 791526"/>
                <a:gd name="connsiteX17" fmla="*/ 498558 w 571924"/>
                <a:gd name="connsiteY17" fmla="*/ 55956 h 791526"/>
                <a:gd name="connsiteX18" fmla="*/ 493226 w 571924"/>
                <a:gd name="connsiteY18" fmla="*/ 52909 h 791526"/>
                <a:gd name="connsiteX19" fmla="*/ 492416 w 571924"/>
                <a:gd name="connsiteY19" fmla="*/ 52433 h 791526"/>
                <a:gd name="connsiteX20" fmla="*/ 489703 w 571924"/>
                <a:gd name="connsiteY20" fmla="*/ 50909 h 791526"/>
                <a:gd name="connsiteX21" fmla="*/ 489607 w 571924"/>
                <a:gd name="connsiteY21" fmla="*/ 50862 h 791526"/>
                <a:gd name="connsiteX22" fmla="*/ 481752 w 571924"/>
                <a:gd name="connsiteY22" fmla="*/ 46577 h 791526"/>
                <a:gd name="connsiteX23" fmla="*/ 480609 w 571924"/>
                <a:gd name="connsiteY23" fmla="*/ 46005 h 791526"/>
                <a:gd name="connsiteX24" fmla="*/ 479038 w 571924"/>
                <a:gd name="connsiteY24" fmla="*/ 45196 h 791526"/>
                <a:gd name="connsiteX25" fmla="*/ 470325 w 571924"/>
                <a:gd name="connsiteY25" fmla="*/ 40768 h 791526"/>
                <a:gd name="connsiteX26" fmla="*/ 458375 w 571924"/>
                <a:gd name="connsiteY26" fmla="*/ 35150 h 791526"/>
                <a:gd name="connsiteX27" fmla="*/ 453186 w 571924"/>
                <a:gd name="connsiteY27" fmla="*/ 32865 h 791526"/>
                <a:gd name="connsiteX28" fmla="*/ 451234 w 571924"/>
                <a:gd name="connsiteY28" fmla="*/ 32008 h 791526"/>
                <a:gd name="connsiteX29" fmla="*/ 447044 w 571924"/>
                <a:gd name="connsiteY29" fmla="*/ 30294 h 791526"/>
                <a:gd name="connsiteX30" fmla="*/ 442045 w 571924"/>
                <a:gd name="connsiteY30" fmla="*/ 28247 h 791526"/>
                <a:gd name="connsiteX31" fmla="*/ 424287 w 571924"/>
                <a:gd name="connsiteY31" fmla="*/ 21772 h 791526"/>
                <a:gd name="connsiteX32" fmla="*/ 424239 w 571924"/>
                <a:gd name="connsiteY32" fmla="*/ 21724 h 791526"/>
                <a:gd name="connsiteX33" fmla="*/ 406957 w 571924"/>
                <a:gd name="connsiteY33" fmla="*/ 16344 h 791526"/>
                <a:gd name="connsiteX34" fmla="*/ 406862 w 571924"/>
                <a:gd name="connsiteY34" fmla="*/ 16344 h 791526"/>
                <a:gd name="connsiteX35" fmla="*/ 404767 w 571924"/>
                <a:gd name="connsiteY35" fmla="*/ 15773 h 791526"/>
                <a:gd name="connsiteX36" fmla="*/ 403005 w 571924"/>
                <a:gd name="connsiteY36" fmla="*/ 15297 h 791526"/>
                <a:gd name="connsiteX37" fmla="*/ 385770 w 571924"/>
                <a:gd name="connsiteY37" fmla="*/ 10679 h 791526"/>
                <a:gd name="connsiteX38" fmla="*/ 366441 w 571924"/>
                <a:gd name="connsiteY38" fmla="*/ 6632 h 791526"/>
                <a:gd name="connsiteX39" fmla="*/ 361632 w 571924"/>
                <a:gd name="connsiteY39" fmla="*/ 5680 h 791526"/>
                <a:gd name="connsiteX40" fmla="*/ 356728 w 571924"/>
                <a:gd name="connsiteY40" fmla="*/ 5013 h 791526"/>
                <a:gd name="connsiteX41" fmla="*/ 346968 w 571924"/>
                <a:gd name="connsiteY41" fmla="*/ 3728 h 791526"/>
                <a:gd name="connsiteX42" fmla="*/ 332114 w 571924"/>
                <a:gd name="connsiteY42" fmla="*/ 1871 h 791526"/>
                <a:gd name="connsiteX43" fmla="*/ 327401 w 571924"/>
                <a:gd name="connsiteY43" fmla="*/ 1538 h 791526"/>
                <a:gd name="connsiteX44" fmla="*/ 287932 w 571924"/>
                <a:gd name="connsiteY44" fmla="*/ 205 h 791526"/>
                <a:gd name="connsiteX45" fmla="*/ 268174 w 571924"/>
                <a:gd name="connsiteY45" fmla="*/ 871 h 791526"/>
                <a:gd name="connsiteX46" fmla="*/ 248511 w 571924"/>
                <a:gd name="connsiteY46" fmla="*/ 3061 h 791526"/>
                <a:gd name="connsiteX47" fmla="*/ 238704 w 571924"/>
                <a:gd name="connsiteY47" fmla="*/ 4204 h 791526"/>
                <a:gd name="connsiteX48" fmla="*/ 228991 w 571924"/>
                <a:gd name="connsiteY48" fmla="*/ 5918 h 791526"/>
                <a:gd name="connsiteX49" fmla="*/ 209614 w 571924"/>
                <a:gd name="connsiteY49" fmla="*/ 9727 h 791526"/>
                <a:gd name="connsiteX50" fmla="*/ 208472 w 571924"/>
                <a:gd name="connsiteY50" fmla="*/ 10012 h 791526"/>
                <a:gd name="connsiteX51" fmla="*/ 190618 w 571924"/>
                <a:gd name="connsiteY51" fmla="*/ 14916 h 791526"/>
                <a:gd name="connsiteX52" fmla="*/ 181096 w 571924"/>
                <a:gd name="connsiteY52" fmla="*/ 17535 h 791526"/>
                <a:gd name="connsiteX53" fmla="*/ 175145 w 571924"/>
                <a:gd name="connsiteY53" fmla="*/ 19534 h 791526"/>
                <a:gd name="connsiteX54" fmla="*/ 175145 w 571924"/>
                <a:gd name="connsiteY54" fmla="*/ 19534 h 791526"/>
                <a:gd name="connsiteX55" fmla="*/ 171764 w 571924"/>
                <a:gd name="connsiteY55" fmla="*/ 20725 h 791526"/>
                <a:gd name="connsiteX56" fmla="*/ 170669 w 571924"/>
                <a:gd name="connsiteY56" fmla="*/ 21105 h 791526"/>
                <a:gd name="connsiteX57" fmla="*/ 170622 w 571924"/>
                <a:gd name="connsiteY57" fmla="*/ 21153 h 791526"/>
                <a:gd name="connsiteX58" fmla="*/ 153244 w 571924"/>
                <a:gd name="connsiteY58" fmla="*/ 27295 h 791526"/>
                <a:gd name="connsiteX59" fmla="*/ 135200 w 571924"/>
                <a:gd name="connsiteY59" fmla="*/ 35103 h 791526"/>
                <a:gd name="connsiteX60" fmla="*/ 132010 w 571924"/>
                <a:gd name="connsiteY60" fmla="*/ 36579 h 791526"/>
                <a:gd name="connsiteX61" fmla="*/ 131439 w 571924"/>
                <a:gd name="connsiteY61" fmla="*/ 36864 h 791526"/>
                <a:gd name="connsiteX62" fmla="*/ 130630 w 571924"/>
                <a:gd name="connsiteY62" fmla="*/ 37245 h 791526"/>
                <a:gd name="connsiteX63" fmla="*/ 120774 w 571924"/>
                <a:gd name="connsiteY63" fmla="*/ 41959 h 791526"/>
                <a:gd name="connsiteX64" fmla="*/ 117489 w 571924"/>
                <a:gd name="connsiteY64" fmla="*/ 43577 h 791526"/>
                <a:gd name="connsiteX65" fmla="*/ 107158 w 571924"/>
                <a:gd name="connsiteY65" fmla="*/ 48957 h 791526"/>
                <a:gd name="connsiteX66" fmla="*/ 95589 w 571924"/>
                <a:gd name="connsiteY66" fmla="*/ 55337 h 791526"/>
                <a:gd name="connsiteX67" fmla="*/ 95017 w 571924"/>
                <a:gd name="connsiteY67" fmla="*/ 55670 h 791526"/>
                <a:gd name="connsiteX68" fmla="*/ 94827 w 571924"/>
                <a:gd name="connsiteY68" fmla="*/ 55813 h 791526"/>
                <a:gd name="connsiteX69" fmla="*/ 93113 w 571924"/>
                <a:gd name="connsiteY69" fmla="*/ 56813 h 791526"/>
                <a:gd name="connsiteX70" fmla="*/ 89399 w 571924"/>
                <a:gd name="connsiteY70" fmla="*/ 58955 h 791526"/>
                <a:gd name="connsiteX71" fmla="*/ 83305 w 571924"/>
                <a:gd name="connsiteY71" fmla="*/ 62621 h 791526"/>
                <a:gd name="connsiteX72" fmla="*/ 83305 w 571924"/>
                <a:gd name="connsiteY72" fmla="*/ 62621 h 791526"/>
                <a:gd name="connsiteX73" fmla="*/ 83163 w 571924"/>
                <a:gd name="connsiteY73" fmla="*/ 62764 h 791526"/>
                <a:gd name="connsiteX74" fmla="*/ 81591 w 571924"/>
                <a:gd name="connsiteY74" fmla="*/ 63716 h 791526"/>
                <a:gd name="connsiteX75" fmla="*/ 81544 w 571924"/>
                <a:gd name="connsiteY75" fmla="*/ 63716 h 791526"/>
                <a:gd name="connsiteX76" fmla="*/ 79259 w 571924"/>
                <a:gd name="connsiteY76" fmla="*/ 65240 h 791526"/>
                <a:gd name="connsiteX77" fmla="*/ 79211 w 571924"/>
                <a:gd name="connsiteY77" fmla="*/ 65240 h 791526"/>
                <a:gd name="connsiteX78" fmla="*/ 72974 w 571924"/>
                <a:gd name="connsiteY78" fmla="*/ 69191 h 791526"/>
                <a:gd name="connsiteX79" fmla="*/ 72450 w 571924"/>
                <a:gd name="connsiteY79" fmla="*/ 69572 h 791526"/>
                <a:gd name="connsiteX80" fmla="*/ 69832 w 571924"/>
                <a:gd name="connsiteY80" fmla="*/ 71286 h 791526"/>
                <a:gd name="connsiteX81" fmla="*/ 61976 w 571924"/>
                <a:gd name="connsiteY81" fmla="*/ 76714 h 791526"/>
                <a:gd name="connsiteX82" fmla="*/ 61405 w 571924"/>
                <a:gd name="connsiteY82" fmla="*/ 77095 h 791526"/>
                <a:gd name="connsiteX83" fmla="*/ 58929 w 571924"/>
                <a:gd name="connsiteY83" fmla="*/ 78808 h 791526"/>
                <a:gd name="connsiteX84" fmla="*/ 49693 w 571924"/>
                <a:gd name="connsiteY84" fmla="*/ 85617 h 791526"/>
                <a:gd name="connsiteX85" fmla="*/ 47979 w 571924"/>
                <a:gd name="connsiteY85" fmla="*/ 86902 h 791526"/>
                <a:gd name="connsiteX86" fmla="*/ 41504 w 571924"/>
                <a:gd name="connsiteY86" fmla="*/ 91996 h 791526"/>
                <a:gd name="connsiteX87" fmla="*/ 39123 w 571924"/>
                <a:gd name="connsiteY87" fmla="*/ 93948 h 791526"/>
                <a:gd name="connsiteX88" fmla="*/ 38124 w 571924"/>
                <a:gd name="connsiteY88" fmla="*/ 94758 h 791526"/>
                <a:gd name="connsiteX89" fmla="*/ 38124 w 571924"/>
                <a:gd name="connsiteY89" fmla="*/ 94758 h 791526"/>
                <a:gd name="connsiteX90" fmla="*/ 7225 w 571924"/>
                <a:gd name="connsiteY90" fmla="*/ 122943 h 791526"/>
                <a:gd name="connsiteX91" fmla="*/ 41885 w 571924"/>
                <a:gd name="connsiteY91" fmla="*/ 98043 h 791526"/>
                <a:gd name="connsiteX92" fmla="*/ 42170 w 571924"/>
                <a:gd name="connsiteY92" fmla="*/ 97852 h 791526"/>
                <a:gd name="connsiteX93" fmla="*/ 80354 w 571924"/>
                <a:gd name="connsiteY93" fmla="*/ 74952 h 791526"/>
                <a:gd name="connsiteX94" fmla="*/ 87971 w 571924"/>
                <a:gd name="connsiteY94" fmla="*/ 70905 h 791526"/>
                <a:gd name="connsiteX95" fmla="*/ 88495 w 571924"/>
                <a:gd name="connsiteY95" fmla="*/ 70620 h 791526"/>
                <a:gd name="connsiteX96" fmla="*/ 90209 w 571924"/>
                <a:gd name="connsiteY96" fmla="*/ 69715 h 791526"/>
                <a:gd name="connsiteX97" fmla="*/ 92780 w 571924"/>
                <a:gd name="connsiteY97" fmla="*/ 68382 h 791526"/>
                <a:gd name="connsiteX98" fmla="*/ 94113 w 571924"/>
                <a:gd name="connsiteY98" fmla="*/ 67715 h 791526"/>
                <a:gd name="connsiteX99" fmla="*/ 94303 w 571924"/>
                <a:gd name="connsiteY99" fmla="*/ 67620 h 791526"/>
                <a:gd name="connsiteX100" fmla="*/ 100683 w 571924"/>
                <a:gd name="connsiteY100" fmla="*/ 64430 h 791526"/>
                <a:gd name="connsiteX101" fmla="*/ 140247 w 571924"/>
                <a:gd name="connsiteY101" fmla="*/ 46862 h 791526"/>
                <a:gd name="connsiteX102" fmla="*/ 176525 w 571924"/>
                <a:gd name="connsiteY102" fmla="*/ 34293 h 791526"/>
                <a:gd name="connsiteX103" fmla="*/ 213042 w 571924"/>
                <a:gd name="connsiteY103" fmla="*/ 24914 h 791526"/>
                <a:gd name="connsiteX104" fmla="*/ 216089 w 571924"/>
                <a:gd name="connsiteY104" fmla="*/ 24391 h 791526"/>
                <a:gd name="connsiteX105" fmla="*/ 250511 w 571924"/>
                <a:gd name="connsiteY105" fmla="*/ 18963 h 791526"/>
                <a:gd name="connsiteX106" fmla="*/ 269364 w 571924"/>
                <a:gd name="connsiteY106" fmla="*/ 17011 h 791526"/>
                <a:gd name="connsiteX107" fmla="*/ 288266 w 571924"/>
                <a:gd name="connsiteY107" fmla="*/ 16630 h 791526"/>
                <a:gd name="connsiteX108" fmla="*/ 297073 w 571924"/>
                <a:gd name="connsiteY108" fmla="*/ 16487 h 791526"/>
                <a:gd name="connsiteX109" fmla="*/ 330829 w 571924"/>
                <a:gd name="connsiteY109" fmla="*/ 17916 h 791526"/>
                <a:gd name="connsiteX110" fmla="*/ 360537 w 571924"/>
                <a:gd name="connsiteY110" fmla="*/ 21439 h 791526"/>
                <a:gd name="connsiteX111" fmla="*/ 396197 w 571924"/>
                <a:gd name="connsiteY111" fmla="*/ 28437 h 791526"/>
                <a:gd name="connsiteX112" fmla="*/ 406005 w 571924"/>
                <a:gd name="connsiteY112" fmla="*/ 30913 h 791526"/>
                <a:gd name="connsiteX113" fmla="*/ 437760 w 571924"/>
                <a:gd name="connsiteY113" fmla="*/ 40245 h 791526"/>
                <a:gd name="connsiteX114" fmla="*/ 494226 w 571924"/>
                <a:gd name="connsiteY114" fmla="*/ 63954 h 791526"/>
                <a:gd name="connsiteX115" fmla="*/ 500558 w 571924"/>
                <a:gd name="connsiteY115" fmla="*/ 67192 h 791526"/>
                <a:gd name="connsiteX116" fmla="*/ 506890 w 571924"/>
                <a:gd name="connsiteY116" fmla="*/ 70524 h 791526"/>
                <a:gd name="connsiteX117" fmla="*/ 507699 w 571924"/>
                <a:gd name="connsiteY117" fmla="*/ 70953 h 791526"/>
                <a:gd name="connsiteX118" fmla="*/ 571925 w 571924"/>
                <a:gd name="connsiteY118" fmla="*/ 113421 h 791526"/>
                <a:gd name="connsiteX119" fmla="*/ 553452 w 571924"/>
                <a:gd name="connsiteY119" fmla="*/ 95377 h 791526"/>
                <a:gd name="connsiteX120" fmla="*/ 429762 w 571924"/>
                <a:gd name="connsiteY120" fmla="*/ 465828 h 791526"/>
                <a:gd name="connsiteX121" fmla="*/ 406766 w 571924"/>
                <a:gd name="connsiteY121" fmla="*/ 474255 h 791526"/>
                <a:gd name="connsiteX122" fmla="*/ 383914 w 571924"/>
                <a:gd name="connsiteY122" fmla="*/ 475684 h 791526"/>
                <a:gd name="connsiteX123" fmla="*/ 362061 w 571924"/>
                <a:gd name="connsiteY123" fmla="*/ 468637 h 791526"/>
                <a:gd name="connsiteX124" fmla="*/ 341255 w 571924"/>
                <a:gd name="connsiteY124" fmla="*/ 456259 h 791526"/>
                <a:gd name="connsiteX125" fmla="*/ 321735 w 571924"/>
                <a:gd name="connsiteY125" fmla="*/ 440928 h 791526"/>
                <a:gd name="connsiteX126" fmla="*/ 303882 w 571924"/>
                <a:gd name="connsiteY126" fmla="*/ 423837 h 791526"/>
                <a:gd name="connsiteX127" fmla="*/ 303120 w 571924"/>
                <a:gd name="connsiteY127" fmla="*/ 422980 h 791526"/>
                <a:gd name="connsiteX128" fmla="*/ 303120 w 571924"/>
                <a:gd name="connsiteY128" fmla="*/ 110041 h 791526"/>
                <a:gd name="connsiteX129" fmla="*/ 294931 w 571924"/>
                <a:gd name="connsiteY129" fmla="*/ 101804 h 791526"/>
                <a:gd name="connsiteX130" fmla="*/ 286742 w 571924"/>
                <a:gd name="connsiteY130" fmla="*/ 110041 h 791526"/>
                <a:gd name="connsiteX131" fmla="*/ 286742 w 571924"/>
                <a:gd name="connsiteY131" fmla="*/ 422646 h 791526"/>
                <a:gd name="connsiteX132" fmla="*/ 285028 w 571924"/>
                <a:gd name="connsiteY132" fmla="*/ 424979 h 791526"/>
                <a:gd name="connsiteX133" fmla="*/ 277934 w 571924"/>
                <a:gd name="connsiteY133" fmla="*/ 433597 h 791526"/>
                <a:gd name="connsiteX134" fmla="*/ 277553 w 571924"/>
                <a:gd name="connsiteY134" fmla="*/ 434025 h 791526"/>
                <a:gd name="connsiteX135" fmla="*/ 269650 w 571924"/>
                <a:gd name="connsiteY135" fmla="*/ 442023 h 791526"/>
                <a:gd name="connsiteX136" fmla="*/ 251273 w 571924"/>
                <a:gd name="connsiteY136" fmla="*/ 456783 h 791526"/>
                <a:gd name="connsiteX137" fmla="*/ 208662 w 571924"/>
                <a:gd name="connsiteY137" fmla="*/ 475065 h 791526"/>
                <a:gd name="connsiteX138" fmla="*/ 162338 w 571924"/>
                <a:gd name="connsiteY138" fmla="*/ 470589 h 791526"/>
                <a:gd name="connsiteX139" fmla="*/ 117584 w 571924"/>
                <a:gd name="connsiteY139" fmla="*/ 447546 h 791526"/>
                <a:gd name="connsiteX140" fmla="*/ 157624 w 571924"/>
                <a:gd name="connsiteY140" fmla="*/ 481254 h 791526"/>
                <a:gd name="connsiteX141" fmla="*/ 211090 w 571924"/>
                <a:gd name="connsiteY141" fmla="*/ 493680 h 791526"/>
                <a:gd name="connsiteX142" fmla="*/ 263508 w 571924"/>
                <a:gd name="connsiteY142" fmla="*/ 475969 h 791526"/>
                <a:gd name="connsiteX143" fmla="*/ 271269 w 571924"/>
                <a:gd name="connsiteY143" fmla="*/ 470875 h 791526"/>
                <a:gd name="connsiteX144" fmla="*/ 285647 w 571924"/>
                <a:gd name="connsiteY144" fmla="*/ 459496 h 791526"/>
                <a:gd name="connsiteX145" fmla="*/ 295550 w 571924"/>
                <a:gd name="connsiteY145" fmla="*/ 449831 h 791526"/>
                <a:gd name="connsiteX146" fmla="*/ 295693 w 571924"/>
                <a:gd name="connsiteY146" fmla="*/ 449689 h 791526"/>
                <a:gd name="connsiteX147" fmla="*/ 306167 w 571924"/>
                <a:gd name="connsiteY147" fmla="*/ 459068 h 791526"/>
                <a:gd name="connsiteX148" fmla="*/ 328543 w 571924"/>
                <a:gd name="connsiteY148" fmla="*/ 475446 h 791526"/>
                <a:gd name="connsiteX149" fmla="*/ 353634 w 571924"/>
                <a:gd name="connsiteY149" fmla="*/ 488300 h 791526"/>
                <a:gd name="connsiteX150" fmla="*/ 382390 w 571924"/>
                <a:gd name="connsiteY150" fmla="*/ 494680 h 791526"/>
                <a:gd name="connsiteX151" fmla="*/ 411384 w 571924"/>
                <a:gd name="connsiteY151" fmla="*/ 489538 h 791526"/>
                <a:gd name="connsiteX152" fmla="*/ 435999 w 571924"/>
                <a:gd name="connsiteY152" fmla="*/ 476064 h 791526"/>
                <a:gd name="connsiteX153" fmla="*/ 472087 w 571924"/>
                <a:gd name="connsiteY153" fmla="*/ 436310 h 791526"/>
                <a:gd name="connsiteX154" fmla="*/ 429762 w 571924"/>
                <a:gd name="connsiteY154" fmla="*/ 465828 h 791526"/>
                <a:gd name="connsiteX155" fmla="*/ 46074 w 571924"/>
                <a:gd name="connsiteY155" fmla="*/ 318905 h 791526"/>
                <a:gd name="connsiteX156" fmla="*/ 30935 w 571924"/>
                <a:gd name="connsiteY156" fmla="*/ 255441 h 791526"/>
                <a:gd name="connsiteX157" fmla="*/ 29506 w 571924"/>
                <a:gd name="connsiteY157" fmla="*/ 248252 h 791526"/>
                <a:gd name="connsiteX158" fmla="*/ 28126 w 571924"/>
                <a:gd name="connsiteY158" fmla="*/ 241063 h 791526"/>
                <a:gd name="connsiteX159" fmla="*/ 17413 w 571924"/>
                <a:gd name="connsiteY159" fmla="*/ 169934 h 791526"/>
                <a:gd name="connsiteX160" fmla="*/ 7749 w 571924"/>
                <a:gd name="connsiteY160" fmla="*/ 194643 h 791526"/>
                <a:gd name="connsiteX161" fmla="*/ 3178 w 571924"/>
                <a:gd name="connsiteY161" fmla="*/ 212497 h 791526"/>
                <a:gd name="connsiteX162" fmla="*/ 83 w 571924"/>
                <a:gd name="connsiteY162" fmla="*/ 250156 h 791526"/>
                <a:gd name="connsiteX163" fmla="*/ 417 w 571924"/>
                <a:gd name="connsiteY163" fmla="*/ 257393 h 791526"/>
                <a:gd name="connsiteX164" fmla="*/ 1131 w 571924"/>
                <a:gd name="connsiteY164" fmla="*/ 264487 h 791526"/>
                <a:gd name="connsiteX165" fmla="*/ 38695 w 571924"/>
                <a:gd name="connsiteY165" fmla="*/ 359230 h 791526"/>
                <a:gd name="connsiteX166" fmla="*/ 72736 w 571924"/>
                <a:gd name="connsiteY166" fmla="*/ 399079 h 791526"/>
                <a:gd name="connsiteX167" fmla="*/ 72879 w 571924"/>
                <a:gd name="connsiteY167" fmla="*/ 399222 h 791526"/>
                <a:gd name="connsiteX168" fmla="*/ 46074 w 571924"/>
                <a:gd name="connsiteY168" fmla="*/ 318905 h 791526"/>
                <a:gd name="connsiteX169" fmla="*/ 169765 w 571924"/>
                <a:gd name="connsiteY169" fmla="*/ 727873 h 791526"/>
                <a:gd name="connsiteX170" fmla="*/ 163528 w 571924"/>
                <a:gd name="connsiteY170" fmla="*/ 717827 h 791526"/>
                <a:gd name="connsiteX171" fmla="*/ 163528 w 571924"/>
                <a:gd name="connsiteY171" fmla="*/ 717827 h 791526"/>
                <a:gd name="connsiteX172" fmla="*/ 117775 w 571924"/>
                <a:gd name="connsiteY172" fmla="*/ 623988 h 791526"/>
                <a:gd name="connsiteX173" fmla="*/ 117632 w 571924"/>
                <a:gd name="connsiteY173" fmla="*/ 623655 h 791526"/>
                <a:gd name="connsiteX174" fmla="*/ 117632 w 571924"/>
                <a:gd name="connsiteY174" fmla="*/ 623512 h 791526"/>
                <a:gd name="connsiteX175" fmla="*/ 121774 w 571924"/>
                <a:gd name="connsiteY175" fmla="*/ 679215 h 791526"/>
                <a:gd name="connsiteX176" fmla="*/ 121774 w 571924"/>
                <a:gd name="connsiteY176" fmla="*/ 679215 h 791526"/>
                <a:gd name="connsiteX177" fmla="*/ 131582 w 571924"/>
                <a:gd name="connsiteY177" fmla="*/ 723683 h 791526"/>
                <a:gd name="connsiteX178" fmla="*/ 139866 w 571924"/>
                <a:gd name="connsiteY178" fmla="*/ 731300 h 791526"/>
                <a:gd name="connsiteX179" fmla="*/ 143103 w 571924"/>
                <a:gd name="connsiteY179" fmla="*/ 734205 h 791526"/>
                <a:gd name="connsiteX180" fmla="*/ 143913 w 571924"/>
                <a:gd name="connsiteY180" fmla="*/ 734919 h 791526"/>
                <a:gd name="connsiteX181" fmla="*/ 144008 w 571924"/>
                <a:gd name="connsiteY181" fmla="*/ 735014 h 791526"/>
                <a:gd name="connsiteX182" fmla="*/ 150150 w 571924"/>
                <a:gd name="connsiteY182" fmla="*/ 740394 h 791526"/>
                <a:gd name="connsiteX183" fmla="*/ 150483 w 571924"/>
                <a:gd name="connsiteY183" fmla="*/ 740727 h 791526"/>
                <a:gd name="connsiteX184" fmla="*/ 150816 w 571924"/>
                <a:gd name="connsiteY184" fmla="*/ 741013 h 791526"/>
                <a:gd name="connsiteX185" fmla="*/ 151387 w 571924"/>
                <a:gd name="connsiteY185" fmla="*/ 741489 h 791526"/>
                <a:gd name="connsiteX186" fmla="*/ 160671 w 571924"/>
                <a:gd name="connsiteY186" fmla="*/ 749345 h 791526"/>
                <a:gd name="connsiteX187" fmla="*/ 161957 w 571924"/>
                <a:gd name="connsiteY187" fmla="*/ 750392 h 791526"/>
                <a:gd name="connsiteX188" fmla="*/ 168432 w 571924"/>
                <a:gd name="connsiteY188" fmla="*/ 755677 h 791526"/>
                <a:gd name="connsiteX189" fmla="*/ 169574 w 571924"/>
                <a:gd name="connsiteY189" fmla="*/ 756581 h 791526"/>
                <a:gd name="connsiteX190" fmla="*/ 171526 w 571924"/>
                <a:gd name="connsiteY190" fmla="*/ 758200 h 791526"/>
                <a:gd name="connsiteX191" fmla="*/ 171574 w 571924"/>
                <a:gd name="connsiteY191" fmla="*/ 758200 h 791526"/>
                <a:gd name="connsiteX192" fmla="*/ 188047 w 571924"/>
                <a:gd name="connsiteY192" fmla="*/ 770912 h 791526"/>
                <a:gd name="connsiteX193" fmla="*/ 193760 w 571924"/>
                <a:gd name="connsiteY193" fmla="*/ 775102 h 791526"/>
                <a:gd name="connsiteX194" fmla="*/ 199521 w 571924"/>
                <a:gd name="connsiteY194" fmla="*/ 779244 h 791526"/>
                <a:gd name="connsiteX195" fmla="*/ 204234 w 571924"/>
                <a:gd name="connsiteY195" fmla="*/ 782576 h 791526"/>
                <a:gd name="connsiteX196" fmla="*/ 205424 w 571924"/>
                <a:gd name="connsiteY196" fmla="*/ 783386 h 791526"/>
                <a:gd name="connsiteX197" fmla="*/ 205520 w 571924"/>
                <a:gd name="connsiteY197" fmla="*/ 783481 h 791526"/>
                <a:gd name="connsiteX198" fmla="*/ 205615 w 571924"/>
                <a:gd name="connsiteY198" fmla="*/ 783528 h 791526"/>
                <a:gd name="connsiteX199" fmla="*/ 211471 w 571924"/>
                <a:gd name="connsiteY199" fmla="*/ 787575 h 791526"/>
                <a:gd name="connsiteX200" fmla="*/ 217375 w 571924"/>
                <a:gd name="connsiteY200" fmla="*/ 791527 h 791526"/>
                <a:gd name="connsiteX201" fmla="*/ 217375 w 571924"/>
                <a:gd name="connsiteY201" fmla="*/ 791527 h 791526"/>
                <a:gd name="connsiteX202" fmla="*/ 169812 w 571924"/>
                <a:gd name="connsiteY202" fmla="*/ 727873 h 79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</a:cxnLst>
              <a:rect l="l" t="t" r="r" b="b"/>
              <a:pathLst>
                <a:path w="571924" h="791526">
                  <a:moveTo>
                    <a:pt x="553357" y="95377"/>
                  </a:moveTo>
                  <a:cubicBezTo>
                    <a:pt x="552262" y="94377"/>
                    <a:pt x="551119" y="93425"/>
                    <a:pt x="550024" y="92425"/>
                  </a:cubicBezTo>
                  <a:cubicBezTo>
                    <a:pt x="548025" y="90711"/>
                    <a:pt x="546025" y="89045"/>
                    <a:pt x="543978" y="87426"/>
                  </a:cubicBezTo>
                  <a:cubicBezTo>
                    <a:pt x="543502" y="86997"/>
                    <a:pt x="543026" y="86616"/>
                    <a:pt x="542549" y="86236"/>
                  </a:cubicBezTo>
                  <a:cubicBezTo>
                    <a:pt x="540407" y="84474"/>
                    <a:pt x="538217" y="82760"/>
                    <a:pt x="535979" y="81094"/>
                  </a:cubicBezTo>
                  <a:cubicBezTo>
                    <a:pt x="535836" y="80951"/>
                    <a:pt x="535646" y="80856"/>
                    <a:pt x="535456" y="80713"/>
                  </a:cubicBezTo>
                  <a:cubicBezTo>
                    <a:pt x="532980" y="78808"/>
                    <a:pt x="530457" y="76952"/>
                    <a:pt x="527886" y="75095"/>
                  </a:cubicBezTo>
                  <a:lnTo>
                    <a:pt x="527838" y="75095"/>
                  </a:lnTo>
                  <a:cubicBezTo>
                    <a:pt x="525315" y="73286"/>
                    <a:pt x="522791" y="71477"/>
                    <a:pt x="520220" y="69715"/>
                  </a:cubicBezTo>
                  <a:cubicBezTo>
                    <a:pt x="517411" y="67811"/>
                    <a:pt x="514603" y="65906"/>
                    <a:pt x="511746" y="64049"/>
                  </a:cubicBezTo>
                  <a:cubicBezTo>
                    <a:pt x="511413" y="63811"/>
                    <a:pt x="511032" y="63621"/>
                    <a:pt x="510698" y="63431"/>
                  </a:cubicBezTo>
                  <a:cubicBezTo>
                    <a:pt x="510413" y="63240"/>
                    <a:pt x="510127" y="63050"/>
                    <a:pt x="509842" y="62859"/>
                  </a:cubicBezTo>
                  <a:cubicBezTo>
                    <a:pt x="508175" y="61812"/>
                    <a:pt x="506509" y="60764"/>
                    <a:pt x="504795" y="59765"/>
                  </a:cubicBezTo>
                  <a:cubicBezTo>
                    <a:pt x="504747" y="59765"/>
                    <a:pt x="504700" y="59765"/>
                    <a:pt x="504652" y="59669"/>
                  </a:cubicBezTo>
                  <a:lnTo>
                    <a:pt x="504652" y="59669"/>
                  </a:lnTo>
                  <a:cubicBezTo>
                    <a:pt x="503700" y="59003"/>
                    <a:pt x="502700" y="58431"/>
                    <a:pt x="501748" y="57860"/>
                  </a:cubicBezTo>
                  <a:cubicBezTo>
                    <a:pt x="501653" y="57765"/>
                    <a:pt x="501510" y="57717"/>
                    <a:pt x="501415" y="57670"/>
                  </a:cubicBezTo>
                  <a:lnTo>
                    <a:pt x="498558" y="55956"/>
                  </a:lnTo>
                  <a:cubicBezTo>
                    <a:pt x="496796" y="54908"/>
                    <a:pt x="494987" y="53909"/>
                    <a:pt x="493226" y="52909"/>
                  </a:cubicBezTo>
                  <a:cubicBezTo>
                    <a:pt x="492940" y="52718"/>
                    <a:pt x="492702" y="52576"/>
                    <a:pt x="492416" y="52433"/>
                  </a:cubicBezTo>
                  <a:cubicBezTo>
                    <a:pt x="491512" y="51909"/>
                    <a:pt x="490607" y="51385"/>
                    <a:pt x="489703" y="50909"/>
                  </a:cubicBezTo>
                  <a:cubicBezTo>
                    <a:pt x="489655" y="50909"/>
                    <a:pt x="489655" y="50862"/>
                    <a:pt x="489607" y="50862"/>
                  </a:cubicBezTo>
                  <a:cubicBezTo>
                    <a:pt x="486989" y="49386"/>
                    <a:pt x="484418" y="47957"/>
                    <a:pt x="481752" y="46577"/>
                  </a:cubicBezTo>
                  <a:cubicBezTo>
                    <a:pt x="481371" y="46339"/>
                    <a:pt x="480990" y="46148"/>
                    <a:pt x="480609" y="46005"/>
                  </a:cubicBezTo>
                  <a:cubicBezTo>
                    <a:pt x="480085" y="45720"/>
                    <a:pt x="479562" y="45434"/>
                    <a:pt x="479038" y="45196"/>
                  </a:cubicBezTo>
                  <a:cubicBezTo>
                    <a:pt x="476181" y="43672"/>
                    <a:pt x="473277" y="42197"/>
                    <a:pt x="470325" y="40768"/>
                  </a:cubicBezTo>
                  <a:cubicBezTo>
                    <a:pt x="466374" y="38816"/>
                    <a:pt x="462375" y="36959"/>
                    <a:pt x="458375" y="35150"/>
                  </a:cubicBezTo>
                  <a:cubicBezTo>
                    <a:pt x="456661" y="34389"/>
                    <a:pt x="454947" y="33579"/>
                    <a:pt x="453186" y="32865"/>
                  </a:cubicBezTo>
                  <a:cubicBezTo>
                    <a:pt x="452519" y="32579"/>
                    <a:pt x="451900" y="32294"/>
                    <a:pt x="451234" y="32008"/>
                  </a:cubicBezTo>
                  <a:cubicBezTo>
                    <a:pt x="449853" y="31437"/>
                    <a:pt x="448473" y="30865"/>
                    <a:pt x="447044" y="30294"/>
                  </a:cubicBezTo>
                  <a:cubicBezTo>
                    <a:pt x="445378" y="29580"/>
                    <a:pt x="443712" y="28913"/>
                    <a:pt x="442045" y="28247"/>
                  </a:cubicBezTo>
                  <a:cubicBezTo>
                    <a:pt x="436142" y="26104"/>
                    <a:pt x="430238" y="23819"/>
                    <a:pt x="424287" y="21772"/>
                  </a:cubicBezTo>
                  <a:cubicBezTo>
                    <a:pt x="424287" y="21772"/>
                    <a:pt x="424272" y="21756"/>
                    <a:pt x="424239" y="21724"/>
                  </a:cubicBezTo>
                  <a:cubicBezTo>
                    <a:pt x="418526" y="19725"/>
                    <a:pt x="412813" y="17868"/>
                    <a:pt x="406957" y="16344"/>
                  </a:cubicBezTo>
                  <a:lnTo>
                    <a:pt x="406862" y="16344"/>
                  </a:lnTo>
                  <a:cubicBezTo>
                    <a:pt x="406147" y="16106"/>
                    <a:pt x="405481" y="15964"/>
                    <a:pt x="404767" y="15773"/>
                  </a:cubicBezTo>
                  <a:cubicBezTo>
                    <a:pt x="404195" y="15630"/>
                    <a:pt x="403576" y="15440"/>
                    <a:pt x="403005" y="15297"/>
                  </a:cubicBezTo>
                  <a:cubicBezTo>
                    <a:pt x="397244" y="13726"/>
                    <a:pt x="391579" y="11822"/>
                    <a:pt x="385770" y="10679"/>
                  </a:cubicBezTo>
                  <a:lnTo>
                    <a:pt x="366441" y="6632"/>
                  </a:lnTo>
                  <a:lnTo>
                    <a:pt x="361632" y="5680"/>
                  </a:lnTo>
                  <a:lnTo>
                    <a:pt x="356728" y="5013"/>
                  </a:lnTo>
                  <a:lnTo>
                    <a:pt x="346968" y="3728"/>
                  </a:lnTo>
                  <a:cubicBezTo>
                    <a:pt x="341969" y="3204"/>
                    <a:pt x="337066" y="2347"/>
                    <a:pt x="332114" y="1871"/>
                  </a:cubicBezTo>
                  <a:cubicBezTo>
                    <a:pt x="330543" y="1728"/>
                    <a:pt x="328972" y="1585"/>
                    <a:pt x="327401" y="1538"/>
                  </a:cubicBezTo>
                  <a:cubicBezTo>
                    <a:pt x="314260" y="1014"/>
                    <a:pt x="301168" y="-557"/>
                    <a:pt x="287932" y="205"/>
                  </a:cubicBezTo>
                  <a:lnTo>
                    <a:pt x="268174" y="871"/>
                  </a:lnTo>
                  <a:lnTo>
                    <a:pt x="248511" y="3061"/>
                  </a:lnTo>
                  <a:lnTo>
                    <a:pt x="238704" y="4204"/>
                  </a:lnTo>
                  <a:cubicBezTo>
                    <a:pt x="235466" y="4585"/>
                    <a:pt x="232229" y="5347"/>
                    <a:pt x="228991" y="5918"/>
                  </a:cubicBezTo>
                  <a:lnTo>
                    <a:pt x="209614" y="9727"/>
                  </a:lnTo>
                  <a:cubicBezTo>
                    <a:pt x="209233" y="9822"/>
                    <a:pt x="208852" y="9917"/>
                    <a:pt x="208472" y="10012"/>
                  </a:cubicBezTo>
                  <a:cubicBezTo>
                    <a:pt x="202425" y="11488"/>
                    <a:pt x="196521" y="13297"/>
                    <a:pt x="190618" y="14916"/>
                  </a:cubicBezTo>
                  <a:lnTo>
                    <a:pt x="181096" y="17535"/>
                  </a:lnTo>
                  <a:cubicBezTo>
                    <a:pt x="179096" y="18154"/>
                    <a:pt x="177144" y="18868"/>
                    <a:pt x="175145" y="19534"/>
                  </a:cubicBezTo>
                  <a:lnTo>
                    <a:pt x="175145" y="19534"/>
                  </a:lnTo>
                  <a:cubicBezTo>
                    <a:pt x="174050" y="19963"/>
                    <a:pt x="172907" y="20344"/>
                    <a:pt x="171764" y="20725"/>
                  </a:cubicBezTo>
                  <a:cubicBezTo>
                    <a:pt x="171383" y="20867"/>
                    <a:pt x="171050" y="21010"/>
                    <a:pt x="170669" y="21105"/>
                  </a:cubicBezTo>
                  <a:cubicBezTo>
                    <a:pt x="170622" y="21105"/>
                    <a:pt x="170622" y="21153"/>
                    <a:pt x="170622" y="21153"/>
                  </a:cubicBezTo>
                  <a:cubicBezTo>
                    <a:pt x="164813" y="23200"/>
                    <a:pt x="159005" y="25200"/>
                    <a:pt x="153244" y="27295"/>
                  </a:cubicBezTo>
                  <a:lnTo>
                    <a:pt x="135200" y="35103"/>
                  </a:lnTo>
                  <a:cubicBezTo>
                    <a:pt x="134153" y="35579"/>
                    <a:pt x="133058" y="36102"/>
                    <a:pt x="132010" y="36579"/>
                  </a:cubicBezTo>
                  <a:cubicBezTo>
                    <a:pt x="131820" y="36674"/>
                    <a:pt x="131629" y="36721"/>
                    <a:pt x="131439" y="36864"/>
                  </a:cubicBezTo>
                  <a:cubicBezTo>
                    <a:pt x="131153" y="37007"/>
                    <a:pt x="130915" y="37102"/>
                    <a:pt x="130630" y="37245"/>
                  </a:cubicBezTo>
                  <a:cubicBezTo>
                    <a:pt x="127297" y="38769"/>
                    <a:pt x="124012" y="40340"/>
                    <a:pt x="120774" y="41959"/>
                  </a:cubicBezTo>
                  <a:cubicBezTo>
                    <a:pt x="119679" y="42482"/>
                    <a:pt x="118584" y="43006"/>
                    <a:pt x="117489" y="43577"/>
                  </a:cubicBezTo>
                  <a:cubicBezTo>
                    <a:pt x="114014" y="45339"/>
                    <a:pt x="110586" y="47100"/>
                    <a:pt x="107158" y="48957"/>
                  </a:cubicBezTo>
                  <a:cubicBezTo>
                    <a:pt x="103254" y="51004"/>
                    <a:pt x="99397" y="53147"/>
                    <a:pt x="95589" y="55337"/>
                  </a:cubicBezTo>
                  <a:cubicBezTo>
                    <a:pt x="95398" y="55432"/>
                    <a:pt x="95208" y="55527"/>
                    <a:pt x="95017" y="55670"/>
                  </a:cubicBezTo>
                  <a:cubicBezTo>
                    <a:pt x="95017" y="55670"/>
                    <a:pt x="94875" y="55765"/>
                    <a:pt x="94827" y="55813"/>
                  </a:cubicBezTo>
                  <a:cubicBezTo>
                    <a:pt x="94256" y="56146"/>
                    <a:pt x="93684" y="56432"/>
                    <a:pt x="93113" y="56813"/>
                  </a:cubicBezTo>
                  <a:cubicBezTo>
                    <a:pt x="91875" y="57479"/>
                    <a:pt x="90637" y="58193"/>
                    <a:pt x="89399" y="58955"/>
                  </a:cubicBezTo>
                  <a:cubicBezTo>
                    <a:pt x="87352" y="60145"/>
                    <a:pt x="85305" y="61383"/>
                    <a:pt x="83305" y="62621"/>
                  </a:cubicBezTo>
                  <a:lnTo>
                    <a:pt x="83305" y="62621"/>
                  </a:lnTo>
                  <a:lnTo>
                    <a:pt x="83163" y="62764"/>
                  </a:lnTo>
                  <a:cubicBezTo>
                    <a:pt x="82639" y="63050"/>
                    <a:pt x="82115" y="63383"/>
                    <a:pt x="81591" y="63716"/>
                  </a:cubicBezTo>
                  <a:lnTo>
                    <a:pt x="81544" y="63716"/>
                  </a:lnTo>
                  <a:cubicBezTo>
                    <a:pt x="80782" y="64192"/>
                    <a:pt x="80020" y="64668"/>
                    <a:pt x="79259" y="65240"/>
                  </a:cubicBezTo>
                  <a:lnTo>
                    <a:pt x="79211" y="65240"/>
                  </a:lnTo>
                  <a:cubicBezTo>
                    <a:pt x="77116" y="66525"/>
                    <a:pt x="75021" y="67858"/>
                    <a:pt x="72974" y="69191"/>
                  </a:cubicBezTo>
                  <a:cubicBezTo>
                    <a:pt x="72784" y="69334"/>
                    <a:pt x="72641" y="69477"/>
                    <a:pt x="72450" y="69572"/>
                  </a:cubicBezTo>
                  <a:cubicBezTo>
                    <a:pt x="71546" y="70096"/>
                    <a:pt x="70689" y="70715"/>
                    <a:pt x="69832" y="71286"/>
                  </a:cubicBezTo>
                  <a:cubicBezTo>
                    <a:pt x="67166" y="73048"/>
                    <a:pt x="64547" y="74857"/>
                    <a:pt x="61976" y="76714"/>
                  </a:cubicBezTo>
                  <a:cubicBezTo>
                    <a:pt x="61786" y="76809"/>
                    <a:pt x="61595" y="76952"/>
                    <a:pt x="61405" y="77095"/>
                  </a:cubicBezTo>
                  <a:cubicBezTo>
                    <a:pt x="60548" y="77618"/>
                    <a:pt x="59739" y="78237"/>
                    <a:pt x="58929" y="78808"/>
                  </a:cubicBezTo>
                  <a:cubicBezTo>
                    <a:pt x="55787" y="81046"/>
                    <a:pt x="52740" y="83331"/>
                    <a:pt x="49693" y="85617"/>
                  </a:cubicBezTo>
                  <a:cubicBezTo>
                    <a:pt x="49074" y="86045"/>
                    <a:pt x="48503" y="86474"/>
                    <a:pt x="47979" y="86902"/>
                  </a:cubicBezTo>
                  <a:cubicBezTo>
                    <a:pt x="45789" y="88568"/>
                    <a:pt x="43646" y="90235"/>
                    <a:pt x="41504" y="91996"/>
                  </a:cubicBezTo>
                  <a:cubicBezTo>
                    <a:pt x="40695" y="92615"/>
                    <a:pt x="39885" y="93234"/>
                    <a:pt x="39123" y="93948"/>
                  </a:cubicBezTo>
                  <a:cubicBezTo>
                    <a:pt x="38790" y="94234"/>
                    <a:pt x="38457" y="94472"/>
                    <a:pt x="38124" y="94758"/>
                  </a:cubicBezTo>
                  <a:lnTo>
                    <a:pt x="38124" y="94758"/>
                  </a:lnTo>
                  <a:cubicBezTo>
                    <a:pt x="27316" y="103566"/>
                    <a:pt x="16985" y="112992"/>
                    <a:pt x="7225" y="122943"/>
                  </a:cubicBezTo>
                  <a:cubicBezTo>
                    <a:pt x="18461" y="114135"/>
                    <a:pt x="30030" y="105803"/>
                    <a:pt x="41885" y="98043"/>
                  </a:cubicBezTo>
                  <a:cubicBezTo>
                    <a:pt x="41980" y="97948"/>
                    <a:pt x="42075" y="97852"/>
                    <a:pt x="42170" y="97852"/>
                  </a:cubicBezTo>
                  <a:cubicBezTo>
                    <a:pt x="54597" y="89663"/>
                    <a:pt x="67356" y="82046"/>
                    <a:pt x="80354" y="74952"/>
                  </a:cubicBezTo>
                  <a:cubicBezTo>
                    <a:pt x="82877" y="73571"/>
                    <a:pt x="85400" y="72191"/>
                    <a:pt x="87971" y="70905"/>
                  </a:cubicBezTo>
                  <a:cubicBezTo>
                    <a:pt x="88162" y="70810"/>
                    <a:pt x="88304" y="70715"/>
                    <a:pt x="88495" y="70620"/>
                  </a:cubicBezTo>
                  <a:cubicBezTo>
                    <a:pt x="89066" y="70334"/>
                    <a:pt x="89637" y="70001"/>
                    <a:pt x="90209" y="69715"/>
                  </a:cubicBezTo>
                  <a:cubicBezTo>
                    <a:pt x="91066" y="69287"/>
                    <a:pt x="91923" y="68810"/>
                    <a:pt x="92780" y="68382"/>
                  </a:cubicBezTo>
                  <a:cubicBezTo>
                    <a:pt x="93208" y="68144"/>
                    <a:pt x="93684" y="67953"/>
                    <a:pt x="94113" y="67715"/>
                  </a:cubicBezTo>
                  <a:cubicBezTo>
                    <a:pt x="94160" y="67668"/>
                    <a:pt x="94256" y="67668"/>
                    <a:pt x="94303" y="67620"/>
                  </a:cubicBezTo>
                  <a:cubicBezTo>
                    <a:pt x="96398" y="66525"/>
                    <a:pt x="98540" y="65478"/>
                    <a:pt x="100683" y="64430"/>
                  </a:cubicBezTo>
                  <a:cubicBezTo>
                    <a:pt x="113633" y="58051"/>
                    <a:pt x="126868" y="52195"/>
                    <a:pt x="140247" y="46862"/>
                  </a:cubicBezTo>
                  <a:cubicBezTo>
                    <a:pt x="152149" y="42054"/>
                    <a:pt x="164290" y="37912"/>
                    <a:pt x="176525" y="34293"/>
                  </a:cubicBezTo>
                  <a:cubicBezTo>
                    <a:pt x="188571" y="30723"/>
                    <a:pt x="200806" y="27676"/>
                    <a:pt x="213042" y="24914"/>
                  </a:cubicBezTo>
                  <a:cubicBezTo>
                    <a:pt x="214042" y="24771"/>
                    <a:pt x="215089" y="24581"/>
                    <a:pt x="216089" y="24391"/>
                  </a:cubicBezTo>
                  <a:cubicBezTo>
                    <a:pt x="227563" y="22439"/>
                    <a:pt x="238894" y="19725"/>
                    <a:pt x="250511" y="18963"/>
                  </a:cubicBezTo>
                  <a:lnTo>
                    <a:pt x="269364" y="17011"/>
                  </a:lnTo>
                  <a:lnTo>
                    <a:pt x="288266" y="16630"/>
                  </a:lnTo>
                  <a:cubicBezTo>
                    <a:pt x="291170" y="16535"/>
                    <a:pt x="294169" y="16487"/>
                    <a:pt x="297073" y="16487"/>
                  </a:cubicBezTo>
                  <a:cubicBezTo>
                    <a:pt x="308357" y="16487"/>
                    <a:pt x="319640" y="16963"/>
                    <a:pt x="330829" y="17916"/>
                  </a:cubicBezTo>
                  <a:cubicBezTo>
                    <a:pt x="340779" y="18725"/>
                    <a:pt x="350682" y="19915"/>
                    <a:pt x="360537" y="21439"/>
                  </a:cubicBezTo>
                  <a:cubicBezTo>
                    <a:pt x="372487" y="23248"/>
                    <a:pt x="384390" y="25628"/>
                    <a:pt x="396197" y="28437"/>
                  </a:cubicBezTo>
                  <a:cubicBezTo>
                    <a:pt x="399482" y="29199"/>
                    <a:pt x="402719" y="30008"/>
                    <a:pt x="406005" y="30913"/>
                  </a:cubicBezTo>
                  <a:cubicBezTo>
                    <a:pt x="416669" y="33627"/>
                    <a:pt x="427286" y="36769"/>
                    <a:pt x="437760" y="40245"/>
                  </a:cubicBezTo>
                  <a:cubicBezTo>
                    <a:pt x="456995" y="46958"/>
                    <a:pt x="475896" y="54861"/>
                    <a:pt x="494226" y="63954"/>
                  </a:cubicBezTo>
                  <a:cubicBezTo>
                    <a:pt x="496368" y="65049"/>
                    <a:pt x="498463" y="66097"/>
                    <a:pt x="500558" y="67192"/>
                  </a:cubicBezTo>
                  <a:cubicBezTo>
                    <a:pt x="502700" y="68287"/>
                    <a:pt x="504795" y="69382"/>
                    <a:pt x="506890" y="70524"/>
                  </a:cubicBezTo>
                  <a:cubicBezTo>
                    <a:pt x="507175" y="70667"/>
                    <a:pt x="507413" y="70810"/>
                    <a:pt x="507699" y="70953"/>
                  </a:cubicBezTo>
                  <a:cubicBezTo>
                    <a:pt x="530266" y="83093"/>
                    <a:pt x="551929" y="96995"/>
                    <a:pt x="571925" y="113421"/>
                  </a:cubicBezTo>
                  <a:cubicBezTo>
                    <a:pt x="566116" y="107041"/>
                    <a:pt x="559927" y="101042"/>
                    <a:pt x="553452" y="95377"/>
                  </a:cubicBezTo>
                  <a:close/>
                  <a:moveTo>
                    <a:pt x="429762" y="465828"/>
                  </a:moveTo>
                  <a:cubicBezTo>
                    <a:pt x="422240" y="469542"/>
                    <a:pt x="414574" y="472589"/>
                    <a:pt x="406766" y="474255"/>
                  </a:cubicBezTo>
                  <a:cubicBezTo>
                    <a:pt x="399006" y="475922"/>
                    <a:pt x="391007" y="476493"/>
                    <a:pt x="383914" y="475684"/>
                  </a:cubicBezTo>
                  <a:cubicBezTo>
                    <a:pt x="376582" y="474351"/>
                    <a:pt x="369250" y="472018"/>
                    <a:pt x="362061" y="468637"/>
                  </a:cubicBezTo>
                  <a:cubicBezTo>
                    <a:pt x="355014" y="465019"/>
                    <a:pt x="347921" y="461067"/>
                    <a:pt x="341255" y="456259"/>
                  </a:cubicBezTo>
                  <a:cubicBezTo>
                    <a:pt x="334542" y="451545"/>
                    <a:pt x="327972" y="446404"/>
                    <a:pt x="321735" y="440928"/>
                  </a:cubicBezTo>
                  <a:cubicBezTo>
                    <a:pt x="315451" y="435501"/>
                    <a:pt x="309166" y="429454"/>
                    <a:pt x="303882" y="423837"/>
                  </a:cubicBezTo>
                  <a:lnTo>
                    <a:pt x="303120" y="422980"/>
                  </a:lnTo>
                  <a:lnTo>
                    <a:pt x="303120" y="110041"/>
                  </a:lnTo>
                  <a:cubicBezTo>
                    <a:pt x="303120" y="105470"/>
                    <a:pt x="299454" y="101804"/>
                    <a:pt x="294931" y="101804"/>
                  </a:cubicBezTo>
                  <a:cubicBezTo>
                    <a:pt x="290408" y="101804"/>
                    <a:pt x="286742" y="105470"/>
                    <a:pt x="286742" y="110041"/>
                  </a:cubicBezTo>
                  <a:lnTo>
                    <a:pt x="286742" y="422646"/>
                  </a:lnTo>
                  <a:lnTo>
                    <a:pt x="285028" y="424979"/>
                  </a:lnTo>
                  <a:cubicBezTo>
                    <a:pt x="283219" y="427550"/>
                    <a:pt x="280458" y="430835"/>
                    <a:pt x="277934" y="433597"/>
                  </a:cubicBezTo>
                  <a:cubicBezTo>
                    <a:pt x="277791" y="433739"/>
                    <a:pt x="277649" y="433882"/>
                    <a:pt x="277553" y="434025"/>
                  </a:cubicBezTo>
                  <a:cubicBezTo>
                    <a:pt x="274982" y="436786"/>
                    <a:pt x="272364" y="439453"/>
                    <a:pt x="269650" y="442023"/>
                  </a:cubicBezTo>
                  <a:cubicBezTo>
                    <a:pt x="263937" y="447403"/>
                    <a:pt x="257748" y="452402"/>
                    <a:pt x="251273" y="456783"/>
                  </a:cubicBezTo>
                  <a:cubicBezTo>
                    <a:pt x="238370" y="465447"/>
                    <a:pt x="223707" y="472256"/>
                    <a:pt x="208662" y="475065"/>
                  </a:cubicBezTo>
                  <a:cubicBezTo>
                    <a:pt x="193903" y="478016"/>
                    <a:pt x="177811" y="475874"/>
                    <a:pt x="162338" y="470589"/>
                  </a:cubicBezTo>
                  <a:cubicBezTo>
                    <a:pt x="146817" y="465400"/>
                    <a:pt x="131772" y="457259"/>
                    <a:pt x="117584" y="447546"/>
                  </a:cubicBezTo>
                  <a:cubicBezTo>
                    <a:pt x="128297" y="461163"/>
                    <a:pt x="142008" y="472494"/>
                    <a:pt x="157624" y="481254"/>
                  </a:cubicBezTo>
                  <a:cubicBezTo>
                    <a:pt x="173288" y="489586"/>
                    <a:pt x="191760" y="495394"/>
                    <a:pt x="211090" y="493680"/>
                  </a:cubicBezTo>
                  <a:cubicBezTo>
                    <a:pt x="229944" y="492157"/>
                    <a:pt x="247607" y="485491"/>
                    <a:pt x="263508" y="475969"/>
                  </a:cubicBezTo>
                  <a:cubicBezTo>
                    <a:pt x="266175" y="474398"/>
                    <a:pt x="268746" y="472684"/>
                    <a:pt x="271269" y="470875"/>
                  </a:cubicBezTo>
                  <a:cubicBezTo>
                    <a:pt x="276315" y="467399"/>
                    <a:pt x="281076" y="463543"/>
                    <a:pt x="285647" y="459496"/>
                  </a:cubicBezTo>
                  <a:cubicBezTo>
                    <a:pt x="289123" y="456449"/>
                    <a:pt x="292360" y="453212"/>
                    <a:pt x="295550" y="449831"/>
                  </a:cubicBezTo>
                  <a:cubicBezTo>
                    <a:pt x="295597" y="449831"/>
                    <a:pt x="295645" y="449736"/>
                    <a:pt x="295693" y="449689"/>
                  </a:cubicBezTo>
                  <a:cubicBezTo>
                    <a:pt x="299121" y="452878"/>
                    <a:pt x="302596" y="455973"/>
                    <a:pt x="306167" y="459068"/>
                  </a:cubicBezTo>
                  <a:cubicBezTo>
                    <a:pt x="313213" y="464971"/>
                    <a:pt x="320735" y="470351"/>
                    <a:pt x="328543" y="475446"/>
                  </a:cubicBezTo>
                  <a:cubicBezTo>
                    <a:pt x="336351" y="480397"/>
                    <a:pt x="344826" y="484777"/>
                    <a:pt x="353634" y="488300"/>
                  </a:cubicBezTo>
                  <a:cubicBezTo>
                    <a:pt x="362632" y="491728"/>
                    <a:pt x="372297" y="494109"/>
                    <a:pt x="382390" y="494680"/>
                  </a:cubicBezTo>
                  <a:cubicBezTo>
                    <a:pt x="392864" y="494870"/>
                    <a:pt x="402386" y="492823"/>
                    <a:pt x="411384" y="489538"/>
                  </a:cubicBezTo>
                  <a:cubicBezTo>
                    <a:pt x="420383" y="486110"/>
                    <a:pt x="428476" y="481349"/>
                    <a:pt x="435999" y="476064"/>
                  </a:cubicBezTo>
                  <a:cubicBezTo>
                    <a:pt x="450758" y="465067"/>
                    <a:pt x="463041" y="451641"/>
                    <a:pt x="472087" y="436310"/>
                  </a:cubicBezTo>
                  <a:cubicBezTo>
                    <a:pt x="458899" y="448070"/>
                    <a:pt x="444902" y="458544"/>
                    <a:pt x="429762" y="465828"/>
                  </a:cubicBezTo>
                  <a:close/>
                  <a:moveTo>
                    <a:pt x="46074" y="318905"/>
                  </a:moveTo>
                  <a:cubicBezTo>
                    <a:pt x="39838" y="296385"/>
                    <a:pt x="34886" y="274818"/>
                    <a:pt x="30935" y="255441"/>
                  </a:cubicBezTo>
                  <a:cubicBezTo>
                    <a:pt x="30458" y="253013"/>
                    <a:pt x="29982" y="250632"/>
                    <a:pt x="29506" y="248252"/>
                  </a:cubicBezTo>
                  <a:cubicBezTo>
                    <a:pt x="29030" y="245824"/>
                    <a:pt x="28554" y="243395"/>
                    <a:pt x="28126" y="241063"/>
                  </a:cubicBezTo>
                  <a:cubicBezTo>
                    <a:pt x="20127" y="198738"/>
                    <a:pt x="17413" y="169934"/>
                    <a:pt x="17413" y="169934"/>
                  </a:cubicBezTo>
                  <a:cubicBezTo>
                    <a:pt x="13462" y="178313"/>
                    <a:pt x="10272" y="186549"/>
                    <a:pt x="7749" y="194643"/>
                  </a:cubicBezTo>
                  <a:cubicBezTo>
                    <a:pt x="5844" y="200689"/>
                    <a:pt x="4368" y="206641"/>
                    <a:pt x="3178" y="212497"/>
                  </a:cubicBezTo>
                  <a:cubicBezTo>
                    <a:pt x="607" y="225494"/>
                    <a:pt x="-297" y="238063"/>
                    <a:pt x="83" y="250156"/>
                  </a:cubicBezTo>
                  <a:cubicBezTo>
                    <a:pt x="131" y="252584"/>
                    <a:pt x="274" y="255012"/>
                    <a:pt x="417" y="257393"/>
                  </a:cubicBezTo>
                  <a:cubicBezTo>
                    <a:pt x="607" y="259773"/>
                    <a:pt x="845" y="262154"/>
                    <a:pt x="1131" y="264487"/>
                  </a:cubicBezTo>
                  <a:cubicBezTo>
                    <a:pt x="5559" y="302955"/>
                    <a:pt x="22412" y="335663"/>
                    <a:pt x="38695" y="359230"/>
                  </a:cubicBezTo>
                  <a:cubicBezTo>
                    <a:pt x="55025" y="382892"/>
                    <a:pt x="70736" y="397365"/>
                    <a:pt x="72736" y="399079"/>
                  </a:cubicBezTo>
                  <a:lnTo>
                    <a:pt x="72879" y="399222"/>
                  </a:lnTo>
                  <a:cubicBezTo>
                    <a:pt x="62071" y="372418"/>
                    <a:pt x="53216" y="345042"/>
                    <a:pt x="46074" y="318905"/>
                  </a:cubicBezTo>
                  <a:close/>
                  <a:moveTo>
                    <a:pt x="169765" y="727873"/>
                  </a:moveTo>
                  <a:cubicBezTo>
                    <a:pt x="167622" y="724492"/>
                    <a:pt x="165527" y="721112"/>
                    <a:pt x="163528" y="717827"/>
                  </a:cubicBezTo>
                  <a:lnTo>
                    <a:pt x="163528" y="717827"/>
                  </a:lnTo>
                  <a:cubicBezTo>
                    <a:pt x="134343" y="669455"/>
                    <a:pt x="119489" y="628892"/>
                    <a:pt x="117775" y="623988"/>
                  </a:cubicBezTo>
                  <a:cubicBezTo>
                    <a:pt x="117727" y="623845"/>
                    <a:pt x="117680" y="623750"/>
                    <a:pt x="117632" y="623655"/>
                  </a:cubicBezTo>
                  <a:cubicBezTo>
                    <a:pt x="117632" y="623560"/>
                    <a:pt x="117632" y="623512"/>
                    <a:pt x="117632" y="623512"/>
                  </a:cubicBezTo>
                  <a:cubicBezTo>
                    <a:pt x="117632" y="643318"/>
                    <a:pt x="119108" y="661885"/>
                    <a:pt x="121774" y="679215"/>
                  </a:cubicBezTo>
                  <a:lnTo>
                    <a:pt x="121774" y="679215"/>
                  </a:lnTo>
                  <a:cubicBezTo>
                    <a:pt x="124202" y="695117"/>
                    <a:pt x="127535" y="709876"/>
                    <a:pt x="131582" y="723683"/>
                  </a:cubicBezTo>
                  <a:cubicBezTo>
                    <a:pt x="134295" y="726254"/>
                    <a:pt x="137057" y="728777"/>
                    <a:pt x="139866" y="731300"/>
                  </a:cubicBezTo>
                  <a:cubicBezTo>
                    <a:pt x="140913" y="732300"/>
                    <a:pt x="142008" y="733252"/>
                    <a:pt x="143103" y="734205"/>
                  </a:cubicBezTo>
                  <a:cubicBezTo>
                    <a:pt x="143341" y="734443"/>
                    <a:pt x="143627" y="734681"/>
                    <a:pt x="143913" y="734919"/>
                  </a:cubicBezTo>
                  <a:lnTo>
                    <a:pt x="144008" y="735014"/>
                  </a:lnTo>
                  <a:cubicBezTo>
                    <a:pt x="146007" y="736823"/>
                    <a:pt x="148055" y="738632"/>
                    <a:pt x="150150" y="740394"/>
                  </a:cubicBezTo>
                  <a:cubicBezTo>
                    <a:pt x="150245" y="740537"/>
                    <a:pt x="150388" y="740632"/>
                    <a:pt x="150483" y="740727"/>
                  </a:cubicBezTo>
                  <a:cubicBezTo>
                    <a:pt x="150626" y="740822"/>
                    <a:pt x="150721" y="740918"/>
                    <a:pt x="150816" y="741013"/>
                  </a:cubicBezTo>
                  <a:cubicBezTo>
                    <a:pt x="151006" y="741203"/>
                    <a:pt x="151197" y="741346"/>
                    <a:pt x="151387" y="741489"/>
                  </a:cubicBezTo>
                  <a:cubicBezTo>
                    <a:pt x="154434" y="744155"/>
                    <a:pt x="157529" y="746774"/>
                    <a:pt x="160671" y="749345"/>
                  </a:cubicBezTo>
                  <a:cubicBezTo>
                    <a:pt x="161100" y="749725"/>
                    <a:pt x="161528" y="750059"/>
                    <a:pt x="161957" y="750392"/>
                  </a:cubicBezTo>
                  <a:cubicBezTo>
                    <a:pt x="164099" y="752154"/>
                    <a:pt x="166242" y="753915"/>
                    <a:pt x="168432" y="755677"/>
                  </a:cubicBezTo>
                  <a:cubicBezTo>
                    <a:pt x="168813" y="756010"/>
                    <a:pt x="169193" y="756296"/>
                    <a:pt x="169574" y="756581"/>
                  </a:cubicBezTo>
                  <a:cubicBezTo>
                    <a:pt x="170241" y="757153"/>
                    <a:pt x="170860" y="757676"/>
                    <a:pt x="171526" y="758200"/>
                  </a:cubicBezTo>
                  <a:lnTo>
                    <a:pt x="171574" y="758200"/>
                  </a:lnTo>
                  <a:cubicBezTo>
                    <a:pt x="176954" y="762485"/>
                    <a:pt x="182429" y="766722"/>
                    <a:pt x="188047" y="770912"/>
                  </a:cubicBezTo>
                  <a:cubicBezTo>
                    <a:pt x="189904" y="772292"/>
                    <a:pt x="191856" y="773673"/>
                    <a:pt x="193760" y="775102"/>
                  </a:cubicBezTo>
                  <a:cubicBezTo>
                    <a:pt x="195664" y="776482"/>
                    <a:pt x="197569" y="777863"/>
                    <a:pt x="199521" y="779244"/>
                  </a:cubicBezTo>
                  <a:cubicBezTo>
                    <a:pt x="201044" y="780339"/>
                    <a:pt x="202615" y="781434"/>
                    <a:pt x="204234" y="782576"/>
                  </a:cubicBezTo>
                  <a:cubicBezTo>
                    <a:pt x="204615" y="782814"/>
                    <a:pt x="205044" y="783100"/>
                    <a:pt x="205424" y="783386"/>
                  </a:cubicBezTo>
                  <a:cubicBezTo>
                    <a:pt x="205472" y="783386"/>
                    <a:pt x="205472" y="783481"/>
                    <a:pt x="205520" y="783481"/>
                  </a:cubicBezTo>
                  <a:cubicBezTo>
                    <a:pt x="205567" y="783481"/>
                    <a:pt x="205567" y="783481"/>
                    <a:pt x="205615" y="783528"/>
                  </a:cubicBezTo>
                  <a:cubicBezTo>
                    <a:pt x="207567" y="784909"/>
                    <a:pt x="209519" y="786242"/>
                    <a:pt x="211471" y="787575"/>
                  </a:cubicBezTo>
                  <a:cubicBezTo>
                    <a:pt x="213471" y="788908"/>
                    <a:pt x="215375" y="790241"/>
                    <a:pt x="217375" y="791527"/>
                  </a:cubicBezTo>
                  <a:lnTo>
                    <a:pt x="217375" y="791527"/>
                  </a:lnTo>
                  <a:cubicBezTo>
                    <a:pt x="198854" y="770674"/>
                    <a:pt x="183000" y="748726"/>
                    <a:pt x="169812" y="72787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0A1B96D0-44D9-5C39-0A6F-90D904AD0D67}"/>
                </a:ext>
              </a:extLst>
            </p:cNvPr>
            <p:cNvSpPr/>
            <p:nvPr/>
          </p:nvSpPr>
          <p:spPr>
            <a:xfrm>
              <a:off x="9196403" y="2571420"/>
              <a:ext cx="243305" cy="243349"/>
            </a:xfrm>
            <a:custGeom>
              <a:avLst/>
              <a:gdLst>
                <a:gd name="connsiteX0" fmla="*/ 258712 w 265186"/>
                <a:gd name="connsiteY0" fmla="*/ 91601 h 265234"/>
                <a:gd name="connsiteX1" fmla="*/ 252618 w 265186"/>
                <a:gd name="connsiteY1" fmla="*/ 76366 h 265234"/>
                <a:gd name="connsiteX2" fmla="*/ 251094 w 265186"/>
                <a:gd name="connsiteY2" fmla="*/ 73176 h 265234"/>
                <a:gd name="connsiteX3" fmla="*/ 246333 w 265186"/>
                <a:gd name="connsiteY3" fmla="*/ 64559 h 265234"/>
                <a:gd name="connsiteX4" fmla="*/ 246333 w 265186"/>
                <a:gd name="connsiteY4" fmla="*/ 64511 h 265234"/>
                <a:gd name="connsiteX5" fmla="*/ 240096 w 265186"/>
                <a:gd name="connsiteY5" fmla="*/ 55037 h 265234"/>
                <a:gd name="connsiteX6" fmla="*/ 189725 w 265186"/>
                <a:gd name="connsiteY6" fmla="*/ 12902 h 265234"/>
                <a:gd name="connsiteX7" fmla="*/ 189297 w 265186"/>
                <a:gd name="connsiteY7" fmla="*/ 12712 h 265234"/>
                <a:gd name="connsiteX8" fmla="*/ 142639 w 265186"/>
                <a:gd name="connsiteY8" fmla="*/ 428 h 265234"/>
                <a:gd name="connsiteX9" fmla="*/ 134545 w 265186"/>
                <a:gd name="connsiteY9" fmla="*/ 48 h 265234"/>
                <a:gd name="connsiteX10" fmla="*/ 132641 w 265186"/>
                <a:gd name="connsiteY10" fmla="*/ 0 h 265234"/>
                <a:gd name="connsiteX11" fmla="*/ 129975 w 265186"/>
                <a:gd name="connsiteY11" fmla="*/ 48 h 265234"/>
                <a:gd name="connsiteX12" fmla="*/ 128213 w 265186"/>
                <a:gd name="connsiteY12" fmla="*/ 143 h 265234"/>
                <a:gd name="connsiteX13" fmla="*/ 118358 w 265186"/>
                <a:gd name="connsiteY13" fmla="*/ 809 h 265234"/>
                <a:gd name="connsiteX14" fmla="*/ 118310 w 265186"/>
                <a:gd name="connsiteY14" fmla="*/ 809 h 265234"/>
                <a:gd name="connsiteX15" fmla="*/ 82317 w 265186"/>
                <a:gd name="connsiteY15" fmla="*/ 9903 h 265234"/>
                <a:gd name="connsiteX16" fmla="*/ 40278 w 265186"/>
                <a:gd name="connsiteY16" fmla="*/ 37564 h 265234"/>
                <a:gd name="connsiteX17" fmla="*/ 6094 w 265186"/>
                <a:gd name="connsiteY17" fmla="*/ 92887 h 265234"/>
                <a:gd name="connsiteX18" fmla="*/ 5237 w 265186"/>
                <a:gd name="connsiteY18" fmla="*/ 95838 h 265234"/>
                <a:gd name="connsiteX19" fmla="*/ 0 w 265186"/>
                <a:gd name="connsiteY19" fmla="*/ 132641 h 265234"/>
                <a:gd name="connsiteX20" fmla="*/ 6332 w 265186"/>
                <a:gd name="connsiteY20" fmla="*/ 173014 h 265234"/>
                <a:gd name="connsiteX21" fmla="*/ 120120 w 265186"/>
                <a:gd name="connsiteY21" fmla="*/ 264615 h 265234"/>
                <a:gd name="connsiteX22" fmla="*/ 132641 w 265186"/>
                <a:gd name="connsiteY22" fmla="*/ 265234 h 265234"/>
                <a:gd name="connsiteX23" fmla="*/ 153684 w 265186"/>
                <a:gd name="connsiteY23" fmla="*/ 263568 h 265234"/>
                <a:gd name="connsiteX24" fmla="*/ 157350 w 265186"/>
                <a:gd name="connsiteY24" fmla="*/ 262949 h 265234"/>
                <a:gd name="connsiteX25" fmla="*/ 163349 w 265186"/>
                <a:gd name="connsiteY25" fmla="*/ 261663 h 265234"/>
                <a:gd name="connsiteX26" fmla="*/ 168777 w 265186"/>
                <a:gd name="connsiteY26" fmla="*/ 260283 h 265234"/>
                <a:gd name="connsiteX27" fmla="*/ 184440 w 265186"/>
                <a:gd name="connsiteY27" fmla="*/ 254712 h 265234"/>
                <a:gd name="connsiteX28" fmla="*/ 184440 w 265186"/>
                <a:gd name="connsiteY28" fmla="*/ 254712 h 265234"/>
                <a:gd name="connsiteX29" fmla="*/ 186392 w 265186"/>
                <a:gd name="connsiteY29" fmla="*/ 253808 h 265234"/>
                <a:gd name="connsiteX30" fmla="*/ 209245 w 265186"/>
                <a:gd name="connsiteY30" fmla="*/ 240715 h 265234"/>
                <a:gd name="connsiteX31" fmla="*/ 217434 w 265186"/>
                <a:gd name="connsiteY31" fmla="*/ 234431 h 265234"/>
                <a:gd name="connsiteX32" fmla="*/ 226051 w 265186"/>
                <a:gd name="connsiteY32" fmla="*/ 226575 h 265234"/>
                <a:gd name="connsiteX33" fmla="*/ 253713 w 265186"/>
                <a:gd name="connsiteY33" fmla="*/ 186488 h 265234"/>
                <a:gd name="connsiteX34" fmla="*/ 265187 w 265186"/>
                <a:gd name="connsiteY34" fmla="*/ 132641 h 265234"/>
                <a:gd name="connsiteX35" fmla="*/ 258712 w 265186"/>
                <a:gd name="connsiteY35" fmla="*/ 91601 h 26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65186" h="265234">
                  <a:moveTo>
                    <a:pt x="258712" y="91601"/>
                  </a:moveTo>
                  <a:cubicBezTo>
                    <a:pt x="256998" y="86364"/>
                    <a:pt x="254998" y="81270"/>
                    <a:pt x="252618" y="76366"/>
                  </a:cubicBezTo>
                  <a:cubicBezTo>
                    <a:pt x="252141" y="75271"/>
                    <a:pt x="251618" y="74224"/>
                    <a:pt x="251094" y="73176"/>
                  </a:cubicBezTo>
                  <a:cubicBezTo>
                    <a:pt x="249618" y="70224"/>
                    <a:pt x="248047" y="67368"/>
                    <a:pt x="246333" y="64559"/>
                  </a:cubicBezTo>
                  <a:cubicBezTo>
                    <a:pt x="246333" y="64559"/>
                    <a:pt x="246333" y="64511"/>
                    <a:pt x="246333" y="64511"/>
                  </a:cubicBezTo>
                  <a:cubicBezTo>
                    <a:pt x="244381" y="61274"/>
                    <a:pt x="242334" y="58084"/>
                    <a:pt x="240096" y="55037"/>
                  </a:cubicBezTo>
                  <a:cubicBezTo>
                    <a:pt x="227194" y="37136"/>
                    <a:pt x="209864" y="22567"/>
                    <a:pt x="189725" y="12902"/>
                  </a:cubicBezTo>
                  <a:cubicBezTo>
                    <a:pt x="189582" y="12902"/>
                    <a:pt x="189439" y="12759"/>
                    <a:pt x="189297" y="12712"/>
                  </a:cubicBezTo>
                  <a:cubicBezTo>
                    <a:pt x="174966" y="5904"/>
                    <a:pt x="159207" y="1619"/>
                    <a:pt x="142639" y="428"/>
                  </a:cubicBezTo>
                  <a:cubicBezTo>
                    <a:pt x="139973" y="143"/>
                    <a:pt x="137259" y="48"/>
                    <a:pt x="134545" y="48"/>
                  </a:cubicBezTo>
                  <a:cubicBezTo>
                    <a:pt x="133879" y="0"/>
                    <a:pt x="133260" y="0"/>
                    <a:pt x="132641" y="0"/>
                  </a:cubicBezTo>
                  <a:cubicBezTo>
                    <a:pt x="131736" y="0"/>
                    <a:pt x="130879" y="0"/>
                    <a:pt x="129975" y="48"/>
                  </a:cubicBezTo>
                  <a:cubicBezTo>
                    <a:pt x="129403" y="48"/>
                    <a:pt x="128784" y="48"/>
                    <a:pt x="128213" y="143"/>
                  </a:cubicBezTo>
                  <a:cubicBezTo>
                    <a:pt x="124880" y="190"/>
                    <a:pt x="121643" y="428"/>
                    <a:pt x="118358" y="809"/>
                  </a:cubicBezTo>
                  <a:lnTo>
                    <a:pt x="118310" y="809"/>
                  </a:lnTo>
                  <a:cubicBezTo>
                    <a:pt x="105694" y="2142"/>
                    <a:pt x="93648" y="5285"/>
                    <a:pt x="82317" y="9903"/>
                  </a:cubicBezTo>
                  <a:cubicBezTo>
                    <a:pt x="66558" y="16378"/>
                    <a:pt x="52323" y="25804"/>
                    <a:pt x="40278" y="37564"/>
                  </a:cubicBezTo>
                  <a:cubicBezTo>
                    <a:pt x="24662" y="52656"/>
                    <a:pt x="12759" y="71653"/>
                    <a:pt x="6094" y="92887"/>
                  </a:cubicBezTo>
                  <a:cubicBezTo>
                    <a:pt x="5808" y="93886"/>
                    <a:pt x="5475" y="94839"/>
                    <a:pt x="5237" y="95838"/>
                  </a:cubicBezTo>
                  <a:cubicBezTo>
                    <a:pt x="1809" y="107503"/>
                    <a:pt x="0" y="119881"/>
                    <a:pt x="0" y="132641"/>
                  </a:cubicBezTo>
                  <a:cubicBezTo>
                    <a:pt x="0" y="146733"/>
                    <a:pt x="2190" y="160302"/>
                    <a:pt x="6332" y="173014"/>
                  </a:cubicBezTo>
                  <a:cubicBezTo>
                    <a:pt x="22186" y="222576"/>
                    <a:pt x="66606" y="259569"/>
                    <a:pt x="120120" y="264615"/>
                  </a:cubicBezTo>
                  <a:cubicBezTo>
                    <a:pt x="124214" y="265044"/>
                    <a:pt x="128404" y="265234"/>
                    <a:pt x="132641" y="265234"/>
                  </a:cubicBezTo>
                  <a:cubicBezTo>
                    <a:pt x="139782" y="265234"/>
                    <a:pt x="146829" y="264710"/>
                    <a:pt x="153684" y="263568"/>
                  </a:cubicBezTo>
                  <a:cubicBezTo>
                    <a:pt x="154922" y="263377"/>
                    <a:pt x="156113" y="263139"/>
                    <a:pt x="157350" y="262949"/>
                  </a:cubicBezTo>
                  <a:cubicBezTo>
                    <a:pt x="159398" y="262568"/>
                    <a:pt x="161397" y="262139"/>
                    <a:pt x="163349" y="261663"/>
                  </a:cubicBezTo>
                  <a:cubicBezTo>
                    <a:pt x="165158" y="261235"/>
                    <a:pt x="166968" y="260759"/>
                    <a:pt x="168777" y="260283"/>
                  </a:cubicBezTo>
                  <a:cubicBezTo>
                    <a:pt x="174157" y="258759"/>
                    <a:pt x="179346" y="256902"/>
                    <a:pt x="184440" y="254712"/>
                  </a:cubicBezTo>
                  <a:lnTo>
                    <a:pt x="184440" y="254712"/>
                  </a:lnTo>
                  <a:cubicBezTo>
                    <a:pt x="185107" y="254427"/>
                    <a:pt x="185726" y="254141"/>
                    <a:pt x="186392" y="253808"/>
                  </a:cubicBezTo>
                  <a:cubicBezTo>
                    <a:pt x="194486" y="250237"/>
                    <a:pt x="202104" y="245857"/>
                    <a:pt x="209245" y="240715"/>
                  </a:cubicBezTo>
                  <a:cubicBezTo>
                    <a:pt x="212054" y="238763"/>
                    <a:pt x="214815" y="236668"/>
                    <a:pt x="217434" y="234431"/>
                  </a:cubicBezTo>
                  <a:cubicBezTo>
                    <a:pt x="220433" y="231955"/>
                    <a:pt x="223290" y="229336"/>
                    <a:pt x="226051" y="226575"/>
                  </a:cubicBezTo>
                  <a:cubicBezTo>
                    <a:pt x="237573" y="215149"/>
                    <a:pt x="247047" y="201580"/>
                    <a:pt x="253713" y="186488"/>
                  </a:cubicBezTo>
                  <a:cubicBezTo>
                    <a:pt x="261092" y="170015"/>
                    <a:pt x="265187" y="151780"/>
                    <a:pt x="265187" y="132641"/>
                  </a:cubicBezTo>
                  <a:cubicBezTo>
                    <a:pt x="265187" y="118310"/>
                    <a:pt x="262901" y="104503"/>
                    <a:pt x="258712" y="91601"/>
                  </a:cubicBezTo>
                  <a:close/>
                </a:path>
              </a:pathLst>
            </a:custGeom>
            <a:solidFill>
              <a:srgbClr val="BDE1F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9C96C87-E561-0DF9-E607-930FD5092884}"/>
                </a:ext>
              </a:extLst>
            </p:cNvPr>
            <p:cNvSpPr/>
            <p:nvPr/>
          </p:nvSpPr>
          <p:spPr>
            <a:xfrm>
              <a:off x="9786362" y="2571420"/>
              <a:ext cx="243349" cy="243305"/>
            </a:xfrm>
            <a:custGeom>
              <a:avLst/>
              <a:gdLst>
                <a:gd name="connsiteX0" fmla="*/ 198961 w 265234"/>
                <a:gd name="connsiteY0" fmla="*/ 17854 h 265186"/>
                <a:gd name="connsiteX1" fmla="*/ 149876 w 265234"/>
                <a:gd name="connsiteY1" fmla="*/ 1190 h 265186"/>
                <a:gd name="connsiteX2" fmla="*/ 146876 w 265234"/>
                <a:gd name="connsiteY2" fmla="*/ 809 h 265186"/>
                <a:gd name="connsiteX3" fmla="*/ 132641 w 265234"/>
                <a:gd name="connsiteY3" fmla="*/ 0 h 265186"/>
                <a:gd name="connsiteX4" fmla="*/ 130641 w 265234"/>
                <a:gd name="connsiteY4" fmla="*/ 48 h 265186"/>
                <a:gd name="connsiteX5" fmla="*/ 106836 w 265234"/>
                <a:gd name="connsiteY5" fmla="*/ 2571 h 265186"/>
                <a:gd name="connsiteX6" fmla="*/ 106789 w 265234"/>
                <a:gd name="connsiteY6" fmla="*/ 2571 h 265186"/>
                <a:gd name="connsiteX7" fmla="*/ 84222 w 265234"/>
                <a:gd name="connsiteY7" fmla="*/ 9141 h 265186"/>
                <a:gd name="connsiteX8" fmla="*/ 36136 w 265234"/>
                <a:gd name="connsiteY8" fmla="*/ 41801 h 265186"/>
                <a:gd name="connsiteX9" fmla="*/ 18520 w 265234"/>
                <a:gd name="connsiteY9" fmla="*/ 65178 h 265186"/>
                <a:gd name="connsiteX10" fmla="*/ 18520 w 265234"/>
                <a:gd name="connsiteY10" fmla="*/ 65178 h 265186"/>
                <a:gd name="connsiteX11" fmla="*/ 14331 w 265234"/>
                <a:gd name="connsiteY11" fmla="*/ 72748 h 265186"/>
                <a:gd name="connsiteX12" fmla="*/ 14331 w 265234"/>
                <a:gd name="connsiteY12" fmla="*/ 72748 h 265186"/>
                <a:gd name="connsiteX13" fmla="*/ 13854 w 265234"/>
                <a:gd name="connsiteY13" fmla="*/ 73748 h 265186"/>
                <a:gd name="connsiteX14" fmla="*/ 12569 w 265234"/>
                <a:gd name="connsiteY14" fmla="*/ 76271 h 265186"/>
                <a:gd name="connsiteX15" fmla="*/ 9474 w 265234"/>
                <a:gd name="connsiteY15" fmla="*/ 83365 h 265186"/>
                <a:gd name="connsiteX16" fmla="*/ 9046 w 265234"/>
                <a:gd name="connsiteY16" fmla="*/ 84412 h 265186"/>
                <a:gd name="connsiteX17" fmla="*/ 7856 w 265234"/>
                <a:gd name="connsiteY17" fmla="*/ 87697 h 265186"/>
                <a:gd name="connsiteX18" fmla="*/ 6523 w 265234"/>
                <a:gd name="connsiteY18" fmla="*/ 91649 h 265186"/>
                <a:gd name="connsiteX19" fmla="*/ 0 w 265234"/>
                <a:gd name="connsiteY19" fmla="*/ 132641 h 265186"/>
                <a:gd name="connsiteX20" fmla="*/ 5856 w 265234"/>
                <a:gd name="connsiteY20" fmla="*/ 171586 h 265186"/>
                <a:gd name="connsiteX21" fmla="*/ 7903 w 265234"/>
                <a:gd name="connsiteY21" fmla="*/ 177680 h 265186"/>
                <a:gd name="connsiteX22" fmla="*/ 12140 w 265234"/>
                <a:gd name="connsiteY22" fmla="*/ 187916 h 265186"/>
                <a:gd name="connsiteX23" fmla="*/ 18853 w 265234"/>
                <a:gd name="connsiteY23" fmla="*/ 200628 h 265186"/>
                <a:gd name="connsiteX24" fmla="*/ 22234 w 265234"/>
                <a:gd name="connsiteY24" fmla="*/ 206008 h 265186"/>
                <a:gd name="connsiteX25" fmla="*/ 25852 w 265234"/>
                <a:gd name="connsiteY25" fmla="*/ 211149 h 265186"/>
                <a:gd name="connsiteX26" fmla="*/ 29042 w 265234"/>
                <a:gd name="connsiteY26" fmla="*/ 215291 h 265186"/>
                <a:gd name="connsiteX27" fmla="*/ 31613 w 265234"/>
                <a:gd name="connsiteY27" fmla="*/ 218434 h 265186"/>
                <a:gd name="connsiteX28" fmla="*/ 34517 w 265234"/>
                <a:gd name="connsiteY28" fmla="*/ 221719 h 265186"/>
                <a:gd name="connsiteX29" fmla="*/ 40183 w 265234"/>
                <a:gd name="connsiteY29" fmla="*/ 227575 h 265186"/>
                <a:gd name="connsiteX30" fmla="*/ 43420 w 265234"/>
                <a:gd name="connsiteY30" fmla="*/ 230622 h 265186"/>
                <a:gd name="connsiteX31" fmla="*/ 43801 w 265234"/>
                <a:gd name="connsiteY31" fmla="*/ 231003 h 265186"/>
                <a:gd name="connsiteX32" fmla="*/ 48181 w 265234"/>
                <a:gd name="connsiteY32" fmla="*/ 234764 h 265186"/>
                <a:gd name="connsiteX33" fmla="*/ 52561 w 265234"/>
                <a:gd name="connsiteY33" fmla="*/ 238287 h 265186"/>
                <a:gd name="connsiteX34" fmla="*/ 55608 w 265234"/>
                <a:gd name="connsiteY34" fmla="*/ 240477 h 265186"/>
                <a:gd name="connsiteX35" fmla="*/ 62892 w 265234"/>
                <a:gd name="connsiteY35" fmla="*/ 245333 h 265186"/>
                <a:gd name="connsiteX36" fmla="*/ 66178 w 265234"/>
                <a:gd name="connsiteY36" fmla="*/ 247285 h 265186"/>
                <a:gd name="connsiteX37" fmla="*/ 70605 w 265234"/>
                <a:gd name="connsiteY37" fmla="*/ 249761 h 265186"/>
                <a:gd name="connsiteX38" fmla="*/ 75033 w 265234"/>
                <a:gd name="connsiteY38" fmla="*/ 252046 h 265186"/>
                <a:gd name="connsiteX39" fmla="*/ 79984 w 265234"/>
                <a:gd name="connsiteY39" fmla="*/ 254284 h 265186"/>
                <a:gd name="connsiteX40" fmla="*/ 84412 w 265234"/>
                <a:gd name="connsiteY40" fmla="*/ 256141 h 265186"/>
                <a:gd name="connsiteX41" fmla="*/ 85650 w 265234"/>
                <a:gd name="connsiteY41" fmla="*/ 256617 h 265186"/>
                <a:gd name="connsiteX42" fmla="*/ 91458 w 265234"/>
                <a:gd name="connsiteY42" fmla="*/ 258664 h 265186"/>
                <a:gd name="connsiteX43" fmla="*/ 96553 w 265234"/>
                <a:gd name="connsiteY43" fmla="*/ 260187 h 265186"/>
                <a:gd name="connsiteX44" fmla="*/ 98314 w 265234"/>
                <a:gd name="connsiteY44" fmla="*/ 260711 h 265186"/>
                <a:gd name="connsiteX45" fmla="*/ 101885 w 265234"/>
                <a:gd name="connsiteY45" fmla="*/ 261568 h 265186"/>
                <a:gd name="connsiteX46" fmla="*/ 104789 w 265234"/>
                <a:gd name="connsiteY46" fmla="*/ 262282 h 265186"/>
                <a:gd name="connsiteX47" fmla="*/ 110217 w 265234"/>
                <a:gd name="connsiteY47" fmla="*/ 263282 h 265186"/>
                <a:gd name="connsiteX48" fmla="*/ 110407 w 265234"/>
                <a:gd name="connsiteY48" fmla="*/ 263330 h 265186"/>
                <a:gd name="connsiteX49" fmla="*/ 116787 w 265234"/>
                <a:gd name="connsiteY49" fmla="*/ 264282 h 265186"/>
                <a:gd name="connsiteX50" fmla="*/ 116930 w 265234"/>
                <a:gd name="connsiteY50" fmla="*/ 264282 h 265186"/>
                <a:gd name="connsiteX51" fmla="*/ 122500 w 265234"/>
                <a:gd name="connsiteY51" fmla="*/ 264806 h 265186"/>
                <a:gd name="connsiteX52" fmla="*/ 124309 w 265234"/>
                <a:gd name="connsiteY52" fmla="*/ 264948 h 265186"/>
                <a:gd name="connsiteX53" fmla="*/ 128832 w 265234"/>
                <a:gd name="connsiteY53" fmla="*/ 265139 h 265186"/>
                <a:gd name="connsiteX54" fmla="*/ 130213 w 265234"/>
                <a:gd name="connsiteY54" fmla="*/ 265186 h 265186"/>
                <a:gd name="connsiteX55" fmla="*/ 132641 w 265234"/>
                <a:gd name="connsiteY55" fmla="*/ 265186 h 265186"/>
                <a:gd name="connsiteX56" fmla="*/ 139973 w 265234"/>
                <a:gd name="connsiteY56" fmla="*/ 264948 h 265186"/>
                <a:gd name="connsiteX57" fmla="*/ 142639 w 265234"/>
                <a:gd name="connsiteY57" fmla="*/ 264806 h 265186"/>
                <a:gd name="connsiteX58" fmla="*/ 145781 w 265234"/>
                <a:gd name="connsiteY58" fmla="*/ 264520 h 265186"/>
                <a:gd name="connsiteX59" fmla="*/ 147257 w 265234"/>
                <a:gd name="connsiteY59" fmla="*/ 264377 h 265186"/>
                <a:gd name="connsiteX60" fmla="*/ 150637 w 265234"/>
                <a:gd name="connsiteY60" fmla="*/ 263949 h 265186"/>
                <a:gd name="connsiteX61" fmla="*/ 154732 w 265234"/>
                <a:gd name="connsiteY61" fmla="*/ 263330 h 265186"/>
                <a:gd name="connsiteX62" fmla="*/ 158303 w 265234"/>
                <a:gd name="connsiteY62" fmla="*/ 262663 h 265186"/>
                <a:gd name="connsiteX63" fmla="*/ 166920 w 265234"/>
                <a:gd name="connsiteY63" fmla="*/ 260664 h 265186"/>
                <a:gd name="connsiteX64" fmla="*/ 169110 w 265234"/>
                <a:gd name="connsiteY64" fmla="*/ 260045 h 265186"/>
                <a:gd name="connsiteX65" fmla="*/ 173442 w 265234"/>
                <a:gd name="connsiteY65" fmla="*/ 258712 h 265186"/>
                <a:gd name="connsiteX66" fmla="*/ 178918 w 265234"/>
                <a:gd name="connsiteY66" fmla="*/ 256807 h 265186"/>
                <a:gd name="connsiteX67" fmla="*/ 178965 w 265234"/>
                <a:gd name="connsiteY67" fmla="*/ 256807 h 265186"/>
                <a:gd name="connsiteX68" fmla="*/ 185202 w 265234"/>
                <a:gd name="connsiteY68" fmla="*/ 254284 h 265186"/>
                <a:gd name="connsiteX69" fmla="*/ 191249 w 265234"/>
                <a:gd name="connsiteY69" fmla="*/ 251475 h 265186"/>
                <a:gd name="connsiteX70" fmla="*/ 194010 w 265234"/>
                <a:gd name="connsiteY70" fmla="*/ 250047 h 265186"/>
                <a:gd name="connsiteX71" fmla="*/ 197866 w 265234"/>
                <a:gd name="connsiteY71" fmla="*/ 247952 h 265186"/>
                <a:gd name="connsiteX72" fmla="*/ 227527 w 265234"/>
                <a:gd name="connsiteY72" fmla="*/ 225004 h 265186"/>
                <a:gd name="connsiteX73" fmla="*/ 260473 w 265234"/>
                <a:gd name="connsiteY73" fmla="*/ 167729 h 265186"/>
                <a:gd name="connsiteX74" fmla="*/ 265234 w 265234"/>
                <a:gd name="connsiteY74" fmla="*/ 132593 h 265186"/>
                <a:gd name="connsiteX75" fmla="*/ 198961 w 265234"/>
                <a:gd name="connsiteY75" fmla="*/ 17806 h 26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65234" h="265186">
                  <a:moveTo>
                    <a:pt x="198961" y="17854"/>
                  </a:moveTo>
                  <a:cubicBezTo>
                    <a:pt x="184155" y="9236"/>
                    <a:pt x="167586" y="3476"/>
                    <a:pt x="149876" y="1190"/>
                  </a:cubicBezTo>
                  <a:cubicBezTo>
                    <a:pt x="148876" y="1047"/>
                    <a:pt x="147876" y="905"/>
                    <a:pt x="146876" y="809"/>
                  </a:cubicBezTo>
                  <a:cubicBezTo>
                    <a:pt x="142210" y="286"/>
                    <a:pt x="137449" y="0"/>
                    <a:pt x="132641" y="0"/>
                  </a:cubicBezTo>
                  <a:cubicBezTo>
                    <a:pt x="131974" y="0"/>
                    <a:pt x="131308" y="0"/>
                    <a:pt x="130641" y="48"/>
                  </a:cubicBezTo>
                  <a:cubicBezTo>
                    <a:pt x="122500" y="143"/>
                    <a:pt x="114549" y="1000"/>
                    <a:pt x="106836" y="2571"/>
                  </a:cubicBezTo>
                  <a:lnTo>
                    <a:pt x="106789" y="2571"/>
                  </a:lnTo>
                  <a:cubicBezTo>
                    <a:pt x="99028" y="4094"/>
                    <a:pt x="91458" y="6284"/>
                    <a:pt x="84222" y="9141"/>
                  </a:cubicBezTo>
                  <a:cubicBezTo>
                    <a:pt x="65844" y="16378"/>
                    <a:pt x="49467" y="27614"/>
                    <a:pt x="36136" y="41801"/>
                  </a:cubicBezTo>
                  <a:cubicBezTo>
                    <a:pt x="29423" y="48895"/>
                    <a:pt x="23519" y="56751"/>
                    <a:pt x="18520" y="65178"/>
                  </a:cubicBezTo>
                  <a:lnTo>
                    <a:pt x="18520" y="65178"/>
                  </a:lnTo>
                  <a:cubicBezTo>
                    <a:pt x="16997" y="67654"/>
                    <a:pt x="15568" y="70177"/>
                    <a:pt x="14331" y="72748"/>
                  </a:cubicBezTo>
                  <a:lnTo>
                    <a:pt x="14331" y="72748"/>
                  </a:lnTo>
                  <a:cubicBezTo>
                    <a:pt x="14140" y="73129"/>
                    <a:pt x="13997" y="73414"/>
                    <a:pt x="13854" y="73748"/>
                  </a:cubicBezTo>
                  <a:cubicBezTo>
                    <a:pt x="13378" y="74557"/>
                    <a:pt x="12997" y="75414"/>
                    <a:pt x="12569" y="76271"/>
                  </a:cubicBezTo>
                  <a:cubicBezTo>
                    <a:pt x="11474" y="78604"/>
                    <a:pt x="10426" y="80937"/>
                    <a:pt x="9474" y="83365"/>
                  </a:cubicBezTo>
                  <a:cubicBezTo>
                    <a:pt x="9331" y="83698"/>
                    <a:pt x="9189" y="84031"/>
                    <a:pt x="9046" y="84412"/>
                  </a:cubicBezTo>
                  <a:cubicBezTo>
                    <a:pt x="8665" y="85507"/>
                    <a:pt x="8236" y="86602"/>
                    <a:pt x="7856" y="87697"/>
                  </a:cubicBezTo>
                  <a:cubicBezTo>
                    <a:pt x="7379" y="89030"/>
                    <a:pt x="6951" y="90316"/>
                    <a:pt x="6523" y="91649"/>
                  </a:cubicBezTo>
                  <a:cubicBezTo>
                    <a:pt x="2285" y="104551"/>
                    <a:pt x="0" y="118358"/>
                    <a:pt x="0" y="132641"/>
                  </a:cubicBezTo>
                  <a:cubicBezTo>
                    <a:pt x="0" y="146924"/>
                    <a:pt x="2047" y="159255"/>
                    <a:pt x="5856" y="171586"/>
                  </a:cubicBezTo>
                  <a:cubicBezTo>
                    <a:pt x="6475" y="173633"/>
                    <a:pt x="7189" y="175680"/>
                    <a:pt x="7903" y="177680"/>
                  </a:cubicBezTo>
                  <a:cubicBezTo>
                    <a:pt x="9141" y="181155"/>
                    <a:pt x="10569" y="184583"/>
                    <a:pt x="12140" y="187916"/>
                  </a:cubicBezTo>
                  <a:cubicBezTo>
                    <a:pt x="14092" y="192296"/>
                    <a:pt x="16330" y="196533"/>
                    <a:pt x="18853" y="200628"/>
                  </a:cubicBezTo>
                  <a:cubicBezTo>
                    <a:pt x="19901" y="202437"/>
                    <a:pt x="21044" y="204246"/>
                    <a:pt x="22234" y="206008"/>
                  </a:cubicBezTo>
                  <a:cubicBezTo>
                    <a:pt x="23376" y="207769"/>
                    <a:pt x="24567" y="209483"/>
                    <a:pt x="25852" y="211149"/>
                  </a:cubicBezTo>
                  <a:cubicBezTo>
                    <a:pt x="26852" y="212578"/>
                    <a:pt x="27947" y="213958"/>
                    <a:pt x="29042" y="215291"/>
                  </a:cubicBezTo>
                  <a:cubicBezTo>
                    <a:pt x="29851" y="216339"/>
                    <a:pt x="30708" y="217386"/>
                    <a:pt x="31613" y="218434"/>
                  </a:cubicBezTo>
                  <a:cubicBezTo>
                    <a:pt x="32565" y="219529"/>
                    <a:pt x="33517" y="220671"/>
                    <a:pt x="34517" y="221719"/>
                  </a:cubicBezTo>
                  <a:cubicBezTo>
                    <a:pt x="36326" y="223766"/>
                    <a:pt x="38231" y="225718"/>
                    <a:pt x="40183" y="227575"/>
                  </a:cubicBezTo>
                  <a:cubicBezTo>
                    <a:pt x="41230" y="228622"/>
                    <a:pt x="42325" y="229622"/>
                    <a:pt x="43420" y="230622"/>
                  </a:cubicBezTo>
                  <a:cubicBezTo>
                    <a:pt x="43515" y="230765"/>
                    <a:pt x="43658" y="230860"/>
                    <a:pt x="43801" y="231003"/>
                  </a:cubicBezTo>
                  <a:cubicBezTo>
                    <a:pt x="45229" y="232288"/>
                    <a:pt x="46705" y="233574"/>
                    <a:pt x="48181" y="234764"/>
                  </a:cubicBezTo>
                  <a:cubicBezTo>
                    <a:pt x="49609" y="235954"/>
                    <a:pt x="51085" y="237144"/>
                    <a:pt x="52561" y="238287"/>
                  </a:cubicBezTo>
                  <a:cubicBezTo>
                    <a:pt x="53561" y="239049"/>
                    <a:pt x="54561" y="239763"/>
                    <a:pt x="55608" y="240477"/>
                  </a:cubicBezTo>
                  <a:cubicBezTo>
                    <a:pt x="57941" y="242191"/>
                    <a:pt x="60369" y="243810"/>
                    <a:pt x="62892" y="245333"/>
                  </a:cubicBezTo>
                  <a:cubicBezTo>
                    <a:pt x="63988" y="246047"/>
                    <a:pt x="65083" y="246714"/>
                    <a:pt x="66178" y="247285"/>
                  </a:cubicBezTo>
                  <a:cubicBezTo>
                    <a:pt x="67606" y="248190"/>
                    <a:pt x="69082" y="248999"/>
                    <a:pt x="70605" y="249761"/>
                  </a:cubicBezTo>
                  <a:cubicBezTo>
                    <a:pt x="72034" y="250570"/>
                    <a:pt x="73509" y="251332"/>
                    <a:pt x="75033" y="252046"/>
                  </a:cubicBezTo>
                  <a:cubicBezTo>
                    <a:pt x="76652" y="252856"/>
                    <a:pt x="78270" y="253570"/>
                    <a:pt x="79984" y="254284"/>
                  </a:cubicBezTo>
                  <a:cubicBezTo>
                    <a:pt x="81413" y="254950"/>
                    <a:pt x="82889" y="255569"/>
                    <a:pt x="84412" y="256141"/>
                  </a:cubicBezTo>
                  <a:cubicBezTo>
                    <a:pt x="84793" y="256331"/>
                    <a:pt x="85222" y="256474"/>
                    <a:pt x="85650" y="256617"/>
                  </a:cubicBezTo>
                  <a:cubicBezTo>
                    <a:pt x="87554" y="257378"/>
                    <a:pt x="89506" y="258045"/>
                    <a:pt x="91458" y="258664"/>
                  </a:cubicBezTo>
                  <a:cubicBezTo>
                    <a:pt x="93125" y="259235"/>
                    <a:pt x="94839" y="259759"/>
                    <a:pt x="96553" y="260187"/>
                  </a:cubicBezTo>
                  <a:cubicBezTo>
                    <a:pt x="97124" y="260425"/>
                    <a:pt x="97695" y="260568"/>
                    <a:pt x="98314" y="260711"/>
                  </a:cubicBezTo>
                  <a:cubicBezTo>
                    <a:pt x="99457" y="261044"/>
                    <a:pt x="100647" y="261330"/>
                    <a:pt x="101885" y="261568"/>
                  </a:cubicBezTo>
                  <a:cubicBezTo>
                    <a:pt x="102837" y="261854"/>
                    <a:pt x="103837" y="262092"/>
                    <a:pt x="104789" y="262282"/>
                  </a:cubicBezTo>
                  <a:cubicBezTo>
                    <a:pt x="106551" y="262663"/>
                    <a:pt x="108360" y="262996"/>
                    <a:pt x="110217" y="263282"/>
                  </a:cubicBezTo>
                  <a:cubicBezTo>
                    <a:pt x="110217" y="263330"/>
                    <a:pt x="110359" y="263377"/>
                    <a:pt x="110407" y="263330"/>
                  </a:cubicBezTo>
                  <a:cubicBezTo>
                    <a:pt x="112502" y="263711"/>
                    <a:pt x="114644" y="264044"/>
                    <a:pt x="116787" y="264282"/>
                  </a:cubicBezTo>
                  <a:lnTo>
                    <a:pt x="116930" y="264282"/>
                  </a:lnTo>
                  <a:cubicBezTo>
                    <a:pt x="118786" y="264520"/>
                    <a:pt x="120643" y="264710"/>
                    <a:pt x="122500" y="264806"/>
                  </a:cubicBezTo>
                  <a:cubicBezTo>
                    <a:pt x="123119" y="264901"/>
                    <a:pt x="123690" y="264948"/>
                    <a:pt x="124309" y="264948"/>
                  </a:cubicBezTo>
                  <a:cubicBezTo>
                    <a:pt x="125785" y="265044"/>
                    <a:pt x="127309" y="265091"/>
                    <a:pt x="128832" y="265139"/>
                  </a:cubicBezTo>
                  <a:cubicBezTo>
                    <a:pt x="129261" y="265186"/>
                    <a:pt x="129737" y="265186"/>
                    <a:pt x="130213" y="265186"/>
                  </a:cubicBezTo>
                  <a:cubicBezTo>
                    <a:pt x="131022" y="265186"/>
                    <a:pt x="131831" y="265186"/>
                    <a:pt x="132641" y="265186"/>
                  </a:cubicBezTo>
                  <a:cubicBezTo>
                    <a:pt x="135117" y="265186"/>
                    <a:pt x="137545" y="265186"/>
                    <a:pt x="139973" y="264948"/>
                  </a:cubicBezTo>
                  <a:cubicBezTo>
                    <a:pt x="140830" y="264948"/>
                    <a:pt x="141734" y="264901"/>
                    <a:pt x="142639" y="264806"/>
                  </a:cubicBezTo>
                  <a:cubicBezTo>
                    <a:pt x="143686" y="264710"/>
                    <a:pt x="144734" y="264615"/>
                    <a:pt x="145781" y="264520"/>
                  </a:cubicBezTo>
                  <a:cubicBezTo>
                    <a:pt x="146257" y="264472"/>
                    <a:pt x="146781" y="264425"/>
                    <a:pt x="147257" y="264377"/>
                  </a:cubicBezTo>
                  <a:cubicBezTo>
                    <a:pt x="148400" y="264282"/>
                    <a:pt x="149495" y="264139"/>
                    <a:pt x="150637" y="263949"/>
                  </a:cubicBezTo>
                  <a:cubicBezTo>
                    <a:pt x="152018" y="263758"/>
                    <a:pt x="153351" y="263568"/>
                    <a:pt x="154732" y="263330"/>
                  </a:cubicBezTo>
                  <a:cubicBezTo>
                    <a:pt x="155922" y="263139"/>
                    <a:pt x="157112" y="262901"/>
                    <a:pt x="158303" y="262663"/>
                  </a:cubicBezTo>
                  <a:cubicBezTo>
                    <a:pt x="161207" y="262092"/>
                    <a:pt x="164063" y="261425"/>
                    <a:pt x="166920" y="260664"/>
                  </a:cubicBezTo>
                  <a:cubicBezTo>
                    <a:pt x="167634" y="260473"/>
                    <a:pt x="168396" y="260283"/>
                    <a:pt x="169110" y="260045"/>
                  </a:cubicBezTo>
                  <a:cubicBezTo>
                    <a:pt x="170586" y="259664"/>
                    <a:pt x="172014" y="259188"/>
                    <a:pt x="173442" y="258712"/>
                  </a:cubicBezTo>
                  <a:cubicBezTo>
                    <a:pt x="175299" y="258140"/>
                    <a:pt x="177108" y="257474"/>
                    <a:pt x="178918" y="256807"/>
                  </a:cubicBezTo>
                  <a:lnTo>
                    <a:pt x="178965" y="256807"/>
                  </a:lnTo>
                  <a:cubicBezTo>
                    <a:pt x="181060" y="255998"/>
                    <a:pt x="183155" y="255188"/>
                    <a:pt x="185202" y="254284"/>
                  </a:cubicBezTo>
                  <a:cubicBezTo>
                    <a:pt x="187249" y="253379"/>
                    <a:pt x="189249" y="252475"/>
                    <a:pt x="191249" y="251475"/>
                  </a:cubicBezTo>
                  <a:cubicBezTo>
                    <a:pt x="192153" y="250999"/>
                    <a:pt x="193105" y="250523"/>
                    <a:pt x="194010" y="250047"/>
                  </a:cubicBezTo>
                  <a:cubicBezTo>
                    <a:pt x="195295" y="249380"/>
                    <a:pt x="196581" y="248666"/>
                    <a:pt x="197866" y="247952"/>
                  </a:cubicBezTo>
                  <a:cubicBezTo>
                    <a:pt x="208864" y="241762"/>
                    <a:pt x="218815" y="234002"/>
                    <a:pt x="227527" y="225004"/>
                  </a:cubicBezTo>
                  <a:cubicBezTo>
                    <a:pt x="243000" y="209197"/>
                    <a:pt x="254522" y="189582"/>
                    <a:pt x="260473" y="167729"/>
                  </a:cubicBezTo>
                  <a:cubicBezTo>
                    <a:pt x="263568" y="156541"/>
                    <a:pt x="265234" y="144734"/>
                    <a:pt x="265234" y="132593"/>
                  </a:cubicBezTo>
                  <a:cubicBezTo>
                    <a:pt x="265234" y="83603"/>
                    <a:pt x="238573" y="40706"/>
                    <a:pt x="198961" y="17806"/>
                  </a:cubicBezTo>
                  <a:close/>
                </a:path>
              </a:pathLst>
            </a:custGeom>
            <a:solidFill>
              <a:srgbClr val="BDE1F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DEDFD26-5885-8896-071C-58F5F0702D37}"/>
                </a:ext>
              </a:extLst>
            </p:cNvPr>
            <p:cNvSpPr/>
            <p:nvPr/>
          </p:nvSpPr>
          <p:spPr>
            <a:xfrm>
              <a:off x="9498928" y="2576393"/>
              <a:ext cx="216910" cy="108598"/>
            </a:xfrm>
            <a:custGeom>
              <a:avLst/>
              <a:gdLst>
                <a:gd name="connsiteX0" fmla="*/ 235633 w 236418"/>
                <a:gd name="connsiteY0" fmla="*/ 18623 h 118365"/>
                <a:gd name="connsiteX1" fmla="*/ 234919 w 236418"/>
                <a:gd name="connsiteY1" fmla="*/ 17480 h 118365"/>
                <a:gd name="connsiteX2" fmla="*/ 234395 w 236418"/>
                <a:gd name="connsiteY2" fmla="*/ 16813 h 118365"/>
                <a:gd name="connsiteX3" fmla="*/ 234110 w 236418"/>
                <a:gd name="connsiteY3" fmla="*/ 16480 h 118365"/>
                <a:gd name="connsiteX4" fmla="*/ 234062 w 236418"/>
                <a:gd name="connsiteY4" fmla="*/ 16480 h 118365"/>
                <a:gd name="connsiteX5" fmla="*/ 234014 w 236418"/>
                <a:gd name="connsiteY5" fmla="*/ 16433 h 118365"/>
                <a:gd name="connsiteX6" fmla="*/ 231586 w 236418"/>
                <a:gd name="connsiteY6" fmla="*/ 14671 h 118365"/>
                <a:gd name="connsiteX7" fmla="*/ 230682 w 236418"/>
                <a:gd name="connsiteY7" fmla="*/ 14338 h 118365"/>
                <a:gd name="connsiteX8" fmla="*/ 230253 w 236418"/>
                <a:gd name="connsiteY8" fmla="*/ 14195 h 118365"/>
                <a:gd name="connsiteX9" fmla="*/ 159267 w 236418"/>
                <a:gd name="connsiteY9" fmla="*/ 1769 h 118365"/>
                <a:gd name="connsiteX10" fmla="*/ 127035 w 236418"/>
                <a:gd name="connsiteY10" fmla="*/ 55 h 118365"/>
                <a:gd name="connsiteX11" fmla="*/ 35482 w 236418"/>
                <a:gd name="connsiteY11" fmla="*/ 9624 h 118365"/>
                <a:gd name="connsiteX12" fmla="*/ 26055 w 236418"/>
                <a:gd name="connsiteY12" fmla="*/ 11910 h 118365"/>
                <a:gd name="connsiteX13" fmla="*/ 13867 w 236418"/>
                <a:gd name="connsiteY13" fmla="*/ 15099 h 118365"/>
                <a:gd name="connsiteX14" fmla="*/ 5868 w 236418"/>
                <a:gd name="connsiteY14" fmla="*/ 17432 h 118365"/>
                <a:gd name="connsiteX15" fmla="*/ 2298 w 236418"/>
                <a:gd name="connsiteY15" fmla="*/ 19670 h 118365"/>
                <a:gd name="connsiteX16" fmla="*/ 2298 w 236418"/>
                <a:gd name="connsiteY16" fmla="*/ 19670 h 118365"/>
                <a:gd name="connsiteX17" fmla="*/ 774 w 236418"/>
                <a:gd name="connsiteY17" fmla="*/ 21860 h 118365"/>
                <a:gd name="connsiteX18" fmla="*/ 726 w 236418"/>
                <a:gd name="connsiteY18" fmla="*/ 28573 h 118365"/>
                <a:gd name="connsiteX19" fmla="*/ 1012 w 236418"/>
                <a:gd name="connsiteY19" fmla="*/ 29240 h 118365"/>
                <a:gd name="connsiteX20" fmla="*/ 1583 w 236418"/>
                <a:gd name="connsiteY20" fmla="*/ 30525 h 118365"/>
                <a:gd name="connsiteX21" fmla="*/ 2440 w 236418"/>
                <a:gd name="connsiteY21" fmla="*/ 32239 h 118365"/>
                <a:gd name="connsiteX22" fmla="*/ 3583 w 236418"/>
                <a:gd name="connsiteY22" fmla="*/ 34429 h 118365"/>
                <a:gd name="connsiteX23" fmla="*/ 113895 w 236418"/>
                <a:gd name="connsiteY23" fmla="*/ 118032 h 118365"/>
                <a:gd name="connsiteX24" fmla="*/ 122084 w 236418"/>
                <a:gd name="connsiteY24" fmla="*/ 118365 h 118365"/>
                <a:gd name="connsiteX25" fmla="*/ 130273 w 236418"/>
                <a:gd name="connsiteY25" fmla="*/ 117937 h 118365"/>
                <a:gd name="connsiteX26" fmla="*/ 148793 w 236418"/>
                <a:gd name="connsiteY26" fmla="*/ 114699 h 118365"/>
                <a:gd name="connsiteX27" fmla="*/ 233062 w 236418"/>
                <a:gd name="connsiteY27" fmla="*/ 31049 h 118365"/>
                <a:gd name="connsiteX28" fmla="*/ 235633 w 236418"/>
                <a:gd name="connsiteY28" fmla="*/ 25574 h 118365"/>
                <a:gd name="connsiteX29" fmla="*/ 235633 w 236418"/>
                <a:gd name="connsiteY29" fmla="*/ 18623 h 11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6418" h="118365">
                  <a:moveTo>
                    <a:pt x="235633" y="18623"/>
                  </a:moveTo>
                  <a:cubicBezTo>
                    <a:pt x="235443" y="18242"/>
                    <a:pt x="235205" y="17813"/>
                    <a:pt x="234919" y="17480"/>
                  </a:cubicBezTo>
                  <a:cubicBezTo>
                    <a:pt x="234776" y="17242"/>
                    <a:pt x="234586" y="17004"/>
                    <a:pt x="234395" y="16813"/>
                  </a:cubicBezTo>
                  <a:cubicBezTo>
                    <a:pt x="234300" y="16718"/>
                    <a:pt x="234205" y="16575"/>
                    <a:pt x="234110" y="16480"/>
                  </a:cubicBezTo>
                  <a:lnTo>
                    <a:pt x="234062" y="16480"/>
                  </a:lnTo>
                  <a:cubicBezTo>
                    <a:pt x="234062" y="16480"/>
                    <a:pt x="234014" y="16433"/>
                    <a:pt x="234014" y="16433"/>
                  </a:cubicBezTo>
                  <a:cubicBezTo>
                    <a:pt x="233348" y="15671"/>
                    <a:pt x="232491" y="15052"/>
                    <a:pt x="231586" y="14671"/>
                  </a:cubicBezTo>
                  <a:cubicBezTo>
                    <a:pt x="231301" y="14528"/>
                    <a:pt x="230967" y="14433"/>
                    <a:pt x="230682" y="14338"/>
                  </a:cubicBezTo>
                  <a:cubicBezTo>
                    <a:pt x="230539" y="14338"/>
                    <a:pt x="230396" y="14242"/>
                    <a:pt x="230253" y="14195"/>
                  </a:cubicBezTo>
                  <a:cubicBezTo>
                    <a:pt x="207115" y="8101"/>
                    <a:pt x="183358" y="3911"/>
                    <a:pt x="159267" y="1769"/>
                  </a:cubicBezTo>
                  <a:cubicBezTo>
                    <a:pt x="148555" y="817"/>
                    <a:pt x="137795" y="245"/>
                    <a:pt x="127035" y="55"/>
                  </a:cubicBezTo>
                  <a:cubicBezTo>
                    <a:pt x="96851" y="-469"/>
                    <a:pt x="66142" y="2769"/>
                    <a:pt x="35482" y="9624"/>
                  </a:cubicBezTo>
                  <a:cubicBezTo>
                    <a:pt x="32339" y="10338"/>
                    <a:pt x="29197" y="11100"/>
                    <a:pt x="26055" y="11910"/>
                  </a:cubicBezTo>
                  <a:cubicBezTo>
                    <a:pt x="22008" y="12909"/>
                    <a:pt x="17914" y="13957"/>
                    <a:pt x="13867" y="15099"/>
                  </a:cubicBezTo>
                  <a:cubicBezTo>
                    <a:pt x="11201" y="15861"/>
                    <a:pt x="8534" y="16623"/>
                    <a:pt x="5868" y="17432"/>
                  </a:cubicBezTo>
                  <a:cubicBezTo>
                    <a:pt x="4488" y="17861"/>
                    <a:pt x="3250" y="18623"/>
                    <a:pt x="2298" y="19670"/>
                  </a:cubicBezTo>
                  <a:lnTo>
                    <a:pt x="2298" y="19670"/>
                  </a:lnTo>
                  <a:cubicBezTo>
                    <a:pt x="1631" y="20384"/>
                    <a:pt x="1155" y="21051"/>
                    <a:pt x="774" y="21860"/>
                  </a:cubicBezTo>
                  <a:cubicBezTo>
                    <a:pt x="-226" y="24002"/>
                    <a:pt x="-273" y="26478"/>
                    <a:pt x="726" y="28573"/>
                  </a:cubicBezTo>
                  <a:cubicBezTo>
                    <a:pt x="774" y="28716"/>
                    <a:pt x="869" y="28954"/>
                    <a:pt x="1012" y="29240"/>
                  </a:cubicBezTo>
                  <a:cubicBezTo>
                    <a:pt x="1155" y="29573"/>
                    <a:pt x="1345" y="30001"/>
                    <a:pt x="1583" y="30525"/>
                  </a:cubicBezTo>
                  <a:cubicBezTo>
                    <a:pt x="1822" y="31001"/>
                    <a:pt x="2107" y="31572"/>
                    <a:pt x="2440" y="32239"/>
                  </a:cubicBezTo>
                  <a:cubicBezTo>
                    <a:pt x="2774" y="32905"/>
                    <a:pt x="3155" y="33620"/>
                    <a:pt x="3583" y="34429"/>
                  </a:cubicBezTo>
                  <a:cubicBezTo>
                    <a:pt x="13534" y="53711"/>
                    <a:pt x="49336" y="113318"/>
                    <a:pt x="113895" y="118032"/>
                  </a:cubicBezTo>
                  <a:cubicBezTo>
                    <a:pt x="116561" y="118222"/>
                    <a:pt x="119275" y="118365"/>
                    <a:pt x="122084" y="118365"/>
                  </a:cubicBezTo>
                  <a:cubicBezTo>
                    <a:pt x="124893" y="118365"/>
                    <a:pt x="127607" y="118222"/>
                    <a:pt x="130273" y="117937"/>
                  </a:cubicBezTo>
                  <a:cubicBezTo>
                    <a:pt x="136795" y="117413"/>
                    <a:pt x="142985" y="116318"/>
                    <a:pt x="148793" y="114699"/>
                  </a:cubicBezTo>
                  <a:cubicBezTo>
                    <a:pt x="197117" y="101464"/>
                    <a:pt x="222255" y="53997"/>
                    <a:pt x="233062" y="31049"/>
                  </a:cubicBezTo>
                  <a:cubicBezTo>
                    <a:pt x="234014" y="29049"/>
                    <a:pt x="234919" y="27192"/>
                    <a:pt x="235633" y="25574"/>
                  </a:cubicBezTo>
                  <a:cubicBezTo>
                    <a:pt x="236681" y="23336"/>
                    <a:pt x="236681" y="20813"/>
                    <a:pt x="235633" y="18623"/>
                  </a:cubicBezTo>
                  <a:close/>
                </a:path>
              </a:pathLst>
            </a:custGeom>
            <a:solidFill>
              <a:srgbClr val="C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0970D8F1-6FBF-9739-DDC5-232D95FE9B50}"/>
                </a:ext>
              </a:extLst>
            </p:cNvPr>
            <p:cNvSpPr/>
            <p:nvPr/>
          </p:nvSpPr>
          <p:spPr>
            <a:xfrm>
              <a:off x="9737221" y="2639126"/>
              <a:ext cx="230681" cy="227579"/>
            </a:xfrm>
            <a:custGeom>
              <a:avLst/>
              <a:gdLst>
                <a:gd name="connsiteX0" fmla="*/ 247571 w 251427"/>
                <a:gd name="connsiteY0" fmla="*/ 176299 h 248046"/>
                <a:gd name="connsiteX1" fmla="*/ 244810 w 251427"/>
                <a:gd name="connsiteY1" fmla="*/ 177727 h 248046"/>
                <a:gd name="connsiteX2" fmla="*/ 238763 w 251427"/>
                <a:gd name="connsiteY2" fmla="*/ 180536 h 248046"/>
                <a:gd name="connsiteX3" fmla="*/ 232526 w 251427"/>
                <a:gd name="connsiteY3" fmla="*/ 183060 h 248046"/>
                <a:gd name="connsiteX4" fmla="*/ 232479 w 251427"/>
                <a:gd name="connsiteY4" fmla="*/ 183060 h 248046"/>
                <a:gd name="connsiteX5" fmla="*/ 227004 w 251427"/>
                <a:gd name="connsiteY5" fmla="*/ 184964 h 248046"/>
                <a:gd name="connsiteX6" fmla="*/ 222671 w 251427"/>
                <a:gd name="connsiteY6" fmla="*/ 186297 h 248046"/>
                <a:gd name="connsiteX7" fmla="*/ 220481 w 251427"/>
                <a:gd name="connsiteY7" fmla="*/ 186916 h 248046"/>
                <a:gd name="connsiteX8" fmla="*/ 211864 w 251427"/>
                <a:gd name="connsiteY8" fmla="*/ 188916 h 248046"/>
                <a:gd name="connsiteX9" fmla="*/ 208293 w 251427"/>
                <a:gd name="connsiteY9" fmla="*/ 189582 h 248046"/>
                <a:gd name="connsiteX10" fmla="*/ 204198 w 251427"/>
                <a:gd name="connsiteY10" fmla="*/ 190201 h 248046"/>
                <a:gd name="connsiteX11" fmla="*/ 200818 w 251427"/>
                <a:gd name="connsiteY11" fmla="*/ 190630 h 248046"/>
                <a:gd name="connsiteX12" fmla="*/ 199342 w 251427"/>
                <a:gd name="connsiteY12" fmla="*/ 190772 h 248046"/>
                <a:gd name="connsiteX13" fmla="*/ 196200 w 251427"/>
                <a:gd name="connsiteY13" fmla="*/ 191058 h 248046"/>
                <a:gd name="connsiteX14" fmla="*/ 193534 w 251427"/>
                <a:gd name="connsiteY14" fmla="*/ 191201 h 248046"/>
                <a:gd name="connsiteX15" fmla="*/ 186202 w 251427"/>
                <a:gd name="connsiteY15" fmla="*/ 191439 h 248046"/>
                <a:gd name="connsiteX16" fmla="*/ 183774 w 251427"/>
                <a:gd name="connsiteY16" fmla="*/ 191439 h 248046"/>
                <a:gd name="connsiteX17" fmla="*/ 182393 w 251427"/>
                <a:gd name="connsiteY17" fmla="*/ 191391 h 248046"/>
                <a:gd name="connsiteX18" fmla="*/ 177870 w 251427"/>
                <a:gd name="connsiteY18" fmla="*/ 191201 h 248046"/>
                <a:gd name="connsiteX19" fmla="*/ 176061 w 251427"/>
                <a:gd name="connsiteY19" fmla="*/ 191058 h 248046"/>
                <a:gd name="connsiteX20" fmla="*/ 170491 w 251427"/>
                <a:gd name="connsiteY20" fmla="*/ 190534 h 248046"/>
                <a:gd name="connsiteX21" fmla="*/ 170348 w 251427"/>
                <a:gd name="connsiteY21" fmla="*/ 190534 h 248046"/>
                <a:gd name="connsiteX22" fmla="*/ 163968 w 251427"/>
                <a:gd name="connsiteY22" fmla="*/ 189582 h 248046"/>
                <a:gd name="connsiteX23" fmla="*/ 163778 w 251427"/>
                <a:gd name="connsiteY23" fmla="*/ 189535 h 248046"/>
                <a:gd name="connsiteX24" fmla="*/ 158350 w 251427"/>
                <a:gd name="connsiteY24" fmla="*/ 188535 h 248046"/>
                <a:gd name="connsiteX25" fmla="*/ 155446 w 251427"/>
                <a:gd name="connsiteY25" fmla="*/ 187821 h 248046"/>
                <a:gd name="connsiteX26" fmla="*/ 151875 w 251427"/>
                <a:gd name="connsiteY26" fmla="*/ 186964 h 248046"/>
                <a:gd name="connsiteX27" fmla="*/ 150114 w 251427"/>
                <a:gd name="connsiteY27" fmla="*/ 186440 h 248046"/>
                <a:gd name="connsiteX28" fmla="*/ 145019 w 251427"/>
                <a:gd name="connsiteY28" fmla="*/ 184916 h 248046"/>
                <a:gd name="connsiteX29" fmla="*/ 139211 w 251427"/>
                <a:gd name="connsiteY29" fmla="*/ 182869 h 248046"/>
                <a:gd name="connsiteX30" fmla="*/ 137973 w 251427"/>
                <a:gd name="connsiteY30" fmla="*/ 182393 h 248046"/>
                <a:gd name="connsiteX31" fmla="*/ 133545 w 251427"/>
                <a:gd name="connsiteY31" fmla="*/ 180536 h 248046"/>
                <a:gd name="connsiteX32" fmla="*/ 128594 w 251427"/>
                <a:gd name="connsiteY32" fmla="*/ 178299 h 248046"/>
                <a:gd name="connsiteX33" fmla="*/ 124166 w 251427"/>
                <a:gd name="connsiteY33" fmla="*/ 176013 h 248046"/>
                <a:gd name="connsiteX34" fmla="*/ 119739 w 251427"/>
                <a:gd name="connsiteY34" fmla="*/ 173538 h 248046"/>
                <a:gd name="connsiteX35" fmla="*/ 116454 w 251427"/>
                <a:gd name="connsiteY35" fmla="*/ 171586 h 248046"/>
                <a:gd name="connsiteX36" fmla="*/ 109169 w 251427"/>
                <a:gd name="connsiteY36" fmla="*/ 166729 h 248046"/>
                <a:gd name="connsiteX37" fmla="*/ 106122 w 251427"/>
                <a:gd name="connsiteY37" fmla="*/ 164539 h 248046"/>
                <a:gd name="connsiteX38" fmla="*/ 101742 w 251427"/>
                <a:gd name="connsiteY38" fmla="*/ 161016 h 248046"/>
                <a:gd name="connsiteX39" fmla="*/ 97362 w 251427"/>
                <a:gd name="connsiteY39" fmla="*/ 157255 h 248046"/>
                <a:gd name="connsiteX40" fmla="*/ 96981 w 251427"/>
                <a:gd name="connsiteY40" fmla="*/ 156874 h 248046"/>
                <a:gd name="connsiteX41" fmla="*/ 93744 w 251427"/>
                <a:gd name="connsiteY41" fmla="*/ 153827 h 248046"/>
                <a:gd name="connsiteX42" fmla="*/ 88078 w 251427"/>
                <a:gd name="connsiteY42" fmla="*/ 147971 h 248046"/>
                <a:gd name="connsiteX43" fmla="*/ 85174 w 251427"/>
                <a:gd name="connsiteY43" fmla="*/ 144686 h 248046"/>
                <a:gd name="connsiteX44" fmla="*/ 82603 w 251427"/>
                <a:gd name="connsiteY44" fmla="*/ 141544 h 248046"/>
                <a:gd name="connsiteX45" fmla="*/ 79413 w 251427"/>
                <a:gd name="connsiteY45" fmla="*/ 137402 h 248046"/>
                <a:gd name="connsiteX46" fmla="*/ 75795 w 251427"/>
                <a:gd name="connsiteY46" fmla="*/ 132260 h 248046"/>
                <a:gd name="connsiteX47" fmla="*/ 72414 w 251427"/>
                <a:gd name="connsiteY47" fmla="*/ 126880 h 248046"/>
                <a:gd name="connsiteX48" fmla="*/ 65701 w 251427"/>
                <a:gd name="connsiteY48" fmla="*/ 114168 h 248046"/>
                <a:gd name="connsiteX49" fmla="*/ 61464 w 251427"/>
                <a:gd name="connsiteY49" fmla="*/ 103932 h 248046"/>
                <a:gd name="connsiteX50" fmla="*/ 59417 w 251427"/>
                <a:gd name="connsiteY50" fmla="*/ 97838 h 248046"/>
                <a:gd name="connsiteX51" fmla="*/ 53561 w 251427"/>
                <a:gd name="connsiteY51" fmla="*/ 58893 h 248046"/>
                <a:gd name="connsiteX52" fmla="*/ 60084 w 251427"/>
                <a:gd name="connsiteY52" fmla="*/ 17901 h 248046"/>
                <a:gd name="connsiteX53" fmla="*/ 61417 w 251427"/>
                <a:gd name="connsiteY53" fmla="*/ 13950 h 248046"/>
                <a:gd name="connsiteX54" fmla="*/ 62607 w 251427"/>
                <a:gd name="connsiteY54" fmla="*/ 10665 h 248046"/>
                <a:gd name="connsiteX55" fmla="*/ 63035 w 251427"/>
                <a:gd name="connsiteY55" fmla="*/ 9617 h 248046"/>
                <a:gd name="connsiteX56" fmla="*/ 66130 w 251427"/>
                <a:gd name="connsiteY56" fmla="*/ 2523 h 248046"/>
                <a:gd name="connsiteX57" fmla="*/ 67415 w 251427"/>
                <a:gd name="connsiteY57" fmla="*/ 0 h 248046"/>
                <a:gd name="connsiteX58" fmla="*/ 56418 w 251427"/>
                <a:gd name="connsiteY58" fmla="*/ 6951 h 248046"/>
                <a:gd name="connsiteX59" fmla="*/ 18520 w 251427"/>
                <a:gd name="connsiteY59" fmla="*/ 47991 h 248046"/>
                <a:gd name="connsiteX60" fmla="*/ 14331 w 251427"/>
                <a:gd name="connsiteY60" fmla="*/ 55561 h 248046"/>
                <a:gd name="connsiteX61" fmla="*/ 12569 w 251427"/>
                <a:gd name="connsiteY61" fmla="*/ 59084 h 248046"/>
                <a:gd name="connsiteX62" fmla="*/ 6523 w 251427"/>
                <a:gd name="connsiteY62" fmla="*/ 74462 h 248046"/>
                <a:gd name="connsiteX63" fmla="*/ 0 w 251427"/>
                <a:gd name="connsiteY63" fmla="*/ 115406 h 248046"/>
                <a:gd name="connsiteX64" fmla="*/ 132641 w 251427"/>
                <a:gd name="connsiteY64" fmla="*/ 248047 h 248046"/>
                <a:gd name="connsiteX65" fmla="*/ 245048 w 251427"/>
                <a:gd name="connsiteY65" fmla="*/ 185583 h 248046"/>
                <a:gd name="connsiteX66" fmla="*/ 251427 w 251427"/>
                <a:gd name="connsiteY66" fmla="*/ 174252 h 248046"/>
                <a:gd name="connsiteX67" fmla="*/ 247571 w 251427"/>
                <a:gd name="connsiteY67" fmla="*/ 176347 h 248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51427" h="248046">
                  <a:moveTo>
                    <a:pt x="247571" y="176299"/>
                  </a:moveTo>
                  <a:cubicBezTo>
                    <a:pt x="246666" y="176775"/>
                    <a:pt x="245714" y="177251"/>
                    <a:pt x="244810" y="177727"/>
                  </a:cubicBezTo>
                  <a:cubicBezTo>
                    <a:pt x="242810" y="178727"/>
                    <a:pt x="240810" y="179632"/>
                    <a:pt x="238763" y="180536"/>
                  </a:cubicBezTo>
                  <a:cubicBezTo>
                    <a:pt x="236716" y="181441"/>
                    <a:pt x="234621" y="182250"/>
                    <a:pt x="232526" y="183060"/>
                  </a:cubicBezTo>
                  <a:lnTo>
                    <a:pt x="232479" y="183060"/>
                  </a:lnTo>
                  <a:cubicBezTo>
                    <a:pt x="230669" y="183726"/>
                    <a:pt x="228860" y="184393"/>
                    <a:pt x="227004" y="184964"/>
                  </a:cubicBezTo>
                  <a:cubicBezTo>
                    <a:pt x="225575" y="185440"/>
                    <a:pt x="224147" y="185916"/>
                    <a:pt x="222671" y="186297"/>
                  </a:cubicBezTo>
                  <a:cubicBezTo>
                    <a:pt x="221957" y="186535"/>
                    <a:pt x="221195" y="186726"/>
                    <a:pt x="220481" y="186916"/>
                  </a:cubicBezTo>
                  <a:cubicBezTo>
                    <a:pt x="217624" y="187678"/>
                    <a:pt x="214768" y="188344"/>
                    <a:pt x="211864" y="188916"/>
                  </a:cubicBezTo>
                  <a:cubicBezTo>
                    <a:pt x="210673" y="189154"/>
                    <a:pt x="209483" y="189392"/>
                    <a:pt x="208293" y="189582"/>
                  </a:cubicBezTo>
                  <a:cubicBezTo>
                    <a:pt x="206912" y="189820"/>
                    <a:pt x="205579" y="190011"/>
                    <a:pt x="204198" y="190201"/>
                  </a:cubicBezTo>
                  <a:cubicBezTo>
                    <a:pt x="203056" y="190392"/>
                    <a:pt x="201961" y="190534"/>
                    <a:pt x="200818" y="190630"/>
                  </a:cubicBezTo>
                  <a:cubicBezTo>
                    <a:pt x="200342" y="190677"/>
                    <a:pt x="199818" y="190725"/>
                    <a:pt x="199342" y="190772"/>
                  </a:cubicBezTo>
                  <a:cubicBezTo>
                    <a:pt x="198295" y="190868"/>
                    <a:pt x="197247" y="190963"/>
                    <a:pt x="196200" y="191058"/>
                  </a:cubicBezTo>
                  <a:cubicBezTo>
                    <a:pt x="195295" y="191153"/>
                    <a:pt x="194391" y="191201"/>
                    <a:pt x="193534" y="191201"/>
                  </a:cubicBezTo>
                  <a:cubicBezTo>
                    <a:pt x="191106" y="191391"/>
                    <a:pt x="188678" y="191439"/>
                    <a:pt x="186202" y="191439"/>
                  </a:cubicBezTo>
                  <a:cubicBezTo>
                    <a:pt x="185393" y="191439"/>
                    <a:pt x="184583" y="191439"/>
                    <a:pt x="183774" y="191439"/>
                  </a:cubicBezTo>
                  <a:cubicBezTo>
                    <a:pt x="183298" y="191439"/>
                    <a:pt x="182822" y="191439"/>
                    <a:pt x="182393" y="191391"/>
                  </a:cubicBezTo>
                  <a:cubicBezTo>
                    <a:pt x="180870" y="191391"/>
                    <a:pt x="179346" y="191344"/>
                    <a:pt x="177870" y="191201"/>
                  </a:cubicBezTo>
                  <a:cubicBezTo>
                    <a:pt x="177251" y="191201"/>
                    <a:pt x="176680" y="191201"/>
                    <a:pt x="176061" y="191058"/>
                  </a:cubicBezTo>
                  <a:cubicBezTo>
                    <a:pt x="174204" y="190963"/>
                    <a:pt x="172347" y="190772"/>
                    <a:pt x="170491" y="190534"/>
                  </a:cubicBezTo>
                  <a:lnTo>
                    <a:pt x="170348" y="190534"/>
                  </a:lnTo>
                  <a:cubicBezTo>
                    <a:pt x="168205" y="190296"/>
                    <a:pt x="166063" y="189963"/>
                    <a:pt x="163968" y="189582"/>
                  </a:cubicBezTo>
                  <a:cubicBezTo>
                    <a:pt x="163921" y="189630"/>
                    <a:pt x="163825" y="189582"/>
                    <a:pt x="163778" y="189535"/>
                  </a:cubicBezTo>
                  <a:cubicBezTo>
                    <a:pt x="161969" y="189296"/>
                    <a:pt x="160159" y="188916"/>
                    <a:pt x="158350" y="188535"/>
                  </a:cubicBezTo>
                  <a:cubicBezTo>
                    <a:pt x="157398" y="188344"/>
                    <a:pt x="156398" y="188106"/>
                    <a:pt x="155446" y="187821"/>
                  </a:cubicBezTo>
                  <a:cubicBezTo>
                    <a:pt x="154208" y="187583"/>
                    <a:pt x="153018" y="187297"/>
                    <a:pt x="151875" y="186964"/>
                  </a:cubicBezTo>
                  <a:cubicBezTo>
                    <a:pt x="151256" y="186821"/>
                    <a:pt x="150685" y="186678"/>
                    <a:pt x="150114" y="186440"/>
                  </a:cubicBezTo>
                  <a:cubicBezTo>
                    <a:pt x="148400" y="186011"/>
                    <a:pt x="146686" y="185488"/>
                    <a:pt x="145019" y="184916"/>
                  </a:cubicBezTo>
                  <a:cubicBezTo>
                    <a:pt x="143067" y="184297"/>
                    <a:pt x="141115" y="183631"/>
                    <a:pt x="139211" y="182869"/>
                  </a:cubicBezTo>
                  <a:cubicBezTo>
                    <a:pt x="138783" y="182726"/>
                    <a:pt x="138354" y="182584"/>
                    <a:pt x="137973" y="182393"/>
                  </a:cubicBezTo>
                  <a:cubicBezTo>
                    <a:pt x="136450" y="181822"/>
                    <a:pt x="134974" y="181203"/>
                    <a:pt x="133545" y="180536"/>
                  </a:cubicBezTo>
                  <a:cubicBezTo>
                    <a:pt x="131832" y="179822"/>
                    <a:pt x="130213" y="179108"/>
                    <a:pt x="128594" y="178299"/>
                  </a:cubicBezTo>
                  <a:cubicBezTo>
                    <a:pt x="127071" y="177584"/>
                    <a:pt x="125595" y="176823"/>
                    <a:pt x="124166" y="176013"/>
                  </a:cubicBezTo>
                  <a:cubicBezTo>
                    <a:pt x="122643" y="175252"/>
                    <a:pt x="121167" y="174442"/>
                    <a:pt x="119739" y="173538"/>
                  </a:cubicBezTo>
                  <a:cubicBezTo>
                    <a:pt x="118644" y="172966"/>
                    <a:pt x="117549" y="172300"/>
                    <a:pt x="116454" y="171586"/>
                  </a:cubicBezTo>
                  <a:cubicBezTo>
                    <a:pt x="113930" y="170062"/>
                    <a:pt x="111502" y="168443"/>
                    <a:pt x="109169" y="166729"/>
                  </a:cubicBezTo>
                  <a:cubicBezTo>
                    <a:pt x="108122" y="166015"/>
                    <a:pt x="107122" y="165301"/>
                    <a:pt x="106122" y="164539"/>
                  </a:cubicBezTo>
                  <a:cubicBezTo>
                    <a:pt x="104646" y="163397"/>
                    <a:pt x="103170" y="162207"/>
                    <a:pt x="101742" y="161016"/>
                  </a:cubicBezTo>
                  <a:cubicBezTo>
                    <a:pt x="100266" y="159826"/>
                    <a:pt x="98790" y="158541"/>
                    <a:pt x="97362" y="157255"/>
                  </a:cubicBezTo>
                  <a:cubicBezTo>
                    <a:pt x="97219" y="157112"/>
                    <a:pt x="97076" y="157017"/>
                    <a:pt x="96981" y="156874"/>
                  </a:cubicBezTo>
                  <a:cubicBezTo>
                    <a:pt x="95886" y="155874"/>
                    <a:pt x="94791" y="154875"/>
                    <a:pt x="93744" y="153827"/>
                  </a:cubicBezTo>
                  <a:cubicBezTo>
                    <a:pt x="91792" y="151970"/>
                    <a:pt x="89887" y="150018"/>
                    <a:pt x="88078" y="147971"/>
                  </a:cubicBezTo>
                  <a:cubicBezTo>
                    <a:pt x="87078" y="146924"/>
                    <a:pt x="86126" y="145781"/>
                    <a:pt x="85174" y="144686"/>
                  </a:cubicBezTo>
                  <a:cubicBezTo>
                    <a:pt x="84269" y="143639"/>
                    <a:pt x="83412" y="142591"/>
                    <a:pt x="82603" y="141544"/>
                  </a:cubicBezTo>
                  <a:cubicBezTo>
                    <a:pt x="81460" y="140211"/>
                    <a:pt x="80413" y="138830"/>
                    <a:pt x="79413" y="137402"/>
                  </a:cubicBezTo>
                  <a:cubicBezTo>
                    <a:pt x="78128" y="135735"/>
                    <a:pt x="76937" y="134022"/>
                    <a:pt x="75795" y="132260"/>
                  </a:cubicBezTo>
                  <a:cubicBezTo>
                    <a:pt x="74605" y="130498"/>
                    <a:pt x="73462" y="128689"/>
                    <a:pt x="72414" y="126880"/>
                  </a:cubicBezTo>
                  <a:cubicBezTo>
                    <a:pt x="69891" y="122786"/>
                    <a:pt x="67654" y="118548"/>
                    <a:pt x="65701" y="114168"/>
                  </a:cubicBezTo>
                  <a:cubicBezTo>
                    <a:pt x="64130" y="110836"/>
                    <a:pt x="62702" y="107408"/>
                    <a:pt x="61464" y="103932"/>
                  </a:cubicBezTo>
                  <a:cubicBezTo>
                    <a:pt x="60703" y="101933"/>
                    <a:pt x="60036" y="99885"/>
                    <a:pt x="59417" y="97838"/>
                  </a:cubicBezTo>
                  <a:cubicBezTo>
                    <a:pt x="55608" y="85507"/>
                    <a:pt x="53561" y="72462"/>
                    <a:pt x="53561" y="58893"/>
                  </a:cubicBezTo>
                  <a:cubicBezTo>
                    <a:pt x="53561" y="44610"/>
                    <a:pt x="55846" y="30804"/>
                    <a:pt x="60084" y="17901"/>
                  </a:cubicBezTo>
                  <a:cubicBezTo>
                    <a:pt x="60512" y="16568"/>
                    <a:pt x="60941" y="15283"/>
                    <a:pt x="61417" y="13950"/>
                  </a:cubicBezTo>
                  <a:cubicBezTo>
                    <a:pt x="61798" y="12855"/>
                    <a:pt x="62226" y="11760"/>
                    <a:pt x="62607" y="10665"/>
                  </a:cubicBezTo>
                  <a:cubicBezTo>
                    <a:pt x="62750" y="10284"/>
                    <a:pt x="62893" y="9950"/>
                    <a:pt x="63035" y="9617"/>
                  </a:cubicBezTo>
                  <a:cubicBezTo>
                    <a:pt x="63988" y="7189"/>
                    <a:pt x="65035" y="4856"/>
                    <a:pt x="66130" y="2523"/>
                  </a:cubicBezTo>
                  <a:cubicBezTo>
                    <a:pt x="66559" y="1666"/>
                    <a:pt x="66939" y="809"/>
                    <a:pt x="67415" y="0"/>
                  </a:cubicBezTo>
                  <a:cubicBezTo>
                    <a:pt x="63654" y="2142"/>
                    <a:pt x="59941" y="4475"/>
                    <a:pt x="56418" y="6951"/>
                  </a:cubicBezTo>
                  <a:cubicBezTo>
                    <a:pt x="41087" y="17758"/>
                    <a:pt x="28137" y="31803"/>
                    <a:pt x="18520" y="47991"/>
                  </a:cubicBezTo>
                  <a:cubicBezTo>
                    <a:pt x="16997" y="50419"/>
                    <a:pt x="15568" y="52942"/>
                    <a:pt x="14331" y="55561"/>
                  </a:cubicBezTo>
                  <a:cubicBezTo>
                    <a:pt x="13712" y="56703"/>
                    <a:pt x="13140" y="57894"/>
                    <a:pt x="12569" y="59084"/>
                  </a:cubicBezTo>
                  <a:cubicBezTo>
                    <a:pt x="10236" y="63988"/>
                    <a:pt x="8189" y="69129"/>
                    <a:pt x="6523" y="74462"/>
                  </a:cubicBezTo>
                  <a:cubicBezTo>
                    <a:pt x="2285" y="87364"/>
                    <a:pt x="0" y="101123"/>
                    <a:pt x="0" y="115406"/>
                  </a:cubicBezTo>
                  <a:cubicBezTo>
                    <a:pt x="0" y="188535"/>
                    <a:pt x="59512" y="248047"/>
                    <a:pt x="132641" y="248047"/>
                  </a:cubicBezTo>
                  <a:cubicBezTo>
                    <a:pt x="180013" y="248047"/>
                    <a:pt x="221624" y="223099"/>
                    <a:pt x="245048" y="185583"/>
                  </a:cubicBezTo>
                  <a:cubicBezTo>
                    <a:pt x="247380" y="181917"/>
                    <a:pt x="249475" y="178156"/>
                    <a:pt x="251427" y="174252"/>
                  </a:cubicBezTo>
                  <a:cubicBezTo>
                    <a:pt x="250142" y="174966"/>
                    <a:pt x="248856" y="175680"/>
                    <a:pt x="247571" y="176347"/>
                  </a:cubicBezTo>
                  <a:close/>
                </a:path>
              </a:pathLst>
            </a:custGeom>
            <a:solidFill>
              <a:srgbClr val="E7DBE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BB9F1E4-1C72-19D2-9B97-9490DE5F6391}"/>
                </a:ext>
              </a:extLst>
            </p:cNvPr>
            <p:cNvSpPr/>
            <p:nvPr/>
          </p:nvSpPr>
          <p:spPr>
            <a:xfrm>
              <a:off x="9461461" y="2340958"/>
              <a:ext cx="75631" cy="269120"/>
            </a:xfrm>
            <a:custGeom>
              <a:avLst/>
              <a:gdLst>
                <a:gd name="connsiteX0" fmla="*/ 71510 w 82433"/>
                <a:gd name="connsiteY0" fmla="*/ 204817 h 293323"/>
                <a:gd name="connsiteX1" fmla="*/ 43373 w 82433"/>
                <a:gd name="connsiteY1" fmla="*/ 270233 h 293323"/>
                <a:gd name="connsiteX2" fmla="*/ 38612 w 82433"/>
                <a:gd name="connsiteY2" fmla="*/ 277898 h 293323"/>
                <a:gd name="connsiteX3" fmla="*/ 21234 w 82433"/>
                <a:gd name="connsiteY3" fmla="*/ 284040 h 293323"/>
                <a:gd name="connsiteX4" fmla="*/ 3190 w 82433"/>
                <a:gd name="connsiteY4" fmla="*/ 291848 h 293323"/>
                <a:gd name="connsiteX5" fmla="*/ 0 w 82433"/>
                <a:gd name="connsiteY5" fmla="*/ 293324 h 293323"/>
                <a:gd name="connsiteX6" fmla="*/ 49038 w 82433"/>
                <a:gd name="connsiteY6" fmla="*/ 142068 h 293323"/>
                <a:gd name="connsiteX7" fmla="*/ 25709 w 82433"/>
                <a:gd name="connsiteY7" fmla="*/ 0 h 293323"/>
                <a:gd name="connsiteX8" fmla="*/ 71510 w 82433"/>
                <a:gd name="connsiteY8" fmla="*/ 204817 h 293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433" h="293323">
                  <a:moveTo>
                    <a:pt x="71510" y="204817"/>
                  </a:moveTo>
                  <a:cubicBezTo>
                    <a:pt x="64654" y="228479"/>
                    <a:pt x="55085" y="250618"/>
                    <a:pt x="43373" y="270233"/>
                  </a:cubicBezTo>
                  <a:cubicBezTo>
                    <a:pt x="41849" y="272852"/>
                    <a:pt x="40230" y="275375"/>
                    <a:pt x="38612" y="277898"/>
                  </a:cubicBezTo>
                  <a:cubicBezTo>
                    <a:pt x="32803" y="279946"/>
                    <a:pt x="26995" y="281945"/>
                    <a:pt x="21234" y="284040"/>
                  </a:cubicBezTo>
                  <a:lnTo>
                    <a:pt x="3190" y="291848"/>
                  </a:lnTo>
                  <a:cubicBezTo>
                    <a:pt x="2142" y="292324"/>
                    <a:pt x="1047" y="292848"/>
                    <a:pt x="0" y="293324"/>
                  </a:cubicBezTo>
                  <a:cubicBezTo>
                    <a:pt x="17092" y="256331"/>
                    <a:pt x="38945" y="201104"/>
                    <a:pt x="49038" y="142068"/>
                  </a:cubicBezTo>
                  <a:cubicBezTo>
                    <a:pt x="66987" y="37326"/>
                    <a:pt x="25709" y="0"/>
                    <a:pt x="25709" y="0"/>
                  </a:cubicBezTo>
                  <a:cubicBezTo>
                    <a:pt x="76366" y="30708"/>
                    <a:pt x="96981" y="116406"/>
                    <a:pt x="71510" y="204817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58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E35EFFF1-784A-9448-C546-BF2B13C65F58}"/>
                </a:ext>
              </a:extLst>
            </p:cNvPr>
            <p:cNvSpPr/>
            <p:nvPr/>
          </p:nvSpPr>
          <p:spPr>
            <a:xfrm>
              <a:off x="9688930" y="2330343"/>
              <a:ext cx="84546" cy="283623"/>
            </a:xfrm>
            <a:custGeom>
              <a:avLst/>
              <a:gdLst>
                <a:gd name="connsiteX0" fmla="*/ 90389 w 92150"/>
                <a:gd name="connsiteY0" fmla="*/ 309083 h 309130"/>
                <a:gd name="connsiteX1" fmla="*/ 62109 w 92150"/>
                <a:gd name="connsiteY1" fmla="*/ 296561 h 309130"/>
                <a:gd name="connsiteX2" fmla="*/ 44351 w 92150"/>
                <a:gd name="connsiteY2" fmla="*/ 290086 h 309130"/>
                <a:gd name="connsiteX3" fmla="*/ 44303 w 92150"/>
                <a:gd name="connsiteY3" fmla="*/ 290086 h 309130"/>
                <a:gd name="connsiteX4" fmla="*/ 10928 w 92150"/>
                <a:gd name="connsiteY4" fmla="*/ 216434 h 309130"/>
                <a:gd name="connsiteX5" fmla="*/ 76440 w 92150"/>
                <a:gd name="connsiteY5" fmla="*/ 2904 h 309130"/>
                <a:gd name="connsiteX6" fmla="*/ 92103 w 92150"/>
                <a:gd name="connsiteY6" fmla="*/ 0 h 309130"/>
                <a:gd name="connsiteX7" fmla="*/ 92151 w 92150"/>
                <a:gd name="connsiteY7" fmla="*/ 0 h 309130"/>
                <a:gd name="connsiteX8" fmla="*/ 42637 w 92150"/>
                <a:gd name="connsiteY8" fmla="*/ 125118 h 309130"/>
                <a:gd name="connsiteX9" fmla="*/ 90389 w 92150"/>
                <a:gd name="connsiteY9" fmla="*/ 309130 h 309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150" h="309130">
                  <a:moveTo>
                    <a:pt x="90389" y="309083"/>
                  </a:moveTo>
                  <a:cubicBezTo>
                    <a:pt x="81153" y="304512"/>
                    <a:pt x="71726" y="300370"/>
                    <a:pt x="62109" y="296561"/>
                  </a:cubicBezTo>
                  <a:cubicBezTo>
                    <a:pt x="56205" y="294419"/>
                    <a:pt x="50302" y="292134"/>
                    <a:pt x="44351" y="290086"/>
                  </a:cubicBezTo>
                  <a:cubicBezTo>
                    <a:pt x="44351" y="290086"/>
                    <a:pt x="44336" y="290086"/>
                    <a:pt x="44303" y="290086"/>
                  </a:cubicBezTo>
                  <a:cubicBezTo>
                    <a:pt x="30115" y="268424"/>
                    <a:pt x="18736" y="243429"/>
                    <a:pt x="10928" y="216434"/>
                  </a:cubicBezTo>
                  <a:cubicBezTo>
                    <a:pt x="-17637" y="117358"/>
                    <a:pt x="11738" y="21615"/>
                    <a:pt x="76440" y="2904"/>
                  </a:cubicBezTo>
                  <a:cubicBezTo>
                    <a:pt x="81581" y="1428"/>
                    <a:pt x="86818" y="476"/>
                    <a:pt x="92103" y="0"/>
                  </a:cubicBezTo>
                  <a:lnTo>
                    <a:pt x="92151" y="0"/>
                  </a:lnTo>
                  <a:cubicBezTo>
                    <a:pt x="92151" y="0"/>
                    <a:pt x="47398" y="16806"/>
                    <a:pt x="42637" y="125118"/>
                  </a:cubicBezTo>
                  <a:cubicBezTo>
                    <a:pt x="39351" y="199485"/>
                    <a:pt x="70536" y="271376"/>
                    <a:pt x="90389" y="30913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58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F22FFCE-3498-5211-1A17-ED652A65B7DE}"/>
                </a:ext>
              </a:extLst>
            </p:cNvPr>
            <p:cNvSpPr/>
            <p:nvPr/>
          </p:nvSpPr>
          <p:spPr>
            <a:xfrm>
              <a:off x="9498928" y="2585223"/>
              <a:ext cx="216910" cy="99767"/>
            </a:xfrm>
            <a:custGeom>
              <a:avLst/>
              <a:gdLst>
                <a:gd name="connsiteX0" fmla="*/ 235633 w 236418"/>
                <a:gd name="connsiteY0" fmla="*/ 8998 h 108740"/>
                <a:gd name="connsiteX1" fmla="*/ 234919 w 236418"/>
                <a:gd name="connsiteY1" fmla="*/ 7856 h 108740"/>
                <a:gd name="connsiteX2" fmla="*/ 234395 w 236418"/>
                <a:gd name="connsiteY2" fmla="*/ 7189 h 108740"/>
                <a:gd name="connsiteX3" fmla="*/ 234062 w 236418"/>
                <a:gd name="connsiteY3" fmla="*/ 6856 h 108740"/>
                <a:gd name="connsiteX4" fmla="*/ 234014 w 236418"/>
                <a:gd name="connsiteY4" fmla="*/ 6856 h 108740"/>
                <a:gd name="connsiteX5" fmla="*/ 231586 w 236418"/>
                <a:gd name="connsiteY5" fmla="*/ 5047 h 108740"/>
                <a:gd name="connsiteX6" fmla="*/ 230682 w 236418"/>
                <a:gd name="connsiteY6" fmla="*/ 4713 h 108740"/>
                <a:gd name="connsiteX7" fmla="*/ 230158 w 236418"/>
                <a:gd name="connsiteY7" fmla="*/ 5808 h 108740"/>
                <a:gd name="connsiteX8" fmla="*/ 223255 w 236418"/>
                <a:gd name="connsiteY8" fmla="*/ 18949 h 108740"/>
                <a:gd name="connsiteX9" fmla="*/ 151792 w 236418"/>
                <a:gd name="connsiteY9" fmla="*/ 75652 h 108740"/>
                <a:gd name="connsiteX10" fmla="*/ 144889 w 236418"/>
                <a:gd name="connsiteY10" fmla="*/ 76509 h 108740"/>
                <a:gd name="connsiteX11" fmla="*/ 137986 w 236418"/>
                <a:gd name="connsiteY11" fmla="*/ 76842 h 108740"/>
                <a:gd name="connsiteX12" fmla="*/ 131082 w 236418"/>
                <a:gd name="connsiteY12" fmla="*/ 76557 h 108740"/>
                <a:gd name="connsiteX13" fmla="*/ 43147 w 236418"/>
                <a:gd name="connsiteY13" fmla="*/ 14902 h 108740"/>
                <a:gd name="connsiteX14" fmla="*/ 38338 w 236418"/>
                <a:gd name="connsiteY14" fmla="*/ 6284 h 108740"/>
                <a:gd name="connsiteX15" fmla="*/ 35958 w 236418"/>
                <a:gd name="connsiteY15" fmla="*/ 1381 h 108740"/>
                <a:gd name="connsiteX16" fmla="*/ 35624 w 236418"/>
                <a:gd name="connsiteY16" fmla="*/ 524 h 108740"/>
                <a:gd name="connsiteX17" fmla="*/ 35482 w 236418"/>
                <a:gd name="connsiteY17" fmla="*/ 0 h 108740"/>
                <a:gd name="connsiteX18" fmla="*/ 26055 w 236418"/>
                <a:gd name="connsiteY18" fmla="*/ 2285 h 108740"/>
                <a:gd name="connsiteX19" fmla="*/ 13867 w 236418"/>
                <a:gd name="connsiteY19" fmla="*/ 5475 h 108740"/>
                <a:gd name="connsiteX20" fmla="*/ 5868 w 236418"/>
                <a:gd name="connsiteY20" fmla="*/ 7808 h 108740"/>
                <a:gd name="connsiteX21" fmla="*/ 2298 w 236418"/>
                <a:gd name="connsiteY21" fmla="*/ 10046 h 108740"/>
                <a:gd name="connsiteX22" fmla="*/ 2298 w 236418"/>
                <a:gd name="connsiteY22" fmla="*/ 10046 h 108740"/>
                <a:gd name="connsiteX23" fmla="*/ 774 w 236418"/>
                <a:gd name="connsiteY23" fmla="*/ 12236 h 108740"/>
                <a:gd name="connsiteX24" fmla="*/ 726 w 236418"/>
                <a:gd name="connsiteY24" fmla="*/ 18949 h 108740"/>
                <a:gd name="connsiteX25" fmla="*/ 1012 w 236418"/>
                <a:gd name="connsiteY25" fmla="*/ 19615 h 108740"/>
                <a:gd name="connsiteX26" fmla="*/ 1583 w 236418"/>
                <a:gd name="connsiteY26" fmla="*/ 20901 h 108740"/>
                <a:gd name="connsiteX27" fmla="*/ 2440 w 236418"/>
                <a:gd name="connsiteY27" fmla="*/ 22615 h 108740"/>
                <a:gd name="connsiteX28" fmla="*/ 3583 w 236418"/>
                <a:gd name="connsiteY28" fmla="*/ 24805 h 108740"/>
                <a:gd name="connsiteX29" fmla="*/ 113895 w 236418"/>
                <a:gd name="connsiteY29" fmla="*/ 108407 h 108740"/>
                <a:gd name="connsiteX30" fmla="*/ 122084 w 236418"/>
                <a:gd name="connsiteY30" fmla="*/ 108741 h 108740"/>
                <a:gd name="connsiteX31" fmla="*/ 130273 w 236418"/>
                <a:gd name="connsiteY31" fmla="*/ 108312 h 108740"/>
                <a:gd name="connsiteX32" fmla="*/ 148793 w 236418"/>
                <a:gd name="connsiteY32" fmla="*/ 105075 h 108740"/>
                <a:gd name="connsiteX33" fmla="*/ 233062 w 236418"/>
                <a:gd name="connsiteY33" fmla="*/ 21424 h 108740"/>
                <a:gd name="connsiteX34" fmla="*/ 235633 w 236418"/>
                <a:gd name="connsiteY34" fmla="*/ 15949 h 108740"/>
                <a:gd name="connsiteX35" fmla="*/ 235633 w 236418"/>
                <a:gd name="connsiteY35" fmla="*/ 8998 h 108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36418" h="108740">
                  <a:moveTo>
                    <a:pt x="235633" y="8998"/>
                  </a:moveTo>
                  <a:cubicBezTo>
                    <a:pt x="235443" y="8617"/>
                    <a:pt x="235205" y="8189"/>
                    <a:pt x="234919" y="7856"/>
                  </a:cubicBezTo>
                  <a:cubicBezTo>
                    <a:pt x="234776" y="7618"/>
                    <a:pt x="234586" y="7380"/>
                    <a:pt x="234395" y="7189"/>
                  </a:cubicBezTo>
                  <a:lnTo>
                    <a:pt x="234062" y="6856"/>
                  </a:lnTo>
                  <a:lnTo>
                    <a:pt x="234014" y="6856"/>
                  </a:lnTo>
                  <a:cubicBezTo>
                    <a:pt x="233348" y="6046"/>
                    <a:pt x="232491" y="5428"/>
                    <a:pt x="231586" y="5047"/>
                  </a:cubicBezTo>
                  <a:cubicBezTo>
                    <a:pt x="231301" y="4904"/>
                    <a:pt x="230967" y="4809"/>
                    <a:pt x="230682" y="4713"/>
                  </a:cubicBezTo>
                  <a:cubicBezTo>
                    <a:pt x="230491" y="5047"/>
                    <a:pt x="230349" y="5428"/>
                    <a:pt x="230158" y="5808"/>
                  </a:cubicBezTo>
                  <a:cubicBezTo>
                    <a:pt x="228301" y="9617"/>
                    <a:pt x="226016" y="14092"/>
                    <a:pt x="223255" y="18949"/>
                  </a:cubicBezTo>
                  <a:cubicBezTo>
                    <a:pt x="210733" y="40944"/>
                    <a:pt x="188404" y="69796"/>
                    <a:pt x="151792" y="75652"/>
                  </a:cubicBezTo>
                  <a:cubicBezTo>
                    <a:pt x="149555" y="76033"/>
                    <a:pt x="147269" y="76318"/>
                    <a:pt x="144889" y="76509"/>
                  </a:cubicBezTo>
                  <a:cubicBezTo>
                    <a:pt x="142651" y="76747"/>
                    <a:pt x="140318" y="76842"/>
                    <a:pt x="137986" y="76842"/>
                  </a:cubicBezTo>
                  <a:cubicBezTo>
                    <a:pt x="135653" y="76842"/>
                    <a:pt x="133367" y="76747"/>
                    <a:pt x="131082" y="76557"/>
                  </a:cubicBezTo>
                  <a:cubicBezTo>
                    <a:pt x="84424" y="73176"/>
                    <a:pt x="55621" y="35612"/>
                    <a:pt x="43147" y="14902"/>
                  </a:cubicBezTo>
                  <a:cubicBezTo>
                    <a:pt x="41100" y="11474"/>
                    <a:pt x="39528" y="8570"/>
                    <a:pt x="38338" y="6284"/>
                  </a:cubicBezTo>
                  <a:cubicBezTo>
                    <a:pt x="36910" y="3571"/>
                    <a:pt x="36148" y="1809"/>
                    <a:pt x="35958" y="1381"/>
                  </a:cubicBezTo>
                  <a:cubicBezTo>
                    <a:pt x="35815" y="1095"/>
                    <a:pt x="35672" y="809"/>
                    <a:pt x="35624" y="524"/>
                  </a:cubicBezTo>
                  <a:cubicBezTo>
                    <a:pt x="35624" y="333"/>
                    <a:pt x="35529" y="190"/>
                    <a:pt x="35482" y="0"/>
                  </a:cubicBezTo>
                  <a:cubicBezTo>
                    <a:pt x="32339" y="714"/>
                    <a:pt x="29197" y="1476"/>
                    <a:pt x="26055" y="2285"/>
                  </a:cubicBezTo>
                  <a:cubicBezTo>
                    <a:pt x="22008" y="3285"/>
                    <a:pt x="17914" y="4332"/>
                    <a:pt x="13867" y="5475"/>
                  </a:cubicBezTo>
                  <a:cubicBezTo>
                    <a:pt x="11201" y="6237"/>
                    <a:pt x="8534" y="6999"/>
                    <a:pt x="5868" y="7808"/>
                  </a:cubicBezTo>
                  <a:cubicBezTo>
                    <a:pt x="4488" y="8236"/>
                    <a:pt x="3250" y="8998"/>
                    <a:pt x="2298" y="10046"/>
                  </a:cubicBezTo>
                  <a:lnTo>
                    <a:pt x="2298" y="10046"/>
                  </a:lnTo>
                  <a:cubicBezTo>
                    <a:pt x="1631" y="10760"/>
                    <a:pt x="1155" y="11426"/>
                    <a:pt x="774" y="12236"/>
                  </a:cubicBezTo>
                  <a:cubicBezTo>
                    <a:pt x="-226" y="14378"/>
                    <a:pt x="-273" y="16854"/>
                    <a:pt x="726" y="18949"/>
                  </a:cubicBezTo>
                  <a:cubicBezTo>
                    <a:pt x="774" y="19092"/>
                    <a:pt x="869" y="19330"/>
                    <a:pt x="1012" y="19615"/>
                  </a:cubicBezTo>
                  <a:cubicBezTo>
                    <a:pt x="1155" y="19948"/>
                    <a:pt x="1345" y="20377"/>
                    <a:pt x="1583" y="20901"/>
                  </a:cubicBezTo>
                  <a:cubicBezTo>
                    <a:pt x="1822" y="21377"/>
                    <a:pt x="2107" y="21948"/>
                    <a:pt x="2440" y="22615"/>
                  </a:cubicBezTo>
                  <a:cubicBezTo>
                    <a:pt x="2774" y="23281"/>
                    <a:pt x="3155" y="23995"/>
                    <a:pt x="3583" y="24805"/>
                  </a:cubicBezTo>
                  <a:cubicBezTo>
                    <a:pt x="13534" y="44087"/>
                    <a:pt x="49336" y="103694"/>
                    <a:pt x="113895" y="108407"/>
                  </a:cubicBezTo>
                  <a:cubicBezTo>
                    <a:pt x="116561" y="108598"/>
                    <a:pt x="119275" y="108741"/>
                    <a:pt x="122084" y="108741"/>
                  </a:cubicBezTo>
                  <a:cubicBezTo>
                    <a:pt x="124893" y="108741"/>
                    <a:pt x="127607" y="108598"/>
                    <a:pt x="130273" y="108312"/>
                  </a:cubicBezTo>
                  <a:cubicBezTo>
                    <a:pt x="136795" y="107789"/>
                    <a:pt x="142985" y="106693"/>
                    <a:pt x="148793" y="105075"/>
                  </a:cubicBezTo>
                  <a:cubicBezTo>
                    <a:pt x="197117" y="91839"/>
                    <a:pt x="222255" y="44372"/>
                    <a:pt x="233062" y="21424"/>
                  </a:cubicBezTo>
                  <a:cubicBezTo>
                    <a:pt x="234014" y="19425"/>
                    <a:pt x="234919" y="17568"/>
                    <a:pt x="235633" y="15949"/>
                  </a:cubicBezTo>
                  <a:cubicBezTo>
                    <a:pt x="236681" y="13712"/>
                    <a:pt x="236681" y="11188"/>
                    <a:pt x="235633" y="8998"/>
                  </a:cubicBezTo>
                  <a:close/>
                </a:path>
              </a:pathLst>
            </a:custGeom>
            <a:solidFill>
              <a:srgbClr val="76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B11C5C9-95D6-6AA7-E843-F0299C772E99}"/>
                </a:ext>
              </a:extLst>
            </p:cNvPr>
            <p:cNvSpPr/>
            <p:nvPr/>
          </p:nvSpPr>
          <p:spPr>
            <a:xfrm>
              <a:off x="9201950" y="2571420"/>
              <a:ext cx="823393" cy="243349"/>
            </a:xfrm>
            <a:custGeom>
              <a:avLst/>
              <a:gdLst>
                <a:gd name="connsiteX0" fmla="*/ 174299 w 897444"/>
                <a:gd name="connsiteY0" fmla="*/ 248618 h 265234"/>
                <a:gd name="connsiteX1" fmla="*/ 158636 w 897444"/>
                <a:gd name="connsiteY1" fmla="*/ 225004 h 265234"/>
                <a:gd name="connsiteX2" fmla="*/ 154018 w 897444"/>
                <a:gd name="connsiteY2" fmla="*/ 218053 h 265234"/>
                <a:gd name="connsiteX3" fmla="*/ 38231 w 897444"/>
                <a:gd name="connsiteY3" fmla="*/ 43611 h 265234"/>
                <a:gd name="connsiteX4" fmla="*/ 34184 w 897444"/>
                <a:gd name="connsiteY4" fmla="*/ 37564 h 265234"/>
                <a:gd name="connsiteX5" fmla="*/ 0 w 897444"/>
                <a:gd name="connsiteY5" fmla="*/ 92887 h 265234"/>
                <a:gd name="connsiteX6" fmla="*/ 5189 w 897444"/>
                <a:gd name="connsiteY6" fmla="*/ 100695 h 265234"/>
                <a:gd name="connsiteX7" fmla="*/ 108836 w 897444"/>
                <a:gd name="connsiteY7" fmla="*/ 256807 h 265234"/>
                <a:gd name="connsiteX8" fmla="*/ 114025 w 897444"/>
                <a:gd name="connsiteY8" fmla="*/ 264615 h 265234"/>
                <a:gd name="connsiteX9" fmla="*/ 126547 w 897444"/>
                <a:gd name="connsiteY9" fmla="*/ 265234 h 265234"/>
                <a:gd name="connsiteX10" fmla="*/ 147590 w 897444"/>
                <a:gd name="connsiteY10" fmla="*/ 263568 h 265234"/>
                <a:gd name="connsiteX11" fmla="*/ 151256 w 897444"/>
                <a:gd name="connsiteY11" fmla="*/ 262949 h 265234"/>
                <a:gd name="connsiteX12" fmla="*/ 157255 w 897444"/>
                <a:gd name="connsiteY12" fmla="*/ 261663 h 265234"/>
                <a:gd name="connsiteX13" fmla="*/ 162683 w 897444"/>
                <a:gd name="connsiteY13" fmla="*/ 260283 h 265234"/>
                <a:gd name="connsiteX14" fmla="*/ 178346 w 897444"/>
                <a:gd name="connsiteY14" fmla="*/ 254712 h 265234"/>
                <a:gd name="connsiteX15" fmla="*/ 174299 w 897444"/>
                <a:gd name="connsiteY15" fmla="*/ 248618 h 265234"/>
                <a:gd name="connsiteX16" fmla="*/ 242905 w 897444"/>
                <a:gd name="connsiteY16" fmla="*/ 179298 h 265234"/>
                <a:gd name="connsiteX17" fmla="*/ 222861 w 897444"/>
                <a:gd name="connsiteY17" fmla="*/ 149114 h 265234"/>
                <a:gd name="connsiteX18" fmla="*/ 196867 w 897444"/>
                <a:gd name="connsiteY18" fmla="*/ 110026 h 265234"/>
                <a:gd name="connsiteX19" fmla="*/ 192963 w 897444"/>
                <a:gd name="connsiteY19" fmla="*/ 104123 h 265234"/>
                <a:gd name="connsiteX20" fmla="*/ 192629 w 897444"/>
                <a:gd name="connsiteY20" fmla="*/ 103599 h 265234"/>
                <a:gd name="connsiteX21" fmla="*/ 189915 w 897444"/>
                <a:gd name="connsiteY21" fmla="*/ 99504 h 265234"/>
                <a:gd name="connsiteX22" fmla="*/ 141734 w 897444"/>
                <a:gd name="connsiteY22" fmla="*/ 26947 h 265234"/>
                <a:gd name="connsiteX23" fmla="*/ 128642 w 897444"/>
                <a:gd name="connsiteY23" fmla="*/ 7189 h 265234"/>
                <a:gd name="connsiteX24" fmla="*/ 123881 w 897444"/>
                <a:gd name="connsiteY24" fmla="*/ 48 h 265234"/>
                <a:gd name="connsiteX25" fmla="*/ 122119 w 897444"/>
                <a:gd name="connsiteY25" fmla="*/ 143 h 265234"/>
                <a:gd name="connsiteX26" fmla="*/ 112264 w 897444"/>
                <a:gd name="connsiteY26" fmla="*/ 809 h 265234"/>
                <a:gd name="connsiteX27" fmla="*/ 112216 w 897444"/>
                <a:gd name="connsiteY27" fmla="*/ 809 h 265234"/>
                <a:gd name="connsiteX28" fmla="*/ 76223 w 897444"/>
                <a:gd name="connsiteY28" fmla="*/ 9903 h 265234"/>
                <a:gd name="connsiteX29" fmla="*/ 80270 w 897444"/>
                <a:gd name="connsiteY29" fmla="*/ 15997 h 265234"/>
                <a:gd name="connsiteX30" fmla="*/ 169919 w 897444"/>
                <a:gd name="connsiteY30" fmla="*/ 151066 h 265234"/>
                <a:gd name="connsiteX31" fmla="*/ 200485 w 897444"/>
                <a:gd name="connsiteY31" fmla="*/ 197200 h 265234"/>
                <a:gd name="connsiteX32" fmla="*/ 213816 w 897444"/>
                <a:gd name="connsiteY32" fmla="*/ 217291 h 265234"/>
                <a:gd name="connsiteX33" fmla="*/ 215958 w 897444"/>
                <a:gd name="connsiteY33" fmla="*/ 220481 h 265234"/>
                <a:gd name="connsiteX34" fmla="*/ 220005 w 897444"/>
                <a:gd name="connsiteY34" fmla="*/ 226575 h 265234"/>
                <a:gd name="connsiteX35" fmla="*/ 247666 w 897444"/>
                <a:gd name="connsiteY35" fmla="*/ 186488 h 265234"/>
                <a:gd name="connsiteX36" fmla="*/ 242905 w 897444"/>
                <a:gd name="connsiteY36" fmla="*/ 179298 h 265234"/>
                <a:gd name="connsiteX37" fmla="*/ 892112 w 897444"/>
                <a:gd name="connsiteY37" fmla="*/ 159731 h 265234"/>
                <a:gd name="connsiteX38" fmla="*/ 793417 w 897444"/>
                <a:gd name="connsiteY38" fmla="*/ 11093 h 265234"/>
                <a:gd name="connsiteX39" fmla="*/ 792227 w 897444"/>
                <a:gd name="connsiteY39" fmla="*/ 9284 h 265234"/>
                <a:gd name="connsiteX40" fmla="*/ 786847 w 897444"/>
                <a:gd name="connsiteY40" fmla="*/ 1190 h 265234"/>
                <a:gd name="connsiteX41" fmla="*/ 783848 w 897444"/>
                <a:gd name="connsiteY41" fmla="*/ 809 h 265234"/>
                <a:gd name="connsiteX42" fmla="*/ 769612 w 897444"/>
                <a:gd name="connsiteY42" fmla="*/ 0 h 265234"/>
                <a:gd name="connsiteX43" fmla="*/ 767613 w 897444"/>
                <a:gd name="connsiteY43" fmla="*/ 48 h 265234"/>
                <a:gd name="connsiteX44" fmla="*/ 743808 w 897444"/>
                <a:gd name="connsiteY44" fmla="*/ 2571 h 265234"/>
                <a:gd name="connsiteX45" fmla="*/ 743760 w 897444"/>
                <a:gd name="connsiteY45" fmla="*/ 2571 h 265234"/>
                <a:gd name="connsiteX46" fmla="*/ 721193 w 897444"/>
                <a:gd name="connsiteY46" fmla="*/ 9141 h 265234"/>
                <a:gd name="connsiteX47" fmla="*/ 725240 w 897444"/>
                <a:gd name="connsiteY47" fmla="*/ 15283 h 265234"/>
                <a:gd name="connsiteX48" fmla="*/ 758138 w 897444"/>
                <a:gd name="connsiteY48" fmla="*/ 64845 h 265234"/>
                <a:gd name="connsiteX49" fmla="*/ 860452 w 897444"/>
                <a:gd name="connsiteY49" fmla="*/ 218957 h 265234"/>
                <a:gd name="connsiteX50" fmla="*/ 864499 w 897444"/>
                <a:gd name="connsiteY50" fmla="*/ 225051 h 265234"/>
                <a:gd name="connsiteX51" fmla="*/ 897445 w 897444"/>
                <a:gd name="connsiteY51" fmla="*/ 167777 h 265234"/>
                <a:gd name="connsiteX52" fmla="*/ 892112 w 897444"/>
                <a:gd name="connsiteY52" fmla="*/ 159731 h 265234"/>
                <a:gd name="connsiteX53" fmla="*/ 811842 w 897444"/>
                <a:gd name="connsiteY53" fmla="*/ 250713 h 265234"/>
                <a:gd name="connsiteX54" fmla="*/ 711243 w 897444"/>
                <a:gd name="connsiteY54" fmla="*/ 99266 h 265234"/>
                <a:gd name="connsiteX55" fmla="*/ 677202 w 897444"/>
                <a:gd name="connsiteY55" fmla="*/ 47943 h 265234"/>
                <a:gd name="connsiteX56" fmla="*/ 673107 w 897444"/>
                <a:gd name="connsiteY56" fmla="*/ 41801 h 265234"/>
                <a:gd name="connsiteX57" fmla="*/ 655492 w 897444"/>
                <a:gd name="connsiteY57" fmla="*/ 65178 h 265234"/>
                <a:gd name="connsiteX58" fmla="*/ 655492 w 897444"/>
                <a:gd name="connsiteY58" fmla="*/ 65178 h 265234"/>
                <a:gd name="connsiteX59" fmla="*/ 651302 w 897444"/>
                <a:gd name="connsiteY59" fmla="*/ 72748 h 265234"/>
                <a:gd name="connsiteX60" fmla="*/ 651302 w 897444"/>
                <a:gd name="connsiteY60" fmla="*/ 72748 h 265234"/>
                <a:gd name="connsiteX61" fmla="*/ 650826 w 897444"/>
                <a:gd name="connsiteY61" fmla="*/ 73748 h 265234"/>
                <a:gd name="connsiteX62" fmla="*/ 649540 w 897444"/>
                <a:gd name="connsiteY62" fmla="*/ 76271 h 265234"/>
                <a:gd name="connsiteX63" fmla="*/ 646446 w 897444"/>
                <a:gd name="connsiteY63" fmla="*/ 83365 h 265234"/>
                <a:gd name="connsiteX64" fmla="*/ 651350 w 897444"/>
                <a:gd name="connsiteY64" fmla="*/ 90744 h 265234"/>
                <a:gd name="connsiteX65" fmla="*/ 762280 w 897444"/>
                <a:gd name="connsiteY65" fmla="*/ 257807 h 265234"/>
                <a:gd name="connsiteX66" fmla="*/ 767184 w 897444"/>
                <a:gd name="connsiteY66" fmla="*/ 265186 h 265234"/>
                <a:gd name="connsiteX67" fmla="*/ 769612 w 897444"/>
                <a:gd name="connsiteY67" fmla="*/ 265186 h 265234"/>
                <a:gd name="connsiteX68" fmla="*/ 776944 w 897444"/>
                <a:gd name="connsiteY68" fmla="*/ 264948 h 265234"/>
                <a:gd name="connsiteX69" fmla="*/ 779610 w 897444"/>
                <a:gd name="connsiteY69" fmla="*/ 264806 h 265234"/>
                <a:gd name="connsiteX70" fmla="*/ 782753 w 897444"/>
                <a:gd name="connsiteY70" fmla="*/ 264520 h 265234"/>
                <a:gd name="connsiteX71" fmla="*/ 784229 w 897444"/>
                <a:gd name="connsiteY71" fmla="*/ 264377 h 265234"/>
                <a:gd name="connsiteX72" fmla="*/ 787609 w 897444"/>
                <a:gd name="connsiteY72" fmla="*/ 263949 h 265234"/>
                <a:gd name="connsiteX73" fmla="*/ 791703 w 897444"/>
                <a:gd name="connsiteY73" fmla="*/ 263330 h 265234"/>
                <a:gd name="connsiteX74" fmla="*/ 795274 w 897444"/>
                <a:gd name="connsiteY74" fmla="*/ 262663 h 265234"/>
                <a:gd name="connsiteX75" fmla="*/ 803891 w 897444"/>
                <a:gd name="connsiteY75" fmla="*/ 260664 h 265234"/>
                <a:gd name="connsiteX76" fmla="*/ 806081 w 897444"/>
                <a:gd name="connsiteY76" fmla="*/ 260045 h 265234"/>
                <a:gd name="connsiteX77" fmla="*/ 810414 w 897444"/>
                <a:gd name="connsiteY77" fmla="*/ 258712 h 265234"/>
                <a:gd name="connsiteX78" fmla="*/ 815889 w 897444"/>
                <a:gd name="connsiteY78" fmla="*/ 256807 h 265234"/>
                <a:gd name="connsiteX79" fmla="*/ 811842 w 897444"/>
                <a:gd name="connsiteY79" fmla="*/ 250665 h 26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897444" h="265234">
                  <a:moveTo>
                    <a:pt x="174299" y="248618"/>
                  </a:moveTo>
                  <a:lnTo>
                    <a:pt x="158636" y="225004"/>
                  </a:lnTo>
                  <a:lnTo>
                    <a:pt x="154018" y="218053"/>
                  </a:lnTo>
                  <a:lnTo>
                    <a:pt x="38231" y="43611"/>
                  </a:lnTo>
                  <a:lnTo>
                    <a:pt x="34184" y="37564"/>
                  </a:lnTo>
                  <a:cubicBezTo>
                    <a:pt x="18568" y="52656"/>
                    <a:pt x="6665" y="71653"/>
                    <a:pt x="0" y="92887"/>
                  </a:cubicBezTo>
                  <a:lnTo>
                    <a:pt x="5189" y="100695"/>
                  </a:lnTo>
                  <a:lnTo>
                    <a:pt x="108836" y="256807"/>
                  </a:lnTo>
                  <a:lnTo>
                    <a:pt x="114025" y="264615"/>
                  </a:lnTo>
                  <a:cubicBezTo>
                    <a:pt x="118120" y="265044"/>
                    <a:pt x="122310" y="265234"/>
                    <a:pt x="126547" y="265234"/>
                  </a:cubicBezTo>
                  <a:cubicBezTo>
                    <a:pt x="133688" y="265234"/>
                    <a:pt x="140735" y="264710"/>
                    <a:pt x="147590" y="263568"/>
                  </a:cubicBezTo>
                  <a:cubicBezTo>
                    <a:pt x="148828" y="263377"/>
                    <a:pt x="150018" y="263139"/>
                    <a:pt x="151256" y="262949"/>
                  </a:cubicBezTo>
                  <a:cubicBezTo>
                    <a:pt x="153304" y="262568"/>
                    <a:pt x="155303" y="262139"/>
                    <a:pt x="157255" y="261663"/>
                  </a:cubicBezTo>
                  <a:cubicBezTo>
                    <a:pt x="159064" y="261235"/>
                    <a:pt x="160873" y="260759"/>
                    <a:pt x="162683" y="260283"/>
                  </a:cubicBezTo>
                  <a:cubicBezTo>
                    <a:pt x="168063" y="258759"/>
                    <a:pt x="173252" y="256902"/>
                    <a:pt x="178346" y="254712"/>
                  </a:cubicBezTo>
                  <a:lnTo>
                    <a:pt x="174299" y="248618"/>
                  </a:lnTo>
                  <a:close/>
                  <a:moveTo>
                    <a:pt x="242905" y="179298"/>
                  </a:moveTo>
                  <a:lnTo>
                    <a:pt x="222861" y="149114"/>
                  </a:lnTo>
                  <a:lnTo>
                    <a:pt x="196867" y="110026"/>
                  </a:lnTo>
                  <a:lnTo>
                    <a:pt x="192963" y="104123"/>
                  </a:lnTo>
                  <a:lnTo>
                    <a:pt x="192629" y="103599"/>
                  </a:lnTo>
                  <a:lnTo>
                    <a:pt x="189915" y="99504"/>
                  </a:lnTo>
                  <a:lnTo>
                    <a:pt x="141734" y="26947"/>
                  </a:lnTo>
                  <a:lnTo>
                    <a:pt x="128642" y="7189"/>
                  </a:lnTo>
                  <a:lnTo>
                    <a:pt x="123881" y="48"/>
                  </a:lnTo>
                  <a:cubicBezTo>
                    <a:pt x="123309" y="48"/>
                    <a:pt x="122690" y="48"/>
                    <a:pt x="122119" y="143"/>
                  </a:cubicBezTo>
                  <a:cubicBezTo>
                    <a:pt x="118786" y="190"/>
                    <a:pt x="115549" y="428"/>
                    <a:pt x="112264" y="809"/>
                  </a:cubicBezTo>
                  <a:lnTo>
                    <a:pt x="112216" y="809"/>
                  </a:lnTo>
                  <a:cubicBezTo>
                    <a:pt x="99600" y="2142"/>
                    <a:pt x="87554" y="5285"/>
                    <a:pt x="76223" y="9903"/>
                  </a:cubicBezTo>
                  <a:lnTo>
                    <a:pt x="80270" y="15997"/>
                  </a:lnTo>
                  <a:lnTo>
                    <a:pt x="169919" y="151066"/>
                  </a:lnTo>
                  <a:lnTo>
                    <a:pt x="200485" y="197200"/>
                  </a:lnTo>
                  <a:lnTo>
                    <a:pt x="213816" y="217291"/>
                  </a:lnTo>
                  <a:lnTo>
                    <a:pt x="215958" y="220481"/>
                  </a:lnTo>
                  <a:lnTo>
                    <a:pt x="220005" y="226575"/>
                  </a:lnTo>
                  <a:cubicBezTo>
                    <a:pt x="231526" y="215149"/>
                    <a:pt x="241001" y="201580"/>
                    <a:pt x="247666" y="186488"/>
                  </a:cubicBezTo>
                  <a:lnTo>
                    <a:pt x="242905" y="179298"/>
                  </a:lnTo>
                  <a:close/>
                  <a:moveTo>
                    <a:pt x="892112" y="159731"/>
                  </a:moveTo>
                  <a:lnTo>
                    <a:pt x="793417" y="11093"/>
                  </a:lnTo>
                  <a:lnTo>
                    <a:pt x="792227" y="9284"/>
                  </a:lnTo>
                  <a:lnTo>
                    <a:pt x="786847" y="1190"/>
                  </a:lnTo>
                  <a:cubicBezTo>
                    <a:pt x="785847" y="1047"/>
                    <a:pt x="784848" y="905"/>
                    <a:pt x="783848" y="809"/>
                  </a:cubicBezTo>
                  <a:cubicBezTo>
                    <a:pt x="779182" y="286"/>
                    <a:pt x="774421" y="0"/>
                    <a:pt x="769612" y="0"/>
                  </a:cubicBezTo>
                  <a:cubicBezTo>
                    <a:pt x="768946" y="0"/>
                    <a:pt x="768279" y="0"/>
                    <a:pt x="767613" y="48"/>
                  </a:cubicBezTo>
                  <a:cubicBezTo>
                    <a:pt x="759471" y="143"/>
                    <a:pt x="751521" y="1000"/>
                    <a:pt x="743808" y="2571"/>
                  </a:cubicBezTo>
                  <a:lnTo>
                    <a:pt x="743760" y="2571"/>
                  </a:lnTo>
                  <a:cubicBezTo>
                    <a:pt x="736000" y="4094"/>
                    <a:pt x="728430" y="6284"/>
                    <a:pt x="721193" y="9141"/>
                  </a:cubicBezTo>
                  <a:lnTo>
                    <a:pt x="725240" y="15283"/>
                  </a:lnTo>
                  <a:lnTo>
                    <a:pt x="758138" y="64845"/>
                  </a:lnTo>
                  <a:lnTo>
                    <a:pt x="860452" y="218957"/>
                  </a:lnTo>
                  <a:lnTo>
                    <a:pt x="864499" y="225051"/>
                  </a:lnTo>
                  <a:cubicBezTo>
                    <a:pt x="879972" y="209245"/>
                    <a:pt x="891493" y="189630"/>
                    <a:pt x="897445" y="167777"/>
                  </a:cubicBezTo>
                  <a:lnTo>
                    <a:pt x="892112" y="159731"/>
                  </a:lnTo>
                  <a:close/>
                  <a:moveTo>
                    <a:pt x="811842" y="250713"/>
                  </a:moveTo>
                  <a:lnTo>
                    <a:pt x="711243" y="99266"/>
                  </a:lnTo>
                  <a:lnTo>
                    <a:pt x="677202" y="47943"/>
                  </a:lnTo>
                  <a:lnTo>
                    <a:pt x="673107" y="41801"/>
                  </a:lnTo>
                  <a:cubicBezTo>
                    <a:pt x="666394" y="48895"/>
                    <a:pt x="660491" y="56751"/>
                    <a:pt x="655492" y="65178"/>
                  </a:cubicBezTo>
                  <a:lnTo>
                    <a:pt x="655492" y="65178"/>
                  </a:lnTo>
                  <a:cubicBezTo>
                    <a:pt x="653968" y="67654"/>
                    <a:pt x="652540" y="70177"/>
                    <a:pt x="651302" y="72748"/>
                  </a:cubicBezTo>
                  <a:lnTo>
                    <a:pt x="651302" y="72748"/>
                  </a:lnTo>
                  <a:cubicBezTo>
                    <a:pt x="651112" y="73129"/>
                    <a:pt x="650969" y="73414"/>
                    <a:pt x="650826" y="73748"/>
                  </a:cubicBezTo>
                  <a:cubicBezTo>
                    <a:pt x="650350" y="74557"/>
                    <a:pt x="649969" y="75414"/>
                    <a:pt x="649540" y="76271"/>
                  </a:cubicBezTo>
                  <a:cubicBezTo>
                    <a:pt x="648445" y="78604"/>
                    <a:pt x="647398" y="80937"/>
                    <a:pt x="646446" y="83365"/>
                  </a:cubicBezTo>
                  <a:lnTo>
                    <a:pt x="651350" y="90744"/>
                  </a:lnTo>
                  <a:lnTo>
                    <a:pt x="762280" y="257807"/>
                  </a:lnTo>
                  <a:lnTo>
                    <a:pt x="767184" y="265186"/>
                  </a:lnTo>
                  <a:cubicBezTo>
                    <a:pt x="767994" y="265186"/>
                    <a:pt x="768803" y="265186"/>
                    <a:pt x="769612" y="265186"/>
                  </a:cubicBezTo>
                  <a:cubicBezTo>
                    <a:pt x="772088" y="265186"/>
                    <a:pt x="774516" y="265186"/>
                    <a:pt x="776944" y="264948"/>
                  </a:cubicBezTo>
                  <a:cubicBezTo>
                    <a:pt x="777801" y="264948"/>
                    <a:pt x="778706" y="264901"/>
                    <a:pt x="779610" y="264806"/>
                  </a:cubicBezTo>
                  <a:cubicBezTo>
                    <a:pt x="780658" y="264710"/>
                    <a:pt x="781705" y="264615"/>
                    <a:pt x="782753" y="264520"/>
                  </a:cubicBezTo>
                  <a:cubicBezTo>
                    <a:pt x="783229" y="264472"/>
                    <a:pt x="783752" y="264425"/>
                    <a:pt x="784229" y="264377"/>
                  </a:cubicBezTo>
                  <a:cubicBezTo>
                    <a:pt x="785371" y="264282"/>
                    <a:pt x="786466" y="264139"/>
                    <a:pt x="787609" y="263949"/>
                  </a:cubicBezTo>
                  <a:cubicBezTo>
                    <a:pt x="788990" y="263758"/>
                    <a:pt x="790323" y="263568"/>
                    <a:pt x="791703" y="263330"/>
                  </a:cubicBezTo>
                  <a:cubicBezTo>
                    <a:pt x="792894" y="263139"/>
                    <a:pt x="794084" y="262901"/>
                    <a:pt x="795274" y="262663"/>
                  </a:cubicBezTo>
                  <a:cubicBezTo>
                    <a:pt x="798178" y="262092"/>
                    <a:pt x="801035" y="261425"/>
                    <a:pt x="803891" y="260664"/>
                  </a:cubicBezTo>
                  <a:cubicBezTo>
                    <a:pt x="804606" y="260473"/>
                    <a:pt x="805367" y="260283"/>
                    <a:pt x="806081" y="260045"/>
                  </a:cubicBezTo>
                  <a:cubicBezTo>
                    <a:pt x="807557" y="259664"/>
                    <a:pt x="808986" y="259188"/>
                    <a:pt x="810414" y="258712"/>
                  </a:cubicBezTo>
                  <a:cubicBezTo>
                    <a:pt x="812271" y="258140"/>
                    <a:pt x="814080" y="257474"/>
                    <a:pt x="815889" y="256807"/>
                  </a:cubicBezTo>
                  <a:lnTo>
                    <a:pt x="811842" y="250665"/>
                  </a:lnTo>
                  <a:close/>
                </a:path>
              </a:pathLst>
            </a:custGeom>
            <a:solidFill>
              <a:srgbClr val="90ACD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FF08AE26-390A-B61F-65EB-F63619433D30}"/>
                </a:ext>
              </a:extLst>
            </p:cNvPr>
            <p:cNvSpPr/>
            <p:nvPr/>
          </p:nvSpPr>
          <p:spPr>
            <a:xfrm>
              <a:off x="9779810" y="2564868"/>
              <a:ext cx="256453" cy="256409"/>
            </a:xfrm>
            <a:custGeom>
              <a:avLst/>
              <a:gdLst>
                <a:gd name="connsiteX0" fmla="*/ 223004 w 279517"/>
                <a:gd name="connsiteY0" fmla="*/ 27566 h 279469"/>
                <a:gd name="connsiteX1" fmla="*/ 222957 w 279517"/>
                <a:gd name="connsiteY1" fmla="*/ 27566 h 279469"/>
                <a:gd name="connsiteX2" fmla="*/ 157969 w 279517"/>
                <a:gd name="connsiteY2" fmla="*/ 1238 h 279469"/>
                <a:gd name="connsiteX3" fmla="*/ 155160 w 279517"/>
                <a:gd name="connsiteY3" fmla="*/ 905 h 279469"/>
                <a:gd name="connsiteX4" fmla="*/ 154827 w 279517"/>
                <a:gd name="connsiteY4" fmla="*/ 857 h 279469"/>
                <a:gd name="connsiteX5" fmla="*/ 139782 w 279517"/>
                <a:gd name="connsiteY5" fmla="*/ 0 h 279469"/>
                <a:gd name="connsiteX6" fmla="*/ 137688 w 279517"/>
                <a:gd name="connsiteY6" fmla="*/ 48 h 279469"/>
                <a:gd name="connsiteX7" fmla="*/ 97172 w 279517"/>
                <a:gd name="connsiteY7" fmla="*/ 6665 h 279469"/>
                <a:gd name="connsiteX8" fmla="*/ 88745 w 279517"/>
                <a:gd name="connsiteY8" fmla="*/ 9617 h 279469"/>
                <a:gd name="connsiteX9" fmla="*/ 38088 w 279517"/>
                <a:gd name="connsiteY9" fmla="*/ 44039 h 279469"/>
                <a:gd name="connsiteX10" fmla="*/ 19615 w 279517"/>
                <a:gd name="connsiteY10" fmla="*/ 68558 h 279469"/>
                <a:gd name="connsiteX11" fmla="*/ 19568 w 279517"/>
                <a:gd name="connsiteY11" fmla="*/ 68653 h 279469"/>
                <a:gd name="connsiteX12" fmla="*/ 19520 w 279517"/>
                <a:gd name="connsiteY12" fmla="*/ 68653 h 279469"/>
                <a:gd name="connsiteX13" fmla="*/ 15187 w 279517"/>
                <a:gd name="connsiteY13" fmla="*/ 76557 h 279469"/>
                <a:gd name="connsiteX14" fmla="*/ 15140 w 279517"/>
                <a:gd name="connsiteY14" fmla="*/ 76652 h 279469"/>
                <a:gd name="connsiteX15" fmla="*/ 13283 w 279517"/>
                <a:gd name="connsiteY15" fmla="*/ 80365 h 279469"/>
                <a:gd name="connsiteX16" fmla="*/ 9998 w 279517"/>
                <a:gd name="connsiteY16" fmla="*/ 87840 h 279469"/>
                <a:gd name="connsiteX17" fmla="*/ 6903 w 279517"/>
                <a:gd name="connsiteY17" fmla="*/ 96553 h 279469"/>
                <a:gd name="connsiteX18" fmla="*/ 0 w 279517"/>
                <a:gd name="connsiteY18" fmla="*/ 139782 h 279469"/>
                <a:gd name="connsiteX19" fmla="*/ 136973 w 279517"/>
                <a:gd name="connsiteY19" fmla="*/ 279469 h 279469"/>
                <a:gd name="connsiteX20" fmla="*/ 139782 w 279517"/>
                <a:gd name="connsiteY20" fmla="*/ 279469 h 279469"/>
                <a:gd name="connsiteX21" fmla="*/ 188535 w 279517"/>
                <a:gd name="connsiteY21" fmla="*/ 270662 h 279469"/>
                <a:gd name="connsiteX22" fmla="*/ 198628 w 279517"/>
                <a:gd name="connsiteY22" fmla="*/ 266424 h 279469"/>
                <a:gd name="connsiteX23" fmla="*/ 239763 w 279517"/>
                <a:gd name="connsiteY23" fmla="*/ 237144 h 279469"/>
                <a:gd name="connsiteX24" fmla="*/ 274518 w 279517"/>
                <a:gd name="connsiteY24" fmla="*/ 176775 h 279469"/>
                <a:gd name="connsiteX25" fmla="*/ 279517 w 279517"/>
                <a:gd name="connsiteY25" fmla="*/ 139735 h 279469"/>
                <a:gd name="connsiteX26" fmla="*/ 223004 w 279517"/>
                <a:gd name="connsiteY26" fmla="*/ 27518 h 279469"/>
                <a:gd name="connsiteX27" fmla="*/ 262282 w 279517"/>
                <a:gd name="connsiteY27" fmla="*/ 166872 h 279469"/>
                <a:gd name="connsiteX28" fmla="*/ 260759 w 279517"/>
                <a:gd name="connsiteY28" fmla="*/ 173062 h 279469"/>
                <a:gd name="connsiteX29" fmla="*/ 230622 w 279517"/>
                <a:gd name="connsiteY29" fmla="*/ 226099 h 279469"/>
                <a:gd name="connsiteX30" fmla="*/ 229527 w 279517"/>
                <a:gd name="connsiteY30" fmla="*/ 227241 h 279469"/>
                <a:gd name="connsiteX31" fmla="*/ 183536 w 279517"/>
                <a:gd name="connsiteY31" fmla="*/ 257331 h 279469"/>
                <a:gd name="connsiteX32" fmla="*/ 182012 w 279517"/>
                <a:gd name="connsiteY32" fmla="*/ 257855 h 279469"/>
                <a:gd name="connsiteX33" fmla="*/ 139782 w 279517"/>
                <a:gd name="connsiteY33" fmla="*/ 265234 h 279469"/>
                <a:gd name="connsiteX34" fmla="*/ 137497 w 279517"/>
                <a:gd name="connsiteY34" fmla="*/ 265234 h 279469"/>
                <a:gd name="connsiteX35" fmla="*/ 132450 w 279517"/>
                <a:gd name="connsiteY35" fmla="*/ 264996 h 279469"/>
                <a:gd name="connsiteX36" fmla="*/ 14283 w 279517"/>
                <a:gd name="connsiteY36" fmla="*/ 139830 h 279469"/>
                <a:gd name="connsiteX37" fmla="*/ 20472 w 279517"/>
                <a:gd name="connsiteY37" fmla="*/ 101028 h 279469"/>
                <a:gd name="connsiteX38" fmla="*/ 21520 w 279517"/>
                <a:gd name="connsiteY38" fmla="*/ 97933 h 279469"/>
                <a:gd name="connsiteX39" fmla="*/ 23281 w 279517"/>
                <a:gd name="connsiteY39" fmla="*/ 93172 h 279469"/>
                <a:gd name="connsiteX40" fmla="*/ 26138 w 279517"/>
                <a:gd name="connsiteY40" fmla="*/ 86555 h 279469"/>
                <a:gd name="connsiteX41" fmla="*/ 27804 w 279517"/>
                <a:gd name="connsiteY41" fmla="*/ 83270 h 279469"/>
                <a:gd name="connsiteX42" fmla="*/ 27947 w 279517"/>
                <a:gd name="connsiteY42" fmla="*/ 83031 h 279469"/>
                <a:gd name="connsiteX43" fmla="*/ 31708 w 279517"/>
                <a:gd name="connsiteY43" fmla="*/ 76176 h 279469"/>
                <a:gd name="connsiteX44" fmla="*/ 31803 w 279517"/>
                <a:gd name="connsiteY44" fmla="*/ 76033 h 279469"/>
                <a:gd name="connsiteX45" fmla="*/ 47372 w 279517"/>
                <a:gd name="connsiteY45" fmla="*/ 55132 h 279469"/>
                <a:gd name="connsiteX46" fmla="*/ 48467 w 279517"/>
                <a:gd name="connsiteY46" fmla="*/ 53894 h 279469"/>
                <a:gd name="connsiteX47" fmla="*/ 93982 w 279517"/>
                <a:gd name="connsiteY47" fmla="*/ 22996 h 279469"/>
                <a:gd name="connsiteX48" fmla="*/ 95410 w 279517"/>
                <a:gd name="connsiteY48" fmla="*/ 22472 h 279469"/>
                <a:gd name="connsiteX49" fmla="*/ 138306 w 279517"/>
                <a:gd name="connsiteY49" fmla="*/ 14378 h 279469"/>
                <a:gd name="connsiteX50" fmla="*/ 139401 w 279517"/>
                <a:gd name="connsiteY50" fmla="*/ 14331 h 279469"/>
                <a:gd name="connsiteX51" fmla="*/ 140163 w 279517"/>
                <a:gd name="connsiteY51" fmla="*/ 14331 h 279469"/>
                <a:gd name="connsiteX52" fmla="*/ 152637 w 279517"/>
                <a:gd name="connsiteY52" fmla="*/ 14997 h 279469"/>
                <a:gd name="connsiteX53" fmla="*/ 153351 w 279517"/>
                <a:gd name="connsiteY53" fmla="*/ 15092 h 279469"/>
                <a:gd name="connsiteX54" fmla="*/ 156017 w 279517"/>
                <a:gd name="connsiteY54" fmla="*/ 15426 h 279469"/>
                <a:gd name="connsiteX55" fmla="*/ 156112 w 279517"/>
                <a:gd name="connsiteY55" fmla="*/ 15426 h 279469"/>
                <a:gd name="connsiteX56" fmla="*/ 162397 w 279517"/>
                <a:gd name="connsiteY56" fmla="*/ 16473 h 279469"/>
                <a:gd name="connsiteX57" fmla="*/ 179679 w 279517"/>
                <a:gd name="connsiteY57" fmla="*/ 20901 h 279469"/>
                <a:gd name="connsiteX58" fmla="*/ 179727 w 279517"/>
                <a:gd name="connsiteY58" fmla="*/ 20901 h 279469"/>
                <a:gd name="connsiteX59" fmla="*/ 265234 w 279517"/>
                <a:gd name="connsiteY59" fmla="*/ 139830 h 279469"/>
                <a:gd name="connsiteX60" fmla="*/ 262282 w 279517"/>
                <a:gd name="connsiteY60" fmla="*/ 166920 h 2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79517" h="279469">
                  <a:moveTo>
                    <a:pt x="223004" y="27566"/>
                  </a:moveTo>
                  <a:lnTo>
                    <a:pt x="222957" y="27566"/>
                  </a:lnTo>
                  <a:cubicBezTo>
                    <a:pt x="204389" y="13712"/>
                    <a:pt x="182250" y="4380"/>
                    <a:pt x="157969" y="1238"/>
                  </a:cubicBezTo>
                  <a:cubicBezTo>
                    <a:pt x="157017" y="1095"/>
                    <a:pt x="156065" y="1000"/>
                    <a:pt x="155160" y="905"/>
                  </a:cubicBezTo>
                  <a:cubicBezTo>
                    <a:pt x="155017" y="857"/>
                    <a:pt x="154922" y="857"/>
                    <a:pt x="154827" y="857"/>
                  </a:cubicBezTo>
                  <a:cubicBezTo>
                    <a:pt x="149733" y="286"/>
                    <a:pt x="144686" y="0"/>
                    <a:pt x="139782" y="0"/>
                  </a:cubicBezTo>
                  <a:cubicBezTo>
                    <a:pt x="138973" y="0"/>
                    <a:pt x="138116" y="0"/>
                    <a:pt x="137688" y="48"/>
                  </a:cubicBezTo>
                  <a:cubicBezTo>
                    <a:pt x="123785" y="238"/>
                    <a:pt x="110217" y="2476"/>
                    <a:pt x="97172" y="6665"/>
                  </a:cubicBezTo>
                  <a:cubicBezTo>
                    <a:pt x="94315" y="7522"/>
                    <a:pt x="91506" y="8522"/>
                    <a:pt x="88745" y="9617"/>
                  </a:cubicBezTo>
                  <a:cubicBezTo>
                    <a:pt x="69701" y="17140"/>
                    <a:pt x="52180" y="29042"/>
                    <a:pt x="38088" y="44039"/>
                  </a:cubicBezTo>
                  <a:cubicBezTo>
                    <a:pt x="31089" y="51466"/>
                    <a:pt x="24805" y="59750"/>
                    <a:pt x="19615" y="68558"/>
                  </a:cubicBezTo>
                  <a:cubicBezTo>
                    <a:pt x="19615" y="68606"/>
                    <a:pt x="19568" y="68606"/>
                    <a:pt x="19568" y="68653"/>
                  </a:cubicBezTo>
                  <a:lnTo>
                    <a:pt x="19520" y="68653"/>
                  </a:lnTo>
                  <a:cubicBezTo>
                    <a:pt x="17711" y="71653"/>
                    <a:pt x="16283" y="74319"/>
                    <a:pt x="15187" y="76557"/>
                  </a:cubicBezTo>
                  <a:cubicBezTo>
                    <a:pt x="15187" y="76604"/>
                    <a:pt x="15140" y="76604"/>
                    <a:pt x="15140" y="76652"/>
                  </a:cubicBezTo>
                  <a:cubicBezTo>
                    <a:pt x="14473" y="77842"/>
                    <a:pt x="13902" y="79080"/>
                    <a:pt x="13283" y="80365"/>
                  </a:cubicBezTo>
                  <a:cubicBezTo>
                    <a:pt x="12093" y="82841"/>
                    <a:pt x="10998" y="85317"/>
                    <a:pt x="9998" y="87840"/>
                  </a:cubicBezTo>
                  <a:cubicBezTo>
                    <a:pt x="8998" y="90363"/>
                    <a:pt x="7998" y="93172"/>
                    <a:pt x="6903" y="96553"/>
                  </a:cubicBezTo>
                  <a:cubicBezTo>
                    <a:pt x="2333" y="110455"/>
                    <a:pt x="0" y="125023"/>
                    <a:pt x="0" y="139782"/>
                  </a:cubicBezTo>
                  <a:cubicBezTo>
                    <a:pt x="0" y="215434"/>
                    <a:pt x="61559" y="278136"/>
                    <a:pt x="136973" y="279469"/>
                  </a:cubicBezTo>
                  <a:cubicBezTo>
                    <a:pt x="137878" y="279469"/>
                    <a:pt x="138830" y="279469"/>
                    <a:pt x="139782" y="279469"/>
                  </a:cubicBezTo>
                  <a:cubicBezTo>
                    <a:pt x="156589" y="279469"/>
                    <a:pt x="173014" y="276518"/>
                    <a:pt x="188535" y="270662"/>
                  </a:cubicBezTo>
                  <a:cubicBezTo>
                    <a:pt x="191963" y="269376"/>
                    <a:pt x="195295" y="267995"/>
                    <a:pt x="198628" y="266424"/>
                  </a:cubicBezTo>
                  <a:cubicBezTo>
                    <a:pt x="214006" y="259283"/>
                    <a:pt x="228098" y="249285"/>
                    <a:pt x="239763" y="237144"/>
                  </a:cubicBezTo>
                  <a:cubicBezTo>
                    <a:pt x="256379" y="220195"/>
                    <a:pt x="268376" y="199342"/>
                    <a:pt x="274518" y="176775"/>
                  </a:cubicBezTo>
                  <a:cubicBezTo>
                    <a:pt x="277851" y="164730"/>
                    <a:pt x="279517" y="152256"/>
                    <a:pt x="279517" y="139735"/>
                  </a:cubicBezTo>
                  <a:cubicBezTo>
                    <a:pt x="279517" y="94220"/>
                    <a:pt x="257474" y="53180"/>
                    <a:pt x="223004" y="27518"/>
                  </a:cubicBezTo>
                  <a:close/>
                  <a:moveTo>
                    <a:pt x="262282" y="166872"/>
                  </a:moveTo>
                  <a:cubicBezTo>
                    <a:pt x="261806" y="168967"/>
                    <a:pt x="261330" y="171014"/>
                    <a:pt x="260759" y="173062"/>
                  </a:cubicBezTo>
                  <a:cubicBezTo>
                    <a:pt x="255379" y="192820"/>
                    <a:pt x="244952" y="211102"/>
                    <a:pt x="230622" y="226099"/>
                  </a:cubicBezTo>
                  <a:cubicBezTo>
                    <a:pt x="230241" y="226480"/>
                    <a:pt x="229908" y="226861"/>
                    <a:pt x="229527" y="227241"/>
                  </a:cubicBezTo>
                  <a:cubicBezTo>
                    <a:pt x="216767" y="240477"/>
                    <a:pt x="200866" y="250904"/>
                    <a:pt x="183536" y="257331"/>
                  </a:cubicBezTo>
                  <a:cubicBezTo>
                    <a:pt x="183012" y="257521"/>
                    <a:pt x="182536" y="257712"/>
                    <a:pt x="182012" y="257855"/>
                  </a:cubicBezTo>
                  <a:cubicBezTo>
                    <a:pt x="168539" y="262758"/>
                    <a:pt x="154351" y="265234"/>
                    <a:pt x="139782" y="265234"/>
                  </a:cubicBezTo>
                  <a:cubicBezTo>
                    <a:pt x="139116" y="265234"/>
                    <a:pt x="138449" y="265234"/>
                    <a:pt x="137497" y="265234"/>
                  </a:cubicBezTo>
                  <a:cubicBezTo>
                    <a:pt x="135783" y="265186"/>
                    <a:pt x="134117" y="265139"/>
                    <a:pt x="132450" y="264996"/>
                  </a:cubicBezTo>
                  <a:cubicBezTo>
                    <a:pt x="66844" y="261235"/>
                    <a:pt x="14283" y="206055"/>
                    <a:pt x="14283" y="139830"/>
                  </a:cubicBezTo>
                  <a:cubicBezTo>
                    <a:pt x="14283" y="126594"/>
                    <a:pt x="16378" y="113549"/>
                    <a:pt x="20472" y="101028"/>
                  </a:cubicBezTo>
                  <a:cubicBezTo>
                    <a:pt x="20805" y="99981"/>
                    <a:pt x="21139" y="98933"/>
                    <a:pt x="21520" y="97933"/>
                  </a:cubicBezTo>
                  <a:cubicBezTo>
                    <a:pt x="22043" y="96362"/>
                    <a:pt x="22662" y="94743"/>
                    <a:pt x="23281" y="93172"/>
                  </a:cubicBezTo>
                  <a:cubicBezTo>
                    <a:pt x="24186" y="90887"/>
                    <a:pt x="25138" y="88697"/>
                    <a:pt x="26138" y="86555"/>
                  </a:cubicBezTo>
                  <a:cubicBezTo>
                    <a:pt x="26614" y="85507"/>
                    <a:pt x="27138" y="84555"/>
                    <a:pt x="27804" y="83270"/>
                  </a:cubicBezTo>
                  <a:cubicBezTo>
                    <a:pt x="27804" y="83174"/>
                    <a:pt x="27899" y="83127"/>
                    <a:pt x="27947" y="83031"/>
                  </a:cubicBezTo>
                  <a:cubicBezTo>
                    <a:pt x="28947" y="80984"/>
                    <a:pt x="30137" y="78747"/>
                    <a:pt x="31708" y="76176"/>
                  </a:cubicBezTo>
                  <a:cubicBezTo>
                    <a:pt x="31756" y="76128"/>
                    <a:pt x="31756" y="76080"/>
                    <a:pt x="31803" y="76033"/>
                  </a:cubicBezTo>
                  <a:cubicBezTo>
                    <a:pt x="36279" y="68463"/>
                    <a:pt x="41516" y="61464"/>
                    <a:pt x="47372" y="55132"/>
                  </a:cubicBezTo>
                  <a:cubicBezTo>
                    <a:pt x="47705" y="54704"/>
                    <a:pt x="48086" y="54323"/>
                    <a:pt x="48467" y="53894"/>
                  </a:cubicBezTo>
                  <a:cubicBezTo>
                    <a:pt x="61179" y="40373"/>
                    <a:pt x="76890" y="29708"/>
                    <a:pt x="93982" y="22996"/>
                  </a:cubicBezTo>
                  <a:cubicBezTo>
                    <a:pt x="94458" y="22805"/>
                    <a:pt x="94934" y="22615"/>
                    <a:pt x="95410" y="22472"/>
                  </a:cubicBezTo>
                  <a:cubicBezTo>
                    <a:pt x="108931" y="17282"/>
                    <a:pt x="123262" y="14616"/>
                    <a:pt x="138306" y="14378"/>
                  </a:cubicBezTo>
                  <a:cubicBezTo>
                    <a:pt x="138687" y="14331"/>
                    <a:pt x="139068" y="14331"/>
                    <a:pt x="139401" y="14331"/>
                  </a:cubicBezTo>
                  <a:lnTo>
                    <a:pt x="140163" y="14331"/>
                  </a:lnTo>
                  <a:cubicBezTo>
                    <a:pt x="144210" y="14331"/>
                    <a:pt x="148352" y="14569"/>
                    <a:pt x="152637" y="14997"/>
                  </a:cubicBezTo>
                  <a:cubicBezTo>
                    <a:pt x="152875" y="14997"/>
                    <a:pt x="153113" y="14997"/>
                    <a:pt x="153351" y="15092"/>
                  </a:cubicBezTo>
                  <a:cubicBezTo>
                    <a:pt x="154208" y="15188"/>
                    <a:pt x="155113" y="15330"/>
                    <a:pt x="156017" y="15426"/>
                  </a:cubicBezTo>
                  <a:lnTo>
                    <a:pt x="156112" y="15426"/>
                  </a:lnTo>
                  <a:cubicBezTo>
                    <a:pt x="158207" y="15759"/>
                    <a:pt x="160302" y="16092"/>
                    <a:pt x="162397" y="16473"/>
                  </a:cubicBezTo>
                  <a:cubicBezTo>
                    <a:pt x="168348" y="17520"/>
                    <a:pt x="174061" y="18996"/>
                    <a:pt x="179679" y="20901"/>
                  </a:cubicBezTo>
                  <a:lnTo>
                    <a:pt x="179727" y="20901"/>
                  </a:lnTo>
                  <a:cubicBezTo>
                    <a:pt x="229812" y="37659"/>
                    <a:pt x="265234" y="85174"/>
                    <a:pt x="265234" y="139830"/>
                  </a:cubicBezTo>
                  <a:cubicBezTo>
                    <a:pt x="265234" y="148923"/>
                    <a:pt x="264234" y="158017"/>
                    <a:pt x="262282" y="16692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A7F9E6BA-AD3E-4AB1-A2F1-76775994F92A}"/>
                </a:ext>
              </a:extLst>
            </p:cNvPr>
            <p:cNvSpPr/>
            <p:nvPr/>
          </p:nvSpPr>
          <p:spPr>
            <a:xfrm>
              <a:off x="9189807" y="2564861"/>
              <a:ext cx="256453" cy="256460"/>
            </a:xfrm>
            <a:custGeom>
              <a:avLst/>
              <a:gdLst>
                <a:gd name="connsiteX0" fmla="*/ 272709 w 279517"/>
                <a:gd name="connsiteY0" fmla="*/ 96560 h 279524"/>
                <a:gd name="connsiteX1" fmla="*/ 272709 w 279517"/>
                <a:gd name="connsiteY1" fmla="*/ 96560 h 279524"/>
                <a:gd name="connsiteX2" fmla="*/ 266377 w 279517"/>
                <a:gd name="connsiteY2" fmla="*/ 80658 h 279524"/>
                <a:gd name="connsiteX3" fmla="*/ 264663 w 279517"/>
                <a:gd name="connsiteY3" fmla="*/ 77135 h 279524"/>
                <a:gd name="connsiteX4" fmla="*/ 259664 w 279517"/>
                <a:gd name="connsiteY4" fmla="*/ 68042 h 279524"/>
                <a:gd name="connsiteX5" fmla="*/ 259616 w 279517"/>
                <a:gd name="connsiteY5" fmla="*/ 67994 h 279524"/>
                <a:gd name="connsiteX6" fmla="*/ 248380 w 279517"/>
                <a:gd name="connsiteY6" fmla="*/ 51902 h 279524"/>
                <a:gd name="connsiteX7" fmla="*/ 199961 w 279517"/>
                <a:gd name="connsiteY7" fmla="*/ 13624 h 279524"/>
                <a:gd name="connsiteX8" fmla="*/ 195438 w 279517"/>
                <a:gd name="connsiteY8" fmla="*/ 11577 h 279524"/>
                <a:gd name="connsiteX9" fmla="*/ 150542 w 279517"/>
                <a:gd name="connsiteY9" fmla="*/ 483 h 279524"/>
                <a:gd name="connsiteX10" fmla="*/ 141925 w 279517"/>
                <a:gd name="connsiteY10" fmla="*/ 55 h 279524"/>
                <a:gd name="connsiteX11" fmla="*/ 137021 w 279517"/>
                <a:gd name="connsiteY11" fmla="*/ 55 h 279524"/>
                <a:gd name="connsiteX12" fmla="*/ 132022 w 279517"/>
                <a:gd name="connsiteY12" fmla="*/ 245 h 279524"/>
                <a:gd name="connsiteX13" fmla="*/ 124738 w 279517"/>
                <a:gd name="connsiteY13" fmla="*/ 864 h 279524"/>
                <a:gd name="connsiteX14" fmla="*/ 124309 w 279517"/>
                <a:gd name="connsiteY14" fmla="*/ 912 h 279524"/>
                <a:gd name="connsiteX15" fmla="*/ 86745 w 279517"/>
                <a:gd name="connsiteY15" fmla="*/ 10434 h 279524"/>
                <a:gd name="connsiteX16" fmla="*/ 42468 w 279517"/>
                <a:gd name="connsiteY16" fmla="*/ 39571 h 279524"/>
                <a:gd name="connsiteX17" fmla="*/ 11855 w 279517"/>
                <a:gd name="connsiteY17" fmla="*/ 83610 h 279524"/>
                <a:gd name="connsiteX18" fmla="*/ 6427 w 279517"/>
                <a:gd name="connsiteY18" fmla="*/ 97893 h 279524"/>
                <a:gd name="connsiteX19" fmla="*/ 0 w 279517"/>
                <a:gd name="connsiteY19" fmla="*/ 139790 h 279524"/>
                <a:gd name="connsiteX20" fmla="*/ 13521 w 279517"/>
                <a:gd name="connsiteY20" fmla="*/ 199064 h 279524"/>
                <a:gd name="connsiteX21" fmla="*/ 126547 w 279517"/>
                <a:gd name="connsiteY21" fmla="*/ 278858 h 279524"/>
                <a:gd name="connsiteX22" fmla="*/ 139782 w 279517"/>
                <a:gd name="connsiteY22" fmla="*/ 279524 h 279524"/>
                <a:gd name="connsiteX23" fmla="*/ 161969 w 279517"/>
                <a:gd name="connsiteY23" fmla="*/ 277763 h 279524"/>
                <a:gd name="connsiteX24" fmla="*/ 165206 w 279517"/>
                <a:gd name="connsiteY24" fmla="*/ 277191 h 279524"/>
                <a:gd name="connsiteX25" fmla="*/ 172157 w 279517"/>
                <a:gd name="connsiteY25" fmla="*/ 275763 h 279524"/>
                <a:gd name="connsiteX26" fmla="*/ 177204 w 279517"/>
                <a:gd name="connsiteY26" fmla="*/ 274478 h 279524"/>
                <a:gd name="connsiteX27" fmla="*/ 193058 w 279517"/>
                <a:gd name="connsiteY27" fmla="*/ 269003 h 279524"/>
                <a:gd name="connsiteX28" fmla="*/ 194438 w 279517"/>
                <a:gd name="connsiteY28" fmla="*/ 268431 h 279524"/>
                <a:gd name="connsiteX29" fmla="*/ 195010 w 279517"/>
                <a:gd name="connsiteY29" fmla="*/ 268146 h 279524"/>
                <a:gd name="connsiteX30" fmla="*/ 216863 w 279517"/>
                <a:gd name="connsiteY30" fmla="*/ 256338 h 279524"/>
                <a:gd name="connsiteX31" fmla="*/ 216863 w 279517"/>
                <a:gd name="connsiteY31" fmla="*/ 256338 h 279524"/>
                <a:gd name="connsiteX32" fmla="*/ 223052 w 279517"/>
                <a:gd name="connsiteY32" fmla="*/ 251958 h 279524"/>
                <a:gd name="connsiteX33" fmla="*/ 238287 w 279517"/>
                <a:gd name="connsiteY33" fmla="*/ 238818 h 279524"/>
                <a:gd name="connsiteX34" fmla="*/ 267424 w 279517"/>
                <a:gd name="connsiteY34" fmla="*/ 196541 h 279524"/>
                <a:gd name="connsiteX35" fmla="*/ 279517 w 279517"/>
                <a:gd name="connsiteY35" fmla="*/ 139790 h 279524"/>
                <a:gd name="connsiteX36" fmla="*/ 272709 w 279517"/>
                <a:gd name="connsiteY36" fmla="*/ 96560 h 279524"/>
                <a:gd name="connsiteX37" fmla="*/ 254379 w 279517"/>
                <a:gd name="connsiteY37" fmla="*/ 190732 h 279524"/>
                <a:gd name="connsiteX38" fmla="*/ 229194 w 279517"/>
                <a:gd name="connsiteY38" fmla="*/ 227630 h 279524"/>
                <a:gd name="connsiteX39" fmla="*/ 228194 w 279517"/>
                <a:gd name="connsiteY39" fmla="*/ 228677 h 279524"/>
                <a:gd name="connsiteX40" fmla="*/ 226194 w 279517"/>
                <a:gd name="connsiteY40" fmla="*/ 230582 h 279524"/>
                <a:gd name="connsiteX41" fmla="*/ 226194 w 279517"/>
                <a:gd name="connsiteY41" fmla="*/ 230582 h 279524"/>
                <a:gd name="connsiteX42" fmla="*/ 215958 w 279517"/>
                <a:gd name="connsiteY42" fmla="*/ 239342 h 279524"/>
                <a:gd name="connsiteX43" fmla="*/ 192201 w 279517"/>
                <a:gd name="connsiteY43" fmla="*/ 253767 h 279524"/>
                <a:gd name="connsiteX44" fmla="*/ 190154 w 279517"/>
                <a:gd name="connsiteY44" fmla="*/ 254720 h 279524"/>
                <a:gd name="connsiteX45" fmla="*/ 188773 w 279517"/>
                <a:gd name="connsiteY45" fmla="*/ 255291 h 279524"/>
                <a:gd name="connsiteX46" fmla="*/ 187535 w 279517"/>
                <a:gd name="connsiteY46" fmla="*/ 255767 h 279524"/>
                <a:gd name="connsiteX47" fmla="*/ 174776 w 279517"/>
                <a:gd name="connsiteY47" fmla="*/ 260290 h 279524"/>
                <a:gd name="connsiteX48" fmla="*/ 168824 w 279517"/>
                <a:gd name="connsiteY48" fmla="*/ 261861 h 279524"/>
                <a:gd name="connsiteX49" fmla="*/ 164159 w 279517"/>
                <a:gd name="connsiteY49" fmla="*/ 262861 h 279524"/>
                <a:gd name="connsiteX50" fmla="*/ 159683 w 279517"/>
                <a:gd name="connsiteY50" fmla="*/ 263670 h 279524"/>
                <a:gd name="connsiteX51" fmla="*/ 127928 w 279517"/>
                <a:gd name="connsiteY51" fmla="*/ 264670 h 279524"/>
                <a:gd name="connsiteX52" fmla="*/ 122072 w 279517"/>
                <a:gd name="connsiteY52" fmla="*/ 263956 h 279524"/>
                <a:gd name="connsiteX53" fmla="*/ 14283 w 279517"/>
                <a:gd name="connsiteY53" fmla="*/ 139790 h 279524"/>
                <a:gd name="connsiteX54" fmla="*/ 18425 w 279517"/>
                <a:gd name="connsiteY54" fmla="*/ 107844 h 279524"/>
                <a:gd name="connsiteX55" fmla="*/ 20044 w 279517"/>
                <a:gd name="connsiteY55" fmla="*/ 102178 h 279524"/>
                <a:gd name="connsiteX56" fmla="*/ 51466 w 279517"/>
                <a:gd name="connsiteY56" fmla="*/ 50759 h 279524"/>
                <a:gd name="connsiteX57" fmla="*/ 52418 w 279517"/>
                <a:gd name="connsiteY57" fmla="*/ 49807 h 279524"/>
                <a:gd name="connsiteX58" fmla="*/ 92173 w 279517"/>
                <a:gd name="connsiteY58" fmla="*/ 23669 h 279524"/>
                <a:gd name="connsiteX59" fmla="*/ 93506 w 279517"/>
                <a:gd name="connsiteY59" fmla="*/ 23146 h 279524"/>
                <a:gd name="connsiteX60" fmla="*/ 126309 w 279517"/>
                <a:gd name="connsiteY60" fmla="*/ 15052 h 279524"/>
                <a:gd name="connsiteX61" fmla="*/ 126880 w 279517"/>
                <a:gd name="connsiteY61" fmla="*/ 15004 h 279524"/>
                <a:gd name="connsiteX62" fmla="*/ 137497 w 279517"/>
                <a:gd name="connsiteY62" fmla="*/ 14338 h 279524"/>
                <a:gd name="connsiteX63" fmla="*/ 139306 w 279517"/>
                <a:gd name="connsiteY63" fmla="*/ 14290 h 279524"/>
                <a:gd name="connsiteX64" fmla="*/ 139782 w 279517"/>
                <a:gd name="connsiteY64" fmla="*/ 14290 h 279524"/>
                <a:gd name="connsiteX65" fmla="*/ 141211 w 279517"/>
                <a:gd name="connsiteY65" fmla="*/ 14338 h 279524"/>
                <a:gd name="connsiteX66" fmla="*/ 141877 w 279517"/>
                <a:gd name="connsiteY66" fmla="*/ 14338 h 279524"/>
                <a:gd name="connsiteX67" fmla="*/ 149304 w 279517"/>
                <a:gd name="connsiteY67" fmla="*/ 14719 h 279524"/>
                <a:gd name="connsiteX68" fmla="*/ 193772 w 279517"/>
                <a:gd name="connsiteY68" fmla="*/ 26478 h 279524"/>
                <a:gd name="connsiteX69" fmla="*/ 197438 w 279517"/>
                <a:gd name="connsiteY69" fmla="*/ 28335 h 279524"/>
                <a:gd name="connsiteX70" fmla="*/ 245952 w 279517"/>
                <a:gd name="connsiteY70" fmla="*/ 73136 h 279524"/>
                <a:gd name="connsiteX71" fmla="*/ 245952 w 279517"/>
                <a:gd name="connsiteY71" fmla="*/ 73136 h 279524"/>
                <a:gd name="connsiteX72" fmla="*/ 247333 w 279517"/>
                <a:gd name="connsiteY72" fmla="*/ 75326 h 279524"/>
                <a:gd name="connsiteX73" fmla="*/ 247333 w 279517"/>
                <a:gd name="connsiteY73" fmla="*/ 75326 h 279524"/>
                <a:gd name="connsiteX74" fmla="*/ 247380 w 279517"/>
                <a:gd name="connsiteY74" fmla="*/ 75469 h 279524"/>
                <a:gd name="connsiteX75" fmla="*/ 249571 w 279517"/>
                <a:gd name="connsiteY75" fmla="*/ 79135 h 279524"/>
                <a:gd name="connsiteX76" fmla="*/ 251903 w 279517"/>
                <a:gd name="connsiteY76" fmla="*/ 83610 h 279524"/>
                <a:gd name="connsiteX77" fmla="*/ 253332 w 279517"/>
                <a:gd name="connsiteY77" fmla="*/ 86657 h 279524"/>
                <a:gd name="connsiteX78" fmla="*/ 259092 w 279517"/>
                <a:gd name="connsiteY78" fmla="*/ 100988 h 279524"/>
                <a:gd name="connsiteX79" fmla="*/ 265187 w 279517"/>
                <a:gd name="connsiteY79" fmla="*/ 139790 h 279524"/>
                <a:gd name="connsiteX80" fmla="*/ 256093 w 279517"/>
                <a:gd name="connsiteY80" fmla="*/ 186447 h 279524"/>
                <a:gd name="connsiteX81" fmla="*/ 254332 w 279517"/>
                <a:gd name="connsiteY81" fmla="*/ 190732 h 279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79517" h="279524">
                  <a:moveTo>
                    <a:pt x="272709" y="96560"/>
                  </a:moveTo>
                  <a:lnTo>
                    <a:pt x="272709" y="96560"/>
                  </a:lnTo>
                  <a:cubicBezTo>
                    <a:pt x="270757" y="90656"/>
                    <a:pt x="268662" y="85419"/>
                    <a:pt x="266377" y="80658"/>
                  </a:cubicBezTo>
                  <a:cubicBezTo>
                    <a:pt x="265853" y="79516"/>
                    <a:pt x="265282" y="78373"/>
                    <a:pt x="264663" y="77135"/>
                  </a:cubicBezTo>
                  <a:cubicBezTo>
                    <a:pt x="262901" y="73612"/>
                    <a:pt x="261235" y="70660"/>
                    <a:pt x="259664" y="68042"/>
                  </a:cubicBezTo>
                  <a:cubicBezTo>
                    <a:pt x="259616" y="68042"/>
                    <a:pt x="259616" y="67994"/>
                    <a:pt x="259616" y="67994"/>
                  </a:cubicBezTo>
                  <a:cubicBezTo>
                    <a:pt x="256236" y="62376"/>
                    <a:pt x="252475" y="56996"/>
                    <a:pt x="248380" y="51902"/>
                  </a:cubicBezTo>
                  <a:cubicBezTo>
                    <a:pt x="235383" y="35810"/>
                    <a:pt x="218910" y="22765"/>
                    <a:pt x="199961" y="13624"/>
                  </a:cubicBezTo>
                  <a:cubicBezTo>
                    <a:pt x="198438" y="12910"/>
                    <a:pt x="196962" y="12195"/>
                    <a:pt x="195438" y="11577"/>
                  </a:cubicBezTo>
                  <a:cubicBezTo>
                    <a:pt x="181108" y="5292"/>
                    <a:pt x="165968" y="1578"/>
                    <a:pt x="150542" y="483"/>
                  </a:cubicBezTo>
                  <a:cubicBezTo>
                    <a:pt x="147924" y="198"/>
                    <a:pt x="145115" y="55"/>
                    <a:pt x="141925" y="55"/>
                  </a:cubicBezTo>
                  <a:cubicBezTo>
                    <a:pt x="140116" y="-40"/>
                    <a:pt x="138306" y="7"/>
                    <a:pt x="137021" y="55"/>
                  </a:cubicBezTo>
                  <a:cubicBezTo>
                    <a:pt x="135402" y="55"/>
                    <a:pt x="133736" y="150"/>
                    <a:pt x="132022" y="245"/>
                  </a:cubicBezTo>
                  <a:cubicBezTo>
                    <a:pt x="129737" y="388"/>
                    <a:pt x="127309" y="579"/>
                    <a:pt x="124738" y="864"/>
                  </a:cubicBezTo>
                  <a:cubicBezTo>
                    <a:pt x="124595" y="864"/>
                    <a:pt x="124452" y="912"/>
                    <a:pt x="124309" y="912"/>
                  </a:cubicBezTo>
                  <a:cubicBezTo>
                    <a:pt x="111502" y="2293"/>
                    <a:pt x="98886" y="5482"/>
                    <a:pt x="86745" y="10434"/>
                  </a:cubicBezTo>
                  <a:cubicBezTo>
                    <a:pt x="70177" y="17242"/>
                    <a:pt x="55275" y="27050"/>
                    <a:pt x="42468" y="39571"/>
                  </a:cubicBezTo>
                  <a:cubicBezTo>
                    <a:pt x="29470" y="52092"/>
                    <a:pt x="19092" y="67137"/>
                    <a:pt x="11855" y="83610"/>
                  </a:cubicBezTo>
                  <a:cubicBezTo>
                    <a:pt x="9760" y="88276"/>
                    <a:pt x="7951" y="93037"/>
                    <a:pt x="6427" y="97893"/>
                  </a:cubicBezTo>
                  <a:cubicBezTo>
                    <a:pt x="2190" y="111414"/>
                    <a:pt x="0" y="125507"/>
                    <a:pt x="0" y="139790"/>
                  </a:cubicBezTo>
                  <a:cubicBezTo>
                    <a:pt x="0" y="160833"/>
                    <a:pt x="4856" y="180972"/>
                    <a:pt x="13521" y="199064"/>
                  </a:cubicBezTo>
                  <a:cubicBezTo>
                    <a:pt x="34136" y="242389"/>
                    <a:pt x="76509" y="274144"/>
                    <a:pt x="126547" y="278858"/>
                  </a:cubicBezTo>
                  <a:cubicBezTo>
                    <a:pt x="130689" y="279286"/>
                    <a:pt x="135164" y="279524"/>
                    <a:pt x="139782" y="279524"/>
                  </a:cubicBezTo>
                  <a:cubicBezTo>
                    <a:pt x="147495" y="279524"/>
                    <a:pt x="154970" y="278953"/>
                    <a:pt x="161969" y="277763"/>
                  </a:cubicBezTo>
                  <a:cubicBezTo>
                    <a:pt x="163064" y="277572"/>
                    <a:pt x="164159" y="277382"/>
                    <a:pt x="165206" y="277191"/>
                  </a:cubicBezTo>
                  <a:cubicBezTo>
                    <a:pt x="167682" y="276763"/>
                    <a:pt x="169967" y="276287"/>
                    <a:pt x="172157" y="275763"/>
                  </a:cubicBezTo>
                  <a:cubicBezTo>
                    <a:pt x="173823" y="275382"/>
                    <a:pt x="175537" y="274954"/>
                    <a:pt x="177204" y="274478"/>
                  </a:cubicBezTo>
                  <a:cubicBezTo>
                    <a:pt x="182584" y="273002"/>
                    <a:pt x="187916" y="271145"/>
                    <a:pt x="193058" y="269003"/>
                  </a:cubicBezTo>
                  <a:lnTo>
                    <a:pt x="194438" y="268431"/>
                  </a:lnTo>
                  <a:cubicBezTo>
                    <a:pt x="194438" y="268431"/>
                    <a:pt x="194819" y="268288"/>
                    <a:pt x="195010" y="268146"/>
                  </a:cubicBezTo>
                  <a:cubicBezTo>
                    <a:pt x="202675" y="264861"/>
                    <a:pt x="209959" y="260909"/>
                    <a:pt x="216863" y="256338"/>
                  </a:cubicBezTo>
                  <a:lnTo>
                    <a:pt x="216863" y="256338"/>
                  </a:lnTo>
                  <a:cubicBezTo>
                    <a:pt x="218957" y="254910"/>
                    <a:pt x="221005" y="253482"/>
                    <a:pt x="223052" y="251958"/>
                  </a:cubicBezTo>
                  <a:cubicBezTo>
                    <a:pt x="228384" y="248007"/>
                    <a:pt x="233478" y="243579"/>
                    <a:pt x="238287" y="238818"/>
                  </a:cubicBezTo>
                  <a:cubicBezTo>
                    <a:pt x="250666" y="226487"/>
                    <a:pt x="260473" y="212299"/>
                    <a:pt x="267424" y="196541"/>
                  </a:cubicBezTo>
                  <a:cubicBezTo>
                    <a:pt x="275470" y="178639"/>
                    <a:pt x="279517" y="159548"/>
                    <a:pt x="279517" y="139790"/>
                  </a:cubicBezTo>
                  <a:cubicBezTo>
                    <a:pt x="279517" y="125031"/>
                    <a:pt x="277232" y="110510"/>
                    <a:pt x="272709" y="96560"/>
                  </a:cubicBezTo>
                  <a:close/>
                  <a:moveTo>
                    <a:pt x="254379" y="190732"/>
                  </a:moveTo>
                  <a:cubicBezTo>
                    <a:pt x="248333" y="204444"/>
                    <a:pt x="239858" y="216822"/>
                    <a:pt x="229194" y="227630"/>
                  </a:cubicBezTo>
                  <a:cubicBezTo>
                    <a:pt x="228860" y="228011"/>
                    <a:pt x="228527" y="228344"/>
                    <a:pt x="228194" y="228677"/>
                  </a:cubicBezTo>
                  <a:cubicBezTo>
                    <a:pt x="227527" y="229344"/>
                    <a:pt x="226861" y="229963"/>
                    <a:pt x="226194" y="230582"/>
                  </a:cubicBezTo>
                  <a:lnTo>
                    <a:pt x="226194" y="230582"/>
                  </a:lnTo>
                  <a:cubicBezTo>
                    <a:pt x="222957" y="233724"/>
                    <a:pt x="219529" y="236676"/>
                    <a:pt x="215958" y="239342"/>
                  </a:cubicBezTo>
                  <a:cubicBezTo>
                    <a:pt x="208579" y="245055"/>
                    <a:pt x="200675" y="249863"/>
                    <a:pt x="192201" y="253767"/>
                  </a:cubicBezTo>
                  <a:cubicBezTo>
                    <a:pt x="191534" y="254101"/>
                    <a:pt x="190868" y="254434"/>
                    <a:pt x="190154" y="254720"/>
                  </a:cubicBezTo>
                  <a:lnTo>
                    <a:pt x="188773" y="255291"/>
                  </a:lnTo>
                  <a:cubicBezTo>
                    <a:pt x="188344" y="255481"/>
                    <a:pt x="187963" y="255624"/>
                    <a:pt x="187535" y="255767"/>
                  </a:cubicBezTo>
                  <a:cubicBezTo>
                    <a:pt x="183393" y="257529"/>
                    <a:pt x="179156" y="259052"/>
                    <a:pt x="174776" y="260290"/>
                  </a:cubicBezTo>
                  <a:cubicBezTo>
                    <a:pt x="172824" y="260861"/>
                    <a:pt x="170824" y="261385"/>
                    <a:pt x="168824" y="261861"/>
                  </a:cubicBezTo>
                  <a:cubicBezTo>
                    <a:pt x="167348" y="262194"/>
                    <a:pt x="165825" y="262575"/>
                    <a:pt x="164159" y="262861"/>
                  </a:cubicBezTo>
                  <a:cubicBezTo>
                    <a:pt x="162778" y="263147"/>
                    <a:pt x="161254" y="263432"/>
                    <a:pt x="159683" y="263670"/>
                  </a:cubicBezTo>
                  <a:cubicBezTo>
                    <a:pt x="149685" y="265337"/>
                    <a:pt x="138021" y="265718"/>
                    <a:pt x="127928" y="264670"/>
                  </a:cubicBezTo>
                  <a:cubicBezTo>
                    <a:pt x="125976" y="264480"/>
                    <a:pt x="124024" y="264242"/>
                    <a:pt x="122072" y="263956"/>
                  </a:cubicBezTo>
                  <a:cubicBezTo>
                    <a:pt x="61179" y="255291"/>
                    <a:pt x="14283" y="201873"/>
                    <a:pt x="14283" y="139790"/>
                  </a:cubicBezTo>
                  <a:cubicBezTo>
                    <a:pt x="14283" y="128982"/>
                    <a:pt x="15664" y="118222"/>
                    <a:pt x="18425" y="107844"/>
                  </a:cubicBezTo>
                  <a:cubicBezTo>
                    <a:pt x="18901" y="105939"/>
                    <a:pt x="19472" y="104035"/>
                    <a:pt x="20044" y="102178"/>
                  </a:cubicBezTo>
                  <a:cubicBezTo>
                    <a:pt x="26138" y="82801"/>
                    <a:pt x="36993" y="65042"/>
                    <a:pt x="51466" y="50759"/>
                  </a:cubicBezTo>
                  <a:cubicBezTo>
                    <a:pt x="51799" y="50426"/>
                    <a:pt x="52085" y="50140"/>
                    <a:pt x="52418" y="49807"/>
                  </a:cubicBezTo>
                  <a:cubicBezTo>
                    <a:pt x="63940" y="38571"/>
                    <a:pt x="77318" y="29763"/>
                    <a:pt x="92173" y="23669"/>
                  </a:cubicBezTo>
                  <a:cubicBezTo>
                    <a:pt x="92601" y="23479"/>
                    <a:pt x="93077" y="23289"/>
                    <a:pt x="93506" y="23146"/>
                  </a:cubicBezTo>
                  <a:cubicBezTo>
                    <a:pt x="104075" y="18956"/>
                    <a:pt x="115120" y="16242"/>
                    <a:pt x="126309" y="15052"/>
                  </a:cubicBezTo>
                  <a:cubicBezTo>
                    <a:pt x="126499" y="15052"/>
                    <a:pt x="126690" y="15004"/>
                    <a:pt x="126880" y="15004"/>
                  </a:cubicBezTo>
                  <a:cubicBezTo>
                    <a:pt x="130641" y="14624"/>
                    <a:pt x="134069" y="14386"/>
                    <a:pt x="137497" y="14338"/>
                  </a:cubicBezTo>
                  <a:cubicBezTo>
                    <a:pt x="138116" y="14290"/>
                    <a:pt x="138687" y="14290"/>
                    <a:pt x="139306" y="14290"/>
                  </a:cubicBezTo>
                  <a:lnTo>
                    <a:pt x="139782" y="14290"/>
                  </a:lnTo>
                  <a:cubicBezTo>
                    <a:pt x="140258" y="14290"/>
                    <a:pt x="140735" y="14290"/>
                    <a:pt x="141211" y="14338"/>
                  </a:cubicBezTo>
                  <a:lnTo>
                    <a:pt x="141877" y="14338"/>
                  </a:lnTo>
                  <a:cubicBezTo>
                    <a:pt x="144591" y="14338"/>
                    <a:pt x="146924" y="14433"/>
                    <a:pt x="149304" y="14719"/>
                  </a:cubicBezTo>
                  <a:cubicBezTo>
                    <a:pt x="164778" y="15814"/>
                    <a:pt x="179727" y="19765"/>
                    <a:pt x="193772" y="26478"/>
                  </a:cubicBezTo>
                  <a:cubicBezTo>
                    <a:pt x="195010" y="27097"/>
                    <a:pt x="196248" y="27669"/>
                    <a:pt x="197438" y="28335"/>
                  </a:cubicBezTo>
                  <a:cubicBezTo>
                    <a:pt x="217434" y="38714"/>
                    <a:pt x="234050" y="54044"/>
                    <a:pt x="245952" y="73136"/>
                  </a:cubicBezTo>
                  <a:lnTo>
                    <a:pt x="245952" y="73136"/>
                  </a:lnTo>
                  <a:cubicBezTo>
                    <a:pt x="246428" y="73898"/>
                    <a:pt x="246904" y="74564"/>
                    <a:pt x="247333" y="75326"/>
                  </a:cubicBezTo>
                  <a:lnTo>
                    <a:pt x="247333" y="75326"/>
                  </a:lnTo>
                  <a:cubicBezTo>
                    <a:pt x="247333" y="75326"/>
                    <a:pt x="247380" y="75421"/>
                    <a:pt x="247380" y="75469"/>
                  </a:cubicBezTo>
                  <a:cubicBezTo>
                    <a:pt x="248095" y="76612"/>
                    <a:pt x="248809" y="77802"/>
                    <a:pt x="249571" y="79135"/>
                  </a:cubicBezTo>
                  <a:cubicBezTo>
                    <a:pt x="250332" y="80516"/>
                    <a:pt x="251094" y="81991"/>
                    <a:pt x="251903" y="83610"/>
                  </a:cubicBezTo>
                  <a:cubicBezTo>
                    <a:pt x="252332" y="84515"/>
                    <a:pt x="252808" y="85419"/>
                    <a:pt x="253332" y="86657"/>
                  </a:cubicBezTo>
                  <a:cubicBezTo>
                    <a:pt x="255474" y="91037"/>
                    <a:pt x="257379" y="95751"/>
                    <a:pt x="259092" y="100988"/>
                  </a:cubicBezTo>
                  <a:cubicBezTo>
                    <a:pt x="263139" y="113509"/>
                    <a:pt x="265187" y="126554"/>
                    <a:pt x="265187" y="139790"/>
                  </a:cubicBezTo>
                  <a:cubicBezTo>
                    <a:pt x="265187" y="155929"/>
                    <a:pt x="262187" y="171641"/>
                    <a:pt x="256093" y="186447"/>
                  </a:cubicBezTo>
                  <a:cubicBezTo>
                    <a:pt x="255569" y="187876"/>
                    <a:pt x="254950" y="189304"/>
                    <a:pt x="254332" y="19073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417034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/>
    </p:bldLst>
  </p:timing>
</p:sld>
</file>

<file path=ppt/theme/theme1.xml><?xml version="1.0" encoding="utf-8"?>
<a:theme xmlns:a="http://schemas.openxmlformats.org/drawingml/2006/main" name="Collidu_Theme">
  <a:themeElements>
    <a:clrScheme name="Custom 10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09EE6"/>
      </a:accent1>
      <a:accent2>
        <a:srgbClr val="5F5DBB"/>
      </a:accent2>
      <a:accent3>
        <a:srgbClr val="302B91"/>
      </a:accent3>
      <a:accent4>
        <a:srgbClr val="F77FD9"/>
      </a:accent4>
      <a:accent5>
        <a:srgbClr val="E54DBD"/>
      </a:accent5>
      <a:accent6>
        <a:srgbClr val="8D2E82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0000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ketchbubble_MC9_Theme" id="{F37AE924-BF99-4450-8508-C293C06DBBB5}" vid="{4C9A7B21-718F-444C-A60F-512760B829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EBD2B6ED1EFB4E9C71AE4EB76E0986" ma:contentTypeVersion="2" ma:contentTypeDescription="Create a new document." ma:contentTypeScope="" ma:versionID="375eaf2b0c99e93cf369d5cbf2fccd4d">
  <xsd:schema xmlns:xsd="http://www.w3.org/2001/XMLSchema" xmlns:xs="http://www.w3.org/2001/XMLSchema" xmlns:p="http://schemas.microsoft.com/office/2006/metadata/properties" xmlns:ns3="e941c79a-2ea5-46b7-a623-185f2e7c0ed1" targetNamespace="http://schemas.microsoft.com/office/2006/metadata/properties" ma:root="true" ma:fieldsID="83fc49868cd0127b036a6f5e6c702deb" ns3:_="">
    <xsd:import namespace="e941c79a-2ea5-46b7-a623-185f2e7c0ed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41c79a-2ea5-46b7-a623-185f2e7c0e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A46529-8045-4E2D-9D79-3F901BA59B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C89628-06E4-4A90-BE90-3AEC73E43022}">
  <ds:schemaRefs>
    <ds:schemaRef ds:uri="http://www.w3.org/XML/1998/namespace"/>
    <ds:schemaRef ds:uri="http://purl.org/dc/terms/"/>
    <ds:schemaRef ds:uri="http://purl.org/dc/dcmitype/"/>
    <ds:schemaRef ds:uri="http://schemas.microsoft.com/office/2006/metadata/properties"/>
    <ds:schemaRef ds:uri="e941c79a-2ea5-46b7-a623-185f2e7c0ed1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F02A31F-1F1F-484A-AB04-90D4D66949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41c79a-2ea5-46b7-a623-185f2e7c0e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6121</TotalTime>
  <Words>2334</Words>
  <Application>Microsoft Office PowerPoint</Application>
  <PresentationFormat>Platekrāna</PresentationFormat>
  <Paragraphs>448</Paragraphs>
  <Slides>29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29</vt:i4>
      </vt:variant>
    </vt:vector>
  </HeadingPairs>
  <TitlesOfParts>
    <vt:vector size="35" baseType="lpstr">
      <vt:lpstr>Elsie</vt:lpstr>
      <vt:lpstr>Times New Roman</vt:lpstr>
      <vt:lpstr>var(--font-mono)</vt:lpstr>
      <vt:lpstr>Calibri</vt:lpstr>
      <vt:lpstr>Arial</vt:lpstr>
      <vt:lpstr>Collidu_Theme</vt:lpstr>
      <vt:lpstr>PowerPoint prezentācija</vt:lpstr>
      <vt:lpstr>Par ko būs stāsts, ko darīsim?</vt:lpstr>
      <vt:lpstr>Par ko būs stāsts, ko darīsim?</vt:lpstr>
      <vt:lpstr>PowerPoint prezentācija</vt:lpstr>
      <vt:lpstr>PowerPoint prezentācija</vt:lpstr>
      <vt:lpstr>PowerPoint prezentācija</vt:lpstr>
      <vt:lpstr>Sižeta un caurviju darbības veidošana </vt:lpstr>
      <vt:lpstr>Sižeta un caurviju darbības veidošana </vt:lpstr>
      <vt:lpstr>Sižeta un caurviju darbības veidošana </vt:lpstr>
      <vt:lpstr>Dalībnieku raksturojuma izveide </vt:lpstr>
      <vt:lpstr>Dalībnieku raksturojuma izveide </vt:lpstr>
      <vt:lpstr>Dienas plānu strukturēšana </vt:lpstr>
      <vt:lpstr>Dienas plānu strukturēšana </vt:lpstr>
      <vt:lpstr>Konfliktu un dinamikas plānošana </vt:lpstr>
      <vt:lpstr>Konfliktu un dinamikas plānošana </vt:lpstr>
      <vt:lpstr>Aktivitāšu un uzdevumu ģenerēšana </vt:lpstr>
      <vt:lpstr>Aktivitāšu un uzdevumu ģenerēšana </vt:lpstr>
      <vt:lpstr>Aktivitāšu un uzdevumu ģenerēšana </vt:lpstr>
      <vt:lpstr>Materiālu un resursu plānošana</vt:lpstr>
      <vt:lpstr>Materiālu un resursu plānošana</vt:lpstr>
      <vt:lpstr>Drošības un risku novērtēšana </vt:lpstr>
      <vt:lpstr>Drošības un risku novērtēšana </vt:lpstr>
      <vt:lpstr>Drošības un risku novērtēšana </vt:lpstr>
      <vt:lpstr>Noslēgums un novērtēšana </vt:lpstr>
      <vt:lpstr>Noslēgums un novērtēšana </vt:lpstr>
      <vt:lpstr>Noslēgums un novērtēšana </vt:lpstr>
      <vt:lpstr>PAPILDUS RESURSI VADĪTĀJIEM</vt:lpstr>
      <vt:lpstr>PAPILDUS RESURSI VADĪTĀJIEM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Ashish Arora</dc:creator>
  <cp:lastModifiedBy>Arnolds Brūders</cp:lastModifiedBy>
  <cp:revision>354</cp:revision>
  <dcterms:created xsi:type="dcterms:W3CDTF">2022-10-04T03:43:05Z</dcterms:created>
  <dcterms:modified xsi:type="dcterms:W3CDTF">2025-11-28T00:26:48Z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0x01010045EBD2B6ED1EFB4E9C71AE4EB76E0986</vt:lpwstr>
  </property>
</Properties>
</file>